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sldIdLst>
    <p:sldId id="266" r:id="rId2"/>
    <p:sldId id="290" r:id="rId3"/>
    <p:sldId id="327" r:id="rId4"/>
    <p:sldId id="346" r:id="rId5"/>
    <p:sldId id="294" r:id="rId6"/>
    <p:sldId id="299" r:id="rId7"/>
    <p:sldId id="347" r:id="rId8"/>
    <p:sldId id="351" r:id="rId9"/>
    <p:sldId id="357" r:id="rId10"/>
    <p:sldId id="308" r:id="rId11"/>
    <p:sldId id="330" r:id="rId12"/>
    <p:sldId id="309" r:id="rId13"/>
    <p:sldId id="340" r:id="rId14"/>
    <p:sldId id="331" r:id="rId15"/>
    <p:sldId id="332" r:id="rId16"/>
    <p:sldId id="333" r:id="rId17"/>
    <p:sldId id="339" r:id="rId18"/>
    <p:sldId id="335" r:id="rId19"/>
    <p:sldId id="310" r:id="rId20"/>
    <p:sldId id="356" r:id="rId21"/>
    <p:sldId id="288" r:id="rId22"/>
    <p:sldId id="313" r:id="rId23"/>
    <p:sldId id="328" r:id="rId24"/>
    <p:sldId id="319" r:id="rId25"/>
    <p:sldId id="321" r:id="rId26"/>
    <p:sldId id="326" r:id="rId27"/>
    <p:sldId id="329" r:id="rId28"/>
    <p:sldId id="317" r:id="rId29"/>
    <p:sldId id="353" r:id="rId30"/>
    <p:sldId id="352" r:id="rId31"/>
    <p:sldId id="278" r:id="rId32"/>
    <p:sldId id="348" r:id="rId33"/>
    <p:sldId id="349" r:id="rId34"/>
    <p:sldId id="350" r:id="rId35"/>
    <p:sldId id="354" r:id="rId36"/>
    <p:sldId id="355"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94682"/>
  </p:normalViewPr>
  <p:slideViewPr>
    <p:cSldViewPr snapToGrid="0" snapToObjects="1">
      <p:cViewPr varScale="1">
        <p:scale>
          <a:sx n="83" d="100"/>
          <a:sy n="83" d="100"/>
        </p:scale>
        <p:origin x="835"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624367-62C0-4C4A-85A6-45677C591B1E}"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3CA18EA7-4D90-1548-851C-E3EBB22F4355}">
      <dgm:prSet phldrT="[Text]" custT="1"/>
      <dgm:spPr/>
      <dgm:t>
        <a:bodyPr/>
        <a:lstStyle/>
        <a:p>
          <a:r>
            <a:rPr lang="en-GB" sz="1400" b="1" noProof="0">
              <a:latin typeface="Times New Roman" charset="0"/>
              <a:ea typeface="Times New Roman" charset="0"/>
              <a:cs typeface="Times New Roman" charset="0"/>
            </a:rPr>
            <a:t>2022</a:t>
          </a:r>
          <a:r>
            <a:rPr lang="en-GB" sz="1400" noProof="0">
              <a:latin typeface="Times New Roman" charset="0"/>
              <a:ea typeface="Times New Roman" charset="0"/>
              <a:cs typeface="Times New Roman" charset="0"/>
            </a:rPr>
            <a:t>: End of ESSνSB Design Study, CDR and preliminary costing</a:t>
          </a:r>
        </a:p>
      </dgm:t>
    </dgm:pt>
    <dgm:pt modelId="{84B71D96-5FF3-724B-BE4F-04990407D369}" type="parTrans" cxnId="{2E6B57DF-D1FB-2F41-B6ED-6197DE6435FC}">
      <dgm:prSet/>
      <dgm:spPr/>
      <dgm:t>
        <a:bodyPr/>
        <a:lstStyle/>
        <a:p>
          <a:endParaRPr lang="en-GB" sz="1800" noProof="0" dirty="0"/>
        </a:p>
      </dgm:t>
    </dgm:pt>
    <dgm:pt modelId="{8F77C204-1506-2946-A283-EC79BDE0EDA4}" type="sibTrans" cxnId="{2E6B57DF-D1FB-2F41-B6ED-6197DE6435FC}">
      <dgm:prSet/>
      <dgm:spPr/>
      <dgm:t>
        <a:bodyPr/>
        <a:lstStyle/>
        <a:p>
          <a:endParaRPr lang="en-GB" sz="1800" noProof="0" dirty="0"/>
        </a:p>
      </dgm:t>
    </dgm:pt>
    <dgm:pt modelId="{592806B3-0FFB-1A4F-8B61-49B2EBFEBBB0}">
      <dgm:prSet phldrT="[Text]" custT="1"/>
      <dgm:spPr/>
      <dgm:t>
        <a:bodyPr/>
        <a:lstStyle/>
        <a:p>
          <a:r>
            <a:rPr lang="en-GB" sz="1400" b="1" noProof="0">
              <a:latin typeface="Times New Roman" charset="0"/>
              <a:ea typeface="Times New Roman" charset="0"/>
              <a:cs typeface="Times New Roman" charset="0"/>
            </a:rPr>
            <a:t>2012</a:t>
          </a:r>
          <a:r>
            <a:rPr lang="en-GB" sz="1400" noProof="0">
              <a:latin typeface="Times New Roman" charset="0"/>
              <a:ea typeface="Times New Roman" charset="0"/>
              <a:cs typeface="Times New Roman" charset="0"/>
            </a:rPr>
            <a:t>: inception of the project</a:t>
          </a:r>
        </a:p>
      </dgm:t>
    </dgm:pt>
    <dgm:pt modelId="{FE35079E-9397-054F-9D8A-91FA9AE8A0C9}" type="parTrans" cxnId="{FC4F830C-D141-214C-9842-6329E95D0A9E}">
      <dgm:prSet/>
      <dgm:spPr/>
      <dgm:t>
        <a:bodyPr/>
        <a:lstStyle/>
        <a:p>
          <a:endParaRPr lang="en-GB" sz="1800" noProof="0" dirty="0"/>
        </a:p>
      </dgm:t>
    </dgm:pt>
    <dgm:pt modelId="{1619FFC3-E1DA-AD4B-9148-1ECF793DB86E}" type="sibTrans" cxnId="{FC4F830C-D141-214C-9842-6329E95D0A9E}">
      <dgm:prSet/>
      <dgm:spPr/>
      <dgm:t>
        <a:bodyPr/>
        <a:lstStyle/>
        <a:p>
          <a:endParaRPr lang="en-GB" sz="1800" noProof="0" dirty="0"/>
        </a:p>
      </dgm:t>
    </dgm:pt>
    <dgm:pt modelId="{983C0D48-7B1D-334D-BA1F-58EDD94D1D3D}">
      <dgm:prSet phldrT="[Text]" custT="1"/>
      <dgm:spPr/>
      <dgm:t>
        <a:bodyPr/>
        <a:lstStyle/>
        <a:p>
          <a:r>
            <a:rPr lang="en-GB" sz="1400" b="1" noProof="0">
              <a:latin typeface="Times New Roman" charset="0"/>
              <a:ea typeface="Times New Roman" charset="0"/>
              <a:cs typeface="Times New Roman" charset="0"/>
            </a:rPr>
            <a:t>2016-2019</a:t>
          </a:r>
          <a:r>
            <a:rPr lang="en-GB" sz="1400" noProof="0">
              <a:latin typeface="Times New Roman" charset="0"/>
              <a:ea typeface="Times New Roman" charset="0"/>
              <a:cs typeface="Times New Roman" charset="0"/>
            </a:rPr>
            <a:t>: beginning of COST Action </a:t>
          </a:r>
          <a:r>
            <a:rPr lang="en-GB" sz="1400" noProof="0" err="1">
              <a:latin typeface="Times New Roman" charset="0"/>
              <a:ea typeface="Times New Roman" charset="0"/>
              <a:cs typeface="Times New Roman" charset="0"/>
            </a:rPr>
            <a:t>EuroNuNet</a:t>
          </a:r>
          <a:endParaRPr lang="en-GB" sz="1400" noProof="0">
            <a:latin typeface="Times New Roman" charset="0"/>
            <a:ea typeface="Times New Roman" charset="0"/>
            <a:cs typeface="Times New Roman" charset="0"/>
          </a:endParaRPr>
        </a:p>
      </dgm:t>
    </dgm:pt>
    <dgm:pt modelId="{922F3731-F3DF-0A46-AC79-C5E9062BCE91}" type="parTrans" cxnId="{64525843-DA8D-F149-A707-B3F3E301F2A1}">
      <dgm:prSet/>
      <dgm:spPr/>
      <dgm:t>
        <a:bodyPr/>
        <a:lstStyle/>
        <a:p>
          <a:endParaRPr lang="en-GB" sz="1800" noProof="0" dirty="0"/>
        </a:p>
      </dgm:t>
    </dgm:pt>
    <dgm:pt modelId="{B7233D2A-5181-574E-99C9-D26553EADA68}" type="sibTrans" cxnId="{64525843-DA8D-F149-A707-B3F3E301F2A1}">
      <dgm:prSet/>
      <dgm:spPr/>
      <dgm:t>
        <a:bodyPr/>
        <a:lstStyle/>
        <a:p>
          <a:endParaRPr lang="en-GB" sz="1800" noProof="0" dirty="0"/>
        </a:p>
      </dgm:t>
    </dgm:pt>
    <dgm:pt modelId="{D4DBB20D-DB95-F547-A424-A2B1755FC265}">
      <dgm:prSet phldrT="[Text]" custT="1"/>
      <dgm:spPr/>
      <dgm:t>
        <a:bodyPr/>
        <a:lstStyle/>
        <a:p>
          <a:r>
            <a:rPr lang="en-GB" sz="1400" b="1" noProof="0">
              <a:latin typeface="Times New Roman" charset="0"/>
              <a:ea typeface="Times New Roman" charset="0"/>
              <a:cs typeface="Times New Roman" charset="0"/>
            </a:rPr>
            <a:t>2018</a:t>
          </a:r>
          <a:r>
            <a:rPr lang="en-GB" sz="1400" noProof="0">
              <a:latin typeface="Times New Roman" charset="0"/>
              <a:ea typeface="Times New Roman" charset="0"/>
              <a:cs typeface="Times New Roman" charset="0"/>
            </a:rPr>
            <a:t>: beginning of </a:t>
          </a:r>
          <a:r>
            <a:rPr lang="en-GB" sz="1400" noProof="0" err="1">
              <a:latin typeface="Times New Roman" charset="0"/>
              <a:ea typeface="Times New Roman" charset="0"/>
              <a:cs typeface="Times New Roman" charset="0"/>
            </a:rPr>
            <a:t>ESSνSB</a:t>
          </a:r>
          <a:r>
            <a:rPr lang="en-GB" sz="1400" noProof="0">
              <a:latin typeface="Times New Roman" charset="0"/>
              <a:ea typeface="Times New Roman" charset="0"/>
              <a:cs typeface="Times New Roman" charset="0"/>
            </a:rPr>
            <a:t> Design Study (EU-H2020)</a:t>
          </a:r>
        </a:p>
      </dgm:t>
    </dgm:pt>
    <dgm:pt modelId="{CE55D81A-A0B3-F04C-BBE3-743766D9CD21}" type="parTrans" cxnId="{36ABDC73-71FF-5743-A8A0-1F2672D0E8A9}">
      <dgm:prSet/>
      <dgm:spPr/>
      <dgm:t>
        <a:bodyPr/>
        <a:lstStyle/>
        <a:p>
          <a:endParaRPr lang="en-GB" sz="1800" noProof="0" dirty="0"/>
        </a:p>
      </dgm:t>
    </dgm:pt>
    <dgm:pt modelId="{A6DA859D-4496-8449-80B8-3903D7B07B41}" type="sibTrans" cxnId="{36ABDC73-71FF-5743-A8A0-1F2672D0E8A9}">
      <dgm:prSet/>
      <dgm:spPr/>
      <dgm:t>
        <a:bodyPr/>
        <a:lstStyle/>
        <a:p>
          <a:endParaRPr lang="en-GB" sz="1800" noProof="0" dirty="0"/>
        </a:p>
      </dgm:t>
    </dgm:pt>
    <dgm:pt modelId="{B02525E8-4DB9-504C-9903-4BBB0B3EA70D}">
      <dgm:prSet phldrT="[Text]" custT="1"/>
      <dgm:spPr/>
      <dgm:t>
        <a:bodyPr/>
        <a:lstStyle/>
        <a:p>
          <a:r>
            <a:rPr lang="en-GB" sz="1400" b="1" noProof="0">
              <a:latin typeface="Times New Roman" charset="0"/>
              <a:ea typeface="Times New Roman" charset="0"/>
              <a:cs typeface="Times New Roman" charset="0"/>
            </a:rPr>
            <a:t>2022-2026</a:t>
          </a:r>
          <a:r>
            <a:rPr lang="en-GB" sz="1400" noProof="0">
              <a:latin typeface="Times New Roman" charset="0"/>
              <a:ea typeface="Times New Roman" charset="0"/>
              <a:cs typeface="Times New Roman" charset="0"/>
            </a:rPr>
            <a:t>: Preparatory Phase, TDR</a:t>
          </a:r>
        </a:p>
      </dgm:t>
    </dgm:pt>
    <dgm:pt modelId="{7E6C9A19-59DB-F548-9F00-90325D5CBC35}" type="parTrans" cxnId="{2866F679-E19F-9C4F-9983-E49C443CEDCE}">
      <dgm:prSet/>
      <dgm:spPr/>
      <dgm:t>
        <a:bodyPr/>
        <a:lstStyle/>
        <a:p>
          <a:endParaRPr lang="en-GB" sz="1800" noProof="0" dirty="0"/>
        </a:p>
      </dgm:t>
    </dgm:pt>
    <dgm:pt modelId="{264C7109-699D-6C4A-A4BD-0C72354B284E}" type="sibTrans" cxnId="{2866F679-E19F-9C4F-9983-E49C443CEDCE}">
      <dgm:prSet/>
      <dgm:spPr/>
      <dgm:t>
        <a:bodyPr/>
        <a:lstStyle/>
        <a:p>
          <a:endParaRPr lang="en-GB" sz="1800" noProof="0" dirty="0"/>
        </a:p>
      </dgm:t>
    </dgm:pt>
    <dgm:pt modelId="{F107E74D-B8D4-A744-BE24-D2AD3B10C22D}">
      <dgm:prSet phldrT="[Text]" custT="1"/>
      <dgm:spPr/>
      <dgm:t>
        <a:bodyPr/>
        <a:lstStyle/>
        <a:p>
          <a:r>
            <a:rPr lang="en-GB" sz="1400" b="1" noProof="0">
              <a:latin typeface="Times New Roman" charset="0"/>
              <a:ea typeface="Times New Roman" charset="0"/>
              <a:cs typeface="Times New Roman" charset="0"/>
            </a:rPr>
            <a:t>2026-2028</a:t>
          </a:r>
          <a:r>
            <a:rPr lang="en-GB" sz="1400" noProof="0">
              <a:latin typeface="Times New Roman" charset="0"/>
              <a:ea typeface="Times New Roman" charset="0"/>
              <a:cs typeface="Times New Roman" charset="0"/>
            </a:rPr>
            <a:t>: Preconstruction Phase, International Agreement</a:t>
          </a:r>
        </a:p>
      </dgm:t>
    </dgm:pt>
    <dgm:pt modelId="{719992A6-E5EF-A040-9FFA-850F8D3A5493}" type="parTrans" cxnId="{D3E173D7-87D3-794C-8D93-8BC66FE803A9}">
      <dgm:prSet/>
      <dgm:spPr/>
      <dgm:t>
        <a:bodyPr/>
        <a:lstStyle/>
        <a:p>
          <a:endParaRPr lang="en-GB" sz="1800" noProof="0" dirty="0"/>
        </a:p>
      </dgm:t>
    </dgm:pt>
    <dgm:pt modelId="{F07A1EEB-3135-514E-8C5D-28655CD31B48}" type="sibTrans" cxnId="{D3E173D7-87D3-794C-8D93-8BC66FE803A9}">
      <dgm:prSet/>
      <dgm:spPr/>
      <dgm:t>
        <a:bodyPr/>
        <a:lstStyle/>
        <a:p>
          <a:endParaRPr lang="en-GB" sz="1800" noProof="0" dirty="0"/>
        </a:p>
      </dgm:t>
    </dgm:pt>
    <dgm:pt modelId="{A010F976-E9E0-A148-8283-909249470DA3}">
      <dgm:prSet phldrT="[Text]" custT="1"/>
      <dgm:spPr/>
      <dgm:t>
        <a:bodyPr/>
        <a:lstStyle/>
        <a:p>
          <a:r>
            <a:rPr lang="en-GB" sz="1400" b="1" noProof="0">
              <a:solidFill>
                <a:schemeClr val="tx1"/>
              </a:solidFill>
              <a:latin typeface="Times New Roman" charset="0"/>
              <a:ea typeface="Times New Roman" charset="0"/>
              <a:cs typeface="Times New Roman" charset="0"/>
            </a:rPr>
            <a:t>2028-2036</a:t>
          </a:r>
          <a:r>
            <a:rPr lang="en-GB" sz="1400" b="0" noProof="0">
              <a:solidFill>
                <a:schemeClr val="tx1"/>
              </a:solidFill>
              <a:latin typeface="Times New Roman" charset="0"/>
              <a:ea typeface="Times New Roman" charset="0"/>
              <a:cs typeface="Times New Roman" charset="0"/>
            </a:rPr>
            <a:t>: Construction of the facility and detectors, including commissioning</a:t>
          </a:r>
        </a:p>
      </dgm:t>
    </dgm:pt>
    <dgm:pt modelId="{263D7637-1A21-A04A-BC59-40C197524200}" type="parTrans" cxnId="{9AD6C2BB-D4A8-6A46-8986-7DF8E422D2BE}">
      <dgm:prSet/>
      <dgm:spPr/>
      <dgm:t>
        <a:bodyPr/>
        <a:lstStyle/>
        <a:p>
          <a:endParaRPr lang="en-GB" sz="1800" noProof="0" dirty="0"/>
        </a:p>
      </dgm:t>
    </dgm:pt>
    <dgm:pt modelId="{59022325-0FAE-E748-9693-261F0AD50856}" type="sibTrans" cxnId="{9AD6C2BB-D4A8-6A46-8986-7DF8E422D2BE}">
      <dgm:prSet/>
      <dgm:spPr/>
      <dgm:t>
        <a:bodyPr/>
        <a:lstStyle/>
        <a:p>
          <a:endParaRPr lang="en-GB" sz="1800" noProof="0" dirty="0"/>
        </a:p>
      </dgm:t>
    </dgm:pt>
    <dgm:pt modelId="{4D19CF5D-0246-5448-9708-E54693EA46CA}">
      <dgm:prSet phldrT="[Text]" custT="1"/>
      <dgm:spPr/>
      <dgm:t>
        <a:bodyPr/>
        <a:lstStyle/>
        <a:p>
          <a:r>
            <a:rPr lang="en-GB" sz="1400" b="1" noProof="0">
              <a:solidFill>
                <a:srgbClr val="FF0000"/>
              </a:solidFill>
              <a:latin typeface="Times New Roman" charset="0"/>
              <a:ea typeface="Times New Roman" charset="0"/>
              <a:cs typeface="Times New Roman" charset="0"/>
            </a:rPr>
            <a:t>2037-</a:t>
          </a:r>
          <a:r>
            <a:rPr lang="en-GB" sz="1400" noProof="0">
              <a:solidFill>
                <a:srgbClr val="FF0000"/>
              </a:solidFill>
              <a:latin typeface="Times New Roman" charset="0"/>
              <a:ea typeface="Times New Roman" charset="0"/>
              <a:cs typeface="Times New Roman" charset="0"/>
            </a:rPr>
            <a:t>: Data taking</a:t>
          </a:r>
        </a:p>
      </dgm:t>
    </dgm:pt>
    <dgm:pt modelId="{B70419A6-7269-0449-BB4F-BF8011A31160}" type="parTrans" cxnId="{A6629817-A2FD-2945-9CBA-42D99B644555}">
      <dgm:prSet/>
      <dgm:spPr/>
      <dgm:t>
        <a:bodyPr/>
        <a:lstStyle/>
        <a:p>
          <a:endParaRPr lang="en-GB" noProof="0" dirty="0"/>
        </a:p>
      </dgm:t>
    </dgm:pt>
    <dgm:pt modelId="{9154FC06-1B1B-054C-8B39-983368673A6C}" type="sibTrans" cxnId="{A6629817-A2FD-2945-9CBA-42D99B644555}">
      <dgm:prSet/>
      <dgm:spPr/>
      <dgm:t>
        <a:bodyPr/>
        <a:lstStyle/>
        <a:p>
          <a:endParaRPr lang="en-GB" noProof="0" dirty="0"/>
        </a:p>
      </dgm:t>
    </dgm:pt>
    <dgm:pt modelId="{0E9CF370-5158-6A48-87C2-8F3D728F5052}" type="pres">
      <dgm:prSet presAssocID="{32624367-62C0-4C4A-85A6-45677C591B1E}" presName="rootnode" presStyleCnt="0">
        <dgm:presLayoutVars>
          <dgm:chMax/>
          <dgm:chPref/>
          <dgm:dir/>
          <dgm:animLvl val="lvl"/>
        </dgm:presLayoutVars>
      </dgm:prSet>
      <dgm:spPr/>
      <dgm:t>
        <a:bodyPr/>
        <a:lstStyle/>
        <a:p>
          <a:endParaRPr lang="en-US"/>
        </a:p>
      </dgm:t>
    </dgm:pt>
    <dgm:pt modelId="{30B7C3ED-BBBC-5442-AFBF-6F88CE3442CF}" type="pres">
      <dgm:prSet presAssocID="{592806B3-0FFB-1A4F-8B61-49B2EBFEBBB0}" presName="composite" presStyleCnt="0"/>
      <dgm:spPr/>
    </dgm:pt>
    <dgm:pt modelId="{6D7F0E9A-FFC7-4147-AAB4-FD1CE7B90151}" type="pres">
      <dgm:prSet presAssocID="{592806B3-0FFB-1A4F-8B61-49B2EBFEBBB0}" presName="LShape" presStyleLbl="alignNode1" presStyleIdx="0" presStyleCnt="15"/>
      <dgm:spPr/>
    </dgm:pt>
    <dgm:pt modelId="{B8863B7D-8AB7-4641-AC29-31B00165D50C}" type="pres">
      <dgm:prSet presAssocID="{592806B3-0FFB-1A4F-8B61-49B2EBFEBBB0}" presName="ParentText" presStyleLbl="revTx" presStyleIdx="0" presStyleCnt="8" custScaleX="121634" custLinFactNeighborX="11858">
        <dgm:presLayoutVars>
          <dgm:chMax val="0"/>
          <dgm:chPref val="0"/>
          <dgm:bulletEnabled val="1"/>
        </dgm:presLayoutVars>
      </dgm:prSet>
      <dgm:spPr/>
      <dgm:t>
        <a:bodyPr/>
        <a:lstStyle/>
        <a:p>
          <a:endParaRPr lang="en-US"/>
        </a:p>
      </dgm:t>
    </dgm:pt>
    <dgm:pt modelId="{B5BEA95A-7198-004E-9981-FCFC8D3A15B6}" type="pres">
      <dgm:prSet presAssocID="{592806B3-0FFB-1A4F-8B61-49B2EBFEBBB0}" presName="Triangle" presStyleLbl="alignNode1" presStyleIdx="1" presStyleCnt="15"/>
      <dgm:spPr/>
    </dgm:pt>
    <dgm:pt modelId="{8689A953-1AEA-6D4E-8FE9-8E41D004386F}" type="pres">
      <dgm:prSet presAssocID="{1619FFC3-E1DA-AD4B-9148-1ECF793DB86E}" presName="sibTrans" presStyleCnt="0"/>
      <dgm:spPr/>
    </dgm:pt>
    <dgm:pt modelId="{BD76CB85-75DE-BE47-9966-5B8DA6C3BD75}" type="pres">
      <dgm:prSet presAssocID="{1619FFC3-E1DA-AD4B-9148-1ECF793DB86E}" presName="space" presStyleCnt="0"/>
      <dgm:spPr/>
    </dgm:pt>
    <dgm:pt modelId="{D66E0990-259C-824C-8CB2-F39AFF4217F3}" type="pres">
      <dgm:prSet presAssocID="{983C0D48-7B1D-334D-BA1F-58EDD94D1D3D}" presName="composite" presStyleCnt="0"/>
      <dgm:spPr/>
    </dgm:pt>
    <dgm:pt modelId="{08DB9853-C773-F14A-8513-9FAA15173581}" type="pres">
      <dgm:prSet presAssocID="{983C0D48-7B1D-334D-BA1F-58EDD94D1D3D}" presName="LShape" presStyleLbl="alignNode1" presStyleIdx="2" presStyleCnt="15"/>
      <dgm:spPr/>
    </dgm:pt>
    <dgm:pt modelId="{5746230B-50C9-AF44-823E-1AE00ABBBBE8}" type="pres">
      <dgm:prSet presAssocID="{983C0D48-7B1D-334D-BA1F-58EDD94D1D3D}" presName="ParentText" presStyleLbl="revTx" presStyleIdx="1" presStyleCnt="8" custScaleX="122156" custScaleY="124860" custLinFactNeighborX="12936" custLinFactNeighborY="13519">
        <dgm:presLayoutVars>
          <dgm:chMax val="0"/>
          <dgm:chPref val="0"/>
          <dgm:bulletEnabled val="1"/>
        </dgm:presLayoutVars>
      </dgm:prSet>
      <dgm:spPr/>
      <dgm:t>
        <a:bodyPr/>
        <a:lstStyle/>
        <a:p>
          <a:endParaRPr lang="en-US"/>
        </a:p>
      </dgm:t>
    </dgm:pt>
    <dgm:pt modelId="{854634EE-8E5F-7547-BB7D-50174EBF2ECA}" type="pres">
      <dgm:prSet presAssocID="{983C0D48-7B1D-334D-BA1F-58EDD94D1D3D}" presName="Triangle" presStyleLbl="alignNode1" presStyleIdx="3" presStyleCnt="15"/>
      <dgm:spPr/>
    </dgm:pt>
    <dgm:pt modelId="{4402BBF0-E0E5-A54B-8F73-AA0C244454EB}" type="pres">
      <dgm:prSet presAssocID="{B7233D2A-5181-574E-99C9-D26553EADA68}" presName="sibTrans" presStyleCnt="0"/>
      <dgm:spPr/>
    </dgm:pt>
    <dgm:pt modelId="{88A118F2-5C0E-BA4E-A12C-59EFF20A6565}" type="pres">
      <dgm:prSet presAssocID="{B7233D2A-5181-574E-99C9-D26553EADA68}" presName="space" presStyleCnt="0"/>
      <dgm:spPr/>
    </dgm:pt>
    <dgm:pt modelId="{38055516-9FE0-FB4C-971F-D613207A8FFB}" type="pres">
      <dgm:prSet presAssocID="{D4DBB20D-DB95-F547-A424-A2B1755FC265}" presName="composite" presStyleCnt="0"/>
      <dgm:spPr/>
    </dgm:pt>
    <dgm:pt modelId="{E2AF198D-3264-064F-B2DA-0EDA5BC38785}" type="pres">
      <dgm:prSet presAssocID="{D4DBB20D-DB95-F547-A424-A2B1755FC265}" presName="LShape" presStyleLbl="alignNode1" presStyleIdx="4" presStyleCnt="15"/>
      <dgm:spPr/>
    </dgm:pt>
    <dgm:pt modelId="{7B107B4E-6B13-A34E-8561-E4FA75321AA7}" type="pres">
      <dgm:prSet presAssocID="{D4DBB20D-DB95-F547-A424-A2B1755FC265}" presName="ParentText" presStyleLbl="revTx" presStyleIdx="2" presStyleCnt="8" custScaleX="121881" custLinFactNeighborX="10629">
        <dgm:presLayoutVars>
          <dgm:chMax val="0"/>
          <dgm:chPref val="0"/>
          <dgm:bulletEnabled val="1"/>
        </dgm:presLayoutVars>
      </dgm:prSet>
      <dgm:spPr/>
      <dgm:t>
        <a:bodyPr/>
        <a:lstStyle/>
        <a:p>
          <a:endParaRPr lang="en-US"/>
        </a:p>
      </dgm:t>
    </dgm:pt>
    <dgm:pt modelId="{CB678BC5-B6D1-5B40-ABD3-35D3BE585A74}" type="pres">
      <dgm:prSet presAssocID="{D4DBB20D-DB95-F547-A424-A2B1755FC265}" presName="Triangle" presStyleLbl="alignNode1" presStyleIdx="5" presStyleCnt="15"/>
      <dgm:spPr/>
    </dgm:pt>
    <dgm:pt modelId="{E7A520B1-9252-4044-ADC6-B047D09B6D05}" type="pres">
      <dgm:prSet presAssocID="{A6DA859D-4496-8449-80B8-3903D7B07B41}" presName="sibTrans" presStyleCnt="0"/>
      <dgm:spPr/>
    </dgm:pt>
    <dgm:pt modelId="{D5F169C9-DB48-274E-9824-4A14A8A47512}" type="pres">
      <dgm:prSet presAssocID="{A6DA859D-4496-8449-80B8-3903D7B07B41}" presName="space" presStyleCnt="0"/>
      <dgm:spPr/>
    </dgm:pt>
    <dgm:pt modelId="{AD89BAF5-251C-0C48-B375-0308FF7BD017}" type="pres">
      <dgm:prSet presAssocID="{3CA18EA7-4D90-1548-851C-E3EBB22F4355}" presName="composite" presStyleCnt="0"/>
      <dgm:spPr/>
    </dgm:pt>
    <dgm:pt modelId="{BFD320F3-7CF6-B14F-B1B5-A912BBDB934D}" type="pres">
      <dgm:prSet presAssocID="{3CA18EA7-4D90-1548-851C-E3EBB22F4355}" presName="LShape" presStyleLbl="alignNode1" presStyleIdx="6" presStyleCnt="15"/>
      <dgm:spPr/>
    </dgm:pt>
    <dgm:pt modelId="{C08C452D-A555-FF45-82A3-43A2CAAF135E}" type="pres">
      <dgm:prSet presAssocID="{3CA18EA7-4D90-1548-851C-E3EBB22F4355}" presName="ParentText" presStyleLbl="revTx" presStyleIdx="3" presStyleCnt="8" custScaleX="127028" custLinFactNeighborX="10629">
        <dgm:presLayoutVars>
          <dgm:chMax val="0"/>
          <dgm:chPref val="0"/>
          <dgm:bulletEnabled val="1"/>
        </dgm:presLayoutVars>
      </dgm:prSet>
      <dgm:spPr/>
      <dgm:t>
        <a:bodyPr/>
        <a:lstStyle/>
        <a:p>
          <a:endParaRPr lang="en-US"/>
        </a:p>
      </dgm:t>
    </dgm:pt>
    <dgm:pt modelId="{ACA90027-4604-E547-9400-4CC0AE371000}" type="pres">
      <dgm:prSet presAssocID="{3CA18EA7-4D90-1548-851C-E3EBB22F4355}" presName="Triangle" presStyleLbl="alignNode1" presStyleIdx="7" presStyleCnt="15"/>
      <dgm:spPr/>
    </dgm:pt>
    <dgm:pt modelId="{17278849-16A7-4244-AE32-280D1ECC7EDB}" type="pres">
      <dgm:prSet presAssocID="{8F77C204-1506-2946-A283-EC79BDE0EDA4}" presName="sibTrans" presStyleCnt="0"/>
      <dgm:spPr/>
    </dgm:pt>
    <dgm:pt modelId="{560641D2-5CF3-8B49-A0D2-1A321544C986}" type="pres">
      <dgm:prSet presAssocID="{8F77C204-1506-2946-A283-EC79BDE0EDA4}" presName="space" presStyleCnt="0"/>
      <dgm:spPr/>
    </dgm:pt>
    <dgm:pt modelId="{F9165A19-DF96-D843-9E99-B32E6CFEDE6B}" type="pres">
      <dgm:prSet presAssocID="{B02525E8-4DB9-504C-9903-4BBB0B3EA70D}" presName="composite" presStyleCnt="0"/>
      <dgm:spPr/>
    </dgm:pt>
    <dgm:pt modelId="{065BB7F0-A9E6-7649-BF42-D7CC06014510}" type="pres">
      <dgm:prSet presAssocID="{B02525E8-4DB9-504C-9903-4BBB0B3EA70D}" presName="LShape" presStyleLbl="alignNode1" presStyleIdx="8" presStyleCnt="15"/>
      <dgm:spPr/>
    </dgm:pt>
    <dgm:pt modelId="{F7047590-6511-5F43-A213-2A0B3BC9F918}" type="pres">
      <dgm:prSet presAssocID="{B02525E8-4DB9-504C-9903-4BBB0B3EA70D}" presName="ParentText" presStyleLbl="revTx" presStyleIdx="4" presStyleCnt="8" custScaleX="120366" custLinFactNeighborX="9448">
        <dgm:presLayoutVars>
          <dgm:chMax val="0"/>
          <dgm:chPref val="0"/>
          <dgm:bulletEnabled val="1"/>
        </dgm:presLayoutVars>
      </dgm:prSet>
      <dgm:spPr/>
      <dgm:t>
        <a:bodyPr/>
        <a:lstStyle/>
        <a:p>
          <a:endParaRPr lang="en-US"/>
        </a:p>
      </dgm:t>
    </dgm:pt>
    <dgm:pt modelId="{15121FBF-A34F-4C4A-BC99-89D2690719DD}" type="pres">
      <dgm:prSet presAssocID="{B02525E8-4DB9-504C-9903-4BBB0B3EA70D}" presName="Triangle" presStyleLbl="alignNode1" presStyleIdx="9" presStyleCnt="15"/>
      <dgm:spPr/>
    </dgm:pt>
    <dgm:pt modelId="{433EA1B0-5F04-8146-B70A-07A76BD1A19D}" type="pres">
      <dgm:prSet presAssocID="{264C7109-699D-6C4A-A4BD-0C72354B284E}" presName="sibTrans" presStyleCnt="0"/>
      <dgm:spPr/>
    </dgm:pt>
    <dgm:pt modelId="{4791B523-2255-B24F-A5F8-F250B93E45EC}" type="pres">
      <dgm:prSet presAssocID="{264C7109-699D-6C4A-A4BD-0C72354B284E}" presName="space" presStyleCnt="0"/>
      <dgm:spPr/>
    </dgm:pt>
    <dgm:pt modelId="{C87E3E39-53F1-3F4B-AC1B-582178D5DE18}" type="pres">
      <dgm:prSet presAssocID="{F107E74D-B8D4-A744-BE24-D2AD3B10C22D}" presName="composite" presStyleCnt="0"/>
      <dgm:spPr/>
    </dgm:pt>
    <dgm:pt modelId="{F34B795B-55E7-464D-BBB1-09A10ADED501}" type="pres">
      <dgm:prSet presAssocID="{F107E74D-B8D4-A744-BE24-D2AD3B10C22D}" presName="LShape" presStyleLbl="alignNode1" presStyleIdx="10" presStyleCnt="15"/>
      <dgm:spPr/>
    </dgm:pt>
    <dgm:pt modelId="{14625940-912B-E541-A87B-CE303628B6B9}" type="pres">
      <dgm:prSet presAssocID="{F107E74D-B8D4-A744-BE24-D2AD3B10C22D}" presName="ParentText" presStyleLbl="revTx" presStyleIdx="5" presStyleCnt="8" custScaleX="123151" custLinFactNeighborX="11810">
        <dgm:presLayoutVars>
          <dgm:chMax val="0"/>
          <dgm:chPref val="0"/>
          <dgm:bulletEnabled val="1"/>
        </dgm:presLayoutVars>
      </dgm:prSet>
      <dgm:spPr/>
      <dgm:t>
        <a:bodyPr/>
        <a:lstStyle/>
        <a:p>
          <a:endParaRPr lang="en-US"/>
        </a:p>
      </dgm:t>
    </dgm:pt>
    <dgm:pt modelId="{94F057B5-C88B-1144-85C9-B783DC524E1D}" type="pres">
      <dgm:prSet presAssocID="{F107E74D-B8D4-A744-BE24-D2AD3B10C22D}" presName="Triangle" presStyleLbl="alignNode1" presStyleIdx="11" presStyleCnt="15"/>
      <dgm:spPr/>
    </dgm:pt>
    <dgm:pt modelId="{A4170BCF-DB22-A84E-814A-2B1F8E12E416}" type="pres">
      <dgm:prSet presAssocID="{F07A1EEB-3135-514E-8C5D-28655CD31B48}" presName="sibTrans" presStyleCnt="0"/>
      <dgm:spPr/>
    </dgm:pt>
    <dgm:pt modelId="{54843259-8D35-3142-9A9A-31BA8393D34A}" type="pres">
      <dgm:prSet presAssocID="{F07A1EEB-3135-514E-8C5D-28655CD31B48}" presName="space" presStyleCnt="0"/>
      <dgm:spPr/>
    </dgm:pt>
    <dgm:pt modelId="{EFBCBDB7-7BBA-6647-8E38-3BE7C81C3470}" type="pres">
      <dgm:prSet presAssocID="{A010F976-E9E0-A148-8283-909249470DA3}" presName="composite" presStyleCnt="0"/>
      <dgm:spPr/>
    </dgm:pt>
    <dgm:pt modelId="{BBD1B916-BA93-8F49-A541-F507AE479577}" type="pres">
      <dgm:prSet presAssocID="{A010F976-E9E0-A148-8283-909249470DA3}" presName="LShape" presStyleLbl="alignNode1" presStyleIdx="12" presStyleCnt="15" custLinFactNeighborX="-17628" custLinFactNeighborY="3451"/>
      <dgm:spPr/>
    </dgm:pt>
    <dgm:pt modelId="{E90882AD-4811-4749-85C4-A55B805D9FF2}" type="pres">
      <dgm:prSet presAssocID="{A010F976-E9E0-A148-8283-909249470DA3}" presName="ParentText" presStyleLbl="revTx" presStyleIdx="6" presStyleCnt="8" custScaleX="144784" custLinFactNeighborX="2986" custLinFactNeighborY="3931">
        <dgm:presLayoutVars>
          <dgm:chMax val="0"/>
          <dgm:chPref val="0"/>
          <dgm:bulletEnabled val="1"/>
        </dgm:presLayoutVars>
      </dgm:prSet>
      <dgm:spPr/>
      <dgm:t>
        <a:bodyPr/>
        <a:lstStyle/>
        <a:p>
          <a:endParaRPr lang="en-US"/>
        </a:p>
      </dgm:t>
    </dgm:pt>
    <dgm:pt modelId="{425DE511-5AF6-4341-8FC5-F6A28A7103F9}" type="pres">
      <dgm:prSet presAssocID="{A010F976-E9E0-A148-8283-909249470DA3}" presName="Triangle" presStyleLbl="alignNode1" presStyleIdx="13" presStyleCnt="15"/>
      <dgm:spPr/>
    </dgm:pt>
    <dgm:pt modelId="{AF241F67-C40F-AA4B-98D2-E261CBB4D846}" type="pres">
      <dgm:prSet presAssocID="{59022325-0FAE-E748-9693-261F0AD50856}" presName="sibTrans" presStyleCnt="0"/>
      <dgm:spPr/>
    </dgm:pt>
    <dgm:pt modelId="{8DA37065-5B15-CF42-82F4-B66B545A2E66}" type="pres">
      <dgm:prSet presAssocID="{59022325-0FAE-E748-9693-261F0AD50856}" presName="space" presStyleCnt="0"/>
      <dgm:spPr/>
    </dgm:pt>
    <dgm:pt modelId="{A9ECB3CE-F9F3-514A-9EF6-94B389688443}" type="pres">
      <dgm:prSet presAssocID="{4D19CF5D-0246-5448-9708-E54693EA46CA}" presName="composite" presStyleCnt="0"/>
      <dgm:spPr/>
    </dgm:pt>
    <dgm:pt modelId="{5A42AC8B-DB86-4144-AAE4-3CCE594D2E73}" type="pres">
      <dgm:prSet presAssocID="{4D19CF5D-0246-5448-9708-E54693EA46CA}" presName="LShape" presStyleLbl="alignNode1" presStyleIdx="14" presStyleCnt="15"/>
      <dgm:spPr/>
    </dgm:pt>
    <dgm:pt modelId="{92C25A47-3DE8-A442-BEBB-DB794A0035D7}" type="pres">
      <dgm:prSet presAssocID="{4D19CF5D-0246-5448-9708-E54693EA46CA}" presName="ParentText" presStyleLbl="revTx" presStyleIdx="7" presStyleCnt="8">
        <dgm:presLayoutVars>
          <dgm:chMax val="0"/>
          <dgm:chPref val="0"/>
          <dgm:bulletEnabled val="1"/>
        </dgm:presLayoutVars>
      </dgm:prSet>
      <dgm:spPr/>
      <dgm:t>
        <a:bodyPr/>
        <a:lstStyle/>
        <a:p>
          <a:endParaRPr lang="en-US"/>
        </a:p>
      </dgm:t>
    </dgm:pt>
  </dgm:ptLst>
  <dgm:cxnLst>
    <dgm:cxn modelId="{A6629817-A2FD-2945-9CBA-42D99B644555}" srcId="{32624367-62C0-4C4A-85A6-45677C591B1E}" destId="{4D19CF5D-0246-5448-9708-E54693EA46CA}" srcOrd="7" destOrd="0" parTransId="{B70419A6-7269-0449-BB4F-BF8011A31160}" sibTransId="{9154FC06-1B1B-054C-8B39-983368673A6C}"/>
    <dgm:cxn modelId="{1AF6D7A6-A0CA-1C43-BA35-B1738BDF3055}" type="presOf" srcId="{592806B3-0FFB-1A4F-8B61-49B2EBFEBBB0}" destId="{B8863B7D-8AB7-4641-AC29-31B00165D50C}" srcOrd="0" destOrd="0" presId="urn:microsoft.com/office/officeart/2009/3/layout/StepUpProcess"/>
    <dgm:cxn modelId="{36ABDC73-71FF-5743-A8A0-1F2672D0E8A9}" srcId="{32624367-62C0-4C4A-85A6-45677C591B1E}" destId="{D4DBB20D-DB95-F547-A424-A2B1755FC265}" srcOrd="2" destOrd="0" parTransId="{CE55D81A-A0B3-F04C-BBE3-743766D9CD21}" sibTransId="{A6DA859D-4496-8449-80B8-3903D7B07B41}"/>
    <dgm:cxn modelId="{D67609D7-C9A4-9C47-AC96-4454A07F14E1}" type="presOf" srcId="{D4DBB20D-DB95-F547-A424-A2B1755FC265}" destId="{7B107B4E-6B13-A34E-8561-E4FA75321AA7}" srcOrd="0" destOrd="0" presId="urn:microsoft.com/office/officeart/2009/3/layout/StepUpProcess"/>
    <dgm:cxn modelId="{93D30D1E-43CF-4C4A-8B23-6528FEE452F1}" type="presOf" srcId="{B02525E8-4DB9-504C-9903-4BBB0B3EA70D}" destId="{F7047590-6511-5F43-A213-2A0B3BC9F918}" srcOrd="0" destOrd="0" presId="urn:microsoft.com/office/officeart/2009/3/layout/StepUpProcess"/>
    <dgm:cxn modelId="{6380D8E3-6821-8D4B-92AC-F444A477F071}" type="presOf" srcId="{983C0D48-7B1D-334D-BA1F-58EDD94D1D3D}" destId="{5746230B-50C9-AF44-823E-1AE00ABBBBE8}" srcOrd="0" destOrd="0" presId="urn:microsoft.com/office/officeart/2009/3/layout/StepUpProcess"/>
    <dgm:cxn modelId="{A79E7C54-F7AE-2849-A65A-92E36220D27A}" type="presOf" srcId="{32624367-62C0-4C4A-85A6-45677C591B1E}" destId="{0E9CF370-5158-6A48-87C2-8F3D728F5052}" srcOrd="0" destOrd="0" presId="urn:microsoft.com/office/officeart/2009/3/layout/StepUpProcess"/>
    <dgm:cxn modelId="{64525843-DA8D-F149-A707-B3F3E301F2A1}" srcId="{32624367-62C0-4C4A-85A6-45677C591B1E}" destId="{983C0D48-7B1D-334D-BA1F-58EDD94D1D3D}" srcOrd="1" destOrd="0" parTransId="{922F3731-F3DF-0A46-AC79-C5E9062BCE91}" sibTransId="{B7233D2A-5181-574E-99C9-D26553EADA68}"/>
    <dgm:cxn modelId="{F091FC30-DC53-EC44-A86B-AD8AC8940034}" type="presOf" srcId="{F107E74D-B8D4-A744-BE24-D2AD3B10C22D}" destId="{14625940-912B-E541-A87B-CE303628B6B9}" srcOrd="0" destOrd="0" presId="urn:microsoft.com/office/officeart/2009/3/layout/StepUpProcess"/>
    <dgm:cxn modelId="{D3E173D7-87D3-794C-8D93-8BC66FE803A9}" srcId="{32624367-62C0-4C4A-85A6-45677C591B1E}" destId="{F107E74D-B8D4-A744-BE24-D2AD3B10C22D}" srcOrd="5" destOrd="0" parTransId="{719992A6-E5EF-A040-9FFA-850F8D3A5493}" sibTransId="{F07A1EEB-3135-514E-8C5D-28655CD31B48}"/>
    <dgm:cxn modelId="{558C88D0-C9B3-084C-A9C1-F12FD0B576F8}" type="presOf" srcId="{3CA18EA7-4D90-1548-851C-E3EBB22F4355}" destId="{C08C452D-A555-FF45-82A3-43A2CAAF135E}" srcOrd="0" destOrd="0" presId="urn:microsoft.com/office/officeart/2009/3/layout/StepUpProcess"/>
    <dgm:cxn modelId="{2866F679-E19F-9C4F-9983-E49C443CEDCE}" srcId="{32624367-62C0-4C4A-85A6-45677C591B1E}" destId="{B02525E8-4DB9-504C-9903-4BBB0B3EA70D}" srcOrd="4" destOrd="0" parTransId="{7E6C9A19-59DB-F548-9F00-90325D5CBC35}" sibTransId="{264C7109-699D-6C4A-A4BD-0C72354B284E}"/>
    <dgm:cxn modelId="{FC4F830C-D141-214C-9842-6329E95D0A9E}" srcId="{32624367-62C0-4C4A-85A6-45677C591B1E}" destId="{592806B3-0FFB-1A4F-8B61-49B2EBFEBBB0}" srcOrd="0" destOrd="0" parTransId="{FE35079E-9397-054F-9D8A-91FA9AE8A0C9}" sibTransId="{1619FFC3-E1DA-AD4B-9148-1ECF793DB86E}"/>
    <dgm:cxn modelId="{16D5173D-2F68-A94F-BA69-8705D4380762}" type="presOf" srcId="{A010F976-E9E0-A148-8283-909249470DA3}" destId="{E90882AD-4811-4749-85C4-A55B805D9FF2}" srcOrd="0" destOrd="0" presId="urn:microsoft.com/office/officeart/2009/3/layout/StepUpProcess"/>
    <dgm:cxn modelId="{3645E8A0-2171-8E4E-8AC8-C092198355F0}" type="presOf" srcId="{4D19CF5D-0246-5448-9708-E54693EA46CA}" destId="{92C25A47-3DE8-A442-BEBB-DB794A0035D7}" srcOrd="0" destOrd="0" presId="urn:microsoft.com/office/officeart/2009/3/layout/StepUpProcess"/>
    <dgm:cxn modelId="{2E6B57DF-D1FB-2F41-B6ED-6197DE6435FC}" srcId="{32624367-62C0-4C4A-85A6-45677C591B1E}" destId="{3CA18EA7-4D90-1548-851C-E3EBB22F4355}" srcOrd="3" destOrd="0" parTransId="{84B71D96-5FF3-724B-BE4F-04990407D369}" sibTransId="{8F77C204-1506-2946-A283-EC79BDE0EDA4}"/>
    <dgm:cxn modelId="{9AD6C2BB-D4A8-6A46-8986-7DF8E422D2BE}" srcId="{32624367-62C0-4C4A-85A6-45677C591B1E}" destId="{A010F976-E9E0-A148-8283-909249470DA3}" srcOrd="6" destOrd="0" parTransId="{263D7637-1A21-A04A-BC59-40C197524200}" sibTransId="{59022325-0FAE-E748-9693-261F0AD50856}"/>
    <dgm:cxn modelId="{74F22F44-6139-EC4F-BA38-66089103C5B0}" type="presParOf" srcId="{0E9CF370-5158-6A48-87C2-8F3D728F5052}" destId="{30B7C3ED-BBBC-5442-AFBF-6F88CE3442CF}" srcOrd="0" destOrd="0" presId="urn:microsoft.com/office/officeart/2009/3/layout/StepUpProcess"/>
    <dgm:cxn modelId="{234EF826-0820-A445-8FE7-2ED41E41C33A}" type="presParOf" srcId="{30B7C3ED-BBBC-5442-AFBF-6F88CE3442CF}" destId="{6D7F0E9A-FFC7-4147-AAB4-FD1CE7B90151}" srcOrd="0" destOrd="0" presId="urn:microsoft.com/office/officeart/2009/3/layout/StepUpProcess"/>
    <dgm:cxn modelId="{7767B71C-35B0-B544-A421-D74A8C500D44}" type="presParOf" srcId="{30B7C3ED-BBBC-5442-AFBF-6F88CE3442CF}" destId="{B8863B7D-8AB7-4641-AC29-31B00165D50C}" srcOrd="1" destOrd="0" presId="urn:microsoft.com/office/officeart/2009/3/layout/StepUpProcess"/>
    <dgm:cxn modelId="{FD8C2ED9-FCE5-2243-B560-696CECC0397F}" type="presParOf" srcId="{30B7C3ED-BBBC-5442-AFBF-6F88CE3442CF}" destId="{B5BEA95A-7198-004E-9981-FCFC8D3A15B6}" srcOrd="2" destOrd="0" presId="urn:microsoft.com/office/officeart/2009/3/layout/StepUpProcess"/>
    <dgm:cxn modelId="{EA9EACA7-994A-354C-A241-85CEDA0F4359}" type="presParOf" srcId="{0E9CF370-5158-6A48-87C2-8F3D728F5052}" destId="{8689A953-1AEA-6D4E-8FE9-8E41D004386F}" srcOrd="1" destOrd="0" presId="urn:microsoft.com/office/officeart/2009/3/layout/StepUpProcess"/>
    <dgm:cxn modelId="{86B1BB69-8EB5-5845-8C62-5BD84BBC9F04}" type="presParOf" srcId="{8689A953-1AEA-6D4E-8FE9-8E41D004386F}" destId="{BD76CB85-75DE-BE47-9966-5B8DA6C3BD75}" srcOrd="0" destOrd="0" presId="urn:microsoft.com/office/officeart/2009/3/layout/StepUpProcess"/>
    <dgm:cxn modelId="{52C93010-0D5F-C341-8A91-A388975514CD}" type="presParOf" srcId="{0E9CF370-5158-6A48-87C2-8F3D728F5052}" destId="{D66E0990-259C-824C-8CB2-F39AFF4217F3}" srcOrd="2" destOrd="0" presId="urn:microsoft.com/office/officeart/2009/3/layout/StepUpProcess"/>
    <dgm:cxn modelId="{2CD19E7F-5A6C-6947-9029-1AA4C482720C}" type="presParOf" srcId="{D66E0990-259C-824C-8CB2-F39AFF4217F3}" destId="{08DB9853-C773-F14A-8513-9FAA15173581}" srcOrd="0" destOrd="0" presId="urn:microsoft.com/office/officeart/2009/3/layout/StepUpProcess"/>
    <dgm:cxn modelId="{19474FDA-EE77-D24D-A99E-8ECAD8669F7E}" type="presParOf" srcId="{D66E0990-259C-824C-8CB2-F39AFF4217F3}" destId="{5746230B-50C9-AF44-823E-1AE00ABBBBE8}" srcOrd="1" destOrd="0" presId="urn:microsoft.com/office/officeart/2009/3/layout/StepUpProcess"/>
    <dgm:cxn modelId="{50E5DA68-49A4-5F4C-BBE7-B2333799BC1D}" type="presParOf" srcId="{D66E0990-259C-824C-8CB2-F39AFF4217F3}" destId="{854634EE-8E5F-7547-BB7D-50174EBF2ECA}" srcOrd="2" destOrd="0" presId="urn:microsoft.com/office/officeart/2009/3/layout/StepUpProcess"/>
    <dgm:cxn modelId="{E7B63689-0B10-724C-9331-1D4451B23D9B}" type="presParOf" srcId="{0E9CF370-5158-6A48-87C2-8F3D728F5052}" destId="{4402BBF0-E0E5-A54B-8F73-AA0C244454EB}" srcOrd="3" destOrd="0" presId="urn:microsoft.com/office/officeart/2009/3/layout/StepUpProcess"/>
    <dgm:cxn modelId="{A7F47EB9-0296-8B41-A80B-4A7A8319F5F1}" type="presParOf" srcId="{4402BBF0-E0E5-A54B-8F73-AA0C244454EB}" destId="{88A118F2-5C0E-BA4E-A12C-59EFF20A6565}" srcOrd="0" destOrd="0" presId="urn:microsoft.com/office/officeart/2009/3/layout/StepUpProcess"/>
    <dgm:cxn modelId="{A51A3493-30E5-F04F-8C31-9ED91F2B3803}" type="presParOf" srcId="{0E9CF370-5158-6A48-87C2-8F3D728F5052}" destId="{38055516-9FE0-FB4C-971F-D613207A8FFB}" srcOrd="4" destOrd="0" presId="urn:microsoft.com/office/officeart/2009/3/layout/StepUpProcess"/>
    <dgm:cxn modelId="{0F1F0D38-4630-C94F-B344-3EDC5591525E}" type="presParOf" srcId="{38055516-9FE0-FB4C-971F-D613207A8FFB}" destId="{E2AF198D-3264-064F-B2DA-0EDA5BC38785}" srcOrd="0" destOrd="0" presId="urn:microsoft.com/office/officeart/2009/3/layout/StepUpProcess"/>
    <dgm:cxn modelId="{98091BAC-5A57-454F-949D-62151C834F5E}" type="presParOf" srcId="{38055516-9FE0-FB4C-971F-D613207A8FFB}" destId="{7B107B4E-6B13-A34E-8561-E4FA75321AA7}" srcOrd="1" destOrd="0" presId="urn:microsoft.com/office/officeart/2009/3/layout/StepUpProcess"/>
    <dgm:cxn modelId="{9502E828-C801-C244-9B4C-4D0A6B68403F}" type="presParOf" srcId="{38055516-9FE0-FB4C-971F-D613207A8FFB}" destId="{CB678BC5-B6D1-5B40-ABD3-35D3BE585A74}" srcOrd="2" destOrd="0" presId="urn:microsoft.com/office/officeart/2009/3/layout/StepUpProcess"/>
    <dgm:cxn modelId="{7D955A55-2B85-144D-B2E0-4056C43AA8F6}" type="presParOf" srcId="{0E9CF370-5158-6A48-87C2-8F3D728F5052}" destId="{E7A520B1-9252-4044-ADC6-B047D09B6D05}" srcOrd="5" destOrd="0" presId="urn:microsoft.com/office/officeart/2009/3/layout/StepUpProcess"/>
    <dgm:cxn modelId="{5E5429DE-3207-FF49-A7CF-6692B38E3511}" type="presParOf" srcId="{E7A520B1-9252-4044-ADC6-B047D09B6D05}" destId="{D5F169C9-DB48-274E-9824-4A14A8A47512}" srcOrd="0" destOrd="0" presId="urn:microsoft.com/office/officeart/2009/3/layout/StepUpProcess"/>
    <dgm:cxn modelId="{156DE9DE-11EF-304A-BE67-EFC77F45B1A1}" type="presParOf" srcId="{0E9CF370-5158-6A48-87C2-8F3D728F5052}" destId="{AD89BAF5-251C-0C48-B375-0308FF7BD017}" srcOrd="6" destOrd="0" presId="urn:microsoft.com/office/officeart/2009/3/layout/StepUpProcess"/>
    <dgm:cxn modelId="{443348FA-B08E-E54E-B99F-153C58D9BDB2}" type="presParOf" srcId="{AD89BAF5-251C-0C48-B375-0308FF7BD017}" destId="{BFD320F3-7CF6-B14F-B1B5-A912BBDB934D}" srcOrd="0" destOrd="0" presId="urn:microsoft.com/office/officeart/2009/3/layout/StepUpProcess"/>
    <dgm:cxn modelId="{2F0BE969-B0B1-5949-AC54-8E0C30F03551}" type="presParOf" srcId="{AD89BAF5-251C-0C48-B375-0308FF7BD017}" destId="{C08C452D-A555-FF45-82A3-43A2CAAF135E}" srcOrd="1" destOrd="0" presId="urn:microsoft.com/office/officeart/2009/3/layout/StepUpProcess"/>
    <dgm:cxn modelId="{050736C0-FE02-D941-A75E-B40DD9AE8BF3}" type="presParOf" srcId="{AD89BAF5-251C-0C48-B375-0308FF7BD017}" destId="{ACA90027-4604-E547-9400-4CC0AE371000}" srcOrd="2" destOrd="0" presId="urn:microsoft.com/office/officeart/2009/3/layout/StepUpProcess"/>
    <dgm:cxn modelId="{962506DE-D46A-C941-8EBC-09048D144341}" type="presParOf" srcId="{0E9CF370-5158-6A48-87C2-8F3D728F5052}" destId="{17278849-16A7-4244-AE32-280D1ECC7EDB}" srcOrd="7" destOrd="0" presId="urn:microsoft.com/office/officeart/2009/3/layout/StepUpProcess"/>
    <dgm:cxn modelId="{F9F9FD01-935F-BD41-ADA6-347FE78DBB86}" type="presParOf" srcId="{17278849-16A7-4244-AE32-280D1ECC7EDB}" destId="{560641D2-5CF3-8B49-A0D2-1A321544C986}" srcOrd="0" destOrd="0" presId="urn:microsoft.com/office/officeart/2009/3/layout/StepUpProcess"/>
    <dgm:cxn modelId="{A26A5FAE-7D0F-E245-BBD2-D1134B41730C}" type="presParOf" srcId="{0E9CF370-5158-6A48-87C2-8F3D728F5052}" destId="{F9165A19-DF96-D843-9E99-B32E6CFEDE6B}" srcOrd="8" destOrd="0" presId="urn:microsoft.com/office/officeart/2009/3/layout/StepUpProcess"/>
    <dgm:cxn modelId="{A8561D8C-9B23-7D41-A1B3-A49D6B9AFD7B}" type="presParOf" srcId="{F9165A19-DF96-D843-9E99-B32E6CFEDE6B}" destId="{065BB7F0-A9E6-7649-BF42-D7CC06014510}" srcOrd="0" destOrd="0" presId="urn:microsoft.com/office/officeart/2009/3/layout/StepUpProcess"/>
    <dgm:cxn modelId="{13B43676-003D-9B4E-B816-442ABE1DE19A}" type="presParOf" srcId="{F9165A19-DF96-D843-9E99-B32E6CFEDE6B}" destId="{F7047590-6511-5F43-A213-2A0B3BC9F918}" srcOrd="1" destOrd="0" presId="urn:microsoft.com/office/officeart/2009/3/layout/StepUpProcess"/>
    <dgm:cxn modelId="{CBC1D8F6-8E44-A54A-99BB-D070B781904C}" type="presParOf" srcId="{F9165A19-DF96-D843-9E99-B32E6CFEDE6B}" destId="{15121FBF-A34F-4C4A-BC99-89D2690719DD}" srcOrd="2" destOrd="0" presId="urn:microsoft.com/office/officeart/2009/3/layout/StepUpProcess"/>
    <dgm:cxn modelId="{88F8978E-66BD-6747-8EE9-63B6A38D2AB2}" type="presParOf" srcId="{0E9CF370-5158-6A48-87C2-8F3D728F5052}" destId="{433EA1B0-5F04-8146-B70A-07A76BD1A19D}" srcOrd="9" destOrd="0" presId="urn:microsoft.com/office/officeart/2009/3/layout/StepUpProcess"/>
    <dgm:cxn modelId="{3A458612-BA2A-4A46-AAB7-9ED3189E1003}" type="presParOf" srcId="{433EA1B0-5F04-8146-B70A-07A76BD1A19D}" destId="{4791B523-2255-B24F-A5F8-F250B93E45EC}" srcOrd="0" destOrd="0" presId="urn:microsoft.com/office/officeart/2009/3/layout/StepUpProcess"/>
    <dgm:cxn modelId="{72273763-5894-2A48-B9EE-4307CB08AF85}" type="presParOf" srcId="{0E9CF370-5158-6A48-87C2-8F3D728F5052}" destId="{C87E3E39-53F1-3F4B-AC1B-582178D5DE18}" srcOrd="10" destOrd="0" presId="urn:microsoft.com/office/officeart/2009/3/layout/StepUpProcess"/>
    <dgm:cxn modelId="{D937D100-BDD6-824B-A5B0-E6BBEAF011B5}" type="presParOf" srcId="{C87E3E39-53F1-3F4B-AC1B-582178D5DE18}" destId="{F34B795B-55E7-464D-BBB1-09A10ADED501}" srcOrd="0" destOrd="0" presId="urn:microsoft.com/office/officeart/2009/3/layout/StepUpProcess"/>
    <dgm:cxn modelId="{EE0F6F27-7C23-B04D-8626-5C51A4570DA2}" type="presParOf" srcId="{C87E3E39-53F1-3F4B-AC1B-582178D5DE18}" destId="{14625940-912B-E541-A87B-CE303628B6B9}" srcOrd="1" destOrd="0" presId="urn:microsoft.com/office/officeart/2009/3/layout/StepUpProcess"/>
    <dgm:cxn modelId="{9B14A4C3-A756-074F-B225-16F6CF40D59F}" type="presParOf" srcId="{C87E3E39-53F1-3F4B-AC1B-582178D5DE18}" destId="{94F057B5-C88B-1144-85C9-B783DC524E1D}" srcOrd="2" destOrd="0" presId="urn:microsoft.com/office/officeart/2009/3/layout/StepUpProcess"/>
    <dgm:cxn modelId="{52E1D044-DDF3-3140-BC86-7E9BE16C62CA}" type="presParOf" srcId="{0E9CF370-5158-6A48-87C2-8F3D728F5052}" destId="{A4170BCF-DB22-A84E-814A-2B1F8E12E416}" srcOrd="11" destOrd="0" presId="urn:microsoft.com/office/officeart/2009/3/layout/StepUpProcess"/>
    <dgm:cxn modelId="{32E6E34F-7898-2047-927F-22DB5DE1740A}" type="presParOf" srcId="{A4170BCF-DB22-A84E-814A-2B1F8E12E416}" destId="{54843259-8D35-3142-9A9A-31BA8393D34A}" srcOrd="0" destOrd="0" presId="urn:microsoft.com/office/officeart/2009/3/layout/StepUpProcess"/>
    <dgm:cxn modelId="{20B72393-D5B4-5540-AE03-256EA72DEC68}" type="presParOf" srcId="{0E9CF370-5158-6A48-87C2-8F3D728F5052}" destId="{EFBCBDB7-7BBA-6647-8E38-3BE7C81C3470}" srcOrd="12" destOrd="0" presId="urn:microsoft.com/office/officeart/2009/3/layout/StepUpProcess"/>
    <dgm:cxn modelId="{135EDA77-DF7A-0F43-8DF1-CE2A52EBEE1D}" type="presParOf" srcId="{EFBCBDB7-7BBA-6647-8E38-3BE7C81C3470}" destId="{BBD1B916-BA93-8F49-A541-F507AE479577}" srcOrd="0" destOrd="0" presId="urn:microsoft.com/office/officeart/2009/3/layout/StepUpProcess"/>
    <dgm:cxn modelId="{15C1EBC4-C0C4-5347-A793-D3913D8E606E}" type="presParOf" srcId="{EFBCBDB7-7BBA-6647-8E38-3BE7C81C3470}" destId="{E90882AD-4811-4749-85C4-A55B805D9FF2}" srcOrd="1" destOrd="0" presId="urn:microsoft.com/office/officeart/2009/3/layout/StepUpProcess"/>
    <dgm:cxn modelId="{5664D430-72F7-3B43-8E97-1CE20F7DA7A1}" type="presParOf" srcId="{EFBCBDB7-7BBA-6647-8E38-3BE7C81C3470}" destId="{425DE511-5AF6-4341-8FC5-F6A28A7103F9}" srcOrd="2" destOrd="0" presId="urn:microsoft.com/office/officeart/2009/3/layout/StepUpProcess"/>
    <dgm:cxn modelId="{3286A64E-0D0A-564C-83B0-EDF8EF91C6DF}" type="presParOf" srcId="{0E9CF370-5158-6A48-87C2-8F3D728F5052}" destId="{AF241F67-C40F-AA4B-98D2-E261CBB4D846}" srcOrd="13" destOrd="0" presId="urn:microsoft.com/office/officeart/2009/3/layout/StepUpProcess"/>
    <dgm:cxn modelId="{B0C39264-5743-B044-A59A-578F9149A842}" type="presParOf" srcId="{AF241F67-C40F-AA4B-98D2-E261CBB4D846}" destId="{8DA37065-5B15-CF42-82F4-B66B545A2E66}" srcOrd="0" destOrd="0" presId="urn:microsoft.com/office/officeart/2009/3/layout/StepUpProcess"/>
    <dgm:cxn modelId="{834BD2B7-CD7F-2342-846B-B254397CE290}" type="presParOf" srcId="{0E9CF370-5158-6A48-87C2-8F3D728F5052}" destId="{A9ECB3CE-F9F3-514A-9EF6-94B389688443}" srcOrd="14" destOrd="0" presId="urn:microsoft.com/office/officeart/2009/3/layout/StepUpProcess"/>
    <dgm:cxn modelId="{021F1BF0-7532-8549-AB41-DC5C903F5391}" type="presParOf" srcId="{A9ECB3CE-F9F3-514A-9EF6-94B389688443}" destId="{5A42AC8B-DB86-4144-AAE4-3CCE594D2E73}" srcOrd="0" destOrd="0" presId="urn:microsoft.com/office/officeart/2009/3/layout/StepUpProcess"/>
    <dgm:cxn modelId="{3FD210ED-1334-D548-93FE-57FE042E5C11}" type="presParOf" srcId="{A9ECB3CE-F9F3-514A-9EF6-94B389688443}" destId="{92C25A47-3DE8-A442-BEBB-DB794A0035D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F0E9A-FFC7-4147-AAB4-FD1CE7B90151}">
      <dsp:nvSpPr>
        <dsp:cNvPr id="0" name=""/>
        <dsp:cNvSpPr/>
      </dsp:nvSpPr>
      <dsp:spPr>
        <a:xfrm rot="5400000">
          <a:off x="248585" y="3107732"/>
          <a:ext cx="747895" cy="1244481"/>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8863B7D-8AB7-4641-AC29-31B00165D50C}">
      <dsp:nvSpPr>
        <dsp:cNvPr id="0" name=""/>
        <dsp:cNvSpPr/>
      </dsp:nvSpPr>
      <dsp:spPr>
        <a:xfrm>
          <a:off x="135438" y="3479564"/>
          <a:ext cx="1366588" cy="98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b="1" kern="1200" noProof="0">
              <a:latin typeface="Times New Roman" charset="0"/>
              <a:ea typeface="Times New Roman" charset="0"/>
              <a:cs typeface="Times New Roman" charset="0"/>
            </a:rPr>
            <a:t>2012</a:t>
          </a:r>
          <a:r>
            <a:rPr lang="en-GB" sz="1400" kern="1200" noProof="0">
              <a:latin typeface="Times New Roman" charset="0"/>
              <a:ea typeface="Times New Roman" charset="0"/>
              <a:cs typeface="Times New Roman" charset="0"/>
            </a:rPr>
            <a:t>: inception of the project</a:t>
          </a:r>
        </a:p>
      </dsp:txBody>
      <dsp:txXfrm>
        <a:off x="135438" y="3479564"/>
        <a:ext cx="1366588" cy="984835"/>
      </dsp:txXfrm>
    </dsp:sp>
    <dsp:sp modelId="{B5BEA95A-7198-004E-9981-FCFC8D3A15B6}">
      <dsp:nvSpPr>
        <dsp:cNvPr id="0" name=""/>
        <dsp:cNvSpPr/>
      </dsp:nvSpPr>
      <dsp:spPr>
        <a:xfrm>
          <a:off x="1035281" y="3016112"/>
          <a:ext cx="211985" cy="211985"/>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8DB9853-C773-F14A-8513-9FAA15173581}">
      <dsp:nvSpPr>
        <dsp:cNvPr id="0" name=""/>
        <dsp:cNvSpPr/>
      </dsp:nvSpPr>
      <dsp:spPr>
        <a:xfrm rot="5400000">
          <a:off x="1746544" y="2644970"/>
          <a:ext cx="747895" cy="1244481"/>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746230B-50C9-AF44-823E-1AE00ABBBBE8}">
      <dsp:nvSpPr>
        <dsp:cNvPr id="0" name=""/>
        <dsp:cNvSpPr/>
      </dsp:nvSpPr>
      <dsp:spPr>
        <a:xfrm>
          <a:off x="1642577" y="3027526"/>
          <a:ext cx="1372453" cy="122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b="1" kern="1200" noProof="0">
              <a:latin typeface="Times New Roman" charset="0"/>
              <a:ea typeface="Times New Roman" charset="0"/>
              <a:cs typeface="Times New Roman" charset="0"/>
            </a:rPr>
            <a:t>2016-2019</a:t>
          </a:r>
          <a:r>
            <a:rPr lang="en-GB" sz="1400" kern="1200" noProof="0">
              <a:latin typeface="Times New Roman" charset="0"/>
              <a:ea typeface="Times New Roman" charset="0"/>
              <a:cs typeface="Times New Roman" charset="0"/>
            </a:rPr>
            <a:t>: beginning of COST Action </a:t>
          </a:r>
          <a:r>
            <a:rPr lang="en-GB" sz="1400" kern="1200" noProof="0" err="1">
              <a:latin typeface="Times New Roman" charset="0"/>
              <a:ea typeface="Times New Roman" charset="0"/>
              <a:cs typeface="Times New Roman" charset="0"/>
            </a:rPr>
            <a:t>EuroNuNet</a:t>
          </a:r>
          <a:endParaRPr lang="en-GB" sz="1400" kern="1200" noProof="0">
            <a:latin typeface="Times New Roman" charset="0"/>
            <a:ea typeface="Times New Roman" charset="0"/>
            <a:cs typeface="Times New Roman" charset="0"/>
          </a:endParaRPr>
        </a:p>
      </dsp:txBody>
      <dsp:txXfrm>
        <a:off x="1642577" y="3027526"/>
        <a:ext cx="1372453" cy="1229665"/>
      </dsp:txXfrm>
    </dsp:sp>
    <dsp:sp modelId="{854634EE-8E5F-7547-BB7D-50174EBF2ECA}">
      <dsp:nvSpPr>
        <dsp:cNvPr id="0" name=""/>
        <dsp:cNvSpPr/>
      </dsp:nvSpPr>
      <dsp:spPr>
        <a:xfrm>
          <a:off x="2533240" y="2553350"/>
          <a:ext cx="211985" cy="211985"/>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2AF198D-3264-064F-B2DA-0EDA5BC38785}">
      <dsp:nvSpPr>
        <dsp:cNvPr id="0" name=""/>
        <dsp:cNvSpPr/>
      </dsp:nvSpPr>
      <dsp:spPr>
        <a:xfrm rot="5400000">
          <a:off x="3242476" y="2304622"/>
          <a:ext cx="747895" cy="1244481"/>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B107B4E-6B13-A34E-8561-E4FA75321AA7}">
      <dsp:nvSpPr>
        <dsp:cNvPr id="0" name=""/>
        <dsp:cNvSpPr/>
      </dsp:nvSpPr>
      <dsp:spPr>
        <a:xfrm>
          <a:off x="3114134" y="2676454"/>
          <a:ext cx="1369363" cy="98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b="1" kern="1200" noProof="0">
              <a:latin typeface="Times New Roman" charset="0"/>
              <a:ea typeface="Times New Roman" charset="0"/>
              <a:cs typeface="Times New Roman" charset="0"/>
            </a:rPr>
            <a:t>2018</a:t>
          </a:r>
          <a:r>
            <a:rPr lang="en-GB" sz="1400" kern="1200" noProof="0">
              <a:latin typeface="Times New Roman" charset="0"/>
              <a:ea typeface="Times New Roman" charset="0"/>
              <a:cs typeface="Times New Roman" charset="0"/>
            </a:rPr>
            <a:t>: beginning of </a:t>
          </a:r>
          <a:r>
            <a:rPr lang="en-GB" sz="1400" kern="1200" noProof="0" err="1">
              <a:latin typeface="Times New Roman" charset="0"/>
              <a:ea typeface="Times New Roman" charset="0"/>
              <a:cs typeface="Times New Roman" charset="0"/>
            </a:rPr>
            <a:t>ESSνSB</a:t>
          </a:r>
          <a:r>
            <a:rPr lang="en-GB" sz="1400" kern="1200" noProof="0">
              <a:latin typeface="Times New Roman" charset="0"/>
              <a:ea typeface="Times New Roman" charset="0"/>
              <a:cs typeface="Times New Roman" charset="0"/>
            </a:rPr>
            <a:t> Design Study (EU-H2020)</a:t>
          </a:r>
        </a:p>
      </dsp:txBody>
      <dsp:txXfrm>
        <a:off x="3114134" y="2676454"/>
        <a:ext cx="1369363" cy="984835"/>
      </dsp:txXfrm>
    </dsp:sp>
    <dsp:sp modelId="{CB678BC5-B6D1-5B40-ABD3-35D3BE585A74}">
      <dsp:nvSpPr>
        <dsp:cNvPr id="0" name=""/>
        <dsp:cNvSpPr/>
      </dsp:nvSpPr>
      <dsp:spPr>
        <a:xfrm>
          <a:off x="4029173" y="2213002"/>
          <a:ext cx="211985" cy="211985"/>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D320F3-7CF6-B14F-B1B5-A912BBDB934D}">
      <dsp:nvSpPr>
        <dsp:cNvPr id="0" name=""/>
        <dsp:cNvSpPr/>
      </dsp:nvSpPr>
      <dsp:spPr>
        <a:xfrm rot="5400000">
          <a:off x="4767804" y="1964275"/>
          <a:ext cx="747895" cy="1244481"/>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08C452D-A555-FF45-82A3-43A2CAAF135E}">
      <dsp:nvSpPr>
        <dsp:cNvPr id="0" name=""/>
        <dsp:cNvSpPr/>
      </dsp:nvSpPr>
      <dsp:spPr>
        <a:xfrm>
          <a:off x="4610548" y="2336106"/>
          <a:ext cx="1427191" cy="98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b="1" kern="1200" noProof="0">
              <a:latin typeface="Times New Roman" charset="0"/>
              <a:ea typeface="Times New Roman" charset="0"/>
              <a:cs typeface="Times New Roman" charset="0"/>
            </a:rPr>
            <a:t>2022</a:t>
          </a:r>
          <a:r>
            <a:rPr lang="en-GB" sz="1400" kern="1200" noProof="0">
              <a:latin typeface="Times New Roman" charset="0"/>
              <a:ea typeface="Times New Roman" charset="0"/>
              <a:cs typeface="Times New Roman" charset="0"/>
            </a:rPr>
            <a:t>: End of ESSνSB Design Study, CDR and preliminary costing</a:t>
          </a:r>
        </a:p>
      </dsp:txBody>
      <dsp:txXfrm>
        <a:off x="4610548" y="2336106"/>
        <a:ext cx="1427191" cy="984835"/>
      </dsp:txXfrm>
    </dsp:sp>
    <dsp:sp modelId="{ACA90027-4604-E547-9400-4CC0AE371000}">
      <dsp:nvSpPr>
        <dsp:cNvPr id="0" name=""/>
        <dsp:cNvSpPr/>
      </dsp:nvSpPr>
      <dsp:spPr>
        <a:xfrm>
          <a:off x="5554501" y="1872655"/>
          <a:ext cx="211985" cy="211985"/>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65BB7F0-A9E6-7649-BF42-D7CC06014510}">
      <dsp:nvSpPr>
        <dsp:cNvPr id="0" name=""/>
        <dsp:cNvSpPr/>
      </dsp:nvSpPr>
      <dsp:spPr>
        <a:xfrm rot="5400000">
          <a:off x="6236367" y="1623927"/>
          <a:ext cx="747895" cy="1244481"/>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7047590-6511-5F43-A213-2A0B3BC9F918}">
      <dsp:nvSpPr>
        <dsp:cNvPr id="0" name=""/>
        <dsp:cNvSpPr/>
      </dsp:nvSpPr>
      <dsp:spPr>
        <a:xfrm>
          <a:off x="6103267" y="1995759"/>
          <a:ext cx="1352341" cy="98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b="1" kern="1200" noProof="0">
              <a:latin typeface="Times New Roman" charset="0"/>
              <a:ea typeface="Times New Roman" charset="0"/>
              <a:cs typeface="Times New Roman" charset="0"/>
            </a:rPr>
            <a:t>2022-2026</a:t>
          </a:r>
          <a:r>
            <a:rPr lang="en-GB" sz="1400" kern="1200" noProof="0">
              <a:latin typeface="Times New Roman" charset="0"/>
              <a:ea typeface="Times New Roman" charset="0"/>
              <a:cs typeface="Times New Roman" charset="0"/>
            </a:rPr>
            <a:t>: Preparatory Phase, TDR</a:t>
          </a:r>
        </a:p>
      </dsp:txBody>
      <dsp:txXfrm>
        <a:off x="6103267" y="1995759"/>
        <a:ext cx="1352341" cy="984835"/>
      </dsp:txXfrm>
    </dsp:sp>
    <dsp:sp modelId="{15121FBF-A34F-4C4A-BC99-89D2690719DD}">
      <dsp:nvSpPr>
        <dsp:cNvPr id="0" name=""/>
        <dsp:cNvSpPr/>
      </dsp:nvSpPr>
      <dsp:spPr>
        <a:xfrm>
          <a:off x="7023064" y="1532307"/>
          <a:ext cx="211985" cy="211985"/>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34B795B-55E7-464D-BBB1-09A10ADED501}">
      <dsp:nvSpPr>
        <dsp:cNvPr id="0" name=""/>
        <dsp:cNvSpPr/>
      </dsp:nvSpPr>
      <dsp:spPr>
        <a:xfrm rot="5400000">
          <a:off x="7739916" y="1283580"/>
          <a:ext cx="747895" cy="1244481"/>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4625940-912B-E541-A87B-CE303628B6B9}">
      <dsp:nvSpPr>
        <dsp:cNvPr id="0" name=""/>
        <dsp:cNvSpPr/>
      </dsp:nvSpPr>
      <dsp:spPr>
        <a:xfrm>
          <a:off x="7617708" y="1655411"/>
          <a:ext cx="1383632" cy="98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b="1" kern="1200" noProof="0">
              <a:latin typeface="Times New Roman" charset="0"/>
              <a:ea typeface="Times New Roman" charset="0"/>
              <a:cs typeface="Times New Roman" charset="0"/>
            </a:rPr>
            <a:t>2026-2028</a:t>
          </a:r>
          <a:r>
            <a:rPr lang="en-GB" sz="1400" kern="1200" noProof="0">
              <a:latin typeface="Times New Roman" charset="0"/>
              <a:ea typeface="Times New Roman" charset="0"/>
              <a:cs typeface="Times New Roman" charset="0"/>
            </a:rPr>
            <a:t>: Preconstruction Phase, International Agreement</a:t>
          </a:r>
        </a:p>
      </dsp:txBody>
      <dsp:txXfrm>
        <a:off x="7617708" y="1655411"/>
        <a:ext cx="1383632" cy="984835"/>
      </dsp:txXfrm>
    </dsp:sp>
    <dsp:sp modelId="{94F057B5-C88B-1144-85C9-B783DC524E1D}">
      <dsp:nvSpPr>
        <dsp:cNvPr id="0" name=""/>
        <dsp:cNvSpPr/>
      </dsp:nvSpPr>
      <dsp:spPr>
        <a:xfrm>
          <a:off x="8526612" y="1191959"/>
          <a:ext cx="211985" cy="211985"/>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BD1B916-BA93-8F49-A541-F507AE479577}">
      <dsp:nvSpPr>
        <dsp:cNvPr id="0" name=""/>
        <dsp:cNvSpPr/>
      </dsp:nvSpPr>
      <dsp:spPr>
        <a:xfrm rot="5400000">
          <a:off x="9139010" y="969042"/>
          <a:ext cx="747895" cy="1244481"/>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90882AD-4811-4749-85C4-A55B805D9FF2}">
      <dsp:nvSpPr>
        <dsp:cNvPr id="0" name=""/>
        <dsp:cNvSpPr/>
      </dsp:nvSpPr>
      <dsp:spPr>
        <a:xfrm>
          <a:off x="9015514" y="1353778"/>
          <a:ext cx="1626684" cy="98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b="1" kern="1200" noProof="0">
              <a:solidFill>
                <a:schemeClr val="tx1"/>
              </a:solidFill>
              <a:latin typeface="Times New Roman" charset="0"/>
              <a:ea typeface="Times New Roman" charset="0"/>
              <a:cs typeface="Times New Roman" charset="0"/>
            </a:rPr>
            <a:t>2028-2036</a:t>
          </a:r>
          <a:r>
            <a:rPr lang="en-GB" sz="1400" b="0" kern="1200" noProof="0">
              <a:solidFill>
                <a:schemeClr val="tx1"/>
              </a:solidFill>
              <a:latin typeface="Times New Roman" charset="0"/>
              <a:ea typeface="Times New Roman" charset="0"/>
              <a:cs typeface="Times New Roman" charset="0"/>
            </a:rPr>
            <a:t>: Construction of the facility and detectors, including commissioning</a:t>
          </a:r>
        </a:p>
      </dsp:txBody>
      <dsp:txXfrm>
        <a:off x="9015514" y="1353778"/>
        <a:ext cx="1626684" cy="984835"/>
      </dsp:txXfrm>
    </dsp:sp>
    <dsp:sp modelId="{425DE511-5AF6-4341-8FC5-F6A28A7103F9}">
      <dsp:nvSpPr>
        <dsp:cNvPr id="0" name=""/>
        <dsp:cNvSpPr/>
      </dsp:nvSpPr>
      <dsp:spPr>
        <a:xfrm>
          <a:off x="10145084" y="851612"/>
          <a:ext cx="211985" cy="211985"/>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A42AC8B-DB86-4144-AAE4-3CCE594D2E73}">
      <dsp:nvSpPr>
        <dsp:cNvPr id="0" name=""/>
        <dsp:cNvSpPr/>
      </dsp:nvSpPr>
      <dsp:spPr>
        <a:xfrm rot="5400000">
          <a:off x="10727204" y="602885"/>
          <a:ext cx="747895" cy="1244481"/>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2C25A47-3DE8-A442-BEBB-DB794A0035D7}">
      <dsp:nvSpPr>
        <dsp:cNvPr id="0" name=""/>
        <dsp:cNvSpPr/>
      </dsp:nvSpPr>
      <dsp:spPr>
        <a:xfrm>
          <a:off x="10602361" y="974716"/>
          <a:ext cx="1123524" cy="98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GB" sz="1400" b="1" kern="1200" noProof="0">
              <a:solidFill>
                <a:srgbClr val="FF0000"/>
              </a:solidFill>
              <a:latin typeface="Times New Roman" charset="0"/>
              <a:ea typeface="Times New Roman" charset="0"/>
              <a:cs typeface="Times New Roman" charset="0"/>
            </a:rPr>
            <a:t>2037-</a:t>
          </a:r>
          <a:r>
            <a:rPr lang="en-GB" sz="1400" kern="1200" noProof="0">
              <a:solidFill>
                <a:srgbClr val="FF0000"/>
              </a:solidFill>
              <a:latin typeface="Times New Roman" charset="0"/>
              <a:ea typeface="Times New Roman" charset="0"/>
              <a:cs typeface="Times New Roman" charset="0"/>
            </a:rPr>
            <a:t>: Data taking</a:t>
          </a:r>
        </a:p>
      </dsp:txBody>
      <dsp:txXfrm>
        <a:off x="10602361" y="974716"/>
        <a:ext cx="1123524" cy="98483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5B6AF-DD9B-AA42-8339-AE78B852238C}" type="datetimeFigureOut">
              <a:rPr lang="en-GB" smtClean="0"/>
              <a:t>03/07/2023</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6AA1E-81A1-A441-8B88-D6ECBF31F3F9}" type="slidenum">
              <a:rPr lang="en-GB" smtClean="0"/>
              <a:t>‹#›</a:t>
            </a:fld>
            <a:endParaRPr lang="en-GB"/>
          </a:p>
        </p:txBody>
      </p:sp>
    </p:spTree>
    <p:extLst>
      <p:ext uri="{BB962C8B-B14F-4D97-AF65-F5344CB8AC3E}">
        <p14:creationId xmlns:p14="http://schemas.microsoft.com/office/powerpoint/2010/main" val="257945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6AA1E-81A1-A441-8B88-D6ECBF31F3F9}" type="slidenum">
              <a:rPr lang="en-GB" smtClean="0"/>
              <a:t>1</a:t>
            </a:fld>
            <a:endParaRPr lang="en-GB"/>
          </a:p>
        </p:txBody>
      </p:sp>
    </p:spTree>
    <p:extLst>
      <p:ext uri="{BB962C8B-B14F-4D97-AF65-F5344CB8AC3E}">
        <p14:creationId xmlns:p14="http://schemas.microsoft.com/office/powerpoint/2010/main" val="217132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25017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6AA1E-81A1-A441-8B88-D6ECBF31F3F9}" type="slidenum">
              <a:rPr lang="en-GB" smtClean="0"/>
              <a:t>21</a:t>
            </a:fld>
            <a:endParaRPr lang="en-GB"/>
          </a:p>
        </p:txBody>
      </p:sp>
    </p:spTree>
    <p:extLst>
      <p:ext uri="{BB962C8B-B14F-4D97-AF65-F5344CB8AC3E}">
        <p14:creationId xmlns:p14="http://schemas.microsoft.com/office/powerpoint/2010/main" val="2851811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335506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24</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6389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27</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68695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28</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27681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6AA1E-81A1-A441-8B88-D6ECBF31F3F9}" type="slidenum">
              <a:rPr lang="en-GB" smtClean="0"/>
              <a:t>31</a:t>
            </a:fld>
            <a:endParaRPr lang="en-GB"/>
          </a:p>
        </p:txBody>
      </p:sp>
    </p:spTree>
    <p:extLst>
      <p:ext uri="{BB962C8B-B14F-4D97-AF65-F5344CB8AC3E}">
        <p14:creationId xmlns:p14="http://schemas.microsoft.com/office/powerpoint/2010/main" val="221246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358692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716267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996398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2934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243584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12</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544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38368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dirty="0">
              <a:ea typeface="ＭＳ Ｐゴシック" charset="0"/>
              <a:cs typeface="ＭＳ Ｐゴシック" charset="0"/>
            </a:endParaRPr>
          </a:p>
        </p:txBody>
      </p:sp>
    </p:spTree>
    <p:extLst>
      <p:ext uri="{BB962C8B-B14F-4D97-AF65-F5344CB8AC3E}">
        <p14:creationId xmlns:p14="http://schemas.microsoft.com/office/powerpoint/2010/main" val="107984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51390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3085429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771386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A3E78-8D0D-9549-90F1-C45CD876D8B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AA38A8F6-7C28-E64B-89E3-4ED1B543C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C5878ED4-88A0-E448-A5D6-87623BE1B828}"/>
              </a:ext>
            </a:extLst>
          </p:cNvPr>
          <p:cNvSpPr>
            <a:spLocks noGrp="1"/>
          </p:cNvSpPr>
          <p:nvPr>
            <p:ph type="dt" sz="half" idx="10"/>
          </p:nvPr>
        </p:nvSpPr>
        <p:spPr/>
        <p:txBody>
          <a:bodyPr/>
          <a:lstStyle/>
          <a:p>
            <a:r>
              <a:rPr lang="de-DE" smtClean="0"/>
              <a:t>05.07.2023</a:t>
            </a:r>
            <a:endParaRPr lang="en-GB"/>
          </a:p>
        </p:txBody>
      </p:sp>
      <p:sp>
        <p:nvSpPr>
          <p:cNvPr id="5" name="Espace réservé du pied de page 4">
            <a:extLst>
              <a:ext uri="{FF2B5EF4-FFF2-40B4-BE49-F238E27FC236}">
                <a16:creationId xmlns:a16="http://schemas.microsoft.com/office/drawing/2014/main" id="{5A6BE843-F5DA-CF43-86DE-41AD591F3A7A}"/>
              </a:ext>
            </a:extLst>
          </p:cNvPr>
          <p:cNvSpPr>
            <a:spLocks noGrp="1"/>
          </p:cNvSpPr>
          <p:nvPr>
            <p:ph type="ftr" sz="quarter" idx="11"/>
          </p:nvPr>
        </p:nvSpPr>
        <p:spPr/>
        <p:txBody>
          <a:bodyPr/>
          <a:lstStyle/>
          <a:p>
            <a:r>
              <a:rPr lang="de-DE" smtClean="0"/>
              <a:t>T. Tolba, WIN2023, Zhuhai</a:t>
            </a:r>
            <a:endParaRPr lang="en-GB"/>
          </a:p>
        </p:txBody>
      </p:sp>
      <p:sp>
        <p:nvSpPr>
          <p:cNvPr id="6" name="Espace réservé du numéro de diapositive 5">
            <a:extLst>
              <a:ext uri="{FF2B5EF4-FFF2-40B4-BE49-F238E27FC236}">
                <a16:creationId xmlns:a16="http://schemas.microsoft.com/office/drawing/2014/main" id="{567F6362-7C8F-354D-AD17-07EA4A959C5A}"/>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580068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0FF5D1-54D7-4A41-8433-972F0689CD1F}"/>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1F7438EE-8A2D-DD42-94F3-E9FD4E7059F3}"/>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C7BB9587-AB4E-134A-B2E7-D81DAFC29EB0}"/>
              </a:ext>
            </a:extLst>
          </p:cNvPr>
          <p:cNvSpPr>
            <a:spLocks noGrp="1"/>
          </p:cNvSpPr>
          <p:nvPr>
            <p:ph type="dt" sz="half" idx="10"/>
          </p:nvPr>
        </p:nvSpPr>
        <p:spPr/>
        <p:txBody>
          <a:bodyPr/>
          <a:lstStyle/>
          <a:p>
            <a:r>
              <a:rPr lang="de-DE" smtClean="0"/>
              <a:t>05.07.2023</a:t>
            </a:r>
            <a:endParaRPr lang="en-GB"/>
          </a:p>
        </p:txBody>
      </p:sp>
      <p:sp>
        <p:nvSpPr>
          <p:cNvPr id="5" name="Espace réservé du pied de page 4">
            <a:extLst>
              <a:ext uri="{FF2B5EF4-FFF2-40B4-BE49-F238E27FC236}">
                <a16:creationId xmlns:a16="http://schemas.microsoft.com/office/drawing/2014/main" id="{BC73EB41-75CD-F34A-9B5B-5BFB0BE6B6FF}"/>
              </a:ext>
            </a:extLst>
          </p:cNvPr>
          <p:cNvSpPr>
            <a:spLocks noGrp="1"/>
          </p:cNvSpPr>
          <p:nvPr>
            <p:ph type="ftr" sz="quarter" idx="11"/>
          </p:nvPr>
        </p:nvSpPr>
        <p:spPr/>
        <p:txBody>
          <a:bodyPr/>
          <a:lstStyle/>
          <a:p>
            <a:r>
              <a:rPr lang="de-DE" smtClean="0"/>
              <a:t>T. Tolba, WIN2023, Zhuhai</a:t>
            </a:r>
            <a:endParaRPr lang="en-GB"/>
          </a:p>
        </p:txBody>
      </p:sp>
      <p:sp>
        <p:nvSpPr>
          <p:cNvPr id="6" name="Espace réservé du numéro de diapositive 5">
            <a:extLst>
              <a:ext uri="{FF2B5EF4-FFF2-40B4-BE49-F238E27FC236}">
                <a16:creationId xmlns:a16="http://schemas.microsoft.com/office/drawing/2014/main" id="{84FC7037-ABE3-AC48-85F6-7CCC14D877A7}"/>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421248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5E2182D-00C4-F240-BAA1-7D9502AF08F9}"/>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F2101024-32E7-DB43-BECD-A32C66C5D93C}"/>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B97562C5-9714-014A-9CE2-60528614DBAF}"/>
              </a:ext>
            </a:extLst>
          </p:cNvPr>
          <p:cNvSpPr>
            <a:spLocks noGrp="1"/>
          </p:cNvSpPr>
          <p:nvPr>
            <p:ph type="dt" sz="half" idx="10"/>
          </p:nvPr>
        </p:nvSpPr>
        <p:spPr/>
        <p:txBody>
          <a:bodyPr/>
          <a:lstStyle/>
          <a:p>
            <a:r>
              <a:rPr lang="de-DE" smtClean="0"/>
              <a:t>05.07.2023</a:t>
            </a:r>
            <a:endParaRPr lang="en-GB"/>
          </a:p>
        </p:txBody>
      </p:sp>
      <p:sp>
        <p:nvSpPr>
          <p:cNvPr id="5" name="Espace réservé du pied de page 4">
            <a:extLst>
              <a:ext uri="{FF2B5EF4-FFF2-40B4-BE49-F238E27FC236}">
                <a16:creationId xmlns:a16="http://schemas.microsoft.com/office/drawing/2014/main" id="{192F6D26-D05E-E440-9CA1-890E5915AF06}"/>
              </a:ext>
            </a:extLst>
          </p:cNvPr>
          <p:cNvSpPr>
            <a:spLocks noGrp="1"/>
          </p:cNvSpPr>
          <p:nvPr>
            <p:ph type="ftr" sz="quarter" idx="11"/>
          </p:nvPr>
        </p:nvSpPr>
        <p:spPr/>
        <p:txBody>
          <a:bodyPr/>
          <a:lstStyle/>
          <a:p>
            <a:r>
              <a:rPr lang="de-DE" smtClean="0"/>
              <a:t>T. Tolba, WIN2023, Zhuhai</a:t>
            </a:r>
            <a:endParaRPr lang="en-GB"/>
          </a:p>
        </p:txBody>
      </p:sp>
      <p:sp>
        <p:nvSpPr>
          <p:cNvPr id="6" name="Espace réservé du numéro de diapositive 5">
            <a:extLst>
              <a:ext uri="{FF2B5EF4-FFF2-40B4-BE49-F238E27FC236}">
                <a16:creationId xmlns:a16="http://schemas.microsoft.com/office/drawing/2014/main" id="{1CEF4595-A283-B54D-BFA1-59C045A0E1FC}"/>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2845795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AAAD3D-3026-0143-8D5B-93D3F81F1878}"/>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272DE01D-BF9F-8940-86A0-338091F2FE0F}"/>
              </a:ext>
            </a:extLst>
          </p:cNvPr>
          <p:cNvSpPr>
            <a:spLocks noGrp="1"/>
          </p:cNvSpPr>
          <p:nvPr>
            <p:ph idx="1"/>
          </p:nvPr>
        </p:nvSpPr>
        <p:spPr/>
        <p:txBody>
          <a:body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9C48DB6C-4546-E24C-9D50-D6A0CAEAB354}"/>
              </a:ext>
            </a:extLst>
          </p:cNvPr>
          <p:cNvSpPr>
            <a:spLocks noGrp="1"/>
          </p:cNvSpPr>
          <p:nvPr>
            <p:ph type="dt" sz="half" idx="10"/>
          </p:nvPr>
        </p:nvSpPr>
        <p:spPr/>
        <p:txBody>
          <a:bodyPr/>
          <a:lstStyle/>
          <a:p>
            <a:r>
              <a:rPr lang="de-DE" smtClean="0"/>
              <a:t>05.07.2023</a:t>
            </a:r>
            <a:endParaRPr lang="en-GB"/>
          </a:p>
        </p:txBody>
      </p:sp>
      <p:sp>
        <p:nvSpPr>
          <p:cNvPr id="5" name="Espace réservé du pied de page 4">
            <a:extLst>
              <a:ext uri="{FF2B5EF4-FFF2-40B4-BE49-F238E27FC236}">
                <a16:creationId xmlns:a16="http://schemas.microsoft.com/office/drawing/2014/main" id="{1FC95791-160B-B348-80ED-700B4657F907}"/>
              </a:ext>
            </a:extLst>
          </p:cNvPr>
          <p:cNvSpPr>
            <a:spLocks noGrp="1"/>
          </p:cNvSpPr>
          <p:nvPr>
            <p:ph type="ftr" sz="quarter" idx="11"/>
          </p:nvPr>
        </p:nvSpPr>
        <p:spPr/>
        <p:txBody>
          <a:bodyPr/>
          <a:lstStyle/>
          <a:p>
            <a:r>
              <a:rPr lang="de-DE" smtClean="0"/>
              <a:t>T. Tolba, WIN2023, Zhuhai</a:t>
            </a:r>
            <a:endParaRPr lang="en-GB"/>
          </a:p>
        </p:txBody>
      </p:sp>
      <p:sp>
        <p:nvSpPr>
          <p:cNvPr id="6" name="Espace réservé du numéro de diapositive 5">
            <a:extLst>
              <a:ext uri="{FF2B5EF4-FFF2-40B4-BE49-F238E27FC236}">
                <a16:creationId xmlns:a16="http://schemas.microsoft.com/office/drawing/2014/main" id="{05B93490-9AFD-B343-B69D-684A044789CD}"/>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323997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01E65-F7A3-0943-95EC-95A9345A99E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914D2AD1-9DE4-A044-BCAC-F03281AA64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0473392A-C5CE-6448-8F0F-7E5014D50D3F}"/>
              </a:ext>
            </a:extLst>
          </p:cNvPr>
          <p:cNvSpPr>
            <a:spLocks noGrp="1"/>
          </p:cNvSpPr>
          <p:nvPr>
            <p:ph type="dt" sz="half" idx="10"/>
          </p:nvPr>
        </p:nvSpPr>
        <p:spPr/>
        <p:txBody>
          <a:bodyPr/>
          <a:lstStyle/>
          <a:p>
            <a:r>
              <a:rPr lang="de-DE" smtClean="0"/>
              <a:t>05.07.2023</a:t>
            </a:r>
            <a:endParaRPr lang="en-GB"/>
          </a:p>
        </p:txBody>
      </p:sp>
      <p:sp>
        <p:nvSpPr>
          <p:cNvPr id="5" name="Espace réservé du pied de page 4">
            <a:extLst>
              <a:ext uri="{FF2B5EF4-FFF2-40B4-BE49-F238E27FC236}">
                <a16:creationId xmlns:a16="http://schemas.microsoft.com/office/drawing/2014/main" id="{88522FA1-4CD8-4C4D-A985-1C3D5FD5925D}"/>
              </a:ext>
            </a:extLst>
          </p:cNvPr>
          <p:cNvSpPr>
            <a:spLocks noGrp="1"/>
          </p:cNvSpPr>
          <p:nvPr>
            <p:ph type="ftr" sz="quarter" idx="11"/>
          </p:nvPr>
        </p:nvSpPr>
        <p:spPr/>
        <p:txBody>
          <a:bodyPr/>
          <a:lstStyle/>
          <a:p>
            <a:r>
              <a:rPr lang="de-DE" smtClean="0"/>
              <a:t>T. Tolba, WIN2023, Zhuhai</a:t>
            </a:r>
            <a:endParaRPr lang="en-GB"/>
          </a:p>
        </p:txBody>
      </p:sp>
      <p:sp>
        <p:nvSpPr>
          <p:cNvPr id="6" name="Espace réservé du numéro de diapositive 5">
            <a:extLst>
              <a:ext uri="{FF2B5EF4-FFF2-40B4-BE49-F238E27FC236}">
                <a16:creationId xmlns:a16="http://schemas.microsoft.com/office/drawing/2014/main" id="{D63A0641-C1CC-514E-9CC8-E0813D495C12}"/>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1384120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ADA7F-9A49-6E46-AC46-6269FDB1FEB4}"/>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DB613C62-5776-2F42-83CA-3AC7E8BE7D4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endParaRPr lang="en-GB"/>
          </a:p>
        </p:txBody>
      </p:sp>
      <p:sp>
        <p:nvSpPr>
          <p:cNvPr id="4" name="Espace réservé du contenu 3">
            <a:extLst>
              <a:ext uri="{FF2B5EF4-FFF2-40B4-BE49-F238E27FC236}">
                <a16:creationId xmlns:a16="http://schemas.microsoft.com/office/drawing/2014/main" id="{034082B3-EB2D-4343-9755-7AE0341F492C}"/>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70A70030-722B-B64B-99E8-A0FEB07E8B10}"/>
              </a:ext>
            </a:extLst>
          </p:cNvPr>
          <p:cNvSpPr>
            <a:spLocks noGrp="1"/>
          </p:cNvSpPr>
          <p:nvPr>
            <p:ph type="dt" sz="half" idx="10"/>
          </p:nvPr>
        </p:nvSpPr>
        <p:spPr/>
        <p:txBody>
          <a:bodyPr/>
          <a:lstStyle/>
          <a:p>
            <a:r>
              <a:rPr lang="de-DE" smtClean="0"/>
              <a:t>05.07.2023</a:t>
            </a:r>
            <a:endParaRPr lang="en-GB"/>
          </a:p>
        </p:txBody>
      </p:sp>
      <p:sp>
        <p:nvSpPr>
          <p:cNvPr id="6" name="Espace réservé du pied de page 5">
            <a:extLst>
              <a:ext uri="{FF2B5EF4-FFF2-40B4-BE49-F238E27FC236}">
                <a16:creationId xmlns:a16="http://schemas.microsoft.com/office/drawing/2014/main" id="{F7CE12EF-D141-3949-9F2A-BC738024E417}"/>
              </a:ext>
            </a:extLst>
          </p:cNvPr>
          <p:cNvSpPr>
            <a:spLocks noGrp="1"/>
          </p:cNvSpPr>
          <p:nvPr>
            <p:ph type="ftr" sz="quarter" idx="11"/>
          </p:nvPr>
        </p:nvSpPr>
        <p:spPr/>
        <p:txBody>
          <a:bodyPr/>
          <a:lstStyle/>
          <a:p>
            <a:r>
              <a:rPr lang="de-DE" smtClean="0"/>
              <a:t>T. Tolba, WIN2023, Zhuhai</a:t>
            </a:r>
            <a:endParaRPr lang="en-GB"/>
          </a:p>
        </p:txBody>
      </p:sp>
      <p:sp>
        <p:nvSpPr>
          <p:cNvPr id="7" name="Espace réservé du numéro de diapositive 6">
            <a:extLst>
              <a:ext uri="{FF2B5EF4-FFF2-40B4-BE49-F238E27FC236}">
                <a16:creationId xmlns:a16="http://schemas.microsoft.com/office/drawing/2014/main" id="{AF3D8BEF-0878-A044-A754-106AB1D59EC2}"/>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3868349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A3FE4-E9BD-B945-9AD8-BEF53F24530B}"/>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12C97014-7EB7-244F-9F2B-67C8E4ABC8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lang="en-GB"/>
          </a:p>
        </p:txBody>
      </p:sp>
      <p:sp>
        <p:nvSpPr>
          <p:cNvPr id="4" name="Espace réservé du contenu 3">
            <a:extLst>
              <a:ext uri="{FF2B5EF4-FFF2-40B4-BE49-F238E27FC236}">
                <a16:creationId xmlns:a16="http://schemas.microsoft.com/office/drawing/2014/main" id="{A9B0A4F2-A893-3E4B-AA74-7D67C11A0F5E}"/>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endParaRPr lang="en-GB"/>
          </a:p>
        </p:txBody>
      </p:sp>
      <p:sp>
        <p:nvSpPr>
          <p:cNvPr id="5" name="Espace réservé du texte 4">
            <a:extLst>
              <a:ext uri="{FF2B5EF4-FFF2-40B4-BE49-F238E27FC236}">
                <a16:creationId xmlns:a16="http://schemas.microsoft.com/office/drawing/2014/main" id="{622E6608-A685-C148-B43B-6C7852AF1D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endParaRPr lang="en-GB"/>
          </a:p>
        </p:txBody>
      </p:sp>
      <p:sp>
        <p:nvSpPr>
          <p:cNvPr id="6" name="Espace réservé du contenu 5">
            <a:extLst>
              <a:ext uri="{FF2B5EF4-FFF2-40B4-BE49-F238E27FC236}">
                <a16:creationId xmlns:a16="http://schemas.microsoft.com/office/drawing/2014/main" id="{F42788B5-E88E-464C-8905-C057FCC04B06}"/>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endParaRPr lang="en-GB"/>
          </a:p>
        </p:txBody>
      </p:sp>
      <p:sp>
        <p:nvSpPr>
          <p:cNvPr id="7" name="Espace réservé de la date 6">
            <a:extLst>
              <a:ext uri="{FF2B5EF4-FFF2-40B4-BE49-F238E27FC236}">
                <a16:creationId xmlns:a16="http://schemas.microsoft.com/office/drawing/2014/main" id="{44D46ADB-D3B1-514C-ABBC-7228857F4D2B}"/>
              </a:ext>
            </a:extLst>
          </p:cNvPr>
          <p:cNvSpPr>
            <a:spLocks noGrp="1"/>
          </p:cNvSpPr>
          <p:nvPr>
            <p:ph type="dt" sz="half" idx="10"/>
          </p:nvPr>
        </p:nvSpPr>
        <p:spPr/>
        <p:txBody>
          <a:bodyPr/>
          <a:lstStyle/>
          <a:p>
            <a:r>
              <a:rPr lang="de-DE" smtClean="0"/>
              <a:t>05.07.2023</a:t>
            </a:r>
            <a:endParaRPr lang="en-GB"/>
          </a:p>
        </p:txBody>
      </p:sp>
      <p:sp>
        <p:nvSpPr>
          <p:cNvPr id="8" name="Espace réservé du pied de page 7">
            <a:extLst>
              <a:ext uri="{FF2B5EF4-FFF2-40B4-BE49-F238E27FC236}">
                <a16:creationId xmlns:a16="http://schemas.microsoft.com/office/drawing/2014/main" id="{E1477448-132C-0949-85C1-3E9FD6A99DE0}"/>
              </a:ext>
            </a:extLst>
          </p:cNvPr>
          <p:cNvSpPr>
            <a:spLocks noGrp="1"/>
          </p:cNvSpPr>
          <p:nvPr>
            <p:ph type="ftr" sz="quarter" idx="11"/>
          </p:nvPr>
        </p:nvSpPr>
        <p:spPr/>
        <p:txBody>
          <a:bodyPr/>
          <a:lstStyle/>
          <a:p>
            <a:r>
              <a:rPr lang="de-DE" smtClean="0"/>
              <a:t>T. Tolba, WIN2023, Zhuhai</a:t>
            </a:r>
            <a:endParaRPr lang="en-GB"/>
          </a:p>
        </p:txBody>
      </p:sp>
      <p:sp>
        <p:nvSpPr>
          <p:cNvPr id="9" name="Espace réservé du numéro de diapositive 8">
            <a:extLst>
              <a:ext uri="{FF2B5EF4-FFF2-40B4-BE49-F238E27FC236}">
                <a16:creationId xmlns:a16="http://schemas.microsoft.com/office/drawing/2014/main" id="{0BE51100-7441-894D-B7F6-E33AAE48E655}"/>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180941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B52142-6733-D44E-AB02-2B0693FAC0CA}"/>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08124B1F-0D89-2341-A47E-CBFC579FBF15}"/>
              </a:ext>
            </a:extLst>
          </p:cNvPr>
          <p:cNvSpPr>
            <a:spLocks noGrp="1"/>
          </p:cNvSpPr>
          <p:nvPr>
            <p:ph type="dt" sz="half" idx="10"/>
          </p:nvPr>
        </p:nvSpPr>
        <p:spPr/>
        <p:txBody>
          <a:bodyPr/>
          <a:lstStyle/>
          <a:p>
            <a:r>
              <a:rPr lang="de-DE" smtClean="0"/>
              <a:t>05.07.2023</a:t>
            </a:r>
            <a:endParaRPr lang="en-GB"/>
          </a:p>
        </p:txBody>
      </p:sp>
      <p:sp>
        <p:nvSpPr>
          <p:cNvPr id="4" name="Espace réservé du pied de page 3">
            <a:extLst>
              <a:ext uri="{FF2B5EF4-FFF2-40B4-BE49-F238E27FC236}">
                <a16:creationId xmlns:a16="http://schemas.microsoft.com/office/drawing/2014/main" id="{D4CAF57B-5264-EF40-9ECA-7BD59DEE53D2}"/>
              </a:ext>
            </a:extLst>
          </p:cNvPr>
          <p:cNvSpPr>
            <a:spLocks noGrp="1"/>
          </p:cNvSpPr>
          <p:nvPr>
            <p:ph type="ftr" sz="quarter" idx="11"/>
          </p:nvPr>
        </p:nvSpPr>
        <p:spPr/>
        <p:txBody>
          <a:bodyPr/>
          <a:lstStyle/>
          <a:p>
            <a:r>
              <a:rPr lang="de-DE" smtClean="0"/>
              <a:t>T. Tolba, WIN2023, Zhuhai</a:t>
            </a:r>
            <a:endParaRPr lang="en-GB"/>
          </a:p>
        </p:txBody>
      </p:sp>
      <p:sp>
        <p:nvSpPr>
          <p:cNvPr id="5" name="Espace réservé du numéro de diapositive 4">
            <a:extLst>
              <a:ext uri="{FF2B5EF4-FFF2-40B4-BE49-F238E27FC236}">
                <a16:creationId xmlns:a16="http://schemas.microsoft.com/office/drawing/2014/main" id="{9B980C8D-DD5B-3940-AB25-5D6E1F358544}"/>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23463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3AD4D85-C540-CB45-BFB8-07CA1B8DB86F}"/>
              </a:ext>
            </a:extLst>
          </p:cNvPr>
          <p:cNvSpPr>
            <a:spLocks noGrp="1"/>
          </p:cNvSpPr>
          <p:nvPr>
            <p:ph type="dt" sz="half" idx="10"/>
          </p:nvPr>
        </p:nvSpPr>
        <p:spPr/>
        <p:txBody>
          <a:bodyPr/>
          <a:lstStyle/>
          <a:p>
            <a:r>
              <a:rPr lang="de-DE" smtClean="0"/>
              <a:t>05.07.2023</a:t>
            </a:r>
            <a:endParaRPr lang="en-GB"/>
          </a:p>
        </p:txBody>
      </p:sp>
      <p:sp>
        <p:nvSpPr>
          <p:cNvPr id="3" name="Espace réservé du pied de page 2">
            <a:extLst>
              <a:ext uri="{FF2B5EF4-FFF2-40B4-BE49-F238E27FC236}">
                <a16:creationId xmlns:a16="http://schemas.microsoft.com/office/drawing/2014/main" id="{1A695990-90C7-7E49-8BCF-5A41E01D7BAC}"/>
              </a:ext>
            </a:extLst>
          </p:cNvPr>
          <p:cNvSpPr>
            <a:spLocks noGrp="1"/>
          </p:cNvSpPr>
          <p:nvPr>
            <p:ph type="ftr" sz="quarter" idx="11"/>
          </p:nvPr>
        </p:nvSpPr>
        <p:spPr/>
        <p:txBody>
          <a:bodyPr/>
          <a:lstStyle/>
          <a:p>
            <a:r>
              <a:rPr lang="de-DE" smtClean="0"/>
              <a:t>T. Tolba, WIN2023, Zhuhai</a:t>
            </a:r>
            <a:endParaRPr lang="en-GB"/>
          </a:p>
        </p:txBody>
      </p:sp>
      <p:sp>
        <p:nvSpPr>
          <p:cNvPr id="4" name="Espace réservé du numéro de diapositive 3">
            <a:extLst>
              <a:ext uri="{FF2B5EF4-FFF2-40B4-BE49-F238E27FC236}">
                <a16:creationId xmlns:a16="http://schemas.microsoft.com/office/drawing/2014/main" id="{E010A18E-4314-C84A-B6D0-CE5D7F302F2A}"/>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18476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7001A0-CE8B-A540-8AFC-50C3793906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245B1C02-FFD5-F841-99C2-4559527DE7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endParaRPr lang="en-GB"/>
          </a:p>
        </p:txBody>
      </p:sp>
      <p:sp>
        <p:nvSpPr>
          <p:cNvPr id="4" name="Espace réservé du texte 3">
            <a:extLst>
              <a:ext uri="{FF2B5EF4-FFF2-40B4-BE49-F238E27FC236}">
                <a16:creationId xmlns:a16="http://schemas.microsoft.com/office/drawing/2014/main" id="{AEDBD703-E18C-BB42-B8FD-7BB6CB068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F1C5FF4B-DE21-FD45-8A17-2C95870F108F}"/>
              </a:ext>
            </a:extLst>
          </p:cNvPr>
          <p:cNvSpPr>
            <a:spLocks noGrp="1"/>
          </p:cNvSpPr>
          <p:nvPr>
            <p:ph type="dt" sz="half" idx="10"/>
          </p:nvPr>
        </p:nvSpPr>
        <p:spPr/>
        <p:txBody>
          <a:bodyPr/>
          <a:lstStyle/>
          <a:p>
            <a:r>
              <a:rPr lang="de-DE" smtClean="0"/>
              <a:t>05.07.2023</a:t>
            </a:r>
            <a:endParaRPr lang="en-GB"/>
          </a:p>
        </p:txBody>
      </p:sp>
      <p:sp>
        <p:nvSpPr>
          <p:cNvPr id="6" name="Espace réservé du pied de page 5">
            <a:extLst>
              <a:ext uri="{FF2B5EF4-FFF2-40B4-BE49-F238E27FC236}">
                <a16:creationId xmlns:a16="http://schemas.microsoft.com/office/drawing/2014/main" id="{D3ED7882-912B-D54C-8FBE-93A5D5402E3D}"/>
              </a:ext>
            </a:extLst>
          </p:cNvPr>
          <p:cNvSpPr>
            <a:spLocks noGrp="1"/>
          </p:cNvSpPr>
          <p:nvPr>
            <p:ph type="ftr" sz="quarter" idx="11"/>
          </p:nvPr>
        </p:nvSpPr>
        <p:spPr/>
        <p:txBody>
          <a:bodyPr/>
          <a:lstStyle/>
          <a:p>
            <a:r>
              <a:rPr lang="de-DE" smtClean="0"/>
              <a:t>T. Tolba, WIN2023, Zhuhai</a:t>
            </a:r>
            <a:endParaRPr lang="en-GB"/>
          </a:p>
        </p:txBody>
      </p:sp>
      <p:sp>
        <p:nvSpPr>
          <p:cNvPr id="7" name="Espace réservé du numéro de diapositive 6">
            <a:extLst>
              <a:ext uri="{FF2B5EF4-FFF2-40B4-BE49-F238E27FC236}">
                <a16:creationId xmlns:a16="http://schemas.microsoft.com/office/drawing/2014/main" id="{1291BD29-CF2A-6841-BE92-7BFB522091AE}"/>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1408208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496009-5D93-7A43-BF6E-F46C7BB1387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3985B2C5-5060-A84E-8120-C1F5F23B4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1955D4D3-84D3-BD47-AF25-AD45D0026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endParaRPr lang="en-GB"/>
          </a:p>
        </p:txBody>
      </p:sp>
      <p:sp>
        <p:nvSpPr>
          <p:cNvPr id="5" name="Espace réservé de la date 4">
            <a:extLst>
              <a:ext uri="{FF2B5EF4-FFF2-40B4-BE49-F238E27FC236}">
                <a16:creationId xmlns:a16="http://schemas.microsoft.com/office/drawing/2014/main" id="{2BE9503F-5930-9E41-A883-B03895600C71}"/>
              </a:ext>
            </a:extLst>
          </p:cNvPr>
          <p:cNvSpPr>
            <a:spLocks noGrp="1"/>
          </p:cNvSpPr>
          <p:nvPr>
            <p:ph type="dt" sz="half" idx="10"/>
          </p:nvPr>
        </p:nvSpPr>
        <p:spPr/>
        <p:txBody>
          <a:bodyPr/>
          <a:lstStyle/>
          <a:p>
            <a:r>
              <a:rPr lang="de-DE" smtClean="0"/>
              <a:t>05.07.2023</a:t>
            </a:r>
            <a:endParaRPr lang="en-GB"/>
          </a:p>
        </p:txBody>
      </p:sp>
      <p:sp>
        <p:nvSpPr>
          <p:cNvPr id="6" name="Espace réservé du pied de page 5">
            <a:extLst>
              <a:ext uri="{FF2B5EF4-FFF2-40B4-BE49-F238E27FC236}">
                <a16:creationId xmlns:a16="http://schemas.microsoft.com/office/drawing/2014/main" id="{A887286B-3A47-C049-B7A6-856CFB6D4101}"/>
              </a:ext>
            </a:extLst>
          </p:cNvPr>
          <p:cNvSpPr>
            <a:spLocks noGrp="1"/>
          </p:cNvSpPr>
          <p:nvPr>
            <p:ph type="ftr" sz="quarter" idx="11"/>
          </p:nvPr>
        </p:nvSpPr>
        <p:spPr/>
        <p:txBody>
          <a:bodyPr/>
          <a:lstStyle/>
          <a:p>
            <a:r>
              <a:rPr lang="de-DE" smtClean="0"/>
              <a:t>T. Tolba, WIN2023, Zhuhai</a:t>
            </a:r>
            <a:endParaRPr lang="en-GB"/>
          </a:p>
        </p:txBody>
      </p:sp>
      <p:sp>
        <p:nvSpPr>
          <p:cNvPr id="7" name="Espace réservé du numéro de diapositive 6">
            <a:extLst>
              <a:ext uri="{FF2B5EF4-FFF2-40B4-BE49-F238E27FC236}">
                <a16:creationId xmlns:a16="http://schemas.microsoft.com/office/drawing/2014/main" id="{63868F71-A505-4D4E-91C6-842BC0CF428E}"/>
              </a:ext>
            </a:extLst>
          </p:cNvPr>
          <p:cNvSpPr>
            <a:spLocks noGrp="1"/>
          </p:cNvSpPr>
          <p:nvPr>
            <p:ph type="sldNum" sz="quarter" idx="12"/>
          </p:nvPr>
        </p:nvSpPr>
        <p:spPr/>
        <p:txBody>
          <a:bodyPr/>
          <a:lstStyle/>
          <a:p>
            <a:fld id="{18DB743F-34F4-3E4E-ABFA-C314FE39757C}" type="slidenum">
              <a:rPr lang="en-GB" smtClean="0"/>
              <a:t>‹#›</a:t>
            </a:fld>
            <a:endParaRPr lang="en-GB"/>
          </a:p>
        </p:txBody>
      </p:sp>
    </p:spTree>
    <p:extLst>
      <p:ext uri="{BB962C8B-B14F-4D97-AF65-F5344CB8AC3E}">
        <p14:creationId xmlns:p14="http://schemas.microsoft.com/office/powerpoint/2010/main" val="27587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D8E8BBC-16C1-034B-AAE4-EACDF3853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D5432D34-F5DD-FD42-860B-7AA50CB9D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endParaRPr lang="en-GB"/>
          </a:p>
        </p:txBody>
      </p:sp>
      <p:sp>
        <p:nvSpPr>
          <p:cNvPr id="4" name="Espace réservé de la date 3">
            <a:extLst>
              <a:ext uri="{FF2B5EF4-FFF2-40B4-BE49-F238E27FC236}">
                <a16:creationId xmlns:a16="http://schemas.microsoft.com/office/drawing/2014/main" id="{A5AC502E-3D2C-3340-B9EA-CB5E1CE18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05.07.2023</a:t>
            </a:r>
            <a:endParaRPr lang="en-GB"/>
          </a:p>
        </p:txBody>
      </p:sp>
      <p:sp>
        <p:nvSpPr>
          <p:cNvPr id="5" name="Espace réservé du pied de page 4">
            <a:extLst>
              <a:ext uri="{FF2B5EF4-FFF2-40B4-BE49-F238E27FC236}">
                <a16:creationId xmlns:a16="http://schemas.microsoft.com/office/drawing/2014/main" id="{05A5F22F-1C28-D347-BADD-4EE59A189F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T. Tolba, WIN2023, Zhuhai</a:t>
            </a:r>
            <a:endParaRPr lang="en-GB"/>
          </a:p>
        </p:txBody>
      </p:sp>
      <p:sp>
        <p:nvSpPr>
          <p:cNvPr id="6" name="Espace réservé du numéro de diapositive 5">
            <a:extLst>
              <a:ext uri="{FF2B5EF4-FFF2-40B4-BE49-F238E27FC236}">
                <a16:creationId xmlns:a16="http://schemas.microsoft.com/office/drawing/2014/main" id="{BDB531B0-FEBC-2642-9C9B-3C5EF6C0F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B743F-34F4-3E4E-ABFA-C314FE39757C}" type="slidenum">
              <a:rPr lang="en-GB" smtClean="0"/>
              <a:t>‹#›</a:t>
            </a:fld>
            <a:endParaRPr lang="en-GB"/>
          </a:p>
        </p:txBody>
      </p:sp>
    </p:spTree>
    <p:extLst>
      <p:ext uri="{BB962C8B-B14F-4D97-AF65-F5344CB8AC3E}">
        <p14:creationId xmlns:p14="http://schemas.microsoft.com/office/powerpoint/2010/main" val="2113914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hyperlink" Target="https://doi.org/10.1140/epjc/s10052-021-09845-8" TargetMode="Externa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hyperlink" Target="https://link.springer.com/article/10.1140/epjs/s11734-022-00664-w" TargetMode="Externa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43.tiff"/><Relationship Id="rId4" Type="http://schemas.openxmlformats.org/officeDocument/2006/relationships/image" Target="../media/image42.tiff"/></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hyperlink" Target="applewebdata://984654FF-DCB1-4610-9211-BDE550456AA1/#_ftnref1"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hyperlink" Target="applewebdata://984654FF-DCB1-4610-9211-BDE550456AA1/#_ftnref3" TargetMode="External"/><Relationship Id="rId4" Type="http://schemas.openxmlformats.org/officeDocument/2006/relationships/hyperlink" Target="applewebdata://984654FF-DCB1-4610-9211-BDE550456AA1/#_ftnref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1.png"/></Relationships>
</file>

<file path=ppt/slides/_rels/slide20.xml.rels><?xml version="1.0" encoding="UTF-8" standalone="yes"?>
<Relationships xmlns="http://schemas.openxmlformats.org/package/2006/relationships"><Relationship Id="rId13" Type="http://schemas.openxmlformats.org/officeDocument/2006/relationships/image" Target="../media/image65.jpe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image" Target="../media/image56.png"/><Relationship Id="rId21" Type="http://schemas.openxmlformats.org/officeDocument/2006/relationships/image" Target="../media/image73.jpeg"/><Relationship Id="rId34" Type="http://schemas.openxmlformats.org/officeDocument/2006/relationships/image" Target="../media/image86.png"/><Relationship Id="rId7" Type="http://schemas.openxmlformats.org/officeDocument/2006/relationships/image" Target="../media/image60.jpeg"/><Relationship Id="rId12" Type="http://schemas.openxmlformats.org/officeDocument/2006/relationships/image" Target="../media/image64.png"/><Relationship Id="rId17" Type="http://schemas.openxmlformats.org/officeDocument/2006/relationships/image" Target="../media/image69.jpeg"/><Relationship Id="rId25" Type="http://schemas.openxmlformats.org/officeDocument/2006/relationships/image" Target="../media/image77.png"/><Relationship Id="rId33" Type="http://schemas.openxmlformats.org/officeDocument/2006/relationships/image" Target="../media/image85.png"/><Relationship Id="rId2" Type="http://schemas.openxmlformats.org/officeDocument/2006/relationships/image" Target="../media/image55.jpeg"/><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png"/><Relationship Id="rId24" Type="http://schemas.openxmlformats.org/officeDocument/2006/relationships/image" Target="../media/image76.jpeg"/><Relationship Id="rId32" Type="http://schemas.openxmlformats.org/officeDocument/2006/relationships/image" Target="../media/image84.png"/><Relationship Id="rId5" Type="http://schemas.openxmlformats.org/officeDocument/2006/relationships/image" Target="../media/image58.png"/><Relationship Id="rId15" Type="http://schemas.openxmlformats.org/officeDocument/2006/relationships/image" Target="../media/image67.png"/><Relationship Id="rId23" Type="http://schemas.openxmlformats.org/officeDocument/2006/relationships/image" Target="../media/image75.jpeg"/><Relationship Id="rId28" Type="http://schemas.openxmlformats.org/officeDocument/2006/relationships/image" Target="../media/image80.png"/><Relationship Id="rId36" Type="http://schemas.openxmlformats.org/officeDocument/2006/relationships/image" Target="../media/image88.png"/><Relationship Id="rId10" Type="http://schemas.openxmlformats.org/officeDocument/2006/relationships/image" Target="../media/image63.jpeg"/><Relationship Id="rId19" Type="http://schemas.openxmlformats.org/officeDocument/2006/relationships/image" Target="../media/image71.png"/><Relationship Id="rId31" Type="http://schemas.openxmlformats.org/officeDocument/2006/relationships/image" Target="../media/image83.pn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2.png"/><Relationship Id="rId35" Type="http://schemas.openxmlformats.org/officeDocument/2006/relationships/image" Target="../media/image87.png"/><Relationship Id="rId8" Type="http://schemas.openxmlformats.org/officeDocument/2006/relationships/image" Target="../media/image6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hyperlink" Target="https://arxiv.org/abs/hep-ph/061133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image" Target="../media/image750.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emf"/><Relationship Id="rId15" Type="http://schemas.openxmlformats.org/officeDocument/2006/relationships/image" Target="../media/image340.png"/><Relationship Id="rId10" Type="http://schemas.openxmlformats.org/officeDocument/2006/relationships/image" Target="../media/image102.emf"/><Relationship Id="rId4" Type="http://schemas.openxmlformats.org/officeDocument/2006/relationships/image" Target="../media/image96.emf"/><Relationship Id="rId9" Type="http://schemas.openxmlformats.org/officeDocument/2006/relationships/image" Target="../media/image101.emf"/></Relationships>
</file>

<file path=ppt/slides/_rels/slide26.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5.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tiff"/><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tiff"/><Relationship Id="rId5" Type="http://schemas.openxmlformats.org/officeDocument/2006/relationships/image" Target="../media/image115.tiff"/><Relationship Id="rId4" Type="http://schemas.openxmlformats.org/officeDocument/2006/relationships/image" Target="../media/image114.tif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119.emf"/><Relationship Id="rId13" Type="http://schemas.openxmlformats.org/officeDocument/2006/relationships/image" Target="../media/image124.png"/><Relationship Id="rId3" Type="http://schemas.openxmlformats.org/officeDocument/2006/relationships/diagramLayout" Target="../diagrams/layout1.xml"/><Relationship Id="rId7" Type="http://schemas.openxmlformats.org/officeDocument/2006/relationships/image" Target="../media/image118.emf"/><Relationship Id="rId12" Type="http://schemas.openxmlformats.org/officeDocument/2006/relationships/image" Target="../media/image123.tiff"/><Relationship Id="rId2" Type="http://schemas.openxmlformats.org/officeDocument/2006/relationships/diagramData" Target="../diagrams/data1.xml"/><Relationship Id="rId16"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122.tiff"/><Relationship Id="rId5" Type="http://schemas.openxmlformats.org/officeDocument/2006/relationships/diagramColors" Target="../diagrams/colors1.xml"/><Relationship Id="rId15" Type="http://schemas.openxmlformats.org/officeDocument/2006/relationships/hyperlink" Target="https://arxiv.org/abs/2206.01208" TargetMode="External"/><Relationship Id="rId10" Type="http://schemas.openxmlformats.org/officeDocument/2006/relationships/image" Target="../media/image121.png"/><Relationship Id="rId4" Type="http://schemas.openxmlformats.org/officeDocument/2006/relationships/diagramQuickStyle" Target="../diagrams/quickStyle1.xml"/><Relationship Id="rId9" Type="http://schemas.openxmlformats.org/officeDocument/2006/relationships/image" Target="../media/image120.png"/><Relationship Id="rId14" Type="http://schemas.openxmlformats.org/officeDocument/2006/relationships/image" Target="../media/image125.tiff"/></Relationships>
</file>

<file path=ppt/slides/_rels/slide3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g"/><Relationship Id="rId10"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730.png"/><Relationship Id="rId10" Type="http://schemas.openxmlformats.org/officeDocument/2006/relationships/image" Target="../media/image780.png"/><Relationship Id="rId4" Type="http://schemas.openxmlformats.org/officeDocument/2006/relationships/image" Target="../media/image27.png"/><Relationship Id="rId9" Type="http://schemas.openxmlformats.org/officeDocument/2006/relationships/image" Target="../media/image7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47221"/>
            <a:ext cx="12192000" cy="1754326"/>
          </a:xfrm>
          <a:prstGeom prst="rect">
            <a:avLst/>
          </a:prstGeom>
        </p:spPr>
        <p:txBody>
          <a:bodyPr wrap="square">
            <a:spAutoFit/>
          </a:bodyPr>
          <a:lstStyle/>
          <a:p>
            <a:pPr algn="ctr"/>
            <a:r>
              <a:rPr lang="en-US" sz="5400" dirty="0" smtClean="0"/>
              <a:t>The </a:t>
            </a:r>
            <a:r>
              <a:rPr lang="en-US" sz="5400" dirty="0"/>
              <a:t>European Spallation Source neutrino </a:t>
            </a:r>
            <a:r>
              <a:rPr lang="en-US" sz="5400" dirty="0" smtClean="0"/>
              <a:t>Super Beam </a:t>
            </a:r>
            <a:r>
              <a:rPr lang="en-US" sz="5400" dirty="0"/>
              <a:t>plus Project </a:t>
            </a:r>
            <a:r>
              <a:rPr lang="en-GB" sz="5400" dirty="0"/>
              <a:t>ESS</a:t>
            </a:r>
            <a:r>
              <a:rPr lang="el-GR" sz="5400" i="1" dirty="0">
                <a:latin typeface="Times New Roman" panose="02020603050405020304" pitchFamily="18" charset="0"/>
                <a:cs typeface="Times New Roman" panose="02020603050405020304" pitchFamily="18" charset="0"/>
              </a:rPr>
              <a:t>ν</a:t>
            </a:r>
            <a:r>
              <a:rPr lang="en-US" sz="5400" dirty="0"/>
              <a:t>SB+</a:t>
            </a:r>
          </a:p>
        </p:txBody>
      </p:sp>
      <p:pic>
        <p:nvPicPr>
          <p:cNvPr id="4" name="Picture 3">
            <a:extLst>
              <a:ext uri="{FF2B5EF4-FFF2-40B4-BE49-F238E27FC236}">
                <a16:creationId xmlns:a16="http://schemas.microsoft.com/office/drawing/2014/main" id="{F8821E7D-D536-4EC4-A675-E7E2D6F4A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81" y="159076"/>
            <a:ext cx="2766973" cy="896960"/>
          </a:xfrm>
          <a:prstGeom prst="rect">
            <a:avLst/>
          </a:prstGeom>
        </p:spPr>
      </p:pic>
      <p:pic>
        <p:nvPicPr>
          <p:cNvPr id="1026"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877" y="159076"/>
            <a:ext cx="1637126" cy="89696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9278" y="159076"/>
            <a:ext cx="2946234" cy="896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C90CED-39FF-4CA5-804C-65136E5998E6}"/>
              </a:ext>
            </a:extLst>
          </p:cNvPr>
          <p:cNvSpPr txBox="1"/>
          <p:nvPr/>
        </p:nvSpPr>
        <p:spPr>
          <a:xfrm>
            <a:off x="-9496" y="3578732"/>
            <a:ext cx="12192000" cy="3000821"/>
          </a:xfrm>
          <a:prstGeom prst="rect">
            <a:avLst/>
          </a:prstGeom>
          <a:noFill/>
        </p:spPr>
        <p:txBody>
          <a:bodyPr wrap="square" rtlCol="0">
            <a:spAutoFit/>
          </a:bodyPr>
          <a:lstStyle/>
          <a:p>
            <a:pPr algn="ctr">
              <a:lnSpc>
                <a:spcPct val="150000"/>
              </a:lnSpc>
            </a:pPr>
            <a:r>
              <a:rPr lang="en-US" sz="1600" i="1" dirty="0"/>
              <a:t>Tamer Tolba </a:t>
            </a:r>
            <a:r>
              <a:rPr lang="en-US" sz="1600" dirty="0"/>
              <a:t>(</a:t>
            </a:r>
            <a:r>
              <a:rPr lang="en-US" sz="1600" i="1" dirty="0"/>
              <a:t>on behalf of the </a:t>
            </a:r>
            <a:r>
              <a:rPr lang="en-US" sz="1600" i="1" dirty="0" err="1" smtClean="0"/>
              <a:t>ESSnuSB</a:t>
            </a:r>
            <a:r>
              <a:rPr lang="en-US" sz="1600" i="1" dirty="0" smtClean="0"/>
              <a:t>+ collaboration</a:t>
            </a:r>
            <a:r>
              <a:rPr lang="en-US" sz="1600" dirty="0" smtClean="0"/>
              <a:t>)</a:t>
            </a:r>
            <a:endParaRPr lang="en-US" sz="1600" dirty="0"/>
          </a:p>
          <a:p>
            <a:pPr algn="ctr">
              <a:lnSpc>
                <a:spcPct val="150000"/>
              </a:lnSpc>
            </a:pPr>
            <a:r>
              <a:rPr lang="de-DE" sz="1600" i="1" dirty="0"/>
              <a:t>Institut für Experimentalphysik, Universität </a:t>
            </a:r>
            <a:r>
              <a:rPr lang="de-DE" sz="1600" i="1" dirty="0" smtClean="0"/>
              <a:t>Hamburg</a:t>
            </a:r>
          </a:p>
          <a:p>
            <a:pPr algn="ctr">
              <a:lnSpc>
                <a:spcPct val="150000"/>
              </a:lnSpc>
            </a:pPr>
            <a:endParaRPr lang="de-DE" sz="1600" i="1" dirty="0" smtClean="0"/>
          </a:p>
          <a:p>
            <a:pPr algn="ctr">
              <a:lnSpc>
                <a:spcPct val="150000"/>
              </a:lnSpc>
            </a:pPr>
            <a:endParaRPr lang="de-DE" sz="1600" i="1" dirty="0" smtClean="0"/>
          </a:p>
          <a:p>
            <a:pPr algn="ctr">
              <a:lnSpc>
                <a:spcPct val="150000"/>
              </a:lnSpc>
            </a:pPr>
            <a:endParaRPr lang="de-DE" sz="1600" i="1" dirty="0" smtClean="0"/>
          </a:p>
          <a:p>
            <a:pPr algn="ctr">
              <a:lnSpc>
                <a:spcPct val="150000"/>
              </a:lnSpc>
            </a:pPr>
            <a:endParaRPr lang="de-DE" sz="1600" i="1" dirty="0" smtClean="0"/>
          </a:p>
          <a:p>
            <a:pPr algn="ctr">
              <a:lnSpc>
                <a:spcPct val="150000"/>
              </a:lnSpc>
            </a:pPr>
            <a:endParaRPr lang="de-DE" sz="1600" i="1" dirty="0"/>
          </a:p>
          <a:p>
            <a:pPr algn="ctr">
              <a:lnSpc>
                <a:spcPct val="150000"/>
              </a:lnSpc>
            </a:pPr>
            <a:r>
              <a:rPr lang="en-US" sz="1400" i="1" dirty="0"/>
              <a:t>The </a:t>
            </a:r>
            <a:r>
              <a:rPr lang="en-US" sz="1400" i="1" dirty="0" smtClean="0"/>
              <a:t>29</a:t>
            </a:r>
            <a:r>
              <a:rPr lang="en-US" sz="1400" i="1" baseline="30000" dirty="0" smtClean="0"/>
              <a:t>th</a:t>
            </a:r>
            <a:r>
              <a:rPr lang="en-US" sz="1400" i="1" dirty="0" smtClean="0"/>
              <a:t> International </a:t>
            </a:r>
            <a:r>
              <a:rPr lang="en-US" sz="1400" i="1" dirty="0"/>
              <a:t>Workshop on Weak Interactions and Neutrinos (WIN2023)</a:t>
            </a:r>
            <a:r>
              <a:rPr lang="de-DE" sz="1400" i="1" dirty="0" smtClean="0"/>
              <a:t>, 02 – 08 July 2023</a:t>
            </a:r>
            <a:endParaRPr lang="de-DE" sz="1400" i="1"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0170" y="4673090"/>
            <a:ext cx="1350539" cy="1386349"/>
          </a:xfrm>
          <a:prstGeom prst="rect">
            <a:avLst/>
          </a:prstGeom>
        </p:spPr>
      </p:pic>
    </p:spTree>
    <p:extLst>
      <p:ext uri="{BB962C8B-B14F-4D97-AF65-F5344CB8AC3E}">
        <p14:creationId xmlns:p14="http://schemas.microsoft.com/office/powerpoint/2010/main" val="3078517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080267" y="5509758"/>
            <a:ext cx="2553263" cy="923330"/>
          </a:xfrm>
          <a:prstGeom prst="rect">
            <a:avLst/>
          </a:prstGeom>
          <a:solidFill>
            <a:schemeClr val="accent4"/>
          </a:solidFill>
        </p:spPr>
        <p:txBody>
          <a:bodyPr wrap="none" rtlCol="0">
            <a:spAutoFit/>
          </a:bodyPr>
          <a:lstStyle/>
          <a:p>
            <a:r>
              <a:rPr lang="hr-HR" dirty="0" smtClean="0"/>
              <a:t>7</a:t>
            </a:r>
            <a:r>
              <a:rPr lang="en-US" dirty="0"/>
              <a:t>2</a:t>
            </a:r>
            <a:r>
              <a:rPr lang="hr-HR" dirty="0" smtClean="0"/>
              <a:t>%  </a:t>
            </a:r>
            <a:r>
              <a:rPr lang="el-GR" dirty="0"/>
              <a:t>δ</a:t>
            </a:r>
            <a:r>
              <a:rPr lang="hr-HR" baseline="-25000" dirty="0"/>
              <a:t>CP  </a:t>
            </a:r>
            <a:r>
              <a:rPr lang="hr-HR" dirty="0"/>
              <a:t>coverage @ 5 </a:t>
            </a:r>
            <a:r>
              <a:rPr lang="el-GR" dirty="0"/>
              <a:t>σ</a:t>
            </a:r>
            <a:r>
              <a:rPr lang="hr-HR" dirty="0"/>
              <a:t>:</a:t>
            </a:r>
          </a:p>
          <a:p>
            <a:r>
              <a:rPr lang="hr-HR" dirty="0"/>
              <a:t>11 years (540 km)</a:t>
            </a:r>
          </a:p>
          <a:p>
            <a:r>
              <a:rPr lang="de-DE" dirty="0"/>
              <a:t>8</a:t>
            </a:r>
            <a:r>
              <a:rPr lang="hr-HR" dirty="0"/>
              <a:t> years (360 km)</a:t>
            </a:r>
          </a:p>
        </p:txBody>
      </p:sp>
      <p:pic>
        <p:nvPicPr>
          <p:cNvPr id="7" name="Picture 6" descr="cpv-1.png"/>
          <p:cNvPicPr>
            <a:picLocks noChangeAspect="1"/>
          </p:cNvPicPr>
          <p:nvPr/>
        </p:nvPicPr>
        <p:blipFill>
          <a:blip r:embed="rId2"/>
          <a:stretch>
            <a:fillRect/>
          </a:stretch>
        </p:blipFill>
        <p:spPr>
          <a:xfrm>
            <a:off x="102949" y="1496751"/>
            <a:ext cx="4006448" cy="4033580"/>
          </a:xfrm>
          <a:prstGeom prst="rect">
            <a:avLst/>
          </a:prstGeom>
        </p:spPr>
      </p:pic>
      <p:pic>
        <p:nvPicPr>
          <p:cNvPr id="9" name="Picture 8" descr="cpv_frac_expo-1.png"/>
          <p:cNvPicPr>
            <a:picLocks noChangeAspect="1"/>
          </p:cNvPicPr>
          <p:nvPr/>
        </p:nvPicPr>
        <p:blipFill>
          <a:blip r:embed="rId3"/>
          <a:stretch>
            <a:fillRect/>
          </a:stretch>
        </p:blipFill>
        <p:spPr>
          <a:xfrm>
            <a:off x="4190592" y="1595003"/>
            <a:ext cx="4021668" cy="3935328"/>
          </a:xfrm>
          <a:prstGeom prst="rect">
            <a:avLst/>
          </a:prstGeom>
        </p:spPr>
      </p:pic>
      <p:sp>
        <p:nvSpPr>
          <p:cNvPr id="12" name="TextBox 11"/>
          <p:cNvSpPr txBox="1"/>
          <p:nvPr/>
        </p:nvSpPr>
        <p:spPr>
          <a:xfrm>
            <a:off x="1040906" y="5533060"/>
            <a:ext cx="2581091" cy="923330"/>
          </a:xfrm>
          <a:prstGeom prst="rect">
            <a:avLst/>
          </a:prstGeom>
          <a:solidFill>
            <a:schemeClr val="accent4"/>
          </a:solidFill>
        </p:spPr>
        <p:txBody>
          <a:bodyPr wrap="none" rtlCol="0">
            <a:spAutoFit/>
          </a:bodyPr>
          <a:lstStyle/>
          <a:p>
            <a:r>
              <a:rPr lang="hr-HR" dirty="0"/>
              <a:t>Sensitivity for </a:t>
            </a:r>
            <a:r>
              <a:rPr lang="el-GR" dirty="0"/>
              <a:t>δ</a:t>
            </a:r>
            <a:r>
              <a:rPr lang="hr-HR" baseline="-25000" dirty="0"/>
              <a:t>CP</a:t>
            </a:r>
            <a:r>
              <a:rPr lang="hr-HR" dirty="0"/>
              <a:t> = ± </a:t>
            </a:r>
            <a:r>
              <a:rPr lang="el-GR" dirty="0"/>
              <a:t>π</a:t>
            </a:r>
            <a:r>
              <a:rPr lang="hr-HR" dirty="0"/>
              <a:t>/2:</a:t>
            </a:r>
          </a:p>
          <a:p>
            <a:r>
              <a:rPr lang="hr-HR" dirty="0"/>
              <a:t>11 </a:t>
            </a:r>
            <a:r>
              <a:rPr lang="el-GR" dirty="0"/>
              <a:t>σ</a:t>
            </a:r>
            <a:r>
              <a:rPr lang="hr-HR" dirty="0"/>
              <a:t> (540 km)</a:t>
            </a:r>
          </a:p>
          <a:p>
            <a:r>
              <a:rPr lang="hr-HR" dirty="0"/>
              <a:t>13 </a:t>
            </a:r>
            <a:r>
              <a:rPr lang="el-GR" dirty="0"/>
              <a:t>σ</a:t>
            </a:r>
            <a:r>
              <a:rPr lang="hr-HR" dirty="0"/>
              <a:t> (360 km)</a:t>
            </a:r>
          </a:p>
        </p:txBody>
      </p:sp>
      <p:cxnSp>
        <p:nvCxnSpPr>
          <p:cNvPr id="15" name="Straight Connector 14"/>
          <p:cNvCxnSpPr/>
          <p:nvPr/>
        </p:nvCxnSpPr>
        <p:spPr>
          <a:xfrm flipH="1">
            <a:off x="5841270" y="2334024"/>
            <a:ext cx="0" cy="2835651"/>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401800" y="2347790"/>
            <a:ext cx="780" cy="2845811"/>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0" y="18512"/>
            <a:ext cx="12192000" cy="892552"/>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a:ea typeface="+mj-ea"/>
                <a:cs typeface="Times New Roman"/>
              </a:rPr>
              <a:t>P</a:t>
            </a:r>
            <a:r>
              <a:rPr lang="hr-HR" sz="2800" dirty="0">
                <a:ea typeface="+mj-ea"/>
                <a:cs typeface="Times New Roman"/>
              </a:rPr>
              <a:t>hysics </a:t>
            </a:r>
            <a:r>
              <a:rPr lang="en-US" sz="2800" dirty="0">
                <a:ea typeface="+mj-ea"/>
                <a:cs typeface="Times New Roman"/>
              </a:rPr>
              <a:t>Results</a:t>
            </a:r>
            <a:r>
              <a:rPr lang="hr-HR" sz="2800" dirty="0">
                <a:ea typeface="+mj-ea"/>
                <a:cs typeface="Times New Roman"/>
              </a:rPr>
              <a:t/>
            </a:r>
            <a:br>
              <a:rPr lang="hr-HR" sz="2800" dirty="0">
                <a:ea typeface="+mj-ea"/>
                <a:cs typeface="Times New Roman"/>
              </a:rPr>
            </a:br>
            <a:r>
              <a:rPr lang="hr-HR" sz="2400" dirty="0">
                <a:ea typeface="+mj-ea"/>
                <a:cs typeface="Times New Roman"/>
              </a:rPr>
              <a:t>(</a:t>
            </a:r>
            <a:r>
              <a:rPr lang="en-US" sz="2400" dirty="0">
                <a:ea typeface="+mj-ea"/>
                <a:cs typeface="Times New Roman"/>
              </a:rPr>
              <a:t>Sensitivity and Precision</a:t>
            </a:r>
            <a:r>
              <a:rPr lang="hr-HR" sz="2400" dirty="0">
                <a:ea typeface="+mj-ea"/>
                <a:cs typeface="Times New Roman"/>
              </a:rPr>
              <a:t>)</a:t>
            </a:r>
          </a:p>
        </p:txBody>
      </p:sp>
      <p:pic>
        <p:nvPicPr>
          <p:cNvPr id="19" name="Picture 18" descr="cpv-1.png"/>
          <p:cNvPicPr>
            <a:picLocks noChangeAspect="1"/>
          </p:cNvPicPr>
          <p:nvPr/>
        </p:nvPicPr>
        <p:blipFill>
          <a:blip r:embed="rId4"/>
          <a:stretch>
            <a:fillRect/>
          </a:stretch>
        </p:blipFill>
        <p:spPr>
          <a:xfrm>
            <a:off x="8161527" y="1496751"/>
            <a:ext cx="3965750" cy="4113074"/>
          </a:xfrm>
          <a:prstGeom prst="rect">
            <a:avLst/>
          </a:prstGeom>
        </p:spPr>
      </p:pic>
      <p:sp>
        <p:nvSpPr>
          <p:cNvPr id="20" name="TextBox 19"/>
          <p:cNvSpPr txBox="1"/>
          <p:nvPr/>
        </p:nvSpPr>
        <p:spPr>
          <a:xfrm>
            <a:off x="8523205" y="5786757"/>
            <a:ext cx="3461076" cy="369332"/>
          </a:xfrm>
          <a:prstGeom prst="rect">
            <a:avLst/>
          </a:prstGeom>
          <a:solidFill>
            <a:schemeClr val="accent4"/>
          </a:solidFill>
        </p:spPr>
        <p:txBody>
          <a:bodyPr wrap="none" rtlCol="0">
            <a:spAutoFit/>
          </a:bodyPr>
          <a:lstStyle/>
          <a:p>
            <a:r>
              <a:rPr lang="hr-HR" dirty="0"/>
              <a:t>High precision of </a:t>
            </a:r>
            <a:r>
              <a:rPr lang="el-GR" dirty="0"/>
              <a:t>δ</a:t>
            </a:r>
            <a:r>
              <a:rPr lang="hr-HR" baseline="-25000" dirty="0"/>
              <a:t>CP</a:t>
            </a:r>
            <a:r>
              <a:rPr lang="hr-HR" dirty="0"/>
              <a:t> measurement</a:t>
            </a:r>
          </a:p>
        </p:txBody>
      </p:sp>
      <p:sp>
        <p:nvSpPr>
          <p:cNvPr id="8" name="Rectangle 7"/>
          <p:cNvSpPr/>
          <p:nvPr/>
        </p:nvSpPr>
        <p:spPr>
          <a:xfrm>
            <a:off x="102949" y="893172"/>
            <a:ext cx="4352088" cy="523220"/>
          </a:xfrm>
          <a:prstGeom prst="rect">
            <a:avLst/>
          </a:prstGeom>
          <a:solidFill>
            <a:schemeClr val="accent6">
              <a:lumMod val="20000"/>
              <a:lumOff val="80000"/>
            </a:schemeClr>
          </a:solidFill>
        </p:spPr>
        <p:txBody>
          <a:bodyPr wrap="square">
            <a:spAutoFit/>
          </a:bodyPr>
          <a:lstStyle/>
          <a:p>
            <a:r>
              <a:rPr lang="en-US" sz="1400" b="1" dirty="0">
                <a:hlinkClick r:id="rId5"/>
              </a:rPr>
              <a:t>A. </a:t>
            </a:r>
            <a:r>
              <a:rPr lang="en-US" sz="1400" b="1" dirty="0" err="1">
                <a:hlinkClick r:id="rId5"/>
              </a:rPr>
              <a:t>Alekou</a:t>
            </a:r>
            <a:r>
              <a:rPr lang="en-US" sz="1400" b="1" dirty="0">
                <a:hlinkClick r:id="rId5"/>
              </a:rPr>
              <a:t> </a:t>
            </a:r>
            <a:r>
              <a:rPr lang="en-US" sz="1400" b="1" i="1" dirty="0">
                <a:hlinkClick r:id="rId5"/>
              </a:rPr>
              <a:t>et al</a:t>
            </a:r>
            <a:r>
              <a:rPr lang="en-US" sz="1400" b="1" dirty="0">
                <a:hlinkClick r:id="rId5"/>
              </a:rPr>
              <a:t>., “</a:t>
            </a:r>
            <a:r>
              <a:rPr lang="en-US" sz="1400" b="1" i="1" dirty="0">
                <a:hlinkClick r:id="rId5"/>
              </a:rPr>
              <a:t>Updated physics performance of the </a:t>
            </a:r>
            <a:r>
              <a:rPr lang="en-US" sz="1400" b="1" i="1" dirty="0" err="1">
                <a:hlinkClick r:id="rId5"/>
              </a:rPr>
              <a:t>ESSnuSB</a:t>
            </a:r>
            <a:r>
              <a:rPr lang="en-US" sz="1400" b="1" i="1" dirty="0">
                <a:hlinkClick r:id="rId5"/>
              </a:rPr>
              <a:t> experiment</a:t>
            </a:r>
            <a:r>
              <a:rPr lang="en-US" sz="1400" b="1" dirty="0">
                <a:hlinkClick r:id="rId5"/>
              </a:rPr>
              <a:t>” </a:t>
            </a:r>
            <a:r>
              <a:rPr lang="en-US" sz="1400" b="1" dirty="0" err="1">
                <a:hlinkClick r:id="rId5"/>
              </a:rPr>
              <a:t>Eu</a:t>
            </a:r>
            <a:r>
              <a:rPr lang="en-US" sz="1400" b="1" dirty="0">
                <a:hlinkClick r:id="rId5"/>
              </a:rPr>
              <a:t>. Phys. J. C 81, (2021) 1130</a:t>
            </a:r>
            <a:endParaRPr lang="hr-HR" sz="1400" b="1" dirty="0"/>
          </a:p>
        </p:txBody>
      </p:sp>
      <p:sp>
        <p:nvSpPr>
          <p:cNvPr id="17" name="Rectangle 16"/>
          <p:cNvSpPr/>
          <p:nvPr/>
        </p:nvSpPr>
        <p:spPr>
          <a:xfrm>
            <a:off x="7145669" y="2675102"/>
            <a:ext cx="495649" cy="307777"/>
          </a:xfrm>
          <a:prstGeom prst="rect">
            <a:avLst/>
          </a:prstGeom>
        </p:spPr>
        <p:txBody>
          <a:bodyPr wrap="none">
            <a:spAutoFit/>
          </a:bodyPr>
          <a:lstStyle/>
          <a:p>
            <a:r>
              <a:rPr lang="hr-HR" sz="1400" dirty="0" smtClean="0"/>
              <a:t>7</a:t>
            </a:r>
            <a:r>
              <a:rPr lang="en-US" sz="1400" dirty="0"/>
              <a:t>2</a:t>
            </a:r>
            <a:r>
              <a:rPr lang="hr-HR" sz="1400" dirty="0" smtClean="0"/>
              <a:t>%</a:t>
            </a:r>
            <a:endParaRPr lang="en-US" sz="1400" dirty="0"/>
          </a:p>
        </p:txBody>
      </p:sp>
      <p:sp>
        <p:nvSpPr>
          <p:cNvPr id="21" name="Rectangle 20"/>
          <p:cNvSpPr/>
          <p:nvPr/>
        </p:nvSpPr>
        <p:spPr>
          <a:xfrm>
            <a:off x="7145669" y="3322962"/>
            <a:ext cx="495649" cy="307777"/>
          </a:xfrm>
          <a:prstGeom prst="rect">
            <a:avLst/>
          </a:prstGeom>
        </p:spPr>
        <p:txBody>
          <a:bodyPr wrap="none">
            <a:spAutoFit/>
          </a:bodyPr>
          <a:lstStyle/>
          <a:p>
            <a:r>
              <a:rPr lang="en-US" sz="1400" dirty="0"/>
              <a:t>50</a:t>
            </a:r>
            <a:r>
              <a:rPr lang="hr-HR" sz="1400" dirty="0"/>
              <a:t>%</a:t>
            </a:r>
            <a:endParaRPr lang="en-US" sz="1400" dirty="0"/>
          </a:p>
        </p:txBody>
      </p:sp>
      <p:sp>
        <p:nvSpPr>
          <p:cNvPr id="2" name="Date Placeholder 1"/>
          <p:cNvSpPr>
            <a:spLocks noGrp="1"/>
          </p:cNvSpPr>
          <p:nvPr>
            <p:ph type="dt" sz="half" idx="10"/>
          </p:nvPr>
        </p:nvSpPr>
        <p:spPr/>
        <p:txBody>
          <a:bodyPr/>
          <a:lstStyle/>
          <a:p>
            <a:r>
              <a:rPr lang="de-DE" smtClean="0"/>
              <a:t>05.07.2023</a:t>
            </a:r>
            <a:endParaRPr lang="en-GB"/>
          </a:p>
        </p:txBody>
      </p:sp>
      <p:sp>
        <p:nvSpPr>
          <p:cNvPr id="3" name="Footer Placeholder 2"/>
          <p:cNvSpPr>
            <a:spLocks noGrp="1"/>
          </p:cNvSpPr>
          <p:nvPr>
            <p:ph type="ftr" sz="quarter" idx="11"/>
          </p:nvPr>
        </p:nvSpPr>
        <p:spPr/>
        <p:txBody>
          <a:bodyPr/>
          <a:lstStyle/>
          <a:p>
            <a:r>
              <a:rPr lang="de-DE" smtClean="0"/>
              <a:t>T. Tolba, WIN2023, Zhuhai</a:t>
            </a:r>
            <a:endParaRPr lang="en-GB"/>
          </a:p>
        </p:txBody>
      </p:sp>
      <p:sp>
        <p:nvSpPr>
          <p:cNvPr id="4" name="Slide Number Placeholder 3"/>
          <p:cNvSpPr>
            <a:spLocks noGrp="1"/>
          </p:cNvSpPr>
          <p:nvPr>
            <p:ph type="sldNum" sz="quarter" idx="12"/>
          </p:nvPr>
        </p:nvSpPr>
        <p:spPr/>
        <p:txBody>
          <a:bodyPr/>
          <a:lstStyle/>
          <a:p>
            <a:r>
              <a:rPr lang="en-GB" dirty="0" smtClean="0"/>
              <a:t>10</a:t>
            </a:r>
            <a:endParaRPr lang="en-GB" dirty="0"/>
          </a:p>
        </p:txBody>
      </p:sp>
      <p:pic>
        <p:nvPicPr>
          <p:cNvPr id="22" name="Picture 21"/>
          <p:cNvPicPr>
            <a:picLocks noChangeAspect="1" noChangeArrowheads="1"/>
          </p:cNvPicPr>
          <p:nvPr/>
        </p:nvPicPr>
        <p:blipFill rotWithShape="1">
          <a:blip r:embed="rId6">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614862" y="3951409"/>
            <a:ext cx="3355196" cy="137259"/>
          </a:xfrm>
          <a:prstGeom prst="rect">
            <a:avLst/>
          </a:prstGeom>
        </p:spPr>
      </p:pic>
      <p:sp>
        <p:nvSpPr>
          <p:cNvPr id="6" name="TextBox 5"/>
          <p:cNvSpPr txBox="1"/>
          <p:nvPr/>
        </p:nvSpPr>
        <p:spPr>
          <a:xfrm>
            <a:off x="2039985" y="3667213"/>
            <a:ext cx="482824" cy="369332"/>
          </a:xfrm>
          <a:prstGeom prst="rect">
            <a:avLst/>
          </a:prstGeom>
          <a:noFill/>
        </p:spPr>
        <p:txBody>
          <a:bodyPr wrap="none" rtlCol="0">
            <a:spAutoFit/>
          </a:bodyPr>
          <a:lstStyle/>
          <a:p>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5 </a:t>
            </a:r>
            <a:r>
              <a:rPr lang="el-GR"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σ</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3641044"/>
      </p:ext>
    </p:extLst>
  </p:cSld>
  <p:clrMapOvr>
    <a:masterClrMapping/>
  </p:clrMapOvr>
  <p:transition spd="slow"/>
  <p:timing>
    <p:tnLst>
      <p:par>
        <p:cTn id="1" dur="indefinite" restart="never" nodeType="tmRoot"/>
      </p:par>
    </p:tnLst>
  </p:timing>
  <p:extLst mod="1">
    <p:ext uri="{3A86A75C-4F4B-4683-9AE1-C65F6400EC91}">
      <p14:laserTraceLst xmlns:p14="http://schemas.microsoft.com/office/powerpoint/2010/main">
        <p14:tracePtLst>
          <p14:tracePt t="8070" x="3159125" y="2260600"/>
          <p14:tracePt t="8078" x="3235325" y="2295525"/>
          <p14:tracePt t="8085" x="3302000" y="2305050"/>
          <p14:tracePt t="8094" x="3355975" y="2311400"/>
          <p14:tracePt t="8110" x="3387725" y="2311400"/>
          <p14:tracePt t="8126" x="3416300" y="2311400"/>
          <p14:tracePt t="8143" x="3435350" y="2251075"/>
          <p14:tracePt t="8160" x="3441700" y="2219325"/>
          <p14:tracePt t="8176" x="3467100" y="2127250"/>
          <p14:tracePt t="8193" x="3467100" y="1949450"/>
          <p14:tracePt t="8210" x="3467100" y="1851025"/>
          <p14:tracePt t="8226" x="3470275" y="1784350"/>
          <p14:tracePt t="8243" x="3470275" y="1746250"/>
          <p14:tracePt t="8260" x="3470275" y="1711325"/>
          <p14:tracePt t="8276" x="3470275" y="1701800"/>
          <p14:tracePt t="8293" x="3470275" y="1689100"/>
          <p14:tracePt t="8310" x="3470275" y="1647825"/>
          <p14:tracePt t="8312" x="3470275" y="1628775"/>
          <p14:tracePt t="8326" x="3470275" y="1612900"/>
          <p14:tracePt t="8343" x="3470275" y="1577975"/>
          <p14:tracePt t="8360" x="3467100" y="1568450"/>
          <p14:tracePt t="8377" x="3454400" y="1530350"/>
          <p14:tracePt t="8393" x="3422650" y="1489075"/>
          <p14:tracePt t="8410" x="3397250" y="1476375"/>
          <p14:tracePt t="8426" x="3368675" y="1454150"/>
          <p14:tracePt t="8443" x="3314700" y="1435100"/>
          <p14:tracePt t="8460" x="3279775" y="1419225"/>
          <p14:tracePt t="8476" x="3213100" y="1397000"/>
          <p14:tracePt t="8493" x="3152775" y="1377950"/>
          <p14:tracePt t="8510" x="3101975" y="1368425"/>
          <p14:tracePt t="8527" x="3044825" y="1352550"/>
          <p14:tracePt t="8543" x="3003550" y="1346200"/>
          <p14:tracePt t="8560" x="2978150" y="1333500"/>
          <p14:tracePt t="8577" x="2943225" y="1327150"/>
          <p14:tracePt t="8593" x="2908300" y="1320800"/>
          <p14:tracePt t="8610" x="2867025" y="1320800"/>
          <p14:tracePt t="8627" x="2832100" y="1317625"/>
          <p14:tracePt t="8643" x="2774950" y="1311275"/>
          <p14:tracePt t="8660" x="2768600" y="1304925"/>
          <p14:tracePt t="8676" x="2736850" y="1304925"/>
          <p14:tracePt t="8693" x="2679700" y="1301750"/>
          <p14:tracePt t="8710" x="2644775" y="1295400"/>
          <p14:tracePt t="8726" x="2619375" y="1295400"/>
          <p14:tracePt t="8743" x="2578100" y="1295400"/>
          <p14:tracePt t="8760" x="2549525" y="1295400"/>
          <p14:tracePt t="8777" x="2501900" y="1295400"/>
          <p14:tracePt t="8793" x="2463800" y="1295400"/>
          <p14:tracePt t="8810" x="2428875" y="1295400"/>
          <p14:tracePt t="8827" x="2387600" y="1295400"/>
          <p14:tracePt t="8843" x="2330450" y="1295400"/>
          <p14:tracePt t="8844" x="2314575" y="1295400"/>
          <p14:tracePt t="8859" x="2289175" y="1295400"/>
          <p14:tracePt t="8876" x="2197100" y="1311275"/>
          <p14:tracePt t="8893" x="2111375" y="1323975"/>
          <p14:tracePt t="8910" x="2044700" y="1336675"/>
          <p14:tracePt t="8926" x="1990725" y="1343025"/>
          <p14:tracePt t="8943" x="1955800" y="1343025"/>
          <p14:tracePt t="8960" x="1927225" y="1349375"/>
          <p14:tracePt t="8976" x="1898650" y="1362075"/>
          <p14:tracePt t="8993" x="1863725" y="1377950"/>
          <p14:tracePt t="9010" x="1828800" y="1397000"/>
          <p14:tracePt t="9026" x="1784350" y="1428750"/>
          <p14:tracePt t="9043" x="1743075" y="1441450"/>
          <p14:tracePt t="9060" x="1695450" y="1463675"/>
          <p14:tracePt t="9077" x="1647825" y="1476375"/>
          <p14:tracePt t="9093" x="1625600" y="1489075"/>
          <p14:tracePt t="9110" x="1597025" y="1498600"/>
          <p14:tracePt t="9126" x="1577975" y="1504950"/>
          <p14:tracePt t="9143" x="1536700" y="1520825"/>
          <p14:tracePt t="9160" x="1530350" y="1520825"/>
          <p14:tracePt t="9176" x="1524000" y="1527175"/>
          <p14:tracePt t="9193" x="1520825" y="1527175"/>
          <p14:tracePt t="9238" x="1514475" y="1530350"/>
          <p14:tracePt t="9246" x="1501775" y="1530350"/>
          <p14:tracePt t="9260" x="1489075" y="1536700"/>
          <p14:tracePt t="9277" x="1460500" y="1552575"/>
          <p14:tracePt t="9293" x="1435100" y="1558925"/>
          <p14:tracePt t="9310" x="1419225" y="1562100"/>
          <p14:tracePt t="9326" x="1400175" y="1574800"/>
          <p14:tracePt t="9343" x="1349375" y="1593850"/>
          <p14:tracePt t="9344" x="1336675" y="1597025"/>
          <p14:tracePt t="9360" x="1320800" y="1609725"/>
          <p14:tracePt t="9376" x="1298575" y="1625600"/>
          <p14:tracePt t="9393" x="1266825" y="1641475"/>
          <p14:tracePt t="9410" x="1238250" y="1654175"/>
          <p14:tracePt t="9426" x="1209675" y="1676400"/>
          <p14:tracePt t="9443" x="1193800" y="1682750"/>
          <p14:tracePt t="9460" x="1184275" y="1689100"/>
          <p14:tracePt t="9476" x="1165225" y="1711325"/>
          <p14:tracePt t="9493" x="1120775" y="1736725"/>
          <p14:tracePt t="9510" x="1092200" y="1758950"/>
          <p14:tracePt t="9526" x="1066800" y="1793875"/>
          <p14:tracePt t="9543" x="1041400" y="1841500"/>
          <p14:tracePt t="9560" x="1028700" y="1851025"/>
          <p14:tracePt t="9576" x="1009650" y="1901825"/>
          <p14:tracePt t="9593" x="981075" y="1949450"/>
          <p14:tracePt t="9610" x="962025" y="1984375"/>
          <p14:tracePt t="9626" x="939800" y="2022475"/>
          <p14:tracePt t="9643" x="927100" y="2057400"/>
          <p14:tracePt t="9660" x="904875" y="2085975"/>
          <p14:tracePt t="9677" x="892175" y="2114550"/>
          <p14:tracePt t="9693" x="882650" y="2136775"/>
          <p14:tracePt t="9710" x="876300" y="2159000"/>
          <p14:tracePt t="9726" x="866775" y="2168525"/>
          <p14:tracePt t="9743" x="866775" y="2174875"/>
          <p14:tracePt t="9760" x="857250" y="2184400"/>
          <p14:tracePt t="9777" x="847725" y="2203450"/>
          <p14:tracePt t="9793" x="844550" y="2212975"/>
          <p14:tracePt t="9810" x="831850" y="2241550"/>
          <p14:tracePt t="9826" x="822325" y="2263775"/>
          <p14:tracePt t="9843" x="809625" y="2295525"/>
          <p14:tracePt t="9859" x="800100" y="2317750"/>
          <p14:tracePt t="9877" x="790575" y="2349500"/>
          <p14:tracePt t="9893" x="784225" y="2390775"/>
          <p14:tracePt t="9910" x="765175" y="2428875"/>
          <p14:tracePt t="9927" x="755650" y="2460625"/>
          <p14:tracePt t="9943" x="742950" y="2489200"/>
          <p14:tracePt t="9960" x="736600" y="2517775"/>
          <p14:tracePt t="9977" x="733425" y="2536825"/>
          <p14:tracePt t="9993" x="733425" y="2546350"/>
          <p14:tracePt t="10010" x="723900" y="2568575"/>
          <p14:tracePt t="10027" x="711200" y="2590800"/>
          <p14:tracePt t="10044" x="698500" y="2641600"/>
          <p14:tracePt t="10060" x="688975" y="2654300"/>
          <p14:tracePt t="10076" x="688975" y="2695575"/>
          <p14:tracePt t="10093" x="669925" y="2746375"/>
          <p14:tracePt t="10110" x="669925" y="2774950"/>
          <p14:tracePt t="10126" x="657225" y="2816225"/>
          <p14:tracePt t="10143" x="641350" y="2857500"/>
          <p14:tracePt t="10160" x="641350" y="2870200"/>
          <p14:tracePt t="10177" x="631825" y="2882900"/>
          <p14:tracePt t="10193" x="631825" y="2886075"/>
          <p14:tracePt t="10210" x="631825" y="2889250"/>
          <p14:tracePt t="10227" x="625475" y="2895600"/>
          <p14:tracePt t="10243" x="622300" y="2908300"/>
          <p14:tracePt t="10259" x="619125" y="2917825"/>
          <p14:tracePt t="10276" x="619125" y="2927350"/>
          <p14:tracePt t="10293" x="619125" y="2946400"/>
          <p14:tracePt t="10310" x="619125" y="2955925"/>
          <p14:tracePt t="10326" x="612775" y="2978150"/>
          <p14:tracePt t="10343" x="612775" y="2997200"/>
          <p14:tracePt t="10360" x="612775" y="3009900"/>
          <p14:tracePt t="10377" x="612775" y="3019425"/>
          <p14:tracePt t="10393" x="606425" y="3028950"/>
          <p14:tracePt t="10426" x="606425" y="3041650"/>
          <p14:tracePt t="10443" x="606425" y="3051175"/>
          <p14:tracePt t="10460" x="606425" y="3060700"/>
          <p14:tracePt t="10477" x="606425" y="3070225"/>
          <p14:tracePt t="10493" x="606425" y="3079750"/>
          <p14:tracePt t="10509" x="606425" y="3092450"/>
          <p14:tracePt t="10526" x="606425" y="3101975"/>
          <p14:tracePt t="10543" x="606425" y="3117850"/>
          <p14:tracePt t="10560" x="606425" y="3121025"/>
          <p14:tracePt t="10576" x="606425" y="3127375"/>
          <p14:tracePt t="10610" x="606425" y="3130550"/>
          <p14:tracePt t="10627" x="606425" y="3133725"/>
          <p14:tracePt t="10643" x="609600" y="3143250"/>
          <p14:tracePt t="10676" x="609600" y="3149600"/>
          <p14:tracePt t="11413" x="609600" y="3152775"/>
          <p14:tracePt t="11420" x="609600" y="3159125"/>
          <p14:tracePt t="11647" x="609600" y="3168650"/>
          <p14:tracePt t="11654" x="615950" y="3178175"/>
          <p14:tracePt t="11670" x="615950" y="3181350"/>
          <p14:tracePt t="11678" x="619125" y="3181350"/>
          <p14:tracePt t="11694" x="619125" y="3187700"/>
          <p14:tracePt t="11710" x="622300" y="3190875"/>
          <p14:tracePt t="11719" x="622300" y="3197225"/>
          <p14:tracePt t="11736" x="622300" y="3200400"/>
          <p14:tracePt t="11752" x="628650" y="3206750"/>
          <p14:tracePt t="11770" x="628650" y="3209925"/>
          <p14:tracePt t="11803" x="628650" y="3213100"/>
          <p14:tracePt t="11822" x="631825" y="3213100"/>
          <p14:tracePt t="11846" x="638175" y="3219450"/>
          <p14:tracePt t="11862" x="647700" y="3228975"/>
          <p14:tracePt t="11871" x="663575" y="3228975"/>
          <p14:tracePt t="11886" x="682625" y="3241675"/>
          <p14:tracePt t="11902" x="742950" y="3257550"/>
          <p14:tracePt t="11919" x="777875" y="3282950"/>
          <p14:tracePt t="11936" x="819150" y="3302000"/>
          <p14:tracePt t="11952" x="847725" y="3311525"/>
          <p14:tracePt t="11969" x="882650" y="3324225"/>
          <p14:tracePt t="11986" x="904875" y="3324225"/>
          <p14:tracePt t="12002" x="930275" y="3324225"/>
          <p14:tracePt t="12020" x="987425" y="3324225"/>
          <p14:tracePt t="12036" x="1063625" y="3324225"/>
          <p14:tracePt t="12053" x="1168400" y="3324225"/>
          <p14:tracePt t="12070" x="1244600" y="3324225"/>
          <p14:tracePt t="12086" x="1285875" y="3324225"/>
          <p14:tracePt t="12103" x="1384300" y="3336925"/>
          <p14:tracePt t="12119" x="1470025" y="3346450"/>
          <p14:tracePt t="12136" x="1577975" y="3346450"/>
          <p14:tracePt t="12153" x="1701800" y="3365500"/>
          <p14:tracePt t="12169" x="1778000" y="3365500"/>
          <p14:tracePt t="12186" x="1822450" y="3365500"/>
          <p14:tracePt t="12202" x="1889125" y="3365500"/>
          <p14:tracePt t="12220" x="1920875" y="3368675"/>
          <p14:tracePt t="12236" x="1997075" y="3368675"/>
          <p14:tracePt t="12253" x="2073275" y="3368675"/>
          <p14:tracePt t="12270" x="2159000" y="3368675"/>
          <p14:tracePt t="12286" x="2222500" y="3368675"/>
          <p14:tracePt t="12303" x="2286000" y="3375025"/>
          <p14:tracePt t="12320" x="2343150" y="3371850"/>
          <p14:tracePt t="12336" x="2413000" y="3355975"/>
          <p14:tracePt t="12353" x="2470150" y="3355975"/>
          <p14:tracePt t="12370" x="2501900" y="3355975"/>
          <p14:tracePt t="12386" x="2559050" y="3355975"/>
          <p14:tracePt t="12388" x="2581275" y="3355975"/>
          <p14:tracePt t="12403" x="2647950" y="3349625"/>
          <p14:tracePt t="12420" x="2705100" y="3343275"/>
          <p14:tracePt t="12436" x="2733675" y="3340100"/>
          <p14:tracePt t="12453" x="2743200" y="3340100"/>
          <p14:tracePt t="12469" x="2746375" y="3333750"/>
          <p14:tracePt t="13527" x="2746375" y="3340100"/>
          <p14:tracePt t="13534" x="2746375" y="3406775"/>
          <p14:tracePt t="13542" x="2743200" y="3425825"/>
          <p14:tracePt t="13561" x="2733675" y="3416300"/>
          <p14:tracePt t="13567" x="2724150" y="3349625"/>
          <p14:tracePt t="13583" x="2724150" y="3308350"/>
          <p14:tracePt t="14343" x="2717800" y="3336925"/>
          <p14:tracePt t="14350" x="2711450" y="3381375"/>
          <p14:tracePt t="14358" x="2695575" y="3419475"/>
          <p14:tracePt t="14366" x="2676525" y="3444875"/>
          <p14:tracePt t="14381" x="2663825" y="3451225"/>
          <p14:tracePt t="14398" x="2654300" y="3416300"/>
          <p14:tracePt t="14414" x="2654300" y="3413125"/>
          <p14:tracePt t="14431" x="2647950" y="3397250"/>
          <p14:tracePt t="14448" x="2644775" y="3387725"/>
          <p14:tracePt t="14465" x="2641600" y="3384550"/>
          <p14:tracePt t="14481" x="2625725" y="3378200"/>
          <p14:tracePt t="14498" x="2559050" y="3375025"/>
          <p14:tracePt t="14514" x="2479675" y="3375025"/>
          <p14:tracePt t="14531" x="2286000" y="3397250"/>
          <p14:tracePt t="14548" x="2117725" y="3413125"/>
          <p14:tracePt t="14565" x="1908175" y="3486150"/>
          <p14:tracePt t="14581" x="1727200" y="3521075"/>
          <p14:tracePt t="14598" x="1562100" y="3590925"/>
          <p14:tracePt t="14615" x="1374775" y="3644900"/>
          <p14:tracePt t="14631" x="1250950" y="3721100"/>
          <p14:tracePt t="14648" x="1079500" y="3810000"/>
          <p14:tracePt t="14664" x="1047750" y="3832225"/>
          <p14:tracePt t="14681" x="1022350" y="3844925"/>
          <p14:tracePt t="14698" x="1016000" y="3854450"/>
          <p14:tracePt t="14714" x="1012825" y="3863975"/>
          <p14:tracePt t="14731" x="1012825" y="3867150"/>
          <p14:tracePt t="14748" x="1012825" y="3876675"/>
          <p14:tracePt t="14764" x="1019175" y="3879850"/>
          <p14:tracePt t="14781" x="1022350" y="3886200"/>
          <p14:tracePt t="14798" x="1025525" y="3889375"/>
          <p14:tracePt t="14815" x="1025525" y="3895725"/>
          <p14:tracePt t="14831" x="1031875" y="3902075"/>
          <p14:tracePt t="14848" x="1028700" y="3924300"/>
          <p14:tracePt t="14864" x="1028700" y="3946525"/>
          <p14:tracePt t="14881" x="1028700" y="3959225"/>
          <p14:tracePt t="14898" x="1035050" y="3997325"/>
          <p14:tracePt t="14914" x="1047750" y="4032250"/>
          <p14:tracePt t="14931" x="1063625" y="4054475"/>
          <p14:tracePt t="14948" x="1079500" y="4127500"/>
          <p14:tracePt t="14965" x="1111250" y="4175125"/>
          <p14:tracePt t="14981" x="1123950" y="4203700"/>
          <p14:tracePt t="14998" x="1127125" y="4222750"/>
          <p14:tracePt t="15014" x="1133475" y="4241800"/>
          <p14:tracePt t="15031" x="1143000" y="4276725"/>
          <p14:tracePt t="15048" x="1143000" y="4318000"/>
          <p14:tracePt t="15065" x="1162050" y="4384675"/>
          <p14:tracePt t="15081" x="1168400" y="4400550"/>
          <p14:tracePt t="15098" x="1181100" y="4435475"/>
          <p14:tracePt t="15114" x="1203325" y="4476750"/>
          <p14:tracePt t="15131" x="1212850" y="4489450"/>
          <p14:tracePt t="15148" x="1216025" y="4495800"/>
          <p14:tracePt t="15164" x="1225550" y="4498975"/>
          <p14:tracePt t="15181" x="1228725" y="4498975"/>
          <p14:tracePt t="15198" x="1235075" y="4505325"/>
          <p14:tracePt t="15231" x="1238250" y="4505325"/>
          <p14:tracePt t="15248" x="1260475" y="4489450"/>
          <p14:tracePt t="15264" x="1282700" y="4473575"/>
          <p14:tracePt t="15281" x="1304925" y="4451350"/>
          <p14:tracePt t="15299" x="1327150" y="4429125"/>
          <p14:tracePt t="15315" x="1371600" y="4397375"/>
          <p14:tracePt t="15331" x="1387475" y="4381500"/>
          <p14:tracePt t="15348" x="1393825" y="4352925"/>
          <p14:tracePt t="15364" x="1403350" y="4314825"/>
          <p14:tracePt t="15381" x="1403350" y="4279900"/>
          <p14:tracePt t="15398" x="1403350" y="4254500"/>
          <p14:tracePt t="15415" x="1403350" y="4219575"/>
          <p14:tracePt t="15431" x="1409700" y="4210050"/>
          <p14:tracePt t="15448" x="1416050" y="4178300"/>
          <p14:tracePt t="15465" x="1416050" y="4165600"/>
          <p14:tracePt t="15481" x="1419225" y="4143375"/>
          <p14:tracePt t="15498" x="1425575" y="4114800"/>
          <p14:tracePt t="15514" x="1431925" y="4089400"/>
          <p14:tracePt t="15531" x="1438275" y="4054475"/>
          <p14:tracePt t="15548" x="1454150" y="4025900"/>
          <p14:tracePt t="15565" x="1454150" y="3994150"/>
          <p14:tracePt t="15582" x="1457325" y="3952875"/>
          <p14:tracePt t="15598" x="1463675" y="3895725"/>
          <p14:tracePt t="15614" x="1479550" y="3794125"/>
          <p14:tracePt t="15631" x="1485900" y="3717925"/>
          <p14:tracePt t="15648" x="1485900" y="3667125"/>
          <p14:tracePt t="15665" x="1485900" y="3635375"/>
          <p14:tracePt t="15681" x="1482725" y="3594100"/>
          <p14:tracePt t="15698" x="1470025" y="3543300"/>
          <p14:tracePt t="15715" x="1470025" y="3489325"/>
          <p14:tracePt t="15732" x="1463675" y="3416300"/>
          <p14:tracePt t="15748" x="1463675" y="3333750"/>
          <p14:tracePt t="15764" x="1457325" y="3244850"/>
          <p14:tracePt t="15782" x="1450975" y="3155950"/>
          <p14:tracePt t="15798" x="1444625" y="3079750"/>
          <p14:tracePt t="15814" x="1425575" y="3000375"/>
          <p14:tracePt t="15831" x="1412875" y="2940050"/>
          <p14:tracePt t="15848" x="1406525" y="2898775"/>
          <p14:tracePt t="15865" x="1400175" y="2857500"/>
          <p14:tracePt t="15881" x="1390650" y="2828925"/>
          <p14:tracePt t="15898" x="1371600" y="2778125"/>
          <p14:tracePt t="15915" x="1371600" y="2746375"/>
          <p14:tracePt t="15931" x="1365250" y="2705100"/>
          <p14:tracePt t="15948" x="1358900" y="2647950"/>
          <p14:tracePt t="15965" x="1352550" y="2584450"/>
          <p14:tracePt t="15981" x="1355725" y="2543175"/>
          <p14:tracePt t="15998" x="1355725" y="2495550"/>
          <p14:tracePt t="16015" x="1368425" y="2428875"/>
          <p14:tracePt t="16031" x="1368425" y="2362200"/>
          <p14:tracePt t="16048" x="1374775" y="2314575"/>
          <p14:tracePt t="16065" x="1381125" y="2276475"/>
          <p14:tracePt t="16082" x="1381125" y="2244725"/>
          <p14:tracePt t="16098" x="1381125" y="2235200"/>
          <p14:tracePt t="16115" x="1381125" y="2216150"/>
          <p14:tracePt t="16131" x="1381125" y="2200275"/>
          <p14:tracePt t="16148" x="1381125" y="2181225"/>
          <p14:tracePt t="16165" x="1390650" y="2139950"/>
          <p14:tracePt t="16181" x="1390650" y="2105025"/>
          <p14:tracePt t="16199" x="1390650" y="2063750"/>
          <p14:tracePt t="16215" x="1397000" y="2032000"/>
          <p14:tracePt t="16231" x="1397000" y="2003425"/>
          <p14:tracePt t="16248" x="1403350" y="1987550"/>
          <p14:tracePt t="16402" x="1397000" y="1987550"/>
          <p14:tracePt t="16410" x="1397000" y="1984375"/>
          <p14:tracePt t="16419" x="1393825" y="1984375"/>
          <p14:tracePt t="16431" x="1393825" y="1978025"/>
          <p14:tracePt t="16448" x="1387475" y="1971675"/>
          <p14:tracePt t="16481" x="1387475" y="1965325"/>
          <p14:tracePt t="16524" x="1387475" y="1962150"/>
          <p14:tracePt t="16541" x="1384300" y="1962150"/>
          <p14:tracePt t="16549" x="1384300" y="1955800"/>
          <p14:tracePt t="16564" x="1384300" y="1952625"/>
          <p14:tracePt t="16572" x="1377950" y="1946275"/>
          <p14:tracePt t="16581" x="1377950" y="1936750"/>
          <p14:tracePt t="16598" x="1374775" y="1930400"/>
          <p14:tracePt t="16615" x="1374775" y="1920875"/>
          <p14:tracePt t="16631" x="1368425" y="1911350"/>
          <p14:tracePt t="16648" x="1365250" y="1901825"/>
          <p14:tracePt t="16665" x="1362075" y="1901825"/>
          <p14:tracePt t="16698" x="1362075" y="1898650"/>
          <p14:tracePt t="16716" x="1362075" y="1892300"/>
          <p14:tracePt t="16758" x="1362075" y="1889125"/>
          <p14:tracePt t="16799" x="1362075" y="1882775"/>
          <p14:tracePt t="16838" x="1355725" y="1882775"/>
          <p14:tracePt t="16846" x="1355725" y="1879600"/>
          <p14:tracePt t="16854" x="1355725" y="1873250"/>
          <p14:tracePt t="17102" x="1352550" y="1873250"/>
          <p14:tracePt t="17110" x="1352550" y="1870075"/>
          <p14:tracePt t="17134" x="1346200" y="1870075"/>
          <p14:tracePt t="17150" x="1346200" y="1866900"/>
          <p14:tracePt t="17159" x="1343025" y="1866900"/>
          <p14:tracePt t="17176" x="1339850" y="1866900"/>
          <p14:tracePt t="17192" x="1339850" y="1860550"/>
          <p14:tracePt t="17200" x="1333500" y="1860550"/>
          <p14:tracePt t="17215" x="1333500" y="1857375"/>
          <p14:tracePt t="17231" x="1330325" y="1851025"/>
          <p14:tracePt t="17249" x="1330325" y="1847850"/>
          <p14:tracePt t="17304" x="1323975" y="1847850"/>
          <p14:tracePt t="17329" x="1323975" y="1844675"/>
          <p14:tracePt t="17336" x="1323975" y="1838325"/>
          <p14:tracePt t="17352" x="1320800" y="1838325"/>
          <p14:tracePt t="17368" x="1320800" y="1835150"/>
          <p14:tracePt t="17376" x="1314450" y="1828800"/>
          <p14:tracePt t="17394" x="1314450" y="1825625"/>
          <p14:tracePt t="17442" x="1311275" y="1825625"/>
          <p14:tracePt t="17466" x="1308100" y="1819275"/>
          <p14:tracePt t="17482" x="1301750" y="1819275"/>
          <p14:tracePt t="17490" x="1292225" y="1819275"/>
          <p14:tracePt t="17506" x="1282700" y="1819275"/>
          <p14:tracePt t="17514" x="1273175" y="1819275"/>
          <p14:tracePt t="17532" x="1257300" y="1819275"/>
          <p14:tracePt t="17548" x="1247775" y="1819275"/>
          <p14:tracePt t="17565" x="1238250" y="1822450"/>
          <p14:tracePt t="17581" x="1235075" y="1822450"/>
          <p14:tracePt t="17598" x="1231900" y="1825625"/>
          <p14:tracePt t="17615" x="1209675" y="1825625"/>
          <p14:tracePt t="17631" x="1200150" y="1835150"/>
          <p14:tracePt t="17649" x="1187450" y="1841500"/>
          <p14:tracePt t="17665" x="1171575" y="1844675"/>
          <p14:tracePt t="17681" x="1171575" y="1851025"/>
          <p14:tracePt t="17698" x="1162050" y="1854200"/>
          <p14:tracePt t="17715" x="1158875" y="1870075"/>
          <p14:tracePt t="17732" x="1155700" y="1870075"/>
          <p14:tracePt t="17748" x="1149350" y="1876425"/>
          <p14:tracePt t="17765" x="1146175" y="1885950"/>
          <p14:tracePt t="17782" x="1146175" y="1905000"/>
          <p14:tracePt t="17798" x="1146175" y="1914525"/>
          <p14:tracePt t="17815" x="1139825" y="1930400"/>
          <p14:tracePt t="17831" x="1136650" y="1939925"/>
          <p14:tracePt t="17848" x="1136650" y="1943100"/>
          <p14:tracePt t="17865" x="1136650" y="1955800"/>
          <p14:tracePt t="17881" x="1130300" y="1965325"/>
          <p14:tracePt t="17899" x="1127125" y="1971675"/>
          <p14:tracePt t="17915" x="1123950" y="1984375"/>
          <p14:tracePt t="17931" x="1123950" y="2009775"/>
          <p14:tracePt t="17949" x="1117600" y="2016125"/>
          <p14:tracePt t="17965" x="1117600" y="2044700"/>
          <p14:tracePt t="17981" x="1127125" y="2057400"/>
          <p14:tracePt t="17998" x="1130300" y="2070100"/>
          <p14:tracePt t="18014" x="1136650" y="2082800"/>
          <p14:tracePt t="18031" x="1143000" y="2098675"/>
          <p14:tracePt t="18049" x="1152525" y="2111375"/>
          <p14:tracePt t="18065" x="1162050" y="2133600"/>
          <p14:tracePt t="18081" x="1177925" y="2136775"/>
          <p14:tracePt t="18099" x="1196975" y="2143125"/>
          <p14:tracePt t="18115" x="1219200" y="2149475"/>
          <p14:tracePt t="18131" x="1231900" y="2152650"/>
          <p14:tracePt t="18148" x="1254125" y="2165350"/>
          <p14:tracePt t="18165" x="1282700" y="2168525"/>
          <p14:tracePt t="18181" x="1301750" y="2174875"/>
          <p14:tracePt t="18198" x="1330325" y="2181225"/>
          <p14:tracePt t="18215" x="1365250" y="2181225"/>
          <p14:tracePt t="18231" x="1400175" y="2181225"/>
          <p14:tracePt t="18248" x="1435100" y="2181225"/>
          <p14:tracePt t="18264" x="1460500" y="2181225"/>
          <p14:tracePt t="18281" x="1470025" y="2181225"/>
          <p14:tracePt t="18299" x="1485900" y="2178050"/>
          <p14:tracePt t="18315" x="1501775" y="2171700"/>
          <p14:tracePt t="18331" x="1511300" y="2171700"/>
          <p14:tracePt t="18349" x="1514475" y="2168525"/>
          <p14:tracePt t="18365" x="1524000" y="2165350"/>
          <p14:tracePt t="18381" x="1527175" y="2159000"/>
          <p14:tracePt t="18398" x="1527175" y="2155825"/>
          <p14:tracePt t="18415" x="1543050" y="2143125"/>
          <p14:tracePt t="18431" x="1552575" y="2143125"/>
          <p14:tracePt t="18448" x="1565275" y="2136775"/>
          <p14:tracePt t="18465" x="1574800" y="2124075"/>
          <p14:tracePt t="18481" x="1577975" y="2117725"/>
          <p14:tracePt t="18498" x="1584325" y="2108200"/>
          <p14:tracePt t="18536" x="1584325" y="2105025"/>
          <p14:tracePt t="18544" x="1584325" y="2101850"/>
          <p14:tracePt t="18552" x="1584325" y="2095500"/>
          <p14:tracePt t="18565" x="1584325" y="2092325"/>
          <p14:tracePt t="18582" x="1587500" y="2085975"/>
          <p14:tracePt t="18599" x="1587500" y="2082800"/>
          <p14:tracePt t="18615" x="1587500" y="2076450"/>
          <p14:tracePt t="18631" x="1587500" y="2070100"/>
          <p14:tracePt t="18648" x="1587500" y="2051050"/>
          <p14:tracePt t="18665" x="1587500" y="2035175"/>
          <p14:tracePt t="18682" x="1581150" y="2022475"/>
          <p14:tracePt t="18698" x="1581150" y="2012950"/>
          <p14:tracePt t="18715" x="1581150" y="2006600"/>
          <p14:tracePt t="18731" x="1581150" y="2003425"/>
          <p14:tracePt t="18749" x="1581150" y="2000250"/>
          <p14:tracePt t="18765" x="1581150" y="1993900"/>
          <p14:tracePt t="18781" x="1581150" y="1990725"/>
          <p14:tracePt t="18818" x="1581150" y="1984375"/>
          <p14:tracePt t="18831" x="1581150" y="1981200"/>
          <p14:tracePt t="18849" x="1581150" y="1971675"/>
          <p14:tracePt t="18865" x="1577975" y="1962150"/>
          <p14:tracePt t="18881" x="1571625" y="1952625"/>
          <p14:tracePt t="18898" x="1568450" y="1939925"/>
          <p14:tracePt t="18915" x="1558925" y="1930400"/>
          <p14:tracePt t="18932" x="1558925" y="1917700"/>
          <p14:tracePt t="18948" x="1558925" y="1911350"/>
          <p14:tracePt t="18965" x="1555750" y="1901825"/>
          <p14:tracePt t="18981" x="1549400" y="1898650"/>
          <p14:tracePt t="18999" x="1546225" y="1889125"/>
          <p14:tracePt t="19015" x="1539875" y="1879600"/>
          <p14:tracePt t="19031" x="1536700" y="1870075"/>
          <p14:tracePt t="19065" x="1536700" y="1860550"/>
          <p14:tracePt t="19081" x="1533525" y="1860550"/>
          <p14:tracePt t="19116" x="1527175" y="1860550"/>
          <p14:tracePt t="19140" x="1524000" y="1860550"/>
          <p14:tracePt t="19156" x="1524000" y="1857375"/>
          <p14:tracePt t="19165" x="1517650" y="1857375"/>
          <p14:tracePt t="19196" x="1514475" y="1857375"/>
          <p14:tracePt t="19212" x="1508125" y="1857375"/>
          <p14:tracePt t="19276" x="1504950" y="1857375"/>
          <p14:tracePt t="19300" x="1501775" y="1857375"/>
          <p14:tracePt t="19487" x="1495425" y="1857375"/>
          <p14:tracePt t="19550" x="1492250" y="1857375"/>
          <p14:tracePt t="19574" x="1485900" y="1857375"/>
          <p14:tracePt t="19597" x="1482725" y="1857375"/>
          <p14:tracePt t="19631" x="1476375" y="1857375"/>
          <p14:tracePt t="19784" x="1473200" y="1857375"/>
          <p14:tracePt t="19824" x="1470025" y="1857375"/>
          <p14:tracePt t="24092" x="1463675" y="1870075"/>
          <p14:tracePt t="24100" x="1450975" y="1879600"/>
          <p14:tracePt t="24108" x="1450975" y="1885950"/>
          <p14:tracePt t="24119" x="1441450" y="1889125"/>
          <p14:tracePt t="24135" x="1438275" y="1895475"/>
          <p14:tracePt t="24152" x="1428750" y="1905000"/>
          <p14:tracePt t="24198" x="1425575" y="1905000"/>
          <p14:tracePt t="24223" x="1419225" y="1905000"/>
          <p14:tracePt t="24229" x="1419225" y="1908175"/>
          <p14:tracePt t="24246" x="1416050" y="1908175"/>
          <p14:tracePt t="24286" x="1416050" y="1914525"/>
          <p14:tracePt t="24294" x="1409700" y="1914525"/>
          <p14:tracePt t="24302" x="1406525" y="1917700"/>
          <p14:tracePt t="24319" x="1406525" y="1920875"/>
          <p14:tracePt t="24336" x="1400175" y="1927225"/>
          <p14:tracePt t="24352" x="1400175" y="1930400"/>
          <p14:tracePt t="24398" x="1400175" y="1939925"/>
          <p14:tracePt t="24406" x="1403350" y="1946275"/>
          <p14:tracePt t="24414" x="1412875" y="1949450"/>
          <p14:tracePt t="24422" x="1422400" y="1955800"/>
          <p14:tracePt t="24435" x="1428750" y="1955800"/>
          <p14:tracePt t="24452" x="1482725" y="1968500"/>
          <p14:tracePt t="24469" x="1609725" y="1962150"/>
          <p14:tracePt t="24486" x="1739900" y="1946275"/>
          <p14:tracePt t="24502" x="1924050" y="1905000"/>
          <p14:tracePt t="24518" x="2041525" y="1885950"/>
          <p14:tracePt t="24536" x="2159000" y="1879600"/>
          <p14:tracePt t="24552" x="2238375" y="1863725"/>
          <p14:tracePt t="24553" x="2263775" y="1857375"/>
          <p14:tracePt t="24569" x="2305050" y="1851025"/>
          <p14:tracePt t="24586" x="2378075" y="1851025"/>
          <p14:tracePt t="24602" x="2454275" y="1851025"/>
          <p14:tracePt t="24619" x="2530475" y="1844675"/>
          <p14:tracePt t="24636" x="2597150" y="1838325"/>
          <p14:tracePt t="24652" x="2667000" y="1831975"/>
          <p14:tracePt t="24669" x="2686050" y="1825625"/>
          <p14:tracePt t="24685" x="2714625" y="1825625"/>
          <p14:tracePt t="24702" x="2743200" y="1819275"/>
          <p14:tracePt t="24719" x="2762250" y="1819275"/>
          <p14:tracePt t="24736" x="2819400" y="1806575"/>
          <p14:tracePt t="24752" x="2889250" y="1800225"/>
          <p14:tracePt t="24768" x="2943225" y="1800225"/>
          <p14:tracePt t="24786" x="3009900" y="1800225"/>
          <p14:tracePt t="24802" x="3067050" y="1800225"/>
          <p14:tracePt t="24819" x="3124200" y="1803400"/>
          <p14:tracePt t="24836" x="3187700" y="1803400"/>
          <p14:tracePt t="24852" x="3254375" y="1803400"/>
          <p14:tracePt t="24869" x="3330575" y="1800225"/>
          <p14:tracePt t="24886" x="3378200" y="1800225"/>
          <p14:tracePt t="24902" x="3429000" y="1800225"/>
          <p14:tracePt t="24919" x="3463925" y="1793875"/>
          <p14:tracePt t="24936" x="3482975" y="1793875"/>
          <p14:tracePt t="24952" x="3498850" y="1793875"/>
          <p14:tracePt t="24969" x="3508375" y="1793875"/>
          <p14:tracePt t="24985" x="3533775" y="1793875"/>
          <p14:tracePt t="25002" x="3559175" y="1793875"/>
          <p14:tracePt t="25018" x="3581400" y="1793875"/>
          <p14:tracePt t="25036" x="3594100" y="1793875"/>
          <p14:tracePt t="25052" x="3613150" y="1793875"/>
          <p14:tracePt t="25141" x="3616325" y="1793875"/>
          <p14:tracePt t="25148" x="3616325" y="1790700"/>
          <p14:tracePt t="25156" x="3622675" y="1790700"/>
          <p14:tracePt t="25172" x="3622675" y="1781175"/>
          <p14:tracePt t="25188" x="3625850" y="1774825"/>
          <p14:tracePt t="25202" x="3625850" y="1771650"/>
          <p14:tracePt t="25219" x="3625850" y="1765300"/>
          <p14:tracePt t="25236" x="3625850" y="1762125"/>
          <p14:tracePt t="25252" x="3625850" y="1749425"/>
          <p14:tracePt t="25269" x="3609975" y="1743075"/>
          <p14:tracePt t="25285" x="3603625" y="1733550"/>
          <p14:tracePt t="25302" x="3581400" y="1724025"/>
          <p14:tracePt t="25319" x="3559175" y="1714500"/>
          <p14:tracePt t="25336" x="3524250" y="1695450"/>
          <p14:tracePt t="25353" x="3505200" y="1679575"/>
          <p14:tracePt t="25369" x="3476625" y="1679575"/>
          <p14:tracePt t="25386" x="3451225" y="1676400"/>
          <p14:tracePt t="25402" x="3413125" y="1663700"/>
          <p14:tracePt t="25419" x="3400425" y="1654175"/>
          <p14:tracePt t="25435" x="3384550" y="1651000"/>
          <p14:tracePt t="25452" x="3365500" y="1644650"/>
          <p14:tracePt t="25469" x="3324225" y="1638300"/>
          <p14:tracePt t="25486" x="3282950" y="1619250"/>
          <p14:tracePt t="25502" x="3200400" y="1612900"/>
          <p14:tracePt t="25518" x="3152775" y="1603375"/>
          <p14:tracePt t="25536" x="3105150" y="1597025"/>
          <p14:tracePt t="25552" x="3063875" y="1597025"/>
          <p14:tracePt t="25569" x="3022600" y="1597025"/>
          <p14:tracePt t="25586" x="3009900" y="1590675"/>
          <p14:tracePt t="25602" x="2994025" y="1590675"/>
          <p14:tracePt t="25619" x="2968625" y="1590675"/>
          <p14:tracePt t="25636" x="2940050" y="1590675"/>
          <p14:tracePt t="25652" x="2905125" y="1590675"/>
          <p14:tracePt t="25669" x="2867025" y="1593850"/>
          <p14:tracePt t="25685" x="2816225" y="1600200"/>
          <p14:tracePt t="25702" x="2774950" y="1612900"/>
          <p14:tracePt t="25719" x="2740025" y="1612900"/>
          <p14:tracePt t="25736" x="2711450" y="1619250"/>
          <p14:tracePt t="25752" x="2701925" y="1619250"/>
          <p14:tracePt t="25769" x="2689225" y="1622425"/>
          <p14:tracePt t="25786" x="2679700" y="1631950"/>
          <p14:tracePt t="25802" x="2657475" y="1638300"/>
          <p14:tracePt t="25819" x="2644775" y="1647825"/>
          <p14:tracePt t="25853" x="2641600" y="1654175"/>
          <p14:tracePt t="25869" x="2635250" y="1660525"/>
          <p14:tracePt t="25885" x="2632075" y="1663700"/>
          <p14:tracePt t="25902" x="2625725" y="1670050"/>
          <p14:tracePt t="25919" x="2625725" y="1673225"/>
          <p14:tracePt t="25935" x="2622550" y="1685925"/>
          <p14:tracePt t="25952" x="2613025" y="1701800"/>
          <p14:tracePt t="25969" x="2613025" y="1704975"/>
          <p14:tracePt t="25986" x="2613025" y="1720850"/>
          <p14:tracePt t="26002" x="2613025" y="1730375"/>
          <p14:tracePt t="26019" x="2613025" y="1743075"/>
          <p14:tracePt t="26036" x="2613025" y="1752600"/>
          <p14:tracePt t="26052" x="2613025" y="1762125"/>
          <p14:tracePt t="26069" x="2613025" y="1771650"/>
          <p14:tracePt t="26086" x="2619375" y="1774825"/>
          <p14:tracePt t="26102" x="2622550" y="1781175"/>
          <p14:tracePt t="26119" x="2638425" y="1784350"/>
          <p14:tracePt t="26136" x="2651125" y="1793875"/>
          <p14:tracePt t="26153" x="2660650" y="1793875"/>
          <p14:tracePt t="26169" x="2698750" y="1803400"/>
          <p14:tracePt t="26185" x="2743200" y="1816100"/>
          <p14:tracePt t="26202" x="2822575" y="1828800"/>
          <p14:tracePt t="26218" x="2882900" y="1841500"/>
          <p14:tracePt t="26236" x="2940050" y="1847850"/>
          <p14:tracePt t="26252" x="2987675" y="1847850"/>
          <p14:tracePt t="26269" x="3035300" y="1854200"/>
          <p14:tracePt t="26286" x="3076575" y="1854200"/>
          <p14:tracePt t="26302" x="3124200" y="1854200"/>
          <p14:tracePt t="26319" x="3165475" y="1854200"/>
          <p14:tracePt t="26336" x="3213100" y="1854200"/>
          <p14:tracePt t="26353" x="3260725" y="1854200"/>
          <p14:tracePt t="26369" x="3295650" y="1851025"/>
          <p14:tracePt t="26386" x="3336925" y="1844675"/>
          <p14:tracePt t="26402" x="3359150" y="1841500"/>
          <p14:tracePt t="26419" x="3384550" y="1835150"/>
          <p14:tracePt t="26435" x="3397250" y="1825625"/>
          <p14:tracePt t="26452" x="3403600" y="1819275"/>
          <p14:tracePt t="26469" x="3409950" y="1806575"/>
          <p14:tracePt t="26486" x="3413125" y="1797050"/>
          <p14:tracePt t="26502" x="3419475" y="1778000"/>
          <p14:tracePt t="26519" x="3425825" y="1749425"/>
          <p14:tracePt t="26536" x="3425825" y="1739900"/>
          <p14:tracePt t="26552" x="3425825" y="1730375"/>
          <p14:tracePt t="26569" x="3425825" y="1720850"/>
          <p14:tracePt t="26585" x="3422650" y="1711325"/>
          <p14:tracePt t="26602" x="3409950" y="1701800"/>
          <p14:tracePt t="26619" x="3400425" y="1698625"/>
          <p14:tracePt t="26636" x="3384550" y="1689100"/>
          <p14:tracePt t="26652" x="3375025" y="1679575"/>
          <p14:tracePt t="26669" x="3359150" y="1673225"/>
          <p14:tracePt t="26685" x="3352800" y="1670050"/>
          <p14:tracePt t="26702" x="3333750" y="1663700"/>
          <p14:tracePt t="26719" x="3311525" y="1663700"/>
          <p14:tracePt t="26736" x="3279775" y="1663700"/>
          <p14:tracePt t="26752" x="3228975" y="1657350"/>
          <p14:tracePt t="26769" x="3187700" y="1657350"/>
          <p14:tracePt t="26785" x="3146425" y="1651000"/>
          <p14:tracePt t="26802" x="3098800" y="1651000"/>
          <p14:tracePt t="26819" x="3051175" y="1644650"/>
          <p14:tracePt t="26836" x="3009900" y="1644650"/>
          <p14:tracePt t="26852" x="2974975" y="1638300"/>
          <p14:tracePt t="26869" x="2943225" y="1638300"/>
          <p14:tracePt t="26885" x="2940050" y="1635125"/>
          <p14:tracePt t="26902" x="2908300" y="1635125"/>
          <p14:tracePt t="26919" x="2863850" y="1635125"/>
          <p14:tracePt t="26935" x="2854325" y="1635125"/>
          <p14:tracePt t="26952" x="2838450" y="1635125"/>
          <p14:tracePt t="26969" x="2825750" y="1641475"/>
          <p14:tracePt t="26986" x="2797175" y="1641475"/>
          <p14:tracePt t="27002" x="2771775" y="1651000"/>
          <p14:tracePt t="27019" x="2730500" y="1657350"/>
          <p14:tracePt t="27036" x="2701925" y="1663700"/>
          <p14:tracePt t="27053" x="2667000" y="1670050"/>
          <p14:tracePt t="27069" x="2651125" y="1670050"/>
          <p14:tracePt t="27086" x="2641600" y="1670050"/>
          <p14:tracePt t="27103" x="2632075" y="1673225"/>
          <p14:tracePt t="27120" x="2632075" y="1679575"/>
          <p14:tracePt t="27136" x="2628900" y="1679575"/>
          <p14:tracePt t="27169" x="2625725" y="1679575"/>
          <p14:tracePt t="27185" x="2619375" y="1692275"/>
          <p14:tracePt t="27202" x="2619375" y="1698625"/>
          <p14:tracePt t="27219" x="2613025" y="1708150"/>
          <p14:tracePt t="27236" x="2613025" y="1717675"/>
          <p14:tracePt t="27252" x="2613025" y="1730375"/>
          <p14:tracePt t="27269" x="2613025" y="1746250"/>
          <p14:tracePt t="27286" x="2613025" y="1749425"/>
          <p14:tracePt t="27302" x="2613025" y="1758950"/>
          <p14:tracePt t="27319" x="2616200" y="1768475"/>
          <p14:tracePt t="27336" x="2625725" y="1778000"/>
          <p14:tracePt t="27353" x="2635250" y="1787525"/>
          <p14:tracePt t="27370" x="2651125" y="1797050"/>
          <p14:tracePt t="27386" x="2686050" y="1806575"/>
          <p14:tracePt t="27402" x="2714625" y="1812925"/>
          <p14:tracePt t="27419" x="2743200" y="1825625"/>
          <p14:tracePt t="27436" x="2790825" y="1838325"/>
          <p14:tracePt t="27452" x="2841625" y="1851025"/>
          <p14:tracePt t="27469" x="2898775" y="1857375"/>
          <p14:tracePt t="27486" x="2974975" y="1857375"/>
          <p14:tracePt t="27502" x="3006725" y="1857375"/>
          <p14:tracePt t="27519" x="3048000" y="1857375"/>
          <p14:tracePt t="27536" x="3089275" y="1857375"/>
          <p14:tracePt t="27552" x="3136900" y="1857375"/>
          <p14:tracePt t="27569" x="3165475" y="1857375"/>
          <p14:tracePt t="27586" x="3206750" y="1857375"/>
          <p14:tracePt t="27588" x="3222625" y="1857375"/>
          <p14:tracePt t="27603" x="3225800" y="1854200"/>
          <p14:tracePt t="27619" x="3260725" y="1847850"/>
          <p14:tracePt t="27636" x="3295650" y="1847850"/>
          <p14:tracePt t="27652" x="3340100" y="1847850"/>
          <p14:tracePt t="27669" x="3359150" y="1841500"/>
          <p14:tracePt t="27686" x="3387725" y="1838325"/>
          <p14:tracePt t="27702" x="3416300" y="1831975"/>
          <p14:tracePt t="27719" x="3435350" y="1825625"/>
          <p14:tracePt t="27736" x="3451225" y="1822450"/>
          <p14:tracePt t="27752" x="3460750" y="1812925"/>
          <p14:tracePt t="27770" x="3470275" y="1806575"/>
          <p14:tracePt t="27803" x="3473450" y="1803400"/>
          <p14:tracePt t="27819" x="3473450" y="1797050"/>
          <p14:tracePt t="27836" x="3473450" y="1793875"/>
          <p14:tracePt t="27852" x="3473450" y="1790700"/>
          <p14:tracePt t="27870" x="3473450" y="1774825"/>
          <p14:tracePt t="27886" x="3473450" y="1771650"/>
          <p14:tracePt t="27902" x="3473450" y="1752600"/>
          <p14:tracePt t="27919" x="3463925" y="1736725"/>
          <p14:tracePt t="27936" x="3457575" y="1727200"/>
          <p14:tracePt t="27952" x="3454400" y="1717675"/>
          <p14:tracePt t="27969" x="3448050" y="1708150"/>
          <p14:tracePt t="27986" x="3432175" y="1695450"/>
          <p14:tracePt t="28002" x="3425825" y="1689100"/>
          <p14:tracePt t="28019" x="3409950" y="1679575"/>
          <p14:tracePt t="28035" x="3394075" y="1670050"/>
          <p14:tracePt t="28052" x="3381375" y="1663700"/>
          <p14:tracePt t="28069" x="3378200" y="1660525"/>
          <p14:tracePt t="28086" x="3362325" y="1651000"/>
          <p14:tracePt t="28088" x="3352800" y="1644650"/>
          <p14:tracePt t="28102" x="3330575" y="1641475"/>
          <p14:tracePt t="28119" x="3295650" y="1635125"/>
          <p14:tracePt t="28136" x="3276600" y="1628775"/>
          <p14:tracePt t="28152" x="3241675" y="1622425"/>
          <p14:tracePt t="28169" x="3219450" y="1619250"/>
          <p14:tracePt t="28186" x="3206750" y="1612900"/>
          <p14:tracePt t="28202" x="3190875" y="1612900"/>
          <p14:tracePt t="28219" x="3178175" y="1612900"/>
          <p14:tracePt t="28236" x="3155950" y="1609725"/>
          <p14:tracePt t="28252" x="3130550" y="1603375"/>
          <p14:tracePt t="28270" x="3095625" y="1597025"/>
          <p14:tracePt t="28285" x="3060700" y="1597025"/>
          <p14:tracePt t="28302" x="3041650" y="1597025"/>
          <p14:tracePt t="28319" x="3003550" y="1597025"/>
          <p14:tracePt t="28336" x="2994025" y="1597025"/>
          <p14:tracePt t="28352" x="2968625" y="1600200"/>
          <p14:tracePt t="28369" x="2959100" y="1603375"/>
          <p14:tracePt t="28386" x="2949575" y="1603375"/>
          <p14:tracePt t="28402" x="2936875" y="1612900"/>
          <p14:tracePt t="28419" x="2927350" y="1622425"/>
          <p14:tracePt t="28436" x="2917825" y="1631950"/>
          <p14:tracePt t="28453" x="2879725" y="1644650"/>
          <p14:tracePt t="28469" x="2851150" y="1660525"/>
          <p14:tracePt t="28486" x="2822575" y="1670050"/>
          <p14:tracePt t="28503" x="2794000" y="1682750"/>
          <p14:tracePt t="28519" x="2774950" y="1692275"/>
          <p14:tracePt t="28535" x="2765425" y="1701800"/>
          <p14:tracePt t="28552" x="2755900" y="1711325"/>
          <p14:tracePt t="28569" x="2746375" y="1717675"/>
          <p14:tracePt t="28586" x="2743200" y="1720850"/>
          <p14:tracePt t="28603" x="2733675" y="1736725"/>
          <p14:tracePt t="28619" x="2727325" y="1749425"/>
          <p14:tracePt t="28636" x="2724150" y="1768475"/>
          <p14:tracePt t="28652" x="2724150" y="1784350"/>
          <p14:tracePt t="28669" x="2724150" y="1797050"/>
          <p14:tracePt t="28686" x="2724150" y="1819275"/>
          <p14:tracePt t="28702" x="2724150" y="1831975"/>
          <p14:tracePt t="28719" x="2727325" y="1838325"/>
          <p14:tracePt t="28736" x="2736850" y="1841500"/>
          <p14:tracePt t="28753" x="2746375" y="1857375"/>
          <p14:tracePt t="28770" x="2768600" y="1857375"/>
          <p14:tracePt t="28785" x="2781300" y="1866900"/>
          <p14:tracePt t="28802" x="2816225" y="1866900"/>
          <p14:tracePt t="28819" x="2860675" y="1882775"/>
          <p14:tracePt t="28836" x="2889250" y="1889125"/>
          <p14:tracePt t="28853" x="2930525" y="1895475"/>
          <p14:tracePt t="28869" x="2962275" y="1901825"/>
          <p14:tracePt t="28886" x="3013075" y="1901825"/>
          <p14:tracePt t="28902" x="3067050" y="1901825"/>
          <p14:tracePt t="28919" x="3127375" y="1895475"/>
          <p14:tracePt t="28936" x="3209925" y="1901825"/>
          <p14:tracePt t="28953" x="3260725" y="1901825"/>
          <p14:tracePt t="28969" x="3286125" y="1901825"/>
          <p14:tracePt t="28986" x="3308350" y="1901825"/>
          <p14:tracePt t="29004" x="3321050" y="1901825"/>
          <p14:tracePt t="29019" x="3327400" y="1901825"/>
          <p14:tracePt t="29036" x="3330575" y="1901825"/>
          <p14:tracePt t="29069" x="3346450" y="1895475"/>
          <p14:tracePt t="29086" x="3355975" y="1889125"/>
          <p14:tracePt t="29103" x="3359150" y="1889125"/>
          <p14:tracePt t="29119" x="3368675" y="1879600"/>
          <p14:tracePt t="29136" x="3371850" y="1876425"/>
          <p14:tracePt t="29153" x="3378200" y="1866900"/>
          <p14:tracePt t="29169" x="3381375" y="1863725"/>
          <p14:tracePt t="29203" x="3387725" y="1857375"/>
          <p14:tracePt t="29342" x="3387725" y="1854200"/>
          <p14:tracePt t="29350" x="3387725" y="1847850"/>
          <p14:tracePt t="29358" x="3384550" y="1844675"/>
          <p14:tracePt t="29369" x="3384550" y="1841500"/>
          <p14:tracePt t="29386" x="3384550" y="1835150"/>
          <p14:tracePt t="29937" x="3381375" y="1831975"/>
          <p14:tracePt t="29944" x="3365500" y="1831975"/>
          <p14:tracePt t="29951" x="3333750" y="1831975"/>
          <p14:tracePt t="29961" x="3289300" y="1835150"/>
          <p14:tracePt t="29976" x="3257550" y="1835150"/>
          <p14:tracePt t="29993" x="3121025" y="1873250"/>
          <p14:tracePt t="30009" x="2971800" y="1889125"/>
          <p14:tracePt t="30026" x="2914650" y="1898650"/>
          <p14:tracePt t="30042" x="2774950" y="1905000"/>
          <p14:tracePt t="30060" x="2705100" y="1917700"/>
          <p14:tracePt t="30076" x="2625725" y="1933575"/>
          <p14:tracePt t="30093" x="2559050" y="1946275"/>
          <p14:tracePt t="30110" x="2479675" y="1962150"/>
          <p14:tracePt t="30126" x="2409825" y="1974850"/>
          <p14:tracePt t="30143" x="2362200" y="1987550"/>
          <p14:tracePt t="30160" x="2270125" y="2009775"/>
          <p14:tracePt t="30176" x="2212975" y="2022475"/>
          <p14:tracePt t="30193" x="2092325" y="2028825"/>
          <p14:tracePt t="30210" x="2057400" y="2035175"/>
          <p14:tracePt t="30226" x="1981200" y="2051050"/>
          <p14:tracePt t="30243" x="1870075" y="2063750"/>
          <p14:tracePt t="30259" x="1784350" y="2079625"/>
          <p14:tracePt t="30276" x="1743075" y="2085975"/>
          <p14:tracePt t="30293" x="1714500" y="2092325"/>
          <p14:tracePt t="30310" x="1701800" y="2095500"/>
          <p14:tracePt t="30326" x="1679575" y="2108200"/>
          <p14:tracePt t="30343" x="1657350" y="2108200"/>
          <p14:tracePt t="30359" x="1616075" y="2111375"/>
          <p14:tracePt t="30376" x="1577975" y="2111375"/>
          <p14:tracePt t="30393" x="1543050" y="2117725"/>
          <p14:tracePt t="30410" x="1514475" y="2124075"/>
          <p14:tracePt t="30426" x="1504950" y="2120900"/>
          <p14:tracePt t="30443" x="1495425" y="2120900"/>
          <p14:tracePt t="30491" x="1492250" y="2120900"/>
          <p14:tracePt t="30508" x="1485900" y="2117725"/>
          <p14:tracePt t="30516" x="1482725" y="2117725"/>
          <p14:tracePt t="30526" x="1479550" y="2117725"/>
          <p14:tracePt t="30543" x="1470025" y="2108200"/>
          <p14:tracePt t="30560" x="1463675" y="2105025"/>
          <p14:tracePt t="30576" x="1450975" y="2089150"/>
          <p14:tracePt t="30592" x="1441450" y="2082800"/>
          <p14:tracePt t="30610" x="1419225" y="2070100"/>
          <p14:tracePt t="30626" x="1409700" y="2060575"/>
          <p14:tracePt t="30642" x="1406525" y="2051050"/>
          <p14:tracePt t="30659" x="1406525" y="2044700"/>
          <p14:tracePt t="30676" x="1406525" y="2038350"/>
          <p14:tracePt t="30692" x="1406525" y="2028825"/>
          <p14:tracePt t="30732" x="1406525" y="2022475"/>
          <p14:tracePt t="30782" x="1403350" y="2022475"/>
          <p14:tracePt t="30934" x="1403350" y="2025650"/>
          <p14:tracePt t="30941" x="1397000" y="2028825"/>
          <p14:tracePt t="30950" x="1393825" y="2038350"/>
          <p14:tracePt t="30965" x="1387475" y="2060575"/>
          <p14:tracePt t="30981" x="1381125" y="2070100"/>
          <p14:tracePt t="30998" x="1377950" y="2092325"/>
          <p14:tracePt t="31014" x="1377950" y="2111375"/>
          <p14:tracePt t="31248" x="1377950" y="2114550"/>
          <p14:tracePt t="31271" x="1384300" y="2114550"/>
          <p14:tracePt t="31280" x="1400175" y="2114550"/>
          <p14:tracePt t="31288" x="1419225" y="2127250"/>
          <p14:tracePt t="31298" x="1428750" y="2127250"/>
          <p14:tracePt t="31315" x="1444625" y="2133600"/>
          <p14:tracePt t="31331" x="1447800" y="2133600"/>
          <p14:tracePt t="34787" x="1441450" y="2133600"/>
          <p14:tracePt t="34810" x="1441450" y="2130425"/>
          <p14:tracePt t="34860" x="1441450" y="2127250"/>
          <p14:tracePt t="34868" x="1438275" y="2127250"/>
          <p14:tracePt t="34932" x="1435100" y="2127250"/>
          <p14:tracePt t="34948" x="1428750" y="2124075"/>
          <p14:tracePt t="34963" x="1425575" y="2117725"/>
          <p14:tracePt t="34972" x="1419225" y="2114550"/>
          <p14:tracePt t="34983" x="1416050" y="2114550"/>
          <p14:tracePt t="35000" x="1406525" y="2108200"/>
          <p14:tracePt t="35016" x="1403350" y="2105025"/>
          <p14:tracePt t="35033" x="1393825" y="2098675"/>
          <p14:tracePt t="35050" x="1384300" y="2095500"/>
          <p14:tracePt t="35066" x="1384300" y="2092325"/>
          <p14:tracePt t="35083" x="1368425" y="2085975"/>
          <p14:tracePt t="35100" x="1358900" y="2082800"/>
          <p14:tracePt t="35116" x="1355725" y="2076450"/>
          <p14:tracePt t="35133" x="1346200" y="2066925"/>
          <p14:tracePt t="35166" x="1339850" y="2057400"/>
          <p14:tracePt t="35183" x="1336675" y="2054225"/>
          <p14:tracePt t="35200" x="1336675" y="2047875"/>
          <p14:tracePt t="35233" x="1333500" y="2044700"/>
          <p14:tracePt t="35254" x="1333500" y="2035175"/>
          <p14:tracePt t="35266" x="1333500" y="2028825"/>
          <p14:tracePt t="35283" x="1323975" y="2025650"/>
          <p14:tracePt t="35299" x="1323975" y="2022475"/>
          <p14:tracePt t="35316" x="1323975" y="2016125"/>
          <p14:tracePt t="35333" x="1323975" y="2006600"/>
          <p14:tracePt t="35366" x="1323975" y="2003425"/>
          <p14:tracePt t="35383" x="1323975" y="1993900"/>
          <p14:tracePt t="35399" x="1323975" y="1990725"/>
          <p14:tracePt t="35456" x="1323975" y="1984375"/>
          <p14:tracePt t="35472" x="1323975" y="1981200"/>
          <p14:tracePt t="35488" x="1323975" y="1974850"/>
          <p14:tracePt t="35496" x="1323975" y="1971675"/>
          <p14:tracePt t="35504" x="1323975" y="1968500"/>
          <p14:tracePt t="35520" x="1323975" y="1962150"/>
          <p14:tracePt t="35543" x="1323975" y="1958975"/>
          <p14:tracePt t="35552" x="1317625" y="1958975"/>
          <p14:tracePt t="35592" x="1317625" y="1952625"/>
          <p14:tracePt t="35632" x="1317625" y="1949450"/>
          <p14:tracePt t="35640" x="1317625" y="1943100"/>
          <p14:tracePt t="35659" x="1317625" y="1939925"/>
          <p14:tracePt t="35867" x="1314450" y="1939925"/>
          <p14:tracePt t="35890" x="1314450" y="1946275"/>
          <p14:tracePt t="35923" x="1314450" y="1949450"/>
          <p14:tracePt t="35930" x="1314450" y="1955800"/>
          <p14:tracePt t="35946" x="1314450" y="1958975"/>
          <p14:tracePt t="35956" x="1314450" y="1965325"/>
          <p14:tracePt t="35972" x="1314450" y="1968500"/>
          <p14:tracePt t="35996" x="1314450" y="1971675"/>
          <p14:tracePt t="36005" x="1311275" y="1971675"/>
          <p14:tracePt t="36022" x="1311275" y="1978025"/>
          <p14:tracePt t="36946" x="1311275" y="1974850"/>
          <p14:tracePt t="36954" x="1311275" y="1965325"/>
          <p14:tracePt t="36970" x="1311275" y="1955800"/>
          <p14:tracePt t="36979" x="1311275" y="1952625"/>
          <p14:tracePt t="36995" x="1311275" y="1946275"/>
          <p14:tracePt t="37012" x="1311275" y="1936750"/>
          <p14:tracePt t="37076" x="1311275" y="1943100"/>
          <p14:tracePt t="37084" x="1311275" y="1955800"/>
          <p14:tracePt t="37095" x="1311275" y="1971675"/>
          <p14:tracePt t="37111" x="1311275" y="1993900"/>
          <p14:tracePt t="37128" x="1311275" y="2006600"/>
          <p14:tracePt t="37145" x="1320800" y="2016125"/>
          <p14:tracePt t="37253" x="1320800" y="2009775"/>
          <p14:tracePt t="37259" x="1320800" y="2006600"/>
          <p14:tracePt t="37268" x="1323975" y="2006600"/>
          <p14:tracePt t="37278" x="1323975" y="2003425"/>
          <p14:tracePt t="37825" x="1336675" y="2025650"/>
          <p14:tracePt t="37832" x="1336675" y="2047875"/>
          <p14:tracePt t="37840" x="1343025" y="2082800"/>
          <p14:tracePt t="37855" x="1358900" y="2117725"/>
          <p14:tracePt t="37871" x="1377950" y="2159000"/>
          <p14:tracePt t="37888" x="1390650" y="2184400"/>
          <p14:tracePt t="37904" x="1409700" y="2225675"/>
          <p14:tracePt t="37921" x="1419225" y="2254250"/>
          <p14:tracePt t="37938" x="1438275" y="2282825"/>
          <p14:tracePt t="37955" x="1441450" y="2301875"/>
          <p14:tracePt t="37971" x="1447800" y="2311400"/>
          <p14:tracePt t="37988" x="1450975" y="2330450"/>
          <p14:tracePt t="38004" x="1450975" y="2359025"/>
          <p14:tracePt t="38021" x="1450975" y="2374900"/>
          <p14:tracePt t="38037" x="1457325" y="2406650"/>
          <p14:tracePt t="38055" x="1463675" y="2425700"/>
          <p14:tracePt t="38071" x="1466850" y="2447925"/>
          <p14:tracePt t="38088" x="1473200" y="2482850"/>
          <p14:tracePt t="38105" x="1479550" y="2520950"/>
          <p14:tracePt t="38121" x="1485900" y="2536825"/>
          <p14:tracePt t="38138" x="1485900" y="2546350"/>
          <p14:tracePt t="38154" x="1485900" y="2559050"/>
          <p14:tracePt t="38171" x="1485900" y="2565400"/>
          <p14:tracePt t="38205" x="1485900" y="2568575"/>
          <p14:tracePt t="38221" x="1485900" y="2578100"/>
          <p14:tracePt t="38238" x="1485900" y="2587625"/>
          <p14:tracePt t="38255" x="1485900" y="2590800"/>
          <p14:tracePt t="38271" x="1485900" y="2597150"/>
          <p14:tracePt t="38287" x="1485900" y="2600325"/>
          <p14:tracePt t="38306" x="1485900" y="2613025"/>
          <p14:tracePt t="38338" x="1485900" y="2619375"/>
          <p14:tracePt t="38356" x="1485900" y="2628900"/>
          <p14:tracePt t="38524" x="1489075" y="2628900"/>
          <p14:tracePt t="38532" x="1504950" y="2625725"/>
          <p14:tracePt t="38540" x="1546225" y="2613025"/>
          <p14:tracePt t="38555" x="1603375" y="2578100"/>
          <p14:tracePt t="38571" x="1743075" y="2486025"/>
          <p14:tracePt t="38588" x="1933575" y="2381250"/>
          <p14:tracePt t="38604" x="2155825" y="2257425"/>
          <p14:tracePt t="38621" x="2416175" y="2095500"/>
          <p14:tracePt t="38638" x="2530475" y="2038350"/>
          <p14:tracePt t="38655" x="2657475" y="1936750"/>
          <p14:tracePt t="38671" x="2774950" y="1854200"/>
          <p14:tracePt t="38688" x="2851150" y="1800225"/>
          <p14:tracePt t="38705" x="2955925" y="1752600"/>
          <p14:tracePt t="38721" x="3003550" y="1698625"/>
          <p14:tracePt t="38738" x="3032125" y="1635125"/>
          <p14:tracePt t="38754" x="3054350" y="1606550"/>
          <p14:tracePt t="38771" x="3060700" y="1584325"/>
          <p14:tracePt t="38787" x="3070225" y="1577975"/>
          <p14:tracePt t="38805" x="3073400" y="1571625"/>
          <p14:tracePt t="38821" x="3079750" y="1562100"/>
          <p14:tracePt t="38838" x="3082925" y="1562100"/>
          <p14:tracePt t="38854" x="3098800" y="1558925"/>
          <p14:tracePt t="38871" x="3140075" y="1552575"/>
          <p14:tracePt t="38888" x="3143250" y="1552575"/>
          <p14:tracePt t="38934" x="3149600" y="1552575"/>
          <p14:tracePt t="38944" x="3152775" y="1552575"/>
          <p14:tracePt t="38955" x="3168650" y="1558925"/>
          <p14:tracePt t="38971" x="3235325" y="1565275"/>
          <p14:tracePt t="38988" x="3289300" y="1565275"/>
          <p14:tracePt t="39005" x="3317875" y="1571625"/>
          <p14:tracePt t="39022" x="3359150" y="1571625"/>
          <p14:tracePt t="39038" x="3400425" y="1584325"/>
          <p14:tracePt t="39054" x="3435350" y="1584325"/>
          <p14:tracePt t="39071" x="3476625" y="1584325"/>
          <p14:tracePt t="39088" x="3508375" y="1590675"/>
          <p14:tracePt t="39104" x="3524250" y="1593850"/>
          <p14:tracePt t="39121" x="3543300" y="1593850"/>
          <p14:tracePt t="39138" x="3552825" y="1593850"/>
          <p14:tracePt t="39154" x="3556000" y="1593850"/>
          <p14:tracePt t="39171" x="3565525" y="1593850"/>
          <p14:tracePt t="39188" x="3581400" y="1593850"/>
          <p14:tracePt t="39205" x="3594100" y="1593850"/>
          <p14:tracePt t="39221" x="3622675" y="1597025"/>
          <p14:tracePt t="39238" x="3635375" y="1597025"/>
          <p14:tracePt t="39255" x="3651250" y="1597025"/>
          <p14:tracePt t="39272" x="3657600" y="1597025"/>
          <p14:tracePt t="39288" x="3667125" y="1597025"/>
          <p14:tracePt t="39304" x="3676650" y="1597025"/>
          <p14:tracePt t="39338" x="3679825" y="1597025"/>
          <p14:tracePt t="39354" x="3686175" y="1597025"/>
          <p14:tracePt t="39371" x="3689350" y="1593850"/>
          <p14:tracePt t="39388" x="3698875" y="1590675"/>
          <p14:tracePt t="39405" x="3708400" y="1590675"/>
          <p14:tracePt t="39438" x="3711575" y="1590675"/>
          <p14:tracePt t="39455" x="3717925" y="1584325"/>
          <p14:tracePt t="39471" x="3727450" y="1584325"/>
          <p14:tracePt t="39488" x="3730625" y="1581150"/>
          <p14:tracePt t="39504" x="3736975" y="1581150"/>
          <p14:tracePt t="39522" x="3740150" y="1574800"/>
          <p14:tracePt t="39538" x="3749675" y="1571625"/>
          <p14:tracePt t="39554" x="3749675" y="1562100"/>
          <p14:tracePt t="39571" x="3752850" y="1562100"/>
          <p14:tracePt t="39587" x="3759200" y="1558925"/>
          <p14:tracePt t="39604" x="3759200" y="1552575"/>
          <p14:tracePt t="39621" x="3768725" y="1543050"/>
          <p14:tracePt t="39638" x="3771900" y="1539875"/>
          <p14:tracePt t="39654" x="3771900" y="1536700"/>
          <p14:tracePt t="39671" x="3771900" y="1520825"/>
          <p14:tracePt t="39688" x="3771900" y="1517650"/>
          <p14:tracePt t="39705" x="3771900" y="1514475"/>
          <p14:tracePt t="39721" x="3771900" y="1498600"/>
          <p14:tracePt t="39738" x="3771900" y="1489075"/>
          <p14:tracePt t="39755" x="3771900" y="1479550"/>
          <p14:tracePt t="39772" x="3771900" y="1476375"/>
          <p14:tracePt t="39788" x="3771900" y="1473200"/>
          <p14:tracePt t="39804" x="3765550" y="1466850"/>
          <p14:tracePt t="39822" x="3765550" y="1463675"/>
          <p14:tracePt t="39838" x="3762375" y="1457325"/>
          <p14:tracePt t="39854" x="3756025" y="1454150"/>
          <p14:tracePt t="39871" x="3752850" y="1454150"/>
          <p14:tracePt t="39888" x="3736975" y="1444625"/>
          <p14:tracePt t="39905" x="3727450" y="1435100"/>
          <p14:tracePt t="39921" x="3721100" y="1435100"/>
          <p14:tracePt t="39938" x="3714750" y="1431925"/>
          <p14:tracePt t="39955" x="3711575" y="1431925"/>
          <p14:tracePt t="39971" x="3702050" y="1422400"/>
          <p14:tracePt t="39988" x="3695700" y="1422400"/>
          <p14:tracePt t="40005" x="3692525" y="1416050"/>
          <p14:tracePt t="40021" x="3683000" y="1416050"/>
          <p14:tracePt t="40037" x="3679825" y="1412875"/>
          <p14:tracePt t="40055" x="3673475" y="1412875"/>
          <p14:tracePt t="40192" x="3670300" y="1412875"/>
          <p14:tracePt t="40201" x="3660775" y="1419225"/>
          <p14:tracePt t="40208" x="3625850" y="1438275"/>
          <p14:tracePt t="40221" x="3587750" y="1460500"/>
          <p14:tracePt t="40238" x="3492500" y="1524000"/>
          <p14:tracePt t="40254" x="3336925" y="1603375"/>
          <p14:tracePt t="40271" x="3162300" y="1682750"/>
          <p14:tracePt t="40288" x="2978150" y="1743075"/>
          <p14:tracePt t="40305" x="2844800" y="1803400"/>
          <p14:tracePt t="40322" x="2708275" y="1879600"/>
          <p14:tracePt t="40338" x="2593975" y="1927225"/>
          <p14:tracePt t="40354" x="2501900" y="1974850"/>
          <p14:tracePt t="40371" x="2314575" y="2108200"/>
          <p14:tracePt t="40388" x="2190750" y="2184400"/>
          <p14:tracePt t="40405" x="2066925" y="2241550"/>
          <p14:tracePt t="40421" x="1971675" y="2279650"/>
          <p14:tracePt t="40438" x="1911350" y="2308225"/>
          <p14:tracePt t="40455" x="1866900" y="2327275"/>
          <p14:tracePt t="40472" x="1822450" y="2352675"/>
          <p14:tracePt t="40488" x="1778000" y="2371725"/>
          <p14:tracePt t="40505" x="1720850" y="2384425"/>
          <p14:tracePt t="40521" x="1682750" y="2400300"/>
          <p14:tracePt t="40538" x="1647825" y="2413000"/>
          <p14:tracePt t="40554" x="1622425" y="2419350"/>
          <p14:tracePt t="40571" x="1593850" y="2422525"/>
          <p14:tracePt t="40588" x="1552575" y="2435225"/>
          <p14:tracePt t="40604" x="1517650" y="2454275"/>
          <p14:tracePt t="40621" x="1450975" y="2476500"/>
          <p14:tracePt t="40638" x="1416050" y="2489200"/>
          <p14:tracePt t="40655" x="1381125" y="2495550"/>
          <p14:tracePt t="40671" x="1374775" y="2498725"/>
          <p14:tracePt t="40688" x="1349375" y="2498725"/>
          <p14:tracePt t="40705" x="1346200" y="2505075"/>
          <p14:tracePt t="40721" x="1330325" y="2508250"/>
          <p14:tracePt t="40738" x="1317625" y="2508250"/>
          <p14:tracePt t="40755" x="1308100" y="2517775"/>
          <p14:tracePt t="40772" x="1298575" y="2527300"/>
          <p14:tracePt t="40788" x="1285875" y="2536825"/>
          <p14:tracePt t="40790" x="1273175" y="2543175"/>
          <p14:tracePt t="40804" x="1257300" y="2552700"/>
          <p14:tracePt t="40821" x="1247775" y="2559050"/>
          <p14:tracePt t="40838" x="1225550" y="2568575"/>
          <p14:tracePt t="40855" x="1216025" y="2578100"/>
          <p14:tracePt t="40871" x="1203325" y="2578100"/>
          <p14:tracePt t="40888" x="1193800" y="2587625"/>
          <p14:tracePt t="40905" x="1181100" y="2593975"/>
          <p14:tracePt t="40921" x="1165225" y="2597150"/>
          <p14:tracePt t="40939" x="1143000" y="2609850"/>
          <p14:tracePt t="40955" x="1114425" y="2613025"/>
          <p14:tracePt t="40971" x="1101725" y="2622550"/>
          <p14:tracePt t="40988" x="1092200" y="2622550"/>
          <p14:tracePt t="41209" x="1098550" y="2622550"/>
          <p14:tracePt t="41216" x="1108075" y="2622550"/>
          <p14:tracePt t="41224" x="1123950" y="2622550"/>
          <p14:tracePt t="41232" x="1136650" y="2622550"/>
          <p14:tracePt t="41248" x="1158875" y="2628900"/>
          <p14:tracePt t="41264" x="1203325" y="2628900"/>
          <p14:tracePt t="41281" x="1231900" y="2628900"/>
          <p14:tracePt t="41298" x="1257300" y="2628900"/>
          <p14:tracePt t="41315" x="1292225" y="2628900"/>
          <p14:tracePt t="41331" x="1346200" y="2628900"/>
          <p14:tracePt t="41348" x="1387475" y="2628900"/>
          <p14:tracePt t="41365" x="1431925" y="2625725"/>
          <p14:tracePt t="41381" x="1470025" y="2625725"/>
          <p14:tracePt t="41398" x="1492250" y="2622550"/>
          <p14:tracePt t="41415" x="1508125" y="2616200"/>
          <p14:tracePt t="42295" x="1511300" y="2616200"/>
          <p14:tracePt t="42302" x="1517650" y="2628900"/>
          <p14:tracePt t="42310" x="1536700" y="2663825"/>
          <p14:tracePt t="42318" x="1552575" y="2689225"/>
          <p14:tracePt t="42334" x="1584325" y="2736850"/>
          <p14:tracePt t="42350" x="1689100" y="2889250"/>
          <p14:tracePt t="42367" x="1752600" y="2984500"/>
          <p14:tracePt t="42384" x="1863725" y="3114675"/>
          <p14:tracePt t="42401" x="2006600" y="3248025"/>
          <p14:tracePt t="42417" x="2206625" y="3400425"/>
          <p14:tracePt t="42434" x="2559050" y="3581400"/>
          <p14:tracePt t="42451" x="2867025" y="3679825"/>
          <p14:tracePt t="42467" x="3260725" y="3803650"/>
          <p14:tracePt t="42484" x="3676650" y="3940175"/>
          <p14:tracePt t="42501" x="3946525" y="4022725"/>
          <p14:tracePt t="42518" x="4200525" y="4124325"/>
          <p14:tracePt t="42533" x="4438650" y="4200525"/>
          <p14:tracePt t="42550" x="4581525" y="4225925"/>
          <p14:tracePt t="42567" x="4778375" y="4283075"/>
          <p14:tracePt t="42584" x="4854575" y="4308475"/>
          <p14:tracePt t="42600" x="5067300" y="4327525"/>
          <p14:tracePt t="42618" x="5270500" y="4343400"/>
          <p14:tracePt t="42634" x="5534025" y="4352925"/>
          <p14:tracePt t="42651" x="5740400" y="4327525"/>
          <p14:tracePt t="42668" x="5994400" y="4298950"/>
          <p14:tracePt t="42684" x="6232525" y="4260850"/>
          <p14:tracePt t="42701" x="6365875" y="4219575"/>
          <p14:tracePt t="42718" x="6435725" y="4200525"/>
          <p14:tracePt t="42733" x="6483350" y="4171950"/>
          <p14:tracePt t="42751" x="6499225" y="4156075"/>
          <p14:tracePt t="42767" x="6505575" y="4143375"/>
          <p14:tracePt t="42784" x="6511925" y="4111625"/>
          <p14:tracePt t="42801" x="6515100" y="4070350"/>
          <p14:tracePt t="42817" x="6515100" y="4060825"/>
          <p14:tracePt t="42834" x="6515100" y="4048125"/>
          <p14:tracePt t="42835" x="6515100" y="4041775"/>
          <p14:tracePt t="42851" x="6515100" y="4038600"/>
          <p14:tracePt t="42874" x="6515100" y="4032250"/>
          <p14:tracePt t="43060" x="6515100" y="4022725"/>
          <p14:tracePt t="43076" x="6515100" y="4019550"/>
          <p14:tracePt t="43132" x="6515100" y="4016375"/>
          <p14:tracePt t="43140" x="6515100" y="4010025"/>
          <p14:tracePt t="43156" x="6515100" y="4006850"/>
          <p14:tracePt t="43167" x="6511925" y="4006850"/>
          <p14:tracePt t="43183" x="6511925" y="3997325"/>
          <p14:tracePt t="43200" x="6511925" y="3987800"/>
          <p14:tracePt t="43217" x="6511925" y="3981450"/>
          <p14:tracePt t="43233" x="6511925" y="3978275"/>
          <p14:tracePt t="43250" x="6511925" y="3975100"/>
          <p14:tracePt t="43777" x="6511925" y="3968750"/>
          <p14:tracePt t="43784" x="6499225" y="3965575"/>
          <p14:tracePt t="43792" x="6473825" y="3952875"/>
          <p14:tracePt t="43800" x="6457950" y="3933825"/>
          <p14:tracePt t="43815" x="6429375" y="3921125"/>
          <p14:tracePt t="43832" x="6318250" y="3854450"/>
          <p14:tracePt t="43849" x="6254750" y="3810000"/>
          <p14:tracePt t="43866" x="6219825" y="3800475"/>
          <p14:tracePt t="43883" x="6203950" y="3794125"/>
          <p14:tracePt t="44202" x="6200775" y="3794125"/>
          <p14:tracePt t="44226" x="6194425" y="3803650"/>
          <p14:tracePt t="44234" x="6191250" y="3810000"/>
          <p14:tracePt t="44242" x="6191250" y="3813175"/>
          <p14:tracePt t="45219" x="6184900" y="3813175"/>
          <p14:tracePt t="45226" x="6181725" y="3800475"/>
          <p14:tracePt t="45234" x="6175375" y="3797300"/>
          <p14:tracePt t="45242" x="6175375" y="3781425"/>
          <p14:tracePt t="45257" x="6172200" y="3778250"/>
          <p14:tracePt t="45274" x="6172200" y="3768725"/>
          <p14:tracePt t="45308" x="6172200" y="3765550"/>
          <p14:tracePt t="45330" x="6172200" y="3759200"/>
          <p14:tracePt t="45341" x="6172200" y="3756025"/>
          <p14:tracePt t="45358" x="6172200" y="3749675"/>
          <p14:tracePt t="45375" x="6172200" y="3746500"/>
          <p14:tracePt t="45391" x="6178550" y="3740150"/>
          <p14:tracePt t="45424" x="6181725" y="3740150"/>
          <p14:tracePt t="45556" x="6181725" y="3736975"/>
          <p14:tracePt t="45572" x="6181725" y="3733800"/>
          <p14:tracePt t="46201" x="6169025" y="3733800"/>
          <p14:tracePt t="46208" x="6146800" y="3733800"/>
          <p14:tracePt t="46216" x="6127750" y="3740150"/>
          <p14:tracePt t="46225" x="6092825" y="3762375"/>
          <p14:tracePt t="46240" x="6067425" y="3775075"/>
          <p14:tracePt t="46256" x="6038850" y="3803650"/>
          <p14:tracePt t="46273" x="6007100" y="3851275"/>
          <p14:tracePt t="46290" x="6003925" y="3873500"/>
          <p14:tracePt t="46307" x="5991225" y="3908425"/>
          <p14:tracePt t="46324" x="5991225" y="3940175"/>
          <p14:tracePt t="46340" x="5994400" y="3997325"/>
          <p14:tracePt t="46357" x="6000750" y="4064000"/>
          <p14:tracePt t="46374" x="6042025" y="4178300"/>
          <p14:tracePt t="46390" x="6111875" y="4330700"/>
          <p14:tracePt t="46407" x="6134100" y="4483100"/>
          <p14:tracePt t="46423" x="6143625" y="4664075"/>
          <p14:tracePt t="46441" x="6178550" y="4835525"/>
          <p14:tracePt t="46457" x="6216650" y="4991100"/>
          <p14:tracePt t="46473" x="6242050" y="5067300"/>
          <p14:tracePt t="46490" x="6276975" y="5219700"/>
          <p14:tracePt t="46507" x="6343650" y="5397500"/>
          <p14:tracePt t="46524" x="6407150" y="5514975"/>
          <p14:tracePt t="46540" x="6483350" y="5629275"/>
          <p14:tracePt t="46557" x="6562725" y="5718175"/>
          <p14:tracePt t="46574" x="6635750" y="5756275"/>
          <p14:tracePt t="46590" x="6727825" y="5800725"/>
          <p14:tracePt t="46607" x="6816725" y="5816600"/>
          <p14:tracePt t="46623" x="6867525" y="5822950"/>
          <p14:tracePt t="46640" x="6892925" y="5832475"/>
          <p14:tracePt t="46657" x="6937375" y="5845175"/>
          <p14:tracePt t="46673" x="6969125" y="5845175"/>
          <p14:tracePt t="46690" x="7016750" y="5851525"/>
          <p14:tracePt t="46706" x="7083425" y="5851525"/>
          <p14:tracePt t="46723" x="7092950" y="5851525"/>
          <p14:tracePt t="46740" x="7124700" y="5845175"/>
          <p14:tracePt t="46756" x="7134225" y="5845175"/>
          <p14:tracePt t="46773" x="7159625" y="5832475"/>
          <p14:tracePt t="46790" x="7191375" y="5829300"/>
          <p14:tracePt t="46807" x="7213600" y="5822950"/>
          <p14:tracePt t="46824" x="7223125" y="5819775"/>
          <p14:tracePt t="46840" x="7226300" y="5803900"/>
          <p14:tracePt t="46857" x="7226300" y="5778500"/>
          <p14:tracePt t="46874" x="7226300" y="5743575"/>
          <p14:tracePt t="46876" x="7226300" y="5734050"/>
          <p14:tracePt t="46890" x="7226300" y="5708650"/>
          <p14:tracePt t="46907" x="7226300" y="5680075"/>
          <p14:tracePt t="46923" x="7226300" y="5648325"/>
          <p14:tracePt t="46940" x="7226300" y="5607050"/>
          <p14:tracePt t="46956" x="7226300" y="5578475"/>
          <p14:tracePt t="46973" x="7200900" y="5518150"/>
          <p14:tracePt t="46990" x="7188200" y="5483225"/>
          <p14:tracePt t="47007" x="7175500" y="5454650"/>
          <p14:tracePt t="47024" x="7165975" y="5422900"/>
          <p14:tracePt t="47040" x="7153275" y="5400675"/>
          <p14:tracePt t="47057" x="7137400" y="5378450"/>
          <p14:tracePt t="47074" x="7127875" y="5356225"/>
          <p14:tracePt t="47090" x="7112000" y="5346700"/>
          <p14:tracePt t="47107" x="7102475" y="5318125"/>
          <p14:tracePt t="47124" x="7096125" y="5289550"/>
          <p14:tracePt t="47141" x="7073900" y="5273675"/>
          <p14:tracePt t="47157" x="7058025" y="5257800"/>
          <p14:tracePt t="47174" x="7048500" y="5248275"/>
          <p14:tracePt t="47190" x="7019925" y="5232400"/>
          <p14:tracePt t="47207" x="7000875" y="5219700"/>
          <p14:tracePt t="47223" x="6962775" y="5210175"/>
          <p14:tracePt t="47240" x="6934200" y="5203825"/>
          <p14:tracePt t="47257" x="6905625" y="5197475"/>
          <p14:tracePt t="47273" x="6870700" y="5187950"/>
          <p14:tracePt t="47290" x="6851650" y="5187950"/>
          <p14:tracePt t="47307" x="6823075" y="5187950"/>
          <p14:tracePt t="47324" x="6775450" y="5187950"/>
          <p14:tracePt t="47340" x="6734175" y="5194300"/>
          <p14:tracePt t="47357" x="6670675" y="5222875"/>
          <p14:tracePt t="47374" x="6629400" y="5241925"/>
          <p14:tracePt t="47376" x="6619875" y="5248275"/>
          <p14:tracePt t="47391" x="6594475" y="5260975"/>
          <p14:tracePt t="47407" x="6559550" y="5270500"/>
          <p14:tracePt t="47424" x="6537325" y="5283200"/>
          <p14:tracePt t="47440" x="6521450" y="5292725"/>
          <p14:tracePt t="47456" x="6508750" y="5318125"/>
          <p14:tracePt t="47474" x="6492875" y="5337175"/>
          <p14:tracePt t="47490" x="6492875" y="5359400"/>
          <p14:tracePt t="47507" x="6486525" y="5375275"/>
          <p14:tracePt t="47524" x="6483350" y="5400675"/>
          <p14:tracePt t="47541" x="6483350" y="5438775"/>
          <p14:tracePt t="47557" x="6483350" y="5473700"/>
          <p14:tracePt t="47574" x="6483350" y="5489575"/>
          <p14:tracePt t="47590" x="6489700" y="5505450"/>
          <p14:tracePt t="47607" x="6505575" y="5540375"/>
          <p14:tracePt t="47624" x="6505575" y="5553075"/>
          <p14:tracePt t="47640" x="6515100" y="5588000"/>
          <p14:tracePt t="47657" x="6530975" y="5607050"/>
          <p14:tracePt t="47674" x="6540500" y="5619750"/>
          <p14:tracePt t="47690" x="6562725" y="5632450"/>
          <p14:tracePt t="47706" x="6591300" y="5648325"/>
          <p14:tracePt t="47724" x="6619875" y="5670550"/>
          <p14:tracePt t="47740" x="6654800" y="5695950"/>
          <p14:tracePt t="47757" x="6677025" y="5695950"/>
          <p14:tracePt t="47774" x="6689725" y="5705475"/>
          <p14:tracePt t="47790" x="6724650" y="5711825"/>
          <p14:tracePt t="47807" x="6753225" y="5715000"/>
          <p14:tracePt t="47823" x="6778625" y="5715000"/>
          <p14:tracePt t="47841" x="6800850" y="5721350"/>
          <p14:tracePt t="47856" x="6835775" y="5727700"/>
          <p14:tracePt t="47874" x="6867525" y="5734050"/>
          <p14:tracePt t="47890" x="6889750" y="5734050"/>
          <p14:tracePt t="47892" x="6892925" y="5734050"/>
          <p14:tracePt t="47906" x="6911975" y="5734050"/>
          <p14:tracePt t="47923" x="6927850" y="5734050"/>
          <p14:tracePt t="47940" x="6946900" y="5734050"/>
          <p14:tracePt t="47956" x="6953250" y="5730875"/>
          <p14:tracePt t="47974" x="6962775" y="5730875"/>
          <p14:tracePt t="47990" x="6975475" y="5727700"/>
          <p14:tracePt t="48007" x="6997700" y="5721350"/>
          <p14:tracePt t="48023" x="7026275" y="5715000"/>
          <p14:tracePt t="48040" x="7067550" y="5702300"/>
          <p14:tracePt t="48057" x="7096125" y="5692775"/>
          <p14:tracePt t="48073" x="7115175" y="5692775"/>
          <p14:tracePt t="48090" x="7143750" y="5680075"/>
          <p14:tracePt t="48107" x="7159625" y="5673725"/>
          <p14:tracePt t="48124" x="7162800" y="5673725"/>
          <p14:tracePt t="48140" x="7169150" y="5667375"/>
          <p14:tracePt t="48156" x="7175500" y="5651500"/>
          <p14:tracePt t="48173" x="7175500" y="5619750"/>
          <p14:tracePt t="48190" x="7188200" y="5578475"/>
          <p14:tracePt t="48206" x="7194550" y="5543550"/>
          <p14:tracePt t="48224" x="7200900" y="5524500"/>
          <p14:tracePt t="48240" x="7200900" y="5483225"/>
          <p14:tracePt t="48257" x="7191375" y="5454650"/>
          <p14:tracePt t="48274" x="7175500" y="5416550"/>
          <p14:tracePt t="48291" x="7156450" y="5387975"/>
          <p14:tracePt t="48306" x="7134225" y="5353050"/>
          <p14:tracePt t="48324" x="7121525" y="5330825"/>
          <p14:tracePt t="48340" x="7105650" y="5318125"/>
          <p14:tracePt t="48357" x="7086600" y="5305425"/>
          <p14:tracePt t="48374" x="7086600" y="5292725"/>
          <p14:tracePt t="48390" x="7080250" y="5283200"/>
          <p14:tracePt t="48407" x="7070725" y="5273675"/>
          <p14:tracePt t="48424" x="7070725" y="5264150"/>
          <p14:tracePt t="48440" x="7064375" y="5260975"/>
          <p14:tracePt t="48457" x="7058025" y="5260975"/>
          <p14:tracePt t="49114" x="7058025" y="5254625"/>
          <p14:tracePt t="49122" x="7054850" y="5251450"/>
          <p14:tracePt t="49130" x="7048500" y="5229225"/>
          <p14:tracePt t="49139" x="7042150" y="5207000"/>
          <p14:tracePt t="49156" x="7026275" y="5127625"/>
          <p14:tracePt t="49172" x="7013575" y="5067300"/>
          <p14:tracePt t="49189" x="7000875" y="4978400"/>
          <p14:tracePt t="49206" x="6978650" y="4889500"/>
          <p14:tracePt t="49223" x="6943725" y="4768850"/>
          <p14:tracePt t="49239" x="6911975" y="4645025"/>
          <p14:tracePt t="49256" x="6870700" y="4524375"/>
          <p14:tracePt t="49273" x="6832600" y="4441825"/>
          <p14:tracePt t="49289" x="6788150" y="4346575"/>
          <p14:tracePt t="49305" x="6746875" y="4254500"/>
          <p14:tracePt t="49323" x="6699250" y="4149725"/>
          <p14:tracePt t="49339" x="6654800" y="4057650"/>
          <p14:tracePt t="49356" x="6632575" y="3978275"/>
          <p14:tracePt t="49372" x="6597650" y="3886200"/>
          <p14:tracePt t="49389" x="6575425" y="3825875"/>
          <p14:tracePt t="49405" x="6562725" y="3784600"/>
          <p14:tracePt t="49422" x="6530975" y="3746500"/>
          <p14:tracePt t="49439" x="6521450" y="3705225"/>
          <p14:tracePt t="49455" x="6515100" y="3689350"/>
          <p14:tracePt t="49473" x="6505575" y="3663950"/>
          <p14:tracePt t="49489" x="6502400" y="3654425"/>
          <p14:tracePt t="49506" x="6502400" y="3648075"/>
          <p14:tracePt t="49539" x="6496050" y="3648075"/>
          <p14:tracePt t="49832" x="6492875" y="3644900"/>
          <p14:tracePt t="49840" x="6492875" y="3641725"/>
          <p14:tracePt t="49848" x="6486525" y="3635375"/>
          <p14:tracePt t="49856" x="6483350" y="3635375"/>
          <p14:tracePt t="49872" x="6483350" y="3632200"/>
          <p14:tracePt t="49888" x="6477000" y="3625850"/>
          <p14:tracePt t="49904" x="6470650" y="3619500"/>
          <p14:tracePt t="49928" x="6470650" y="3613150"/>
          <p14:tracePt t="50066" x="6464300" y="3613150"/>
          <p14:tracePt t="50082" x="6464300" y="3609975"/>
          <p14:tracePt t="50162" x="6464300" y="3603625"/>
          <p14:tracePt t="50186" x="6461125" y="3600450"/>
          <p14:tracePt t="50203" x="6461125" y="3594100"/>
          <p14:tracePt t="50209" x="6454775" y="3594100"/>
          <p14:tracePt t="50221" x="6454775" y="3590925"/>
          <p14:tracePt t="50238" x="6451600" y="3581400"/>
          <p14:tracePt t="50254" x="6442075" y="3568700"/>
          <p14:tracePt t="50271" x="6432550" y="3562350"/>
          <p14:tracePt t="50288" x="6410325" y="3540125"/>
          <p14:tracePt t="50305" x="6381750" y="3524250"/>
          <p14:tracePt t="50322" x="6337300" y="3492500"/>
          <p14:tracePt t="50338" x="6286500" y="3467100"/>
          <p14:tracePt t="50354" x="6226175" y="3441700"/>
          <p14:tracePt t="50371" x="6191250" y="3429000"/>
          <p14:tracePt t="50388" x="6169025" y="3419475"/>
          <p14:tracePt t="50404" x="6169025" y="3416300"/>
          <p14:tracePt t="50421" x="6165850" y="3409950"/>
          <p14:tracePt t="50572" x="6162675" y="3409950"/>
          <p14:tracePt t="50636" x="6156325" y="3406775"/>
          <p14:tracePt t="50644" x="6156325" y="3400425"/>
          <p14:tracePt t="50655" x="6153150" y="3390900"/>
          <p14:tracePt t="50671" x="6146800" y="3387725"/>
          <p14:tracePt t="50688" x="6124575" y="3359150"/>
          <p14:tracePt t="50704" x="6108700" y="3330575"/>
          <p14:tracePt t="50721" x="6083300" y="3295650"/>
          <p14:tracePt t="50738" x="6061075" y="3267075"/>
          <p14:tracePt t="50754" x="6022975" y="3235325"/>
          <p14:tracePt t="50771" x="5994400" y="3197225"/>
          <p14:tracePt t="50788" x="5946775" y="3159125"/>
          <p14:tracePt t="50804" x="5886450" y="3140075"/>
          <p14:tracePt t="50821" x="5876925" y="3133725"/>
          <p14:tracePt t="50838" x="5816600" y="3117850"/>
          <p14:tracePt t="50855" x="5788025" y="3111500"/>
          <p14:tracePt t="50871" x="5762625" y="3105150"/>
          <p14:tracePt t="50888" x="5727700" y="3098800"/>
          <p14:tracePt t="50905" x="5686425" y="3092450"/>
          <p14:tracePt t="50921" x="5622925" y="3092450"/>
          <p14:tracePt t="50939" x="5451475" y="3098800"/>
          <p14:tracePt t="50955" x="5241925" y="3108325"/>
          <p14:tracePt t="50971" x="5016500" y="3127375"/>
          <p14:tracePt t="50988" x="4848225" y="3121025"/>
          <p14:tracePt t="51004" x="4708525" y="3111500"/>
          <p14:tracePt t="51021" x="4603750" y="3111500"/>
          <p14:tracePt t="51038" x="4505325" y="3117850"/>
          <p14:tracePt t="51054" x="4416425" y="3124200"/>
          <p14:tracePt t="51071" x="4318000" y="3124200"/>
          <p14:tracePt t="51088" x="4260850" y="3130550"/>
          <p14:tracePt t="51105" x="4191000" y="3143250"/>
          <p14:tracePt t="51121" x="4127500" y="3149600"/>
          <p14:tracePt t="51138" x="4086225" y="3149600"/>
          <p14:tracePt t="51154" x="4067175" y="3149600"/>
          <p14:tracePt t="51172" x="4060825" y="3149600"/>
          <p14:tracePt t="51188" x="4057650" y="3149600"/>
          <p14:tracePt t="51344" x="4083050" y="3149600"/>
          <p14:tracePt t="51354" x="4117975" y="3133725"/>
          <p14:tracePt t="51362" x="4165600" y="3117850"/>
          <p14:tracePt t="51371" x="4191000" y="3105150"/>
          <p14:tracePt t="51388" x="4321175" y="3079750"/>
          <p14:tracePt t="51404" x="4441825" y="3057525"/>
          <p14:tracePt t="51421" x="4552950" y="3025775"/>
          <p14:tracePt t="51438" x="4641850" y="3000375"/>
          <p14:tracePt t="51455" x="4743450" y="2978150"/>
          <p14:tracePt t="51471" x="4784725" y="2971800"/>
          <p14:tracePt t="51488" x="4806950" y="2965450"/>
          <p14:tracePt t="51505" x="4813300" y="2962275"/>
          <p14:tracePt t="52442" x="4806950" y="2971800"/>
          <p14:tracePt t="52450" x="4806950" y="2984500"/>
          <p14:tracePt t="52458" x="4806950" y="2994025"/>
          <p14:tracePt t="52466" x="4797425" y="3000375"/>
          <p14:tracePt t="52481" x="4797425" y="3009900"/>
          <p14:tracePt t="52498" x="4784725" y="3032125"/>
          <p14:tracePt t="52514" x="4778375" y="3044825"/>
          <p14:tracePt t="52531" x="4768850" y="3076575"/>
          <p14:tracePt t="52548" x="4768850" y="3089275"/>
          <p14:tracePt t="52565" x="4768850" y="3105150"/>
          <p14:tracePt t="52581" x="4768850" y="3108325"/>
          <p14:tracePt t="52598" x="4768850" y="3124200"/>
          <p14:tracePt t="52631" x="4772025" y="3130550"/>
          <p14:tracePt t="52648" x="4775200" y="3140075"/>
          <p14:tracePt t="52665" x="4781550" y="3149600"/>
          <p14:tracePt t="52681" x="4787900" y="3159125"/>
          <p14:tracePt t="52714" x="4803775" y="3175000"/>
          <p14:tracePt t="52731" x="4851400" y="3190875"/>
          <p14:tracePt t="52748" x="4883150" y="3197225"/>
          <p14:tracePt t="52765" x="4905375" y="3203575"/>
          <p14:tracePt t="52781" x="4927600" y="3209925"/>
          <p14:tracePt t="52798" x="4930775" y="3209925"/>
          <p14:tracePt t="52892" x="4921250" y="3209925"/>
          <p14:tracePt t="52900" x="4908550" y="3206750"/>
          <p14:tracePt t="52907" x="4899025" y="3206750"/>
          <p14:tracePt t="52924" x="4889500" y="3206750"/>
          <p14:tracePt t="52932" x="4886325" y="3206750"/>
          <p14:tracePt t="52956" x="4879975" y="3206750"/>
          <p14:tracePt t="53037" x="4879975" y="3190875"/>
          <p14:tracePt t="53044" x="4883150" y="3181350"/>
          <p14:tracePt t="53052" x="4883150" y="3162300"/>
          <p14:tracePt t="53065" x="4889500" y="3152775"/>
          <p14:tracePt t="53081" x="4899025" y="3130550"/>
          <p14:tracePt t="53098" x="4899025" y="3127375"/>
          <p14:tracePt t="53115" x="4908550" y="3117850"/>
          <p14:tracePt t="53131" x="4908550" y="3111500"/>
          <p14:tracePt t="53148" x="4908550" y="3101975"/>
          <p14:tracePt t="53165" x="4911725" y="3089275"/>
          <p14:tracePt t="53181" x="4911725" y="3086100"/>
          <p14:tracePt t="53198" x="4911725" y="3076575"/>
          <p14:tracePt t="53214" x="4911725" y="3051175"/>
          <p14:tracePt t="53231" x="4905375" y="3038475"/>
          <p14:tracePt t="53248" x="4905375" y="3032125"/>
          <p14:tracePt t="53265" x="4895850" y="3022600"/>
          <p14:tracePt t="53281" x="4895850" y="3009900"/>
          <p14:tracePt t="53298" x="4886325" y="3003550"/>
          <p14:tracePt t="53314" x="4883150" y="2994025"/>
          <p14:tracePt t="53376" x="4883150" y="2990850"/>
          <p14:tracePt t="53384" x="4879975" y="2987675"/>
          <p14:tracePt t="53391" x="4873625" y="2987675"/>
          <p14:tracePt t="53400" x="4873625" y="2981325"/>
          <p14:tracePt t="53415" x="4864100" y="2971800"/>
          <p14:tracePt t="53432" x="4841875" y="2962275"/>
          <p14:tracePt t="53433" x="4832350" y="2955925"/>
          <p14:tracePt t="53447" x="4819650" y="2949575"/>
          <p14:tracePt t="53464" x="4806950" y="2940050"/>
          <p14:tracePt t="53561" x="4803775" y="2940050"/>
          <p14:tracePt t="53657" x="4797425" y="2940050"/>
          <p14:tracePt t="53699" x="4787900" y="2940050"/>
          <p14:tracePt t="53712" x="4784725" y="2940050"/>
          <p14:tracePt t="53731" x="4775200" y="2940050"/>
          <p14:tracePt t="53738" x="4762500" y="2940050"/>
          <p14:tracePt t="53748" x="4759325" y="2940050"/>
          <p14:tracePt t="53765" x="4749800" y="2940050"/>
          <p14:tracePt t="53781" x="4737100" y="2936875"/>
          <p14:tracePt t="53815" x="4730750" y="2936875"/>
          <p14:tracePt t="54109" x="4730750" y="2943225"/>
          <p14:tracePt t="54116" x="4743450" y="2943225"/>
          <p14:tracePt t="54124" x="4752975" y="2946400"/>
          <p14:tracePt t="54132" x="4772025" y="2946400"/>
          <p14:tracePt t="54148" x="4797425" y="2959100"/>
          <p14:tracePt t="54164" x="4870450" y="2971800"/>
          <p14:tracePt t="54182" x="4899025" y="2971800"/>
          <p14:tracePt t="54198" x="4940300" y="2990850"/>
          <p14:tracePt t="54214" x="4959350" y="2990850"/>
          <p14:tracePt t="54231" x="4975225" y="2994025"/>
          <p14:tracePt t="54248" x="4978400" y="2994025"/>
          <p14:tracePt t="54265" x="4997450" y="3000375"/>
          <p14:tracePt t="54281" x="5019675" y="3000375"/>
          <p14:tracePt t="54298" x="5029200" y="3000375"/>
          <p14:tracePt t="54315" x="5032375" y="3000375"/>
          <p14:tracePt t="54331" x="5035550" y="3000375"/>
          <p14:tracePt t="54348" x="5041900" y="3000375"/>
          <p14:tracePt t="54431" x="5051425" y="3000375"/>
          <p14:tracePt t="54438" x="5060950" y="3000375"/>
          <p14:tracePt t="54448" x="5076825" y="3000375"/>
          <p14:tracePt t="54464" x="5105400" y="3000375"/>
          <p14:tracePt t="54481" x="5127625" y="2997200"/>
          <p14:tracePt t="54498" x="5153025" y="2997200"/>
          <p14:tracePt t="54515" x="5172075" y="2987675"/>
          <p14:tracePt t="54531" x="5187950" y="2987675"/>
          <p14:tracePt t="54548" x="5207000" y="2981325"/>
          <p14:tracePt t="54565" x="5238750" y="2981325"/>
          <p14:tracePt t="54581" x="5241925" y="2981325"/>
          <p14:tracePt t="54599" x="5251450" y="2981325"/>
          <p14:tracePt t="55179" x="5238750" y="2981325"/>
          <p14:tracePt t="55186" x="5229225" y="2981325"/>
          <p14:tracePt t="55194" x="5219700" y="2981325"/>
          <p14:tracePt t="55202" x="5210175" y="2981325"/>
          <p14:tracePt t="55218" x="5191125" y="2974975"/>
          <p14:tracePt t="55234" x="5175250" y="2971800"/>
          <p14:tracePt t="55251" x="5165725" y="2971800"/>
          <p14:tracePt t="55268" x="5159375" y="2971800"/>
          <p14:tracePt t="55322" x="5156200" y="2971800"/>
          <p14:tracePt t="55338" x="5149850" y="2971800"/>
          <p14:tracePt t="55346" x="5146675" y="2971800"/>
          <p14:tracePt t="55354" x="5143500" y="2971800"/>
          <p14:tracePt t="55370" x="5137150" y="2971800"/>
          <p14:tracePt t="55385" x="5133975" y="2971800"/>
          <p14:tracePt t="55401" x="5124450" y="2971800"/>
          <p14:tracePt t="55418" x="5114925" y="2971800"/>
          <p14:tracePt t="55435" x="5105400" y="2971800"/>
          <p14:tracePt t="55451" x="5095875" y="2971800"/>
          <p14:tracePt t="55468" x="5092700" y="2971800"/>
          <p14:tracePt t="55484" x="5076825" y="2971800"/>
          <p14:tracePt t="55501" x="5057775" y="2971800"/>
          <p14:tracePt t="55518" x="5048250" y="2978150"/>
          <p14:tracePt t="55535" x="5041900" y="2978150"/>
          <p14:tracePt t="55551" x="5026025" y="2978150"/>
          <p14:tracePt t="55568" x="5022850" y="2978150"/>
          <p14:tracePt t="55584" x="5016500" y="2981325"/>
          <p14:tracePt t="55601" x="4997450" y="2981325"/>
          <p14:tracePt t="55618" x="4972050" y="2981325"/>
          <p14:tracePt t="55635" x="4943475" y="2981325"/>
          <p14:tracePt t="55651" x="4933950" y="2981325"/>
          <p14:tracePt t="55668" x="4930775" y="2981325"/>
          <p14:tracePt t="55685" x="4924425" y="2981325"/>
          <p14:tracePt t="55701" x="4921250" y="2981325"/>
          <p14:tracePt t="55719" x="4918075" y="2981325"/>
          <p14:tracePt t="57142" x="4905375" y="2981325"/>
          <p14:tracePt t="57151" x="4902200" y="2981325"/>
          <p14:tracePt t="57158" x="4899025" y="2981325"/>
          <p14:tracePt t="57174" x="4892675" y="2981325"/>
          <p14:tracePt t="57183" x="4883150" y="2981325"/>
          <p14:tracePt t="57199" x="4879975" y="2981325"/>
          <p14:tracePt t="57217" x="4870450" y="2981325"/>
          <p14:tracePt t="57233" x="4860925" y="2981325"/>
          <p14:tracePt t="57250" x="4854575" y="2981325"/>
          <p14:tracePt t="57827" x="4851400" y="2981325"/>
          <p14:tracePt t="57834" x="4841875" y="2981325"/>
          <p14:tracePt t="57842" x="4829175" y="2981325"/>
          <p14:tracePt t="57851" x="4813300" y="2981325"/>
          <p14:tracePt t="57866" x="4810125" y="2981325"/>
          <p14:tracePt t="57883" x="4794250" y="2981325"/>
          <p14:tracePt t="57900" x="4787900" y="2981325"/>
          <p14:tracePt t="58002" x="4765675" y="2981325"/>
          <p14:tracePt t="58010" x="4733925" y="2984500"/>
          <p14:tracePt t="58018" x="4667250" y="2990850"/>
          <p14:tracePt t="58033" x="4613275" y="3006725"/>
          <p14:tracePt t="58049" x="4451350" y="3032125"/>
          <p14:tracePt t="58066" x="4289425" y="3067050"/>
          <p14:tracePt t="58082" x="4105275" y="3136900"/>
          <p14:tracePt t="58100" x="3943350" y="3171825"/>
          <p14:tracePt t="58116" x="3819525" y="3213100"/>
          <p14:tracePt t="58133" x="3660775" y="3276600"/>
          <p14:tracePt t="58150" x="3578225" y="3305175"/>
          <p14:tracePt t="58166" x="3524250" y="3340100"/>
          <p14:tracePt t="58183" x="3479800" y="3387725"/>
          <p14:tracePt t="58200" x="3441700" y="3416300"/>
          <p14:tracePt t="58216" x="3387725" y="3451225"/>
          <p14:tracePt t="58233" x="3343275" y="3482975"/>
          <p14:tracePt t="58250" x="3308350" y="3536950"/>
          <p14:tracePt t="58266" x="3254375" y="3584575"/>
          <p14:tracePt t="58283" x="3111500" y="3670300"/>
          <p14:tracePt t="58300" x="3044825" y="3686175"/>
          <p14:tracePt t="58316" x="2933700" y="3727450"/>
          <p14:tracePt t="58333" x="2765425" y="3775075"/>
          <p14:tracePt t="58349" x="2686050" y="3790950"/>
          <p14:tracePt t="58366" x="2606675" y="3806825"/>
          <p14:tracePt t="58383" x="2533650" y="3806825"/>
          <p14:tracePt t="58400" x="2393950" y="3806825"/>
          <p14:tracePt t="58416" x="2266950" y="3806825"/>
          <p14:tracePt t="58433" x="2149475" y="3806825"/>
          <p14:tracePt t="58450" x="2073275" y="3813175"/>
          <p14:tracePt t="58466" x="2006600" y="3813175"/>
          <p14:tracePt t="58483" x="1974850" y="3813175"/>
          <p14:tracePt t="58500" x="1939925" y="3813175"/>
          <p14:tracePt t="58502" x="1920875" y="3810000"/>
          <p14:tracePt t="58516" x="1911350" y="3810000"/>
          <p14:tracePt t="58533" x="1847850" y="3800475"/>
          <p14:tracePt t="58550" x="1816100" y="3800475"/>
          <p14:tracePt t="58566" x="1765300" y="3787775"/>
          <p14:tracePt t="58582" x="1698625" y="3781425"/>
          <p14:tracePt t="58599" x="1673225" y="3775075"/>
          <p14:tracePt t="58616" x="1651000" y="3768725"/>
          <p14:tracePt t="58633" x="1584325" y="3762375"/>
          <p14:tracePt t="58649" x="1504950" y="3762375"/>
          <p14:tracePt t="58666" x="1419225" y="3762375"/>
          <p14:tracePt t="58683" x="1311275" y="3762375"/>
          <p14:tracePt t="58700" x="1244600" y="3762375"/>
          <p14:tracePt t="58716" x="1149350" y="3762375"/>
          <p14:tracePt t="58733" x="1038225" y="3752850"/>
          <p14:tracePt t="58750" x="984250" y="3752850"/>
          <p14:tracePt t="58766" x="885825" y="3743325"/>
          <p14:tracePt t="58783" x="796925" y="3736975"/>
          <p14:tracePt t="58800" x="787400" y="3736975"/>
          <p14:tracePt t="58896" x="781050" y="3736975"/>
          <p14:tracePt t="59072" x="793750" y="3733800"/>
          <p14:tracePt t="59080" x="844550" y="3733800"/>
          <p14:tracePt t="59088" x="895350" y="3733800"/>
          <p14:tracePt t="59100" x="962025" y="3724275"/>
          <p14:tracePt t="59116" x="1060450" y="3717925"/>
          <p14:tracePt t="59133" x="1133475" y="3717925"/>
          <p14:tracePt t="59150" x="1212850" y="3708400"/>
          <p14:tracePt t="59166" x="1238250" y="3708400"/>
          <p14:tracePt t="59242" x="1231900" y="3708400"/>
          <p14:tracePt t="59250" x="1216025" y="3708400"/>
          <p14:tracePt t="59258" x="1174750" y="3708400"/>
          <p14:tracePt t="59268" x="1139825" y="3702050"/>
          <p14:tracePt t="59282" x="1085850" y="3702050"/>
          <p14:tracePt t="59300" x="1050925" y="3702050"/>
          <p14:tracePt t="59316" x="1022350" y="3702050"/>
          <p14:tracePt t="59333" x="1012825" y="3702050"/>
          <p14:tracePt t="59532" x="1016000" y="3702050"/>
          <p14:tracePt t="59540" x="1025525" y="3708400"/>
          <p14:tracePt t="59555" x="1028700" y="3711575"/>
          <p14:tracePt t="62116" x="1035050" y="3711575"/>
          <p14:tracePt t="62124" x="1063625" y="3717925"/>
          <p14:tracePt t="62131" x="1117600" y="3733800"/>
          <p14:tracePt t="62141" x="1196975" y="3778250"/>
          <p14:tracePt t="62156" x="1343025" y="3838575"/>
          <p14:tracePt t="62172" x="2041525" y="3997325"/>
          <p14:tracePt t="62190" x="2482850" y="4086225"/>
          <p14:tracePt t="62206" x="2886075" y="4181475"/>
          <p14:tracePt t="62222" x="3394075" y="4289425"/>
          <p14:tracePt t="62239" x="3673475" y="4356100"/>
          <p14:tracePt t="62256" x="3968750" y="4425950"/>
          <p14:tracePt t="62273" x="4171950" y="4470400"/>
          <p14:tracePt t="62290" x="4324350" y="4486275"/>
          <p14:tracePt t="62307" x="4422775" y="4502150"/>
          <p14:tracePt t="62322" x="4540250" y="4511675"/>
          <p14:tracePt t="62340" x="4619625" y="4530725"/>
          <p14:tracePt t="62357" x="4711700" y="4546600"/>
          <p14:tracePt t="62373" x="4762500" y="4565650"/>
          <p14:tracePt t="62390" x="4784725" y="4565650"/>
          <p14:tracePt t="62407" x="4787900" y="4572000"/>
          <p14:tracePt t="62440" x="4797425" y="4575175"/>
          <p14:tracePt t="62456" x="4841875" y="4587875"/>
          <p14:tracePt t="62473" x="4876800" y="4597400"/>
          <p14:tracePt t="62490" x="4911725" y="4597400"/>
          <p14:tracePt t="62506" x="4933950" y="4597400"/>
          <p14:tracePt t="62576" x="4949825" y="4597400"/>
          <p14:tracePt t="62584" x="4965700" y="4597400"/>
          <p14:tracePt t="62590" x="4991100" y="4597400"/>
          <p14:tracePt t="62606" x="5000625" y="4597400"/>
          <p14:tracePt t="62624" x="5060950" y="4603750"/>
          <p14:tracePt t="62640" x="5089525" y="4603750"/>
          <p14:tracePt t="62656" x="5114925" y="4603750"/>
          <p14:tracePt t="62673" x="5153025" y="4610100"/>
          <p14:tracePt t="62690" x="5162550" y="4616450"/>
          <p14:tracePt t="62706" x="5194300" y="4625975"/>
          <p14:tracePt t="62723" x="5203825" y="4629150"/>
          <p14:tracePt t="62740" x="5210175" y="4635500"/>
          <p14:tracePt t="62757" x="5213350" y="4638675"/>
          <p14:tracePt t="62773" x="5216525" y="4645025"/>
          <p14:tracePt t="62790" x="5222875" y="4648200"/>
          <p14:tracePt t="62807" x="5226050" y="4654550"/>
          <p14:tracePt t="62823" x="5226050" y="4657725"/>
          <p14:tracePt t="62888" x="5232400" y="4657725"/>
          <p14:tracePt t="62896" x="5235575" y="4660900"/>
          <p14:tracePt t="62906" x="5241925" y="4667250"/>
          <p14:tracePt t="62923" x="5251450" y="4679950"/>
          <p14:tracePt t="62940" x="5267325" y="4714875"/>
          <p14:tracePt t="62956" x="5280025" y="4765675"/>
          <p14:tracePt t="62973" x="5280025" y="4832350"/>
          <p14:tracePt t="62990" x="5286375" y="4889500"/>
          <p14:tracePt t="63007" x="5286375" y="4975225"/>
          <p14:tracePt t="63023" x="5286375" y="5060950"/>
          <p14:tracePt t="63040" x="5308600" y="5153025"/>
          <p14:tracePt t="63042" x="5314950" y="5197475"/>
          <p14:tracePt t="63056" x="5324475" y="5241925"/>
          <p14:tracePt t="63073" x="5353050" y="5321300"/>
          <p14:tracePt t="63089" x="5375275" y="5403850"/>
          <p14:tracePt t="63107" x="5410200" y="5457825"/>
          <p14:tracePt t="63123" x="5435600" y="5553075"/>
          <p14:tracePt t="63140" x="5448300" y="5588000"/>
          <p14:tracePt t="63156" x="5448300" y="5607050"/>
          <p14:tracePt t="63172" x="5454650" y="5635625"/>
          <p14:tracePt t="63190" x="5464175" y="5645150"/>
          <p14:tracePt t="63207" x="5464175" y="5648325"/>
          <p14:tracePt t="63223" x="5464175" y="5657850"/>
          <p14:tracePt t="63240" x="5464175" y="5680075"/>
          <p14:tracePt t="63256" x="5464175" y="5705475"/>
          <p14:tracePt t="63273" x="5470525" y="5734050"/>
          <p14:tracePt t="63290" x="5480050" y="5756275"/>
          <p14:tracePt t="63307" x="5495925" y="5784850"/>
          <p14:tracePt t="63323" x="5511800" y="5813425"/>
          <p14:tracePt t="63340" x="5518150" y="5832475"/>
          <p14:tracePt t="63356" x="5534025" y="5857875"/>
          <p14:tracePt t="63373" x="5540375" y="5873750"/>
          <p14:tracePt t="63390" x="5543550" y="5883275"/>
          <p14:tracePt t="63406" x="5543550" y="5889625"/>
          <p14:tracePt t="63423" x="5543550" y="5895975"/>
          <p14:tracePt t="63457" x="5549900" y="5899150"/>
          <p14:tracePt t="63476" x="5549900" y="5905500"/>
          <p14:tracePt t="63489" x="5553075" y="5915025"/>
          <p14:tracePt t="63506" x="5559425" y="5927725"/>
          <p14:tracePt t="63523" x="5559425" y="5943600"/>
          <p14:tracePt t="63540" x="5559425" y="5953125"/>
          <p14:tracePt t="63556" x="5559425" y="5956300"/>
          <p14:tracePt t="63573" x="5559425" y="5975350"/>
          <p14:tracePt t="63590" x="5559425" y="5978525"/>
          <p14:tracePt t="63606" x="5559425" y="5994400"/>
          <p14:tracePt t="63623" x="5559425" y="5997575"/>
          <p14:tracePt t="63640" x="5556250" y="6013450"/>
          <p14:tracePt t="63657" x="5546725" y="6013450"/>
          <p14:tracePt t="63673" x="5537200" y="6022975"/>
          <p14:tracePt t="63690" x="5527675" y="6026150"/>
          <p14:tracePt t="63707" x="5518150" y="6032500"/>
          <p14:tracePt t="63723" x="5514975" y="6035675"/>
          <p14:tracePt t="63739" x="5514975" y="6038850"/>
          <p14:tracePt t="63757" x="5508625" y="6048375"/>
          <p14:tracePt t="63773" x="5502275" y="6048375"/>
          <p14:tracePt t="63790" x="5486400" y="6057900"/>
          <p14:tracePt t="63806" x="5473700" y="6064250"/>
          <p14:tracePt t="63823" x="5448300" y="6067425"/>
          <p14:tracePt t="63856" x="5441950" y="6067425"/>
          <p14:tracePt t="64001" x="5441950" y="6073775"/>
          <p14:tracePt t="64007" x="5441950" y="6076950"/>
          <p14:tracePt t="64016" x="5445125" y="6076950"/>
          <p14:tracePt t="64024" x="5454650" y="6086475"/>
          <p14:tracePt t="64040" x="5464175" y="6092825"/>
          <p14:tracePt t="64056" x="5508625" y="6105525"/>
          <p14:tracePt t="64058" x="5527675" y="6105525"/>
          <p14:tracePt t="64073" x="5553075" y="6115050"/>
          <p14:tracePt t="64090" x="5591175" y="6127750"/>
          <p14:tracePt t="64106" x="5657850" y="6149975"/>
          <p14:tracePt t="64123" x="5718175" y="6162675"/>
          <p14:tracePt t="64140" x="5794375" y="6175375"/>
          <p14:tracePt t="64156" x="5864225" y="6197600"/>
          <p14:tracePt t="64172" x="5924550" y="6219825"/>
          <p14:tracePt t="64190" x="5981700" y="6226175"/>
          <p14:tracePt t="64207" x="6038850" y="6226175"/>
          <p14:tracePt t="64223" x="6137275" y="6223000"/>
          <p14:tracePt t="64239" x="6162675" y="6216650"/>
          <p14:tracePt t="64257" x="6194425" y="6216650"/>
          <p14:tracePt t="64273" x="6210300" y="6216650"/>
          <p14:tracePt t="64290" x="6213475" y="6216650"/>
          <p14:tracePt t="64308" x="6219825" y="6210300"/>
          <p14:tracePt t="64323" x="6223000" y="6200775"/>
          <p14:tracePt t="64340" x="6223000" y="6197600"/>
          <p14:tracePt t="64356" x="6232525" y="6188075"/>
          <p14:tracePt t="64373" x="6242050" y="6178550"/>
          <p14:tracePt t="64390" x="6242050" y="6169025"/>
          <p14:tracePt t="64407" x="6248400" y="6153150"/>
          <p14:tracePt t="64423" x="6248400" y="6134100"/>
          <p14:tracePt t="64439" x="6248400" y="6105525"/>
          <p14:tracePt t="64456" x="6248400" y="6073775"/>
          <p14:tracePt t="64473" x="6245225" y="6045200"/>
          <p14:tracePt t="64489" x="6238875" y="6022975"/>
          <p14:tracePt t="64506" x="6235700" y="6003925"/>
          <p14:tracePt t="64523" x="6226175" y="5984875"/>
          <p14:tracePt t="64540" x="6219825" y="5969000"/>
          <p14:tracePt t="64556" x="6203950" y="5949950"/>
          <p14:tracePt t="64573" x="6200775" y="5927725"/>
          <p14:tracePt t="64590" x="6181725" y="5905500"/>
          <p14:tracePt t="64606" x="6172200" y="5902325"/>
          <p14:tracePt t="64623" x="6153150" y="5873750"/>
          <p14:tracePt t="64640" x="6143625" y="5870575"/>
          <p14:tracePt t="64657" x="6130925" y="5848350"/>
          <p14:tracePt t="64673" x="6127750" y="5848350"/>
          <p14:tracePt t="64690" x="6118225" y="5838825"/>
          <p14:tracePt t="64706" x="6102350" y="5829300"/>
          <p14:tracePt t="64723" x="6080125" y="5826125"/>
          <p14:tracePt t="64739" x="6064250" y="5819775"/>
          <p14:tracePt t="64756" x="6048375" y="5819775"/>
          <p14:tracePt t="64773" x="5991225" y="5800725"/>
          <p14:tracePt t="64790" x="5956300" y="5800725"/>
          <p14:tracePt t="64806" x="5905500" y="5791200"/>
          <p14:tracePt t="64823" x="5857875" y="5791200"/>
          <p14:tracePt t="64840" x="5822950" y="5791200"/>
          <p14:tracePt t="64857" x="5781675" y="5791200"/>
          <p14:tracePt t="64873" x="5746750" y="5797550"/>
          <p14:tracePt t="64890" x="5718175" y="5803900"/>
          <p14:tracePt t="64907" x="5667375" y="5822950"/>
          <p14:tracePt t="64923" x="5622925" y="5832475"/>
          <p14:tracePt t="64940" x="5613400" y="5845175"/>
          <p14:tracePt t="64957" x="5568950" y="5864225"/>
          <p14:tracePt t="64973" x="5530850" y="5873750"/>
          <p14:tracePt t="64990" x="5511800" y="5889625"/>
          <p14:tracePt t="65006" x="5499100" y="5905500"/>
          <p14:tracePt t="65023" x="5489575" y="5927725"/>
          <p14:tracePt t="65039" x="5467350" y="5962650"/>
          <p14:tracePt t="65056" x="5454650" y="5991225"/>
          <p14:tracePt t="65073" x="5451475" y="6019800"/>
          <p14:tracePt t="65090" x="5451475" y="6038850"/>
          <p14:tracePt t="65107" x="5457825" y="6054725"/>
          <p14:tracePt t="65123" x="5467350" y="6073775"/>
          <p14:tracePt t="65140" x="5483225" y="6102350"/>
          <p14:tracePt t="65157" x="5537200" y="6137275"/>
          <p14:tracePt t="65173" x="5597525" y="6156325"/>
          <p14:tracePt t="65190" x="5626100" y="6172200"/>
          <p14:tracePt t="65206" x="5715000" y="6194425"/>
          <p14:tracePt t="65223" x="5838825" y="6213475"/>
          <p14:tracePt t="65239" x="5908675" y="6235700"/>
          <p14:tracePt t="65256" x="5965825" y="6235700"/>
          <p14:tracePt t="65273" x="6032500" y="6242050"/>
          <p14:tracePt t="65290" x="6086475" y="6242050"/>
          <p14:tracePt t="65307" x="6159500" y="6242050"/>
          <p14:tracePt t="65323" x="6216650" y="6242050"/>
          <p14:tracePt t="65339" x="6264275" y="6238875"/>
          <p14:tracePt t="65357" x="6286500" y="6235700"/>
          <p14:tracePt t="65373" x="6308725" y="6216650"/>
          <p14:tracePt t="65390" x="6324600" y="6207125"/>
          <p14:tracePt t="65408" x="6337300" y="6188075"/>
          <p14:tracePt t="65423" x="6337300" y="6184900"/>
          <p14:tracePt t="65440" x="6343650" y="6169025"/>
          <p14:tracePt t="65456" x="6343650" y="6143625"/>
          <p14:tracePt t="65473" x="6346825" y="6099175"/>
          <p14:tracePt t="65490" x="6346825" y="6064250"/>
          <p14:tracePt t="65506" x="6346825" y="6045200"/>
          <p14:tracePt t="65523" x="6346825" y="6029325"/>
          <p14:tracePt t="65539" x="6346825" y="6026150"/>
          <p14:tracePt t="65557" x="6337300" y="6010275"/>
          <p14:tracePt t="65573" x="6334125" y="6003925"/>
          <p14:tracePt t="65590" x="6334125" y="5997575"/>
          <p14:tracePt t="65972" x="6334125" y="5994400"/>
          <p14:tracePt t="65980" x="6321425" y="5981700"/>
          <p14:tracePt t="65988" x="6305550" y="5972175"/>
          <p14:tracePt t="65995" x="6286500" y="5959475"/>
          <p14:tracePt t="66011" x="6270625" y="5946775"/>
          <p14:tracePt t="66028" x="6238875" y="5924550"/>
          <p14:tracePt t="66044" x="6188075" y="5899150"/>
          <p14:tracePt t="66062" x="6169025" y="5895975"/>
          <p14:tracePt t="66063" x="6153150" y="5883275"/>
          <p14:tracePt t="66078" x="6118225" y="5876925"/>
          <p14:tracePt t="66094" x="6080125" y="5864225"/>
          <p14:tracePt t="66111" x="6067425" y="5861050"/>
          <p14:tracePt t="66128" x="6038850" y="5848350"/>
          <p14:tracePt t="66145" x="5997575" y="5848350"/>
          <p14:tracePt t="66161" x="5969000" y="5848350"/>
          <p14:tracePt t="66178" x="5924550" y="5851525"/>
          <p14:tracePt t="66195" x="5864225" y="5864225"/>
          <p14:tracePt t="66211" x="5788025" y="5870575"/>
          <p14:tracePt t="66228" x="5718175" y="5886450"/>
          <p14:tracePt t="66245" x="5607050" y="5908675"/>
          <p14:tracePt t="66262" x="5572125" y="5908675"/>
          <p14:tracePt t="66278" x="5537200" y="5918200"/>
          <p14:tracePt t="66294" x="5473700" y="5930900"/>
          <p14:tracePt t="66311" x="5435600" y="5937250"/>
          <p14:tracePt t="66328" x="5419725" y="5953125"/>
          <p14:tracePt t="66344" x="5407025" y="5956300"/>
          <p14:tracePt t="66361" x="5400675" y="5972175"/>
          <p14:tracePt t="66378" x="5391150" y="5988050"/>
          <p14:tracePt t="66395" x="5381625" y="6000750"/>
          <p14:tracePt t="66411" x="5378450" y="6016625"/>
          <p14:tracePt t="66428" x="5378450" y="6029325"/>
          <p14:tracePt t="66445" x="5378450" y="6057900"/>
          <p14:tracePt t="66461" x="5378450" y="6089650"/>
          <p14:tracePt t="66477" x="5387975" y="6105525"/>
          <p14:tracePt t="66495" x="5410200" y="6115050"/>
          <p14:tracePt t="66511" x="5441950" y="6153150"/>
          <p14:tracePt t="66528" x="5492750" y="6172200"/>
          <p14:tracePt t="66544" x="5521325" y="6181725"/>
          <p14:tracePt t="66562" x="5578475" y="6203950"/>
          <p14:tracePt t="66563" x="5626100" y="6216650"/>
          <p14:tracePt t="66578" x="5689600" y="6216650"/>
          <p14:tracePt t="66594" x="5788025" y="6226175"/>
          <p14:tracePt t="66611" x="5876925" y="6232525"/>
          <p14:tracePt t="66628" x="5934075" y="6232525"/>
          <p14:tracePt t="66645" x="5981700" y="6232525"/>
          <p14:tracePt t="66661" x="6054725" y="6223000"/>
          <p14:tracePt t="66678" x="6083300" y="6210300"/>
          <p14:tracePt t="66695" x="6105525" y="6194425"/>
          <p14:tracePt t="66711" x="6121400" y="6184900"/>
          <p14:tracePt t="66727" x="6130925" y="6169025"/>
          <p14:tracePt t="66745" x="6137275" y="6108700"/>
          <p14:tracePt t="66761" x="6134100" y="6073775"/>
          <p14:tracePt t="66778" x="6134100" y="6042025"/>
          <p14:tracePt t="66794" x="6127750" y="5997575"/>
          <p14:tracePt t="66811" x="6118225" y="5975350"/>
          <p14:tracePt t="66828" x="6111875" y="5965825"/>
          <p14:tracePt t="66844" x="6096000" y="5940425"/>
          <p14:tracePt t="66861" x="6086475" y="5927725"/>
          <p14:tracePt t="66878" x="6070600" y="5911850"/>
          <p14:tracePt t="66895" x="6048375" y="5883275"/>
          <p14:tracePt t="66912" x="6029325" y="5873750"/>
          <p14:tracePt t="66928" x="6003925" y="5851525"/>
          <p14:tracePt t="66945" x="5984875" y="5845175"/>
          <p14:tracePt t="66961" x="5956300" y="5835650"/>
          <p14:tracePt t="66978" x="5937250" y="5829300"/>
          <p14:tracePt t="66995" x="5899150" y="5822950"/>
          <p14:tracePt t="67011" x="5864225" y="5822950"/>
          <p14:tracePt t="67028" x="5854700" y="5822950"/>
          <p14:tracePt t="67044" x="5816600" y="5826125"/>
          <p14:tracePt t="67061" x="5765800" y="5838825"/>
          <p14:tracePt t="67078" x="5705475" y="5851525"/>
          <p14:tracePt t="67094" x="5664200" y="5870575"/>
          <p14:tracePt t="67111" x="5629275" y="5889625"/>
          <p14:tracePt t="67128" x="5607050" y="5911850"/>
          <p14:tracePt t="67145" x="5584825" y="5927725"/>
          <p14:tracePt t="67161" x="5572125" y="5949950"/>
          <p14:tracePt t="67178" x="5572125" y="5975350"/>
          <p14:tracePt t="67195" x="5565775" y="6003925"/>
          <p14:tracePt t="67211" x="5562600" y="6038850"/>
          <p14:tracePt t="67228" x="5562600" y="6080125"/>
          <p14:tracePt t="67244" x="5575300" y="6137275"/>
          <p14:tracePt t="67261" x="5607050" y="6175375"/>
          <p14:tracePt t="67278" x="5648325" y="6200775"/>
          <p14:tracePt t="67294" x="5702300" y="6226175"/>
          <p14:tracePt t="67311" x="5800725" y="6251575"/>
          <p14:tracePt t="67328" x="5857875" y="6254750"/>
          <p14:tracePt t="67344" x="5937250" y="6264275"/>
          <p14:tracePt t="67361" x="6022975" y="6270625"/>
          <p14:tracePt t="67378" x="6099175" y="6270625"/>
          <p14:tracePt t="67395" x="6194425" y="6261100"/>
          <p14:tracePt t="67411" x="6203950" y="6254750"/>
          <p14:tracePt t="67428" x="6229350" y="6226175"/>
          <p14:tracePt t="67445" x="6232525" y="6207125"/>
          <p14:tracePt t="67461" x="6232525" y="6191250"/>
          <p14:tracePt t="67478" x="6232525" y="6149975"/>
          <p14:tracePt t="67494" x="6229350" y="6076950"/>
          <p14:tracePt t="67512" x="6226175" y="6061075"/>
          <p14:tracePt t="67528" x="6213475" y="6035675"/>
          <p14:tracePt t="67545" x="6210300" y="6022975"/>
          <p14:tracePt t="67561" x="6210300" y="6013450"/>
          <p14:tracePt t="67578" x="6200775" y="6003925"/>
          <p14:tracePt t="67594" x="6200775" y="5994400"/>
          <p14:tracePt t="67612" x="6197600" y="5994400"/>
          <p14:tracePt t="67857" x="6191250" y="5994400"/>
          <p14:tracePt t="67871" x="6181725" y="5994400"/>
          <p14:tracePt t="67880" x="6159500" y="5988050"/>
          <p14:tracePt t="67888" x="6134100" y="5988050"/>
          <p14:tracePt t="67897" x="6102350" y="5988050"/>
          <p14:tracePt t="67912" x="5997575" y="5988050"/>
          <p14:tracePt t="67929" x="5867400" y="5988050"/>
          <p14:tracePt t="67946" x="5749925" y="5972175"/>
          <p14:tracePt t="67962" x="5610225" y="5962650"/>
          <p14:tracePt t="67980" x="5502275" y="5956300"/>
          <p14:tracePt t="67996" x="5416550" y="5956300"/>
          <p14:tracePt t="68013" x="5368925" y="5956300"/>
          <p14:tracePt t="68030" x="5334000" y="5956300"/>
          <p14:tracePt t="68046" x="5314950" y="5946775"/>
          <p14:tracePt t="68063" x="5280025" y="5934075"/>
          <p14:tracePt t="68080" x="5276850" y="5930900"/>
          <p14:tracePt t="68098" x="5273675" y="5924550"/>
          <p14:tracePt t="68114" x="5273675" y="5921375"/>
          <p14:tracePt t="68129" x="5267325" y="5918200"/>
          <p14:tracePt t="68146" x="5257800" y="5905500"/>
          <p14:tracePt t="68162" x="5238750" y="5892800"/>
          <p14:tracePt t="68179" x="5216525" y="5886450"/>
          <p14:tracePt t="68196" x="5203825" y="5876925"/>
          <p14:tracePt t="68213" x="5194300" y="5873750"/>
          <p14:tracePt t="68229" x="5184775" y="5867400"/>
          <p14:tracePt t="68246" x="5175250" y="5864225"/>
          <p14:tracePt t="68263" x="5165725" y="5854700"/>
          <p14:tracePt t="68280" x="5149850" y="5845175"/>
          <p14:tracePt t="68296" x="5137150" y="5835650"/>
          <p14:tracePt t="68313" x="5118100" y="5826125"/>
          <p14:tracePt t="68346" x="5102225" y="5810250"/>
          <p14:tracePt t="68363" x="5089525" y="5803900"/>
          <p14:tracePt t="68380" x="5076825" y="5800725"/>
          <p14:tracePt t="68396" x="5051425" y="5800725"/>
          <p14:tracePt t="68413" x="5010150" y="5800725"/>
          <p14:tracePt t="68430" x="4975225" y="5803900"/>
          <p14:tracePt t="68446" x="4924425" y="5822950"/>
          <p14:tracePt t="68463" x="4886325" y="5851525"/>
          <p14:tracePt t="68479" x="4857750" y="5883275"/>
          <p14:tracePt t="68496" x="4826000" y="5905500"/>
          <p14:tracePt t="68513" x="4803775" y="5921375"/>
          <p14:tracePt t="68529" x="4787900" y="5943600"/>
          <p14:tracePt t="68546" x="4784725" y="5969000"/>
          <p14:tracePt t="68563" x="4784725" y="6007100"/>
          <p14:tracePt t="68580" x="4784725" y="6022975"/>
          <p14:tracePt t="68581" x="4784725" y="6042025"/>
          <p14:tracePt t="68595" x="4784725" y="6051550"/>
          <p14:tracePt t="68612" x="4803775" y="6080125"/>
          <p14:tracePt t="68629" x="4838700" y="6134100"/>
          <p14:tracePt t="68646" x="4870450" y="6172200"/>
          <p14:tracePt t="68663" x="4924425" y="6219825"/>
          <p14:tracePt t="68679" x="4956175" y="6242050"/>
          <p14:tracePt t="68696" x="5019675" y="6280150"/>
          <p14:tracePt t="68713" x="5080000" y="6299200"/>
          <p14:tracePt t="68729" x="5149850" y="6321425"/>
          <p14:tracePt t="68746" x="5213350" y="6321425"/>
          <p14:tracePt t="68763" x="5270500" y="6321425"/>
          <p14:tracePt t="68780" x="5330825" y="6311900"/>
          <p14:tracePt t="68796" x="5387975" y="6296025"/>
          <p14:tracePt t="68813" x="5435600" y="6280150"/>
          <p14:tracePt t="68830" x="5438775" y="6280150"/>
          <p14:tracePt t="68846" x="5438775" y="6276975"/>
          <p14:tracePt t="68862" x="5438775" y="6261100"/>
          <p14:tracePt t="68880" x="5445125" y="6254750"/>
          <p14:tracePt t="68896" x="5445125" y="6245225"/>
          <p14:tracePt t="68913" x="5448300" y="6238875"/>
          <p14:tracePt t="69200" x="5448300" y="6235700"/>
          <p14:tracePt t="69209" x="5448300" y="6229350"/>
          <p14:tracePt t="69216" x="5451475" y="6226175"/>
          <p14:tracePt t="69240" x="5451475" y="6223000"/>
          <p14:tracePt t="69248" x="5451475" y="6216650"/>
          <p14:tracePt t="69264" x="5451475" y="6207125"/>
          <p14:tracePt t="69280" x="5457825" y="6197600"/>
          <p14:tracePt t="69296" x="5457825" y="6181725"/>
          <p14:tracePt t="69313" x="5457825" y="6156325"/>
          <p14:tracePt t="69329" x="5454650" y="6130925"/>
          <p14:tracePt t="69346" x="5454650" y="6105525"/>
          <p14:tracePt t="69362" x="5454650" y="6089650"/>
          <p14:tracePt t="69380" x="5454650" y="6070600"/>
          <p14:tracePt t="69396" x="5451475" y="6042025"/>
          <p14:tracePt t="69413" x="5445125" y="6022975"/>
          <p14:tracePt t="69430" x="5445125" y="6010275"/>
          <p14:tracePt t="69446" x="5438775" y="5997575"/>
          <p14:tracePt t="69463" x="5438775" y="5988050"/>
          <p14:tracePt t="69479" x="5438775" y="5972175"/>
          <p14:tracePt t="69496" x="5438775" y="5956300"/>
          <p14:tracePt t="69513" x="5435600" y="5946775"/>
          <p14:tracePt t="69530" x="5435600" y="5934075"/>
          <p14:tracePt t="69546" x="5435600" y="5918200"/>
          <p14:tracePt t="69563" x="5426075" y="5889625"/>
          <p14:tracePt t="69580" x="5419725" y="5867400"/>
          <p14:tracePt t="69596" x="5419725" y="5864225"/>
          <p14:tracePt t="69598" x="5419725" y="5854700"/>
          <p14:tracePt t="69612" x="5419725" y="5832475"/>
          <p14:tracePt t="69630" x="5419725" y="5819775"/>
          <p14:tracePt t="69646" x="5419725" y="5810250"/>
          <p14:tracePt t="69684" x="5419725" y="5807075"/>
          <p14:tracePt t="69724" x="5419725" y="5800725"/>
          <p14:tracePt t="69764" x="5419725" y="5797550"/>
          <p14:tracePt t="69780" x="5419725" y="5791200"/>
          <p14:tracePt t="69797" x="5422900" y="5788025"/>
          <p14:tracePt t="69812" x="5426075" y="5788025"/>
          <p14:tracePt t="69820" x="5432425" y="5788025"/>
          <p14:tracePt t="69829" x="5445125" y="5794375"/>
          <p14:tracePt t="69846" x="5483225" y="5810250"/>
          <p14:tracePt t="69862" x="5502275" y="5826125"/>
          <p14:tracePt t="69880" x="5562600" y="5848350"/>
          <p14:tracePt t="69896" x="5629275" y="5861050"/>
          <p14:tracePt t="69913" x="5699125" y="5873750"/>
          <p14:tracePt t="69930" x="5775325" y="5873750"/>
          <p14:tracePt t="69946" x="5822950" y="5880100"/>
          <p14:tracePt t="69963" x="5857875" y="5876925"/>
          <p14:tracePt t="69979" x="5886450" y="5870575"/>
          <p14:tracePt t="69996" x="5899150" y="5870575"/>
          <p14:tracePt t="70013" x="5915025" y="5870575"/>
          <p14:tracePt t="70030" x="5918200" y="5870575"/>
          <p14:tracePt t="70046" x="5924550" y="5867400"/>
          <p14:tracePt t="70063" x="5937250" y="5867400"/>
          <p14:tracePt t="70080" x="5946775" y="5867400"/>
          <p14:tracePt t="70096" x="5949950" y="5864225"/>
          <p14:tracePt t="70112" x="5959475" y="5864225"/>
          <p14:tracePt t="70130" x="5969000" y="5864225"/>
          <p14:tracePt t="70146" x="5981700" y="5857875"/>
          <p14:tracePt t="70163" x="6003925" y="5857875"/>
          <p14:tracePt t="70180" x="6022975" y="5857875"/>
          <p14:tracePt t="70197" x="6051550" y="5861050"/>
          <p14:tracePt t="70213" x="6083300" y="5861050"/>
          <p14:tracePt t="70229" x="6134100" y="5873750"/>
          <p14:tracePt t="70246" x="6169025" y="5880100"/>
          <p14:tracePt t="70263" x="6210300" y="5886450"/>
          <p14:tracePt t="70279" x="6242050" y="5886450"/>
          <p14:tracePt t="70296" x="6251575" y="5886450"/>
          <p14:tracePt t="70313" x="6270625" y="5883275"/>
          <p14:tracePt t="70330" x="6280150" y="5876925"/>
          <p14:tracePt t="70346" x="6289675" y="5873750"/>
          <p14:tracePt t="70362" x="6299200" y="5870575"/>
          <p14:tracePt t="70380" x="6308725" y="5857875"/>
          <p14:tracePt t="70396" x="6311900" y="5857875"/>
          <p14:tracePt t="70413" x="6321425" y="5851525"/>
          <p14:tracePt t="70429" x="6327775" y="5829300"/>
          <p14:tracePt t="70446" x="6330950" y="5819775"/>
          <p14:tracePt t="70463" x="6337300" y="5784850"/>
          <p14:tracePt t="70479" x="6334125" y="5781675"/>
          <p14:tracePt t="70496" x="6330950" y="5762625"/>
          <p14:tracePt t="70513" x="6311900" y="5749925"/>
          <p14:tracePt t="70530" x="6302375" y="5727700"/>
          <p14:tracePt t="70546" x="6289675" y="5686425"/>
          <p14:tracePt t="70562" x="6273800" y="5661025"/>
          <p14:tracePt t="70580" x="6264275" y="5641975"/>
          <p14:tracePt t="70596" x="6254750" y="5626100"/>
          <p14:tracePt t="70612" x="6254750" y="5607050"/>
          <p14:tracePt t="70630" x="6248400" y="5600700"/>
          <p14:tracePt t="70646" x="6245225" y="5591175"/>
          <p14:tracePt t="70663" x="6242050" y="5584825"/>
          <p14:tracePt t="70680" x="6235700" y="5584825"/>
          <p14:tracePt t="70713" x="6232525" y="5578475"/>
          <p14:tracePt t="70730" x="6226175" y="5578475"/>
          <p14:tracePt t="70754" x="6223000" y="5578475"/>
          <p14:tracePt t="70770" x="6207125" y="5575300"/>
          <p14:tracePt t="70780" x="6197600" y="5575300"/>
          <p14:tracePt t="70796" x="6156325" y="5568950"/>
          <p14:tracePt t="70812" x="6127750" y="5562600"/>
          <p14:tracePt t="70829" x="6099175" y="5556250"/>
          <p14:tracePt t="70846" x="6080125" y="5556250"/>
          <p14:tracePt t="70862" x="6045200" y="5556250"/>
          <p14:tracePt t="70880" x="5981700" y="5556250"/>
          <p14:tracePt t="70896" x="5905500" y="5556250"/>
          <p14:tracePt t="70913" x="5800725" y="5556250"/>
          <p14:tracePt t="70930" x="5638800" y="5562600"/>
          <p14:tracePt t="70947" x="5499100" y="5578475"/>
          <p14:tracePt t="70963" x="5340350" y="5578475"/>
          <p14:tracePt t="70980" x="5286375" y="5588000"/>
          <p14:tracePt t="70996" x="5210175" y="5594350"/>
          <p14:tracePt t="71012" x="5197475" y="5594350"/>
          <p14:tracePt t="71030" x="5191125" y="5594350"/>
          <p14:tracePt t="71046" x="5187950" y="5594350"/>
          <p14:tracePt t="71142" x="5184775" y="5591175"/>
          <p14:tracePt t="71150" x="5178425" y="5588000"/>
          <p14:tracePt t="71158" x="5178425" y="5581650"/>
          <p14:tracePt t="71166" x="5178425" y="5578475"/>
          <p14:tracePt t="71180" x="5178425" y="5572125"/>
          <p14:tracePt t="71196" x="5175250" y="5568950"/>
          <p14:tracePt t="71213" x="5165725" y="5556250"/>
          <p14:tracePt t="71230" x="5159375" y="5549900"/>
          <p14:tracePt t="71246" x="5156200" y="5540375"/>
          <p14:tracePt t="71263" x="5149850" y="5537200"/>
          <p14:tracePt t="71280" x="5146675" y="5530850"/>
          <p14:tracePt t="71296" x="5137150" y="5521325"/>
          <p14:tracePt t="71312" x="5130800" y="5518150"/>
          <p14:tracePt t="71330" x="5124450" y="5514975"/>
          <p14:tracePt t="71346" x="5095875" y="5508625"/>
          <p14:tracePt t="71362" x="5054600" y="5511800"/>
          <p14:tracePt t="71380" x="5019675" y="5511800"/>
          <p14:tracePt t="71396" x="4984750" y="5527675"/>
          <p14:tracePt t="71413" x="4953000" y="5549900"/>
          <p14:tracePt t="71430" x="4943475" y="5556250"/>
          <p14:tracePt t="71446" x="4927600" y="5578475"/>
          <p14:tracePt t="71463" x="4921250" y="5622925"/>
          <p14:tracePt t="71480" x="4908550" y="5651500"/>
          <p14:tracePt t="71496" x="4908550" y="5699125"/>
          <p14:tracePt t="71512" x="4908550" y="5724525"/>
          <p14:tracePt t="71530" x="4908550" y="5746750"/>
          <p14:tracePt t="71546" x="4908550" y="5759450"/>
          <p14:tracePt t="71563" x="4908550" y="5775325"/>
          <p14:tracePt t="71580" x="4908550" y="5800725"/>
          <p14:tracePt t="71596" x="4908550" y="5822950"/>
          <p14:tracePt t="71612" x="4911725" y="5835650"/>
          <p14:tracePt t="71630" x="4911725" y="5854700"/>
          <p14:tracePt t="71646" x="4914900" y="5870575"/>
          <p14:tracePt t="71663" x="4924425" y="5880100"/>
          <p14:tracePt t="71680" x="4940300" y="5892800"/>
          <p14:tracePt t="71680" x="4949825" y="5899150"/>
          <p14:tracePt t="71696" x="4953000" y="5905500"/>
          <p14:tracePt t="71713" x="4984750" y="5915025"/>
          <p14:tracePt t="71730" x="5000625" y="5915025"/>
          <p14:tracePt t="71746" x="5019675" y="5915025"/>
          <p14:tracePt t="71763" x="5067300" y="5915025"/>
          <p14:tracePt t="71780" x="5124450" y="5911850"/>
          <p14:tracePt t="71796" x="5172075" y="5905500"/>
          <p14:tracePt t="71813" x="5207000" y="5905500"/>
          <p14:tracePt t="71830" x="5229225" y="5892800"/>
          <p14:tracePt t="71847" x="5254625" y="5892800"/>
          <p14:tracePt t="71863" x="5283200" y="5892800"/>
          <p14:tracePt t="71879" x="5308600" y="5889625"/>
          <p14:tracePt t="71896" x="5337175" y="5876925"/>
          <p14:tracePt t="71913" x="5365750" y="5861050"/>
          <p14:tracePt t="71930" x="5378450" y="5845175"/>
          <p14:tracePt t="71946" x="5387975" y="5829300"/>
          <p14:tracePt t="71963" x="5387975" y="5784850"/>
          <p14:tracePt t="71980" x="5387975" y="5749925"/>
          <p14:tracePt t="71996" x="5378450" y="5708650"/>
          <p14:tracePt t="72013" x="5368925" y="5673725"/>
          <p14:tracePt t="72030" x="5356225" y="5638800"/>
          <p14:tracePt t="72047" x="5340350" y="5622925"/>
          <p14:tracePt t="72063" x="5324475" y="5607050"/>
          <p14:tracePt t="72080" x="5311775" y="5597525"/>
          <p14:tracePt t="72096" x="5305425" y="5588000"/>
          <p14:tracePt t="72113" x="5295900" y="5584825"/>
          <p14:tracePt t="72129" x="5295900" y="5581650"/>
          <p14:tracePt t="72365" x="5299075" y="5581650"/>
          <p14:tracePt t="72372" x="5314950" y="5588000"/>
          <p14:tracePt t="72380" x="5318125" y="5588000"/>
          <p14:tracePt t="72388" x="5334000" y="5591175"/>
          <p14:tracePt t="72404" x="5343525" y="5591175"/>
          <p14:tracePt t="72420" x="5397500" y="5572125"/>
          <p14:tracePt t="72437" x="5438775" y="5565775"/>
          <p14:tracePt t="72454" x="5461000" y="5562600"/>
          <p14:tracePt t="72470" x="5464175" y="5556250"/>
          <p14:tracePt t="72487" x="5473700" y="5556250"/>
          <p14:tracePt t="72521" x="5476875" y="5553075"/>
          <p14:tracePt t="72538" x="5486400" y="5553075"/>
          <p14:tracePt t="72554" x="5495925" y="5546725"/>
          <p14:tracePt t="72571" x="5508625" y="5537200"/>
          <p14:tracePt t="72588" x="5524500" y="5537200"/>
          <p14:tracePt t="72604" x="5562600" y="5518150"/>
          <p14:tracePt t="72605" x="5607050" y="5511800"/>
          <p14:tracePt t="72620" x="5622925" y="5499100"/>
          <p14:tracePt t="72637" x="5667375" y="5480050"/>
          <p14:tracePt t="72654" x="5734050" y="5445125"/>
          <p14:tracePt t="72670" x="5810250" y="5400675"/>
          <p14:tracePt t="72687" x="5886450" y="5368925"/>
          <p14:tracePt t="72704" x="5921375" y="5353050"/>
          <p14:tracePt t="72721" x="5949950" y="5346700"/>
          <p14:tracePt t="72738" x="5959475" y="5340350"/>
          <p14:tracePt t="72754" x="5965825" y="5337175"/>
          <p14:tracePt t="72880" x="5962650" y="5337175"/>
          <p14:tracePt t="72904" x="5959475" y="5337175"/>
          <p14:tracePt t="72921" x="5953125" y="5337175"/>
          <p14:tracePt t="73056" x="5956300" y="5314950"/>
          <p14:tracePt t="73064" x="5962650" y="5289550"/>
          <p14:tracePt t="73071" x="5981700" y="5264150"/>
          <p14:tracePt t="73087" x="5997575" y="5207000"/>
          <p14:tracePt t="73104" x="6067425" y="5073650"/>
          <p14:tracePt t="73106" x="6083300" y="5006975"/>
          <p14:tracePt t="73121" x="6134100" y="4841875"/>
          <p14:tracePt t="73137" x="6184900" y="4699000"/>
          <p14:tracePt t="73154" x="6219825" y="4632325"/>
          <p14:tracePt t="73170" x="6270625" y="4457700"/>
          <p14:tracePt t="73187" x="6321425" y="4251325"/>
          <p14:tracePt t="73204" x="6327775" y="4175125"/>
          <p14:tracePt t="73221" x="6327775" y="4108450"/>
          <p14:tracePt t="73237" x="6308725" y="4019550"/>
          <p14:tracePt t="73254" x="6296025" y="3959225"/>
          <p14:tracePt t="73270" x="6276975" y="3924300"/>
          <p14:tracePt t="73287" x="6267450" y="3889375"/>
          <p14:tracePt t="73304" x="6261100" y="3854450"/>
          <p14:tracePt t="73321" x="6254750" y="3832225"/>
          <p14:tracePt t="73337" x="6251575" y="3829050"/>
          <p14:tracePt t="73354" x="6245225" y="3806825"/>
          <p14:tracePt t="73370" x="6245225" y="3781425"/>
          <p14:tracePt t="73387" x="6245225" y="3749675"/>
          <p14:tracePt t="73404" x="6245225" y="3740150"/>
          <p14:tracePt t="73420" x="6248400" y="3714750"/>
          <p14:tracePt t="73437" x="6257925" y="3679825"/>
          <p14:tracePt t="73454" x="6276975" y="3644900"/>
          <p14:tracePt t="73471" x="6296025" y="3606800"/>
          <p14:tracePt t="73488" x="6299200" y="3575050"/>
          <p14:tracePt t="73504" x="6299200" y="3552825"/>
          <p14:tracePt t="73520" x="6292850" y="3536950"/>
          <p14:tracePt t="73537" x="6292850" y="3533775"/>
          <p14:tracePt t="73554" x="6289675" y="3530600"/>
          <p14:tracePt t="73571" x="6280150" y="3530600"/>
          <p14:tracePt t="73587" x="6270625" y="3530600"/>
          <p14:tracePt t="73604" x="6235700" y="3536950"/>
          <p14:tracePt t="73620" x="6191250" y="3562350"/>
          <p14:tracePt t="73621" x="6169025" y="3568700"/>
          <p14:tracePt t="73637" x="6134100" y="3590925"/>
          <p14:tracePt t="73654" x="6089650" y="3603625"/>
          <p14:tracePt t="73670" x="6076950" y="3613150"/>
          <p14:tracePt t="73687" x="6067425" y="3613150"/>
          <p14:tracePt t="73703" x="6051550" y="3613150"/>
          <p14:tracePt t="73721" x="6035675" y="3613150"/>
          <p14:tracePt t="73737" x="6010275" y="3606800"/>
          <p14:tracePt t="73754" x="5981700" y="3600450"/>
          <p14:tracePt t="73770" x="5953125" y="3590925"/>
          <p14:tracePt t="73788" x="5943600" y="3587750"/>
          <p14:tracePt t="73804" x="5937250" y="3581400"/>
          <p14:tracePt t="73821" x="5930900" y="3578225"/>
          <p14:tracePt t="73854" x="5930900" y="3571875"/>
          <p14:tracePt t="73960" x="5949950" y="3571875"/>
          <p14:tracePt t="73968" x="5997575" y="3571875"/>
          <p14:tracePt t="73976" x="6029325" y="3571875"/>
          <p14:tracePt t="73988" x="6092825" y="3571875"/>
          <p14:tracePt t="74004" x="6146800" y="3575050"/>
          <p14:tracePt t="74020" x="6178550" y="3575050"/>
          <p14:tracePt t="74038" x="6188075" y="3565525"/>
          <p14:tracePt t="74054" x="6194425" y="3559175"/>
          <p14:tracePt t="74071" x="6194425" y="3549650"/>
          <p14:tracePt t="74087" x="6191250" y="3540125"/>
          <p14:tracePt t="74104" x="6181725" y="3524250"/>
          <p14:tracePt t="74120" x="6175375" y="3521075"/>
          <p14:tracePt t="74122" x="6175375" y="3514725"/>
          <p14:tracePt t="74137" x="6172200" y="3514725"/>
          <p14:tracePt t="74153" x="6169025" y="3514725"/>
          <p14:tracePt t="74171" x="6159500" y="3514725"/>
          <p14:tracePt t="74188" x="6143625" y="3527425"/>
          <p14:tracePt t="74204" x="6118225" y="3533775"/>
          <p14:tracePt t="74220" x="6064250" y="3559175"/>
          <p14:tracePt t="74237" x="5984875" y="3587750"/>
          <p14:tracePt t="74254" x="5902325" y="3597275"/>
          <p14:tracePt t="74270" x="5810250" y="3603625"/>
          <p14:tracePt t="74288" x="5702300" y="3590925"/>
          <p14:tracePt t="74304" x="5673725" y="3590925"/>
          <p14:tracePt t="74321" x="5641975" y="3584575"/>
          <p14:tracePt t="74338" x="5635625" y="3581400"/>
          <p14:tracePt t="74354" x="5635625" y="3571875"/>
          <p14:tracePt t="74371" x="5635625" y="3562350"/>
          <p14:tracePt t="74388" x="5635625" y="3559175"/>
          <p14:tracePt t="74421" x="5641975" y="3552825"/>
          <p14:tracePt t="74437" x="5657850" y="3552825"/>
          <p14:tracePt t="74454" x="5705475" y="3562350"/>
          <p14:tracePt t="74471" x="5753100" y="3562350"/>
          <p14:tracePt t="74488" x="5838825" y="3562350"/>
          <p14:tracePt t="74504" x="5937250" y="3578225"/>
          <p14:tracePt t="74520" x="5994400" y="3584575"/>
          <p14:tracePt t="74538" x="6073775" y="3600450"/>
          <p14:tracePt t="74554" x="6140450" y="3597275"/>
          <p14:tracePt t="74570" x="6210300" y="3578225"/>
          <p14:tracePt t="74587" x="6254750" y="3559175"/>
          <p14:tracePt t="74604" x="6267450" y="3549650"/>
          <p14:tracePt t="74621" x="6302375" y="3530600"/>
          <p14:tracePt t="74638" x="6346825" y="3502025"/>
          <p14:tracePt t="74653" x="6391275" y="3470275"/>
          <p14:tracePt t="74671" x="6413500" y="3441700"/>
          <p14:tracePt t="74688" x="6432550" y="3403600"/>
          <p14:tracePt t="74704" x="6448425" y="3387725"/>
          <p14:tracePt t="74720" x="6451600" y="3368675"/>
          <p14:tracePt t="74737" x="6457950" y="3340100"/>
          <p14:tracePt t="74754" x="6464300" y="3311525"/>
          <p14:tracePt t="74770" x="6499225" y="3260725"/>
          <p14:tracePt t="74788" x="6511925" y="3181350"/>
          <p14:tracePt t="74804" x="6591300" y="3025775"/>
          <p14:tracePt t="74820" x="6677025" y="2867025"/>
          <p14:tracePt t="74838" x="6810375" y="2590800"/>
          <p14:tracePt t="74854" x="6934200" y="2444750"/>
          <p14:tracePt t="74871" x="7054850" y="2247900"/>
          <p14:tracePt t="74888" x="7197725" y="2047875"/>
          <p14:tracePt t="74904" x="7350125" y="1863725"/>
          <p14:tracePt t="74921" x="7451725" y="1746250"/>
          <p14:tracePt t="74938" x="7489825" y="1673225"/>
          <p14:tracePt t="74954" x="7489825" y="1638300"/>
          <p14:tracePt t="74971" x="7489825" y="1625600"/>
          <p14:tracePt t="74988" x="7486650" y="1625600"/>
          <p14:tracePt t="75134" x="7486650" y="1622425"/>
          <p14:tracePt t="75142" x="7483475" y="1616075"/>
          <p14:tracePt t="75158" x="7483475" y="1606550"/>
          <p14:tracePt t="75166" x="7467600" y="1574800"/>
          <p14:tracePt t="75174" x="7467600" y="1555750"/>
          <p14:tracePt t="75188" x="7461250" y="1524000"/>
          <p14:tracePt t="75204" x="7461250" y="1489075"/>
          <p14:tracePt t="75221" x="7461250" y="1466850"/>
          <p14:tracePt t="75280" x="7461250" y="1476375"/>
          <p14:tracePt t="75288" x="7461250" y="1492250"/>
          <p14:tracePt t="75296" x="7464425" y="1508125"/>
          <p14:tracePt t="75305" x="7470775" y="1527175"/>
          <p14:tracePt t="75320" x="7483475" y="1543050"/>
          <p14:tracePt t="75337" x="7493000" y="1571625"/>
          <p14:tracePt t="75416" x="7496175" y="1568450"/>
          <p14:tracePt t="75433" x="7502525" y="1558925"/>
          <p14:tracePt t="75448" x="7505700" y="1555750"/>
          <p14:tracePt t="75601" x="7505700" y="1549400"/>
          <p14:tracePt t="75608" x="7512050" y="1546225"/>
          <p14:tracePt t="75632" x="7512050" y="1543050"/>
          <p14:tracePt t="75643" x="7515225" y="1536700"/>
          <p14:tracePt t="75706" x="7521575" y="1549400"/>
          <p14:tracePt t="75714" x="7521575" y="1565275"/>
          <p14:tracePt t="75726" x="7521575" y="1577975"/>
          <p14:tracePt t="75743" x="7518400" y="1603375"/>
          <p14:tracePt t="75760" x="7505700" y="1644650"/>
          <p14:tracePt t="75776" x="7483475" y="1676400"/>
          <p14:tracePt t="75793" x="7429500" y="1704975"/>
          <p14:tracePt t="75809" x="7413625" y="1711325"/>
          <p14:tracePt t="75826" x="7372350" y="1717675"/>
          <p14:tracePt t="75842" x="7261225" y="1724025"/>
          <p14:tracePt t="75859" x="7213600" y="1724025"/>
          <p14:tracePt t="75876" x="7175500" y="1724025"/>
          <p14:tracePt t="75893" x="7146925" y="1724025"/>
          <p14:tracePt t="75909" x="7143750" y="1724025"/>
          <p14:tracePt t="75978" x="7150100" y="1733550"/>
          <p14:tracePt t="75986" x="7159625" y="1736725"/>
          <p14:tracePt t="75994" x="7165975" y="1755775"/>
          <p14:tracePt t="76010" x="7181850" y="1762125"/>
          <p14:tracePt t="76026" x="7210425" y="1771650"/>
          <p14:tracePt t="76042" x="7302500" y="1778000"/>
          <p14:tracePt t="76060" x="7359650" y="1778000"/>
          <p14:tracePt t="76076" x="7394575" y="1771650"/>
          <p14:tracePt t="76093" x="7410450" y="1755775"/>
          <p14:tracePt t="76109" x="7413625" y="1749425"/>
          <p14:tracePt t="76126" x="7413625" y="1746250"/>
          <p14:tracePt t="76143" x="7413625" y="1739900"/>
          <p14:tracePt t="76159" x="7413625" y="1736725"/>
          <p14:tracePt t="76252" x="7407275" y="1736725"/>
          <p14:tracePt t="76292" x="7404100" y="1736725"/>
          <p14:tracePt t="76301" x="7394575" y="1743075"/>
          <p14:tracePt t="76309" x="7388225" y="1746250"/>
          <p14:tracePt t="76326" x="7375525" y="1746250"/>
          <p14:tracePt t="76343" x="7340600" y="1765300"/>
          <p14:tracePt t="76360" x="7258050" y="1803400"/>
          <p14:tracePt t="76376" x="7156450" y="1844675"/>
          <p14:tracePt t="76392" x="7083425" y="1879600"/>
          <p14:tracePt t="76410" x="6991350" y="1927225"/>
          <p14:tracePt t="76426" x="6896100" y="1981200"/>
          <p14:tracePt t="76443" x="6800850" y="2044700"/>
          <p14:tracePt t="76460" x="6734175" y="2095500"/>
          <p14:tracePt t="76476" x="6651625" y="2124075"/>
          <p14:tracePt t="76493" x="6578600" y="2184400"/>
          <p14:tracePt t="76509" x="6553200" y="2197100"/>
          <p14:tracePt t="76526" x="6515100" y="2225675"/>
          <p14:tracePt t="76543" x="6480175" y="2251075"/>
          <p14:tracePt t="76559" x="6435725" y="2282825"/>
          <p14:tracePt t="76576" x="6372225" y="2333625"/>
          <p14:tracePt t="76593" x="6267450" y="2397125"/>
          <p14:tracePt t="76610" x="6172200" y="2460625"/>
          <p14:tracePt t="76626" x="6035675" y="2562225"/>
          <p14:tracePt t="76642" x="5953125" y="2641600"/>
          <p14:tracePt t="76660" x="5873750" y="2740025"/>
          <p14:tracePt t="76676" x="5822950" y="2806700"/>
          <p14:tracePt t="76693" x="5794375" y="2860675"/>
          <p14:tracePt t="76710" x="5794375" y="2870200"/>
          <p14:tracePt t="76726" x="5794375" y="2892425"/>
          <p14:tracePt t="76742" x="5788025" y="2905125"/>
          <p14:tracePt t="76760" x="5788025" y="2917825"/>
          <p14:tracePt t="76776" x="5784850" y="2921000"/>
          <p14:tracePt t="76793" x="5784850" y="2924175"/>
          <p14:tracePt t="76809" x="5784850" y="2933700"/>
          <p14:tracePt t="76826" x="5784850" y="2943225"/>
          <p14:tracePt t="76843" x="5803900" y="2965450"/>
          <p14:tracePt t="76859" x="5838825" y="2997200"/>
          <p14:tracePt t="76876" x="5892800" y="3044825"/>
          <p14:tracePt t="76892" x="5965825" y="3079750"/>
          <p14:tracePt t="76910" x="6038850" y="3101975"/>
          <p14:tracePt t="76926" x="6080125" y="3114675"/>
          <p14:tracePt t="76943" x="6137275" y="3121025"/>
          <p14:tracePt t="76960" x="6156325" y="3124200"/>
          <p14:tracePt t="76976" x="6169025" y="3124200"/>
          <p14:tracePt t="76993" x="6175375" y="3124200"/>
          <p14:tracePt t="77040" x="6178550" y="3124200"/>
          <p14:tracePt t="77056" x="6181725" y="3124200"/>
          <p14:tracePt t="77064" x="6197600" y="3130550"/>
          <p14:tracePt t="77076" x="6210300" y="3136900"/>
          <p14:tracePt t="77093" x="6223000" y="3136900"/>
          <p14:tracePt t="77109" x="6238875" y="3136900"/>
          <p14:tracePt t="77126" x="6242050" y="3136900"/>
          <p14:tracePt t="77187" x="6226175" y="3140075"/>
          <p14:tracePt t="77193" x="6207125" y="3140075"/>
          <p14:tracePt t="77202" x="6184900" y="3146425"/>
          <p14:tracePt t="77211" x="6146800" y="3162300"/>
          <p14:tracePt t="77226" x="6111875" y="3175000"/>
          <p14:tracePt t="77243" x="6032500" y="3181350"/>
          <p14:tracePt t="77260" x="6003925" y="3187700"/>
          <p14:tracePt t="77276" x="5988050" y="3197225"/>
          <p14:tracePt t="77293" x="5984875" y="3206750"/>
          <p14:tracePt t="77309" x="5984875" y="3216275"/>
          <p14:tracePt t="77326" x="5984875" y="3225800"/>
          <p14:tracePt t="77343" x="5984875" y="3228975"/>
          <p14:tracePt t="77360" x="6000750" y="3238500"/>
          <p14:tracePt t="77376" x="6026150" y="3244850"/>
          <p14:tracePt t="77392" x="6105525" y="3257550"/>
          <p14:tracePt t="77410" x="6223000" y="3257550"/>
          <p14:tracePt t="77426" x="6340475" y="3267075"/>
          <p14:tracePt t="77442" x="6521450" y="3267075"/>
          <p14:tracePt t="77460" x="6578600" y="3263900"/>
          <p14:tracePt t="77476" x="6588125" y="3257550"/>
          <p14:tracePt t="77493" x="6591300" y="3257550"/>
          <p14:tracePt t="77524" x="6591300" y="3251200"/>
          <p14:tracePt t="77532" x="6588125" y="3251200"/>
          <p14:tracePt t="77621" x="6581775" y="3248025"/>
          <p14:tracePt t="77644" x="6565900" y="3251200"/>
          <p14:tracePt t="77651" x="6556375" y="3251200"/>
          <p14:tracePt t="77660" x="6521450" y="3263900"/>
          <p14:tracePt t="77676" x="6505575" y="3263900"/>
          <p14:tracePt t="77693" x="6438900" y="3282950"/>
          <p14:tracePt t="77709" x="6416675" y="3298825"/>
          <p14:tracePt t="77726" x="6384925" y="3321050"/>
          <p14:tracePt t="77742" x="6346825" y="3343275"/>
          <p14:tracePt t="77760" x="6311900" y="3375025"/>
          <p14:tracePt t="77776" x="6283325" y="3397250"/>
          <p14:tracePt t="77793" x="6261100" y="3422650"/>
          <p14:tracePt t="77810" x="6245225" y="3438525"/>
          <p14:tracePt t="77826" x="6229350" y="3451225"/>
          <p14:tracePt t="78565" x="6251575" y="3495675"/>
          <p14:tracePt t="78572" x="6391275" y="3603625"/>
          <p14:tracePt t="78580" x="6550025" y="3803650"/>
          <p14:tracePt t="78587" x="6702425" y="4038600"/>
          <p14:tracePt t="78604" x="6931025" y="4251325"/>
          <p14:tracePt t="78620" x="7362825" y="4711700"/>
          <p14:tracePt t="78637" x="7886700" y="5448300"/>
          <p14:tracePt t="78654" x="8102600" y="5718175"/>
          <p14:tracePt t="78671" x="8267700" y="5842000"/>
          <p14:tracePt t="78687" x="8461375" y="5845175"/>
          <p14:tracePt t="78704" x="8562975" y="5641975"/>
          <p14:tracePt t="78720" x="8588375" y="5556250"/>
          <p14:tracePt t="79441" x="8585200" y="5578475"/>
          <p14:tracePt t="79448" x="8578850" y="5594350"/>
          <p14:tracePt t="79456" x="8572500" y="5635625"/>
          <p14:tracePt t="79465" x="8572500" y="5699125"/>
          <p14:tracePt t="79480" x="8585200" y="5743575"/>
          <p14:tracePt t="79496" x="8620125" y="5851525"/>
          <p14:tracePt t="79513" x="8667750" y="5908675"/>
          <p14:tracePt t="79530" x="8689975" y="5924550"/>
          <p14:tracePt t="79547" x="8699500" y="5927725"/>
          <p14:tracePt t="79584" x="8702675" y="5927725"/>
          <p14:tracePt t="79597" x="8712200" y="5927725"/>
          <p14:tracePt t="79613" x="8721725" y="5921375"/>
          <p14:tracePt t="79630" x="8737600" y="5918200"/>
          <p14:tracePt t="79647" x="8747125" y="5911850"/>
          <p14:tracePt t="79663" x="8756650" y="5908675"/>
          <p14:tracePt t="79680" x="8759825" y="5899150"/>
          <p14:tracePt t="79697" x="8759825" y="5892800"/>
          <p14:tracePt t="79713" x="8759825" y="5886450"/>
          <p14:tracePt t="79730" x="8766175" y="5880100"/>
          <p14:tracePt t="79747" x="8766175" y="5861050"/>
          <p14:tracePt t="79764" x="8782050" y="5832475"/>
          <p14:tracePt t="79779" x="8813800" y="5797550"/>
          <p14:tracePt t="79797" x="8845550" y="5753100"/>
          <p14:tracePt t="79814" x="8880475" y="5715000"/>
          <p14:tracePt t="79831" x="8912225" y="5676900"/>
          <p14:tracePt t="79847" x="8950325" y="5645150"/>
          <p14:tracePt t="79863" x="8966200" y="5610225"/>
          <p14:tracePt t="79880" x="8972550" y="5553075"/>
          <p14:tracePt t="79897" x="8975725" y="5508625"/>
          <p14:tracePt t="79913" x="8975725" y="5467350"/>
          <p14:tracePt t="79930" x="8988425" y="5391150"/>
          <p14:tracePt t="79947" x="9023350" y="5267325"/>
          <p14:tracePt t="79970" x="9061450" y="5172075"/>
          <p14:tracePt t="79980" x="9077325" y="5108575"/>
          <p14:tracePt t="79996" x="9112250" y="5045075"/>
          <p14:tracePt t="80013" x="9140825" y="4956175"/>
          <p14:tracePt t="80030" x="9140825" y="4946650"/>
          <p14:tracePt t="80047" x="9140825" y="4924425"/>
          <p14:tracePt t="80064" x="9144000" y="4921250"/>
          <p14:tracePt t="80191" x="9150350" y="4921250"/>
          <p14:tracePt t="80198" x="9159875" y="4930775"/>
          <p14:tracePt t="80206" x="9178925" y="4949825"/>
          <p14:tracePt t="80214" x="9201150" y="4956175"/>
          <p14:tracePt t="80230" x="9229725" y="4975225"/>
          <p14:tracePt t="80247" x="9258300" y="4987925"/>
          <p14:tracePt t="80263" x="9261475" y="4991100"/>
          <p14:tracePt t="80899" x="9267825" y="4997450"/>
          <p14:tracePt t="80906" x="9277350" y="5013325"/>
          <p14:tracePt t="80913" x="9283700" y="5029200"/>
          <p14:tracePt t="80922" x="9293225" y="5041900"/>
          <p14:tracePt t="80938" x="9299575" y="5064125"/>
          <p14:tracePt t="80954" x="9331325" y="5111750"/>
          <p14:tracePt t="80971" x="9340850" y="5146675"/>
          <p14:tracePt t="80988" x="9347200" y="5187950"/>
          <p14:tracePt t="81004" x="9347200" y="5203825"/>
          <p14:tracePt t="81021" x="9344025" y="5248275"/>
          <p14:tracePt t="81038" x="9337675" y="5283200"/>
          <p14:tracePt t="81055" x="9315450" y="5318125"/>
          <p14:tracePt t="81071" x="9296400" y="5372100"/>
          <p14:tracePt t="81088" x="9264650" y="5413375"/>
          <p14:tracePt t="81105" x="9220200" y="5448300"/>
          <p14:tracePt t="81121" x="9182100" y="5492750"/>
          <p14:tracePt t="81138" x="9150350" y="5530850"/>
          <p14:tracePt t="81141" x="9128125" y="5568950"/>
          <p14:tracePt t="81155" x="9086850" y="5613400"/>
          <p14:tracePt t="81171" x="9077325" y="5626100"/>
          <p14:tracePt t="81188" x="9026525" y="5680075"/>
          <p14:tracePt t="81204" x="8985250" y="5734050"/>
          <p14:tracePt t="81221" x="8931275" y="5778500"/>
          <p14:tracePt t="81238" x="8893175" y="5810250"/>
          <p14:tracePt t="81255" x="8877300" y="5819775"/>
          <p14:tracePt t="81271" x="8858250" y="5832475"/>
          <p14:tracePt t="81287" x="8842375" y="5842000"/>
          <p14:tracePt t="81304" x="8832850" y="5842000"/>
          <p14:tracePt t="81321" x="8820150" y="5842000"/>
          <p14:tracePt t="81338" x="8813800" y="5842000"/>
          <p14:tracePt t="81355" x="8810625" y="5842000"/>
          <p14:tracePt t="81373" x="8804275" y="5842000"/>
          <p14:tracePt t="81808" x="8807450" y="5842000"/>
          <p14:tracePt t="81816" x="8810625" y="5838825"/>
          <p14:tracePt t="81824" x="8820150" y="5835650"/>
          <p14:tracePt t="81840" x="8826500" y="5829300"/>
          <p14:tracePt t="81848" x="8829675" y="5829300"/>
          <p14:tracePt t="81864" x="8839200" y="5826125"/>
          <p14:tracePt t="81880" x="8845550" y="5819775"/>
          <p14:tracePt t="81897" x="8848725" y="5816600"/>
          <p14:tracePt t="82210" x="8848725" y="5810250"/>
          <p14:tracePt t="82226" x="8855075" y="5807075"/>
          <p14:tracePt t="82236" x="8858250" y="5803900"/>
          <p14:tracePt t="82252" x="8861425" y="5797550"/>
          <p14:tracePt t="82261" x="8874125" y="5794375"/>
          <p14:tracePt t="82278" x="8877300" y="5788025"/>
          <p14:tracePt t="82295" x="8880475" y="5784850"/>
          <p14:tracePt t="82328" x="8886825" y="5784850"/>
          <p14:tracePt t="82345" x="8890000" y="5778500"/>
          <p14:tracePt t="82361" x="8899525" y="5778500"/>
          <p14:tracePt t="82379" x="8909050" y="5772150"/>
          <p14:tracePt t="82412" x="8915400" y="5765800"/>
          <p14:tracePt t="82550" x="8918575" y="5765800"/>
          <p14:tracePt t="82566" x="8921750" y="5765800"/>
          <p14:tracePt t="82574" x="8931275" y="5765800"/>
          <p14:tracePt t="82582" x="8956675" y="5759450"/>
          <p14:tracePt t="82595" x="8966200" y="5759450"/>
          <p14:tracePt t="82611" x="9001125" y="5749925"/>
          <p14:tracePt t="82629" x="9029700" y="5743575"/>
          <p14:tracePt t="82645" x="9039225" y="5737225"/>
          <p14:tracePt t="82721" x="9055100" y="5737225"/>
          <p14:tracePt t="82728" x="9096375" y="5743575"/>
          <p14:tracePt t="82736" x="9118600" y="5746750"/>
          <p14:tracePt t="82745" x="9144000" y="5746750"/>
          <p14:tracePt t="82761" x="9236075" y="5746750"/>
          <p14:tracePt t="82778" x="9286875" y="5746750"/>
          <p14:tracePt t="82795" x="9366250" y="5762625"/>
          <p14:tracePt t="82811" x="9483725" y="5762625"/>
          <p14:tracePt t="82829" x="9639300" y="5762625"/>
          <p14:tracePt t="82845" x="9788525" y="5762625"/>
          <p14:tracePt t="82861" x="9937750" y="5762625"/>
          <p14:tracePt t="82879" x="10140950" y="5778500"/>
          <p14:tracePt t="82895" x="10213975" y="5778500"/>
          <p14:tracePt t="82911" x="10283825" y="5778500"/>
          <p14:tracePt t="82928" x="10312400" y="5778500"/>
          <p14:tracePt t="82945" x="10315575" y="5778500"/>
          <p14:tracePt t="82962" x="10325100" y="5778500"/>
          <p14:tracePt t="82978" x="10325100" y="5784850"/>
          <p14:tracePt t="82995" x="10334625" y="5784850"/>
          <p14:tracePt t="83012" x="10337800" y="5784850"/>
          <p14:tracePt t="83028" x="10344150" y="5784850"/>
          <p14:tracePt t="84089" x="10360025" y="5784850"/>
          <p14:tracePt t="84096" x="10375900" y="5784850"/>
          <p14:tracePt t="84104" x="10385425" y="5784850"/>
          <p14:tracePt t="84113" x="10388600" y="5784850"/>
          <p14:tracePt t="84128" x="10398125" y="5784850"/>
          <p14:tracePt t="84144" x="10420350" y="5784850"/>
          <p14:tracePt t="84387" x="10420350" y="5788025"/>
          <p14:tracePt t="84394" x="10420350" y="5791200"/>
          <p14:tracePt t="84401" x="10423525" y="5791200"/>
          <p14:tracePt t="84418" x="10423525" y="5797550"/>
          <p14:tracePt t="84426" x="10423525" y="5800725"/>
          <p14:tracePt t="84443" x="10410825" y="5810250"/>
          <p14:tracePt t="84460" x="10401300" y="5826125"/>
          <p14:tracePt t="84476" x="10398125" y="5842000"/>
          <p14:tracePt t="84493" x="10379075" y="5876925"/>
          <p14:tracePt t="84510" x="10356850" y="5899150"/>
          <p14:tracePt t="84526" x="10337800" y="5927725"/>
          <p14:tracePt t="84543" x="10334625" y="5927725"/>
          <p14:tracePt t="84596" x="10331450" y="5927725"/>
          <p14:tracePt t="84612" x="10325100" y="5921375"/>
          <p14:tracePt t="84620" x="10321925" y="5918200"/>
          <p14:tracePt t="84628" x="10321925" y="5911850"/>
          <p14:tracePt t="84642" x="10321925" y="5892800"/>
          <p14:tracePt t="84659" x="10321925" y="5851525"/>
          <p14:tracePt t="84661" x="10321925" y="5816600"/>
          <p14:tracePt t="84675" x="10315575" y="5781675"/>
          <p14:tracePt t="84693" x="10267950" y="5616575"/>
          <p14:tracePt t="84710" x="10233025" y="5473700"/>
          <p14:tracePt t="84726" x="10207625" y="5378450"/>
          <p14:tracePt t="84743" x="10115550" y="5165725"/>
          <p14:tracePt t="84760" x="10055225" y="5022850"/>
          <p14:tracePt t="84776" x="10013950" y="4889500"/>
          <p14:tracePt t="84793" x="9982200" y="4778375"/>
          <p14:tracePt t="84809" x="9940925" y="4673600"/>
          <p14:tracePt t="84826" x="9918700" y="4584700"/>
          <p14:tracePt t="84843" x="9874250" y="4489450"/>
          <p14:tracePt t="84860" x="9848850" y="4391025"/>
          <p14:tracePt t="84876" x="9820275" y="4318000"/>
          <p14:tracePt t="84893" x="9775825" y="4244975"/>
          <p14:tracePt t="84910" x="9756775" y="4203700"/>
          <p14:tracePt t="84927" x="9737725" y="4133850"/>
          <p14:tracePt t="84942" x="9696450" y="4025900"/>
          <p14:tracePt t="84960" x="9661525" y="3968750"/>
          <p14:tracePt t="84976" x="9642475" y="3908425"/>
          <p14:tracePt t="84993" x="9623425" y="3873500"/>
          <p14:tracePt t="85010" x="9607550" y="3832225"/>
          <p14:tracePt t="85026" x="9582150" y="3787775"/>
          <p14:tracePt t="85043" x="9544050" y="3686175"/>
          <p14:tracePt t="85059" x="9515475" y="3625850"/>
          <p14:tracePt t="85076" x="9483725" y="3594100"/>
          <p14:tracePt t="85093" x="9461500" y="3559175"/>
          <p14:tracePt t="85110" x="9448800" y="3530600"/>
          <p14:tracePt t="85126" x="9436100" y="3479800"/>
          <p14:tracePt t="85143" x="9426575" y="3416300"/>
          <p14:tracePt t="85160" x="9420225" y="3403600"/>
          <p14:tracePt t="85176" x="9413875" y="3362325"/>
          <p14:tracePt t="85177" x="9410700" y="3359150"/>
          <p14:tracePt t="85192" x="9398000" y="3311525"/>
          <p14:tracePt t="85209" x="9398000" y="3279775"/>
          <p14:tracePt t="85226" x="9385300" y="3244850"/>
          <p14:tracePt t="85242" x="9375775" y="3209925"/>
          <p14:tracePt t="85259" x="9356725" y="3175000"/>
          <p14:tracePt t="85276" x="9344025" y="3159125"/>
          <p14:tracePt t="85293" x="9324975" y="3136900"/>
          <p14:tracePt t="85309" x="9321800" y="3127375"/>
          <p14:tracePt t="85326" x="9315450" y="3117850"/>
          <p14:tracePt t="85343" x="9305925" y="3108325"/>
          <p14:tracePt t="85360" x="9302750" y="3098800"/>
          <p14:tracePt t="85376" x="9290050" y="3089275"/>
          <p14:tracePt t="85393" x="9280525" y="3079750"/>
          <p14:tracePt t="85410" x="9267825" y="3073400"/>
          <p14:tracePt t="85426" x="9239250" y="3057525"/>
          <p14:tracePt t="85442" x="9217025" y="3051175"/>
          <p14:tracePt t="85459" x="9207500" y="3048000"/>
          <p14:tracePt t="85476" x="9191625" y="3041650"/>
          <p14:tracePt t="85493" x="9182100" y="3041650"/>
          <p14:tracePt t="85510" x="9175750" y="3041650"/>
          <p14:tracePt t="85526" x="9166225" y="3041650"/>
          <p14:tracePt t="85543" x="9150350" y="3044825"/>
          <p14:tracePt t="85559" x="9144000" y="3048000"/>
          <p14:tracePt t="85593" x="9128125" y="3054350"/>
          <p14:tracePt t="85610" x="9124950" y="3054350"/>
          <p14:tracePt t="85626" x="9109075" y="3054350"/>
          <p14:tracePt t="85642" x="9077325" y="3051175"/>
          <p14:tracePt t="85660" x="9051925" y="3051175"/>
          <p14:tracePt t="85676" x="9045575" y="3048000"/>
          <p14:tracePt t="85678" x="9036050" y="3048000"/>
          <p14:tracePt t="85693" x="9001125" y="3035300"/>
          <p14:tracePt t="85709" x="8978900" y="3028950"/>
          <p14:tracePt t="85726" x="8959850" y="3022600"/>
          <p14:tracePt t="85743" x="8940800" y="3022600"/>
          <p14:tracePt t="85760" x="8924925" y="3022600"/>
          <p14:tracePt t="85776" x="8905875" y="3022600"/>
          <p14:tracePt t="85793" x="8890000" y="3022600"/>
          <p14:tracePt t="85810" x="8877300" y="3022600"/>
          <p14:tracePt t="85826" x="8861425" y="3022600"/>
          <p14:tracePt t="85842" x="8858250" y="3022600"/>
          <p14:tracePt t="85860" x="8851900" y="3022600"/>
          <p14:tracePt t="85876" x="8848725" y="3022600"/>
          <p14:tracePt t="85908" x="8839200" y="3022600"/>
          <p14:tracePt t="85916" x="8836025" y="3022600"/>
          <p14:tracePt t="85932" x="8829675" y="3022600"/>
          <p14:tracePt t="85943" x="8826500" y="3022600"/>
          <p14:tracePt t="85959" x="8816975" y="3022600"/>
          <p14:tracePt t="85980" x="8810625" y="3022600"/>
          <p14:tracePt t="85998" x="8807450" y="3022600"/>
          <p14:tracePt t="86010" x="8801100" y="3022600"/>
          <p14:tracePt t="86026" x="8797925" y="3022600"/>
          <p14:tracePt t="86043" x="8778875" y="3022600"/>
          <p14:tracePt t="86060" x="8769350" y="3022600"/>
          <p14:tracePt t="86076" x="8759825" y="3022600"/>
          <p14:tracePt t="86093" x="8750300" y="3025775"/>
          <p14:tracePt t="86126" x="8747125" y="3025775"/>
          <p14:tracePt t="86143" x="8740775" y="3025775"/>
          <p14:tracePt t="86160" x="8731250" y="3025775"/>
          <p14:tracePt t="86176" x="8721725" y="3028950"/>
          <p14:tracePt t="86193" x="8712200" y="3028950"/>
          <p14:tracePt t="86209" x="8709025" y="3028950"/>
          <p14:tracePt t="86226" x="8705850" y="3035300"/>
          <p14:tracePt t="86243" x="8689975" y="3035300"/>
          <p14:tracePt t="86260" x="8686800" y="3035300"/>
          <p14:tracePt t="86276" x="8680450" y="3035300"/>
          <p14:tracePt t="86293" x="8670925" y="3038475"/>
          <p14:tracePt t="86310" x="8658225" y="3038475"/>
          <p14:tracePt t="86326" x="8651875" y="3038475"/>
          <p14:tracePt t="86342" x="8648700" y="3038475"/>
          <p14:tracePt t="86577" x="8648700" y="3044825"/>
          <p14:tracePt t="86608" x="8655050" y="3044825"/>
          <p14:tracePt t="86617" x="8658225" y="3048000"/>
          <p14:tracePt t="86626" x="8664575" y="3048000"/>
          <p14:tracePt t="86642" x="8667750" y="3048000"/>
          <p14:tracePt t="86682" x="8674100" y="3048000"/>
          <p14:tracePt t="86692" x="8677275" y="3048000"/>
          <p14:tracePt t="87037" x="8680450" y="3048000"/>
          <p14:tracePt t="87060" x="8693150" y="3041650"/>
          <p14:tracePt t="87084" x="8696325" y="3041650"/>
          <p14:tracePt t="87094" x="8699500" y="3041650"/>
          <p14:tracePt t="87102" x="8705850" y="3041650"/>
          <p14:tracePt t="87118" x="8709025" y="3041650"/>
          <p14:tracePt t="87127" x="8715375" y="3038475"/>
          <p14:tracePt t="87181" x="8718550" y="3038475"/>
          <p14:tracePt t="87206" x="8721725" y="3038475"/>
          <p14:tracePt t="87214" x="8728075" y="3038475"/>
          <p14:tracePt t="87222" x="8731250" y="3038475"/>
          <p14:tracePt t="87230" x="8731250" y="3032125"/>
          <p14:tracePt t="87243" x="8747125" y="3032125"/>
          <p14:tracePt t="87260" x="8766175" y="3032125"/>
          <p14:tracePt t="87276" x="8788400" y="3032125"/>
          <p14:tracePt t="87293" x="8826500" y="3035300"/>
          <p14:tracePt t="87309" x="8836025" y="3035300"/>
          <p14:tracePt t="87326" x="8855075" y="3035300"/>
          <p14:tracePt t="87342" x="8886825" y="3035300"/>
          <p14:tracePt t="87359" x="8905875" y="3035300"/>
          <p14:tracePt t="87376" x="8909050" y="3035300"/>
          <p14:tracePt t="87393" x="8953500" y="3035300"/>
          <p14:tracePt t="87409" x="8978900" y="3035300"/>
          <p14:tracePt t="87426" x="9013825" y="3035300"/>
          <p14:tracePt t="87443" x="9036050" y="3041650"/>
          <p14:tracePt t="87460" x="9048750" y="3041650"/>
          <p14:tracePt t="87475" x="9064625" y="3041650"/>
          <p14:tracePt t="87493" x="9067800" y="3041650"/>
          <p14:tracePt t="87510" x="9077325" y="3041650"/>
          <p14:tracePt t="87526" x="9102725" y="3041650"/>
          <p14:tracePt t="87543" x="9140825" y="3038475"/>
          <p14:tracePt t="87560" x="9150350" y="3038475"/>
          <p14:tracePt t="87576" x="9172575" y="3038475"/>
          <p14:tracePt t="87593" x="9191625" y="3038475"/>
          <p14:tracePt t="87610" x="9197975" y="3032125"/>
          <p14:tracePt t="87625" x="9204325" y="3032125"/>
          <p14:tracePt t="87643" x="9207500" y="3032125"/>
          <p14:tracePt t="87660" x="9223375" y="3032125"/>
          <p14:tracePt t="87676" x="9236075" y="3032125"/>
          <p14:tracePt t="87693" x="9255125" y="3032125"/>
          <p14:tracePt t="87709" x="9277350" y="3028950"/>
          <p14:tracePt t="87726" x="9290050" y="3028950"/>
          <p14:tracePt t="87743" x="9299575" y="3028950"/>
          <p14:tracePt t="87759" x="9309100" y="3028950"/>
          <p14:tracePt t="87776" x="9312275" y="3028950"/>
          <p14:tracePt t="87793" x="9318625" y="3028950"/>
          <p14:tracePt t="87826" x="9324975" y="3028950"/>
          <p14:tracePt t="87842" x="9344025" y="3022600"/>
          <p14:tracePt t="87860" x="9350375" y="3022600"/>
          <p14:tracePt t="87893" x="9359900" y="3022600"/>
          <p14:tracePt t="87910" x="9369425" y="3022600"/>
          <p14:tracePt t="87926" x="9388475" y="3022600"/>
          <p14:tracePt t="87943" x="9407525" y="3022600"/>
          <p14:tracePt t="87959" x="9417050" y="3019425"/>
          <p14:tracePt t="87976" x="9436100" y="3019425"/>
          <p14:tracePt t="87993" x="9442450" y="3019425"/>
          <p14:tracePt t="88009" x="9445625" y="3019425"/>
          <p14:tracePt t="88026" x="9451975" y="3019425"/>
          <p14:tracePt t="88042" x="9458325" y="3009900"/>
          <p14:tracePt t="88059" x="9471025" y="3009900"/>
          <p14:tracePt t="88076" x="9490075" y="3009900"/>
          <p14:tracePt t="88092" x="9521825" y="3003550"/>
          <p14:tracePt t="88109" x="9553575" y="3003550"/>
          <p14:tracePt t="88125" x="9582150" y="3000375"/>
          <p14:tracePt t="88142" x="9604375" y="3000375"/>
          <p14:tracePt t="88160" x="9636125" y="3000375"/>
          <p14:tracePt t="88176" x="9661525" y="2994025"/>
          <p14:tracePt t="88193" x="9696450" y="2994025"/>
          <p14:tracePt t="88210" x="9712325" y="2987675"/>
          <p14:tracePt t="88226" x="9721850" y="2984500"/>
          <p14:tracePt t="88243" x="9744075" y="2965450"/>
          <p14:tracePt t="88259" x="9753600" y="2952750"/>
          <p14:tracePt t="88276" x="9769475" y="2936875"/>
          <p14:tracePt t="88293" x="9775825" y="2927350"/>
          <p14:tracePt t="88456" x="9775825" y="2930525"/>
          <p14:tracePt t="88464" x="9769475" y="2940050"/>
          <p14:tracePt t="88472" x="9766300" y="2949575"/>
          <p14:tracePt t="88480" x="9753600" y="2955925"/>
          <p14:tracePt t="88492" x="9753600" y="2965450"/>
          <p14:tracePt t="88510" x="9744075" y="2971800"/>
          <p14:tracePt t="88526" x="9734550" y="2971800"/>
          <p14:tracePt t="88568" x="9728200" y="2971800"/>
          <p14:tracePt t="88664" x="9725025" y="2971800"/>
          <p14:tracePt t="88671" x="9718675" y="2971800"/>
          <p14:tracePt t="94808" x="9725025" y="2971800"/>
          <p14:tracePt t="94816" x="9785350" y="2952750"/>
          <p14:tracePt t="94824" x="9848850" y="2943225"/>
          <p14:tracePt t="94837" x="9925050" y="2927350"/>
          <p14:tracePt t="94853" x="10090150" y="2886075"/>
          <p14:tracePt t="94870" x="10261600" y="2851150"/>
          <p14:tracePt t="94887" x="10547350" y="2733675"/>
          <p14:tracePt t="94903" x="10636250" y="2689225"/>
          <p14:tracePt t="94920" x="10782300" y="2613025"/>
          <p14:tracePt t="94937" x="10966450" y="2524125"/>
          <p14:tracePt t="94953" x="11039475" y="2470150"/>
          <p14:tracePt t="94970" x="11058525" y="2457450"/>
          <p14:tracePt t="94986" x="11080750" y="2428875"/>
          <p14:tracePt t="95003" x="11096625" y="2390775"/>
          <p14:tracePt t="95019" x="11102975" y="2355850"/>
          <p14:tracePt t="95037" x="11109325" y="2333625"/>
          <p14:tracePt t="95053" x="11118850" y="2317750"/>
          <p14:tracePt t="95070" x="11134725" y="2292350"/>
          <p14:tracePt t="95087" x="11141075" y="2263775"/>
          <p14:tracePt t="95103" x="11144250" y="2235200"/>
          <p14:tracePt t="95120" x="11156950" y="2212975"/>
          <p14:tracePt t="95137" x="11172825" y="2187575"/>
          <p14:tracePt t="95153" x="11182350" y="2181225"/>
          <p14:tracePt t="95170" x="11201400" y="2168525"/>
          <p14:tracePt t="95186" x="11236325" y="2149475"/>
          <p14:tracePt t="95203" x="11306175" y="2130425"/>
          <p14:tracePt t="95220" x="11334750" y="2114550"/>
          <p14:tracePt t="95237" x="11344275" y="2105025"/>
          <p14:tracePt t="95253" x="11350625" y="2095500"/>
          <p14:tracePt t="95270" x="11376025" y="2092325"/>
          <p14:tracePt t="95287" x="11398250" y="2070100"/>
          <p14:tracePt t="95303" x="11420475" y="2054225"/>
          <p14:tracePt t="95320" x="11423650" y="2038350"/>
          <p14:tracePt t="95337" x="11436350" y="2000250"/>
          <p14:tracePt t="95353" x="11449050" y="1984375"/>
          <p14:tracePt t="95370" x="11449050" y="1968500"/>
          <p14:tracePt t="95387" x="11449050" y="1924050"/>
          <p14:tracePt t="95403" x="11449050" y="1914525"/>
          <p14:tracePt t="95420" x="11449050" y="1901825"/>
          <p14:tracePt t="95436" x="11445875" y="1873250"/>
          <p14:tracePt t="95453" x="11436350" y="1854200"/>
          <p14:tracePt t="95470" x="11430000" y="1844675"/>
          <p14:tracePt t="95487" x="11426825" y="1831975"/>
          <p14:tracePt t="95504" x="11423650" y="1816100"/>
          <p14:tracePt t="95520" x="11410950" y="1787525"/>
          <p14:tracePt t="95537" x="11401425" y="1768475"/>
          <p14:tracePt t="95553" x="11401425" y="1749425"/>
          <p14:tracePt t="95570" x="11385550" y="1733550"/>
          <p14:tracePt t="95587" x="11356975" y="1701800"/>
          <p14:tracePt t="95603" x="11347450" y="1695450"/>
          <p14:tracePt t="95620" x="11325225" y="1679575"/>
          <p14:tracePt t="95636" x="11296650" y="1657350"/>
          <p14:tracePt t="95653" x="11271250" y="1647825"/>
          <p14:tracePt t="95670" x="11261725" y="1641475"/>
          <p14:tracePt t="95686" x="11239500" y="1635125"/>
          <p14:tracePt t="95703" x="11201400" y="1628775"/>
          <p14:tracePt t="95720" x="11172825" y="1625600"/>
          <p14:tracePt t="95737" x="11125200" y="1619250"/>
          <p14:tracePt t="95754" x="11102975" y="1612900"/>
          <p14:tracePt t="95770" x="11068050" y="1622425"/>
          <p14:tracePt t="95786" x="11042650" y="1622425"/>
          <p14:tracePt t="95803" x="11014075" y="1625600"/>
          <p14:tracePt t="95820" x="10979150" y="1638300"/>
          <p14:tracePt t="95838" x="10953750" y="1647825"/>
          <p14:tracePt t="95853" x="10941050" y="1660525"/>
          <p14:tracePt t="95870" x="10931525" y="1670050"/>
          <p14:tracePt t="95886" x="10922000" y="1685925"/>
          <p14:tracePt t="95903" x="10918825" y="1717675"/>
          <p14:tracePt t="95920" x="10912475" y="1743075"/>
          <p14:tracePt t="95937" x="10906125" y="1778000"/>
          <p14:tracePt t="95953" x="10902950" y="1812925"/>
          <p14:tracePt t="95970" x="10906125" y="1847850"/>
          <p14:tracePt t="95987" x="10922000" y="1889125"/>
          <p14:tracePt t="96003" x="10934700" y="1917700"/>
          <p14:tracePt t="96020" x="10950575" y="1952625"/>
          <p14:tracePt t="96036" x="10979150" y="1978025"/>
          <p14:tracePt t="96053" x="11033125" y="2003425"/>
          <p14:tracePt t="96071" x="11093450" y="2028825"/>
          <p14:tracePt t="96087" x="11204575" y="2044700"/>
          <p14:tracePt t="96104" x="11229975" y="2044700"/>
          <p14:tracePt t="96120" x="11271250" y="2044700"/>
          <p14:tracePt t="96136" x="11350625" y="2044700"/>
          <p14:tracePt t="96153" x="11398250" y="2044700"/>
          <p14:tracePt t="96170" x="11404600" y="2041525"/>
          <p14:tracePt t="96187" x="11426825" y="2038350"/>
          <p14:tracePt t="96204" x="11426825" y="2032000"/>
          <p14:tracePt t="96220" x="11445875" y="2016125"/>
          <p14:tracePt t="96237" x="11471275" y="1993900"/>
          <p14:tracePt t="96253" x="11493500" y="1965325"/>
          <p14:tracePt t="96270" x="11509375" y="1936750"/>
          <p14:tracePt t="96286" x="11518900" y="1917700"/>
          <p14:tracePt t="96303" x="11537950" y="1895475"/>
          <p14:tracePt t="96304" x="11544300" y="1876425"/>
          <p14:tracePt t="96320" x="11547475" y="1866900"/>
          <p14:tracePt t="96336" x="11553825" y="1851025"/>
          <p14:tracePt t="96353" x="11553825" y="1828800"/>
          <p14:tracePt t="96370" x="11553825" y="1800225"/>
          <p14:tracePt t="96386" x="11544300" y="1771650"/>
          <p14:tracePt t="96403" x="11534775" y="1755775"/>
          <p14:tracePt t="96420" x="11525250" y="1736725"/>
          <p14:tracePt t="96437" x="11496675" y="1708150"/>
          <p14:tracePt t="96453" x="11458575" y="1689100"/>
          <p14:tracePt t="96470" x="11423650" y="1670050"/>
          <p14:tracePt t="96487" x="11407775" y="1660525"/>
          <p14:tracePt t="96504" x="11382375" y="1651000"/>
          <p14:tracePt t="96520" x="11353800" y="1644650"/>
          <p14:tracePt t="96536" x="11337925" y="1641475"/>
          <p14:tracePt t="96554" x="11312525" y="1641475"/>
          <p14:tracePt t="96570" x="11283950" y="1635125"/>
          <p14:tracePt t="96586" x="11255375" y="1635125"/>
          <p14:tracePt t="96603" x="11191875" y="1638300"/>
          <p14:tracePt t="96620" x="11156950" y="1644650"/>
          <p14:tracePt t="96637" x="11122025" y="1660525"/>
          <p14:tracePt t="96654" x="11099800" y="1670050"/>
          <p14:tracePt t="96670" x="11080750" y="1685925"/>
          <p14:tracePt t="96687" x="11064875" y="1708150"/>
          <p14:tracePt t="96704" x="11049000" y="1727200"/>
          <p14:tracePt t="96720" x="11029950" y="1755775"/>
          <p14:tracePt t="96737" x="11026775" y="1778000"/>
          <p14:tracePt t="96753" x="11026775" y="1797050"/>
          <p14:tracePt t="96770" x="11026775" y="1822450"/>
          <p14:tracePt t="96786" x="11026775" y="1844675"/>
          <p14:tracePt t="96803" x="11026775" y="1863725"/>
          <p14:tracePt t="96805" x="11029950" y="1882775"/>
          <p14:tracePt t="96820" x="11029950" y="1892300"/>
          <p14:tracePt t="96836" x="11039475" y="1933575"/>
          <p14:tracePt t="96854" x="11061700" y="1958975"/>
          <p14:tracePt t="96870" x="11090275" y="1981200"/>
          <p14:tracePt t="96887" x="11118850" y="1993900"/>
          <p14:tracePt t="96904" x="11179175" y="2012950"/>
          <p14:tracePt t="96920" x="11226800" y="2025650"/>
          <p14:tracePt t="96937" x="11293475" y="2032000"/>
          <p14:tracePt t="96953" x="11318875" y="2032000"/>
          <p14:tracePt t="96970" x="11353800" y="2032000"/>
          <p14:tracePt t="96986" x="11369675" y="2032000"/>
          <p14:tracePt t="97004" x="11372850" y="2028825"/>
          <p14:tracePt t="97247" x="11372850" y="2022475"/>
          <p14:tracePt t="97253" x="11372850" y="2019300"/>
          <p14:tracePt t="97294" x="11372850" y="2012950"/>
          <p14:tracePt t="97521" x="11379200" y="2009775"/>
          <p14:tracePt t="97528" x="11382375" y="2009775"/>
          <p14:tracePt t="97536" x="11382375" y="2006600"/>
          <p14:tracePt t="97545" x="11385550" y="2000250"/>
          <p14:tracePt t="97560" x="11391900" y="1997075"/>
          <p14:tracePt t="97577" x="11401425" y="1987550"/>
          <p14:tracePt t="97594" x="11404600" y="1978025"/>
          <p14:tracePt t="97610" x="11426825" y="1962150"/>
          <p14:tracePt t="97627" x="11433175" y="1949450"/>
          <p14:tracePt t="97643" x="11449050" y="1920875"/>
          <p14:tracePt t="97660" x="11458575" y="1895475"/>
          <p14:tracePt t="97677" x="11458575" y="1860550"/>
          <p14:tracePt t="97693" x="11458575" y="1825625"/>
          <p14:tracePt t="97710" x="11458575" y="1790700"/>
          <p14:tracePt t="97727" x="11449050" y="1771650"/>
          <p14:tracePt t="97744" x="11430000" y="1743075"/>
          <p14:tracePt t="97760" x="11385550" y="1711325"/>
          <p14:tracePt t="97776" x="11331575" y="1676400"/>
          <p14:tracePt t="97794" x="11287125" y="1644650"/>
          <p14:tracePt t="97810" x="11252200" y="1628775"/>
          <p14:tracePt t="97826" x="11191875" y="1622425"/>
          <p14:tracePt t="97844" x="11169650" y="1616075"/>
          <p14:tracePt t="97860" x="11144250" y="1612900"/>
          <p14:tracePt t="97877" x="11122025" y="1612900"/>
          <p14:tracePt t="97894" x="11096625" y="1612900"/>
          <p14:tracePt t="97910" x="11068050" y="1619250"/>
          <p14:tracePt t="97927" x="11052175" y="1635125"/>
          <p14:tracePt t="97943" x="11023600" y="1654175"/>
          <p14:tracePt t="97961" x="11004550" y="1670050"/>
          <p14:tracePt t="97977" x="10982325" y="1698625"/>
          <p14:tracePt t="97993" x="10972800" y="1727200"/>
          <p14:tracePt t="98010" x="10966450" y="1778000"/>
          <p14:tracePt t="98026" x="10969625" y="1797050"/>
          <p14:tracePt t="98043" x="10966450" y="1838325"/>
          <p14:tracePt t="98060" x="10969625" y="1885950"/>
          <p14:tracePt t="98077" x="10995025" y="1962150"/>
          <p14:tracePt t="98093" x="11023600" y="1993900"/>
          <p14:tracePt t="98110" x="11049000" y="2009775"/>
          <p14:tracePt t="98127" x="11083925" y="2025650"/>
          <p14:tracePt t="98144" x="11134725" y="2038350"/>
          <p14:tracePt t="98160" x="11169650" y="2057400"/>
          <p14:tracePt t="98177" x="11233150" y="2057400"/>
          <p14:tracePt t="98194" x="11309350" y="2057400"/>
          <p14:tracePt t="98211" x="11430000" y="2057400"/>
          <p14:tracePt t="98227" x="11474450" y="2044700"/>
          <p14:tracePt t="98244" x="11509375" y="2032000"/>
          <p14:tracePt t="98260" x="11531600" y="2022475"/>
          <p14:tracePt t="98276" x="11544300" y="2003425"/>
          <p14:tracePt t="98294" x="11544300" y="1984375"/>
          <p14:tracePt t="98310" x="11544300" y="1933575"/>
          <p14:tracePt t="98327" x="11544300" y="1889125"/>
          <p14:tracePt t="98344" x="11544300" y="1873250"/>
          <p14:tracePt t="98360" x="11531600" y="1851025"/>
          <p14:tracePt t="98377" x="11522075" y="1831975"/>
          <p14:tracePt t="98394" x="11506200" y="1816100"/>
          <p14:tracePt t="98410" x="11499850" y="1806575"/>
          <p14:tracePt t="98427" x="11490325" y="1797050"/>
          <p14:tracePt t="98444" x="11483975" y="1793875"/>
          <p14:tracePt t="99501" x="11474450" y="1800225"/>
          <p14:tracePt t="99508" x="11461750" y="1809750"/>
          <p14:tracePt t="99516" x="11445875" y="1822450"/>
          <p14:tracePt t="99524" x="11426825" y="1841500"/>
          <p14:tracePt t="99540" x="11401425" y="1854200"/>
          <p14:tracePt t="99556" x="11366500" y="1879600"/>
          <p14:tracePt t="99574" x="11283950" y="1924050"/>
          <p14:tracePt t="99590" x="11233150" y="1949450"/>
          <p14:tracePt t="99606" x="11182350" y="1962150"/>
          <p14:tracePt t="99623" x="11137900" y="1993900"/>
          <p14:tracePt t="99640" x="11074400" y="2028825"/>
          <p14:tracePt t="99657" x="11004550" y="2057400"/>
          <p14:tracePt t="99674" x="10928350" y="2111375"/>
          <p14:tracePt t="99691" x="10833100" y="2165350"/>
          <p14:tracePt t="99707" x="10756900" y="2235200"/>
          <p14:tracePt t="99723" x="10668000" y="2314575"/>
          <p14:tracePt t="99741" x="10614025" y="2400300"/>
          <p14:tracePt t="99757" x="10544175" y="2486025"/>
          <p14:tracePt t="99773" x="10493375" y="2619375"/>
          <p14:tracePt t="99790" x="10439400" y="2705100"/>
          <p14:tracePt t="99806" x="10328275" y="2832100"/>
          <p14:tracePt t="99824" x="10264775" y="2936875"/>
          <p14:tracePt t="99840" x="10172700" y="3054350"/>
          <p14:tracePt t="99856" x="10086975" y="3181350"/>
          <p14:tracePt t="99874" x="10033000" y="3254375"/>
          <p14:tracePt t="99891" x="9998075" y="3336925"/>
          <p14:tracePt t="99907" x="9966325" y="3381375"/>
          <p14:tracePt t="99923" x="9934575" y="3463925"/>
          <p14:tracePt t="99940" x="9890125" y="3549650"/>
          <p14:tracePt t="99957" x="9852025" y="3641725"/>
          <p14:tracePt t="99973" x="9807575" y="3705225"/>
          <p14:tracePt t="99990" x="9772650" y="3743325"/>
          <p14:tracePt t="100007" x="9734550" y="3825875"/>
          <p14:tracePt t="100023" x="9705975" y="3860800"/>
          <p14:tracePt t="100040" x="9655175" y="3917950"/>
          <p14:tracePt t="100056" x="9559925" y="4070350"/>
          <p14:tracePt t="100074" x="9525000" y="4124325"/>
          <p14:tracePt t="100090" x="9496425" y="4216400"/>
          <p14:tracePt t="100106" x="9461500" y="4279900"/>
          <p14:tracePt t="100124" x="9432925" y="4333875"/>
          <p14:tracePt t="100140" x="9420225" y="4381500"/>
          <p14:tracePt t="100157" x="9413875" y="4435475"/>
          <p14:tracePt t="100174" x="9407525" y="4489450"/>
          <p14:tracePt t="100190" x="9401175" y="4537075"/>
          <p14:tracePt t="100207" x="9385300" y="4597400"/>
          <p14:tracePt t="100223" x="9378950" y="4616450"/>
          <p14:tracePt t="100240" x="9378950" y="4654550"/>
          <p14:tracePt t="100256" x="9372600" y="4699000"/>
          <p14:tracePt t="100273" x="9372600" y="4740275"/>
          <p14:tracePt t="100290" x="9372600" y="4775200"/>
          <p14:tracePt t="100307" x="9375775" y="4794250"/>
          <p14:tracePt t="100324" x="9378950" y="4803775"/>
          <p14:tracePt t="100370" x="9385300" y="4803775"/>
          <p14:tracePt t="100376" x="9385300" y="4794250"/>
          <p14:tracePt t="100390" x="9404350" y="4759325"/>
          <p14:tracePt t="100407" x="9426575" y="4676775"/>
          <p14:tracePt t="100424" x="9458325" y="4587875"/>
          <p14:tracePt t="100440" x="9486900" y="4514850"/>
          <p14:tracePt t="100457" x="9518650" y="4394200"/>
          <p14:tracePt t="100473" x="9550400" y="4283075"/>
          <p14:tracePt t="100490" x="9566275" y="4181475"/>
          <p14:tracePt t="100507" x="9582150" y="4032250"/>
          <p14:tracePt t="100524" x="9594850" y="3940175"/>
          <p14:tracePt t="100540" x="9594850" y="3844925"/>
          <p14:tracePt t="100557" x="9594850" y="3759200"/>
          <p14:tracePt t="100574" x="9594850" y="3692525"/>
          <p14:tracePt t="100591" x="9591675" y="3625850"/>
          <p14:tracePt t="100606" x="9585325" y="3549650"/>
          <p14:tracePt t="100623" x="9585325" y="3508375"/>
          <p14:tracePt t="100641" x="9585325" y="3416300"/>
          <p14:tracePt t="100657" x="9585325" y="3317875"/>
          <p14:tracePt t="100674" x="9578975" y="3282950"/>
          <p14:tracePt t="100691" x="9572625" y="3228975"/>
          <p14:tracePt t="100706" x="9566275" y="3117850"/>
          <p14:tracePt t="100724" x="9566275" y="3101975"/>
          <p14:tracePt t="100740" x="9553575" y="3009900"/>
          <p14:tracePt t="100757" x="9547225" y="2952750"/>
          <p14:tracePt t="100774" x="9534525" y="2901950"/>
          <p14:tracePt t="100790" x="9525000" y="2879725"/>
          <p14:tracePt t="100807" x="9512300" y="2844800"/>
          <p14:tracePt t="100824" x="9502775" y="2822575"/>
          <p14:tracePt t="100841" x="9496425" y="2813050"/>
          <p14:tracePt t="100857" x="9477375" y="2809875"/>
          <p14:tracePt t="100859" x="9461500" y="2809875"/>
          <p14:tracePt t="100873" x="9448800" y="2813050"/>
          <p14:tracePt t="100891" x="9413875" y="2828925"/>
          <p14:tracePt t="100907" x="9385300" y="2847975"/>
          <p14:tracePt t="100924" x="9347200" y="2892425"/>
          <p14:tracePt t="100942" x="9293225" y="2981325"/>
          <p14:tracePt t="100957" x="9286875" y="3006725"/>
          <p14:tracePt t="100974" x="9258300" y="3079750"/>
          <p14:tracePt t="100990" x="9242425" y="3155950"/>
          <p14:tracePt t="101006" x="9217025" y="3362325"/>
          <p14:tracePt t="101024" x="9201150" y="3533775"/>
          <p14:tracePt t="101040" x="9201150" y="3660775"/>
          <p14:tracePt t="101057" x="9201150" y="3765550"/>
          <p14:tracePt t="101074" x="9207500" y="3895725"/>
          <p14:tracePt t="101091" x="9207500" y="4064000"/>
          <p14:tracePt t="101107" x="9207500" y="4200525"/>
          <p14:tracePt t="101123" x="9232900" y="4403725"/>
          <p14:tracePt t="101141" x="9274175" y="4591050"/>
          <p14:tracePt t="101157" x="9305925" y="4638675"/>
          <p14:tracePt t="101174" x="9344025" y="4749800"/>
          <p14:tracePt t="101190" x="9391650" y="4797425"/>
          <p14:tracePt t="101206" x="9439275" y="4829175"/>
          <p14:tracePt t="101224" x="9474200" y="4829175"/>
          <p14:tracePt t="101240" x="9515475" y="4816475"/>
          <p14:tracePt t="101256" x="9556750" y="4768850"/>
          <p14:tracePt t="101274" x="9617075" y="4711700"/>
          <p14:tracePt t="101291" x="9661525" y="4616450"/>
          <p14:tracePt t="101307" x="9712325" y="4492625"/>
          <p14:tracePt t="101324" x="9737725" y="4352925"/>
          <p14:tracePt t="101340" x="9753600" y="4213225"/>
          <p14:tracePt t="101357" x="9750425" y="4086225"/>
          <p14:tracePt t="101373" x="9740900" y="3946525"/>
          <p14:tracePt t="101391" x="9740900" y="3879850"/>
          <p14:tracePt t="101407" x="9734550" y="3822700"/>
          <p14:tracePt t="101424" x="9721850" y="3797300"/>
          <p14:tracePt t="101440" x="9705975" y="3771900"/>
          <p14:tracePt t="101457" x="9702800" y="3762375"/>
          <p14:tracePt t="102092" x="9702800" y="3752850"/>
          <p14:tracePt t="102100" x="9702800" y="3705225"/>
          <p14:tracePt t="102108" x="9693275" y="3660775"/>
          <p14:tracePt t="102116" x="9686925" y="3616325"/>
          <p14:tracePt t="102132" x="9686925" y="3552825"/>
          <p14:tracePt t="102148" x="9686925" y="3457575"/>
          <p14:tracePt t="102165" x="9696450" y="3355975"/>
          <p14:tracePt t="102181" x="9693275" y="3314700"/>
          <p14:tracePt t="102198" x="9690100" y="3279775"/>
          <p14:tracePt t="102215" x="9683750" y="3238500"/>
          <p14:tracePt t="102231" x="9683750" y="3197225"/>
          <p14:tracePt t="102248" x="9677400" y="3155950"/>
          <p14:tracePt t="102264" x="9677400" y="3133725"/>
          <p14:tracePt t="102281" x="9671050" y="3098800"/>
          <p14:tracePt t="102298" x="9664700" y="3057525"/>
          <p14:tracePt t="102315" x="9655175" y="3032125"/>
          <p14:tracePt t="102332" x="9648825" y="3003550"/>
          <p14:tracePt t="102348" x="9642475" y="2994025"/>
          <p14:tracePt t="102365" x="9639300" y="2978150"/>
          <p14:tracePt t="102381" x="9639300" y="2974975"/>
          <p14:tracePt t="102398" x="9639300" y="2971800"/>
          <p14:tracePt t="102414" x="9629775" y="2965450"/>
          <p14:tracePt t="102431" x="9626600" y="2965450"/>
          <p14:tracePt t="102448" x="9604375" y="2962275"/>
          <p14:tracePt t="102465" x="9585325" y="2962275"/>
          <p14:tracePt t="102481" x="9566275" y="2962275"/>
          <p14:tracePt t="102498" x="9528175" y="2962275"/>
          <p14:tracePt t="102514" x="9502775" y="2962275"/>
          <p14:tracePt t="102531" x="9477375" y="2962275"/>
          <p14:tracePt t="102548" x="9439275" y="2968625"/>
          <p14:tracePt t="102565" x="9413875" y="2974975"/>
          <p14:tracePt t="102581" x="9398000" y="2981325"/>
          <p14:tracePt t="102598" x="9372600" y="2981325"/>
          <p14:tracePt t="102614" x="9369425" y="2984500"/>
          <p14:tracePt t="102631" x="9363075" y="2984500"/>
          <p14:tracePt t="102648" x="9359900" y="2990850"/>
          <p14:tracePt t="102664" x="9350375" y="2994025"/>
          <p14:tracePt t="102681" x="9340850" y="3000375"/>
          <p14:tracePt t="102698" x="9312275" y="3009900"/>
          <p14:tracePt t="102715" x="9302750" y="3019425"/>
          <p14:tracePt t="102731" x="9286875" y="3041650"/>
          <p14:tracePt t="102748" x="9274175" y="3063875"/>
          <p14:tracePt t="102764" x="9264650" y="3105150"/>
          <p14:tracePt t="102781" x="9258300" y="3152775"/>
          <p14:tracePt t="102798" x="9245600" y="3219450"/>
          <p14:tracePt t="102815" x="9245600" y="3295650"/>
          <p14:tracePt t="102831" x="9258300" y="3413125"/>
          <p14:tracePt t="102848" x="9280525" y="3524250"/>
          <p14:tracePt t="102865" x="9286875" y="3632200"/>
          <p14:tracePt t="102881" x="9305925" y="3803650"/>
          <p14:tracePt t="102898" x="9331325" y="4038600"/>
          <p14:tracePt t="102915" x="9375775" y="4270375"/>
          <p14:tracePt t="102931" x="9420225" y="4441825"/>
          <p14:tracePt t="102948" x="9458325" y="4565650"/>
          <p14:tracePt t="102965" x="9483725" y="4664075"/>
          <p14:tracePt t="102982" x="9525000" y="4765675"/>
          <p14:tracePt t="102998" x="9553575" y="4848225"/>
          <p14:tracePt t="103015" x="9578975" y="4899025"/>
          <p14:tracePt t="103031" x="9578975" y="4927600"/>
          <p14:tracePt t="103048" x="9578975" y="4937125"/>
          <p14:tracePt t="103065" x="9585325" y="4946650"/>
          <p14:tracePt t="103081" x="9594850" y="4949825"/>
          <p14:tracePt t="103098" x="9604375" y="4956175"/>
          <p14:tracePt t="103115" x="9613900" y="4956175"/>
          <p14:tracePt t="103131" x="9626600" y="4956175"/>
          <p14:tracePt t="103148" x="9642475" y="4949825"/>
          <p14:tracePt t="103164" x="9658350" y="4940300"/>
          <p14:tracePt t="103181" x="9674225" y="4933950"/>
          <p14:tracePt t="103198" x="9677400" y="4930775"/>
          <p14:tracePt t="103215" x="9680575" y="4924425"/>
          <p14:tracePt t="103231" x="9686925" y="4914900"/>
          <p14:tracePt t="103248" x="9696450" y="4895850"/>
          <p14:tracePt t="103265" x="9696450" y="4867275"/>
          <p14:tracePt t="103281" x="9696450" y="4854575"/>
          <p14:tracePt t="103298" x="9696450" y="4838700"/>
          <p14:tracePt t="103315" x="9699625" y="4838700"/>
          <p14:tracePt t="103331" x="9699625" y="4835525"/>
          <p14:tracePt t="103348" x="9699625" y="4826000"/>
          <p14:tracePt t="103365" x="9699625" y="4816475"/>
          <p14:tracePt t="103381" x="9699625" y="4813300"/>
          <p14:tracePt t="103398" x="9699625" y="4806950"/>
          <p14:tracePt t="103414" x="9699625" y="4794250"/>
          <p14:tracePt t="103431" x="9699625" y="4775200"/>
          <p14:tracePt t="103448" x="9699625" y="4752975"/>
          <p14:tracePt t="103465" x="9693275" y="4724400"/>
          <p14:tracePt t="103481" x="9686925" y="4676775"/>
          <p14:tracePt t="103498" x="9686925" y="4619625"/>
          <p14:tracePt t="103514" x="9690100" y="4533900"/>
          <p14:tracePt t="103531" x="9705975" y="4464050"/>
          <p14:tracePt t="103548" x="9737725" y="4302125"/>
          <p14:tracePt t="103565" x="9753600" y="4171950"/>
          <p14:tracePt t="103582" x="9763125" y="4013200"/>
          <p14:tracePt t="103598" x="9763125" y="3863975"/>
          <p14:tracePt t="103614" x="9772650" y="3692525"/>
          <p14:tracePt t="103631" x="9772650" y="3638550"/>
          <p14:tracePt t="103648" x="9772650" y="3511550"/>
          <p14:tracePt t="103664" x="9772650" y="3435350"/>
          <p14:tracePt t="103681" x="9779000" y="3336925"/>
          <p14:tracePt t="103698" x="9794875" y="3257550"/>
          <p14:tracePt t="103715" x="9801225" y="3203575"/>
          <p14:tracePt t="103731" x="9801225" y="3149600"/>
          <p14:tracePt t="103748" x="9801225" y="3101975"/>
          <p14:tracePt t="103764" x="9801225" y="3067050"/>
          <p14:tracePt t="103781" x="9798050" y="3025775"/>
          <p14:tracePt t="103798" x="9798050" y="2978150"/>
          <p14:tracePt t="103815" x="9766300" y="2914650"/>
          <p14:tracePt t="103831" x="9759950" y="2898775"/>
          <p14:tracePt t="103848" x="9744075" y="2870200"/>
          <p14:tracePt t="103864" x="9671050" y="2803525"/>
          <p14:tracePt t="103881" x="9642475" y="2781300"/>
          <p14:tracePt t="103898" x="9620250" y="2762250"/>
          <p14:tracePt t="103915" x="9591675" y="2752725"/>
          <p14:tracePt t="103931" x="9585325" y="2752725"/>
          <p14:tracePt t="103948" x="9559925" y="2746375"/>
          <p14:tracePt t="103965" x="9518650" y="2749550"/>
          <p14:tracePt t="103981" x="9477375" y="2762250"/>
          <p14:tracePt t="103998" x="9448800" y="2790825"/>
          <p14:tracePt t="104014" x="9404350" y="2838450"/>
          <p14:tracePt t="104032" x="9359900" y="2892425"/>
          <p14:tracePt t="104048" x="9318625" y="2959100"/>
          <p14:tracePt t="104065" x="9296400" y="3038475"/>
          <p14:tracePt t="104081" x="9280525" y="3108325"/>
          <p14:tracePt t="104098" x="9280525" y="3213100"/>
          <p14:tracePt t="104114" x="9302750" y="3365500"/>
          <p14:tracePt t="104131" x="9328150" y="3498850"/>
          <p14:tracePt t="104148" x="9363075" y="3679825"/>
          <p14:tracePt t="104165" x="9404350" y="3851275"/>
          <p14:tracePt t="104181" x="9423400" y="4022725"/>
          <p14:tracePt t="104198" x="9423400" y="4171950"/>
          <p14:tracePt t="104215" x="9439275" y="4302125"/>
          <p14:tracePt t="104231" x="9467850" y="4403725"/>
          <p14:tracePt t="104248" x="9496425" y="4476750"/>
          <p14:tracePt t="104264" x="9521825" y="4505325"/>
          <p14:tracePt t="104281" x="9531350" y="4533900"/>
          <p14:tracePt t="104298" x="9537700" y="4546600"/>
          <p14:tracePt t="104315" x="9537700" y="45529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3A8DF32-1C0B-5A45-9F77-1E36545446C6}"/>
              </a:ext>
            </a:extLst>
          </p:cNvPr>
          <p:cNvGrpSpPr/>
          <p:nvPr/>
        </p:nvGrpSpPr>
        <p:grpSpPr>
          <a:xfrm>
            <a:off x="161925" y="979965"/>
            <a:ext cx="8968290" cy="3291644"/>
            <a:chOff x="0" y="1872930"/>
            <a:chExt cx="9144000" cy="3112139"/>
          </a:xfrm>
        </p:grpSpPr>
        <p:pic>
          <p:nvPicPr>
            <p:cNvPr id="4" name="Picture 3">
              <a:extLst>
                <a:ext uri="{FF2B5EF4-FFF2-40B4-BE49-F238E27FC236}">
                  <a16:creationId xmlns:a16="http://schemas.microsoft.com/office/drawing/2014/main" id="{F3E7FCC7-D059-AC48-8551-DD27717E3644}"/>
                </a:ext>
              </a:extLst>
            </p:cNvPr>
            <p:cNvPicPr>
              <a:picLocks noChangeAspect="1"/>
            </p:cNvPicPr>
            <p:nvPr/>
          </p:nvPicPr>
          <p:blipFill>
            <a:blip r:embed="rId3"/>
            <a:stretch>
              <a:fillRect/>
            </a:stretch>
          </p:blipFill>
          <p:spPr>
            <a:xfrm>
              <a:off x="0" y="1872930"/>
              <a:ext cx="9144000" cy="3112139"/>
            </a:xfrm>
            <a:prstGeom prst="rect">
              <a:avLst/>
            </a:prstGeom>
          </p:spPr>
        </p:pic>
        <p:sp>
          <p:nvSpPr>
            <p:cNvPr id="5" name="TextBox 4">
              <a:extLst>
                <a:ext uri="{FF2B5EF4-FFF2-40B4-BE49-F238E27FC236}">
                  <a16:creationId xmlns:a16="http://schemas.microsoft.com/office/drawing/2014/main" id="{0A648FED-9463-E742-A51D-BEF8CCC0EFC8}"/>
                </a:ext>
              </a:extLst>
            </p:cNvPr>
            <p:cNvSpPr txBox="1"/>
            <p:nvPr/>
          </p:nvSpPr>
          <p:spPr>
            <a:xfrm>
              <a:off x="7555832" y="2438400"/>
              <a:ext cx="1331311" cy="307609"/>
            </a:xfrm>
            <a:prstGeom prst="rect">
              <a:avLst/>
            </a:prstGeom>
            <a:noFill/>
          </p:spPr>
          <p:txBody>
            <a:bodyPr wrap="none" rtlCol="0">
              <a:spAutoFit/>
            </a:bodyPr>
            <a:lstStyle/>
            <a:p>
              <a:pPr algn="l"/>
              <a:r>
                <a:rPr lang="en-GB" sz="1600" dirty="0"/>
                <a:t>near detector</a:t>
              </a:r>
            </a:p>
          </p:txBody>
        </p:sp>
        <p:cxnSp>
          <p:nvCxnSpPr>
            <p:cNvPr id="8" name="Straight Arrow Connector 7">
              <a:extLst>
                <a:ext uri="{FF2B5EF4-FFF2-40B4-BE49-F238E27FC236}">
                  <a16:creationId xmlns:a16="http://schemas.microsoft.com/office/drawing/2014/main" id="{AC6D79F0-537E-7740-91B1-278ED061AF21}"/>
                </a:ext>
              </a:extLst>
            </p:cNvPr>
            <p:cNvCxnSpPr/>
            <p:nvPr/>
          </p:nvCxnSpPr>
          <p:spPr>
            <a:xfrm flipH="1">
              <a:off x="7780421" y="2807368"/>
              <a:ext cx="529390" cy="52136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CD8E16A-E0A7-C44A-833D-C0384538FEE6}"/>
                </a:ext>
              </a:extLst>
            </p:cNvPr>
            <p:cNvSpPr txBox="1"/>
            <p:nvPr/>
          </p:nvSpPr>
          <p:spPr>
            <a:xfrm>
              <a:off x="3769896" y="4555958"/>
              <a:ext cx="1308744" cy="307609"/>
            </a:xfrm>
            <a:prstGeom prst="rect">
              <a:avLst/>
            </a:prstGeom>
            <a:noFill/>
          </p:spPr>
          <p:txBody>
            <a:bodyPr wrap="none" rtlCol="0">
              <a:spAutoFit/>
            </a:bodyPr>
            <a:lstStyle/>
            <a:p>
              <a:pPr algn="l"/>
              <a:r>
                <a:rPr lang="en-GB" sz="1600" dirty="0"/>
                <a:t>target station</a:t>
              </a:r>
            </a:p>
          </p:txBody>
        </p:sp>
        <p:cxnSp>
          <p:nvCxnSpPr>
            <p:cNvPr id="17" name="Straight Arrow Connector 16">
              <a:extLst>
                <a:ext uri="{FF2B5EF4-FFF2-40B4-BE49-F238E27FC236}">
                  <a16:creationId xmlns:a16="http://schemas.microsoft.com/office/drawing/2014/main" id="{6AEDCEAF-A408-D840-839C-CDAE2EF0E736}"/>
                </a:ext>
              </a:extLst>
            </p:cNvPr>
            <p:cNvCxnSpPr>
              <a:cxnSpLocks/>
            </p:cNvCxnSpPr>
            <p:nvPr/>
          </p:nvCxnSpPr>
          <p:spPr>
            <a:xfrm flipH="1" flipV="1">
              <a:off x="3216442" y="4347411"/>
              <a:ext cx="1122947" cy="2887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5593405-6A8E-B147-A4FC-488EE1808CC2}"/>
                </a:ext>
              </a:extLst>
            </p:cNvPr>
            <p:cNvSpPr txBox="1"/>
            <p:nvPr/>
          </p:nvSpPr>
          <p:spPr>
            <a:xfrm>
              <a:off x="473242" y="4599877"/>
              <a:ext cx="1231115" cy="307609"/>
            </a:xfrm>
            <a:prstGeom prst="rect">
              <a:avLst/>
            </a:prstGeom>
            <a:noFill/>
          </p:spPr>
          <p:txBody>
            <a:bodyPr wrap="none" rtlCol="0">
              <a:spAutoFit/>
            </a:bodyPr>
            <a:lstStyle/>
            <a:p>
              <a:pPr algn="l"/>
              <a:r>
                <a:rPr lang="en-GB" sz="1600" dirty="0"/>
                <a:t>accumulator</a:t>
              </a:r>
            </a:p>
          </p:txBody>
        </p:sp>
        <p:cxnSp>
          <p:nvCxnSpPr>
            <p:cNvPr id="21" name="Straight Arrow Connector 20">
              <a:extLst>
                <a:ext uri="{FF2B5EF4-FFF2-40B4-BE49-F238E27FC236}">
                  <a16:creationId xmlns:a16="http://schemas.microsoft.com/office/drawing/2014/main" id="{8384259A-028F-E24F-9868-9EE59ABF81E7}"/>
                </a:ext>
              </a:extLst>
            </p:cNvPr>
            <p:cNvCxnSpPr>
              <a:cxnSpLocks/>
            </p:cNvCxnSpPr>
            <p:nvPr/>
          </p:nvCxnSpPr>
          <p:spPr>
            <a:xfrm flipH="1" flipV="1">
              <a:off x="711987" y="4180500"/>
              <a:ext cx="261353" cy="45566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5" name="TextBox 24">
            <a:extLst>
              <a:ext uri="{FF2B5EF4-FFF2-40B4-BE49-F238E27FC236}">
                <a16:creationId xmlns:a16="http://schemas.microsoft.com/office/drawing/2014/main" id="{9760518D-63BB-1246-A00D-7E2E78DB0830}"/>
              </a:ext>
            </a:extLst>
          </p:cNvPr>
          <p:cNvSpPr txBox="1"/>
          <p:nvPr/>
        </p:nvSpPr>
        <p:spPr>
          <a:xfrm>
            <a:off x="2368951" y="4614403"/>
            <a:ext cx="3493970" cy="461665"/>
          </a:xfrm>
          <a:prstGeom prst="rect">
            <a:avLst/>
          </a:prstGeom>
          <a:solidFill>
            <a:schemeClr val="accent2"/>
          </a:solidFill>
        </p:spPr>
        <p:txBody>
          <a:bodyPr wrap="none" rtlCol="0">
            <a:spAutoFit/>
          </a:bodyPr>
          <a:lstStyle/>
          <a:p>
            <a:pPr algn="l"/>
            <a:r>
              <a:rPr lang="en-GB" sz="2400" b="1" dirty="0"/>
              <a:t>Conceptual Design Report</a:t>
            </a:r>
          </a:p>
        </p:txBody>
      </p:sp>
      <p:pic>
        <p:nvPicPr>
          <p:cNvPr id="18" name="Picture 17" descr="A picture containing icon&#10;&#10;Description automatically generated">
            <a:extLst>
              <a:ext uri="{FF2B5EF4-FFF2-40B4-BE49-F238E27FC236}">
                <a16:creationId xmlns:a16="http://schemas.microsoft.com/office/drawing/2014/main" id="{BC46874D-3A71-E77D-A390-27751694268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711308">
            <a:off x="9260616" y="2026934"/>
            <a:ext cx="2743201" cy="1828801"/>
          </a:xfrm>
          <a:prstGeom prst="rect">
            <a:avLst/>
          </a:prstGeom>
        </p:spPr>
      </p:pic>
      <p:sp>
        <p:nvSpPr>
          <p:cNvPr id="3" name="TextBox 2">
            <a:extLst>
              <a:ext uri="{FF2B5EF4-FFF2-40B4-BE49-F238E27FC236}">
                <a16:creationId xmlns:a16="http://schemas.microsoft.com/office/drawing/2014/main" id="{2C389AA7-1DBE-A390-BA3D-D88D106B2507}"/>
              </a:ext>
            </a:extLst>
          </p:cNvPr>
          <p:cNvSpPr txBox="1"/>
          <p:nvPr/>
        </p:nvSpPr>
        <p:spPr>
          <a:xfrm>
            <a:off x="9811621" y="1807304"/>
            <a:ext cx="1294713" cy="369332"/>
          </a:xfrm>
          <a:prstGeom prst="rect">
            <a:avLst/>
          </a:prstGeom>
          <a:noFill/>
        </p:spPr>
        <p:txBody>
          <a:bodyPr wrap="none" rtlCol="0">
            <a:spAutoFit/>
          </a:bodyPr>
          <a:lstStyle/>
          <a:p>
            <a:pPr algn="l"/>
            <a:r>
              <a:rPr lang="en-GB" dirty="0"/>
              <a:t>far detector</a:t>
            </a:r>
          </a:p>
        </p:txBody>
      </p:sp>
      <p:sp>
        <p:nvSpPr>
          <p:cNvPr id="6" name="Rectangle 5">
            <a:extLst>
              <a:ext uri="{FF2B5EF4-FFF2-40B4-BE49-F238E27FC236}">
                <a16:creationId xmlns:a16="http://schemas.microsoft.com/office/drawing/2014/main" id="{D83F9D9A-38C9-27EC-773F-B3CCA37DC407}"/>
              </a:ext>
            </a:extLst>
          </p:cNvPr>
          <p:cNvSpPr/>
          <p:nvPr/>
        </p:nvSpPr>
        <p:spPr>
          <a:xfrm>
            <a:off x="1735893" y="5254543"/>
            <a:ext cx="4760086" cy="461665"/>
          </a:xfrm>
          <a:prstGeom prst="rect">
            <a:avLst/>
          </a:prstGeom>
        </p:spPr>
        <p:txBody>
          <a:bodyPr wrap="none">
            <a:spAutoFit/>
          </a:bodyPr>
          <a:lstStyle/>
          <a:p>
            <a:r>
              <a:rPr lang="en-US" sz="2400" dirty="0">
                <a:hlinkClick r:id="rId5"/>
              </a:rPr>
              <a:t>Eur. Phys. J. ST. 231 (21), (2022) </a:t>
            </a:r>
            <a:r>
              <a:rPr lang="en-US" sz="2400" dirty="0" smtClean="0">
                <a:hlinkClick r:id="rId5"/>
              </a:rPr>
              <a:t>3779</a:t>
            </a:r>
            <a:endParaRPr lang="en-GB" sz="2400" dirty="0"/>
          </a:p>
        </p:txBody>
      </p:sp>
      <p:sp>
        <p:nvSpPr>
          <p:cNvPr id="19" name="Title 1"/>
          <p:cNvSpPr txBox="1">
            <a:spLocks/>
          </p:cNvSpPr>
          <p:nvPr/>
        </p:nvSpPr>
        <p:spPr>
          <a:xfrm>
            <a:off x="0" y="17915"/>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a:ea typeface="+mj-ea"/>
                <a:cs typeface="Times New Roman"/>
              </a:rPr>
              <a:t>Final </a:t>
            </a:r>
            <a:r>
              <a:rPr lang="en-US" sz="2800" dirty="0" err="1">
                <a:ea typeface="+mj-ea"/>
                <a:cs typeface="Times New Roman"/>
              </a:rPr>
              <a:t>ESS</a:t>
            </a:r>
            <a:r>
              <a:rPr lang="en-US" sz="2800" i="1" dirty="0" err="1">
                <a:latin typeface="Times New Roman" panose="02020603050405020304" pitchFamily="18" charset="0"/>
                <a:ea typeface="+mj-ea"/>
                <a:cs typeface="Times New Roman" panose="02020603050405020304" pitchFamily="18" charset="0"/>
              </a:rPr>
              <a:t>v</a:t>
            </a:r>
            <a:r>
              <a:rPr lang="en-US" sz="2800" dirty="0" err="1">
                <a:ea typeface="+mj-ea"/>
                <a:cs typeface="Times New Roman"/>
              </a:rPr>
              <a:t>SB</a:t>
            </a:r>
            <a:r>
              <a:rPr lang="en-US" sz="2800" dirty="0">
                <a:ea typeface="+mj-ea"/>
                <a:cs typeface="Times New Roman"/>
              </a:rPr>
              <a:t> facility configuration</a:t>
            </a:r>
            <a:endParaRPr lang="hr-HR" sz="2400" dirty="0">
              <a:ea typeface="+mj-ea"/>
              <a:cs typeface="Times New Roman"/>
            </a:endParaRPr>
          </a:p>
        </p:txBody>
      </p:sp>
      <p:cxnSp>
        <p:nvCxnSpPr>
          <p:cNvPr id="13" name="Straight Connector 12"/>
          <p:cNvCxnSpPr/>
          <p:nvPr/>
        </p:nvCxnSpPr>
        <p:spPr>
          <a:xfrm flipV="1">
            <a:off x="9072433" y="3043218"/>
            <a:ext cx="457545" cy="41354"/>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2"/>
          </p:nvPr>
        </p:nvSpPr>
        <p:spPr/>
        <p:txBody>
          <a:bodyPr/>
          <a:lstStyle/>
          <a:p>
            <a:r>
              <a:rPr lang="en-GB" dirty="0" smtClean="0"/>
              <a:t>11</a:t>
            </a:r>
            <a:endParaRPr lang="en-GB" dirty="0"/>
          </a:p>
        </p:txBody>
      </p:sp>
      <p:sp>
        <p:nvSpPr>
          <p:cNvPr id="27" name="Date Placeholder 1"/>
          <p:cNvSpPr>
            <a:spLocks noGrp="1"/>
          </p:cNvSpPr>
          <p:nvPr>
            <p:ph type="dt" sz="half" idx="10"/>
          </p:nvPr>
        </p:nvSpPr>
        <p:spPr>
          <a:xfrm>
            <a:off x="838200" y="6356350"/>
            <a:ext cx="2743200" cy="365125"/>
          </a:xfrm>
        </p:spPr>
        <p:txBody>
          <a:bodyPr/>
          <a:lstStyle/>
          <a:p>
            <a:r>
              <a:rPr lang="de-DE" smtClean="0"/>
              <a:t>05.07.2023</a:t>
            </a:r>
            <a:endParaRPr lang="en-GB"/>
          </a:p>
        </p:txBody>
      </p:sp>
      <p:sp>
        <p:nvSpPr>
          <p:cNvPr id="28" name="Footer Placeholder 2"/>
          <p:cNvSpPr>
            <a:spLocks noGrp="1"/>
          </p:cNvSpPr>
          <p:nvPr>
            <p:ph type="ftr" sz="quarter" idx="11"/>
          </p:nvPr>
        </p:nvSpPr>
        <p:spPr>
          <a:xfrm>
            <a:off x="4038600" y="6356350"/>
            <a:ext cx="4114800" cy="365125"/>
          </a:xfrm>
        </p:spPr>
        <p:txBody>
          <a:bodyPr/>
          <a:lstStyle/>
          <a:p>
            <a:r>
              <a:rPr lang="de-DE" smtClean="0"/>
              <a:t>T. Tolba, WIN2023, Zhuhai</a:t>
            </a:r>
            <a:endParaRPr lang="en-GB"/>
          </a:p>
        </p:txBody>
      </p:sp>
      <p:sp>
        <p:nvSpPr>
          <p:cNvPr id="2" name="TextBox 1">
            <a:extLst>
              <a:ext uri="{FF2B5EF4-FFF2-40B4-BE49-F238E27FC236}">
                <a16:creationId xmlns:a16="http://schemas.microsoft.com/office/drawing/2014/main" id="{BDA23A7C-466E-49FE-998A-C5585198679E}"/>
              </a:ext>
            </a:extLst>
          </p:cNvPr>
          <p:cNvSpPr txBox="1"/>
          <p:nvPr/>
        </p:nvSpPr>
        <p:spPr>
          <a:xfrm>
            <a:off x="988396" y="500241"/>
            <a:ext cx="5483489" cy="461665"/>
          </a:xfrm>
          <a:prstGeom prst="rect">
            <a:avLst/>
          </a:prstGeom>
          <a:solidFill>
            <a:schemeClr val="accent4"/>
          </a:solidFill>
        </p:spPr>
        <p:txBody>
          <a:bodyPr wrap="none" rtlCol="0">
            <a:spAutoFit/>
          </a:bodyPr>
          <a:lstStyle/>
          <a:p>
            <a:r>
              <a:rPr lang="en-US" sz="2400" dirty="0" err="1"/>
              <a:t>ESS</a:t>
            </a:r>
            <a:r>
              <a:rPr lang="en-US" sz="2400" i="1" dirty="0" err="1">
                <a:latin typeface="Times New Roman" panose="02020603050405020304" pitchFamily="18" charset="0"/>
                <a:cs typeface="Times New Roman" panose="02020603050405020304" pitchFamily="18" charset="0"/>
              </a:rPr>
              <a:t>v</a:t>
            </a:r>
            <a:r>
              <a:rPr lang="en-US" sz="2400" dirty="0" err="1"/>
              <a:t>SB</a:t>
            </a:r>
            <a:r>
              <a:rPr lang="en-US" sz="2400" dirty="0"/>
              <a:t> has been concluded in March 2022</a:t>
            </a:r>
          </a:p>
        </p:txBody>
      </p:sp>
      <p:pic>
        <p:nvPicPr>
          <p:cNvPr id="23" name="Picture 22"/>
          <p:cNvPicPr>
            <a:picLocks noChangeAspect="1" noChangeArrowheads="1"/>
          </p:cNvPicPr>
          <p:nvPr/>
        </p:nvPicPr>
        <p:blipFill rotWithShape="1">
          <a:blip r:embed="rId6">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image003">
            <a:extLst>
              <a:ext uri="{FF2B5EF4-FFF2-40B4-BE49-F238E27FC236}">
                <a16:creationId xmlns:a16="http://schemas.microsoft.com/office/drawing/2014/main" id="{74D28C96-E063-0A4C-B3FE-C9CE16F0C7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2867" y="3785190"/>
            <a:ext cx="4211227" cy="285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918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0" y="14398"/>
            <a:ext cx="12192000" cy="644630"/>
          </a:xfrm>
        </p:spPr>
        <p:txBody>
          <a:bodyPr>
            <a:normAutofit/>
          </a:bodyPr>
          <a:lstStyle/>
          <a:p>
            <a:pPr algn="ctr"/>
            <a:r>
              <a:rPr lang="en-GB" sz="2800" dirty="0" err="1">
                <a:latin typeface="+mn-lt"/>
                <a:cs typeface="Times New Roman" charset="0"/>
              </a:rPr>
              <a:t>ESS</a:t>
            </a:r>
            <a:r>
              <a:rPr lang="en-GB" sz="2800" i="1" dirty="0" err="1">
                <a:latin typeface="Times" pitchFamily="18" charset="0"/>
                <a:cs typeface="Times New Roman" charset="0"/>
              </a:rPr>
              <a:t>ν</a:t>
            </a:r>
            <a:r>
              <a:rPr lang="en-GB" sz="2800" dirty="0" err="1">
                <a:latin typeface="+mn-lt"/>
                <a:cs typeface="Times New Roman" charset="0"/>
              </a:rPr>
              <a:t>SB</a:t>
            </a:r>
            <a:r>
              <a:rPr lang="en-GB" sz="2800" dirty="0">
                <a:latin typeface="+mn-lt"/>
                <a:cs typeface="Times New Roman" charset="0"/>
              </a:rPr>
              <a:t> Other Opportunities</a:t>
            </a:r>
          </a:p>
        </p:txBody>
      </p:sp>
      <p:pic>
        <p:nvPicPr>
          <p:cNvPr id="9" name="Picture 8">
            <a:extLst>
              <a:ext uri="{FF2B5EF4-FFF2-40B4-BE49-F238E27FC236}">
                <a16:creationId xmlns:a16="http://schemas.microsoft.com/office/drawing/2014/main" id="{132BA5A1-0C7E-454B-8084-E0254A909D77}"/>
              </a:ext>
            </a:extLst>
          </p:cNvPr>
          <p:cNvPicPr>
            <a:picLocks noChangeAspect="1"/>
          </p:cNvPicPr>
          <p:nvPr/>
        </p:nvPicPr>
        <p:blipFill>
          <a:blip r:embed="rId3"/>
          <a:stretch>
            <a:fillRect/>
          </a:stretch>
        </p:blipFill>
        <p:spPr>
          <a:xfrm>
            <a:off x="6002503" y="1170423"/>
            <a:ext cx="4651289" cy="892672"/>
          </a:xfrm>
          <a:prstGeom prst="rect">
            <a:avLst/>
          </a:prstGeom>
        </p:spPr>
      </p:pic>
      <p:pic>
        <p:nvPicPr>
          <p:cNvPr id="13" name="Picture 12">
            <a:extLst>
              <a:ext uri="{FF2B5EF4-FFF2-40B4-BE49-F238E27FC236}">
                <a16:creationId xmlns:a16="http://schemas.microsoft.com/office/drawing/2014/main" id="{CA43AFAE-237D-824A-A557-DB285CCB92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8070" y="2800865"/>
            <a:ext cx="6896720" cy="2073154"/>
          </a:xfrm>
          <a:prstGeom prst="rect">
            <a:avLst/>
          </a:prstGeom>
        </p:spPr>
      </p:pic>
      <p:pic>
        <p:nvPicPr>
          <p:cNvPr id="14" name="Picture 13">
            <a:extLst>
              <a:ext uri="{FF2B5EF4-FFF2-40B4-BE49-F238E27FC236}">
                <a16:creationId xmlns:a16="http://schemas.microsoft.com/office/drawing/2014/main" id="{3138BBF2-DBCE-6A4D-9E41-A72B6020DB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9831" y="675505"/>
            <a:ext cx="2967273" cy="2141837"/>
          </a:xfrm>
          <a:prstGeom prst="rect">
            <a:avLst/>
          </a:prstGeom>
        </p:spPr>
      </p:pic>
      <p:sp>
        <p:nvSpPr>
          <p:cNvPr id="15" name="TextBox 14">
            <a:extLst>
              <a:ext uri="{FF2B5EF4-FFF2-40B4-BE49-F238E27FC236}">
                <a16:creationId xmlns:a16="http://schemas.microsoft.com/office/drawing/2014/main" id="{EDAD2458-4FAF-3C4E-AE96-9C4687452157}"/>
              </a:ext>
            </a:extLst>
          </p:cNvPr>
          <p:cNvSpPr txBox="1"/>
          <p:nvPr/>
        </p:nvSpPr>
        <p:spPr>
          <a:xfrm rot="16200000">
            <a:off x="1572954" y="1546367"/>
            <a:ext cx="1444626" cy="400110"/>
          </a:xfrm>
          <a:prstGeom prst="rect">
            <a:avLst/>
          </a:prstGeom>
          <a:noFill/>
        </p:spPr>
        <p:txBody>
          <a:bodyPr wrap="none" rtlCol="0">
            <a:spAutoFit/>
          </a:bodyPr>
          <a:lstStyle/>
          <a:p>
            <a:r>
              <a:rPr lang="en-GB" sz="2000" dirty="0">
                <a:solidFill>
                  <a:srgbClr val="00B050"/>
                </a:solidFill>
              </a:rPr>
              <a:t>Super Beam</a:t>
            </a:r>
          </a:p>
        </p:txBody>
      </p:sp>
      <p:sp>
        <p:nvSpPr>
          <p:cNvPr id="17" name="TextBox 16">
            <a:extLst>
              <a:ext uri="{FF2B5EF4-FFF2-40B4-BE49-F238E27FC236}">
                <a16:creationId xmlns:a16="http://schemas.microsoft.com/office/drawing/2014/main" id="{C1B39312-E48B-8245-B32C-D51A248656BD}"/>
              </a:ext>
            </a:extLst>
          </p:cNvPr>
          <p:cNvSpPr txBox="1"/>
          <p:nvPr/>
        </p:nvSpPr>
        <p:spPr>
          <a:xfrm rot="16200000">
            <a:off x="1322919" y="3671729"/>
            <a:ext cx="1944700" cy="400110"/>
          </a:xfrm>
          <a:prstGeom prst="rect">
            <a:avLst/>
          </a:prstGeom>
          <a:noFill/>
        </p:spPr>
        <p:txBody>
          <a:bodyPr wrap="none" rtlCol="0">
            <a:spAutoFit/>
          </a:bodyPr>
          <a:lstStyle/>
          <a:p>
            <a:r>
              <a:rPr lang="en-GB" sz="2000" dirty="0">
                <a:solidFill>
                  <a:srgbClr val="0432FF"/>
                </a:solidFill>
              </a:rPr>
              <a:t>Neutrino Factory</a:t>
            </a:r>
          </a:p>
        </p:txBody>
      </p:sp>
      <p:sp>
        <p:nvSpPr>
          <p:cNvPr id="18" name="TextBox 17">
            <a:extLst>
              <a:ext uri="{FF2B5EF4-FFF2-40B4-BE49-F238E27FC236}">
                <a16:creationId xmlns:a16="http://schemas.microsoft.com/office/drawing/2014/main" id="{FF7FC7B7-2D2A-8646-933B-6E4F89CC4B50}"/>
              </a:ext>
            </a:extLst>
          </p:cNvPr>
          <p:cNvSpPr txBox="1"/>
          <p:nvPr/>
        </p:nvSpPr>
        <p:spPr>
          <a:xfrm rot="16200000">
            <a:off x="1461548" y="5541718"/>
            <a:ext cx="1667444" cy="400110"/>
          </a:xfrm>
          <a:prstGeom prst="rect">
            <a:avLst/>
          </a:prstGeom>
          <a:noFill/>
        </p:spPr>
        <p:txBody>
          <a:bodyPr wrap="none" rtlCol="0">
            <a:spAutoFit/>
          </a:bodyPr>
          <a:lstStyle/>
          <a:p>
            <a:r>
              <a:rPr lang="en-GB" sz="2000" dirty="0">
                <a:solidFill>
                  <a:srgbClr val="FF0000"/>
                </a:solidFill>
              </a:rPr>
              <a:t>Muon Collider</a:t>
            </a:r>
          </a:p>
        </p:txBody>
      </p:sp>
      <p:sp>
        <p:nvSpPr>
          <p:cNvPr id="16" name="TextBox 15">
            <a:extLst>
              <a:ext uri="{FF2B5EF4-FFF2-40B4-BE49-F238E27FC236}">
                <a16:creationId xmlns:a16="http://schemas.microsoft.com/office/drawing/2014/main" id="{1F430D1E-A4BD-3243-9307-8344B56A2381}"/>
              </a:ext>
            </a:extLst>
          </p:cNvPr>
          <p:cNvSpPr txBox="1"/>
          <p:nvPr/>
        </p:nvSpPr>
        <p:spPr>
          <a:xfrm>
            <a:off x="6587585" y="2074895"/>
            <a:ext cx="3388492" cy="646331"/>
          </a:xfrm>
          <a:prstGeom prst="rect">
            <a:avLst/>
          </a:prstGeom>
          <a:noFill/>
          <a:ln>
            <a:solidFill>
              <a:schemeClr val="accent1"/>
            </a:solidFill>
          </a:ln>
        </p:spPr>
        <p:txBody>
          <a:bodyPr wrap="none" rtlCol="0">
            <a:spAutoFit/>
          </a:bodyPr>
          <a:lstStyle/>
          <a:p>
            <a:pPr algn="ctr"/>
            <a:r>
              <a:rPr lang="en-GB" dirty="0"/>
              <a:t>+Decay At Rest and Coherent scat.</a:t>
            </a:r>
          </a:p>
          <a:p>
            <a:pPr algn="ctr"/>
            <a:r>
              <a:rPr lang="en-GB" dirty="0"/>
              <a:t>(with short pulses)</a:t>
            </a:r>
          </a:p>
        </p:txBody>
      </p:sp>
      <p:sp>
        <p:nvSpPr>
          <p:cNvPr id="19" name="TextBox 18">
            <a:extLst>
              <a:ext uri="{FF2B5EF4-FFF2-40B4-BE49-F238E27FC236}">
                <a16:creationId xmlns:a16="http://schemas.microsoft.com/office/drawing/2014/main" id="{F8684A9C-D1DA-0448-9C40-389BF917B28E}"/>
              </a:ext>
            </a:extLst>
          </p:cNvPr>
          <p:cNvSpPr txBox="1"/>
          <p:nvPr/>
        </p:nvSpPr>
        <p:spPr>
          <a:xfrm>
            <a:off x="7771808" y="1553519"/>
            <a:ext cx="1112677" cy="369332"/>
          </a:xfrm>
          <a:prstGeom prst="rect">
            <a:avLst/>
          </a:prstGeom>
          <a:noFill/>
        </p:spPr>
        <p:txBody>
          <a:bodyPr wrap="none" rtlCol="0">
            <a:spAutoFit/>
          </a:bodyPr>
          <a:lstStyle/>
          <a:p>
            <a:r>
              <a:rPr lang="fr-FR" dirty="0" err="1">
                <a:solidFill>
                  <a:srgbClr val="0432FF"/>
                </a:solidFill>
              </a:rPr>
              <a:t>nuSTORM</a:t>
            </a:r>
            <a:endParaRPr lang="fr-FR" dirty="0">
              <a:solidFill>
                <a:srgbClr val="0432FF"/>
              </a:solidFill>
            </a:endParaRPr>
          </a:p>
        </p:txBody>
      </p:sp>
      <p:sp>
        <p:nvSpPr>
          <p:cNvPr id="20" name="Date Placeholder 1">
            <a:extLst>
              <a:ext uri="{FF2B5EF4-FFF2-40B4-BE49-F238E27FC236}">
                <a16:creationId xmlns:a16="http://schemas.microsoft.com/office/drawing/2014/main" id="{2BD4C38F-003C-475D-8B01-ACD3ACA5EB27}"/>
              </a:ext>
            </a:extLst>
          </p:cNvPr>
          <p:cNvSpPr>
            <a:spLocks noGrp="1"/>
          </p:cNvSpPr>
          <p:nvPr>
            <p:ph type="dt" sz="half" idx="10"/>
          </p:nvPr>
        </p:nvSpPr>
        <p:spPr>
          <a:xfrm>
            <a:off x="838200" y="6356350"/>
            <a:ext cx="2743200" cy="365125"/>
          </a:xfrm>
        </p:spPr>
        <p:txBody>
          <a:bodyPr/>
          <a:lstStyle/>
          <a:p>
            <a:r>
              <a:rPr lang="de-DE" smtClean="0"/>
              <a:t>05.07.2023</a:t>
            </a:r>
            <a:endParaRPr lang="de-DE"/>
          </a:p>
        </p:txBody>
      </p:sp>
      <p:sp>
        <p:nvSpPr>
          <p:cNvPr id="21" name="Footer Placeholder 4"/>
          <p:cNvSpPr>
            <a:spLocks noGrp="1"/>
          </p:cNvSpPr>
          <p:nvPr>
            <p:ph type="ftr" sz="quarter" idx="11"/>
          </p:nvPr>
        </p:nvSpPr>
        <p:spPr>
          <a:xfrm>
            <a:off x="4038600" y="6356350"/>
            <a:ext cx="4114800" cy="365125"/>
          </a:xfrm>
        </p:spPr>
        <p:txBody>
          <a:bodyPr/>
          <a:lstStyle/>
          <a:p>
            <a:r>
              <a:rPr lang="de-DE" smtClean="0"/>
              <a:t>T. Tolba, WIN2023, Zhuhai</a:t>
            </a:r>
            <a:endParaRPr lang="de-DE"/>
          </a:p>
        </p:txBody>
      </p:sp>
      <p:sp>
        <p:nvSpPr>
          <p:cNvPr id="2" name="Slide Number Placeholder 1"/>
          <p:cNvSpPr>
            <a:spLocks noGrp="1"/>
          </p:cNvSpPr>
          <p:nvPr>
            <p:ph type="sldNum" sz="quarter" idx="12"/>
          </p:nvPr>
        </p:nvSpPr>
        <p:spPr/>
        <p:txBody>
          <a:bodyPr/>
          <a:lstStyle/>
          <a:p>
            <a:r>
              <a:rPr lang="en-GB" dirty="0" smtClean="0"/>
              <a:t>12</a:t>
            </a:r>
            <a:endParaRPr lang="en-GB" dirty="0"/>
          </a:p>
        </p:txBody>
      </p:sp>
      <p:pic>
        <p:nvPicPr>
          <p:cNvPr id="22" name="Picture 21"/>
          <p:cNvPicPr>
            <a:picLocks noChangeAspect="1" noChangeArrowheads="1"/>
          </p:cNvPicPr>
          <p:nvPr/>
        </p:nvPicPr>
        <p:blipFill rotWithShape="1">
          <a:blip r:embed="rId6">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A3B0C87-2014-224D-8AF3-40871D832C44}"/>
              </a:ext>
            </a:extLst>
          </p:cNvPr>
          <p:cNvPicPr>
            <a:picLocks noChangeAspect="1"/>
          </p:cNvPicPr>
          <p:nvPr/>
        </p:nvPicPr>
        <p:blipFill>
          <a:blip r:embed="rId7"/>
          <a:stretch>
            <a:fillRect/>
          </a:stretch>
        </p:blipFill>
        <p:spPr>
          <a:xfrm>
            <a:off x="2898070" y="4864612"/>
            <a:ext cx="7280188" cy="1820047"/>
          </a:xfrm>
          <a:prstGeom prst="rect">
            <a:avLst/>
          </a:prstGeom>
        </p:spPr>
      </p:pic>
    </p:spTree>
    <p:extLst>
      <p:ext uri="{BB962C8B-B14F-4D97-AF65-F5344CB8AC3E}">
        <p14:creationId xmlns:p14="http://schemas.microsoft.com/office/powerpoint/2010/main" val="2286252065"/>
      </p:ext>
    </p:extLst>
  </p:cSld>
  <p:clrMapOvr>
    <a:masterClrMapping/>
  </p:clrMapOvr>
  <p:timing>
    <p:tnLst>
      <p:par>
        <p:cTn id="1" dur="indefinite" restart="never" nodeType="tmRoot"/>
      </p:par>
    </p:tnLst>
  </p:timing>
  <p:extLst mod="1">
    <p:ext uri="{3A86A75C-4F4B-4683-9AE1-C65F6400EC91}">
      <p14:laserTraceLst xmlns:p14="http://schemas.microsoft.com/office/powerpoint/2010/main">
        <p14:tracePtLst>
          <p14:tracePt t="351" x="6359525" y="3956050"/>
          <p14:tracePt t="358" x="6426200" y="3930650"/>
          <p14:tracePt t="367" x="6511925" y="3914775"/>
          <p14:tracePt t="375" x="6588125" y="3879850"/>
          <p14:tracePt t="390" x="6677025" y="3854450"/>
          <p14:tracePt t="406" x="6908800" y="3787775"/>
          <p14:tracePt t="424" x="7404100" y="3622675"/>
          <p14:tracePt t="440" x="7626350" y="3546475"/>
          <p14:tracePt t="457" x="7842250" y="3489325"/>
          <p14:tracePt t="474" x="8020050" y="3400425"/>
          <p14:tracePt t="490" x="8166100" y="3333750"/>
          <p14:tracePt t="507" x="8248650" y="3279775"/>
          <p14:tracePt t="524" x="8308975" y="3219450"/>
          <p14:tracePt t="540" x="8321675" y="3184525"/>
          <p14:tracePt t="557" x="8324850" y="3165475"/>
          <p14:tracePt t="573" x="8331200" y="3152775"/>
          <p14:tracePt t="590" x="8331200" y="3143250"/>
          <p14:tracePt t="607" x="8337550" y="3130550"/>
          <p14:tracePt t="623" x="8340725" y="3124200"/>
          <p14:tracePt t="639" x="8347075" y="3117850"/>
          <p14:tracePt t="657" x="8347075" y="3111500"/>
          <p14:tracePt t="674" x="8350250" y="3111500"/>
          <p14:tracePt t="690" x="8350250" y="3108325"/>
          <p14:tracePt t="707" x="8350250" y="3098800"/>
          <p14:tracePt t="724" x="8350250" y="3092450"/>
          <p14:tracePt t="757" x="8350250" y="3082925"/>
          <p14:tracePt t="773" x="8343900" y="3079750"/>
          <p14:tracePt t="14964" x="8258175" y="3073400"/>
          <p14:tracePt t="14972" x="8128000" y="3073400"/>
          <p14:tracePt t="14983" x="8045450" y="3073400"/>
          <p14:tracePt t="14990" x="7940675" y="3073400"/>
          <p14:tracePt t="15003" x="7832725" y="3063875"/>
          <p14:tracePt t="15020" x="7693025" y="3032125"/>
          <p14:tracePt t="15036" x="7493000" y="3032125"/>
          <p14:tracePt t="15053" x="7286625" y="3013075"/>
          <p14:tracePt t="15054" x="7146925" y="2994025"/>
          <p14:tracePt t="15070" x="7061200" y="2994025"/>
          <p14:tracePt t="15086" x="6648450" y="2914650"/>
          <p14:tracePt t="15103" x="6438900" y="2895600"/>
          <p14:tracePt t="15120" x="6226175" y="2879725"/>
          <p14:tracePt t="15136" x="6057900" y="2860675"/>
          <p14:tracePt t="15154" x="5918200" y="2844800"/>
          <p14:tracePt t="15170" x="5807075" y="2828925"/>
          <p14:tracePt t="15187" x="5670550" y="2819400"/>
          <p14:tracePt t="15204" x="5521325" y="2813050"/>
          <p14:tracePt t="15220" x="5400675" y="2797175"/>
          <p14:tracePt t="15237" x="5324475" y="2797175"/>
          <p14:tracePt t="15253" x="5295900" y="2790825"/>
          <p14:tracePt t="15270" x="5292725" y="2790825"/>
          <p14:tracePt t="16864" x="5292725" y="2787650"/>
          <p14:tracePt t="16872" x="5299075" y="2774950"/>
          <p14:tracePt t="16880" x="5311775" y="2759075"/>
          <p14:tracePt t="16888" x="5314950" y="2752725"/>
          <p14:tracePt t="16904" x="5314950" y="2743200"/>
          <p14:tracePt t="16920" x="5324475" y="2724150"/>
          <p14:tracePt t="16937" x="5330825" y="2714625"/>
          <p14:tracePt t="16953" x="5330825" y="2705100"/>
          <p14:tracePt t="16970" x="5330825" y="2701925"/>
          <p14:tracePt t="16987" x="5330825" y="2692400"/>
          <p14:tracePt t="17003" x="5330825" y="2689225"/>
          <p14:tracePt t="17020" x="5330825" y="2682875"/>
          <p14:tracePt t="17037" x="5330825" y="2673350"/>
          <p14:tracePt t="17053" x="5330825" y="2663825"/>
          <p14:tracePt t="17070" x="5330825" y="2660650"/>
          <p14:tracePt t="17087" x="5334000" y="2660650"/>
          <p14:tracePt t="17113" x="5334000" y="2654300"/>
          <p14:tracePt t="17122" x="5334000" y="2644775"/>
          <p14:tracePt t="17138" x="5334000" y="2641600"/>
          <p14:tracePt t="17153" x="5340350" y="2638425"/>
          <p14:tracePt t="17170" x="5340350" y="2632075"/>
          <p14:tracePt t="17186" x="5340350" y="2628900"/>
          <p14:tracePt t="17203" x="5340350" y="2613025"/>
          <p14:tracePt t="17220" x="5343525" y="2606675"/>
          <p14:tracePt t="17237" x="5343525" y="2600325"/>
          <p14:tracePt t="17253" x="5346700" y="2590800"/>
          <p14:tracePt t="17270" x="5346700" y="2578100"/>
          <p14:tracePt t="17287" x="5353050" y="2568575"/>
          <p14:tracePt t="17303" x="5353050" y="2562225"/>
          <p14:tracePt t="17320" x="5353050" y="2559050"/>
          <p14:tracePt t="17353" x="5353050" y="2552700"/>
          <p14:tracePt t="17460" x="5353050" y="2549525"/>
          <p14:tracePt t="17486" x="5356225" y="2549525"/>
          <p14:tracePt t="17494" x="5356225" y="2546350"/>
          <p14:tracePt t="17574" x="5356225" y="2540000"/>
          <p14:tracePt t="17590" x="5362575" y="25400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a:extLst>
              <a:ext uri="{FF2B5EF4-FFF2-40B4-BE49-F238E27FC236}">
                <a16:creationId xmlns:a16="http://schemas.microsoft.com/office/drawing/2014/main" id="{29AE0EA6-A2CB-D9F1-2F32-DA6A83738D14}"/>
              </a:ext>
            </a:extLst>
          </p:cNvPr>
          <p:cNvGrpSpPr/>
          <p:nvPr/>
        </p:nvGrpSpPr>
        <p:grpSpPr>
          <a:xfrm>
            <a:off x="126992" y="1854201"/>
            <a:ext cx="1627834" cy="1820070"/>
            <a:chOff x="0" y="0"/>
            <a:chExt cx="1627832" cy="1820069"/>
          </a:xfrm>
        </p:grpSpPr>
        <p:sp>
          <p:nvSpPr>
            <p:cNvPr id="14" name="Line">
              <a:extLst>
                <a:ext uri="{FF2B5EF4-FFF2-40B4-BE49-F238E27FC236}">
                  <a16:creationId xmlns:a16="http://schemas.microsoft.com/office/drawing/2014/main" id="{44BDED32-ACA2-7D6A-3815-8FC7F7960DDB}"/>
                </a:ext>
              </a:extLst>
            </p:cNvPr>
            <p:cNvSpPr/>
            <p:nvPr/>
          </p:nvSpPr>
          <p:spPr>
            <a:xfrm>
              <a:off x="250504" y="361408"/>
              <a:ext cx="629176"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15" name="Line">
              <a:extLst>
                <a:ext uri="{FF2B5EF4-FFF2-40B4-BE49-F238E27FC236}">
                  <a16:creationId xmlns:a16="http://schemas.microsoft.com/office/drawing/2014/main" id="{C053CDA1-DFB4-4C7F-162C-C4632D7B2F73}"/>
                </a:ext>
              </a:extLst>
            </p:cNvPr>
            <p:cNvSpPr/>
            <p:nvPr/>
          </p:nvSpPr>
          <p:spPr>
            <a:xfrm flipH="1">
              <a:off x="879678" y="361408"/>
              <a:ext cx="615427"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16" name="Line">
              <a:extLst>
                <a:ext uri="{FF2B5EF4-FFF2-40B4-BE49-F238E27FC236}">
                  <a16:creationId xmlns:a16="http://schemas.microsoft.com/office/drawing/2014/main" id="{521D8C9B-0F0B-1F8C-8699-900A82C6C621}"/>
                </a:ext>
              </a:extLst>
            </p:cNvPr>
            <p:cNvSpPr/>
            <p:nvPr/>
          </p:nvSpPr>
          <p:spPr>
            <a:xfrm flipV="1">
              <a:off x="259492" y="1158595"/>
              <a:ext cx="620187" cy="308364"/>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17" name="Line">
              <a:extLst>
                <a:ext uri="{FF2B5EF4-FFF2-40B4-BE49-F238E27FC236}">
                  <a16:creationId xmlns:a16="http://schemas.microsoft.com/office/drawing/2014/main" id="{ADFE2BEE-D729-722D-870F-2CC1C744E7B1}"/>
                </a:ext>
              </a:extLst>
            </p:cNvPr>
            <p:cNvSpPr/>
            <p:nvPr/>
          </p:nvSpPr>
          <p:spPr>
            <a:xfrm flipH="1" flipV="1">
              <a:off x="879678" y="1158595"/>
              <a:ext cx="512329" cy="326340"/>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18" name="Line">
              <a:extLst>
                <a:ext uri="{FF2B5EF4-FFF2-40B4-BE49-F238E27FC236}">
                  <a16:creationId xmlns:a16="http://schemas.microsoft.com/office/drawing/2014/main" id="{E054EA7B-2A89-39DA-B5F1-17D1B43D88D7}"/>
                </a:ext>
              </a:extLst>
            </p:cNvPr>
            <p:cNvSpPr/>
            <p:nvPr/>
          </p:nvSpPr>
          <p:spPr>
            <a:xfrm>
              <a:off x="8796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19" name="ν">
              <a:extLst>
                <a:ext uri="{FF2B5EF4-FFF2-40B4-BE49-F238E27FC236}">
                  <a16:creationId xmlns:a16="http://schemas.microsoft.com/office/drawing/2014/main" id="{202E7843-2AC8-34AB-AB8C-00A368D662A4}"/>
                </a:ext>
              </a:extLst>
            </p:cNvPr>
            <p:cNvSpPr txBox="1"/>
            <p:nvPr/>
          </p:nvSpPr>
          <p:spPr>
            <a:xfrm>
              <a:off x="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20" name="ν">
              <a:extLst>
                <a:ext uri="{FF2B5EF4-FFF2-40B4-BE49-F238E27FC236}">
                  <a16:creationId xmlns:a16="http://schemas.microsoft.com/office/drawing/2014/main" id="{3764F652-B64A-CDA5-FC0A-FA41375FFD8F}"/>
                </a:ext>
              </a:extLst>
            </p:cNvPr>
            <p:cNvSpPr txBox="1"/>
            <p:nvPr/>
          </p:nvSpPr>
          <p:spPr>
            <a:xfrm>
              <a:off x="139700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21" name="e">
              <a:extLst>
                <a:ext uri="{FF2B5EF4-FFF2-40B4-BE49-F238E27FC236}">
                  <a16:creationId xmlns:a16="http://schemas.microsoft.com/office/drawing/2014/main" id="{5CA8C00E-FD0D-68AE-1C44-1D86AD3BA7BC}"/>
                </a:ext>
              </a:extLst>
            </p:cNvPr>
            <p:cNvSpPr txBox="1"/>
            <p:nvPr/>
          </p:nvSpPr>
          <p:spPr>
            <a:xfrm>
              <a:off x="0" y="1409700"/>
              <a:ext cx="230832"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e</a:t>
              </a:r>
            </a:p>
          </p:txBody>
        </p:sp>
        <p:sp>
          <p:nvSpPr>
            <p:cNvPr id="22" name="e">
              <a:extLst>
                <a:ext uri="{FF2B5EF4-FFF2-40B4-BE49-F238E27FC236}">
                  <a16:creationId xmlns:a16="http://schemas.microsoft.com/office/drawing/2014/main" id="{EC2B9D55-BF85-CCBC-88EF-1D99BCCF084F}"/>
                </a:ext>
              </a:extLst>
            </p:cNvPr>
            <p:cNvSpPr txBox="1"/>
            <p:nvPr/>
          </p:nvSpPr>
          <p:spPr>
            <a:xfrm>
              <a:off x="1397000" y="1409700"/>
              <a:ext cx="230832"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e</a:t>
              </a:r>
            </a:p>
          </p:txBody>
        </p:sp>
      </p:grpSp>
      <p:grpSp>
        <p:nvGrpSpPr>
          <p:cNvPr id="23" name="Group">
            <a:extLst>
              <a:ext uri="{FF2B5EF4-FFF2-40B4-BE49-F238E27FC236}">
                <a16:creationId xmlns:a16="http://schemas.microsoft.com/office/drawing/2014/main" id="{2F944DDF-04C8-EA31-632B-8CEE00799375}"/>
              </a:ext>
            </a:extLst>
          </p:cNvPr>
          <p:cNvGrpSpPr/>
          <p:nvPr/>
        </p:nvGrpSpPr>
        <p:grpSpPr>
          <a:xfrm>
            <a:off x="101432" y="4185988"/>
            <a:ext cx="1646946" cy="1820070"/>
            <a:chOff x="0" y="0"/>
            <a:chExt cx="1646944" cy="1820069"/>
          </a:xfrm>
        </p:grpSpPr>
        <p:sp>
          <p:nvSpPr>
            <p:cNvPr id="24" name="Line">
              <a:extLst>
                <a:ext uri="{FF2B5EF4-FFF2-40B4-BE49-F238E27FC236}">
                  <a16:creationId xmlns:a16="http://schemas.microsoft.com/office/drawing/2014/main" id="{791A5C6D-26EF-D328-2314-1FCE411D37DD}"/>
                </a:ext>
              </a:extLst>
            </p:cNvPr>
            <p:cNvSpPr/>
            <p:nvPr/>
          </p:nvSpPr>
          <p:spPr>
            <a:xfrm>
              <a:off x="250504" y="361408"/>
              <a:ext cx="629175"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25" name="Line">
              <a:extLst>
                <a:ext uri="{FF2B5EF4-FFF2-40B4-BE49-F238E27FC236}">
                  <a16:creationId xmlns:a16="http://schemas.microsoft.com/office/drawing/2014/main" id="{F9D67DED-2C57-194C-3828-69EA4C7FA536}"/>
                </a:ext>
              </a:extLst>
            </p:cNvPr>
            <p:cNvSpPr/>
            <p:nvPr/>
          </p:nvSpPr>
          <p:spPr>
            <a:xfrm flipH="1">
              <a:off x="879678" y="361408"/>
              <a:ext cx="615427" cy="314589"/>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26" name="Line">
              <a:extLst>
                <a:ext uri="{FF2B5EF4-FFF2-40B4-BE49-F238E27FC236}">
                  <a16:creationId xmlns:a16="http://schemas.microsoft.com/office/drawing/2014/main" id="{8E134F42-5807-45A5-D810-38DE4BE33163}"/>
                </a:ext>
              </a:extLst>
            </p:cNvPr>
            <p:cNvSpPr/>
            <p:nvPr/>
          </p:nvSpPr>
          <p:spPr>
            <a:xfrm flipV="1">
              <a:off x="259492" y="1158595"/>
              <a:ext cx="620187" cy="308364"/>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27" name="Line">
              <a:extLst>
                <a:ext uri="{FF2B5EF4-FFF2-40B4-BE49-F238E27FC236}">
                  <a16:creationId xmlns:a16="http://schemas.microsoft.com/office/drawing/2014/main" id="{E1DFC607-2068-188F-6DDD-F5EEE258A942}"/>
                </a:ext>
              </a:extLst>
            </p:cNvPr>
            <p:cNvSpPr/>
            <p:nvPr/>
          </p:nvSpPr>
          <p:spPr>
            <a:xfrm flipH="1" flipV="1">
              <a:off x="879678" y="1158595"/>
              <a:ext cx="512329" cy="326340"/>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28" name="Line">
              <a:extLst>
                <a:ext uri="{FF2B5EF4-FFF2-40B4-BE49-F238E27FC236}">
                  <a16:creationId xmlns:a16="http://schemas.microsoft.com/office/drawing/2014/main" id="{6369F868-887D-9769-4ACF-CB8CD43E2962}"/>
                </a:ext>
              </a:extLst>
            </p:cNvPr>
            <p:cNvSpPr/>
            <p:nvPr/>
          </p:nvSpPr>
          <p:spPr>
            <a:xfrm>
              <a:off x="8669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29" name="ν">
              <a:extLst>
                <a:ext uri="{FF2B5EF4-FFF2-40B4-BE49-F238E27FC236}">
                  <a16:creationId xmlns:a16="http://schemas.microsoft.com/office/drawing/2014/main" id="{70E80EEB-C07C-2E17-60CC-C8B862842961}"/>
                </a:ext>
              </a:extLst>
            </p:cNvPr>
            <p:cNvSpPr txBox="1"/>
            <p:nvPr/>
          </p:nvSpPr>
          <p:spPr>
            <a:xfrm>
              <a:off x="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30" name="l">
              <a:extLst>
                <a:ext uri="{FF2B5EF4-FFF2-40B4-BE49-F238E27FC236}">
                  <a16:creationId xmlns:a16="http://schemas.microsoft.com/office/drawing/2014/main" id="{826F08C8-4DC4-0DBB-44AB-1839E4803132}"/>
                </a:ext>
              </a:extLst>
            </p:cNvPr>
            <p:cNvSpPr txBox="1"/>
            <p:nvPr/>
          </p:nvSpPr>
          <p:spPr>
            <a:xfrm>
              <a:off x="1409700" y="0"/>
              <a:ext cx="16190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atin typeface="Brush Script MT"/>
                  <a:ea typeface="Brush Script MT"/>
                  <a:cs typeface="Brush Script MT"/>
                  <a:sym typeface="Brush Script MT"/>
                </a:defRPr>
              </a:lvl1pPr>
            </a:lstStyle>
            <a:p>
              <a:r>
                <a:rPr lang="en-GB" sz="2000"/>
                <a:t>l</a:t>
              </a:r>
            </a:p>
          </p:txBody>
        </p:sp>
        <p:sp>
          <p:nvSpPr>
            <p:cNvPr id="31" name="n">
              <a:extLst>
                <a:ext uri="{FF2B5EF4-FFF2-40B4-BE49-F238E27FC236}">
                  <a16:creationId xmlns:a16="http://schemas.microsoft.com/office/drawing/2014/main" id="{1532A4D4-DD4F-47FB-CCE1-473A740BD8F9}"/>
                </a:ext>
              </a:extLst>
            </p:cNvPr>
            <p:cNvSpPr txBox="1"/>
            <p:nvPr/>
          </p:nvSpPr>
          <p:spPr>
            <a:xfrm>
              <a:off x="0" y="1409700"/>
              <a:ext cx="23724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n</a:t>
              </a:r>
            </a:p>
          </p:txBody>
        </p:sp>
        <p:sp>
          <p:nvSpPr>
            <p:cNvPr id="32" name="n">
              <a:extLst>
                <a:ext uri="{FF2B5EF4-FFF2-40B4-BE49-F238E27FC236}">
                  <a16:creationId xmlns:a16="http://schemas.microsoft.com/office/drawing/2014/main" id="{10514C86-596F-F151-8635-83595DF74A26}"/>
                </a:ext>
              </a:extLst>
            </p:cNvPr>
            <p:cNvSpPr txBox="1"/>
            <p:nvPr/>
          </p:nvSpPr>
          <p:spPr>
            <a:xfrm>
              <a:off x="1409700" y="1409700"/>
              <a:ext cx="23724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n</a:t>
              </a:r>
            </a:p>
          </p:txBody>
        </p:sp>
      </p:grpSp>
      <p:grpSp>
        <p:nvGrpSpPr>
          <p:cNvPr id="33" name="Group">
            <a:extLst>
              <a:ext uri="{FF2B5EF4-FFF2-40B4-BE49-F238E27FC236}">
                <a16:creationId xmlns:a16="http://schemas.microsoft.com/office/drawing/2014/main" id="{8BAB62E1-5A35-76EF-B0E9-AD3BC5F619A0}"/>
              </a:ext>
            </a:extLst>
          </p:cNvPr>
          <p:cNvGrpSpPr/>
          <p:nvPr/>
        </p:nvGrpSpPr>
        <p:grpSpPr>
          <a:xfrm>
            <a:off x="2051036" y="1824118"/>
            <a:ext cx="1739920" cy="1820070"/>
            <a:chOff x="0" y="0"/>
            <a:chExt cx="1739919" cy="1820069"/>
          </a:xfrm>
        </p:grpSpPr>
        <p:sp>
          <p:nvSpPr>
            <p:cNvPr id="34" name="Line">
              <a:extLst>
                <a:ext uri="{FF2B5EF4-FFF2-40B4-BE49-F238E27FC236}">
                  <a16:creationId xmlns:a16="http://schemas.microsoft.com/office/drawing/2014/main" id="{50786DA8-AEC5-84ED-84D6-3C24AD35B4E6}"/>
                </a:ext>
              </a:extLst>
            </p:cNvPr>
            <p:cNvSpPr/>
            <p:nvPr/>
          </p:nvSpPr>
          <p:spPr>
            <a:xfrm>
              <a:off x="250504" y="361408"/>
              <a:ext cx="629175"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35" name="Line">
              <a:extLst>
                <a:ext uri="{FF2B5EF4-FFF2-40B4-BE49-F238E27FC236}">
                  <a16:creationId xmlns:a16="http://schemas.microsoft.com/office/drawing/2014/main" id="{FA6697C4-7EC2-F69D-F38E-6BDEF91BA349}"/>
                </a:ext>
              </a:extLst>
            </p:cNvPr>
            <p:cNvSpPr/>
            <p:nvPr/>
          </p:nvSpPr>
          <p:spPr>
            <a:xfrm flipH="1">
              <a:off x="879678" y="361408"/>
              <a:ext cx="615427"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36" name="Line">
              <a:extLst>
                <a:ext uri="{FF2B5EF4-FFF2-40B4-BE49-F238E27FC236}">
                  <a16:creationId xmlns:a16="http://schemas.microsoft.com/office/drawing/2014/main" id="{25358831-C3AA-B2A5-316D-55D385B8B918}"/>
                </a:ext>
              </a:extLst>
            </p:cNvPr>
            <p:cNvSpPr/>
            <p:nvPr/>
          </p:nvSpPr>
          <p:spPr>
            <a:xfrm flipV="1">
              <a:off x="259492" y="1158595"/>
              <a:ext cx="620187" cy="308364"/>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37" name="Line">
              <a:extLst>
                <a:ext uri="{FF2B5EF4-FFF2-40B4-BE49-F238E27FC236}">
                  <a16:creationId xmlns:a16="http://schemas.microsoft.com/office/drawing/2014/main" id="{733AD32C-D22C-CA82-1D72-F774A864C518}"/>
                </a:ext>
              </a:extLst>
            </p:cNvPr>
            <p:cNvSpPr/>
            <p:nvPr/>
          </p:nvSpPr>
          <p:spPr>
            <a:xfrm flipH="1" flipV="1">
              <a:off x="879678" y="1158595"/>
              <a:ext cx="512329" cy="326340"/>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38" name="Line">
              <a:extLst>
                <a:ext uri="{FF2B5EF4-FFF2-40B4-BE49-F238E27FC236}">
                  <a16:creationId xmlns:a16="http://schemas.microsoft.com/office/drawing/2014/main" id="{BCB022C0-ECB7-3090-3A6E-5A1E69DD4C8A}"/>
                </a:ext>
              </a:extLst>
            </p:cNvPr>
            <p:cNvSpPr/>
            <p:nvPr/>
          </p:nvSpPr>
          <p:spPr>
            <a:xfrm flipH="1">
              <a:off x="879678" y="936654"/>
              <a:ext cx="722636" cy="209242"/>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39" name="Line">
              <a:extLst>
                <a:ext uri="{FF2B5EF4-FFF2-40B4-BE49-F238E27FC236}">
                  <a16:creationId xmlns:a16="http://schemas.microsoft.com/office/drawing/2014/main" id="{9C82EA9B-CD5D-3F76-1FE2-5D74D630BB71}"/>
                </a:ext>
              </a:extLst>
            </p:cNvPr>
            <p:cNvSpPr/>
            <p:nvPr/>
          </p:nvSpPr>
          <p:spPr>
            <a:xfrm>
              <a:off x="8796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40" name="ν">
              <a:extLst>
                <a:ext uri="{FF2B5EF4-FFF2-40B4-BE49-F238E27FC236}">
                  <a16:creationId xmlns:a16="http://schemas.microsoft.com/office/drawing/2014/main" id="{273458AD-6B8B-5F96-6F6E-4061FF91B8D2}"/>
                </a:ext>
              </a:extLst>
            </p:cNvPr>
            <p:cNvSpPr txBox="1"/>
            <p:nvPr/>
          </p:nvSpPr>
          <p:spPr>
            <a:xfrm>
              <a:off x="1270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41" name="ν">
              <a:extLst>
                <a:ext uri="{FF2B5EF4-FFF2-40B4-BE49-F238E27FC236}">
                  <a16:creationId xmlns:a16="http://schemas.microsoft.com/office/drawing/2014/main" id="{F0DF26D9-3F00-CD46-0E7C-C249C0E3B30D}"/>
                </a:ext>
              </a:extLst>
            </p:cNvPr>
            <p:cNvSpPr txBox="1"/>
            <p:nvPr/>
          </p:nvSpPr>
          <p:spPr>
            <a:xfrm>
              <a:off x="140970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42" name="π0">
              <a:extLst>
                <a:ext uri="{FF2B5EF4-FFF2-40B4-BE49-F238E27FC236}">
                  <a16:creationId xmlns:a16="http://schemas.microsoft.com/office/drawing/2014/main" id="{F1086493-CD7E-7B3A-F300-E4CB32F877BC}"/>
                </a:ext>
              </a:extLst>
            </p:cNvPr>
            <p:cNvSpPr txBox="1"/>
            <p:nvPr/>
          </p:nvSpPr>
          <p:spPr>
            <a:xfrm>
              <a:off x="1409700" y="838200"/>
              <a:ext cx="330219"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buClrTx/>
                <a:buFontTx/>
                <a:defRPr sz="2900"/>
              </a:pPr>
              <a:r>
                <a:rPr lang="en-GB" sz="2000"/>
                <a:t>π</a:t>
              </a:r>
              <a:r>
                <a:rPr lang="en-GB" sz="2000" baseline="31999"/>
                <a:t>0</a:t>
              </a:r>
            </a:p>
          </p:txBody>
        </p:sp>
        <p:sp>
          <p:nvSpPr>
            <p:cNvPr id="43" name="n">
              <a:extLst>
                <a:ext uri="{FF2B5EF4-FFF2-40B4-BE49-F238E27FC236}">
                  <a16:creationId xmlns:a16="http://schemas.microsoft.com/office/drawing/2014/main" id="{54D06796-0371-0AA9-CFAA-75996FA11F57}"/>
                </a:ext>
              </a:extLst>
            </p:cNvPr>
            <p:cNvSpPr txBox="1"/>
            <p:nvPr/>
          </p:nvSpPr>
          <p:spPr>
            <a:xfrm>
              <a:off x="0" y="1409700"/>
              <a:ext cx="23724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n</a:t>
              </a:r>
            </a:p>
          </p:txBody>
        </p:sp>
        <p:sp>
          <p:nvSpPr>
            <p:cNvPr id="44" name="n">
              <a:extLst>
                <a:ext uri="{FF2B5EF4-FFF2-40B4-BE49-F238E27FC236}">
                  <a16:creationId xmlns:a16="http://schemas.microsoft.com/office/drawing/2014/main" id="{97197A76-071A-1112-F6B4-98C570B7D011}"/>
                </a:ext>
              </a:extLst>
            </p:cNvPr>
            <p:cNvSpPr txBox="1"/>
            <p:nvPr/>
          </p:nvSpPr>
          <p:spPr>
            <a:xfrm>
              <a:off x="1397000" y="1409700"/>
              <a:ext cx="23724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n</a:t>
              </a:r>
            </a:p>
          </p:txBody>
        </p:sp>
      </p:grpSp>
      <p:grpSp>
        <p:nvGrpSpPr>
          <p:cNvPr id="45" name="Group">
            <a:extLst>
              <a:ext uri="{FF2B5EF4-FFF2-40B4-BE49-F238E27FC236}">
                <a16:creationId xmlns:a16="http://schemas.microsoft.com/office/drawing/2014/main" id="{68508644-89CF-C369-F8B9-1D01649ED1CA}"/>
              </a:ext>
            </a:extLst>
          </p:cNvPr>
          <p:cNvGrpSpPr/>
          <p:nvPr/>
        </p:nvGrpSpPr>
        <p:grpSpPr>
          <a:xfrm>
            <a:off x="1963779" y="4195799"/>
            <a:ext cx="2311401" cy="1820070"/>
            <a:chOff x="0" y="0"/>
            <a:chExt cx="2311400" cy="1820069"/>
          </a:xfrm>
        </p:grpSpPr>
        <p:sp>
          <p:nvSpPr>
            <p:cNvPr id="46" name="Line">
              <a:extLst>
                <a:ext uri="{FF2B5EF4-FFF2-40B4-BE49-F238E27FC236}">
                  <a16:creationId xmlns:a16="http://schemas.microsoft.com/office/drawing/2014/main" id="{4FD2D8B7-878F-6CED-1584-9D8CEF450A4F}"/>
                </a:ext>
              </a:extLst>
            </p:cNvPr>
            <p:cNvSpPr/>
            <p:nvPr/>
          </p:nvSpPr>
          <p:spPr>
            <a:xfrm>
              <a:off x="237804" y="361408"/>
              <a:ext cx="629175" cy="314589"/>
            </a:xfrm>
            <a:prstGeom prst="line">
              <a:avLst/>
            </a:prstGeom>
            <a:noFill/>
            <a:ln w="38100" cap="flat">
              <a:solidFill>
                <a:srgbClr val="FF40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47" name="Line">
              <a:extLst>
                <a:ext uri="{FF2B5EF4-FFF2-40B4-BE49-F238E27FC236}">
                  <a16:creationId xmlns:a16="http://schemas.microsoft.com/office/drawing/2014/main" id="{08F91055-F6FD-984A-0844-367F5BDFD582}"/>
                </a:ext>
              </a:extLst>
            </p:cNvPr>
            <p:cNvSpPr/>
            <p:nvPr/>
          </p:nvSpPr>
          <p:spPr>
            <a:xfrm flipH="1">
              <a:off x="866978" y="361408"/>
              <a:ext cx="615427" cy="314589"/>
            </a:xfrm>
            <a:prstGeom prst="line">
              <a:avLst/>
            </a:prstGeom>
            <a:noFill/>
            <a:ln w="38100" cap="flat">
              <a:solidFill>
                <a:srgbClr val="0433FF"/>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48" name="Line">
              <a:extLst>
                <a:ext uri="{FF2B5EF4-FFF2-40B4-BE49-F238E27FC236}">
                  <a16:creationId xmlns:a16="http://schemas.microsoft.com/office/drawing/2014/main" id="{994563CC-0020-5F0C-C99D-D8D2F3864AE5}"/>
                </a:ext>
              </a:extLst>
            </p:cNvPr>
            <p:cNvSpPr/>
            <p:nvPr/>
          </p:nvSpPr>
          <p:spPr>
            <a:xfrm flipV="1">
              <a:off x="246792" y="1158595"/>
              <a:ext cx="620187" cy="308364"/>
            </a:xfrm>
            <a:prstGeom prst="line">
              <a:avLst/>
            </a:prstGeom>
            <a:noFill/>
            <a:ln w="38100" cap="flat">
              <a:solidFill>
                <a:srgbClr val="0000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49" name="Line">
              <a:extLst>
                <a:ext uri="{FF2B5EF4-FFF2-40B4-BE49-F238E27FC236}">
                  <a16:creationId xmlns:a16="http://schemas.microsoft.com/office/drawing/2014/main" id="{2CE2FBB9-88AB-7F9D-06F1-A1996BCD2258}"/>
                </a:ext>
              </a:extLst>
            </p:cNvPr>
            <p:cNvSpPr/>
            <p:nvPr/>
          </p:nvSpPr>
          <p:spPr>
            <a:xfrm flipH="1" flipV="1">
              <a:off x="866978" y="1158595"/>
              <a:ext cx="512329" cy="326340"/>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50" name="Line">
              <a:extLst>
                <a:ext uri="{FF2B5EF4-FFF2-40B4-BE49-F238E27FC236}">
                  <a16:creationId xmlns:a16="http://schemas.microsoft.com/office/drawing/2014/main" id="{170E8B7F-3EBE-BC17-CEE8-7C37CB4A1941}"/>
                </a:ext>
              </a:extLst>
            </p:cNvPr>
            <p:cNvSpPr/>
            <p:nvPr/>
          </p:nvSpPr>
          <p:spPr>
            <a:xfrm flipH="1" flipV="1">
              <a:off x="854278" y="1158595"/>
              <a:ext cx="666876" cy="254434"/>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51" name="Line">
              <a:extLst>
                <a:ext uri="{FF2B5EF4-FFF2-40B4-BE49-F238E27FC236}">
                  <a16:creationId xmlns:a16="http://schemas.microsoft.com/office/drawing/2014/main" id="{DEB8C874-975E-523D-0B2E-D755138AA453}"/>
                </a:ext>
              </a:extLst>
            </p:cNvPr>
            <p:cNvSpPr/>
            <p:nvPr/>
          </p:nvSpPr>
          <p:spPr>
            <a:xfrm flipH="1" flipV="1">
              <a:off x="856026" y="1152371"/>
              <a:ext cx="674117" cy="152800"/>
            </a:xfrm>
            <a:prstGeom prst="line">
              <a:avLst/>
            </a:prstGeom>
            <a:noFill/>
            <a:ln w="38100" cap="flat">
              <a:solidFill>
                <a:srgbClr val="00F900"/>
              </a:solidFill>
              <a:prstDash val="solid"/>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52" name="Line">
              <a:extLst>
                <a:ext uri="{FF2B5EF4-FFF2-40B4-BE49-F238E27FC236}">
                  <a16:creationId xmlns:a16="http://schemas.microsoft.com/office/drawing/2014/main" id="{E461BFB3-8EAD-CD4F-8E07-C38FFC21F815}"/>
                </a:ext>
              </a:extLst>
            </p:cNvPr>
            <p:cNvSpPr/>
            <p:nvPr/>
          </p:nvSpPr>
          <p:spPr>
            <a:xfrm>
              <a:off x="866978" y="684984"/>
              <a:ext cx="1" cy="448212"/>
            </a:xfrm>
            <a:prstGeom prst="line">
              <a:avLst/>
            </a:prstGeom>
            <a:noFill/>
            <a:ln w="38100" cap="flat">
              <a:solidFill>
                <a:srgbClr val="FF9300"/>
              </a:solidFill>
              <a:custDash>
                <a:ds d="200000" sp="200000"/>
              </a:custDash>
              <a:round/>
            </a:ln>
            <a:effectLst>
              <a:outerShdw blurRad="12700" dist="50800" dir="2700000" rotWithShape="0">
                <a:srgbClr val="CBCBCB"/>
              </a:outerShdw>
            </a:effectLst>
          </p:spPr>
          <p:txBody>
            <a:bodyPr wrap="square" lIns="0" tIns="0" rIns="0" bIns="0" numCol="1" anchor="t">
              <a:noAutofit/>
            </a:bodyPr>
            <a:lstStyle/>
            <a:p>
              <a:pPr defTabSz="457200">
                <a:defRPr sz="1200">
                  <a:uFillTx/>
                  <a:latin typeface="Helvetica"/>
                  <a:ea typeface="Helvetica"/>
                  <a:cs typeface="Helvetica"/>
                  <a:sym typeface="Helvetica"/>
                </a:defRPr>
              </a:pPr>
              <a:endParaRPr lang="en-GB" sz="1000"/>
            </a:p>
          </p:txBody>
        </p:sp>
        <p:sp>
          <p:nvSpPr>
            <p:cNvPr id="53" name="ν">
              <a:extLst>
                <a:ext uri="{FF2B5EF4-FFF2-40B4-BE49-F238E27FC236}">
                  <a16:creationId xmlns:a16="http://schemas.microsoft.com/office/drawing/2014/main" id="{0B219FAE-2862-D7F2-6C05-B7A261E310F3}"/>
                </a:ext>
              </a:extLst>
            </p:cNvPr>
            <p:cNvSpPr txBox="1"/>
            <p:nvPr/>
          </p:nvSpPr>
          <p:spPr>
            <a:xfrm>
              <a:off x="0" y="0"/>
              <a:ext cx="218008"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ν</a:t>
              </a:r>
            </a:p>
          </p:txBody>
        </p:sp>
        <p:sp>
          <p:nvSpPr>
            <p:cNvPr id="54" name="l">
              <a:extLst>
                <a:ext uri="{FF2B5EF4-FFF2-40B4-BE49-F238E27FC236}">
                  <a16:creationId xmlns:a16="http://schemas.microsoft.com/office/drawing/2014/main" id="{737ECE35-D30D-1170-978E-BC06B7FA410B}"/>
                </a:ext>
              </a:extLst>
            </p:cNvPr>
            <p:cNvSpPr txBox="1"/>
            <p:nvPr/>
          </p:nvSpPr>
          <p:spPr>
            <a:xfrm>
              <a:off x="1409700" y="0"/>
              <a:ext cx="16190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atin typeface="Brush Script MT"/>
                  <a:ea typeface="Brush Script MT"/>
                  <a:cs typeface="Brush Script MT"/>
                  <a:sym typeface="Brush Script MT"/>
                </a:defRPr>
              </a:lvl1pPr>
            </a:lstStyle>
            <a:p>
              <a:r>
                <a:rPr lang="en-GB" sz="2000"/>
                <a:t>l</a:t>
              </a:r>
            </a:p>
          </p:txBody>
        </p:sp>
        <p:sp>
          <p:nvSpPr>
            <p:cNvPr id="55" name="n">
              <a:extLst>
                <a:ext uri="{FF2B5EF4-FFF2-40B4-BE49-F238E27FC236}">
                  <a16:creationId xmlns:a16="http://schemas.microsoft.com/office/drawing/2014/main" id="{87817410-EB0C-50B2-D335-7367091D3A58}"/>
                </a:ext>
              </a:extLst>
            </p:cNvPr>
            <p:cNvSpPr txBox="1"/>
            <p:nvPr/>
          </p:nvSpPr>
          <p:spPr>
            <a:xfrm>
              <a:off x="0" y="1409700"/>
              <a:ext cx="237244" cy="410369"/>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buClrTx/>
                <a:buFontTx/>
                <a:defRPr sz="2900"/>
              </a:lvl1pPr>
            </a:lstStyle>
            <a:p>
              <a:r>
                <a:rPr lang="en-GB" sz="2000"/>
                <a:t>n</a:t>
              </a:r>
            </a:p>
          </p:txBody>
        </p:sp>
        <p:sp>
          <p:nvSpPr>
            <p:cNvPr id="56" name="hadrons">
              <a:extLst>
                <a:ext uri="{FF2B5EF4-FFF2-40B4-BE49-F238E27FC236}">
                  <a16:creationId xmlns:a16="http://schemas.microsoft.com/office/drawing/2014/main" id="{BE35C218-087F-1347-5D24-76F73C7D8001}"/>
                </a:ext>
              </a:extLst>
            </p:cNvPr>
            <p:cNvSpPr txBox="1"/>
            <p:nvPr/>
          </p:nvSpPr>
          <p:spPr>
            <a:xfrm>
              <a:off x="1117600" y="1397000"/>
              <a:ext cx="1193800" cy="348813"/>
            </a:xfrm>
            <a:prstGeom prst="rect">
              <a:avLst/>
            </a:prstGeom>
            <a:noFill/>
            <a:ln w="12700" cap="flat">
              <a:noFill/>
              <a:miter lim="400000"/>
            </a:ln>
            <a:effectLst>
              <a:outerShdw blurRad="12700" dist="50800" dir="2700000" rotWithShape="0">
                <a:srgbClr val="CBCBCB"/>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buClrTx/>
                <a:buFontTx/>
                <a:defRPr sz="2200"/>
              </a:lvl1pPr>
            </a:lstStyle>
            <a:p>
              <a:r>
                <a:rPr lang="en-GB" sz="1600"/>
                <a:t>hadrons</a:t>
              </a:r>
            </a:p>
          </p:txBody>
        </p:sp>
      </p:grpSp>
      <p:sp>
        <p:nvSpPr>
          <p:cNvPr id="57" name="Elastic">
            <a:extLst>
              <a:ext uri="{FF2B5EF4-FFF2-40B4-BE49-F238E27FC236}">
                <a16:creationId xmlns:a16="http://schemas.microsoft.com/office/drawing/2014/main" id="{6CEA4271-4B08-7F58-3383-CE05761E6707}"/>
              </a:ext>
            </a:extLst>
          </p:cNvPr>
          <p:cNvSpPr txBox="1"/>
          <p:nvPr/>
        </p:nvSpPr>
        <p:spPr>
          <a:xfrm>
            <a:off x="697360" y="3607798"/>
            <a:ext cx="565476"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buClrTx/>
              <a:buFontTx/>
              <a:defRPr sz="1900"/>
            </a:lvl1pPr>
          </a:lstStyle>
          <a:p>
            <a:r>
              <a:rPr lang="en-GB" sz="1400" dirty="0"/>
              <a:t>Elastic</a:t>
            </a:r>
          </a:p>
        </p:txBody>
      </p:sp>
      <p:sp>
        <p:nvSpPr>
          <p:cNvPr id="58" name="Quasi-Elastic (QE)">
            <a:extLst>
              <a:ext uri="{FF2B5EF4-FFF2-40B4-BE49-F238E27FC236}">
                <a16:creationId xmlns:a16="http://schemas.microsoft.com/office/drawing/2014/main" id="{83315C00-BF14-FEC8-55CE-07F5ECCD0CC3}"/>
              </a:ext>
            </a:extLst>
          </p:cNvPr>
          <p:cNvSpPr txBox="1"/>
          <p:nvPr/>
        </p:nvSpPr>
        <p:spPr>
          <a:xfrm>
            <a:off x="176323" y="6158495"/>
            <a:ext cx="1391022"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buClrTx/>
              <a:buFontTx/>
              <a:defRPr sz="1900"/>
            </a:lvl1pPr>
          </a:lstStyle>
          <a:p>
            <a:r>
              <a:rPr lang="en-GB" sz="1400" dirty="0"/>
              <a:t>Quasi-Elastic (QE)</a:t>
            </a:r>
          </a:p>
        </p:txBody>
      </p:sp>
      <p:sp>
        <p:nvSpPr>
          <p:cNvPr id="59" name="Resonant (RES)">
            <a:extLst>
              <a:ext uri="{FF2B5EF4-FFF2-40B4-BE49-F238E27FC236}">
                <a16:creationId xmlns:a16="http://schemas.microsoft.com/office/drawing/2014/main" id="{E20717D5-FD0E-52B2-EFAC-7401B1A6F3F4}"/>
              </a:ext>
            </a:extLst>
          </p:cNvPr>
          <p:cNvSpPr txBox="1"/>
          <p:nvPr/>
        </p:nvSpPr>
        <p:spPr>
          <a:xfrm>
            <a:off x="2269594" y="3616391"/>
            <a:ext cx="1202124"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buClrTx/>
              <a:buFontTx/>
              <a:defRPr sz="1900"/>
            </a:lvl1pPr>
          </a:lstStyle>
          <a:p>
            <a:r>
              <a:rPr lang="en-GB" sz="1400" dirty="0"/>
              <a:t>Resonant (RES)</a:t>
            </a:r>
          </a:p>
        </p:txBody>
      </p:sp>
      <p:sp>
        <p:nvSpPr>
          <p:cNvPr id="60" name="Deep inelastic (DIS)">
            <a:extLst>
              <a:ext uri="{FF2B5EF4-FFF2-40B4-BE49-F238E27FC236}">
                <a16:creationId xmlns:a16="http://schemas.microsoft.com/office/drawing/2014/main" id="{EEFA25E1-CC93-BAA4-46A2-7D5C9A7E65B3}"/>
              </a:ext>
            </a:extLst>
          </p:cNvPr>
          <p:cNvSpPr txBox="1"/>
          <p:nvPr/>
        </p:nvSpPr>
        <p:spPr>
          <a:xfrm>
            <a:off x="2113055" y="6151131"/>
            <a:ext cx="2233508"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buClrTx/>
              <a:buFontTx/>
              <a:defRPr sz="1900"/>
            </a:lvl1pPr>
          </a:lstStyle>
          <a:p>
            <a:r>
              <a:rPr lang="en-GB" sz="1400"/>
              <a:t>Deep inelastic (DIS)</a:t>
            </a:r>
          </a:p>
        </p:txBody>
      </p:sp>
      <p:sp>
        <p:nvSpPr>
          <p:cNvPr id="61" name="According to neutrinos to be detected their interaction cross-section has to be taken into account.">
            <a:extLst>
              <a:ext uri="{FF2B5EF4-FFF2-40B4-BE49-F238E27FC236}">
                <a16:creationId xmlns:a16="http://schemas.microsoft.com/office/drawing/2014/main" id="{3BB92E9B-3860-CE76-48DB-DCDB2785B33C}"/>
              </a:ext>
            </a:extLst>
          </p:cNvPr>
          <p:cNvSpPr txBox="1"/>
          <p:nvPr/>
        </p:nvSpPr>
        <p:spPr>
          <a:xfrm>
            <a:off x="4320861" y="3336115"/>
            <a:ext cx="2703562" cy="979755"/>
          </a:xfrm>
          <a:prstGeom prst="rect">
            <a:avLst/>
          </a:prstGeom>
          <a:ln w="38100">
            <a:solidFill>
              <a:srgbClr val="FF0000"/>
            </a:solidFill>
            <a:prstDash val="dash"/>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buClrTx/>
              <a:buFontTx/>
              <a:defRPr sz="1900">
                <a:solidFill>
                  <a:srgbClr val="0433FF"/>
                </a:solidFill>
                <a:uFill>
                  <a:solidFill>
                    <a:srgbClr val="0433FF"/>
                  </a:solidFill>
                </a:uFill>
                <a:latin typeface="Comic Sans MS"/>
                <a:ea typeface="Comic Sans MS"/>
                <a:cs typeface="Comic Sans MS"/>
                <a:sym typeface="Comic Sans MS"/>
              </a:defRPr>
            </a:lvl1pPr>
          </a:lstStyle>
          <a:p>
            <a:pPr algn="ctr"/>
            <a:r>
              <a:rPr lang="en-GB" dirty="0"/>
              <a:t>Missing measurements at the </a:t>
            </a:r>
            <a:r>
              <a:rPr lang="en-GB" dirty="0" err="1"/>
              <a:t>ESSνSB</a:t>
            </a:r>
            <a:r>
              <a:rPr lang="en-GB" dirty="0"/>
              <a:t> region: below 500 MeV</a:t>
            </a:r>
          </a:p>
        </p:txBody>
      </p:sp>
      <p:sp>
        <p:nvSpPr>
          <p:cNvPr id="66" name="Rectangle 2">
            <a:extLst>
              <a:ext uri="{FF2B5EF4-FFF2-40B4-BE49-F238E27FC236}">
                <a16:creationId xmlns:a16="http://schemas.microsoft.com/office/drawing/2014/main" id="{AD534249-0DA3-48A9-AA1D-E11F1AD4094B}"/>
              </a:ext>
            </a:extLst>
          </p:cNvPr>
          <p:cNvSpPr>
            <a:spLocks noGrp="1" noChangeArrowheads="1"/>
          </p:cNvSpPr>
          <p:nvPr>
            <p:ph type="title"/>
          </p:nvPr>
        </p:nvSpPr>
        <p:spPr>
          <a:xfrm>
            <a:off x="0" y="14398"/>
            <a:ext cx="12192000" cy="644630"/>
          </a:xfrm>
        </p:spPr>
        <p:txBody>
          <a:bodyPr>
            <a:normAutofit/>
          </a:bodyPr>
          <a:lstStyle/>
          <a:p>
            <a:pPr algn="ctr"/>
            <a:r>
              <a:rPr lang="en-GB" sz="2800" dirty="0" err="1">
                <a:latin typeface="+mn-lt"/>
                <a:cs typeface="Times New Roman" charset="0"/>
              </a:rPr>
              <a:t>ESS</a:t>
            </a:r>
            <a:r>
              <a:rPr lang="en-GB" sz="2800" i="1" dirty="0" err="1">
                <a:latin typeface="Times" pitchFamily="18" charset="0"/>
                <a:cs typeface="Times New Roman" charset="0"/>
              </a:rPr>
              <a:t>ν</a:t>
            </a:r>
            <a:r>
              <a:rPr lang="en-GB" sz="2800" dirty="0" err="1">
                <a:latin typeface="+mn-lt"/>
                <a:cs typeface="Times New Roman" charset="0"/>
              </a:rPr>
              <a:t>SB</a:t>
            </a:r>
            <a:r>
              <a:rPr lang="en-GB" sz="2800" dirty="0">
                <a:latin typeface="+mn-lt"/>
                <a:cs typeface="Times New Roman" charset="0"/>
              </a:rPr>
              <a:t>…systematic errors</a:t>
            </a:r>
          </a:p>
        </p:txBody>
      </p:sp>
      <p:sp>
        <p:nvSpPr>
          <p:cNvPr id="6" name="TextBox 5">
            <a:extLst>
              <a:ext uri="{FF2B5EF4-FFF2-40B4-BE49-F238E27FC236}">
                <a16:creationId xmlns:a16="http://schemas.microsoft.com/office/drawing/2014/main" id="{BDB3D1E5-1AFA-4E24-B91B-CFCCE5130401}"/>
              </a:ext>
            </a:extLst>
          </p:cNvPr>
          <p:cNvSpPr txBox="1"/>
          <p:nvPr/>
        </p:nvSpPr>
        <p:spPr>
          <a:xfrm>
            <a:off x="101432" y="565762"/>
            <a:ext cx="12030620" cy="1277273"/>
          </a:xfrm>
          <a:prstGeom prst="rect">
            <a:avLst/>
          </a:prstGeom>
          <a:noFill/>
        </p:spPr>
        <p:txBody>
          <a:bodyPr wrap="square" rtlCol="0">
            <a:spAutoFit/>
          </a:bodyPr>
          <a:lstStyle/>
          <a:p>
            <a:pPr marL="285750" lvl="1" indent="-285750">
              <a:spcAft>
                <a:spcPts val="600"/>
              </a:spcAft>
              <a:buFont typeface="Wingdings" panose="05000000000000000000" pitchFamily="2" charset="2"/>
              <a:buChar char="Ø"/>
            </a:pPr>
            <a:r>
              <a:rPr lang="en-US" dirty="0"/>
              <a:t>The influence on </a:t>
            </a:r>
            <a:r>
              <a:rPr lang="en-US" dirty="0" err="1"/>
              <a:t>δ</a:t>
            </a:r>
            <a:r>
              <a:rPr lang="en-US" baseline="-25000" dirty="0" err="1"/>
              <a:t>CP</a:t>
            </a:r>
            <a:r>
              <a:rPr lang="en-US" dirty="0"/>
              <a:t> of the systematic errors will be close to three times smaller as compared to other </a:t>
            </a:r>
            <a:r>
              <a:rPr lang="en-US" dirty="0" smtClean="0"/>
              <a:t>experiments</a:t>
            </a:r>
            <a:endParaRPr lang="en-US" dirty="0"/>
          </a:p>
          <a:p>
            <a:pPr marL="285750" lvl="1" indent="-285750">
              <a:buFont typeface="Wingdings" panose="05000000000000000000" pitchFamily="2" charset="2"/>
              <a:buChar char="Ø"/>
            </a:pPr>
            <a:r>
              <a:rPr lang="en-US" dirty="0"/>
              <a:t>Even so, it is of vital importance to measure the neutrino cross-sections in this energy range as precisely as possible for precise measurements of the </a:t>
            </a:r>
            <a:r>
              <a:rPr lang="en-US" dirty="0" err="1"/>
              <a:t>δ</a:t>
            </a:r>
            <a:r>
              <a:rPr lang="en-US" baseline="-25000" dirty="0" err="1"/>
              <a:t>CP</a:t>
            </a:r>
            <a:r>
              <a:rPr lang="en-US" dirty="0"/>
              <a:t>, especially since data on neutrino cross-sections in the neutrino energy range of </a:t>
            </a:r>
            <a:r>
              <a:rPr lang="en-US" dirty="0" err="1"/>
              <a:t>ESSνSB</a:t>
            </a:r>
            <a:r>
              <a:rPr lang="en-US" dirty="0"/>
              <a:t>, 0.2-0.6 GeV, is currently very </a:t>
            </a:r>
            <a:r>
              <a:rPr lang="en-US" dirty="0" smtClean="0"/>
              <a:t>scarce</a:t>
            </a:r>
            <a:endParaRPr lang="en-US" dirty="0"/>
          </a:p>
        </p:txBody>
      </p:sp>
      <p:pic>
        <p:nvPicPr>
          <p:cNvPr id="67" name="Image" descr="Image">
            <a:extLst>
              <a:ext uri="{FF2B5EF4-FFF2-40B4-BE49-F238E27FC236}">
                <a16:creationId xmlns:a16="http://schemas.microsoft.com/office/drawing/2014/main" id="{6039E973-E80E-46B3-85E6-6C4D3B160A92}"/>
              </a:ext>
            </a:extLst>
          </p:cNvPr>
          <p:cNvPicPr>
            <a:picLocks noChangeAspect="1"/>
          </p:cNvPicPr>
          <p:nvPr/>
        </p:nvPicPr>
        <p:blipFill rotWithShape="1">
          <a:blip r:embed="rId3"/>
          <a:srcRect r="52119"/>
          <a:stretch/>
        </p:blipFill>
        <p:spPr>
          <a:xfrm>
            <a:off x="7153432" y="1686828"/>
            <a:ext cx="3617103" cy="2619550"/>
          </a:xfrm>
          <a:prstGeom prst="rect">
            <a:avLst/>
          </a:prstGeom>
        </p:spPr>
      </p:pic>
      <p:sp>
        <p:nvSpPr>
          <p:cNvPr id="68" name="neutrinos">
            <a:extLst>
              <a:ext uri="{FF2B5EF4-FFF2-40B4-BE49-F238E27FC236}">
                <a16:creationId xmlns:a16="http://schemas.microsoft.com/office/drawing/2014/main" id="{336A9E10-C560-424E-8564-69170775E7F8}"/>
              </a:ext>
            </a:extLst>
          </p:cNvPr>
          <p:cNvSpPr txBox="1"/>
          <p:nvPr/>
        </p:nvSpPr>
        <p:spPr>
          <a:xfrm>
            <a:off x="10809421" y="2226741"/>
            <a:ext cx="1005083" cy="379591"/>
          </a:xfrm>
          <a:prstGeom prst="rect">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buClrTx/>
              <a:buFontTx/>
            </a:lvl1pPr>
          </a:lstStyle>
          <a:p>
            <a:r>
              <a:rPr lang="en-GB" dirty="0"/>
              <a:t>neutrinos</a:t>
            </a:r>
          </a:p>
        </p:txBody>
      </p:sp>
      <p:pic>
        <p:nvPicPr>
          <p:cNvPr id="69" name="Image" descr="Image">
            <a:extLst>
              <a:ext uri="{FF2B5EF4-FFF2-40B4-BE49-F238E27FC236}">
                <a16:creationId xmlns:a16="http://schemas.microsoft.com/office/drawing/2014/main" id="{075C54B2-42E9-4A9E-B046-D5DA125894AB}"/>
              </a:ext>
            </a:extLst>
          </p:cNvPr>
          <p:cNvPicPr>
            <a:picLocks noChangeAspect="1"/>
          </p:cNvPicPr>
          <p:nvPr/>
        </p:nvPicPr>
        <p:blipFill rotWithShape="1">
          <a:blip r:embed="rId3"/>
          <a:srcRect l="52517"/>
          <a:stretch/>
        </p:blipFill>
        <p:spPr>
          <a:xfrm>
            <a:off x="7265420" y="4207790"/>
            <a:ext cx="3587022" cy="2619550"/>
          </a:xfrm>
          <a:prstGeom prst="rect">
            <a:avLst/>
          </a:prstGeom>
        </p:spPr>
      </p:pic>
      <p:sp>
        <p:nvSpPr>
          <p:cNvPr id="70" name="antineutrinos">
            <a:extLst>
              <a:ext uri="{FF2B5EF4-FFF2-40B4-BE49-F238E27FC236}">
                <a16:creationId xmlns:a16="http://schemas.microsoft.com/office/drawing/2014/main" id="{9528BF58-9F73-4D96-A3FF-91C733F018D6}"/>
              </a:ext>
            </a:extLst>
          </p:cNvPr>
          <p:cNvSpPr txBox="1"/>
          <p:nvPr/>
        </p:nvSpPr>
        <p:spPr>
          <a:xfrm>
            <a:off x="10766806" y="5280943"/>
            <a:ext cx="1365246" cy="379591"/>
          </a:xfrm>
          <a:prstGeom prst="rect">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buClrTx/>
              <a:buFontTx/>
            </a:lvl1pPr>
          </a:lstStyle>
          <a:p>
            <a:r>
              <a:rPr lang="en-GB" dirty="0"/>
              <a:t>antineutrinos</a:t>
            </a:r>
          </a:p>
        </p:txBody>
      </p:sp>
      <p:cxnSp>
        <p:nvCxnSpPr>
          <p:cNvPr id="8" name="Straight Connector 7">
            <a:extLst>
              <a:ext uri="{FF2B5EF4-FFF2-40B4-BE49-F238E27FC236}">
                <a16:creationId xmlns:a16="http://schemas.microsoft.com/office/drawing/2014/main" id="{DBE53C8B-EADF-4574-BA92-781C199A812C}"/>
              </a:ext>
            </a:extLst>
          </p:cNvPr>
          <p:cNvCxnSpPr/>
          <p:nvPr/>
        </p:nvCxnSpPr>
        <p:spPr>
          <a:xfrm flipV="1">
            <a:off x="8399117" y="1642469"/>
            <a:ext cx="0" cy="4713881"/>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8A08A4C-6CDA-4594-BAB2-7DE9B2B3534C}"/>
              </a:ext>
            </a:extLst>
          </p:cNvPr>
          <p:cNvSpPr/>
          <p:nvPr/>
        </p:nvSpPr>
        <p:spPr>
          <a:xfrm>
            <a:off x="4675919" y="5756186"/>
            <a:ext cx="2703562" cy="600164"/>
          </a:xfrm>
          <a:prstGeom prst="rect">
            <a:avLst/>
          </a:prstGeom>
        </p:spPr>
        <p:txBody>
          <a:bodyPr wrap="square">
            <a:spAutoFit/>
          </a:bodyPr>
          <a:lstStyle/>
          <a:p>
            <a:r>
              <a:rPr lang="en-US" sz="1100" dirty="0">
                <a:solidFill>
                  <a:srgbClr val="333333"/>
                </a:solidFill>
                <a:latin typeface="Times New Roman" panose="02020603050405020304" pitchFamily="18" charset="0"/>
              </a:rPr>
              <a:t>From eV to </a:t>
            </a:r>
            <a:r>
              <a:rPr lang="en-US" sz="1100" dirty="0" err="1">
                <a:solidFill>
                  <a:srgbClr val="333333"/>
                </a:solidFill>
                <a:latin typeface="Times New Roman" panose="02020603050405020304" pitchFamily="18" charset="0"/>
              </a:rPr>
              <a:t>EeV</a:t>
            </a:r>
            <a:r>
              <a:rPr lang="en-US" sz="1100" dirty="0">
                <a:solidFill>
                  <a:srgbClr val="333333"/>
                </a:solidFill>
                <a:latin typeface="Times New Roman" panose="02020603050405020304" pitchFamily="18" charset="0"/>
              </a:rPr>
              <a:t>: Neutrino cross sections across energy scales, </a:t>
            </a:r>
            <a:r>
              <a:rPr lang="en-US" sz="1100" i="1" dirty="0">
                <a:solidFill>
                  <a:srgbClr val="0000FF"/>
                </a:solidFill>
                <a:latin typeface="Times New Roman" panose="02020603050405020304" pitchFamily="18" charset="0"/>
              </a:rPr>
              <a:t>Rev. Mod. Phys. 84, 1307 </a:t>
            </a:r>
            <a:r>
              <a:rPr lang="en-US" sz="1100" i="1" dirty="0">
                <a:solidFill>
                  <a:srgbClr val="333333"/>
                </a:solidFill>
                <a:latin typeface="TimesNewRomanPS-ItalicMT"/>
              </a:rPr>
              <a:t>– </a:t>
            </a:r>
            <a:r>
              <a:rPr lang="en-US" sz="1100" i="1" dirty="0">
                <a:solidFill>
                  <a:srgbClr val="333333"/>
                </a:solidFill>
                <a:latin typeface="Times New Roman" panose="02020603050405020304" pitchFamily="18" charset="0"/>
              </a:rPr>
              <a:t>Published 24 September 2012</a:t>
            </a:r>
            <a:endParaRPr lang="en-US" sz="1100" dirty="0"/>
          </a:p>
        </p:txBody>
      </p:sp>
      <p:pic>
        <p:nvPicPr>
          <p:cNvPr id="62" name="Picture 61"/>
          <p:cNvPicPr>
            <a:picLocks noChangeAspect="1" noChangeArrowheads="1"/>
          </p:cNvPicPr>
          <p:nvPr/>
        </p:nvPicPr>
        <p:blipFill rotWithShape="1">
          <a:blip r:embed="rId4">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
        <p:nvSpPr>
          <p:cNvPr id="63" name="Date Placeholder 1">
            <a:extLst>
              <a:ext uri="{FF2B5EF4-FFF2-40B4-BE49-F238E27FC236}">
                <a16:creationId xmlns:a16="http://schemas.microsoft.com/office/drawing/2014/main" id="{2BD4C38F-003C-475D-8B01-ACD3ACA5EB27}"/>
              </a:ext>
            </a:extLst>
          </p:cNvPr>
          <p:cNvSpPr>
            <a:spLocks noGrp="1"/>
          </p:cNvSpPr>
          <p:nvPr>
            <p:ph type="dt" sz="half" idx="10"/>
          </p:nvPr>
        </p:nvSpPr>
        <p:spPr>
          <a:xfrm>
            <a:off x="838200" y="6356350"/>
            <a:ext cx="2743200" cy="365125"/>
          </a:xfrm>
        </p:spPr>
        <p:txBody>
          <a:bodyPr/>
          <a:lstStyle/>
          <a:p>
            <a:r>
              <a:rPr lang="de-DE" smtClean="0"/>
              <a:t>05.07.2023</a:t>
            </a:r>
            <a:endParaRPr lang="de-DE"/>
          </a:p>
        </p:txBody>
      </p:sp>
      <p:sp>
        <p:nvSpPr>
          <p:cNvPr id="64" name="Footer Placeholder 4"/>
          <p:cNvSpPr>
            <a:spLocks noGrp="1"/>
          </p:cNvSpPr>
          <p:nvPr>
            <p:ph type="ftr" sz="quarter" idx="11"/>
          </p:nvPr>
        </p:nvSpPr>
        <p:spPr>
          <a:xfrm>
            <a:off x="4038600" y="6356350"/>
            <a:ext cx="4114800" cy="365125"/>
          </a:xfrm>
        </p:spPr>
        <p:txBody>
          <a:bodyPr/>
          <a:lstStyle/>
          <a:p>
            <a:r>
              <a:rPr lang="de-DE" smtClean="0"/>
              <a:t>T. Tolba, WIN2023, Zhuhai</a:t>
            </a:r>
            <a:endParaRPr lang="de-DE"/>
          </a:p>
        </p:txBody>
      </p:sp>
      <p:sp>
        <p:nvSpPr>
          <p:cNvPr id="65" name="Slide Number Placeholder 1"/>
          <p:cNvSpPr>
            <a:spLocks noGrp="1"/>
          </p:cNvSpPr>
          <p:nvPr>
            <p:ph type="sldNum" sz="quarter" idx="12"/>
          </p:nvPr>
        </p:nvSpPr>
        <p:spPr>
          <a:xfrm>
            <a:off x="8610600" y="6356350"/>
            <a:ext cx="2743200" cy="365125"/>
          </a:xfrm>
        </p:spPr>
        <p:txBody>
          <a:bodyPr/>
          <a:lstStyle/>
          <a:p>
            <a:r>
              <a:rPr lang="en-GB" dirty="0" smtClean="0"/>
              <a:t>13</a:t>
            </a:r>
            <a:endParaRPr lang="en-GB" dirty="0"/>
          </a:p>
        </p:txBody>
      </p:sp>
    </p:spTree>
    <p:extLst>
      <p:ext uri="{BB962C8B-B14F-4D97-AF65-F5344CB8AC3E}">
        <p14:creationId xmlns:p14="http://schemas.microsoft.com/office/powerpoint/2010/main" val="31827102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18512"/>
            <a:ext cx="12192000" cy="892552"/>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a:ea typeface="+mj-ea"/>
                <a:cs typeface="Times New Roman"/>
              </a:rPr>
              <a:t>Upcoming Studies</a:t>
            </a:r>
            <a:r>
              <a:rPr lang="hr-HR" sz="2800" dirty="0">
                <a:ea typeface="+mj-ea"/>
                <a:cs typeface="Times New Roman"/>
              </a:rPr>
              <a:t/>
            </a:r>
            <a:br>
              <a:rPr lang="hr-HR" sz="2800" dirty="0">
                <a:ea typeface="+mj-ea"/>
                <a:cs typeface="Times New Roman"/>
              </a:rPr>
            </a:br>
            <a:r>
              <a:rPr lang="en-US" sz="2400" dirty="0">
                <a:ea typeface="+mj-ea"/>
                <a:cs typeface="Times New Roman"/>
              </a:rPr>
              <a:t>(mainly cross-section measurements</a:t>
            </a:r>
            <a:r>
              <a:rPr lang="hr-HR" sz="2400" dirty="0">
                <a:ea typeface="+mj-ea"/>
                <a:cs typeface="Times New Roman"/>
              </a:rPr>
              <a:t>)</a:t>
            </a:r>
          </a:p>
        </p:txBody>
      </p:sp>
      <p:pic>
        <p:nvPicPr>
          <p:cNvPr id="13" name="Picture 12">
            <a:extLst>
              <a:ext uri="{FF2B5EF4-FFF2-40B4-BE49-F238E27FC236}">
                <a16:creationId xmlns:a16="http://schemas.microsoft.com/office/drawing/2014/main" id="{4E746BE2-BC6B-C64E-B561-E2FD85707B2E}"/>
              </a:ext>
            </a:extLst>
          </p:cNvPr>
          <p:cNvPicPr>
            <a:picLocks noChangeAspect="1"/>
          </p:cNvPicPr>
          <p:nvPr/>
        </p:nvPicPr>
        <p:blipFill rotWithShape="1">
          <a:blip r:embed="rId3"/>
          <a:srcRect l="34104" t="46617" r="33970" b="12282"/>
          <a:stretch/>
        </p:blipFill>
        <p:spPr bwMode="auto">
          <a:xfrm>
            <a:off x="6874219" y="1044997"/>
            <a:ext cx="5209684" cy="5172838"/>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r>
              <a:rPr lang="en-GB" dirty="0" smtClean="0"/>
              <a:t>14</a:t>
            </a:r>
            <a:endParaRPr lang="en-GB" dirty="0"/>
          </a:p>
        </p:txBody>
      </p:sp>
      <p:sp>
        <p:nvSpPr>
          <p:cNvPr id="15" name="Date Placeholder 1"/>
          <p:cNvSpPr>
            <a:spLocks noGrp="1"/>
          </p:cNvSpPr>
          <p:nvPr>
            <p:ph type="dt" sz="half" idx="10"/>
          </p:nvPr>
        </p:nvSpPr>
        <p:spPr>
          <a:xfrm>
            <a:off x="838200" y="6356350"/>
            <a:ext cx="2743200" cy="365125"/>
          </a:xfrm>
        </p:spPr>
        <p:txBody>
          <a:bodyPr/>
          <a:lstStyle/>
          <a:p>
            <a:r>
              <a:rPr lang="de-DE" smtClean="0"/>
              <a:t>05.07.2023</a:t>
            </a:r>
            <a:endParaRPr lang="en-GB" dirty="0"/>
          </a:p>
        </p:txBody>
      </p:sp>
      <p:sp>
        <p:nvSpPr>
          <p:cNvPr id="16" name="Footer Placeholder 2"/>
          <p:cNvSpPr>
            <a:spLocks noGrp="1"/>
          </p:cNvSpPr>
          <p:nvPr>
            <p:ph type="ftr" sz="quarter" idx="11"/>
          </p:nvPr>
        </p:nvSpPr>
        <p:spPr>
          <a:xfrm>
            <a:off x="4038600" y="6356350"/>
            <a:ext cx="4114800" cy="365125"/>
          </a:xfrm>
        </p:spPr>
        <p:txBody>
          <a:bodyPr/>
          <a:lstStyle/>
          <a:p>
            <a:r>
              <a:rPr lang="de-DE" smtClean="0"/>
              <a:t>T. Tolba, WIN2023, Zhuhai</a:t>
            </a:r>
            <a:endParaRPr lang="en-GB"/>
          </a:p>
        </p:txBody>
      </p:sp>
      <p:sp>
        <p:nvSpPr>
          <p:cNvPr id="2" name="TextBox 1"/>
          <p:cNvSpPr txBox="1"/>
          <p:nvPr/>
        </p:nvSpPr>
        <p:spPr>
          <a:xfrm>
            <a:off x="8471626" y="5452992"/>
            <a:ext cx="116959" cy="276999"/>
          </a:xfrm>
          <a:prstGeom prst="rect">
            <a:avLst/>
          </a:prstGeom>
          <a:solidFill>
            <a:srgbClr val="FFFF00"/>
          </a:solidFill>
        </p:spPr>
        <p:txBody>
          <a:bodyPr wrap="square" rtlCol="0">
            <a:spAutoFit/>
          </a:bodyPr>
          <a:lstStyle/>
          <a:p>
            <a:pPr algn="ctr"/>
            <a:r>
              <a:rPr lang="en-US" sz="1200" b="1" dirty="0" smtClean="0"/>
              <a:t>1</a:t>
            </a:r>
            <a:endParaRPr lang="en-US" sz="1200" b="1" dirty="0"/>
          </a:p>
        </p:txBody>
      </p:sp>
      <p:sp>
        <p:nvSpPr>
          <p:cNvPr id="10" name="TextBox 9"/>
          <p:cNvSpPr txBox="1"/>
          <p:nvPr/>
        </p:nvSpPr>
        <p:spPr>
          <a:xfrm>
            <a:off x="8840971" y="5802321"/>
            <a:ext cx="99301" cy="276999"/>
          </a:xfrm>
          <a:prstGeom prst="rect">
            <a:avLst/>
          </a:prstGeom>
          <a:solidFill>
            <a:srgbClr val="FFFF00"/>
          </a:solidFill>
        </p:spPr>
        <p:txBody>
          <a:bodyPr wrap="square" rtlCol="0">
            <a:spAutoFit/>
          </a:bodyPr>
          <a:lstStyle/>
          <a:p>
            <a:pPr algn="ctr"/>
            <a:r>
              <a:rPr lang="en-US" sz="1200" b="1" dirty="0"/>
              <a:t>2</a:t>
            </a:r>
          </a:p>
        </p:txBody>
      </p:sp>
      <p:sp>
        <p:nvSpPr>
          <p:cNvPr id="11" name="TextBox 10"/>
          <p:cNvSpPr txBox="1"/>
          <p:nvPr/>
        </p:nvSpPr>
        <p:spPr>
          <a:xfrm>
            <a:off x="9670853" y="4140310"/>
            <a:ext cx="147879" cy="276999"/>
          </a:xfrm>
          <a:prstGeom prst="rect">
            <a:avLst/>
          </a:prstGeom>
          <a:solidFill>
            <a:srgbClr val="FFFF00"/>
          </a:solidFill>
        </p:spPr>
        <p:txBody>
          <a:bodyPr wrap="square" rtlCol="0">
            <a:spAutoFit/>
          </a:bodyPr>
          <a:lstStyle/>
          <a:p>
            <a:pPr algn="ctr"/>
            <a:r>
              <a:rPr lang="en-US" sz="1200" b="1" dirty="0" smtClean="0"/>
              <a:t>5</a:t>
            </a:r>
            <a:endParaRPr lang="en-US" sz="1200" b="1" dirty="0"/>
          </a:p>
        </p:txBody>
      </p:sp>
      <p:sp>
        <p:nvSpPr>
          <p:cNvPr id="17" name="TextBox 16"/>
          <p:cNvSpPr txBox="1"/>
          <p:nvPr/>
        </p:nvSpPr>
        <p:spPr>
          <a:xfrm>
            <a:off x="9951893" y="4552216"/>
            <a:ext cx="95876" cy="276999"/>
          </a:xfrm>
          <a:prstGeom prst="rect">
            <a:avLst/>
          </a:prstGeom>
          <a:solidFill>
            <a:srgbClr val="FFFF00"/>
          </a:solidFill>
        </p:spPr>
        <p:txBody>
          <a:bodyPr wrap="square" rtlCol="0">
            <a:spAutoFit/>
          </a:bodyPr>
          <a:lstStyle/>
          <a:p>
            <a:pPr algn="ctr"/>
            <a:r>
              <a:rPr lang="en-US" sz="1200" b="1" dirty="0" smtClean="0"/>
              <a:t>6</a:t>
            </a:r>
          </a:p>
        </p:txBody>
      </p:sp>
      <p:sp>
        <p:nvSpPr>
          <p:cNvPr id="18" name="TextBox 17"/>
          <p:cNvSpPr txBox="1"/>
          <p:nvPr/>
        </p:nvSpPr>
        <p:spPr>
          <a:xfrm>
            <a:off x="9287269" y="5277569"/>
            <a:ext cx="383584" cy="230832"/>
          </a:xfrm>
          <a:prstGeom prst="rect">
            <a:avLst/>
          </a:prstGeom>
          <a:solidFill>
            <a:srgbClr val="FFFF00"/>
          </a:solidFill>
        </p:spPr>
        <p:txBody>
          <a:bodyPr wrap="square" rtlCol="0">
            <a:spAutoFit/>
          </a:bodyPr>
          <a:lstStyle/>
          <a:p>
            <a:pPr algn="ctr"/>
            <a:r>
              <a:rPr lang="en-US" sz="900" b="1" dirty="0" smtClean="0"/>
              <a:t>3&amp;4</a:t>
            </a:r>
            <a:endParaRPr lang="en-US" sz="1200" b="1" dirty="0"/>
          </a:p>
        </p:txBody>
      </p:sp>
      <p:sp>
        <p:nvSpPr>
          <p:cNvPr id="19" name="Rectangle 18">
            <a:extLst>
              <a:ext uri="{FF2B5EF4-FFF2-40B4-BE49-F238E27FC236}">
                <a16:creationId xmlns:a16="http://schemas.microsoft.com/office/drawing/2014/main" id="{7A8BD932-0A16-C846-90B1-A1FFE42BC86A}"/>
              </a:ext>
            </a:extLst>
          </p:cNvPr>
          <p:cNvSpPr/>
          <p:nvPr/>
        </p:nvSpPr>
        <p:spPr>
          <a:xfrm>
            <a:off x="31127" y="2272105"/>
            <a:ext cx="7181541" cy="4247317"/>
          </a:xfrm>
          <a:prstGeom prst="rect">
            <a:avLst/>
          </a:prstGeom>
        </p:spPr>
        <p:txBody>
          <a:bodyPr wrap="square">
            <a:spAutoFit/>
          </a:bodyPr>
          <a:lstStyle/>
          <a:p>
            <a:pPr marL="265113" indent="-265113" fontAlgn="base">
              <a:lnSpc>
                <a:spcPct val="150000"/>
              </a:lnSpc>
              <a:buFont typeface="+mj-lt"/>
              <a:buAutoNum type="arabicPeriod"/>
            </a:pPr>
            <a:r>
              <a:rPr lang="en-GB" dirty="0" smtClean="0"/>
              <a:t> Design </a:t>
            </a:r>
            <a:r>
              <a:rPr lang="en-GB" dirty="0"/>
              <a:t>a </a:t>
            </a:r>
            <a:r>
              <a:rPr lang="en-GB" b="1" dirty="0"/>
              <a:t>transfer line </a:t>
            </a:r>
            <a:r>
              <a:rPr lang="en-GB" dirty="0"/>
              <a:t>from the ESS</a:t>
            </a:r>
            <a:r>
              <a:rPr lang="el-GR" dirty="0"/>
              <a:t>ν</a:t>
            </a:r>
            <a:r>
              <a:rPr lang="en-GB" dirty="0"/>
              <a:t>SB </a:t>
            </a:r>
            <a:r>
              <a:rPr lang="en-GB" dirty="0" smtClean="0"/>
              <a:t>accumulator ring to the target</a:t>
            </a:r>
            <a:endParaRPr lang="en-GB" dirty="0"/>
          </a:p>
          <a:p>
            <a:pPr marL="265113" indent="-265113" fontAlgn="base">
              <a:lnSpc>
                <a:spcPct val="150000"/>
              </a:lnSpc>
              <a:buFont typeface="+mj-lt"/>
              <a:buAutoNum type="arabicPeriod"/>
            </a:pPr>
            <a:r>
              <a:rPr lang="en-GB" dirty="0" smtClean="0"/>
              <a:t> Design a </a:t>
            </a:r>
            <a:r>
              <a:rPr lang="en-GB" b="1" dirty="0" smtClean="0"/>
              <a:t>special target facility </a:t>
            </a:r>
            <a:r>
              <a:rPr lang="en-GB" dirty="0" smtClean="0"/>
              <a:t>that depends on one horn-target system</a:t>
            </a:r>
          </a:p>
          <a:p>
            <a:pPr marL="265113" indent="-265113" fontAlgn="base">
              <a:lnSpc>
                <a:spcPct val="150000"/>
              </a:lnSpc>
              <a:buFont typeface="+mj-lt"/>
              <a:buAutoNum type="arabicPeriod"/>
            </a:pPr>
            <a:r>
              <a:rPr lang="en-GB" dirty="0" smtClean="0"/>
              <a:t> Design a pion</a:t>
            </a:r>
            <a:r>
              <a:rPr lang="en-GB" b="1" dirty="0" smtClean="0"/>
              <a:t> extraction and deflection system</a:t>
            </a:r>
            <a:endParaRPr lang="en-GB" b="1" dirty="0"/>
          </a:p>
          <a:p>
            <a:pPr marL="265113" indent="-265113" fontAlgn="base">
              <a:lnSpc>
                <a:spcPct val="150000"/>
              </a:lnSpc>
              <a:buFont typeface="+mj-lt"/>
              <a:buAutoNum type="arabicPeriod"/>
            </a:pPr>
            <a:r>
              <a:rPr lang="en-GB" dirty="0" smtClean="0"/>
              <a:t> Design </a:t>
            </a:r>
            <a:r>
              <a:rPr lang="en-GB" dirty="0"/>
              <a:t>an </a:t>
            </a:r>
            <a:r>
              <a:rPr lang="en-GB" b="1" dirty="0"/>
              <a:t>injection scheme </a:t>
            </a:r>
            <a:r>
              <a:rPr lang="en-GB" dirty="0"/>
              <a:t>for the </a:t>
            </a:r>
            <a:r>
              <a:rPr lang="en-GB" dirty="0" smtClean="0"/>
              <a:t>extracted </a:t>
            </a:r>
            <a:r>
              <a:rPr lang="en-GB" dirty="0" err="1" smtClean="0"/>
              <a:t>pions</a:t>
            </a:r>
            <a:r>
              <a:rPr lang="en-GB" dirty="0" smtClean="0"/>
              <a:t> to the racetrack </a:t>
            </a:r>
            <a:r>
              <a:rPr lang="en-GB" dirty="0"/>
              <a:t>storage </a:t>
            </a:r>
            <a:r>
              <a:rPr lang="en-GB" dirty="0" smtClean="0"/>
              <a:t>ring,  where the </a:t>
            </a:r>
            <a:r>
              <a:rPr lang="en-GB" dirty="0" err="1" smtClean="0"/>
              <a:t>pions</a:t>
            </a:r>
            <a:r>
              <a:rPr lang="en-GB" dirty="0" smtClean="0"/>
              <a:t> will decay to muons</a:t>
            </a:r>
            <a:endParaRPr lang="en-GB" dirty="0"/>
          </a:p>
          <a:p>
            <a:pPr marL="265113" indent="-265113" fontAlgn="base">
              <a:lnSpc>
                <a:spcPct val="150000"/>
              </a:lnSpc>
              <a:buFont typeface="+mj-lt"/>
              <a:buAutoNum type="arabicPeriod"/>
            </a:pPr>
            <a:r>
              <a:rPr lang="en-GB" dirty="0" smtClean="0"/>
              <a:t> Design</a:t>
            </a:r>
            <a:r>
              <a:rPr lang="en-GB" b="1" dirty="0" smtClean="0"/>
              <a:t> </a:t>
            </a:r>
            <a:r>
              <a:rPr lang="en-GB" dirty="0" smtClean="0"/>
              <a:t>a</a:t>
            </a:r>
            <a:r>
              <a:rPr lang="en-GB" b="1" dirty="0" smtClean="0"/>
              <a:t> </a:t>
            </a:r>
            <a:r>
              <a:rPr lang="en-GB" b="1" dirty="0"/>
              <a:t>storage ring </a:t>
            </a:r>
            <a:r>
              <a:rPr lang="en-GB" dirty="0"/>
              <a:t>for </a:t>
            </a:r>
            <a:r>
              <a:rPr lang="en-GB" dirty="0" smtClean="0"/>
              <a:t>the low </a:t>
            </a:r>
            <a:r>
              <a:rPr lang="en-GB" dirty="0"/>
              <a:t>energy </a:t>
            </a:r>
            <a:r>
              <a:rPr lang="en-GB" dirty="0" err="1" smtClean="0"/>
              <a:t>nuSTROM</a:t>
            </a:r>
            <a:r>
              <a:rPr lang="en-GB" dirty="0" smtClean="0"/>
              <a:t> (for cross section measurements and sterile neutrino searches) </a:t>
            </a:r>
          </a:p>
          <a:p>
            <a:pPr marL="265113" indent="-265113" fontAlgn="base">
              <a:lnSpc>
                <a:spcPct val="150000"/>
              </a:lnSpc>
              <a:buFont typeface="+mj-lt"/>
              <a:buAutoNum type="arabicPeriod"/>
            </a:pPr>
            <a:r>
              <a:rPr lang="en-GB" dirty="0" smtClean="0"/>
              <a:t> Design </a:t>
            </a:r>
            <a:r>
              <a:rPr lang="en-GB" dirty="0"/>
              <a:t>a </a:t>
            </a:r>
            <a:r>
              <a:rPr lang="en-GB" b="1" dirty="0"/>
              <a:t>Monitored Neutrino Beam </a:t>
            </a:r>
            <a:r>
              <a:rPr lang="en-GB" dirty="0"/>
              <a:t>(low energy </a:t>
            </a:r>
            <a:r>
              <a:rPr lang="en-GB" dirty="0" smtClean="0"/>
              <a:t>ENUBET for cross section measurements)</a:t>
            </a:r>
            <a:endParaRPr lang="en-GB" dirty="0"/>
          </a:p>
          <a:p>
            <a:pPr marL="265113" indent="-265113" fontAlgn="base">
              <a:lnSpc>
                <a:spcPct val="150000"/>
              </a:lnSpc>
              <a:buFont typeface="+mj-lt"/>
              <a:buAutoNum type="arabicPeriod"/>
            </a:pPr>
            <a:r>
              <a:rPr lang="en-GB" dirty="0" smtClean="0"/>
              <a:t> </a:t>
            </a:r>
            <a:r>
              <a:rPr lang="en-GB" b="1" dirty="0" smtClean="0"/>
              <a:t>Optimize </a:t>
            </a:r>
            <a:r>
              <a:rPr lang="en-GB" b="1" dirty="0"/>
              <a:t>the performance </a:t>
            </a:r>
            <a:r>
              <a:rPr lang="en-GB" dirty="0"/>
              <a:t>of the </a:t>
            </a:r>
            <a:r>
              <a:rPr lang="en-GB" dirty="0" err="1"/>
              <a:t>ESSνSB</a:t>
            </a:r>
            <a:r>
              <a:rPr lang="en-GB" dirty="0"/>
              <a:t> </a:t>
            </a:r>
            <a:r>
              <a:rPr lang="en-GB" dirty="0" smtClean="0"/>
              <a:t>detectors</a:t>
            </a:r>
            <a:r>
              <a:rPr lang="en-GB" dirty="0">
                <a:highlight>
                  <a:srgbClr val="FFFF00"/>
                </a:highlight>
              </a:rPr>
              <a:t> </a:t>
            </a:r>
          </a:p>
        </p:txBody>
      </p:sp>
      <p:sp>
        <p:nvSpPr>
          <p:cNvPr id="20" name="TextBox 19">
            <a:extLst>
              <a:ext uri="{FF2B5EF4-FFF2-40B4-BE49-F238E27FC236}">
                <a16:creationId xmlns:a16="http://schemas.microsoft.com/office/drawing/2014/main" id="{40B4A247-A550-3C44-BCB2-7DE2AE6C8C1E}"/>
              </a:ext>
            </a:extLst>
          </p:cNvPr>
          <p:cNvSpPr txBox="1"/>
          <p:nvPr/>
        </p:nvSpPr>
        <p:spPr>
          <a:xfrm>
            <a:off x="131813" y="911064"/>
            <a:ext cx="4537461" cy="1338828"/>
          </a:xfrm>
          <a:prstGeom prst="rect">
            <a:avLst/>
          </a:prstGeom>
          <a:solidFill>
            <a:schemeClr val="accent4"/>
          </a:solidFill>
        </p:spPr>
        <p:txBody>
          <a:bodyPr wrap="none" rtlCol="0">
            <a:spAutoFit/>
          </a:bodyPr>
          <a:lstStyle/>
          <a:p>
            <a:pPr algn="l">
              <a:lnSpc>
                <a:spcPct val="150000"/>
              </a:lnSpc>
            </a:pPr>
            <a:r>
              <a:rPr lang="en-GB" dirty="0"/>
              <a:t>Cross-section measurements with:</a:t>
            </a:r>
          </a:p>
          <a:p>
            <a:pPr marL="285750" indent="-285750">
              <a:lnSpc>
                <a:spcPct val="150000"/>
              </a:lnSpc>
              <a:buFont typeface="Arial" panose="020B0604020202020204" pitchFamily="34" charset="0"/>
              <a:buChar char="•"/>
            </a:pPr>
            <a:r>
              <a:rPr lang="en-GB" dirty="0"/>
              <a:t>Low Energy </a:t>
            </a:r>
            <a:r>
              <a:rPr lang="en-GB" dirty="0" err="1"/>
              <a:t>nuSTORM</a:t>
            </a:r>
            <a:r>
              <a:rPr lang="en-GB" dirty="0"/>
              <a:t>: </a:t>
            </a:r>
            <a:r>
              <a:rPr lang="en-GB" i="1" dirty="0">
                <a:solidFill>
                  <a:srgbClr val="00B050"/>
                </a:solidFill>
                <a:latin typeface="Times" pitchFamily="18" charset="0"/>
              </a:rPr>
              <a:t>π</a:t>
            </a:r>
            <a:r>
              <a:rPr lang="en-GB" dirty="0">
                <a:solidFill>
                  <a:srgbClr val="00B050"/>
                </a:solidFill>
                <a:latin typeface="Times" pitchFamily="18" charset="0"/>
              </a:rPr>
              <a:t>⟶ </a:t>
            </a:r>
            <a:r>
              <a:rPr lang="en-GB" i="1" dirty="0">
                <a:solidFill>
                  <a:srgbClr val="00B050"/>
                </a:solidFill>
                <a:latin typeface="Times" pitchFamily="18" charset="0"/>
              </a:rPr>
              <a:t>μ</a:t>
            </a:r>
            <a:r>
              <a:rPr lang="en-GB" dirty="0">
                <a:solidFill>
                  <a:srgbClr val="00B050"/>
                </a:solidFill>
                <a:latin typeface="Times" pitchFamily="18" charset="0"/>
              </a:rPr>
              <a:t> </a:t>
            </a:r>
            <a:r>
              <a:rPr lang="en-GB" dirty="0">
                <a:solidFill>
                  <a:srgbClr val="0432FF"/>
                </a:solidFill>
                <a:latin typeface="Times" pitchFamily="18" charset="0"/>
              </a:rPr>
              <a:t>⟶ </a:t>
            </a:r>
            <a:r>
              <a:rPr lang="en-GB" i="1" dirty="0">
                <a:solidFill>
                  <a:srgbClr val="0432FF"/>
                </a:solidFill>
                <a:latin typeface="Times" pitchFamily="18" charset="0"/>
              </a:rPr>
              <a:t>e + </a:t>
            </a:r>
            <a:r>
              <a:rPr lang="en-GB" i="1" dirty="0" err="1">
                <a:solidFill>
                  <a:srgbClr val="0432FF"/>
                </a:solidFill>
                <a:latin typeface="Times" pitchFamily="18" charset="0"/>
              </a:rPr>
              <a:t>ν</a:t>
            </a:r>
            <a:r>
              <a:rPr lang="en-GB" i="1" baseline="-25000" dirty="0" err="1">
                <a:solidFill>
                  <a:srgbClr val="0432FF"/>
                </a:solidFill>
                <a:latin typeface="Times" pitchFamily="18" charset="0"/>
              </a:rPr>
              <a:t>μ</a:t>
            </a:r>
            <a:r>
              <a:rPr lang="en-GB" i="1" baseline="-25000" dirty="0">
                <a:solidFill>
                  <a:srgbClr val="0432FF"/>
                </a:solidFill>
                <a:latin typeface="Times" pitchFamily="18" charset="0"/>
              </a:rPr>
              <a:t> </a:t>
            </a:r>
            <a:r>
              <a:rPr lang="en-GB" i="1" dirty="0">
                <a:solidFill>
                  <a:srgbClr val="0432FF"/>
                </a:solidFill>
                <a:latin typeface="Times" pitchFamily="18" charset="0"/>
              </a:rPr>
              <a:t>+ </a:t>
            </a:r>
            <a:r>
              <a:rPr lang="en-GB" i="1" dirty="0" err="1">
                <a:solidFill>
                  <a:srgbClr val="0432FF"/>
                </a:solidFill>
                <a:latin typeface="Times" pitchFamily="18" charset="0"/>
              </a:rPr>
              <a:t>ν</a:t>
            </a:r>
            <a:r>
              <a:rPr lang="en-GB" i="1" baseline="-25000" dirty="0" err="1">
                <a:solidFill>
                  <a:srgbClr val="0432FF"/>
                </a:solidFill>
                <a:latin typeface="Times" pitchFamily="18" charset="0"/>
              </a:rPr>
              <a:t>e</a:t>
            </a:r>
            <a:endParaRPr lang="en-GB" i="1" baseline="-25000" dirty="0">
              <a:solidFill>
                <a:srgbClr val="0432FF"/>
              </a:solidFill>
              <a:latin typeface="Times" pitchFamily="18" charset="0"/>
            </a:endParaRPr>
          </a:p>
          <a:p>
            <a:pPr marL="285750" indent="-285750">
              <a:lnSpc>
                <a:spcPct val="150000"/>
              </a:lnSpc>
              <a:buFont typeface="Arial" panose="020B0604020202020204" pitchFamily="34" charset="0"/>
              <a:buChar char="•"/>
            </a:pPr>
            <a:r>
              <a:rPr lang="en-GB" dirty="0"/>
              <a:t>Low Energy ENUBET: </a:t>
            </a:r>
            <a:r>
              <a:rPr lang="en-GB" i="1" dirty="0">
                <a:solidFill>
                  <a:srgbClr val="00B050"/>
                </a:solidFill>
                <a:latin typeface="Times" pitchFamily="18" charset="0"/>
              </a:rPr>
              <a:t>π</a:t>
            </a:r>
            <a:r>
              <a:rPr lang="en-GB" dirty="0">
                <a:solidFill>
                  <a:srgbClr val="00B050"/>
                </a:solidFill>
                <a:latin typeface="Times" pitchFamily="18" charset="0"/>
              </a:rPr>
              <a:t> ⟶ </a:t>
            </a:r>
            <a:r>
              <a:rPr lang="en-GB" i="1" dirty="0">
                <a:solidFill>
                  <a:srgbClr val="00B050"/>
                </a:solidFill>
                <a:latin typeface="Times" pitchFamily="18" charset="0"/>
              </a:rPr>
              <a:t>μ</a:t>
            </a:r>
            <a:r>
              <a:rPr lang="en-GB" dirty="0">
                <a:solidFill>
                  <a:srgbClr val="00B050"/>
                </a:solidFill>
                <a:latin typeface="Times" pitchFamily="18" charset="0"/>
              </a:rPr>
              <a:t> + </a:t>
            </a:r>
            <a:r>
              <a:rPr lang="en-GB" i="1" dirty="0" err="1">
                <a:solidFill>
                  <a:srgbClr val="00B050"/>
                </a:solidFill>
                <a:latin typeface="Times" pitchFamily="18" charset="0"/>
              </a:rPr>
              <a:t>ν</a:t>
            </a:r>
            <a:r>
              <a:rPr lang="en-GB" i="1" baseline="-25000" dirty="0" err="1">
                <a:solidFill>
                  <a:srgbClr val="00B050"/>
                </a:solidFill>
                <a:latin typeface="Times" pitchFamily="18" charset="0"/>
              </a:rPr>
              <a:t>μ</a:t>
            </a:r>
            <a:endParaRPr lang="en-GB" i="1" baseline="-25000" dirty="0">
              <a:solidFill>
                <a:srgbClr val="00B050"/>
              </a:solidFill>
              <a:latin typeface="Times" pitchFamily="18" charset="0"/>
            </a:endParaRPr>
          </a:p>
        </p:txBody>
      </p:sp>
      <p:pic>
        <p:nvPicPr>
          <p:cNvPr id="14"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698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A363A76B-646E-B271-542D-7803645153FE}"/>
              </a:ext>
            </a:extLst>
          </p:cNvPr>
          <p:cNvSpPr>
            <a:spLocks noChangeArrowheads="1"/>
          </p:cNvSpPr>
          <p:nvPr/>
        </p:nvSpPr>
        <p:spPr bwMode="auto">
          <a:xfrm>
            <a:off x="3236914" y="14341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FR" altLang="en-FR">
                <a:latin typeface="Arial" panose="020B0604020202020204" pitchFamily="34" charset="0"/>
              </a:rPr>
              <a:t/>
            </a:r>
            <a:br>
              <a:rPr lang="en-FR" altLang="en-FR">
                <a:latin typeface="Arial" panose="020B0604020202020204" pitchFamily="34" charset="0"/>
              </a:rPr>
            </a:br>
            <a:endParaRPr lang="en-FR" altLang="en-FR">
              <a:latin typeface="Arial" panose="020B0604020202020204" pitchFamily="34" charset="0"/>
            </a:endParaRPr>
          </a:p>
        </p:txBody>
      </p:sp>
      <p:sp>
        <p:nvSpPr>
          <p:cNvPr id="3" name="Rectangle 2">
            <a:extLst>
              <a:ext uri="{FF2B5EF4-FFF2-40B4-BE49-F238E27FC236}">
                <a16:creationId xmlns:a16="http://schemas.microsoft.com/office/drawing/2014/main" id="{EAC1CAFC-7ED1-DA08-064D-521983318E3E}"/>
              </a:ext>
            </a:extLst>
          </p:cNvPr>
          <p:cNvSpPr/>
          <p:nvPr/>
        </p:nvSpPr>
        <p:spPr>
          <a:xfrm>
            <a:off x="2943727" y="826168"/>
            <a:ext cx="6039853" cy="1823576"/>
          </a:xfrm>
          <a:prstGeom prst="rect">
            <a:avLst/>
          </a:prstGeom>
        </p:spPr>
        <p:txBody>
          <a:bodyPr wrap="square">
            <a:spAutoFit/>
          </a:bodyPr>
          <a:lstStyle/>
          <a:p>
            <a:pPr marL="457200" algn="ctr">
              <a:spcBef>
                <a:spcPts val="300"/>
              </a:spcBef>
              <a:spcAft>
                <a:spcPts val="600"/>
              </a:spcAft>
            </a:pPr>
            <a:r>
              <a:rPr lang="en-GB" sz="2800" b="1" i="1" dirty="0">
                <a:latin typeface="Times New Roman" panose="02020603050405020304" pitchFamily="18" charset="0"/>
                <a:ea typeface="Times New Roman" panose="02020603050405020304" pitchFamily="18" charset="0"/>
              </a:rPr>
              <a:t>Research and Innovation actions</a:t>
            </a:r>
            <a:endParaRPr lang="en-FR" sz="1600" dirty="0">
              <a:latin typeface="Times New Roman" panose="02020603050405020304" pitchFamily="18" charset="0"/>
              <a:ea typeface="Times New Roman" panose="02020603050405020304" pitchFamily="18" charset="0"/>
            </a:endParaRPr>
          </a:p>
          <a:p>
            <a:pPr marL="457200" algn="ctr">
              <a:spcBef>
                <a:spcPts val="300"/>
              </a:spcBef>
              <a:spcAft>
                <a:spcPts val="600"/>
              </a:spcAft>
            </a:pPr>
            <a:r>
              <a:rPr lang="en-GB" sz="2800" b="1" i="1" dirty="0">
                <a:latin typeface="Times New Roman" panose="02020603050405020304" pitchFamily="18" charset="0"/>
                <a:ea typeface="Times New Roman" panose="02020603050405020304" pitchFamily="18" charset="0"/>
              </a:rPr>
              <a:t>Innovation actions</a:t>
            </a:r>
            <a:endParaRPr lang="en-FR" sz="1600" dirty="0">
              <a:latin typeface="Times New Roman" panose="02020603050405020304" pitchFamily="18" charset="0"/>
              <a:ea typeface="Times New Roman" panose="02020603050405020304" pitchFamily="18" charset="0"/>
            </a:endParaRPr>
          </a:p>
          <a:p>
            <a:pPr algn="ctr">
              <a:spcBef>
                <a:spcPts val="300"/>
              </a:spcBef>
              <a:spcAft>
                <a:spcPts val="600"/>
              </a:spcAft>
            </a:pPr>
            <a:r>
              <a:rPr lang="en-GB" b="1" dirty="0">
                <a:latin typeface="Times New Roman" panose="02020603050405020304" pitchFamily="18" charset="0"/>
                <a:ea typeface="Times New Roman" panose="02020603050405020304" pitchFamily="18" charset="0"/>
              </a:rPr>
              <a:t>Design Study</a:t>
            </a:r>
            <a:endParaRPr lang="en-FR" sz="1600" dirty="0">
              <a:latin typeface="Times New Roman" panose="02020603050405020304" pitchFamily="18" charset="0"/>
              <a:ea typeface="Times New Roman" panose="02020603050405020304" pitchFamily="18" charset="0"/>
            </a:endParaRPr>
          </a:p>
          <a:p>
            <a:pPr algn="ctr">
              <a:spcBef>
                <a:spcPts val="300"/>
              </a:spcBef>
              <a:spcAft>
                <a:spcPts val="600"/>
              </a:spcAft>
            </a:pPr>
            <a:r>
              <a:rPr lang="en-GB" sz="1600" dirty="0">
                <a:latin typeface="Times New Roman" panose="02020603050405020304" pitchFamily="18" charset="0"/>
                <a:ea typeface="Times New Roman" panose="02020603050405020304" pitchFamily="18" charset="0"/>
              </a:rPr>
              <a:t>HORIZON-INFRA-2022-DEV-01</a:t>
            </a:r>
            <a:endParaRPr lang="en-FR" sz="1600" dirty="0">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753D8F87-2BC0-AD55-F879-7D6C321484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4682" y="2952691"/>
            <a:ext cx="2263730" cy="1547057"/>
          </a:xfrm>
          <a:prstGeom prst="rect">
            <a:avLst/>
          </a:prstGeom>
        </p:spPr>
      </p:pic>
      <p:sp>
        <p:nvSpPr>
          <p:cNvPr id="4" name="Rectangle 3">
            <a:extLst>
              <a:ext uri="{FF2B5EF4-FFF2-40B4-BE49-F238E27FC236}">
                <a16:creationId xmlns:a16="http://schemas.microsoft.com/office/drawing/2014/main" id="{44916779-EB2D-B7CB-7106-5B9B5B302F0A}"/>
              </a:ext>
            </a:extLst>
          </p:cNvPr>
          <p:cNvSpPr/>
          <p:nvPr/>
        </p:nvSpPr>
        <p:spPr>
          <a:xfrm>
            <a:off x="1208478" y="4716088"/>
            <a:ext cx="10347883" cy="1431161"/>
          </a:xfrm>
          <a:prstGeom prst="rect">
            <a:avLst/>
          </a:prstGeom>
        </p:spPr>
        <p:txBody>
          <a:bodyPr wrap="square">
            <a:spAutoFit/>
          </a:bodyPr>
          <a:lstStyle/>
          <a:p>
            <a:pPr>
              <a:spcBef>
                <a:spcPts val="300"/>
              </a:spcBef>
              <a:spcAft>
                <a:spcPts val="600"/>
              </a:spcAft>
            </a:pPr>
            <a:r>
              <a:rPr lang="en-GB" b="1" dirty="0">
                <a:latin typeface="Times New Roman" panose="02020603050405020304" pitchFamily="18" charset="0"/>
                <a:ea typeface="Times New Roman" panose="02020603050405020304" pitchFamily="18" charset="0"/>
              </a:rPr>
              <a:t>Title of Proposal: </a:t>
            </a:r>
          </a:p>
          <a:p>
            <a:pPr>
              <a:spcBef>
                <a:spcPts val="300"/>
              </a:spcBef>
              <a:spcAft>
                <a:spcPts val="600"/>
              </a:spcAft>
            </a:pPr>
            <a:r>
              <a:rPr lang="en-GB" b="1" dirty="0">
                <a:latin typeface="Times New Roman" panose="02020603050405020304" pitchFamily="18" charset="0"/>
                <a:ea typeface="Times New Roman" panose="02020603050405020304" pitchFamily="18" charset="0"/>
              </a:rPr>
              <a:t>Study of the use of the ESS facility to accurately measure the neutrino cross-sections for ESSνSB leptonic CP violation measurements and to perform sterile neutrino searches and </a:t>
            </a:r>
            <a:r>
              <a:rPr lang="en-GB" b="1" dirty="0" err="1">
                <a:latin typeface="Times New Roman" panose="02020603050405020304" pitchFamily="18" charset="0"/>
                <a:ea typeface="Times New Roman" panose="02020603050405020304" pitchFamily="18" charset="0"/>
              </a:rPr>
              <a:t>astroparticle</a:t>
            </a:r>
            <a:r>
              <a:rPr lang="en-GB" b="1" dirty="0">
                <a:latin typeface="Times New Roman" panose="02020603050405020304" pitchFamily="18" charset="0"/>
                <a:ea typeface="Times New Roman" panose="02020603050405020304" pitchFamily="18" charset="0"/>
              </a:rPr>
              <a:t> physics.</a:t>
            </a:r>
            <a:endParaRPr lang="en-FR" dirty="0">
              <a:latin typeface="Times New Roman" panose="02020603050405020304" pitchFamily="18" charset="0"/>
              <a:ea typeface="Times New Roman" panose="02020603050405020304" pitchFamily="18" charset="0"/>
            </a:endParaRPr>
          </a:p>
          <a:p>
            <a:pPr algn="ctr">
              <a:spcBef>
                <a:spcPts val="300"/>
              </a:spcBef>
              <a:spcAft>
                <a:spcPts val="600"/>
              </a:spcAft>
            </a:pPr>
            <a:r>
              <a:rPr lang="en-GB" b="1" dirty="0">
                <a:latin typeface="Times New Roman" panose="02020603050405020304" pitchFamily="18" charset="0"/>
                <a:ea typeface="Times New Roman" panose="02020603050405020304" pitchFamily="18" charset="0"/>
              </a:rPr>
              <a:t>Acronym of Proposal: ESSνSB+</a:t>
            </a:r>
            <a:endParaRPr lang="en-FR" dirty="0">
              <a:latin typeface="Times New Roman" panose="02020603050405020304" pitchFamily="18" charset="0"/>
              <a:ea typeface="Times New Roman" panose="02020603050405020304" pitchFamily="18" charset="0"/>
            </a:endParaRPr>
          </a:p>
        </p:txBody>
      </p:sp>
      <p:sp>
        <p:nvSpPr>
          <p:cNvPr id="5" name="Slide Number Placeholder 4"/>
          <p:cNvSpPr>
            <a:spLocks noGrp="1"/>
          </p:cNvSpPr>
          <p:nvPr>
            <p:ph type="sldNum" sz="quarter" idx="12"/>
          </p:nvPr>
        </p:nvSpPr>
        <p:spPr/>
        <p:txBody>
          <a:bodyPr/>
          <a:lstStyle/>
          <a:p>
            <a:r>
              <a:rPr lang="en-GB" dirty="0" smtClean="0"/>
              <a:t>15</a:t>
            </a:r>
            <a:endParaRPr lang="en-GB" dirty="0"/>
          </a:p>
        </p:txBody>
      </p:sp>
      <p:sp>
        <p:nvSpPr>
          <p:cNvPr id="13"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a:t>
            </a:r>
            <a:endParaRPr lang="hr-HR" sz="2400" dirty="0">
              <a:ea typeface="+mj-ea"/>
              <a:cs typeface="Times New Roman"/>
            </a:endParaRPr>
          </a:p>
        </p:txBody>
      </p:sp>
      <p:sp>
        <p:nvSpPr>
          <p:cNvPr id="14" name="Date Placeholder 1"/>
          <p:cNvSpPr>
            <a:spLocks noGrp="1"/>
          </p:cNvSpPr>
          <p:nvPr>
            <p:ph type="dt" sz="half" idx="10"/>
          </p:nvPr>
        </p:nvSpPr>
        <p:spPr>
          <a:xfrm>
            <a:off x="838200" y="6356350"/>
            <a:ext cx="2743200" cy="365125"/>
          </a:xfrm>
        </p:spPr>
        <p:txBody>
          <a:bodyPr/>
          <a:lstStyle/>
          <a:p>
            <a:r>
              <a:rPr lang="de-DE" smtClean="0"/>
              <a:t>05.07.2023</a:t>
            </a:r>
            <a:endParaRPr lang="en-GB"/>
          </a:p>
        </p:txBody>
      </p:sp>
      <p:sp>
        <p:nvSpPr>
          <p:cNvPr id="15" name="Footer Placeholder 2"/>
          <p:cNvSpPr>
            <a:spLocks noGrp="1"/>
          </p:cNvSpPr>
          <p:nvPr>
            <p:ph type="ftr" sz="quarter" idx="11"/>
          </p:nvPr>
        </p:nvSpPr>
        <p:spPr>
          <a:xfrm>
            <a:off x="4038600" y="6356350"/>
            <a:ext cx="4114800" cy="365125"/>
          </a:xfrm>
        </p:spPr>
        <p:txBody>
          <a:bodyPr/>
          <a:lstStyle/>
          <a:p>
            <a:r>
              <a:rPr lang="de-DE" smtClean="0"/>
              <a:t>T. Tolba, WIN2023, Zhuhai</a:t>
            </a:r>
            <a:endParaRPr lang="en-GB"/>
          </a:p>
        </p:txBody>
      </p:sp>
      <p:pic>
        <p:nvPicPr>
          <p:cNvPr id="10"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524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3C9A6ED-DC48-2B0A-A56F-76932AB7CBE2}"/>
              </a:ext>
            </a:extLst>
          </p:cNvPr>
          <p:cNvGraphicFramePr>
            <a:graphicFrameLocks noGrp="1"/>
          </p:cNvGraphicFramePr>
          <p:nvPr>
            <p:extLst>
              <p:ext uri="{D42A27DB-BD31-4B8C-83A1-F6EECF244321}">
                <p14:modId xmlns:p14="http://schemas.microsoft.com/office/powerpoint/2010/main" val="3643957792"/>
              </p:ext>
            </p:extLst>
          </p:nvPr>
        </p:nvGraphicFramePr>
        <p:xfrm>
          <a:off x="932781" y="483359"/>
          <a:ext cx="10136514" cy="5753845"/>
        </p:xfrm>
        <a:graphic>
          <a:graphicData uri="http://schemas.openxmlformats.org/drawingml/2006/table">
            <a:tbl>
              <a:tblPr>
                <a:tableStyleId>{5C22544A-7EE6-4342-B048-85BDC9FD1C3A}</a:tableStyleId>
              </a:tblPr>
              <a:tblGrid>
                <a:gridCol w="1534721">
                  <a:extLst>
                    <a:ext uri="{9D8B030D-6E8A-4147-A177-3AD203B41FA5}">
                      <a16:colId xmlns:a16="http://schemas.microsoft.com/office/drawing/2014/main" val="1362084744"/>
                    </a:ext>
                  </a:extLst>
                </a:gridCol>
                <a:gridCol w="5593260">
                  <a:extLst>
                    <a:ext uri="{9D8B030D-6E8A-4147-A177-3AD203B41FA5}">
                      <a16:colId xmlns:a16="http://schemas.microsoft.com/office/drawing/2014/main" val="2793605513"/>
                    </a:ext>
                  </a:extLst>
                </a:gridCol>
                <a:gridCol w="1737248">
                  <a:extLst>
                    <a:ext uri="{9D8B030D-6E8A-4147-A177-3AD203B41FA5}">
                      <a16:colId xmlns:a16="http://schemas.microsoft.com/office/drawing/2014/main" val="186966583"/>
                    </a:ext>
                  </a:extLst>
                </a:gridCol>
                <a:gridCol w="1271285">
                  <a:extLst>
                    <a:ext uri="{9D8B030D-6E8A-4147-A177-3AD203B41FA5}">
                      <a16:colId xmlns:a16="http://schemas.microsoft.com/office/drawing/2014/main" val="3994157391"/>
                    </a:ext>
                  </a:extLst>
                </a:gridCol>
              </a:tblGrid>
              <a:tr h="238594">
                <a:tc>
                  <a:txBody>
                    <a:bodyPr/>
                    <a:lstStyle/>
                    <a:p>
                      <a:pPr algn="ctr"/>
                      <a:r>
                        <a:rPr lang="en-GB" sz="1600" b="1" u="sng" dirty="0">
                          <a:effectLst/>
                        </a:rPr>
                        <a:t>Participant no. </a:t>
                      </a:r>
                      <a:endParaRPr lang="en-FR" sz="1600" b="1" dirty="0">
                        <a:effectLst/>
                        <a:latin typeface="Times New Roman" panose="02020603050405020304" pitchFamily="18" charset="0"/>
                        <a:ea typeface="Times New Roman" panose="02020603050405020304" pitchFamily="18" charset="0"/>
                      </a:endParaRPr>
                    </a:p>
                  </a:txBody>
                  <a:tcPr marL="72401" marR="72401" marT="0" marB="0"/>
                </a:tc>
                <a:tc>
                  <a:txBody>
                    <a:bodyPr/>
                    <a:lstStyle/>
                    <a:p>
                      <a:pPr algn="ctr"/>
                      <a:r>
                        <a:rPr lang="en-GB" sz="1600" b="1" dirty="0">
                          <a:effectLst/>
                        </a:rPr>
                        <a:t>Participant organisation name</a:t>
                      </a:r>
                      <a:endParaRPr lang="en-FR" sz="1600" b="1" dirty="0">
                        <a:effectLst/>
                        <a:latin typeface="Times New Roman" panose="02020603050405020304" pitchFamily="18" charset="0"/>
                        <a:ea typeface="Times New Roman" panose="02020603050405020304" pitchFamily="18" charset="0"/>
                      </a:endParaRPr>
                    </a:p>
                  </a:txBody>
                  <a:tcPr marL="72401" marR="72401" marT="0" marB="0"/>
                </a:tc>
                <a:tc>
                  <a:txBody>
                    <a:bodyPr/>
                    <a:lstStyle/>
                    <a:p>
                      <a:pPr algn="ctr"/>
                      <a:r>
                        <a:rPr lang="en-GB" sz="1600" b="1" dirty="0">
                          <a:effectLst/>
                        </a:rPr>
                        <a:t>Part. short name</a:t>
                      </a:r>
                      <a:endParaRPr lang="en-FR" sz="1600" b="1" dirty="0">
                        <a:effectLst/>
                        <a:latin typeface="Times New Roman" panose="02020603050405020304" pitchFamily="18" charset="0"/>
                        <a:ea typeface="Times New Roman" panose="02020603050405020304" pitchFamily="18" charset="0"/>
                      </a:endParaRPr>
                    </a:p>
                  </a:txBody>
                  <a:tcPr marL="72401" marR="72401" marT="0" marB="0"/>
                </a:tc>
                <a:tc>
                  <a:txBody>
                    <a:bodyPr/>
                    <a:lstStyle/>
                    <a:p>
                      <a:pPr algn="ctr"/>
                      <a:r>
                        <a:rPr lang="en-GB" sz="1600" b="1" dirty="0">
                          <a:effectLst/>
                        </a:rPr>
                        <a:t>Country</a:t>
                      </a:r>
                      <a:endParaRPr lang="en-FR" sz="1600" b="1" dirty="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721641399"/>
                  </a:ext>
                </a:extLst>
              </a:tr>
              <a:tr h="225261">
                <a:tc>
                  <a:txBody>
                    <a:bodyPr/>
                    <a:lstStyle/>
                    <a:p>
                      <a:r>
                        <a:rPr lang="en-GB" sz="1600">
                          <a:effectLst/>
                        </a:rPr>
                        <a:t>1 (Coordinator)</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Centre National de la Recherche Scientifique </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CNRS</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France</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845352534"/>
                  </a:ext>
                </a:extLst>
              </a:tr>
              <a:tr h="238594">
                <a:tc>
                  <a:txBody>
                    <a:bodyPr/>
                    <a:lstStyle/>
                    <a:p>
                      <a:r>
                        <a:rPr lang="en-GB" sz="1600">
                          <a:effectLst/>
                        </a:rPr>
                        <a:t>2</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Université de Strasbourg</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UNISTRA</a:t>
                      </a:r>
                      <a:r>
                        <a:rPr lang="en-GB" sz="1800" baseline="30000" dirty="0">
                          <a:effectLst/>
                        </a:rPr>
                        <a:t>1</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France</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268048494"/>
                  </a:ext>
                </a:extLst>
              </a:tr>
              <a:tr h="238594">
                <a:tc>
                  <a:txBody>
                    <a:bodyPr/>
                    <a:lstStyle/>
                    <a:p>
                      <a:r>
                        <a:rPr lang="en-GB" sz="1600">
                          <a:effectLst/>
                        </a:rPr>
                        <a:t>3</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Rudjer Boskovic Institute</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RBI</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Croatia</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658350671"/>
                  </a:ext>
                </a:extLst>
              </a:tr>
              <a:tr h="382876">
                <a:tc>
                  <a:txBody>
                    <a:bodyPr/>
                    <a:lstStyle/>
                    <a:p>
                      <a:r>
                        <a:rPr lang="en-GB" sz="1600" dirty="0">
                          <a:effectLst/>
                        </a:rPr>
                        <a:t>4</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Tokai National Higher Education and Research System, National University Corporation</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NU</a:t>
                      </a:r>
                      <a:r>
                        <a:rPr lang="en-GB" sz="1800" baseline="30000" dirty="0">
                          <a:effectLst/>
                        </a:rPr>
                        <a:t>2</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Japan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1754356236"/>
                  </a:ext>
                </a:extLst>
              </a:tr>
              <a:tr h="238594">
                <a:tc>
                  <a:txBody>
                    <a:bodyPr/>
                    <a:lstStyle/>
                    <a:p>
                      <a:r>
                        <a:rPr lang="en-GB" sz="1600">
                          <a:effectLst/>
                        </a:rPr>
                        <a:t>5</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Uppsala Universitet</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UU</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Sweden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751707621"/>
                  </a:ext>
                </a:extLst>
              </a:tr>
              <a:tr h="238594">
                <a:tc>
                  <a:txBody>
                    <a:bodyPr/>
                    <a:lstStyle/>
                    <a:p>
                      <a:r>
                        <a:rPr lang="en-GB" sz="1600">
                          <a:effectLst/>
                        </a:rPr>
                        <a:t>6</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Lunds Universitet</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ULUND</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Sweden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224159714"/>
                  </a:ext>
                </a:extLst>
              </a:tr>
              <a:tr h="238594">
                <a:tc>
                  <a:txBody>
                    <a:bodyPr/>
                    <a:lstStyle/>
                    <a:p>
                      <a:r>
                        <a:rPr lang="en-GB" sz="1600">
                          <a:effectLst/>
                        </a:rPr>
                        <a:t>7</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European Spallation Source ERIC</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ESS</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Sweden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042269142"/>
                  </a:ext>
                </a:extLst>
              </a:tr>
              <a:tr h="238594">
                <a:tc>
                  <a:txBody>
                    <a:bodyPr/>
                    <a:lstStyle/>
                    <a:p>
                      <a:r>
                        <a:rPr lang="en-GB" sz="1600">
                          <a:effectLst/>
                        </a:rPr>
                        <a:t>8</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Kungliga Tekniska Hoegskolan</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KTH</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Sweden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455726701"/>
                  </a:ext>
                </a:extLst>
              </a:tr>
              <a:tr h="238594">
                <a:tc>
                  <a:txBody>
                    <a:bodyPr/>
                    <a:lstStyle/>
                    <a:p>
                      <a:r>
                        <a:rPr lang="en-GB" sz="1600">
                          <a:effectLst/>
                        </a:rPr>
                        <a:t>9</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Universitaet Hamburg</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UHH</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Germany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179651059"/>
                  </a:ext>
                </a:extLst>
              </a:tr>
              <a:tr h="238594">
                <a:tc>
                  <a:txBody>
                    <a:bodyPr/>
                    <a:lstStyle/>
                    <a:p>
                      <a:r>
                        <a:rPr lang="en-GB" sz="1600">
                          <a:effectLst/>
                        </a:rPr>
                        <a:t>10</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University of Cukurova</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CU</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Turkey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852907453"/>
                  </a:ext>
                </a:extLst>
              </a:tr>
              <a:tr h="238594">
                <a:tc>
                  <a:txBody>
                    <a:bodyPr/>
                    <a:lstStyle/>
                    <a:p>
                      <a:r>
                        <a:rPr lang="en-GB" sz="1600" dirty="0">
                          <a:solidFill>
                            <a:schemeClr val="tx1"/>
                          </a:solidFill>
                          <a:effectLst/>
                        </a:rPr>
                        <a:t>11</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solidFill>
                            <a:schemeClr val="tx1"/>
                          </a:solidFill>
                          <a:effectLst/>
                        </a:rPr>
                        <a:t>National </a:t>
                      </a:r>
                      <a:r>
                        <a:rPr lang="en-GB" sz="1600" dirty="0" err="1">
                          <a:solidFill>
                            <a:schemeClr val="tx1"/>
                          </a:solidFill>
                          <a:effectLst/>
                        </a:rPr>
                        <a:t>Center</a:t>
                      </a:r>
                      <a:r>
                        <a:rPr lang="en-GB" sz="1600" dirty="0">
                          <a:solidFill>
                            <a:schemeClr val="tx1"/>
                          </a:solidFill>
                          <a:effectLst/>
                        </a:rPr>
                        <a:t> for Scientific Research "</a:t>
                      </a:r>
                      <a:r>
                        <a:rPr lang="en-GB" sz="1600" dirty="0" err="1">
                          <a:solidFill>
                            <a:schemeClr val="tx1"/>
                          </a:solidFill>
                          <a:effectLst/>
                        </a:rPr>
                        <a:t>Demokritos</a:t>
                      </a:r>
                      <a:r>
                        <a:rPr lang="en-GB" sz="1600" dirty="0">
                          <a:solidFill>
                            <a:schemeClr val="tx1"/>
                          </a:solidFill>
                          <a:effectLst/>
                        </a:rPr>
                        <a:t>"</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solidFill>
                            <a:schemeClr val="tx1"/>
                          </a:solidFill>
                          <a:effectLst/>
                        </a:rPr>
                        <a:t>NCSRD</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solidFill>
                            <a:schemeClr val="tx1"/>
                          </a:solidFill>
                          <a:effectLst/>
                        </a:rPr>
                        <a:t>Greece</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502793104"/>
                  </a:ext>
                </a:extLst>
              </a:tr>
              <a:tr h="238594">
                <a:tc>
                  <a:txBody>
                    <a:bodyPr/>
                    <a:lstStyle/>
                    <a:p>
                      <a:r>
                        <a:rPr lang="en-GB" sz="1600" dirty="0">
                          <a:solidFill>
                            <a:schemeClr val="tx1"/>
                          </a:solidFill>
                          <a:effectLst/>
                        </a:rPr>
                        <a:t>12</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u="none" dirty="0" err="1">
                          <a:solidFill>
                            <a:schemeClr val="tx1"/>
                          </a:solidFill>
                          <a:effectLst/>
                        </a:rPr>
                        <a:t>Aristotelio</a:t>
                      </a:r>
                      <a:r>
                        <a:rPr lang="en-GB" sz="1600" u="none" dirty="0">
                          <a:solidFill>
                            <a:schemeClr val="tx1"/>
                          </a:solidFill>
                          <a:effectLst/>
                        </a:rPr>
                        <a:t> </a:t>
                      </a:r>
                      <a:r>
                        <a:rPr lang="en-GB" sz="1600" u="none" dirty="0" err="1">
                          <a:solidFill>
                            <a:schemeClr val="tx1"/>
                          </a:solidFill>
                          <a:effectLst/>
                        </a:rPr>
                        <a:t>Panepistimio</a:t>
                      </a:r>
                      <a:r>
                        <a:rPr lang="en-GB" sz="1600" u="none" dirty="0">
                          <a:solidFill>
                            <a:schemeClr val="tx1"/>
                          </a:solidFill>
                          <a:effectLst/>
                        </a:rPr>
                        <a:t> </a:t>
                      </a:r>
                      <a:r>
                        <a:rPr lang="en-GB" sz="1600" u="none" dirty="0" err="1">
                          <a:solidFill>
                            <a:schemeClr val="tx1"/>
                          </a:solidFill>
                          <a:effectLst/>
                        </a:rPr>
                        <a:t>Thessalonikis</a:t>
                      </a:r>
                      <a:endParaRPr lang="en-FR" sz="1600" u="none"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solidFill>
                            <a:schemeClr val="tx1"/>
                          </a:solidFill>
                          <a:effectLst/>
                        </a:rPr>
                        <a:t>AUTH</a:t>
                      </a:r>
                      <a:r>
                        <a:rPr lang="en-GB" sz="1600" baseline="30000" dirty="0">
                          <a:solidFill>
                            <a:schemeClr val="tx1"/>
                          </a:solidFill>
                          <a:effectLst/>
                        </a:rPr>
                        <a:t>1</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solidFill>
                            <a:schemeClr val="tx1"/>
                          </a:solidFill>
                          <a:effectLst/>
                        </a:rPr>
                        <a:t>Greece</a:t>
                      </a:r>
                      <a:endParaRPr lang="en-FR" sz="1600" dirty="0">
                        <a:solidFill>
                          <a:schemeClr val="tx1"/>
                        </a:solidFill>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713896049"/>
                  </a:ext>
                </a:extLst>
              </a:tr>
              <a:tr h="238594">
                <a:tc>
                  <a:txBody>
                    <a:bodyPr/>
                    <a:lstStyle/>
                    <a:p>
                      <a:r>
                        <a:rPr lang="en-GB" sz="1600">
                          <a:effectLst/>
                        </a:rPr>
                        <a:t>13</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Sofia University St. </a:t>
                      </a:r>
                      <a:r>
                        <a:rPr lang="en-GB" sz="1600" dirty="0" err="1">
                          <a:effectLst/>
                        </a:rPr>
                        <a:t>Kliment</a:t>
                      </a:r>
                      <a:r>
                        <a:rPr lang="en-GB" sz="1600" dirty="0">
                          <a:effectLst/>
                        </a:rPr>
                        <a:t> </a:t>
                      </a:r>
                      <a:r>
                        <a:rPr lang="en-GB" sz="1600" dirty="0" err="1">
                          <a:effectLst/>
                        </a:rPr>
                        <a:t>Ohridski</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UniSofia</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Bulgaria</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680577322"/>
                  </a:ext>
                </a:extLst>
              </a:tr>
              <a:tr h="238594">
                <a:tc>
                  <a:txBody>
                    <a:bodyPr/>
                    <a:lstStyle/>
                    <a:p>
                      <a:r>
                        <a:rPr lang="en-GB" sz="1600">
                          <a:effectLst/>
                        </a:rPr>
                        <a:t>14</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u="none" dirty="0">
                          <a:effectLst/>
                        </a:rPr>
                        <a:t>Lulea </a:t>
                      </a:r>
                      <a:r>
                        <a:rPr lang="en-GB" sz="1600" u="none" dirty="0" err="1">
                          <a:effectLst/>
                        </a:rPr>
                        <a:t>Tekniska</a:t>
                      </a:r>
                      <a:r>
                        <a:rPr lang="en-GB" sz="1600" u="none" dirty="0">
                          <a:effectLst/>
                        </a:rPr>
                        <a:t> </a:t>
                      </a:r>
                      <a:r>
                        <a:rPr lang="en-GB" sz="1600" u="none" dirty="0" err="1">
                          <a:effectLst/>
                        </a:rPr>
                        <a:t>Universitet</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LTU</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Sweden</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85309582"/>
                  </a:ext>
                </a:extLst>
              </a:tr>
              <a:tr h="238594">
                <a:tc>
                  <a:txBody>
                    <a:bodyPr/>
                    <a:lstStyle/>
                    <a:p>
                      <a:r>
                        <a:rPr lang="en-GB" sz="1600">
                          <a:effectLst/>
                        </a:rPr>
                        <a:t>15</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European Organisation for Nuclear Research</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CERN</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IEIO</a:t>
                      </a:r>
                      <a:r>
                        <a:rPr lang="en-GB" sz="1800" baseline="30000" dirty="0">
                          <a:effectLst/>
                        </a:rPr>
                        <a:t>3</a:t>
                      </a:r>
                      <a:endParaRPr lang="en-FR" sz="1600" dirty="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900494376"/>
                  </a:ext>
                </a:extLst>
              </a:tr>
              <a:tr h="238594">
                <a:tc>
                  <a:txBody>
                    <a:bodyPr/>
                    <a:lstStyle/>
                    <a:p>
                      <a:r>
                        <a:rPr lang="en-GB" sz="1600">
                          <a:effectLst/>
                        </a:rPr>
                        <a:t>16</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FR" sz="1600" u="none" dirty="0">
                          <a:effectLst/>
                        </a:rPr>
                        <a:t>Universita degli </a:t>
                      </a:r>
                      <a:r>
                        <a:rPr lang="en-GB" sz="1600" u="none" dirty="0">
                          <a:effectLst/>
                        </a:rPr>
                        <a:t>S</a:t>
                      </a:r>
                      <a:r>
                        <a:rPr lang="en-FR" sz="1600" u="none" dirty="0">
                          <a:effectLst/>
                        </a:rPr>
                        <a:t>tudi Roma Tre</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UNIROMA3</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Italy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3106154943"/>
                  </a:ext>
                </a:extLst>
              </a:tr>
              <a:tr h="238594">
                <a:tc>
                  <a:txBody>
                    <a:bodyPr/>
                    <a:lstStyle/>
                    <a:p>
                      <a:r>
                        <a:rPr lang="en-GB" sz="1600">
                          <a:effectLst/>
                        </a:rPr>
                        <a:t>17</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u="none" dirty="0" err="1">
                          <a:effectLst/>
                        </a:rPr>
                        <a:t>Universita</a:t>
                      </a:r>
                      <a:r>
                        <a:rPr lang="en-GB" sz="1600" u="none" dirty="0">
                          <a:effectLst/>
                        </a:rPr>
                        <a:t> </a:t>
                      </a:r>
                      <a:r>
                        <a:rPr lang="en-GB" sz="1600" u="none" dirty="0" err="1">
                          <a:effectLst/>
                        </a:rPr>
                        <a:t>degli</a:t>
                      </a:r>
                      <a:r>
                        <a:rPr lang="en-GB" sz="1600" u="none" dirty="0">
                          <a:effectLst/>
                        </a:rPr>
                        <a:t> </a:t>
                      </a:r>
                      <a:r>
                        <a:rPr lang="en-GB" sz="1600" u="none" dirty="0" err="1">
                          <a:effectLst/>
                        </a:rPr>
                        <a:t>Istudi</a:t>
                      </a:r>
                      <a:r>
                        <a:rPr lang="en-GB" sz="1600" u="none" dirty="0">
                          <a:effectLst/>
                        </a:rPr>
                        <a:t> di Milano-Bicocca</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UNIMIB</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Italy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266806012"/>
                  </a:ext>
                </a:extLst>
              </a:tr>
              <a:tr h="238594">
                <a:tc>
                  <a:txBody>
                    <a:bodyPr/>
                    <a:lstStyle/>
                    <a:p>
                      <a:r>
                        <a:rPr lang="en-GB" sz="1600">
                          <a:effectLst/>
                        </a:rPr>
                        <a:t>18</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u="none" dirty="0" err="1">
                          <a:effectLst/>
                        </a:rPr>
                        <a:t>Istituto</a:t>
                      </a:r>
                      <a:r>
                        <a:rPr lang="en-GB" sz="1600" u="none" dirty="0">
                          <a:effectLst/>
                        </a:rPr>
                        <a:t> Nazionale di </a:t>
                      </a:r>
                      <a:r>
                        <a:rPr lang="en-GB" sz="1600" u="none" dirty="0" err="1">
                          <a:effectLst/>
                        </a:rPr>
                        <a:t>Fisica</a:t>
                      </a:r>
                      <a:r>
                        <a:rPr lang="en-GB" sz="1600" u="none" dirty="0">
                          <a:effectLst/>
                        </a:rPr>
                        <a:t> </a:t>
                      </a:r>
                      <a:r>
                        <a:rPr lang="en-GB" sz="1600" u="none" dirty="0" err="1">
                          <a:effectLst/>
                        </a:rPr>
                        <a:t>Nucleare</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INFN</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Italy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469043027"/>
                  </a:ext>
                </a:extLst>
              </a:tr>
              <a:tr h="238594">
                <a:tc>
                  <a:txBody>
                    <a:bodyPr/>
                    <a:lstStyle/>
                    <a:p>
                      <a:r>
                        <a:rPr lang="en-GB" sz="1600">
                          <a:effectLst/>
                        </a:rPr>
                        <a:t>19</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FR" sz="1600" u="none" dirty="0">
                          <a:effectLst/>
                        </a:rPr>
                        <a:t>Universita degli Istudi di Padova</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UNIPD</a:t>
                      </a:r>
                      <a:r>
                        <a:rPr lang="en-GB" sz="1600" baseline="30000">
                          <a:effectLst/>
                        </a:rPr>
                        <a:t>1</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Italy</a:t>
                      </a:r>
                      <a:endParaRPr lang="en-FR" sz="160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4248435264"/>
                  </a:ext>
                </a:extLst>
              </a:tr>
              <a:tr h="572245">
                <a:tc>
                  <a:txBody>
                    <a:bodyPr/>
                    <a:lstStyle/>
                    <a:p>
                      <a:r>
                        <a:rPr lang="en-GB" sz="1600" dirty="0">
                          <a:effectLst/>
                        </a:rPr>
                        <a:t>20</a:t>
                      </a:r>
                      <a:endParaRPr lang="en-FR" sz="1600"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u="none" dirty="0" err="1">
                          <a:effectLst/>
                        </a:rPr>
                        <a:t>Consorcio</a:t>
                      </a:r>
                      <a:r>
                        <a:rPr lang="en-GB" sz="1600" u="none" dirty="0">
                          <a:effectLst/>
                        </a:rPr>
                        <a:t> para la </a:t>
                      </a:r>
                      <a:r>
                        <a:rPr lang="en-GB" sz="1600" u="none" dirty="0" err="1">
                          <a:effectLst/>
                        </a:rPr>
                        <a:t>construccion</a:t>
                      </a:r>
                      <a:r>
                        <a:rPr lang="en-GB" sz="1600" u="none" dirty="0">
                          <a:effectLst/>
                        </a:rPr>
                        <a:t>, </a:t>
                      </a:r>
                      <a:r>
                        <a:rPr lang="en-GB" sz="1600" u="none" dirty="0" err="1">
                          <a:effectLst/>
                        </a:rPr>
                        <a:t>equipamiento</a:t>
                      </a:r>
                      <a:r>
                        <a:rPr lang="en-GB" sz="1600" u="none" dirty="0">
                          <a:effectLst/>
                        </a:rPr>
                        <a:t> y </a:t>
                      </a:r>
                      <a:r>
                        <a:rPr lang="en-GB" sz="1600" u="none" dirty="0" err="1">
                          <a:effectLst/>
                        </a:rPr>
                        <a:t>explotacion</a:t>
                      </a:r>
                      <a:r>
                        <a:rPr lang="en-GB" sz="1600" u="none" dirty="0">
                          <a:effectLst/>
                        </a:rPr>
                        <a:t> de la </a:t>
                      </a:r>
                      <a:r>
                        <a:rPr lang="en-GB" sz="1600" u="none" dirty="0" err="1">
                          <a:effectLst/>
                        </a:rPr>
                        <a:t>sede</a:t>
                      </a:r>
                      <a:r>
                        <a:rPr lang="en-GB" sz="1600" u="none" dirty="0">
                          <a:effectLst/>
                        </a:rPr>
                        <a:t> </a:t>
                      </a:r>
                      <a:r>
                        <a:rPr lang="en-GB" sz="1600" u="none" dirty="0" err="1">
                          <a:effectLst/>
                        </a:rPr>
                        <a:t>espanola</a:t>
                      </a:r>
                      <a:r>
                        <a:rPr lang="en-GB" sz="1600" u="none" dirty="0">
                          <a:effectLst/>
                        </a:rPr>
                        <a:t> de la </a:t>
                      </a:r>
                      <a:r>
                        <a:rPr lang="en-GB" sz="1600" u="none" dirty="0" err="1">
                          <a:effectLst/>
                        </a:rPr>
                        <a:t>fuente</a:t>
                      </a:r>
                      <a:r>
                        <a:rPr lang="en-GB" sz="1600" u="none" dirty="0">
                          <a:effectLst/>
                        </a:rPr>
                        <a:t> </a:t>
                      </a:r>
                      <a:r>
                        <a:rPr lang="en-GB" sz="1600" u="none" dirty="0" err="1">
                          <a:effectLst/>
                        </a:rPr>
                        <a:t>Europea</a:t>
                      </a:r>
                      <a:r>
                        <a:rPr lang="en-GB" sz="1600" u="none" dirty="0">
                          <a:effectLst/>
                        </a:rPr>
                        <a:t> de </a:t>
                      </a:r>
                      <a:r>
                        <a:rPr lang="en-GB" sz="1600" u="none" dirty="0" err="1">
                          <a:effectLst/>
                        </a:rPr>
                        <a:t>neutrones</a:t>
                      </a:r>
                      <a:r>
                        <a:rPr lang="en-GB" sz="1600" u="none" dirty="0">
                          <a:effectLst/>
                        </a:rPr>
                        <a:t> </a:t>
                      </a:r>
                      <a:r>
                        <a:rPr lang="en-GB" sz="1600" u="none" dirty="0" err="1">
                          <a:effectLst/>
                        </a:rPr>
                        <a:t>por</a:t>
                      </a:r>
                      <a:r>
                        <a:rPr lang="en-GB" sz="1600" u="none" dirty="0">
                          <a:effectLst/>
                        </a:rPr>
                        <a:t> </a:t>
                      </a:r>
                      <a:r>
                        <a:rPr lang="en-GB" sz="1600" u="none" dirty="0" err="1">
                          <a:effectLst/>
                        </a:rPr>
                        <a:t>espalacion</a:t>
                      </a:r>
                      <a:endParaRPr lang="en-FR" sz="1600" u="none" dirty="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a:effectLst/>
                        </a:rPr>
                        <a:t>ESSB</a:t>
                      </a:r>
                      <a:endParaRPr lang="en-FR" sz="1600">
                        <a:effectLst/>
                        <a:latin typeface="Times New Roman" panose="02020603050405020304" pitchFamily="18" charset="0"/>
                        <a:ea typeface="Times New Roman" panose="02020603050405020304" pitchFamily="18" charset="0"/>
                      </a:endParaRPr>
                    </a:p>
                  </a:txBody>
                  <a:tcPr marL="72401" marR="72401" marT="0" marB="0"/>
                </a:tc>
                <a:tc>
                  <a:txBody>
                    <a:bodyPr/>
                    <a:lstStyle/>
                    <a:p>
                      <a:r>
                        <a:rPr lang="en-GB" sz="1600" dirty="0">
                          <a:effectLst/>
                        </a:rPr>
                        <a:t>Spain</a:t>
                      </a:r>
                      <a:endParaRPr lang="en-FR" sz="1600" dirty="0">
                        <a:effectLst/>
                        <a:latin typeface="Times New Roman" panose="02020603050405020304" pitchFamily="18" charset="0"/>
                        <a:ea typeface="Times New Roman" panose="02020603050405020304" pitchFamily="18" charset="0"/>
                      </a:endParaRPr>
                    </a:p>
                  </a:txBody>
                  <a:tcPr marL="72401" marR="72401" marT="0" marB="0"/>
                </a:tc>
                <a:extLst>
                  <a:ext uri="{0D108BD9-81ED-4DB2-BD59-A6C34878D82A}">
                    <a16:rowId xmlns:a16="http://schemas.microsoft.com/office/drawing/2014/main" val="1552071710"/>
                  </a:ext>
                </a:extLst>
              </a:tr>
            </a:tbl>
          </a:graphicData>
        </a:graphic>
      </p:graphicFrame>
      <p:sp>
        <p:nvSpPr>
          <p:cNvPr id="8" name="Rectangle 1">
            <a:extLst>
              <a:ext uri="{FF2B5EF4-FFF2-40B4-BE49-F238E27FC236}">
                <a16:creationId xmlns:a16="http://schemas.microsoft.com/office/drawing/2014/main" id="{A363A76B-646E-B271-542D-7803645153FE}"/>
              </a:ext>
            </a:extLst>
          </p:cNvPr>
          <p:cNvSpPr>
            <a:spLocks noChangeArrowheads="1"/>
          </p:cNvSpPr>
          <p:nvPr/>
        </p:nvSpPr>
        <p:spPr bwMode="auto">
          <a:xfrm>
            <a:off x="3236914" y="14341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FR" altLang="en-FR">
                <a:latin typeface="Arial" panose="020B0604020202020204" pitchFamily="34" charset="0"/>
              </a:rPr>
              <a:t/>
            </a:r>
            <a:br>
              <a:rPr lang="en-FR" altLang="en-FR">
                <a:latin typeface="Arial" panose="020B0604020202020204" pitchFamily="34" charset="0"/>
              </a:rPr>
            </a:br>
            <a:endParaRPr lang="en-FR" altLang="en-FR">
              <a:latin typeface="Arial" panose="020B0604020202020204" pitchFamily="34" charset="0"/>
            </a:endParaRPr>
          </a:p>
        </p:txBody>
      </p:sp>
      <p:sp>
        <p:nvSpPr>
          <p:cNvPr id="10" name="Rectangle 3">
            <a:extLst>
              <a:ext uri="{FF2B5EF4-FFF2-40B4-BE49-F238E27FC236}">
                <a16:creationId xmlns:a16="http://schemas.microsoft.com/office/drawing/2014/main" id="{CA3310D0-7A39-FEDF-ABCF-F7C2F9A81090}"/>
              </a:ext>
            </a:extLst>
          </p:cNvPr>
          <p:cNvSpPr>
            <a:spLocks noChangeArrowheads="1"/>
          </p:cNvSpPr>
          <p:nvPr/>
        </p:nvSpPr>
        <p:spPr bwMode="auto">
          <a:xfrm>
            <a:off x="1746807" y="6237204"/>
            <a:ext cx="25862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GB" altLang="en-FR" sz="900" u="sng" baseline="30000" dirty="0">
                <a:solidFill>
                  <a:srgbClr val="800080"/>
                </a:solidFill>
                <a:latin typeface="Arial" panose="020B0604020202020204" pitchFamily="34" charset="0"/>
                <a:ea typeface="Times New Roman" panose="02020603050405020304" pitchFamily="18" charset="0"/>
                <a:hlinkClick r:id="rId3"/>
              </a:rPr>
              <a:t>[1]</a:t>
            </a:r>
            <a:r>
              <a:rPr lang="en-GB" altLang="en-FR" sz="900" dirty="0">
                <a:latin typeface="Arial" panose="020B0604020202020204" pitchFamily="34" charset="0"/>
                <a:ea typeface="Times New Roman" panose="02020603050405020304" pitchFamily="18" charset="0"/>
              </a:rPr>
              <a:t> Affiliated Partner</a:t>
            </a:r>
            <a:endParaRPr lang="en-GB" altLang="en-FR" sz="600" dirty="0">
              <a:latin typeface="Arial" panose="020B0604020202020204" pitchFamily="34" charset="0"/>
            </a:endParaRPr>
          </a:p>
          <a:p>
            <a:pPr algn="just" eaLnBrk="0" fontAlgn="base" hangingPunct="0">
              <a:spcBef>
                <a:spcPct val="0"/>
              </a:spcBef>
              <a:spcAft>
                <a:spcPct val="0"/>
              </a:spcAft>
            </a:pPr>
            <a:r>
              <a:rPr lang="en-US" altLang="en-FR" sz="900" u="sng" baseline="30000" dirty="0">
                <a:solidFill>
                  <a:srgbClr val="800080"/>
                </a:solidFill>
                <a:latin typeface="Arial" panose="020B0604020202020204" pitchFamily="34" charset="0"/>
                <a:ea typeface="Times New Roman" panose="02020603050405020304" pitchFamily="18" charset="0"/>
                <a:hlinkClick r:id="rId4"/>
              </a:rPr>
              <a:t>[2]</a:t>
            </a:r>
            <a:r>
              <a:rPr lang="en-US" altLang="en-FR" sz="900" dirty="0">
                <a:latin typeface="Arial" panose="020B0604020202020204" pitchFamily="34" charset="0"/>
                <a:ea typeface="Times New Roman" panose="02020603050405020304" pitchFamily="18" charset="0"/>
              </a:rPr>
              <a:t> </a:t>
            </a:r>
            <a:r>
              <a:rPr lang="en-GB" altLang="en-FR" sz="900" dirty="0">
                <a:latin typeface="Arial" panose="020B0604020202020204" pitchFamily="34" charset="0"/>
                <a:ea typeface="Times New Roman" panose="02020603050405020304" pitchFamily="18" charset="0"/>
              </a:rPr>
              <a:t>Associated Institute</a:t>
            </a:r>
            <a:endParaRPr lang="en-GB" altLang="en-FR" sz="600" dirty="0">
              <a:latin typeface="Arial" panose="020B0604020202020204" pitchFamily="34" charset="0"/>
            </a:endParaRPr>
          </a:p>
          <a:p>
            <a:pPr algn="just" eaLnBrk="0" fontAlgn="base" hangingPunct="0">
              <a:spcBef>
                <a:spcPct val="0"/>
              </a:spcBef>
              <a:spcAft>
                <a:spcPct val="0"/>
              </a:spcAft>
            </a:pPr>
            <a:r>
              <a:rPr lang="en-GB" altLang="en-FR" sz="1000" u="sng" baseline="30000" dirty="0">
                <a:solidFill>
                  <a:srgbClr val="800080"/>
                </a:solidFill>
                <a:latin typeface="Arial" panose="020B0604020202020204" pitchFamily="34" charset="0"/>
                <a:ea typeface="Times New Roman" panose="02020603050405020304" pitchFamily="18" charset="0"/>
                <a:hlinkClick r:id="rId5"/>
              </a:rPr>
              <a:t>[3]</a:t>
            </a:r>
            <a:r>
              <a:rPr lang="en-GB" altLang="en-FR" sz="1000" dirty="0">
                <a:latin typeface="Arial" panose="020B0604020202020204" pitchFamily="34" charset="0"/>
                <a:ea typeface="Times New Roman" panose="02020603050405020304" pitchFamily="18" charset="0"/>
              </a:rPr>
              <a:t> </a:t>
            </a:r>
            <a:r>
              <a:rPr lang="en-GB" altLang="en-FR" sz="900" dirty="0">
                <a:latin typeface="Arial" panose="020B0604020202020204" pitchFamily="34" charset="0"/>
                <a:ea typeface="Times New Roman" panose="02020603050405020304" pitchFamily="18" charset="0"/>
              </a:rPr>
              <a:t>International European Interest Organisation</a:t>
            </a:r>
            <a:endParaRPr lang="en-GB" altLang="en-FR" dirty="0">
              <a:latin typeface="Arial" panose="020B0604020202020204" pitchFamily="34" charset="0"/>
            </a:endParaRPr>
          </a:p>
        </p:txBody>
      </p:sp>
      <p:sp>
        <p:nvSpPr>
          <p:cNvPr id="3" name="Slide Number Placeholder 2"/>
          <p:cNvSpPr>
            <a:spLocks noGrp="1"/>
          </p:cNvSpPr>
          <p:nvPr>
            <p:ph type="sldNum" sz="quarter" idx="12"/>
          </p:nvPr>
        </p:nvSpPr>
        <p:spPr/>
        <p:txBody>
          <a:bodyPr/>
          <a:lstStyle/>
          <a:p>
            <a:r>
              <a:rPr lang="en-GB" dirty="0" smtClean="0"/>
              <a:t>16</a:t>
            </a:r>
            <a:endParaRPr lang="en-GB" dirty="0"/>
          </a:p>
        </p:txBody>
      </p:sp>
      <p:sp>
        <p:nvSpPr>
          <p:cNvPr id="12"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smtClean="0">
                <a:ea typeface="+mj-ea"/>
                <a:cs typeface="Times New Roman"/>
              </a:rPr>
              <a:t>+ Collaboration</a:t>
            </a:r>
            <a:endParaRPr lang="hr-HR" sz="2400" dirty="0">
              <a:ea typeface="+mj-ea"/>
              <a:cs typeface="Times New Roman"/>
            </a:endParaRPr>
          </a:p>
        </p:txBody>
      </p:sp>
      <p:sp>
        <p:nvSpPr>
          <p:cNvPr id="13" name="Date Placeholder 1"/>
          <p:cNvSpPr>
            <a:spLocks noGrp="1"/>
          </p:cNvSpPr>
          <p:nvPr>
            <p:ph type="dt" sz="half" idx="10"/>
          </p:nvPr>
        </p:nvSpPr>
        <p:spPr>
          <a:xfrm>
            <a:off x="838200" y="6356350"/>
            <a:ext cx="2743200" cy="365125"/>
          </a:xfrm>
        </p:spPr>
        <p:txBody>
          <a:bodyPr/>
          <a:lstStyle/>
          <a:p>
            <a:r>
              <a:rPr lang="de-DE" smtClean="0"/>
              <a:t>05.07.2023</a:t>
            </a:r>
            <a:endParaRPr lang="en-GB"/>
          </a:p>
        </p:txBody>
      </p:sp>
      <p:sp>
        <p:nvSpPr>
          <p:cNvPr id="14" name="Footer Placeholder 2"/>
          <p:cNvSpPr>
            <a:spLocks noGrp="1"/>
          </p:cNvSpPr>
          <p:nvPr>
            <p:ph type="ftr" sz="quarter" idx="11"/>
          </p:nvPr>
        </p:nvSpPr>
        <p:spPr>
          <a:xfrm>
            <a:off x="4038600" y="6356350"/>
            <a:ext cx="4114800" cy="365125"/>
          </a:xfrm>
        </p:spPr>
        <p:txBody>
          <a:bodyPr/>
          <a:lstStyle/>
          <a:p>
            <a:r>
              <a:rPr lang="de-DE" smtClean="0"/>
              <a:t>T. Tolba, WIN2023, Zhuhai</a:t>
            </a:r>
            <a:endParaRPr lang="en-GB"/>
          </a:p>
        </p:txBody>
      </p:sp>
      <p:pic>
        <p:nvPicPr>
          <p:cNvPr id="11"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98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D67180-E723-51BC-4432-DEFA8139B76B}"/>
              </a:ext>
            </a:extLst>
          </p:cNvPr>
          <p:cNvPicPr>
            <a:picLocks noChangeAspect="1"/>
          </p:cNvPicPr>
          <p:nvPr/>
        </p:nvPicPr>
        <p:blipFill>
          <a:blip r:embed="rId3"/>
          <a:stretch>
            <a:fillRect/>
          </a:stretch>
        </p:blipFill>
        <p:spPr>
          <a:xfrm>
            <a:off x="624916" y="826169"/>
            <a:ext cx="10043083" cy="5833049"/>
          </a:xfrm>
          <a:prstGeom prst="rect">
            <a:avLst/>
          </a:prstGeom>
        </p:spPr>
      </p:pic>
      <p:sp>
        <p:nvSpPr>
          <p:cNvPr id="2" name="Espace réservé de la date 1"/>
          <p:cNvSpPr>
            <a:spLocks noGrp="1"/>
          </p:cNvSpPr>
          <p:nvPr>
            <p:ph type="dt" sz="half" idx="10"/>
          </p:nvPr>
        </p:nvSpPr>
        <p:spPr>
          <a:xfrm>
            <a:off x="1524000" y="6659218"/>
            <a:ext cx="2374232" cy="198783"/>
          </a:xfrm>
        </p:spPr>
        <p:txBody>
          <a:bodyPr/>
          <a:lstStyle/>
          <a:p>
            <a:pPr fontAlgn="base">
              <a:spcBef>
                <a:spcPct val="0"/>
              </a:spcBef>
              <a:spcAft>
                <a:spcPct val="0"/>
              </a:spcAft>
            </a:pPr>
            <a:r>
              <a:rPr lang="de-DE" smtClean="0">
                <a:latin typeface="Times New Roman" charset="0"/>
                <a:ea typeface="ＭＳ Ｐゴシック" charset="0"/>
              </a:rPr>
              <a:t>05.07.2023</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4288640" y="6659217"/>
            <a:ext cx="3617103" cy="198782"/>
          </a:xfrm>
        </p:spPr>
        <p:txBody>
          <a:bodyPr/>
          <a:lstStyle/>
          <a:p>
            <a:pPr fontAlgn="base">
              <a:spcBef>
                <a:spcPct val="0"/>
              </a:spcBef>
              <a:spcAft>
                <a:spcPct val="0"/>
              </a:spcAft>
            </a:pPr>
            <a:r>
              <a:rPr lang="de-DE" smtClean="0">
                <a:latin typeface="Times New Roman" charset="0"/>
                <a:ea typeface="ＭＳ Ｐゴシック" charset="0"/>
                <a:cs typeface="ＭＳ Ｐゴシック" charset="0"/>
              </a:rPr>
              <a:t>T. Tolba, WIN2023, Zhuhai</a:t>
            </a:r>
            <a:endParaRPr lang="en-GB">
              <a:latin typeface="Times New Roman" charset="0"/>
              <a:ea typeface="ＭＳ Ｐゴシック" charset="0"/>
              <a:cs typeface="ＭＳ Ｐゴシック" charset="0"/>
            </a:endParaRPr>
          </a:p>
        </p:txBody>
      </p:sp>
      <p:sp>
        <p:nvSpPr>
          <p:cNvPr id="3" name="TextBox 2">
            <a:extLst>
              <a:ext uri="{FF2B5EF4-FFF2-40B4-BE49-F238E27FC236}">
                <a16:creationId xmlns:a16="http://schemas.microsoft.com/office/drawing/2014/main" id="{7D47F207-8686-570C-C4BD-DB9A6D7C3C54}"/>
              </a:ext>
            </a:extLst>
          </p:cNvPr>
          <p:cNvSpPr txBox="1"/>
          <p:nvPr/>
        </p:nvSpPr>
        <p:spPr>
          <a:xfrm>
            <a:off x="854666" y="1016001"/>
            <a:ext cx="4144668" cy="707886"/>
          </a:xfrm>
          <a:prstGeom prst="rect">
            <a:avLst/>
          </a:prstGeom>
          <a:noFill/>
          <a:ln w="57150">
            <a:solidFill>
              <a:schemeClr val="accent1"/>
            </a:solidFill>
          </a:ln>
        </p:spPr>
        <p:txBody>
          <a:bodyPr wrap="square" rtlCol="0">
            <a:spAutoFit/>
          </a:bodyPr>
          <a:lstStyle/>
          <a:p>
            <a:pPr algn="ctr"/>
            <a:r>
              <a:rPr lang="en-GB" sz="2000" b="1" dirty="0">
                <a:solidFill>
                  <a:srgbClr val="00B050"/>
                </a:solidFill>
              </a:rPr>
              <a:t>And the EU decision arrived earlier than expected… 26/07/2022</a:t>
            </a:r>
          </a:p>
        </p:txBody>
      </p:sp>
      <p:sp>
        <p:nvSpPr>
          <p:cNvPr id="6" name="TextBox 5">
            <a:extLst>
              <a:ext uri="{FF2B5EF4-FFF2-40B4-BE49-F238E27FC236}">
                <a16:creationId xmlns:a16="http://schemas.microsoft.com/office/drawing/2014/main" id="{CDA18DFC-25DF-0CFC-9135-74CECC0F1616}"/>
              </a:ext>
            </a:extLst>
          </p:cNvPr>
          <p:cNvSpPr txBox="1"/>
          <p:nvPr/>
        </p:nvSpPr>
        <p:spPr>
          <a:xfrm>
            <a:off x="8998811" y="3891725"/>
            <a:ext cx="1053495" cy="584775"/>
          </a:xfrm>
          <a:prstGeom prst="rect">
            <a:avLst/>
          </a:prstGeom>
          <a:noFill/>
        </p:spPr>
        <p:txBody>
          <a:bodyPr wrap="none" rtlCol="0">
            <a:spAutoFit/>
          </a:bodyPr>
          <a:lstStyle/>
          <a:p>
            <a:pPr algn="ctr"/>
            <a:r>
              <a:rPr lang="en-GB" sz="3200" b="1" dirty="0">
                <a:solidFill>
                  <a:srgbClr val="FF0000"/>
                </a:solidFill>
              </a:rPr>
              <a:t>3 M€</a:t>
            </a:r>
          </a:p>
        </p:txBody>
      </p:sp>
      <p:sp>
        <p:nvSpPr>
          <p:cNvPr id="4" name="Slide Number Placeholder 3"/>
          <p:cNvSpPr>
            <a:spLocks noGrp="1"/>
          </p:cNvSpPr>
          <p:nvPr>
            <p:ph type="sldNum" sz="quarter" idx="12"/>
          </p:nvPr>
        </p:nvSpPr>
        <p:spPr/>
        <p:txBody>
          <a:bodyPr/>
          <a:lstStyle/>
          <a:p>
            <a:r>
              <a:rPr lang="en-GB" dirty="0" smtClean="0"/>
              <a:t>17</a:t>
            </a:r>
            <a:endParaRPr lang="en-GB" dirty="0"/>
          </a:p>
        </p:txBody>
      </p:sp>
      <p:sp>
        <p:nvSpPr>
          <p:cNvPr id="12"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 (Proposal PROJECT)</a:t>
            </a:r>
            <a:endParaRPr lang="hr-HR" sz="2400" dirty="0">
              <a:ea typeface="+mj-ea"/>
              <a:cs typeface="Times New Roman"/>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2431" b="22778"/>
          <a:stretch/>
        </p:blipFill>
        <p:spPr>
          <a:xfrm>
            <a:off x="7289412" y="1829218"/>
            <a:ext cx="4212391" cy="2128837"/>
          </a:xfrm>
          <a:prstGeom prst="rect">
            <a:avLst/>
          </a:prstGeom>
        </p:spPr>
      </p:pic>
      <p:cxnSp>
        <p:nvCxnSpPr>
          <p:cNvPr id="9" name="Straight Connector 8">
            <a:extLst>
              <a:ext uri="{FF2B5EF4-FFF2-40B4-BE49-F238E27FC236}">
                <a16:creationId xmlns:a16="http://schemas.microsoft.com/office/drawing/2014/main" id="{8005D6CA-1A9A-400D-9715-D261F851532D}"/>
              </a:ext>
            </a:extLst>
          </p:cNvPr>
          <p:cNvCxnSpPr/>
          <p:nvPr/>
        </p:nvCxnSpPr>
        <p:spPr>
          <a:xfrm flipH="1">
            <a:off x="5458691" y="168236"/>
            <a:ext cx="1209964" cy="1867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174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BC87F0-CBCC-720B-1FE1-BBFA79505810}"/>
              </a:ext>
            </a:extLst>
          </p:cNvPr>
          <p:cNvPicPr>
            <a:picLocks noChangeAspect="1"/>
          </p:cNvPicPr>
          <p:nvPr/>
        </p:nvPicPr>
        <p:blipFill>
          <a:blip r:embed="rId3"/>
          <a:stretch>
            <a:fillRect/>
          </a:stretch>
        </p:blipFill>
        <p:spPr>
          <a:xfrm>
            <a:off x="889424" y="826168"/>
            <a:ext cx="9856010" cy="2062202"/>
          </a:xfrm>
          <a:prstGeom prst="rect">
            <a:avLst/>
          </a:prstGeom>
        </p:spPr>
      </p:pic>
      <p:pic>
        <p:nvPicPr>
          <p:cNvPr id="10" name="Picture 9">
            <a:extLst>
              <a:ext uri="{FF2B5EF4-FFF2-40B4-BE49-F238E27FC236}">
                <a16:creationId xmlns:a16="http://schemas.microsoft.com/office/drawing/2014/main" id="{A6F688C9-E0AB-36E4-20D8-C5DEB95F74E5}"/>
              </a:ext>
            </a:extLst>
          </p:cNvPr>
          <p:cNvPicPr>
            <a:picLocks noChangeAspect="1"/>
          </p:cNvPicPr>
          <p:nvPr/>
        </p:nvPicPr>
        <p:blipFill>
          <a:blip r:embed="rId4"/>
          <a:stretch>
            <a:fillRect/>
          </a:stretch>
        </p:blipFill>
        <p:spPr>
          <a:xfrm>
            <a:off x="103608" y="3550228"/>
            <a:ext cx="4388504" cy="1975608"/>
          </a:xfrm>
          <a:prstGeom prst="rect">
            <a:avLst/>
          </a:prstGeom>
        </p:spPr>
      </p:pic>
      <p:sp>
        <p:nvSpPr>
          <p:cNvPr id="4" name="TextBox 3">
            <a:extLst>
              <a:ext uri="{FF2B5EF4-FFF2-40B4-BE49-F238E27FC236}">
                <a16:creationId xmlns:a16="http://schemas.microsoft.com/office/drawing/2014/main" id="{EDD2CEC4-D594-8C23-9C07-972D9BD09494}"/>
              </a:ext>
            </a:extLst>
          </p:cNvPr>
          <p:cNvSpPr txBox="1"/>
          <p:nvPr/>
        </p:nvSpPr>
        <p:spPr>
          <a:xfrm>
            <a:off x="6095999" y="2981921"/>
            <a:ext cx="2007024" cy="646331"/>
          </a:xfrm>
          <a:prstGeom prst="rect">
            <a:avLst/>
          </a:prstGeom>
          <a:noFill/>
        </p:spPr>
        <p:txBody>
          <a:bodyPr wrap="none" rtlCol="0">
            <a:spAutoFit/>
          </a:bodyPr>
          <a:lstStyle/>
          <a:p>
            <a:pPr marL="285750" indent="-285750">
              <a:buFont typeface="Arial" panose="020B0604020202020204" pitchFamily="34" charset="0"/>
              <a:buChar char="•"/>
            </a:pPr>
            <a:r>
              <a:rPr lang="en-GB" dirty="0"/>
              <a:t>cross-sections</a:t>
            </a:r>
          </a:p>
          <a:p>
            <a:pPr marL="285750" indent="-285750">
              <a:buFont typeface="Arial" panose="020B0604020202020204" pitchFamily="34" charset="0"/>
              <a:buChar char="•"/>
            </a:pPr>
            <a:r>
              <a:rPr lang="en-GB" dirty="0"/>
              <a:t>sterile neutrinos</a:t>
            </a:r>
          </a:p>
        </p:txBody>
      </p:sp>
      <p:sp>
        <p:nvSpPr>
          <p:cNvPr id="12" name="TextBox 11">
            <a:extLst>
              <a:ext uri="{FF2B5EF4-FFF2-40B4-BE49-F238E27FC236}">
                <a16:creationId xmlns:a16="http://schemas.microsoft.com/office/drawing/2014/main" id="{B2C68B27-05E2-A2AB-02DC-25ABB2FC3EBA}"/>
              </a:ext>
            </a:extLst>
          </p:cNvPr>
          <p:cNvSpPr txBox="1"/>
          <p:nvPr/>
        </p:nvSpPr>
        <p:spPr>
          <a:xfrm>
            <a:off x="8788095" y="2996051"/>
            <a:ext cx="1785553" cy="369332"/>
          </a:xfrm>
          <a:prstGeom prst="rect">
            <a:avLst/>
          </a:prstGeom>
          <a:noFill/>
        </p:spPr>
        <p:txBody>
          <a:bodyPr wrap="none" rtlCol="0">
            <a:spAutoFit/>
          </a:bodyPr>
          <a:lstStyle/>
          <a:p>
            <a:pPr marL="285750" indent="-285750">
              <a:buFont typeface="Arial" panose="020B0604020202020204" pitchFamily="34" charset="0"/>
              <a:buChar char="•"/>
            </a:pPr>
            <a:r>
              <a:rPr lang="en-GB" dirty="0"/>
              <a:t>cross-sections</a:t>
            </a:r>
          </a:p>
        </p:txBody>
      </p:sp>
      <p:pic>
        <p:nvPicPr>
          <p:cNvPr id="6" name="Picture 5">
            <a:extLst>
              <a:ext uri="{FF2B5EF4-FFF2-40B4-BE49-F238E27FC236}">
                <a16:creationId xmlns:a16="http://schemas.microsoft.com/office/drawing/2014/main" id="{4AD69F7C-DE09-A0DB-88CA-05F977579B1A}"/>
              </a:ext>
            </a:extLst>
          </p:cNvPr>
          <p:cNvPicPr>
            <a:picLocks noChangeAspect="1"/>
          </p:cNvPicPr>
          <p:nvPr/>
        </p:nvPicPr>
        <p:blipFill>
          <a:blip r:embed="rId5"/>
          <a:stretch>
            <a:fillRect/>
          </a:stretch>
        </p:blipFill>
        <p:spPr>
          <a:xfrm>
            <a:off x="5383025" y="3857134"/>
            <a:ext cx="5750559" cy="1753330"/>
          </a:xfrm>
          <a:prstGeom prst="rect">
            <a:avLst/>
          </a:prstGeom>
        </p:spPr>
      </p:pic>
      <p:sp>
        <p:nvSpPr>
          <p:cNvPr id="14" name="TextBox 13">
            <a:extLst>
              <a:ext uri="{FF2B5EF4-FFF2-40B4-BE49-F238E27FC236}">
                <a16:creationId xmlns:a16="http://schemas.microsoft.com/office/drawing/2014/main" id="{340E0661-E447-CE4C-9111-443FC0C220BD}"/>
              </a:ext>
            </a:extLst>
          </p:cNvPr>
          <p:cNvSpPr txBox="1"/>
          <p:nvPr/>
        </p:nvSpPr>
        <p:spPr>
          <a:xfrm>
            <a:off x="1475072" y="5491855"/>
            <a:ext cx="2472087" cy="369332"/>
          </a:xfrm>
          <a:prstGeom prst="rect">
            <a:avLst/>
          </a:prstGeom>
          <a:noFill/>
        </p:spPr>
        <p:txBody>
          <a:bodyPr wrap="none" rtlCol="0">
            <a:spAutoFit/>
          </a:bodyPr>
          <a:lstStyle/>
          <a:p>
            <a:pPr algn="l"/>
            <a:r>
              <a:rPr lang="en-GB" dirty="0"/>
              <a:t>"High Energy" nuSTORM</a:t>
            </a:r>
          </a:p>
        </p:txBody>
      </p:sp>
      <p:pic>
        <p:nvPicPr>
          <p:cNvPr id="5" name="Picture 4">
            <a:extLst>
              <a:ext uri="{FF2B5EF4-FFF2-40B4-BE49-F238E27FC236}">
                <a16:creationId xmlns:a16="http://schemas.microsoft.com/office/drawing/2014/main" id="{30DA0124-965A-D195-1CFD-E6847C51363A}"/>
              </a:ext>
            </a:extLst>
          </p:cNvPr>
          <p:cNvPicPr>
            <a:picLocks noChangeAspect="1"/>
          </p:cNvPicPr>
          <p:nvPr/>
        </p:nvPicPr>
        <p:blipFill>
          <a:blip r:embed="rId6"/>
          <a:stretch>
            <a:fillRect/>
          </a:stretch>
        </p:blipFill>
        <p:spPr>
          <a:xfrm>
            <a:off x="10332990" y="5409821"/>
            <a:ext cx="558800" cy="533400"/>
          </a:xfrm>
          <a:prstGeom prst="rect">
            <a:avLst/>
          </a:prstGeom>
        </p:spPr>
      </p:pic>
      <p:sp>
        <p:nvSpPr>
          <p:cNvPr id="13" name="Left Brace 12">
            <a:extLst>
              <a:ext uri="{FF2B5EF4-FFF2-40B4-BE49-F238E27FC236}">
                <a16:creationId xmlns:a16="http://schemas.microsoft.com/office/drawing/2014/main" id="{03A82D32-EE70-DD26-4DE5-814F5482E991}"/>
              </a:ext>
            </a:extLst>
          </p:cNvPr>
          <p:cNvSpPr/>
          <p:nvPr/>
        </p:nvSpPr>
        <p:spPr>
          <a:xfrm rot="16200000">
            <a:off x="5022115" y="3599704"/>
            <a:ext cx="326507" cy="47024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53AF3C1A-44AC-6364-2441-91D4B7019142}"/>
              </a:ext>
            </a:extLst>
          </p:cNvPr>
          <p:cNvSpPr txBox="1"/>
          <p:nvPr/>
        </p:nvSpPr>
        <p:spPr>
          <a:xfrm>
            <a:off x="3947159" y="6145119"/>
            <a:ext cx="2867452" cy="369332"/>
          </a:xfrm>
          <a:prstGeom prst="rect">
            <a:avLst/>
          </a:prstGeom>
          <a:noFill/>
        </p:spPr>
        <p:txBody>
          <a:bodyPr wrap="none" rtlCol="0">
            <a:spAutoFit/>
          </a:bodyPr>
          <a:lstStyle/>
          <a:p>
            <a:pPr algn="l"/>
            <a:r>
              <a:rPr lang="en-GB" dirty="0"/>
              <a:t>build a "Low Energy" version</a:t>
            </a:r>
          </a:p>
        </p:txBody>
      </p:sp>
      <p:sp>
        <p:nvSpPr>
          <p:cNvPr id="9" name="Slide Number Placeholder 8"/>
          <p:cNvSpPr>
            <a:spLocks noGrp="1"/>
          </p:cNvSpPr>
          <p:nvPr>
            <p:ph type="sldNum" sz="quarter" idx="12"/>
          </p:nvPr>
        </p:nvSpPr>
        <p:spPr/>
        <p:txBody>
          <a:bodyPr/>
          <a:lstStyle/>
          <a:p>
            <a:r>
              <a:rPr lang="en-GB" dirty="0" smtClean="0"/>
              <a:t>18</a:t>
            </a:r>
            <a:endParaRPr lang="en-GB" dirty="0"/>
          </a:p>
        </p:txBody>
      </p:sp>
      <p:sp>
        <p:nvSpPr>
          <p:cNvPr id="18"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 (Work-Packages)</a:t>
            </a:r>
            <a:endParaRPr lang="hr-HR" sz="2400" dirty="0">
              <a:ea typeface="+mj-ea"/>
              <a:cs typeface="Times New Roman"/>
            </a:endParaRPr>
          </a:p>
        </p:txBody>
      </p:sp>
      <p:sp>
        <p:nvSpPr>
          <p:cNvPr id="19" name="TextBox 18">
            <a:extLst>
              <a:ext uri="{FF2B5EF4-FFF2-40B4-BE49-F238E27FC236}">
                <a16:creationId xmlns:a16="http://schemas.microsoft.com/office/drawing/2014/main" id="{7D2ABD81-F00D-6BBD-7116-09A5B055EA66}"/>
              </a:ext>
            </a:extLst>
          </p:cNvPr>
          <p:cNvSpPr txBox="1"/>
          <p:nvPr/>
        </p:nvSpPr>
        <p:spPr>
          <a:xfrm>
            <a:off x="6706859" y="5383092"/>
            <a:ext cx="2302297" cy="369332"/>
          </a:xfrm>
          <a:prstGeom prst="rect">
            <a:avLst/>
          </a:prstGeom>
          <a:noFill/>
        </p:spPr>
        <p:txBody>
          <a:bodyPr wrap="none" rtlCol="0">
            <a:spAutoFit/>
          </a:bodyPr>
          <a:lstStyle/>
          <a:p>
            <a:pPr algn="l"/>
            <a:r>
              <a:rPr lang="en-GB" dirty="0"/>
              <a:t>"High Energy" ENUBET</a:t>
            </a:r>
          </a:p>
        </p:txBody>
      </p:sp>
      <p:sp>
        <p:nvSpPr>
          <p:cNvPr id="20" name="Date Placeholder 1"/>
          <p:cNvSpPr>
            <a:spLocks noGrp="1"/>
          </p:cNvSpPr>
          <p:nvPr>
            <p:ph type="dt" sz="half" idx="10"/>
          </p:nvPr>
        </p:nvSpPr>
        <p:spPr>
          <a:xfrm>
            <a:off x="838200" y="6356350"/>
            <a:ext cx="2743200" cy="365125"/>
          </a:xfrm>
        </p:spPr>
        <p:txBody>
          <a:bodyPr/>
          <a:lstStyle/>
          <a:p>
            <a:r>
              <a:rPr lang="de-DE" smtClean="0"/>
              <a:t>05.07.2023</a:t>
            </a:r>
            <a:endParaRPr lang="en-GB"/>
          </a:p>
        </p:txBody>
      </p:sp>
      <p:sp>
        <p:nvSpPr>
          <p:cNvPr id="21" name="Footer Placeholder 2"/>
          <p:cNvSpPr>
            <a:spLocks noGrp="1"/>
          </p:cNvSpPr>
          <p:nvPr>
            <p:ph type="ftr" sz="quarter" idx="11"/>
          </p:nvPr>
        </p:nvSpPr>
        <p:spPr>
          <a:xfrm>
            <a:off x="4038600" y="6356350"/>
            <a:ext cx="4114800" cy="365125"/>
          </a:xfrm>
        </p:spPr>
        <p:txBody>
          <a:bodyPr/>
          <a:lstStyle/>
          <a:p>
            <a:r>
              <a:rPr lang="de-DE" smtClean="0"/>
              <a:t>T. Tolba, WIN2023, Zhuhai</a:t>
            </a:r>
            <a:endParaRPr lang="en-GB"/>
          </a:p>
        </p:txBody>
      </p:sp>
      <p:pic>
        <p:nvPicPr>
          <p:cNvPr id="17" name="Picture 16"/>
          <p:cNvPicPr>
            <a:picLocks noChangeAspect="1" noChangeArrowheads="1"/>
          </p:cNvPicPr>
          <p:nvPr/>
        </p:nvPicPr>
        <p:blipFill rotWithShape="1">
          <a:blip r:embed="rId7">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879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05.07.2023</a:t>
            </a:r>
            <a:endParaRPr lang="de-DE"/>
          </a:p>
        </p:txBody>
      </p:sp>
      <p:sp>
        <p:nvSpPr>
          <p:cNvPr id="3" name="Footer Placeholder 2"/>
          <p:cNvSpPr>
            <a:spLocks noGrp="1"/>
          </p:cNvSpPr>
          <p:nvPr>
            <p:ph type="ftr" sz="quarter" idx="11"/>
          </p:nvPr>
        </p:nvSpPr>
        <p:spPr/>
        <p:txBody>
          <a:bodyPr/>
          <a:lstStyle/>
          <a:p>
            <a:r>
              <a:rPr lang="de-DE" smtClean="0"/>
              <a:t>T. Tolba, WIN2023, Zhuhai</a:t>
            </a:r>
            <a:endParaRPr lang="de-DE"/>
          </a:p>
        </p:txBody>
      </p:sp>
      <p:sp>
        <p:nvSpPr>
          <p:cNvPr id="5" name="TextBox 4"/>
          <p:cNvSpPr txBox="1"/>
          <p:nvPr/>
        </p:nvSpPr>
        <p:spPr>
          <a:xfrm>
            <a:off x="0" y="51847"/>
            <a:ext cx="12191999" cy="523220"/>
          </a:xfrm>
          <a:prstGeom prst="rect">
            <a:avLst/>
          </a:prstGeom>
          <a:noFill/>
        </p:spPr>
        <p:txBody>
          <a:bodyPr wrap="square" rtlCol="0">
            <a:spAutoFit/>
          </a:bodyPr>
          <a:lstStyle/>
          <a:p>
            <a:pPr algn="ctr"/>
            <a:r>
              <a:rPr lang="en-US" sz="2800" dirty="0"/>
              <a:t>Conclusion</a:t>
            </a:r>
          </a:p>
        </p:txBody>
      </p:sp>
      <p:sp>
        <p:nvSpPr>
          <p:cNvPr id="6" name="TextBox 5"/>
          <p:cNvSpPr txBox="1"/>
          <p:nvPr/>
        </p:nvSpPr>
        <p:spPr>
          <a:xfrm>
            <a:off x="10473" y="358342"/>
            <a:ext cx="12192000" cy="6093976"/>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endParaRPr lang="en-US" sz="2000" dirty="0"/>
          </a:p>
          <a:p>
            <a:pPr marL="285750" indent="-285750">
              <a:lnSpc>
                <a:spcPct val="150000"/>
              </a:lnSpc>
              <a:buFont typeface="Wingdings" panose="05000000000000000000" pitchFamily="2" charset="2"/>
              <a:buChar char="Ø"/>
            </a:pPr>
            <a:r>
              <a:rPr lang="en-US" sz="2000" dirty="0"/>
              <a:t>ESS can also become a neutrino facility, </a:t>
            </a:r>
            <a:r>
              <a:rPr lang="en-US" sz="2000" dirty="0" err="1"/>
              <a:t>ESSνSB</a:t>
            </a:r>
            <a:r>
              <a:rPr lang="en-US" sz="2000" dirty="0"/>
              <a:t>, already proved to have a very high physics performance and potential.</a:t>
            </a:r>
          </a:p>
          <a:p>
            <a:pPr marL="285750" indent="-285750">
              <a:lnSpc>
                <a:spcPct val="150000"/>
              </a:lnSpc>
              <a:buFont typeface="Wingdings" panose="05000000000000000000" pitchFamily="2" charset="2"/>
              <a:buChar char="Ø"/>
            </a:pPr>
            <a:r>
              <a:rPr lang="en-US" sz="2000" dirty="0"/>
              <a:t>CPV: 5σ could be reached over 70% of </a:t>
            </a:r>
            <a:r>
              <a:rPr lang="en-US" sz="2000" dirty="0" err="1"/>
              <a:t>δ</a:t>
            </a:r>
            <a:r>
              <a:rPr lang="en-US" sz="2000" baseline="-25000" dirty="0" err="1"/>
              <a:t>CP</a:t>
            </a:r>
            <a:r>
              <a:rPr lang="en-US" sz="2000" dirty="0"/>
              <a:t> range by </a:t>
            </a:r>
            <a:r>
              <a:rPr lang="en-US" sz="2000" dirty="0" err="1"/>
              <a:t>ESS</a:t>
            </a:r>
            <a:r>
              <a:rPr lang="en-US" sz="2000" i="1" dirty="0" err="1">
                <a:latin typeface="Times" pitchFamily="18" charset="0"/>
              </a:rPr>
              <a:t>ν</a:t>
            </a:r>
            <a:r>
              <a:rPr lang="en-US" sz="2000" dirty="0" err="1"/>
              <a:t>SB</a:t>
            </a:r>
            <a:r>
              <a:rPr lang="en-US" sz="2000" dirty="0"/>
              <a:t> with large physics potential with less than 8° precision.</a:t>
            </a:r>
          </a:p>
          <a:p>
            <a:pPr marL="285750" indent="-285750">
              <a:lnSpc>
                <a:spcPct val="150000"/>
              </a:lnSpc>
              <a:buFont typeface="Wingdings" panose="05000000000000000000" pitchFamily="2" charset="2"/>
              <a:buChar char="Ø"/>
            </a:pPr>
            <a:r>
              <a:rPr lang="en-US" sz="2000" dirty="0"/>
              <a:t>Complementary tasks of this project have been added in a second Design Study helping to make the whole project happen.</a:t>
            </a:r>
          </a:p>
          <a:p>
            <a:pPr marL="285750" indent="-285750">
              <a:lnSpc>
                <a:spcPct val="150000"/>
              </a:lnSpc>
              <a:buFont typeface="Wingdings" panose="05000000000000000000" pitchFamily="2" charset="2"/>
              <a:buChar char="Ø"/>
            </a:pPr>
            <a:r>
              <a:rPr lang="en-US" sz="2000" dirty="0"/>
              <a:t>Precise neutrino cross-section measurements.</a:t>
            </a:r>
          </a:p>
          <a:p>
            <a:pPr marL="285750" indent="-285750">
              <a:lnSpc>
                <a:spcPct val="150000"/>
              </a:lnSpc>
              <a:buFont typeface="Wingdings" panose="05000000000000000000" pitchFamily="2" charset="2"/>
              <a:buChar char="Ø"/>
            </a:pPr>
            <a:r>
              <a:rPr lang="en-US" sz="2000" dirty="0"/>
              <a:t>Sterile neutrino searches.</a:t>
            </a:r>
          </a:p>
          <a:p>
            <a:pPr marL="285750" indent="-285750">
              <a:lnSpc>
                <a:spcPct val="150000"/>
              </a:lnSpc>
              <a:buFont typeface="Wingdings" panose="05000000000000000000" pitchFamily="2" charset="2"/>
              <a:buChar char="Ø"/>
            </a:pPr>
            <a:r>
              <a:rPr lang="en-US" sz="2000" dirty="0"/>
              <a:t>Muon studies</a:t>
            </a:r>
          </a:p>
          <a:p>
            <a:pPr marL="285750" indent="-285750">
              <a:lnSpc>
                <a:spcPct val="150000"/>
              </a:lnSpc>
              <a:buFont typeface="Wingdings" panose="05000000000000000000" pitchFamily="2" charset="2"/>
              <a:buChar char="Ø"/>
            </a:pPr>
            <a:r>
              <a:rPr lang="en-US" sz="2000" dirty="0"/>
              <a:t>Rich muon program for future ESS upgrades.</a:t>
            </a:r>
          </a:p>
          <a:p>
            <a:pPr marL="285750" indent="-285750">
              <a:lnSpc>
                <a:spcPct val="150000"/>
              </a:lnSpc>
              <a:buFont typeface="Wingdings" panose="05000000000000000000" pitchFamily="2" charset="2"/>
              <a:buChar char="Ø"/>
            </a:pPr>
            <a:r>
              <a:rPr lang="en-US" sz="2000" dirty="0"/>
              <a:t>New application submitted and now </a:t>
            </a:r>
            <a:r>
              <a:rPr lang="en-US" sz="2000" b="1" dirty="0" smtClean="0">
                <a:solidFill>
                  <a:srgbClr val="00B050"/>
                </a:solidFill>
              </a:rPr>
              <a:t>approved, and the projected started from 1 </a:t>
            </a:r>
            <a:r>
              <a:rPr lang="en-US" sz="2000" b="1" dirty="0">
                <a:solidFill>
                  <a:srgbClr val="00B050"/>
                </a:solidFill>
              </a:rPr>
              <a:t>J</a:t>
            </a:r>
            <a:r>
              <a:rPr lang="en-US" sz="2000" b="1" dirty="0" smtClean="0">
                <a:solidFill>
                  <a:srgbClr val="00B050"/>
                </a:solidFill>
              </a:rPr>
              <a:t>an., 2023</a:t>
            </a:r>
            <a:endParaRPr lang="en-US" sz="2000" b="1" dirty="0">
              <a:solidFill>
                <a:srgbClr val="00B050"/>
              </a:solidFill>
            </a:endParaRPr>
          </a:p>
          <a:p>
            <a:pPr marL="285750" indent="-285750">
              <a:lnSpc>
                <a:spcPct val="150000"/>
              </a:lnSpc>
              <a:buFont typeface="Wingdings" panose="05000000000000000000" pitchFamily="2" charset="2"/>
              <a:buChar char="Ø"/>
            </a:pPr>
            <a:r>
              <a:rPr lang="en-US" sz="2000" dirty="0"/>
              <a:t>This facility offers great opportunity for the community and it is an ideal platform to house R&amp;D activities and other neutrino and muon experiments</a:t>
            </a:r>
          </a:p>
        </p:txBody>
      </p:sp>
      <p:sp>
        <p:nvSpPr>
          <p:cNvPr id="4" name="Slide Number Placeholder 3"/>
          <p:cNvSpPr>
            <a:spLocks noGrp="1"/>
          </p:cNvSpPr>
          <p:nvPr>
            <p:ph type="sldNum" sz="quarter" idx="12"/>
          </p:nvPr>
        </p:nvSpPr>
        <p:spPr/>
        <p:txBody>
          <a:bodyPr/>
          <a:lstStyle/>
          <a:p>
            <a:r>
              <a:rPr lang="en-GB" dirty="0" smtClean="0"/>
              <a:t>19</a:t>
            </a:r>
            <a:endParaRPr lang="en-GB" dirty="0"/>
          </a:p>
        </p:txBody>
      </p:sp>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857333"/>
      </p:ext>
    </p:extLst>
  </p:cSld>
  <p:clrMapOvr>
    <a:masterClrMapping/>
  </p:clrMapOvr>
  <p:timing>
    <p:tnLst>
      <p:par>
        <p:cTn id="1" dur="indefinite" restart="never" nodeType="tmRoot"/>
      </p:par>
    </p:tnLst>
  </p:timing>
  <p:extLst mod="1">
    <p:ext uri="{3A86A75C-4F4B-4683-9AE1-C65F6400EC91}">
      <p14:laserTraceLst xmlns:p14="http://schemas.microsoft.com/office/powerpoint/2010/main">
        <p14:tracePtLst>
          <p14:tracePt t="1505" x="5362575" y="2543175"/>
          <p14:tracePt t="1683" x="5362575" y="2546350"/>
          <p14:tracePt t="1690" x="5362575" y="2549525"/>
          <p14:tracePt t="1707" x="5362575" y="2555875"/>
          <p14:tracePt t="1714" x="5365750" y="2555875"/>
          <p14:tracePt t="1722" x="5365750" y="2559050"/>
          <p14:tracePt t="1754" x="5365750" y="2565400"/>
          <p14:tracePt t="1908" x="5365750" y="2568575"/>
          <p14:tracePt t="1933" x="5372100" y="2574925"/>
          <p14:tracePt t="1940" x="5375275" y="2578100"/>
          <p14:tracePt t="2506" x="5378450" y="2578100"/>
          <p14:tracePt t="2642" x="5384800" y="2571750"/>
          <p14:tracePt t="2666" x="5387975" y="2571750"/>
          <p14:tracePt t="2730" x="5387975" y="2568575"/>
          <p14:tracePt t="2738" x="5387975" y="2562225"/>
          <p14:tracePt t="2747" x="5394325" y="2562225"/>
          <p14:tracePt t="3158" x="5397500" y="2559050"/>
          <p14:tracePt t="3369" x="5397500" y="2552700"/>
          <p14:tracePt t="3505" x="5397500" y="2549525"/>
          <p14:tracePt t="3512" x="5397500" y="2546350"/>
          <p14:tracePt t="3627" x="5397500" y="2540000"/>
          <p14:tracePt t="4013" x="5391150" y="2540000"/>
          <p14:tracePt t="4020" x="5359400" y="2527300"/>
          <p14:tracePt t="4027" x="5314950" y="2527300"/>
          <p14:tracePt t="4036" x="5280025" y="2520950"/>
          <p14:tracePt t="4051" x="5226050" y="2511425"/>
          <p14:tracePt t="4069" x="5076825" y="2511425"/>
          <p14:tracePt t="4085" x="5003800" y="2511425"/>
          <p14:tracePt t="4102" x="4949825" y="2511425"/>
          <p14:tracePt t="4118" x="4787900" y="2498725"/>
          <p14:tracePt t="4136" x="4679950" y="2489200"/>
          <p14:tracePt t="4151" x="4530725" y="2489200"/>
          <p14:tracePt t="4169" x="4403725" y="2489200"/>
          <p14:tracePt t="4185" x="4264025" y="2473325"/>
          <p14:tracePt t="4202" x="4143375" y="2447925"/>
          <p14:tracePt t="4218" x="4041775" y="2425700"/>
          <p14:tracePt t="4236" x="3949700" y="2387600"/>
          <p14:tracePt t="4252" x="3819525" y="2355850"/>
          <p14:tracePt t="4268" x="3705225" y="2314575"/>
          <p14:tracePt t="4285" x="3584575" y="2273300"/>
          <p14:tracePt t="4302" x="3352800" y="2206625"/>
          <p14:tracePt t="4319" x="3203575" y="2181225"/>
          <p14:tracePt t="4336" x="3019425" y="2130425"/>
          <p14:tracePt t="4352" x="2844800" y="2085975"/>
          <p14:tracePt t="4368" x="2714625" y="2060575"/>
          <p14:tracePt t="4385" x="2603500" y="2028825"/>
          <p14:tracePt t="4402" x="2482850" y="1990725"/>
          <p14:tracePt t="4418" x="2397125" y="1943100"/>
          <p14:tracePt t="4436" x="2314575" y="1914525"/>
          <p14:tracePt t="4452" x="2273300" y="1901825"/>
          <p14:tracePt t="4468" x="2257425" y="1892300"/>
          <p14:tracePt t="4486" x="2247900" y="1879600"/>
          <p14:tracePt t="4502" x="2225675" y="1863725"/>
          <p14:tracePt t="4518" x="2190750" y="1831975"/>
          <p14:tracePt t="4536" x="2146300" y="1806575"/>
          <p14:tracePt t="4551" x="2098675" y="1778000"/>
          <p14:tracePt t="4568" x="2060575" y="1752600"/>
          <p14:tracePt t="4585" x="2032000" y="1743075"/>
          <p14:tracePt t="4602" x="2009775" y="1717675"/>
          <p14:tracePt t="4618" x="2000250" y="1708150"/>
          <p14:tracePt t="4635" x="1997075" y="1708150"/>
          <p14:tracePt t="4652" x="1997075" y="1704975"/>
          <p14:tracePt t="4696" x="1997075" y="1701800"/>
          <p14:tracePt t="4712" x="1997075" y="1695450"/>
          <p14:tracePt t="4736" x="1990725" y="1695450"/>
          <p14:tracePt t="4744" x="1981200" y="1685925"/>
          <p14:tracePt t="4753" x="1971675" y="1679575"/>
          <p14:tracePt t="4768" x="1946275" y="1657350"/>
          <p14:tracePt t="4785" x="1933575" y="1647825"/>
          <p14:tracePt t="4801" x="1917700" y="1638300"/>
          <p14:tracePt t="4818" x="1914525" y="1638300"/>
          <p14:tracePt t="4836" x="1908175" y="1638300"/>
          <p14:tracePt t="4874" x="1905000" y="1638300"/>
          <p14:tracePt t="4890" x="1905000" y="1635125"/>
          <p14:tracePt t="4906" x="1905000" y="1628775"/>
          <p14:tracePt t="4930" x="1905000" y="1625600"/>
          <p14:tracePt t="4938" x="1905000" y="1619250"/>
          <p14:tracePt t="4952" x="1905000" y="1616075"/>
          <p14:tracePt t="4969" x="1911350" y="1603375"/>
          <p14:tracePt t="4985" x="1911350" y="1593850"/>
          <p14:tracePt t="5002" x="1914525" y="1593850"/>
          <p14:tracePt t="5018" x="1924050" y="1577975"/>
          <p14:tracePt t="5036" x="1930400" y="1574800"/>
          <p14:tracePt t="5052" x="1933575" y="1565275"/>
          <p14:tracePt t="5068" x="1936750" y="1562100"/>
          <p14:tracePt t="5086" x="1946275" y="1555750"/>
          <p14:tracePt t="5102" x="1952625" y="1543050"/>
          <p14:tracePt t="5119" x="1971675" y="1527175"/>
          <p14:tracePt t="5136" x="1987550" y="1520825"/>
          <p14:tracePt t="5152" x="2006600" y="1511300"/>
          <p14:tracePt t="5169" x="2028825" y="1495425"/>
          <p14:tracePt t="5185" x="2073275" y="1476375"/>
          <p14:tracePt t="5202" x="2124075" y="1457325"/>
          <p14:tracePt t="5218" x="2149475" y="1450975"/>
          <p14:tracePt t="5235" x="2165350" y="1441450"/>
          <p14:tracePt t="5251" x="2181225" y="1435100"/>
          <p14:tracePt t="5269" x="2197100" y="1425575"/>
          <p14:tracePt t="5285" x="2206625" y="1416050"/>
          <p14:tracePt t="5302" x="2212975" y="1412875"/>
          <p14:tracePt t="5318" x="2219325" y="1409700"/>
          <p14:tracePt t="5336" x="2228850" y="1400175"/>
          <p14:tracePt t="5352" x="2254250" y="1387475"/>
          <p14:tracePt t="5368" x="2263775" y="1387475"/>
          <p14:tracePt t="5386" x="2276475" y="1377950"/>
          <p14:tracePt t="5388" x="2282825" y="1377950"/>
          <p14:tracePt t="5402" x="2286000" y="1377950"/>
          <p14:tracePt t="5418" x="2295525" y="1374775"/>
          <p14:tracePt t="5436" x="2298700" y="1371600"/>
          <p14:tracePt t="5452" x="2305050" y="1371600"/>
          <p14:tracePt t="5468" x="2308225" y="1365250"/>
          <p14:tracePt t="5485" x="2317750" y="1355725"/>
          <p14:tracePt t="5502" x="2327275" y="1355725"/>
          <p14:tracePt t="5519" x="2333625" y="1352550"/>
          <p14:tracePt t="5557" x="2336800" y="1352550"/>
          <p14:tracePt t="5590" x="2339975" y="1352550"/>
          <p14:tracePt t="5598" x="2339975" y="1346200"/>
          <p14:tracePt t="7096" x="2355850" y="1346200"/>
          <p14:tracePt t="7104" x="2406650" y="1346200"/>
          <p14:tracePt t="7112" x="2470150" y="1362075"/>
          <p14:tracePt t="7120" x="2533650" y="1362075"/>
          <p14:tracePt t="7136" x="2587625" y="1362075"/>
          <p14:tracePt t="7152" x="2686050" y="1355725"/>
          <p14:tracePt t="7168" x="2867025" y="1362075"/>
          <p14:tracePt t="7186" x="2933700" y="1362075"/>
          <p14:tracePt t="7202" x="3000375" y="1358900"/>
          <p14:tracePt t="7219" x="3079750" y="1352550"/>
          <p14:tracePt t="7235" x="3155950" y="1346200"/>
          <p14:tracePt t="7252" x="3248025" y="1323975"/>
          <p14:tracePt t="7268" x="3333750" y="1314450"/>
          <p14:tracePt t="7285" x="3422650" y="1308100"/>
          <p14:tracePt t="7302" x="3489325" y="1308100"/>
          <p14:tracePt t="7318" x="3562350" y="1301750"/>
          <p14:tracePt t="7336" x="3613150" y="1301750"/>
          <p14:tracePt t="7352" x="3686175" y="1304925"/>
          <p14:tracePt t="7368" x="3736975" y="1304925"/>
          <p14:tracePt t="7386" x="3784600" y="1301750"/>
          <p14:tracePt t="7402" x="3873500" y="1295400"/>
          <p14:tracePt t="7404" x="3889375" y="1295400"/>
          <p14:tracePt t="7419" x="3940175" y="1289050"/>
          <p14:tracePt t="7436" x="3971925" y="1289050"/>
          <p14:tracePt t="7452" x="4035425" y="1289050"/>
          <p14:tracePt t="7468" x="4105275" y="1282700"/>
          <p14:tracePt t="7486" x="4171950" y="1282700"/>
          <p14:tracePt t="7502" x="4197350" y="1282700"/>
          <p14:tracePt t="7518" x="4232275" y="1270000"/>
          <p14:tracePt t="7536" x="4273550" y="1270000"/>
          <p14:tracePt t="7553" x="4321175" y="1270000"/>
          <p14:tracePt t="7570" x="4356100" y="1270000"/>
          <p14:tracePt t="7586" x="4387850" y="1270000"/>
          <p14:tracePt t="7602" x="4410075" y="1270000"/>
          <p14:tracePt t="7618" x="4435475" y="1270000"/>
          <p14:tracePt t="7636" x="4470400" y="1270000"/>
          <p14:tracePt t="7652" x="4498975" y="1270000"/>
          <p14:tracePt t="7668" x="4533900" y="1263650"/>
          <p14:tracePt t="7686" x="4562475" y="1257300"/>
          <p14:tracePt t="7702" x="4591050" y="1250950"/>
          <p14:tracePt t="7718" x="4632325" y="1247775"/>
          <p14:tracePt t="7736" x="4667250" y="1241425"/>
          <p14:tracePt t="7752" x="4699000" y="1241425"/>
          <p14:tracePt t="7768" x="4727575" y="1241425"/>
          <p14:tracePt t="7786" x="4752975" y="1235075"/>
          <p14:tracePt t="7803" x="4762500" y="1231900"/>
          <p14:tracePt t="7819" x="4768850" y="1231900"/>
          <p14:tracePt t="7836" x="4768850" y="1225550"/>
          <p14:tracePt t="7852" x="4778375" y="1225550"/>
          <p14:tracePt t="8153" x="4803775" y="1225550"/>
          <p14:tracePt t="8160" x="4822825" y="1235075"/>
          <p14:tracePt t="8168" x="4854575" y="1241425"/>
          <p14:tracePt t="8177" x="4879975" y="1247775"/>
          <p14:tracePt t="8192" x="4914900" y="1254125"/>
          <p14:tracePt t="8208" x="5060950" y="1292225"/>
          <p14:tracePt t="8225" x="5172075" y="1304925"/>
          <p14:tracePt t="8242" x="5257800" y="1314450"/>
          <p14:tracePt t="8258" x="5337175" y="1320800"/>
          <p14:tracePt t="8275" x="5435600" y="1333500"/>
          <p14:tracePt t="8292" x="5553075" y="1343025"/>
          <p14:tracePt t="8308" x="5673725" y="1358900"/>
          <p14:tracePt t="8325" x="5768975" y="1352550"/>
          <p14:tracePt t="8342" x="5889625" y="1346200"/>
          <p14:tracePt t="8358" x="5988050" y="1355725"/>
          <p14:tracePt t="8375" x="6073775" y="1355725"/>
          <p14:tracePt t="8392" x="6159500" y="1355725"/>
          <p14:tracePt t="8408" x="6248400" y="1365250"/>
          <p14:tracePt t="8426" x="6324600" y="1365250"/>
          <p14:tracePt t="8427" x="6356350" y="1365250"/>
          <p14:tracePt t="8442" x="6375400" y="1368425"/>
          <p14:tracePt t="8458" x="6448425" y="1374775"/>
          <p14:tracePt t="8475" x="6502400" y="1374775"/>
          <p14:tracePt t="8492" x="6537325" y="1374775"/>
          <p14:tracePt t="8508" x="6572250" y="1387475"/>
          <p14:tracePt t="8526" x="6613525" y="1387475"/>
          <p14:tracePt t="8542" x="6664325" y="1393825"/>
          <p14:tracePt t="8559" x="6696075" y="1393825"/>
          <p14:tracePt t="8575" x="6731000" y="1393825"/>
          <p14:tracePt t="8592" x="6772275" y="1400175"/>
          <p14:tracePt t="8608" x="6807200" y="1406525"/>
          <p14:tracePt t="8625" x="6835775" y="1403350"/>
          <p14:tracePt t="8642" x="6861175" y="1403350"/>
          <p14:tracePt t="8658" x="6889750" y="1403350"/>
          <p14:tracePt t="8675" x="6921500" y="1403350"/>
          <p14:tracePt t="8692" x="6943725" y="1397000"/>
          <p14:tracePt t="8708" x="6978650" y="1387475"/>
          <p14:tracePt t="8725" x="7013575" y="1381125"/>
          <p14:tracePt t="8742" x="7048500" y="1381125"/>
          <p14:tracePt t="8758" x="7067550" y="1374775"/>
          <p14:tracePt t="8775" x="7089775" y="1374775"/>
          <p14:tracePt t="8792" x="7108825" y="1374775"/>
          <p14:tracePt t="8809" x="7131050" y="1374775"/>
          <p14:tracePt t="8826" x="7150100" y="1374775"/>
          <p14:tracePt t="8842" x="7172325" y="1371600"/>
          <p14:tracePt t="8858" x="7181850" y="1365250"/>
          <p14:tracePt t="8875" x="7216775" y="1365250"/>
          <p14:tracePt t="8892" x="7223125" y="1362075"/>
          <p14:tracePt t="8909" x="7232650" y="1362075"/>
          <p14:tracePt t="8925" x="7235825" y="1362075"/>
          <p14:tracePt t="8927" x="7242175" y="1362075"/>
          <p14:tracePt t="8942" x="7245350" y="1362075"/>
          <p14:tracePt t="8958" x="7254875" y="1355725"/>
          <p14:tracePt t="8976" x="7264400" y="1355725"/>
          <p14:tracePt t="8992" x="7273925" y="1352550"/>
          <p14:tracePt t="9008" x="7283450" y="1352550"/>
          <p14:tracePt t="9025" x="7289800" y="1346200"/>
          <p14:tracePt t="9042" x="7296150" y="1346200"/>
          <p14:tracePt t="9075" x="7305675" y="1346200"/>
          <p14:tracePt t="9092" x="7308850" y="1343025"/>
          <p14:tracePt t="9108" x="7318375" y="1339850"/>
          <p14:tracePt t="9126" x="7343775" y="1339850"/>
          <p14:tracePt t="9142" x="7372350" y="1339850"/>
          <p14:tracePt t="9159" x="7391400" y="1333500"/>
          <p14:tracePt t="9175" x="7407275" y="1327150"/>
          <p14:tracePt t="9191" x="7410450" y="1327150"/>
          <p14:tracePt t="9208" x="7426325" y="1327150"/>
          <p14:tracePt t="9225" x="7448550" y="1323975"/>
          <p14:tracePt t="9242" x="7461250" y="1323975"/>
          <p14:tracePt t="9258" x="7477125" y="1317625"/>
          <p14:tracePt t="9275" x="7489825" y="1317625"/>
          <p14:tracePt t="9292" x="7512050" y="1317625"/>
          <p14:tracePt t="9309" x="7524750" y="1311275"/>
          <p14:tracePt t="9326" x="7550150" y="1311275"/>
          <p14:tracePt t="9342" x="7585075" y="1311275"/>
          <p14:tracePt t="9358" x="7632700" y="1311275"/>
          <p14:tracePt t="9376" x="7654925" y="1308100"/>
          <p14:tracePt t="9392" x="7670800" y="1301750"/>
          <p14:tracePt t="9408" x="7734300" y="1301750"/>
          <p14:tracePt t="9425" x="7769225" y="1295400"/>
          <p14:tracePt t="9442" x="7816850" y="1295400"/>
          <p14:tracePt t="9458" x="7858125" y="1295400"/>
          <p14:tracePt t="9475" x="7905750" y="1289050"/>
          <p14:tracePt t="9491" x="7956550" y="1289050"/>
          <p14:tracePt t="9508" x="7991475" y="1285875"/>
          <p14:tracePt t="9525" x="8016875" y="1285875"/>
          <p14:tracePt t="9543" x="8058150" y="1285875"/>
          <p14:tracePt t="9558" x="8093075" y="1279525"/>
          <p14:tracePt t="9576" x="8140700" y="1279525"/>
          <p14:tracePt t="9591" x="8185150" y="1273175"/>
          <p14:tracePt t="9608" x="8226425" y="1266825"/>
          <p14:tracePt t="9626" x="8302625" y="1260475"/>
          <p14:tracePt t="9642" x="8350250" y="1254125"/>
          <p14:tracePt t="9658" x="8442325" y="1247775"/>
          <p14:tracePt t="9676" x="8489950" y="1241425"/>
          <p14:tracePt t="9692" x="8531225" y="1235075"/>
          <p14:tracePt t="9708" x="8588375" y="1228725"/>
          <p14:tracePt t="9725" x="8616950" y="1216025"/>
          <p14:tracePt t="9742" x="8639175" y="1209675"/>
          <p14:tracePt t="9885" x="8642350" y="1209675"/>
          <p14:tracePt t="9900" x="8648700" y="1209675"/>
          <p14:tracePt t="9908" x="8651875" y="1209675"/>
          <p14:tracePt t="9918" x="8655050" y="1209675"/>
          <p14:tracePt t="9926" x="8661400" y="1209675"/>
          <p14:tracePt t="9950" x="8677275" y="1206500"/>
          <p14:tracePt t="9958" x="8686800" y="1206500"/>
          <p14:tracePt t="9975" x="8712200" y="1206500"/>
          <p14:tracePt t="9992" x="8747125" y="1206500"/>
          <p14:tracePt t="10008" x="8775700" y="1206500"/>
          <p14:tracePt t="10025" x="8807450" y="1206500"/>
          <p14:tracePt t="10042" x="8836025" y="1206500"/>
          <p14:tracePt t="10058" x="8861425" y="1206500"/>
          <p14:tracePt t="10076" x="8890000" y="1206500"/>
          <p14:tracePt t="10092" x="8902700" y="1206500"/>
          <p14:tracePt t="10108" x="8931275" y="1212850"/>
          <p14:tracePt t="10125" x="8956675" y="1212850"/>
          <p14:tracePt t="10142" x="8985250" y="1212850"/>
          <p14:tracePt t="10159" x="9004300" y="1219200"/>
          <p14:tracePt t="10175" x="9013825" y="1222375"/>
          <p14:tracePt t="10192" x="9036050" y="1222375"/>
          <p14:tracePt t="10208" x="9045575" y="1222375"/>
          <p14:tracePt t="10225" x="9048750" y="1222375"/>
          <p14:tracePt t="10242" x="9055100" y="1222375"/>
          <p14:tracePt t="10336" x="9058275" y="1222375"/>
          <p14:tracePt t="10345" x="9061450" y="1222375"/>
          <p14:tracePt t="10362" x="9067800" y="1222375"/>
          <p14:tracePt t="10370" x="9070975" y="1222375"/>
          <p14:tracePt t="10378" x="9077325" y="1222375"/>
          <p14:tracePt t="10392" x="9090025" y="1222375"/>
          <p14:tracePt t="10409" x="9118600" y="1222375"/>
          <p14:tracePt t="10425" x="9150350" y="1228725"/>
          <p14:tracePt t="10427" x="9169400" y="1228725"/>
          <p14:tracePt t="10442" x="9191625" y="1228725"/>
          <p14:tracePt t="10458" x="9242425" y="1235075"/>
          <p14:tracePt t="10475" x="9277350" y="1241425"/>
          <p14:tracePt t="10491" x="9324975" y="1247775"/>
          <p14:tracePt t="10508" x="9359900" y="1247775"/>
          <p14:tracePt t="10526" x="9378950" y="1247775"/>
          <p14:tracePt t="10542" x="9407525" y="1244600"/>
          <p14:tracePt t="10559" x="9436100" y="1244600"/>
          <p14:tracePt t="10576" x="9455150" y="1247775"/>
          <p14:tracePt t="10592" x="9490075" y="1247775"/>
          <p14:tracePt t="10608" x="9515475" y="1247775"/>
          <p14:tracePt t="10626" x="9537700" y="1250950"/>
          <p14:tracePt t="10641" x="9553575" y="1250950"/>
          <p14:tracePt t="10828" x="9556750" y="1250950"/>
          <p14:tracePt t="10836" x="9563100" y="1250950"/>
          <p14:tracePt t="10908" x="9563100" y="1257300"/>
          <p14:tracePt t="11070" x="9550400" y="1263650"/>
          <p14:tracePt t="11078" x="9531350" y="1273175"/>
          <p14:tracePt t="11086" x="9505950" y="1279525"/>
          <p14:tracePt t="11094" x="9451975" y="1295400"/>
          <p14:tracePt t="11110" x="9404350" y="1311275"/>
          <p14:tracePt t="11126" x="9137650" y="1346200"/>
          <p14:tracePt t="11142" x="8978900" y="1371600"/>
          <p14:tracePt t="11160" x="8702675" y="1390650"/>
          <p14:tracePt t="11176" x="8378825" y="1416050"/>
          <p14:tracePt t="11192" x="8096250" y="1416050"/>
          <p14:tracePt t="11209" x="7874000" y="1422400"/>
          <p14:tracePt t="11226" x="7683500" y="1438275"/>
          <p14:tracePt t="11242" x="7483475" y="1438275"/>
          <p14:tracePt t="11260" x="7273925" y="1447800"/>
          <p14:tracePt t="11277" x="7061200" y="1447800"/>
          <p14:tracePt t="11293" x="6807200" y="1466850"/>
          <p14:tracePt t="11310" x="6511925" y="1485900"/>
          <p14:tracePt t="11327" x="6111875" y="1536700"/>
          <p14:tracePt t="11343" x="6007100" y="1536700"/>
          <p14:tracePt t="11359" x="5724525" y="1555750"/>
          <p14:tracePt t="11376" x="5105400" y="1593850"/>
          <p14:tracePt t="11393" x="4841875" y="1622425"/>
          <p14:tracePt t="11410" x="4527550" y="1654175"/>
          <p14:tracePt t="11426" x="4286250" y="1663700"/>
          <p14:tracePt t="11443" x="4051300" y="1663700"/>
          <p14:tracePt t="11460" x="3883025" y="1663700"/>
          <p14:tracePt t="11476" x="3771900" y="1685925"/>
          <p14:tracePt t="11493" x="3632200" y="1695450"/>
          <p14:tracePt t="11509" x="3514725" y="1695450"/>
          <p14:tracePt t="11526" x="3419475" y="1695450"/>
          <p14:tracePt t="11543" x="3349625" y="1708150"/>
          <p14:tracePt t="11560" x="3302000" y="1708150"/>
          <p14:tracePt t="11576" x="3225800" y="1717675"/>
          <p14:tracePt t="11592" x="3044825" y="1717675"/>
          <p14:tracePt t="11610" x="2914650" y="1717675"/>
          <p14:tracePt t="11626" x="2746375" y="1733550"/>
          <p14:tracePt t="11643" x="2619375" y="1733550"/>
          <p14:tracePt t="11660" x="2530475" y="1739900"/>
          <p14:tracePt t="11676" x="2422525" y="1739900"/>
          <p14:tracePt t="11693" x="2317750" y="1739900"/>
          <p14:tracePt t="11710" x="2149475" y="1739900"/>
          <p14:tracePt t="11727" x="2019300" y="1755775"/>
          <p14:tracePt t="11743" x="1892300" y="1755775"/>
          <p14:tracePt t="11759" x="1793875" y="1765300"/>
          <p14:tracePt t="11777" x="1736725" y="1762125"/>
          <p14:tracePt t="11793" x="1708150" y="1762125"/>
          <p14:tracePt t="11809" x="1673225" y="1768475"/>
          <p14:tracePt t="11826" x="1606550" y="1787525"/>
          <p14:tracePt t="11843" x="1581150" y="1787525"/>
          <p14:tracePt t="11860" x="1562100" y="1787525"/>
          <p14:tracePt t="11876" x="1543050" y="1793875"/>
          <p14:tracePt t="11893" x="1539875" y="1793875"/>
          <p14:tracePt t="12231" x="1546225" y="1793875"/>
          <p14:tracePt t="12238" x="1549400" y="1793875"/>
          <p14:tracePt t="12246" x="1565275" y="1793875"/>
          <p14:tracePt t="12253" x="1574800" y="1793875"/>
          <p14:tracePt t="12270" x="1587500" y="1790700"/>
          <p14:tracePt t="12286" x="1600200" y="1784350"/>
          <p14:tracePt t="12303" x="1619250" y="1784350"/>
          <p14:tracePt t="12320" x="1635125" y="1784350"/>
          <p14:tracePt t="12336" x="1660525" y="1784350"/>
          <p14:tracePt t="12353" x="1695450" y="1787525"/>
          <p14:tracePt t="12370" x="1749425" y="1787525"/>
          <p14:tracePt t="12386" x="1809750" y="1793875"/>
          <p14:tracePt t="12403" x="1866900" y="1800225"/>
          <p14:tracePt t="12420" x="1914525" y="1800225"/>
          <p14:tracePt t="12437" x="1978025" y="1800225"/>
          <p14:tracePt t="12453" x="2025650" y="1806575"/>
          <p14:tracePt t="12455" x="2051050" y="1806575"/>
          <p14:tracePt t="12470" x="2073275" y="1812925"/>
          <p14:tracePt t="12486" x="2146300" y="1809750"/>
          <p14:tracePt t="12503" x="2187575" y="1809750"/>
          <p14:tracePt t="12520" x="2279650" y="1812925"/>
          <p14:tracePt t="12536" x="2359025" y="1809750"/>
          <p14:tracePt t="12553" x="2454275" y="1803400"/>
          <p14:tracePt t="12570" x="2552700" y="1806575"/>
          <p14:tracePt t="12586" x="2632075" y="1812925"/>
          <p14:tracePt t="12603" x="2679700" y="1809750"/>
          <p14:tracePt t="12620" x="2765425" y="1803400"/>
          <p14:tracePt t="12637" x="2844800" y="1806575"/>
          <p14:tracePt t="12652" x="2901950" y="1806575"/>
          <p14:tracePt t="12670" x="2959100" y="1803400"/>
          <p14:tracePt t="12687" x="3013075" y="1803400"/>
          <p14:tracePt t="12703" x="3048000" y="1803400"/>
          <p14:tracePt t="12720" x="3105150" y="1797050"/>
          <p14:tracePt t="12736" x="3152775" y="1784350"/>
          <p14:tracePt t="12753" x="3244850" y="1771650"/>
          <p14:tracePt t="12770" x="3311525" y="1765300"/>
          <p14:tracePt t="12786" x="3352800" y="1765300"/>
          <p14:tracePt t="12803" x="3378200" y="1765300"/>
          <p14:tracePt t="12820" x="3419475" y="1765300"/>
          <p14:tracePt t="12836" x="3454400" y="1765300"/>
          <p14:tracePt t="12853" x="3495675" y="1765300"/>
          <p14:tracePt t="12870" x="3543300" y="1765300"/>
          <p14:tracePt t="12887" x="3556000" y="1765300"/>
          <p14:tracePt t="12902" x="3590925" y="1765300"/>
          <p14:tracePt t="12920" x="3632200" y="1758950"/>
          <p14:tracePt t="12937" x="3663950" y="1758950"/>
          <p14:tracePt t="12953" x="3714750" y="1752600"/>
          <p14:tracePt t="12970" x="3762375" y="1752600"/>
          <p14:tracePt t="12971" x="3784600" y="1752600"/>
          <p14:tracePt t="12986" x="3819525" y="1746250"/>
          <p14:tracePt t="13003" x="3854450" y="1746250"/>
          <p14:tracePt t="13019" x="3860800" y="1746250"/>
          <p14:tracePt t="13037" x="3863975" y="1746250"/>
          <p14:tracePt t="13197" x="3863975" y="1752600"/>
          <p14:tracePt t="13204" x="3854450" y="1755775"/>
          <p14:tracePt t="13212" x="3841750" y="1762125"/>
          <p14:tracePt t="13221" x="3825875" y="1768475"/>
          <p14:tracePt t="13236" x="3797300" y="1784350"/>
          <p14:tracePt t="13253" x="3736975" y="1797050"/>
          <p14:tracePt t="13269" x="3702050" y="1803400"/>
          <p14:tracePt t="13287" x="3676650" y="1809750"/>
          <p14:tracePt t="13303" x="3641725" y="1816100"/>
          <p14:tracePt t="13320" x="3619500" y="1819275"/>
          <p14:tracePt t="13336" x="3584575" y="1825625"/>
          <p14:tracePt t="13353" x="3536950" y="1825625"/>
          <p14:tracePt t="13370" x="3473450" y="1822450"/>
          <p14:tracePt t="13386" x="3406775" y="1822450"/>
          <p14:tracePt t="13403" x="3359150" y="1822450"/>
          <p14:tracePt t="13420" x="3317875" y="1822450"/>
          <p14:tracePt t="13436" x="3282950" y="1825625"/>
          <p14:tracePt t="13453" x="3241675" y="1825625"/>
          <p14:tracePt t="13470" x="3184525" y="1825625"/>
          <p14:tracePt t="13471" x="3162300" y="1825625"/>
          <p14:tracePt t="13486" x="3105150" y="1825625"/>
          <p14:tracePt t="13503" x="3013075" y="1831975"/>
          <p14:tracePt t="13519" x="2959100" y="1831975"/>
          <p14:tracePt t="13536" x="2901950" y="1831975"/>
          <p14:tracePt t="13553" x="2854325" y="1831975"/>
          <p14:tracePt t="13570" x="2800350" y="1831975"/>
          <p14:tracePt t="13587" x="2720975" y="1828800"/>
          <p14:tracePt t="13603" x="2673350" y="1822450"/>
          <p14:tracePt t="13620" x="2597150" y="1828800"/>
          <p14:tracePt t="13636" x="2489200" y="1828800"/>
          <p14:tracePt t="13653" x="2419350" y="1812925"/>
          <p14:tracePt t="13670" x="2355850" y="1812925"/>
          <p14:tracePt t="13686" x="2292350" y="1812925"/>
          <p14:tracePt t="13703" x="2216150" y="1822450"/>
          <p14:tracePt t="13719" x="2184400" y="1825625"/>
          <p14:tracePt t="13736" x="2155825" y="1831975"/>
          <p14:tracePt t="13753" x="2108200" y="1831975"/>
          <p14:tracePt t="13769" x="2057400" y="1844675"/>
          <p14:tracePt t="13787" x="2016125" y="1851025"/>
          <p14:tracePt t="13803" x="1968500" y="1851025"/>
          <p14:tracePt t="13820" x="1920875" y="1854200"/>
          <p14:tracePt t="13837" x="1873250" y="1854200"/>
          <p14:tracePt t="13854" x="1825625" y="1854200"/>
          <p14:tracePt t="13870" x="1765300" y="1838325"/>
          <p14:tracePt t="13886" x="1717675" y="1835150"/>
          <p14:tracePt t="13903" x="1670050" y="1828800"/>
          <p14:tracePt t="13920" x="1635125" y="1822450"/>
          <p14:tracePt t="13936" x="1616075" y="1822450"/>
          <p14:tracePt t="13953" x="1577975" y="1816100"/>
          <p14:tracePt t="13970" x="1555750" y="1809750"/>
          <p14:tracePt t="13987" x="1536700" y="1809750"/>
          <p14:tracePt t="14003" x="1520825" y="1809750"/>
          <p14:tracePt t="14019" x="1495425" y="1809750"/>
          <p14:tracePt t="14037" x="1460500" y="1809750"/>
          <p14:tracePt t="14053" x="1425575" y="1812925"/>
          <p14:tracePt t="14070" x="1390650" y="1819275"/>
          <p14:tracePt t="14087" x="1320800" y="1825625"/>
          <p14:tracePt t="14103" x="1295400" y="1838325"/>
          <p14:tracePt t="14120" x="1247775" y="1844675"/>
          <p14:tracePt t="14136" x="1177925" y="1857375"/>
          <p14:tracePt t="14153" x="1101725" y="1870075"/>
          <p14:tracePt t="14170" x="1085850" y="1876425"/>
          <p14:tracePt t="14186" x="1050925" y="1905000"/>
          <p14:tracePt t="14203" x="1022350" y="1914525"/>
          <p14:tracePt t="14220" x="1000125" y="1936750"/>
          <p14:tracePt t="14237" x="977900" y="1962150"/>
          <p14:tracePt t="14253" x="942975" y="1984375"/>
          <p14:tracePt t="14269" x="911225" y="2006600"/>
          <p14:tracePt t="14287" x="879475" y="2060575"/>
          <p14:tracePt t="14303" x="857250" y="2095500"/>
          <p14:tracePt t="14320" x="838200" y="2130425"/>
          <p14:tracePt t="14337" x="831850" y="2146300"/>
          <p14:tracePt t="14353" x="828675" y="2171700"/>
          <p14:tracePt t="14370" x="822325" y="2193925"/>
          <p14:tracePt t="14386" x="815975" y="2228850"/>
          <p14:tracePt t="14403" x="806450" y="2273300"/>
          <p14:tracePt t="14420" x="800100" y="2308225"/>
          <p14:tracePt t="14437" x="793750" y="2327275"/>
          <p14:tracePt t="14453" x="793750" y="2355850"/>
          <p14:tracePt t="14470" x="793750" y="2365375"/>
          <p14:tracePt t="14487" x="793750" y="2378075"/>
          <p14:tracePt t="14503" x="793750" y="2384425"/>
          <p14:tracePt t="14519" x="793750" y="2393950"/>
          <p14:tracePt t="14537" x="796925" y="2419350"/>
          <p14:tracePt t="14553" x="796925" y="2422525"/>
          <p14:tracePt t="14570" x="800100" y="2438400"/>
          <p14:tracePt t="14587" x="800100" y="2441575"/>
          <p14:tracePt t="14620" x="800100" y="2444750"/>
          <p14:tracePt t="14637" x="800100" y="2451100"/>
          <p14:tracePt t="14653" x="809625" y="2460625"/>
          <p14:tracePt t="14670" x="815975" y="2470150"/>
          <p14:tracePt t="14687" x="828675" y="2473325"/>
          <p14:tracePt t="14703" x="844550" y="2482850"/>
          <p14:tracePt t="14719" x="873125" y="2482850"/>
          <p14:tracePt t="14736" x="904875" y="2489200"/>
          <p14:tracePt t="14753" x="933450" y="2498725"/>
          <p14:tracePt t="14769" x="974725" y="2511425"/>
          <p14:tracePt t="14787" x="1016000" y="2517775"/>
          <p14:tracePt t="14803" x="1063625" y="2517775"/>
          <p14:tracePt t="14820" x="1114425" y="2524125"/>
          <p14:tracePt t="14836" x="1152525" y="2524125"/>
          <p14:tracePt t="14853" x="1231900" y="2524125"/>
          <p14:tracePt t="14870" x="1282700" y="2530475"/>
          <p14:tracePt t="14887" x="1339850" y="2530475"/>
          <p14:tracePt t="14903" x="1397000" y="2543175"/>
          <p14:tracePt t="14920" x="1466850" y="2549525"/>
          <p14:tracePt t="14937" x="1562100" y="2559050"/>
          <p14:tracePt t="14953" x="1641475" y="2555875"/>
          <p14:tracePt t="14970" x="1708150" y="2555875"/>
          <p14:tracePt t="14987" x="1749425" y="2543175"/>
          <p14:tracePt t="15003" x="1806575" y="2543175"/>
          <p14:tracePt t="15019" x="1838325" y="2543175"/>
          <p14:tracePt t="15037" x="1905000" y="2543175"/>
          <p14:tracePt t="15053" x="1936750" y="2543175"/>
          <p14:tracePt t="15070" x="2003425" y="2543175"/>
          <p14:tracePt t="15086" x="2092325" y="2511425"/>
          <p14:tracePt t="15103" x="2206625" y="2489200"/>
          <p14:tracePt t="15120" x="2295525" y="2482850"/>
          <p14:tracePt t="15137" x="2371725" y="2476500"/>
          <p14:tracePt t="15153" x="2451100" y="2463800"/>
          <p14:tracePt t="15170" x="2508250" y="2466975"/>
          <p14:tracePt t="15187" x="2555875" y="2466975"/>
          <p14:tracePt t="15203" x="2590800" y="2473325"/>
          <p14:tracePt t="15220" x="2609850" y="2470150"/>
          <p14:tracePt t="15237" x="2632075" y="2470150"/>
          <p14:tracePt t="15253" x="2651125" y="2463800"/>
          <p14:tracePt t="15270" x="2673350" y="2454275"/>
          <p14:tracePt t="15286" x="2698750" y="2447925"/>
          <p14:tracePt t="15303" x="2752725" y="2444750"/>
          <p14:tracePt t="15320" x="2797175" y="2435225"/>
          <p14:tracePt t="15336" x="2873375" y="2435225"/>
          <p14:tracePt t="15353" x="2936875" y="2438400"/>
          <p14:tracePt t="15370" x="3003550" y="2438400"/>
          <p14:tracePt t="15387" x="3060700" y="2435225"/>
          <p14:tracePt t="15403" x="3089275" y="2432050"/>
          <p14:tracePt t="15420" x="3130550" y="2425700"/>
          <p14:tracePt t="15437" x="3149600" y="2425700"/>
          <p14:tracePt t="15454" x="3165475" y="2425700"/>
          <p14:tracePt t="15470" x="3178175" y="2425700"/>
          <p14:tracePt t="15487" x="3194050" y="2419350"/>
          <p14:tracePt t="15503" x="3241675" y="2419350"/>
          <p14:tracePt t="15505" x="3263900" y="2413000"/>
          <p14:tracePt t="15520" x="3298825" y="2406650"/>
          <p14:tracePt t="15536" x="3359150" y="2406650"/>
          <p14:tracePt t="15553" x="3422650" y="2406650"/>
          <p14:tracePt t="15570" x="3473450" y="2400300"/>
          <p14:tracePt t="15587" x="3514725" y="2400300"/>
          <p14:tracePt t="15603" x="3562350" y="2400300"/>
          <p14:tracePt t="15620" x="3594100" y="2400300"/>
          <p14:tracePt t="15637" x="3629025" y="2400300"/>
          <p14:tracePt t="15653" x="3663950" y="2403475"/>
          <p14:tracePt t="15670" x="3689350" y="2400300"/>
          <p14:tracePt t="15687" x="3727450" y="2390775"/>
          <p14:tracePt t="15704" x="3759200" y="2390775"/>
          <p14:tracePt t="15720" x="3800475" y="2384425"/>
          <p14:tracePt t="15737" x="3851275" y="2384425"/>
          <p14:tracePt t="15754" x="3870325" y="2384425"/>
          <p14:tracePt t="15770" x="3911600" y="2384425"/>
          <p14:tracePt t="15786" x="3959225" y="2378075"/>
          <p14:tracePt t="15803" x="3987800" y="2378075"/>
          <p14:tracePt t="15820" x="4022725" y="2378075"/>
          <p14:tracePt t="15837" x="4054475" y="2378075"/>
          <p14:tracePt t="15853" x="4111625" y="2378075"/>
          <p14:tracePt t="15870" x="4159250" y="2378075"/>
          <p14:tracePt t="15886" x="4232275" y="2378075"/>
          <p14:tracePt t="15903" x="4286250" y="2378075"/>
          <p14:tracePt t="15920" x="4362450" y="2381250"/>
          <p14:tracePt t="15937" x="4429125" y="2387600"/>
          <p14:tracePt t="15953" x="4445000" y="2387600"/>
          <p14:tracePt t="15970" x="4479925" y="2397125"/>
          <p14:tracePt t="15986" x="4518025" y="2403475"/>
          <p14:tracePt t="16003" x="4533900" y="2403475"/>
          <p14:tracePt t="16020" x="4549775" y="2409825"/>
          <p14:tracePt t="16036" x="4572000" y="2409825"/>
          <p14:tracePt t="16053" x="4584700" y="2409825"/>
          <p14:tracePt t="16070" x="4600575" y="2413000"/>
          <p14:tracePt t="16087" x="4619625" y="2413000"/>
          <p14:tracePt t="16103" x="4645025" y="2413000"/>
          <p14:tracePt t="16120" x="4654550" y="2419350"/>
          <p14:tracePt t="16137" x="4679950" y="2419350"/>
          <p14:tracePt t="16153" x="4702175" y="2422525"/>
          <p14:tracePt t="16169" x="4730750" y="2428875"/>
          <p14:tracePt t="16187" x="4768850" y="2441575"/>
          <p14:tracePt t="16220" x="4794250" y="2441575"/>
          <p14:tracePt t="16236" x="4826000" y="2441575"/>
          <p14:tracePt t="16253" x="4835525" y="2441575"/>
          <p14:tracePt t="16269" x="4848225" y="2441575"/>
          <p14:tracePt t="16286" x="4857750" y="2441575"/>
          <p14:tracePt t="16303" x="4860925" y="2441575"/>
          <p14:tracePt t="16320" x="4870450" y="2441575"/>
          <p14:tracePt t="16337" x="4886325" y="2438400"/>
          <p14:tracePt t="16353" x="4905375" y="2438400"/>
          <p14:tracePt t="16370" x="4927600" y="2435225"/>
          <p14:tracePt t="16387" x="4937125" y="2435225"/>
          <p14:tracePt t="16403" x="4956175" y="2435225"/>
          <p14:tracePt t="16419" x="4962525" y="2435225"/>
          <p14:tracePt t="16437" x="4975225" y="2435225"/>
          <p14:tracePt t="16453" x="4991100" y="2435225"/>
          <p14:tracePt t="16470" x="5003800" y="2435225"/>
          <p14:tracePt t="16486" x="5016500" y="2435225"/>
          <p14:tracePt t="16503" x="5048250" y="2435225"/>
          <p14:tracePt t="16520" x="5064125" y="2435225"/>
          <p14:tracePt t="16537" x="5070475" y="2435225"/>
          <p14:tracePt t="16553" x="5076825" y="2435225"/>
          <p14:tracePt t="16570" x="5086350" y="2435225"/>
          <p14:tracePt t="16587" x="5095875" y="2435225"/>
          <p14:tracePt t="16603" x="5099050" y="2435225"/>
          <p14:tracePt t="16620" x="5108575" y="2428875"/>
          <p14:tracePt t="16637" x="5118100" y="2428875"/>
          <p14:tracePt t="16653" x="5127625" y="2428875"/>
          <p14:tracePt t="16670" x="5140325" y="2428875"/>
          <p14:tracePt t="16686" x="5168900" y="2428875"/>
          <p14:tracePt t="16703" x="5197475" y="2432050"/>
          <p14:tracePt t="16720" x="5219700" y="2432050"/>
          <p14:tracePt t="16737" x="5232400" y="2435225"/>
          <p14:tracePt t="16753" x="5273675" y="2435225"/>
          <p14:tracePt t="16770" x="5302250" y="2441575"/>
          <p14:tracePt t="16787" x="5321300" y="2441575"/>
          <p14:tracePt t="16803" x="5362575" y="2441575"/>
          <p14:tracePt t="16819" x="5381625" y="2441575"/>
          <p14:tracePt t="16836" x="5416550" y="2441575"/>
          <p14:tracePt t="16853" x="5451475" y="2438400"/>
          <p14:tracePt t="16870" x="5476875" y="2435225"/>
          <p14:tracePt t="16887" x="5502275" y="2435225"/>
          <p14:tracePt t="16904" x="5537200" y="2435225"/>
          <p14:tracePt t="16920" x="5559425" y="2435225"/>
          <p14:tracePt t="16936" x="5600700" y="2435225"/>
          <p14:tracePt t="16953" x="5629275" y="2435225"/>
          <p14:tracePt t="16970" x="5670550" y="2438400"/>
          <p14:tracePt t="16987" x="5711825" y="2438400"/>
          <p14:tracePt t="17004" x="5746750" y="2441575"/>
          <p14:tracePt t="17020" x="5765800" y="2441575"/>
          <p14:tracePt t="17037" x="5794375" y="2441575"/>
          <p14:tracePt t="17053" x="5803900" y="2447925"/>
          <p14:tracePt t="17070" x="5845175" y="2447925"/>
          <p14:tracePt t="17087" x="5883275" y="2454275"/>
          <p14:tracePt t="17103" x="5908675" y="2454275"/>
          <p14:tracePt t="17119" x="5918200" y="2454275"/>
          <p14:tracePt t="17137" x="5949950" y="2454275"/>
          <p14:tracePt t="17153" x="5962650" y="2454275"/>
          <p14:tracePt t="17170" x="5991225" y="2460625"/>
          <p14:tracePt t="17186" x="6010275" y="2460625"/>
          <p14:tracePt t="17204" x="6032500" y="2460625"/>
          <p14:tracePt t="17220" x="6057900" y="2460625"/>
          <p14:tracePt t="17236" x="6080125" y="2460625"/>
          <p14:tracePt t="17253" x="6099175" y="2460625"/>
          <p14:tracePt t="17269" x="6118225" y="2460625"/>
          <p14:tracePt t="17287" x="6127750" y="2460625"/>
          <p14:tracePt t="17304" x="6169025" y="2463800"/>
          <p14:tracePt t="17319" x="6194425" y="2463800"/>
          <p14:tracePt t="17337" x="6210300" y="2463800"/>
          <p14:tracePt t="17354" x="6229350" y="2463800"/>
          <p14:tracePt t="17370" x="6245225" y="2463800"/>
          <p14:tracePt t="17386" x="6251575" y="2463800"/>
          <p14:tracePt t="17404" x="6267450" y="2463800"/>
          <p14:tracePt t="17420" x="6270625" y="2463800"/>
          <p14:tracePt t="17437" x="6292850" y="2457450"/>
          <p14:tracePt t="17453" x="6311900" y="2457450"/>
          <p14:tracePt t="17470" x="6337300" y="2457450"/>
          <p14:tracePt t="17487" x="6353175" y="2457450"/>
          <p14:tracePt t="17504" x="6378575" y="2457450"/>
          <p14:tracePt t="17520" x="6400800" y="2457450"/>
          <p14:tracePt t="17536" x="6419850" y="2457450"/>
          <p14:tracePt t="17553" x="6448425" y="2457450"/>
          <p14:tracePt t="17569" x="6461125" y="2454275"/>
          <p14:tracePt t="17587" x="6505575" y="2447925"/>
          <p14:tracePt t="17603" x="6515100" y="2447925"/>
          <p14:tracePt t="17620" x="6537325" y="2447925"/>
          <p14:tracePt t="17636" x="6556375" y="2447925"/>
          <p14:tracePt t="17653" x="6600825" y="2447925"/>
          <p14:tracePt t="17670" x="6613525" y="2447925"/>
          <p14:tracePt t="17687" x="6635750" y="2441575"/>
          <p14:tracePt t="17703" x="6654800" y="2441575"/>
          <p14:tracePt t="17720" x="6683375" y="2435225"/>
          <p14:tracePt t="17737" x="6711950" y="2432050"/>
          <p14:tracePt t="17754" x="6737350" y="2432050"/>
          <p14:tracePt t="17770" x="6756400" y="2432050"/>
          <p14:tracePt t="17787" x="6781800" y="2432050"/>
          <p14:tracePt t="17804" x="6804025" y="2432050"/>
          <p14:tracePt t="17820" x="6835775" y="2432050"/>
          <p14:tracePt t="17836" x="6915150" y="2432050"/>
          <p14:tracePt t="17853" x="6956425" y="2432050"/>
          <p14:tracePt t="17870" x="7004050" y="2432050"/>
          <p14:tracePt t="17886" x="7038975" y="2444750"/>
          <p14:tracePt t="17904" x="7080250" y="2451100"/>
          <p14:tracePt t="17920" x="7108825" y="2460625"/>
          <p14:tracePt t="17936" x="7137400" y="2460625"/>
          <p14:tracePt t="17953" x="7156450" y="2466975"/>
          <p14:tracePt t="17970" x="7172325" y="2466975"/>
          <p14:tracePt t="17987" x="7185025" y="2466975"/>
          <p14:tracePt t="18004" x="7191375" y="2466975"/>
          <p14:tracePt t="18020" x="7216775" y="2466975"/>
          <p14:tracePt t="18036" x="7223125" y="2466975"/>
          <p14:tracePt t="18053" x="7235825" y="2473325"/>
          <p14:tracePt t="18069" x="7261225" y="2479675"/>
          <p14:tracePt t="18086" x="7327900" y="2479675"/>
          <p14:tracePt t="18103" x="7381875" y="2482850"/>
          <p14:tracePt t="18120" x="7432675" y="2492375"/>
          <p14:tracePt t="18136" x="7464425" y="2492375"/>
          <p14:tracePt t="18154" x="7531100" y="2492375"/>
          <p14:tracePt t="18170" x="7556500" y="2492375"/>
          <p14:tracePt t="18187" x="7613650" y="2492375"/>
          <p14:tracePt t="18203" x="7661275" y="2489200"/>
          <p14:tracePt t="18220" x="7702550" y="2492375"/>
          <p14:tracePt t="18237" x="7743825" y="2495550"/>
          <p14:tracePt t="18254" x="7778750" y="2508250"/>
          <p14:tracePt t="18270" x="7816850" y="2540000"/>
          <p14:tracePt t="18286" x="7886700" y="2574925"/>
          <p14:tracePt t="18304" x="7988300" y="2479675"/>
          <p14:tracePt t="18320" x="8093075" y="2057400"/>
          <p14:tracePt t="19110" x="8093075" y="2060575"/>
          <p14:tracePt t="19118" x="8099425" y="2079625"/>
          <p14:tracePt t="19126" x="8105775" y="2114550"/>
          <p14:tracePt t="19135" x="8105775" y="2139950"/>
          <p14:tracePt t="19150" x="8118475" y="2165350"/>
          <p14:tracePt t="19166" x="8137525" y="2203450"/>
          <p14:tracePt t="19183" x="8140700" y="2251075"/>
          <p14:tracePt t="19199" x="8140700" y="2292350"/>
          <p14:tracePt t="19216" x="8147050" y="2295525"/>
          <p14:tracePt t="19233" x="8156575" y="2295525"/>
          <p14:tracePt t="19250" x="8159750" y="2301875"/>
          <p14:tracePt t="19326" x="8166100" y="2301875"/>
          <p14:tracePt t="19334" x="8169275" y="2305050"/>
          <p14:tracePt t="19342" x="8172450" y="2305050"/>
          <p14:tracePt t="19351" x="8181975" y="2305050"/>
          <p14:tracePt t="19366" x="8181975" y="2311400"/>
          <p14:tracePt t="19383" x="8226425" y="2314575"/>
          <p14:tracePt t="19400" x="8261350" y="2327275"/>
          <p14:tracePt t="19416" x="8289925" y="2336800"/>
          <p14:tracePt t="19433" x="8324850" y="2336800"/>
          <p14:tracePt t="19449" x="8343900" y="2336800"/>
          <p14:tracePt t="19466" x="8366125" y="2336800"/>
          <p14:tracePt t="19483" x="8375650" y="2336800"/>
          <p14:tracePt t="19500" x="8378825" y="2336800"/>
          <p14:tracePt t="19517" x="8388350" y="2343150"/>
          <p14:tracePt t="19532" x="8404225" y="2343150"/>
          <p14:tracePt t="19549" x="8416925" y="2343150"/>
          <p14:tracePt t="19567" x="8451850" y="2343150"/>
          <p14:tracePt t="19583" x="8493125" y="2349500"/>
          <p14:tracePt t="19600" x="8534400" y="2359025"/>
          <p14:tracePt t="19616" x="8562975" y="2371725"/>
          <p14:tracePt t="19633" x="8601075" y="2371725"/>
          <p14:tracePt t="19650" x="8620125" y="2378075"/>
          <p14:tracePt t="19666" x="8629650" y="2378075"/>
          <p14:tracePt t="19682" x="8655050" y="2381250"/>
          <p14:tracePt t="19700" x="8683625" y="2381250"/>
          <p14:tracePt t="19716" x="8709025" y="2381250"/>
          <p14:tracePt t="19733" x="8743950" y="2381250"/>
          <p14:tracePt t="19750" x="8766175" y="2381250"/>
          <p14:tracePt t="19766" x="8785225" y="2381250"/>
          <p14:tracePt t="19782" x="8820150" y="2381250"/>
          <p14:tracePt t="19800" x="8851900" y="2378075"/>
          <p14:tracePt t="19817" x="8893175" y="2374900"/>
          <p14:tracePt t="19833" x="8912225" y="2374900"/>
          <p14:tracePt t="19850" x="8928100" y="2374900"/>
          <p14:tracePt t="19866" x="8943975" y="2374900"/>
          <p14:tracePt t="19882" x="8963025" y="2374900"/>
          <p14:tracePt t="19900" x="8982075" y="2374900"/>
          <p14:tracePt t="19916" x="9010650" y="2374900"/>
          <p14:tracePt t="19933" x="9036050" y="2374900"/>
          <p14:tracePt t="19950" x="9070975" y="2381250"/>
          <p14:tracePt t="19966" x="9093200" y="2387600"/>
          <p14:tracePt t="19983" x="9124950" y="2393950"/>
          <p14:tracePt t="20000" x="9147175" y="2397125"/>
          <p14:tracePt t="20017" x="9172575" y="2403475"/>
          <p14:tracePt t="20033" x="9207500" y="2409825"/>
          <p14:tracePt t="20049" x="9248775" y="2416175"/>
          <p14:tracePt t="20066" x="9315450" y="2422525"/>
          <p14:tracePt t="20083" x="9359900" y="2432050"/>
          <p14:tracePt t="20100" x="9436100" y="2438400"/>
          <p14:tracePt t="20116" x="9525000" y="2463800"/>
          <p14:tracePt t="20133" x="9620250" y="2498725"/>
          <p14:tracePt t="20150" x="9671050" y="2511425"/>
          <p14:tracePt t="20166" x="9737725" y="2517775"/>
          <p14:tracePt t="20183" x="9794875" y="2530475"/>
          <p14:tracePt t="20200" x="9842500" y="2536825"/>
          <p14:tracePt t="20217" x="9931400" y="2536825"/>
          <p14:tracePt t="20233" x="9985375" y="2536825"/>
          <p14:tracePt t="20250" x="10029825" y="2543175"/>
          <p14:tracePt t="20267" x="10074275" y="2543175"/>
          <p14:tracePt t="20284" x="10077450" y="2543175"/>
          <p14:tracePt t="20299" x="10083800" y="2543175"/>
          <p14:tracePt t="20350" x="10080625" y="2543175"/>
          <p14:tracePt t="20358" x="10064750" y="2536825"/>
          <p14:tracePt t="20367" x="10033000" y="2536825"/>
          <p14:tracePt t="20383" x="9937750" y="2543175"/>
          <p14:tracePt t="20400" x="9807575" y="2549525"/>
          <p14:tracePt t="20416" x="9591675" y="2578100"/>
          <p14:tracePt t="20433" x="9242425" y="2632075"/>
          <p14:tracePt t="20450" x="8686800" y="2686050"/>
          <p14:tracePt t="20467" x="8105775" y="2755900"/>
          <p14:tracePt t="20483" x="7537450" y="2781300"/>
          <p14:tracePt t="20500" x="6775450" y="2771775"/>
          <p14:tracePt t="20516" x="6019800" y="2755900"/>
          <p14:tracePt t="20518" x="5737225" y="2743200"/>
          <p14:tracePt t="20533" x="5432425" y="2727325"/>
          <p14:tracePt t="20549" x="4953000" y="2714625"/>
          <p14:tracePt t="20566" x="4679950" y="2720975"/>
          <p14:tracePt t="20583" x="4457700" y="2730500"/>
          <p14:tracePt t="20600" x="4394200" y="2714625"/>
          <p14:tracePt t="20616" x="4340225" y="2698750"/>
          <p14:tracePt t="20633" x="4114800" y="2676525"/>
          <p14:tracePt t="20649" x="3857625" y="2717800"/>
          <p14:tracePt t="20666" x="3536950" y="2749550"/>
          <p14:tracePt t="20684" x="3152775" y="2784475"/>
          <p14:tracePt t="20700" x="2822575" y="2841625"/>
          <p14:tracePt t="20717" x="2574925" y="2851150"/>
          <p14:tracePt t="20733" x="2463800" y="2882900"/>
          <p14:tracePt t="20750" x="2384425" y="2898775"/>
          <p14:tracePt t="20767" x="2324100" y="2898775"/>
          <p14:tracePt t="20783" x="2260600" y="2905125"/>
          <p14:tracePt t="20799" x="2209800" y="2911475"/>
          <p14:tracePt t="20816" x="2174875" y="2917825"/>
          <p14:tracePt t="20833" x="2130425" y="2924175"/>
          <p14:tracePt t="20850" x="2101850" y="2927350"/>
          <p14:tracePt t="20866" x="2076450" y="2933700"/>
          <p14:tracePt t="20883" x="2054225" y="2933700"/>
          <p14:tracePt t="20899" x="2006600" y="2933700"/>
          <p14:tracePt t="20916" x="1958975" y="2930525"/>
          <p14:tracePt t="20933" x="1911350" y="2930525"/>
          <p14:tracePt t="20950" x="1863725" y="2930525"/>
          <p14:tracePt t="20967" x="1774825" y="2930525"/>
          <p14:tracePt t="20983" x="1752600" y="2930525"/>
          <p14:tracePt t="21000" x="1711325" y="2924175"/>
          <p14:tracePt t="21016" x="1654175" y="2917825"/>
          <p14:tracePt t="21018" x="1635125" y="2917825"/>
          <p14:tracePt t="21033" x="1625600" y="2917825"/>
          <p14:tracePt t="21049" x="1622425" y="2917825"/>
          <p14:tracePt t="21067" x="1619250" y="2917825"/>
          <p14:tracePt t="21702" x="1628775" y="2917825"/>
          <p14:tracePt t="21710" x="1631950" y="2914650"/>
          <p14:tracePt t="21718" x="1638300" y="2914650"/>
          <p14:tracePt t="21734" x="1641475" y="2914650"/>
          <p14:tracePt t="21758" x="1647825" y="2914650"/>
          <p14:tracePt t="21766" x="1651000" y="2914650"/>
          <p14:tracePt t="21775" x="1657350" y="2914650"/>
          <p14:tracePt t="21792" x="1666875" y="2914650"/>
          <p14:tracePt t="21984" x="1670050" y="2914650"/>
          <p14:tracePt t="22016" x="1670050" y="2911475"/>
          <p14:tracePt t="22033" x="1673225" y="2911475"/>
          <p14:tracePt t="22048" x="1679575" y="2911475"/>
          <p14:tracePt t="22057" x="1695450" y="2911475"/>
          <p14:tracePt t="22064" x="1711325" y="2911475"/>
          <p14:tracePt t="22073" x="1720850" y="2905125"/>
          <p14:tracePt t="22090" x="1765300" y="2905125"/>
          <p14:tracePt t="22106" x="1797050" y="2898775"/>
          <p14:tracePt t="22123" x="1825625" y="2892425"/>
          <p14:tracePt t="22139" x="1835150" y="2892425"/>
          <p14:tracePt t="22157" x="1847850" y="2892425"/>
          <p14:tracePt t="22174" x="1857375" y="2892425"/>
          <p14:tracePt t="22190" x="1873250" y="2895600"/>
          <p14:tracePt t="22207" x="1882775" y="2895600"/>
          <p14:tracePt t="22223" x="1911350" y="2895600"/>
          <p14:tracePt t="22240" x="1930400" y="2892425"/>
          <p14:tracePt t="22257" x="1958975" y="2892425"/>
          <p14:tracePt t="22273" x="1968500" y="2892425"/>
          <p14:tracePt t="22290" x="1993900" y="2892425"/>
          <p14:tracePt t="22306" x="2028825" y="2892425"/>
          <p14:tracePt t="22323" x="2079625" y="2892425"/>
          <p14:tracePt t="22340" x="2114550" y="2892425"/>
          <p14:tracePt t="22356" x="2155825" y="2895600"/>
          <p14:tracePt t="22374" x="2197100" y="2905125"/>
          <p14:tracePt t="22390" x="2232025" y="2911475"/>
          <p14:tracePt t="22406" x="2273300" y="2911475"/>
          <p14:tracePt t="22423" x="2324100" y="2917825"/>
          <p14:tracePt t="22440" x="2378075" y="2924175"/>
          <p14:tracePt t="22457" x="2438400" y="2930525"/>
          <p14:tracePt t="22473" x="2454275" y="2936875"/>
          <p14:tracePt t="22490" x="2482850" y="2943225"/>
          <p14:tracePt t="22506" x="2495550" y="2943225"/>
          <p14:tracePt t="22523" x="2511425" y="2946400"/>
          <p14:tracePt t="22540" x="2530475" y="2946400"/>
          <p14:tracePt t="22557" x="2549525" y="2952750"/>
          <p14:tracePt t="22573" x="2584450" y="2952750"/>
          <p14:tracePt t="22590" x="2619375" y="2959100"/>
          <p14:tracePt t="22606" x="2651125" y="2965450"/>
          <p14:tracePt t="22623" x="2686050" y="2965450"/>
          <p14:tracePt t="22640" x="2714625" y="2965450"/>
          <p14:tracePt t="22657" x="2746375" y="2965450"/>
          <p14:tracePt t="22673" x="2768600" y="2965450"/>
          <p14:tracePt t="22690" x="2803525" y="2974975"/>
          <p14:tracePt t="22706" x="2838450" y="2981325"/>
          <p14:tracePt t="22723" x="2911475" y="2987675"/>
          <p14:tracePt t="22740" x="2927350" y="2987675"/>
          <p14:tracePt t="22756" x="3000375" y="2994025"/>
          <p14:tracePt t="22773" x="3057525" y="3000375"/>
          <p14:tracePt t="22790" x="3092450" y="3000375"/>
          <p14:tracePt t="22807" x="3114675" y="3006725"/>
          <p14:tracePt t="22824" x="3140075" y="3006725"/>
          <p14:tracePt t="22840" x="3181350" y="3006725"/>
          <p14:tracePt t="22856" x="3209925" y="3003550"/>
          <p14:tracePt t="22874" x="3251200" y="3003550"/>
          <p14:tracePt t="22890" x="3286125" y="3003550"/>
          <p14:tracePt t="22907" x="3305175" y="3003550"/>
          <p14:tracePt t="22923" x="3340100" y="2997200"/>
          <p14:tracePt t="22940" x="3381375" y="2990850"/>
          <p14:tracePt t="22957" x="3444875" y="2990850"/>
          <p14:tracePt t="22973" x="3457575" y="2987675"/>
          <p14:tracePt t="22989" x="3498850" y="2981325"/>
          <p14:tracePt t="23006" x="3517900" y="2981325"/>
          <p14:tracePt t="23023" x="3549650" y="2981325"/>
          <p14:tracePt t="23040" x="3562350" y="2974975"/>
          <p14:tracePt t="23057" x="3584575" y="2974975"/>
          <p14:tracePt t="23073" x="3609975" y="2971800"/>
          <p14:tracePt t="23090" x="3651250" y="2971800"/>
          <p14:tracePt t="23106" x="3683000" y="2971800"/>
          <p14:tracePt t="23123" x="3733800" y="2965450"/>
          <p14:tracePt t="23139" x="3775075" y="2965450"/>
          <p14:tracePt t="23157" x="3813175" y="2965450"/>
          <p14:tracePt t="23173" x="3854450" y="2965450"/>
          <p14:tracePt t="23190" x="3889375" y="2965450"/>
          <p14:tracePt t="23207" x="3933825" y="2965450"/>
          <p14:tracePt t="23224" x="3990975" y="2959100"/>
          <p14:tracePt t="23240" x="4022725" y="2952750"/>
          <p14:tracePt t="23256" x="4070350" y="2952750"/>
          <p14:tracePt t="23273" x="4143375" y="2959100"/>
          <p14:tracePt t="23290" x="4191000" y="2965450"/>
          <p14:tracePt t="23307" x="4225925" y="2965450"/>
          <p14:tracePt t="23324" x="4260850" y="2965450"/>
          <p14:tracePt t="23340" x="4302125" y="2971800"/>
          <p14:tracePt t="23356" x="4343400" y="2971800"/>
          <p14:tracePt t="23373" x="4391025" y="2984500"/>
          <p14:tracePt t="23390" x="4432300" y="2984500"/>
          <p14:tracePt t="23407" x="4460875" y="2984500"/>
          <p14:tracePt t="23424" x="4508500" y="2984500"/>
          <p14:tracePt t="23440" x="4562475" y="2984500"/>
          <p14:tracePt t="23456" x="4603750" y="2981325"/>
          <p14:tracePt t="23473" x="4670425" y="2968625"/>
          <p14:tracePt t="23490" x="4695825" y="2955925"/>
          <p14:tracePt t="23506" x="4746625" y="2955925"/>
          <p14:tracePt t="23523" x="4826000" y="2955925"/>
          <p14:tracePt t="23540" x="4883150" y="2955925"/>
          <p14:tracePt t="23557" x="4924425" y="2955925"/>
          <p14:tracePt t="23573" x="4972050" y="2955925"/>
          <p14:tracePt t="23590" x="5022850" y="2955925"/>
          <p14:tracePt t="23606" x="5070475" y="2949575"/>
          <p14:tracePt t="23624" x="5099050" y="2949575"/>
          <p14:tracePt t="23640" x="5118100" y="2949575"/>
          <p14:tracePt t="23657" x="5159375" y="2946400"/>
          <p14:tracePt t="23673" x="5165725" y="2946400"/>
          <p14:tracePt t="23690" x="5197475" y="2946400"/>
          <p14:tracePt t="23706" x="5216525" y="2946400"/>
          <p14:tracePt t="23723" x="5238750" y="2946400"/>
          <p14:tracePt t="23740" x="5257800" y="2946400"/>
          <p14:tracePt t="23756" x="5292725" y="2946400"/>
          <p14:tracePt t="23773" x="5356225" y="2940050"/>
          <p14:tracePt t="23790" x="5397500" y="2940050"/>
          <p14:tracePt t="23807" x="5438775" y="2943225"/>
          <p14:tracePt t="23824" x="5480050" y="2943225"/>
          <p14:tracePt t="23839" x="5521325" y="2943225"/>
          <p14:tracePt t="23857" x="5578475" y="2949575"/>
          <p14:tracePt t="23873" x="5632450" y="2955925"/>
          <p14:tracePt t="23890" x="5683250" y="2955925"/>
          <p14:tracePt t="23907" x="5730875" y="2952750"/>
          <p14:tracePt t="23924" x="5765800" y="2952750"/>
          <p14:tracePt t="23940" x="5788025" y="2959100"/>
          <p14:tracePt t="23957" x="5794375" y="2965450"/>
          <p14:tracePt t="24036" x="5794375" y="2968625"/>
          <p14:tracePt t="24044" x="5794375" y="2974975"/>
          <p14:tracePt t="24054" x="5784850" y="2978150"/>
          <p14:tracePt t="24060" x="5753100" y="2984500"/>
          <p14:tracePt t="24074" x="5718175" y="2994025"/>
          <p14:tracePt t="24090" x="5635625" y="3022600"/>
          <p14:tracePt t="24106" x="5514975" y="3054350"/>
          <p14:tracePt t="24123" x="5334000" y="3073400"/>
          <p14:tracePt t="24140" x="5184775" y="3098800"/>
          <p14:tracePt t="24157" x="5035550" y="3108325"/>
          <p14:tracePt t="24173" x="4883150" y="3133725"/>
          <p14:tracePt t="24190" x="4721225" y="3165475"/>
          <p14:tracePt t="24207" x="4562475" y="3184525"/>
          <p14:tracePt t="24223" x="4337050" y="3206750"/>
          <p14:tracePt t="24239" x="4219575" y="3206750"/>
          <p14:tracePt t="24257" x="4070350" y="3216275"/>
          <p14:tracePt t="24273" x="3921125" y="3225800"/>
          <p14:tracePt t="24290" x="3813175" y="3225800"/>
          <p14:tracePt t="24307" x="3686175" y="3241675"/>
          <p14:tracePt t="24324" x="3587750" y="3241675"/>
          <p14:tracePt t="24340" x="3533775" y="3241675"/>
          <p14:tracePt t="24357" x="3444875" y="3238500"/>
          <p14:tracePt t="24373" x="3390900" y="3238500"/>
          <p14:tracePt t="24390" x="3321050" y="3228975"/>
          <p14:tracePt t="24407" x="3213100" y="3222625"/>
          <p14:tracePt t="24424" x="3159125" y="3222625"/>
          <p14:tracePt t="24440" x="3073400" y="3222625"/>
          <p14:tracePt t="24456" x="2959100" y="3235325"/>
          <p14:tracePt t="24474" x="2901950" y="3228975"/>
          <p14:tracePt t="24489" x="2854325" y="3232150"/>
          <p14:tracePt t="24507" x="2813050" y="3238500"/>
          <p14:tracePt t="24524" x="2778125" y="3238500"/>
          <p14:tracePt t="24540" x="2736850" y="3238500"/>
          <p14:tracePt t="24557" x="2689225" y="3235325"/>
          <p14:tracePt t="24574" x="2641600" y="3235325"/>
          <p14:tracePt t="24576" x="2625725" y="3228975"/>
          <p14:tracePt t="24590" x="2600325" y="3222625"/>
          <p14:tracePt t="24607" x="2565400" y="3222625"/>
          <p14:tracePt t="24623" x="2540000" y="3222625"/>
          <p14:tracePt t="24640" x="2517775" y="3219450"/>
          <p14:tracePt t="24656" x="2463800" y="3219450"/>
          <p14:tracePt t="24673" x="2384425" y="3219450"/>
          <p14:tracePt t="24690" x="2317750" y="3213100"/>
          <p14:tracePt t="24707" x="2266950" y="3206750"/>
          <p14:tracePt t="24723" x="2225675" y="3194050"/>
          <p14:tracePt t="24739" x="2168525" y="3187700"/>
          <p14:tracePt t="24757" x="2108200" y="3181350"/>
          <p14:tracePt t="24774" x="2066925" y="3175000"/>
          <p14:tracePt t="24790" x="2035175" y="3175000"/>
          <p14:tracePt t="24807" x="2006600" y="3175000"/>
          <p14:tracePt t="24824" x="1958975" y="3168650"/>
          <p14:tracePt t="24840" x="1917700" y="3162300"/>
          <p14:tracePt t="24857" x="1835150" y="3162300"/>
          <p14:tracePt t="24873" x="1736725" y="3168650"/>
          <p14:tracePt t="24890" x="1647825" y="3175000"/>
          <p14:tracePt t="24906" x="1552575" y="3175000"/>
          <p14:tracePt t="24923" x="1463675" y="3175000"/>
          <p14:tracePt t="24940" x="1406525" y="3175000"/>
          <p14:tracePt t="24957" x="1349375" y="3181350"/>
          <p14:tracePt t="24974" x="1308100" y="3194050"/>
          <p14:tracePt t="24990" x="1279525" y="3206750"/>
          <p14:tracePt t="25007" x="1250950" y="3228975"/>
          <p14:tracePt t="25024" x="1222375" y="3251200"/>
          <p14:tracePt t="25040" x="1184275" y="3276600"/>
          <p14:tracePt t="25057" x="1155700" y="3298825"/>
          <p14:tracePt t="25074" x="1120775" y="3324225"/>
          <p14:tracePt t="25076" x="1101725" y="3336925"/>
          <p14:tracePt t="25090" x="1085850" y="3343275"/>
          <p14:tracePt t="25107" x="1041400" y="3365500"/>
          <p14:tracePt t="25123" x="1012825" y="3384550"/>
          <p14:tracePt t="25140" x="977900" y="3413125"/>
          <p14:tracePt t="25156" x="949325" y="3435350"/>
          <p14:tracePt t="25174" x="920750" y="3457575"/>
          <p14:tracePt t="25190" x="901700" y="3467100"/>
          <p14:tracePt t="25207" x="885825" y="3479800"/>
          <p14:tracePt t="25224" x="869950" y="3482975"/>
          <p14:tracePt t="25240" x="863600" y="3492500"/>
          <p14:tracePt t="25256" x="854075" y="3502025"/>
          <p14:tracePt t="25273" x="831850" y="3521075"/>
          <p14:tracePt t="25290" x="825500" y="3543300"/>
          <p14:tracePt t="25307" x="815975" y="3565525"/>
          <p14:tracePt t="25323" x="815975" y="3584575"/>
          <p14:tracePt t="25340" x="809625" y="3594100"/>
          <p14:tracePt t="25356" x="809625" y="3609975"/>
          <p14:tracePt t="25373" x="809625" y="3629025"/>
          <p14:tracePt t="25390" x="809625" y="3641725"/>
          <p14:tracePt t="25407" x="809625" y="3654425"/>
          <p14:tracePt t="25424" x="815975" y="3663950"/>
          <p14:tracePt t="25440" x="825500" y="3673475"/>
          <p14:tracePt t="25457" x="835025" y="3683000"/>
          <p14:tracePt t="25474" x="838200" y="3692525"/>
          <p14:tracePt t="25490" x="844550" y="3692525"/>
          <p14:tracePt t="25506" x="844550" y="3698875"/>
          <p14:tracePt t="25524" x="844550" y="3702050"/>
          <p14:tracePt t="25540" x="854075" y="3702050"/>
          <p14:tracePt t="25557" x="863600" y="3702050"/>
          <p14:tracePt t="25573" x="866775" y="3702050"/>
          <p14:tracePt t="25590" x="869950" y="3702050"/>
          <p14:tracePt t="25646" x="876300" y="3702050"/>
          <p14:tracePt t="25661" x="879475" y="3702050"/>
          <p14:tracePt t="25686" x="885825" y="3702050"/>
          <p14:tracePt t="25702" x="889000" y="3702050"/>
          <p14:tracePt t="25710" x="892175" y="3702050"/>
          <p14:tracePt t="25726" x="898525" y="3702050"/>
          <p14:tracePt t="25734" x="901700" y="3702050"/>
          <p14:tracePt t="25750" x="908050" y="3702050"/>
          <p14:tracePt t="25758" x="911225" y="3702050"/>
          <p14:tracePt t="25774" x="917575" y="3702050"/>
          <p14:tracePt t="25790" x="920750" y="3702050"/>
          <p14:tracePt t="25806" x="939800" y="3702050"/>
          <p14:tracePt t="25823" x="949325" y="3702050"/>
          <p14:tracePt t="25840" x="958850" y="3702050"/>
          <p14:tracePt t="25857" x="962025" y="3702050"/>
          <p14:tracePt t="25874" x="968375" y="3702050"/>
          <p14:tracePt t="26437" x="971550" y="3702050"/>
          <p14:tracePt t="26460" x="981075" y="3702050"/>
          <p14:tracePt t="26467" x="990600" y="3702050"/>
          <p14:tracePt t="26485" x="1009650" y="3702050"/>
          <p14:tracePt t="26494" x="1019175" y="3702050"/>
          <p14:tracePt t="26509" x="1044575" y="3702050"/>
          <p14:tracePt t="26526" x="1057275" y="3708400"/>
          <p14:tracePt t="26543" x="1066800" y="3714750"/>
          <p14:tracePt t="26559" x="1069975" y="3714750"/>
          <p14:tracePt t="26576" x="1085850" y="3717925"/>
          <p14:tracePt t="26592" x="1092200" y="3717925"/>
          <p14:tracePt t="26609" x="1101725" y="3721100"/>
          <p14:tracePt t="26626" x="1117600" y="3721100"/>
          <p14:tracePt t="26643" x="1136650" y="3721100"/>
          <p14:tracePt t="26659" x="1152525" y="3727450"/>
          <p14:tracePt t="26676" x="1171575" y="3727450"/>
          <p14:tracePt t="26693" x="1190625" y="3727450"/>
          <p14:tracePt t="26709" x="1231900" y="3733800"/>
          <p14:tracePt t="26725" x="1282700" y="3740150"/>
          <p14:tracePt t="26742" x="1339850" y="3740150"/>
          <p14:tracePt t="26759" x="1431925" y="3752850"/>
          <p14:tracePt t="26776" x="1479550" y="3752850"/>
          <p14:tracePt t="26793" x="1536700" y="3759200"/>
          <p14:tracePt t="26809" x="1577975" y="3765550"/>
          <p14:tracePt t="26826" x="1631950" y="3765550"/>
          <p14:tracePt t="26843" x="1717675" y="3771900"/>
          <p14:tracePt t="26859" x="1803400" y="3771900"/>
          <p14:tracePt t="26876" x="1901825" y="3781425"/>
          <p14:tracePt t="26893" x="1997075" y="3781425"/>
          <p14:tracePt t="26910" x="2066925" y="3784600"/>
          <p14:tracePt t="26926" x="2133600" y="3784600"/>
          <p14:tracePt t="26942" x="2174875" y="3778250"/>
          <p14:tracePt t="26959" x="2216150" y="3778250"/>
          <p14:tracePt t="26975" x="2241550" y="3778250"/>
          <p14:tracePt t="26992" x="2292350" y="3781425"/>
          <p14:tracePt t="27009" x="2374900" y="3803650"/>
          <p14:tracePt t="27026" x="2432050" y="3803650"/>
          <p14:tracePt t="27043" x="2479675" y="3803650"/>
          <p14:tracePt t="27059" x="2533650" y="3803650"/>
          <p14:tracePt t="27076" x="2574925" y="3803650"/>
          <p14:tracePt t="27093" x="2616200" y="3806825"/>
          <p14:tracePt t="27109" x="2673350" y="3813175"/>
          <p14:tracePt t="27126" x="2730500" y="3822700"/>
          <p14:tracePt t="27143" x="2803525" y="3822700"/>
          <p14:tracePt t="27159" x="2828925" y="3822700"/>
          <p14:tracePt t="27176" x="2876550" y="3822700"/>
          <p14:tracePt t="27192" x="2901950" y="3825875"/>
          <p14:tracePt t="27209" x="2911475" y="3825875"/>
          <p14:tracePt t="27225" x="2921000" y="3825875"/>
          <p14:tracePt t="27259" x="2924175" y="3832225"/>
          <p14:tracePt t="27276" x="2933700" y="3832225"/>
          <p14:tracePt t="27293" x="2955925" y="3835400"/>
          <p14:tracePt t="27309" x="2987675" y="3835400"/>
          <p14:tracePt t="27326" x="3032125" y="3835400"/>
          <p14:tracePt t="27343" x="3051175" y="3835400"/>
          <p14:tracePt t="27359" x="3073400" y="3835400"/>
          <p14:tracePt t="27376" x="3079750" y="3835400"/>
          <p14:tracePt t="27393" x="3086100" y="3835400"/>
          <p14:tracePt t="27410" x="3089275" y="3835400"/>
          <p14:tracePt t="27442" x="3095625" y="3835400"/>
          <p14:tracePt t="27459" x="3105150" y="3835400"/>
          <p14:tracePt t="27476" x="3117850" y="3835400"/>
          <p14:tracePt t="27492" x="3136900" y="3835400"/>
          <p14:tracePt t="27509" x="3165475" y="3835400"/>
          <p14:tracePt t="27526" x="3197225" y="3835400"/>
          <p14:tracePt t="27543" x="3232150" y="3835400"/>
          <p14:tracePt t="27559" x="3254375" y="3835400"/>
          <p14:tracePt t="27576" x="3286125" y="3835400"/>
          <p14:tracePt t="27593" x="3378200" y="3844925"/>
          <p14:tracePt t="27609" x="3394075" y="3844925"/>
          <p14:tracePt t="27610" x="3416300" y="3844925"/>
          <p14:tracePt t="27626" x="3448050" y="3844925"/>
          <p14:tracePt t="27642" x="3482975" y="3848100"/>
          <p14:tracePt t="27659" x="3565525" y="3848100"/>
          <p14:tracePt t="27676" x="3581400" y="3848100"/>
          <p14:tracePt t="27692" x="3638550" y="3848100"/>
          <p14:tracePt t="27709" x="3695700" y="3848100"/>
          <p14:tracePt t="27726" x="3714750" y="3848100"/>
          <p14:tracePt t="27742" x="3743325" y="3854450"/>
          <p14:tracePt t="27760" x="3790950" y="3854450"/>
          <p14:tracePt t="27776" x="3844925" y="3854450"/>
          <p14:tracePt t="27793" x="3930650" y="3854450"/>
          <p14:tracePt t="27810" x="3981450" y="3854450"/>
          <p14:tracePt t="27826" x="4048125" y="3860800"/>
          <p14:tracePt t="27843" x="4156075" y="3860800"/>
          <p14:tracePt t="27859" x="4187825" y="3860800"/>
          <p14:tracePt t="27876" x="4235450" y="3860800"/>
          <p14:tracePt t="27892" x="4292600" y="3860800"/>
          <p14:tracePt t="27909" x="4340225" y="3860800"/>
          <p14:tracePt t="27926" x="4368800" y="3860800"/>
          <p14:tracePt t="27943" x="4387850" y="3860800"/>
          <p14:tracePt t="27959" x="4403725" y="3860800"/>
          <p14:tracePt t="27976" x="4416425" y="3860800"/>
          <p14:tracePt t="27992" x="4425950" y="3860800"/>
          <p14:tracePt t="28010" x="4435475" y="3854450"/>
          <p14:tracePt t="28026" x="4445000" y="3851275"/>
          <p14:tracePt t="28043" x="4445000" y="3844925"/>
          <p14:tracePt t="28059" x="4457700" y="3835400"/>
          <p14:tracePt t="28076" x="4464050" y="3835400"/>
          <p14:tracePt t="28093" x="4467225" y="3835400"/>
          <p14:tracePt t="28109" x="4473575" y="3835400"/>
          <p14:tracePt t="28110" x="4476750" y="3832225"/>
          <p14:tracePt t="28126" x="4483100" y="3832225"/>
          <p14:tracePt t="28143" x="4486275" y="3832225"/>
          <p14:tracePt t="28159" x="4489450" y="3825875"/>
          <p14:tracePt t="28176" x="4505325" y="3825875"/>
          <p14:tracePt t="28193" x="4514850" y="3822700"/>
          <p14:tracePt t="28209" x="4518025" y="3822700"/>
          <p14:tracePt t="28226" x="4527550" y="3822700"/>
          <p14:tracePt t="28243" x="4530725" y="3819525"/>
          <p14:tracePt t="28259" x="4540250" y="3819525"/>
          <p14:tracePt t="28276" x="4559300" y="3819525"/>
          <p14:tracePt t="28292" x="4575175" y="3813175"/>
          <p14:tracePt t="28309" x="4594225" y="3813175"/>
          <p14:tracePt t="28326" x="4622800" y="3806825"/>
          <p14:tracePt t="28343" x="4689475" y="3806825"/>
          <p14:tracePt t="28359" x="4705350" y="3800475"/>
          <p14:tracePt t="28376" x="4746625" y="3800475"/>
          <p14:tracePt t="28392" x="4775200" y="3797300"/>
          <p14:tracePt t="28409" x="4816475" y="3797300"/>
          <p14:tracePt t="28426" x="4835525" y="3790950"/>
          <p14:tracePt t="28443" x="4883150" y="3790950"/>
          <p14:tracePt t="28460" x="4918075" y="3781425"/>
          <p14:tracePt t="28476" x="4965700" y="3781425"/>
          <p14:tracePt t="28492" x="5019675" y="3781425"/>
          <p14:tracePt t="28509" x="5076825" y="3781425"/>
          <p14:tracePt t="28526" x="5118100" y="3781425"/>
          <p14:tracePt t="28543" x="5156200" y="3781425"/>
          <p14:tracePt t="28559" x="5191125" y="3787775"/>
          <p14:tracePt t="28576" x="5238750" y="3787775"/>
          <p14:tracePt t="28593" x="5327650" y="3787775"/>
          <p14:tracePt t="28609" x="5346700" y="3787775"/>
          <p14:tracePt t="28626" x="5381625" y="3794125"/>
          <p14:tracePt t="28643" x="5511800" y="3803650"/>
          <p14:tracePt t="28659" x="5588000" y="3803650"/>
          <p14:tracePt t="28676" x="5664200" y="3800475"/>
          <p14:tracePt t="28693" x="5762625" y="3800475"/>
          <p14:tracePt t="28709" x="5832475" y="3800475"/>
          <p14:tracePt t="28726" x="5911850" y="3790950"/>
          <p14:tracePt t="28742" x="5953125" y="3794125"/>
          <p14:tracePt t="28759" x="5984875" y="3794125"/>
          <p14:tracePt t="28776" x="6007100" y="3794125"/>
          <p14:tracePt t="28793" x="6019800" y="3794125"/>
          <p14:tracePt t="28809" x="6038850" y="3794125"/>
          <p14:tracePt t="28826" x="6067425" y="3794125"/>
          <p14:tracePt t="28842" x="6086475" y="3794125"/>
          <p14:tracePt t="28859" x="6099175" y="3794125"/>
          <p14:tracePt t="28876" x="6121400" y="3794125"/>
          <p14:tracePt t="28893" x="6130925" y="3794125"/>
          <p14:tracePt t="28909" x="6140450" y="3794125"/>
          <p14:tracePt t="28926" x="6159500" y="3794125"/>
          <p14:tracePt t="28943" x="6178550" y="3794125"/>
          <p14:tracePt t="28959" x="6194425" y="3794125"/>
          <p14:tracePt t="28976" x="6213475" y="3794125"/>
          <p14:tracePt t="28992" x="6232525" y="3794125"/>
          <p14:tracePt t="29010" x="6248400" y="3794125"/>
          <p14:tracePt t="29026" x="6257925" y="3794125"/>
          <p14:tracePt t="29043" x="6270625" y="3794125"/>
          <p14:tracePt t="29060" x="6299200" y="3800475"/>
          <p14:tracePt t="29076" x="6324600" y="3800475"/>
          <p14:tracePt t="29093" x="6340475" y="3797300"/>
          <p14:tracePt t="29109" x="6369050" y="3794125"/>
          <p14:tracePt t="29126" x="6375400" y="3794125"/>
          <p14:tracePt t="29143" x="6381750" y="3794125"/>
          <p14:tracePt t="29176" x="6384925" y="3794125"/>
          <p14:tracePt t="29984" x="6400800" y="3794125"/>
          <p14:tracePt t="29992" x="6442075" y="3797300"/>
          <p14:tracePt t="30000" x="6467475" y="3803650"/>
          <p14:tracePt t="30008" x="6499225" y="3803650"/>
          <p14:tracePt t="30023" x="6575425" y="3819525"/>
          <p14:tracePt t="30039" x="6724650" y="3835400"/>
          <p14:tracePt t="30057" x="6937375" y="3835400"/>
          <p14:tracePt t="30073" x="7045325" y="3835400"/>
          <p14:tracePt t="30090" x="7181850" y="3835400"/>
          <p14:tracePt t="30107" x="7350125" y="3835400"/>
          <p14:tracePt t="30123" x="7581900" y="3829050"/>
          <p14:tracePt t="30140" x="7740650" y="3835400"/>
          <p14:tracePt t="30156" x="7880350" y="3822700"/>
          <p14:tracePt t="30173" x="8029575" y="3813175"/>
          <p14:tracePt t="30190" x="8137525" y="3813175"/>
          <p14:tracePt t="30207" x="8255000" y="3806825"/>
          <p14:tracePt t="30224" x="8340725" y="3806825"/>
          <p14:tracePt t="30240" x="8407400" y="3806825"/>
          <p14:tracePt t="30258" x="8477250" y="3800475"/>
          <p14:tracePt t="30273" x="8496300" y="3794125"/>
          <p14:tracePt t="30289" x="8518525" y="3794125"/>
          <p14:tracePt t="30306" x="8531225" y="3794125"/>
          <p14:tracePt t="30323" x="8543925" y="3790950"/>
          <p14:tracePt t="30340" x="8553450" y="3790950"/>
          <p14:tracePt t="30357" x="8553450" y="3784600"/>
          <p14:tracePt t="30373" x="8559800" y="3784600"/>
          <p14:tracePt t="31602" x="8562975" y="3784600"/>
          <p14:tracePt t="31762" x="8569325" y="3784600"/>
          <p14:tracePt t="31770" x="8578850" y="3784600"/>
          <p14:tracePt t="31778" x="8594725" y="3787775"/>
          <p14:tracePt t="31791" x="8613775" y="3794125"/>
          <p14:tracePt t="31808" x="8632825" y="3794125"/>
          <p14:tracePt t="31825" x="8674100" y="3794125"/>
          <p14:tracePt t="31842" x="8699500" y="3794125"/>
          <p14:tracePt t="31858" x="8728075" y="3794125"/>
          <p14:tracePt t="31875" x="8740775" y="3797300"/>
          <p14:tracePt t="31892" x="8750300" y="3797300"/>
          <p14:tracePt t="31908" x="8778875" y="3797300"/>
          <p14:tracePt t="31925" x="8788400" y="3797300"/>
          <p14:tracePt t="31942" x="8791575" y="3797300"/>
          <p14:tracePt t="31959" x="8801100" y="3797300"/>
          <p14:tracePt t="32061" x="8807450" y="3797300"/>
          <p14:tracePt t="32206" x="8816975" y="3797300"/>
          <p14:tracePt t="32214" x="8820150" y="3797300"/>
          <p14:tracePt t="32225" x="8829675" y="3797300"/>
          <p14:tracePt t="32242" x="8858250" y="3790950"/>
          <p14:tracePt t="32258" x="8883650" y="3784600"/>
          <p14:tracePt t="32275" x="8924925" y="3784600"/>
          <p14:tracePt t="32292" x="8966200" y="3787775"/>
          <p14:tracePt t="32309" x="9058275" y="3800475"/>
          <p14:tracePt t="32325" x="9137650" y="3816350"/>
          <p14:tracePt t="32342" x="9182100" y="3822700"/>
          <p14:tracePt t="32358" x="9372600" y="3825875"/>
          <p14:tracePt t="32375" x="9547225" y="3775075"/>
          <p14:tracePt t="32392" x="9664700" y="3654425"/>
          <p14:tracePt t="32408" x="9810750" y="3568700"/>
          <p14:tracePt t="33165" x="9829800" y="3578225"/>
          <p14:tracePt t="33172" x="9861550" y="3590925"/>
          <p14:tracePt t="33180" x="9912350" y="3632200"/>
          <p14:tracePt t="33188" x="9934575" y="3638550"/>
          <p14:tracePt t="33204" x="9972675" y="3660775"/>
          <p14:tracePt t="33221" x="10004425" y="3714750"/>
          <p14:tracePt t="33237" x="10026650" y="3768725"/>
          <p14:tracePt t="33254" x="10045700" y="3810000"/>
          <p14:tracePt t="33270" x="10055225" y="3860800"/>
          <p14:tracePt t="33287" x="10077450" y="3876675"/>
          <p14:tracePt t="33304" x="10086975" y="3870325"/>
          <p14:tracePt t="33320" x="10096500" y="3870325"/>
          <p14:tracePt t="33337" x="10112375" y="3867150"/>
          <p14:tracePt t="33354" x="10115550" y="3867150"/>
          <p14:tracePt t="33456" x="10099675" y="3867150"/>
          <p14:tracePt t="33464" x="10074275" y="3876675"/>
          <p14:tracePt t="33472" x="10029825" y="3876675"/>
          <p14:tracePt t="33487" x="9988550" y="3876675"/>
          <p14:tracePt t="33503" x="9899650" y="3883025"/>
          <p14:tracePt t="33520" x="9763125" y="3892550"/>
          <p14:tracePt t="33537" x="9486900" y="3908425"/>
          <p14:tracePt t="33554" x="9315450" y="3927475"/>
          <p14:tracePt t="33570" x="9137650" y="3927475"/>
          <p14:tracePt t="33587" x="8969375" y="3927475"/>
          <p14:tracePt t="33604" x="8829675" y="3927475"/>
          <p14:tracePt t="33620" x="8642350" y="3933825"/>
          <p14:tracePt t="33637" x="8439150" y="3943350"/>
          <p14:tracePt t="33654" x="8197850" y="3952875"/>
          <p14:tracePt t="33656" x="8102600" y="3952875"/>
          <p14:tracePt t="33670" x="7981950" y="3971925"/>
          <p14:tracePt t="33687" x="7731125" y="3981450"/>
          <p14:tracePt t="33704" x="7385050" y="4013200"/>
          <p14:tracePt t="33720" x="7073900" y="4032250"/>
          <p14:tracePt t="33738" x="6807200" y="4048125"/>
          <p14:tracePt t="33753" x="6546850" y="4048125"/>
          <p14:tracePt t="33770" x="6140450" y="4032250"/>
          <p14:tracePt t="33787" x="5829300" y="4032250"/>
          <p14:tracePt t="33803" x="5629275" y="4038600"/>
          <p14:tracePt t="33821" x="5330825" y="4048125"/>
          <p14:tracePt t="33837" x="5083175" y="4067175"/>
          <p14:tracePt t="33854" x="4879975" y="4086225"/>
          <p14:tracePt t="33870" x="4648200" y="4102100"/>
          <p14:tracePt t="33887" x="4438650" y="4121150"/>
          <p14:tracePt t="33904" x="4225925" y="4121150"/>
          <p14:tracePt t="33921" x="4076700" y="4114800"/>
          <p14:tracePt t="33937" x="3898900" y="4108450"/>
          <p14:tracePt t="33954" x="3708400" y="4111625"/>
          <p14:tracePt t="33971" x="3508375" y="4130675"/>
          <p14:tracePt t="33987" x="3295650" y="4130675"/>
          <p14:tracePt t="34003" x="3108325" y="4130675"/>
          <p14:tracePt t="34020" x="2908300" y="4130675"/>
          <p14:tracePt t="34037" x="2673350" y="4146550"/>
          <p14:tracePt t="34054" x="2536825" y="4156075"/>
          <p14:tracePt t="34070" x="2406650" y="4156075"/>
          <p14:tracePt t="34087" x="2330450" y="4152900"/>
          <p14:tracePt t="34104" x="2282825" y="4152900"/>
          <p14:tracePt t="34120" x="2247900" y="4152900"/>
          <p14:tracePt t="34137" x="2216150" y="4152900"/>
          <p14:tracePt t="34154" x="2193925" y="4152900"/>
          <p14:tracePt t="34156" x="2187575" y="4152900"/>
          <p14:tracePt t="34170" x="2184400" y="4152900"/>
          <p14:tracePt t="35194" x="2197100" y="4146550"/>
          <p14:tracePt t="35202" x="2219325" y="4146550"/>
          <p14:tracePt t="35212" x="2260600" y="4146550"/>
          <p14:tracePt t="35229" x="2308225" y="4149725"/>
          <p14:tracePt t="35246" x="2374900" y="4156075"/>
          <p14:tracePt t="35262" x="2495550" y="4181475"/>
          <p14:tracePt t="35279" x="2647950" y="4222750"/>
          <p14:tracePt t="35296" x="2790825" y="4257675"/>
          <p14:tracePt t="35313" x="2943225" y="4283075"/>
          <p14:tracePt t="35328" x="3073400" y="4305300"/>
          <p14:tracePt t="35346" x="3162300" y="4327525"/>
          <p14:tracePt t="35362" x="3314700" y="4352925"/>
          <p14:tracePt t="35379" x="3451225" y="4362450"/>
          <p14:tracePt t="35396" x="3632200" y="4362450"/>
          <p14:tracePt t="35412" x="3790950" y="4362450"/>
          <p14:tracePt t="35428" x="3889375" y="4359275"/>
          <p14:tracePt t="35446" x="3924300" y="4359275"/>
          <p14:tracePt t="35462" x="3949700" y="4359275"/>
          <p14:tracePt t="35479" x="3956050" y="4359275"/>
          <p14:tracePt t="35496" x="3965575" y="4359275"/>
          <p14:tracePt t="35513" x="3978275" y="4359275"/>
          <p14:tracePt t="35529" x="3997325" y="4359275"/>
          <p14:tracePt t="35545" x="4019550" y="4365625"/>
          <p14:tracePt t="35563" x="4051300" y="4365625"/>
          <p14:tracePt t="35578" x="4083050" y="4371975"/>
          <p14:tracePt t="35595" x="4114800" y="4371975"/>
          <p14:tracePt t="35612" x="4133850" y="4371975"/>
          <p14:tracePt t="35629" x="4143375" y="4371975"/>
          <p14:tracePt t="35646" x="4152900" y="4371975"/>
          <p14:tracePt t="35663" x="4159250" y="4371975"/>
          <p14:tracePt t="35696" x="4162425" y="4371975"/>
          <p14:tracePt t="35712" x="4165600" y="4371975"/>
          <p14:tracePt t="35977" x="4171950" y="4371975"/>
          <p14:tracePt t="35984" x="4175125" y="4371975"/>
          <p14:tracePt t="36008" x="4181475" y="4371975"/>
          <p14:tracePt t="36017" x="4184650" y="4371975"/>
          <p14:tracePt t="36024" x="4191000" y="4371975"/>
          <p14:tracePt t="36033" x="4194175" y="4371975"/>
          <p14:tracePt t="36050" x="4203700" y="4365625"/>
          <p14:tracePt t="36066" x="4213225" y="4365625"/>
          <p14:tracePt t="36082" x="4216400" y="4365625"/>
          <p14:tracePt t="36122" x="4222750" y="4365625"/>
          <p14:tracePt t="36133" x="4225925" y="4365625"/>
          <p14:tracePt t="36149" x="4241800" y="4362450"/>
          <p14:tracePt t="36166" x="4254500" y="4356100"/>
          <p14:tracePt t="36183" x="4270375" y="4352925"/>
          <p14:tracePt t="36199" x="4283075" y="4352925"/>
          <p14:tracePt t="36217" x="4305300" y="4346575"/>
          <p14:tracePt t="36232" x="4311650" y="4346575"/>
          <p14:tracePt t="36249" x="4318000" y="4346575"/>
          <p14:tracePt t="36266" x="4321175" y="4346575"/>
          <p14:tracePt t="36283" x="4327525" y="4346575"/>
          <p14:tracePt t="36300" x="4337050" y="4346575"/>
          <p14:tracePt t="36316" x="4343400" y="4349750"/>
          <p14:tracePt t="36332" x="4365625" y="4349750"/>
          <p14:tracePt t="36350" x="4378325" y="4349750"/>
          <p14:tracePt t="36367" x="4425950" y="4359275"/>
          <p14:tracePt t="36383" x="4473575" y="4365625"/>
          <p14:tracePt t="36399" x="4530725" y="4365625"/>
          <p14:tracePt t="36416" x="4587875" y="4371975"/>
          <p14:tracePt t="36433" x="4645025" y="4378325"/>
          <p14:tracePt t="36449" x="4676775" y="4378325"/>
          <p14:tracePt t="36466" x="4718050" y="4384675"/>
          <p14:tracePt t="36483" x="4759325" y="4384675"/>
          <p14:tracePt t="36500" x="4800600" y="4391025"/>
          <p14:tracePt t="36516" x="4841875" y="4391025"/>
          <p14:tracePt t="36532" x="4914900" y="4387850"/>
          <p14:tracePt t="36550" x="4972050" y="4381500"/>
          <p14:tracePt t="36566" x="5022850" y="4375150"/>
          <p14:tracePt t="36582" x="5064125" y="4368800"/>
          <p14:tracePt t="36599" x="5130800" y="4371975"/>
          <p14:tracePt t="36616" x="5207000" y="4371975"/>
          <p14:tracePt t="36633" x="5292725" y="4378325"/>
          <p14:tracePt t="36650" x="5372100" y="4378325"/>
          <p14:tracePt t="36667" x="5473700" y="4378325"/>
          <p14:tracePt t="36683" x="5537200" y="4378325"/>
          <p14:tracePt t="36685" x="5581650" y="4375150"/>
          <p14:tracePt t="36700" x="5607050" y="4375150"/>
          <p14:tracePt t="36716" x="5673725" y="4375150"/>
          <p14:tracePt t="36732" x="5718175" y="4375150"/>
          <p14:tracePt t="36750" x="5753100" y="4368800"/>
          <p14:tracePt t="36766" x="5883275" y="4349750"/>
          <p14:tracePt t="36783" x="5978525" y="4343400"/>
          <p14:tracePt t="36799" x="6070600" y="4321175"/>
          <p14:tracePt t="36816" x="6146800" y="4314825"/>
          <p14:tracePt t="36832" x="6235700" y="4305300"/>
          <p14:tracePt t="36850" x="6334125" y="4292600"/>
          <p14:tracePt t="36867" x="6403975" y="4286250"/>
          <p14:tracePt t="36883" x="6489700" y="4286250"/>
          <p14:tracePt t="36899" x="6546850" y="4273550"/>
          <p14:tracePt t="36917" x="6613525" y="4273550"/>
          <p14:tracePt t="36934" x="6724650" y="4260850"/>
          <p14:tracePt t="36950" x="6750050" y="4254500"/>
          <p14:tracePt t="36966" x="6870700" y="4248150"/>
          <p14:tracePt t="36983" x="6918325" y="4241800"/>
          <p14:tracePt t="37000" x="6959600" y="4241800"/>
          <p14:tracePt t="37016" x="6988175" y="4229100"/>
          <p14:tracePt t="37032" x="7007225" y="4229100"/>
          <p14:tracePt t="37049" x="7016750" y="4219575"/>
          <p14:tracePt t="37066" x="7035800" y="4219575"/>
          <p14:tracePt t="37082" x="7045325" y="4216400"/>
          <p14:tracePt t="37100" x="7067550" y="4210050"/>
          <p14:tracePt t="37116" x="7080250" y="4210050"/>
          <p14:tracePt t="37133" x="7089775" y="4210050"/>
          <p14:tracePt t="37150" x="7099300" y="4210050"/>
          <p14:tracePt t="37167" x="7112000" y="4210050"/>
          <p14:tracePt t="37168" x="7118350" y="4210050"/>
          <p14:tracePt t="37182" x="7127875" y="4210050"/>
          <p14:tracePt t="37200" x="7143750" y="4210050"/>
          <p14:tracePt t="37216" x="7172325" y="4210050"/>
          <p14:tracePt t="37233" x="7175500" y="4210050"/>
          <p14:tracePt t="37250" x="7181850" y="4210050"/>
          <p14:tracePt t="37820" x="7175500" y="4210050"/>
          <p14:tracePt t="37828" x="7140575" y="4213225"/>
          <p14:tracePt t="37837" x="7077075" y="4229100"/>
          <p14:tracePt t="37854" x="6956425" y="4254500"/>
          <p14:tracePt t="37871" x="6804025" y="4289425"/>
          <p14:tracePt t="37887" x="6613525" y="4305300"/>
          <p14:tracePt t="37904" x="6470650" y="4330700"/>
          <p14:tracePt t="37921" x="6353175" y="4337050"/>
          <p14:tracePt t="37937" x="6223000" y="4356100"/>
          <p14:tracePt t="37954" x="6073775" y="4371975"/>
          <p14:tracePt t="37971" x="5915025" y="4371975"/>
          <p14:tracePt t="37987" x="5775325" y="4365625"/>
          <p14:tracePt t="38004" x="5667375" y="4371975"/>
          <p14:tracePt t="38021" x="5540375" y="4356100"/>
          <p14:tracePt t="38037" x="5400675" y="4356100"/>
          <p14:tracePt t="38054" x="5210175" y="4356100"/>
          <p14:tracePt t="38070" x="5111750" y="4368800"/>
          <p14:tracePt t="38088" x="5064125" y="4375150"/>
          <p14:tracePt t="38104" x="5038725" y="4375150"/>
          <p14:tracePt t="38120" x="4987925" y="4381500"/>
          <p14:tracePt t="38137" x="4953000" y="4387850"/>
          <p14:tracePt t="38154" x="4927600" y="4387850"/>
          <p14:tracePt t="38171" x="4876800" y="4387850"/>
          <p14:tracePt t="38187" x="4800600" y="4387850"/>
          <p14:tracePt t="38204" x="4737100" y="4387850"/>
          <p14:tracePt t="38221" x="4648200" y="4400550"/>
          <p14:tracePt t="38238" x="4568825" y="4416425"/>
          <p14:tracePt t="38254" x="4460875" y="4422775"/>
          <p14:tracePt t="38271" x="4257675" y="4451350"/>
          <p14:tracePt t="38288" x="4079875" y="4457700"/>
          <p14:tracePt t="38304" x="3784600" y="4467225"/>
          <p14:tracePt t="38321" x="3676650" y="4467225"/>
          <p14:tracePt t="38337" x="3559175" y="4476750"/>
          <p14:tracePt t="38354" x="3451225" y="4470400"/>
          <p14:tracePt t="38371" x="3394075" y="4473575"/>
          <p14:tracePt t="38388" x="3333750" y="4479925"/>
          <p14:tracePt t="38404" x="3314700" y="4486275"/>
          <p14:tracePt t="38421" x="3295650" y="4486275"/>
          <p14:tracePt t="38437" x="3257550" y="4489450"/>
          <p14:tracePt t="38454" x="3244850" y="4489450"/>
          <p14:tracePt t="38471" x="3216275" y="4489450"/>
          <p14:tracePt t="38487" x="3190875" y="4489450"/>
          <p14:tracePt t="38504" x="3155950" y="4489450"/>
          <p14:tracePt t="38521" x="3140075" y="4498975"/>
          <p14:tracePt t="38537" x="3121025" y="4498975"/>
          <p14:tracePt t="38554" x="3092450" y="4505325"/>
          <p14:tracePt t="38570" x="3048000" y="4518025"/>
          <p14:tracePt t="38588" x="3028950" y="4521200"/>
          <p14:tracePt t="38604" x="3000375" y="4533900"/>
          <p14:tracePt t="38621" x="2971800" y="4556125"/>
          <p14:tracePt t="38638" x="2943225" y="4575175"/>
          <p14:tracePt t="38654" x="2905125" y="4597400"/>
          <p14:tracePt t="38671" x="2870200" y="4635500"/>
          <p14:tracePt t="38687" x="2847975" y="4657725"/>
          <p14:tracePt t="38704" x="2816225" y="4689475"/>
          <p14:tracePt t="38721" x="2800350" y="4718050"/>
          <p14:tracePt t="38738" x="2787650" y="4740275"/>
          <p14:tracePt t="38754" x="2784475" y="4752975"/>
          <p14:tracePt t="38771" x="2778125" y="4768850"/>
          <p14:tracePt t="38788" x="2774950" y="4784725"/>
          <p14:tracePt t="38804" x="2755900" y="4832350"/>
          <p14:tracePt t="38820" x="2733675" y="4876800"/>
          <p14:tracePt t="38837" x="2727325" y="4886325"/>
          <p14:tracePt t="38854" x="2724150" y="4895850"/>
          <p14:tracePt t="38871" x="2717800" y="4902200"/>
          <p14:tracePt t="38887" x="2708275" y="4921250"/>
          <p14:tracePt t="38904" x="2692400" y="4930775"/>
          <p14:tracePt t="38921" x="2676525" y="4946650"/>
          <p14:tracePt t="38937" x="2644775" y="4968875"/>
          <p14:tracePt t="38954" x="2590800" y="5000625"/>
          <p14:tracePt t="38971" x="2540000" y="5006975"/>
          <p14:tracePt t="38988" x="2505075" y="5006975"/>
          <p14:tracePt t="39004" x="2495550" y="5006975"/>
          <p14:tracePt t="39021" x="2486025" y="5013325"/>
          <p14:tracePt t="39037" x="2476500" y="5010150"/>
          <p14:tracePt t="39054" x="2447925" y="5000625"/>
          <p14:tracePt t="39070" x="2371725" y="4987925"/>
          <p14:tracePt t="39088" x="2232025" y="4953000"/>
          <p14:tracePt t="39104" x="2079625" y="4927600"/>
          <p14:tracePt t="39121" x="1911350" y="4921250"/>
          <p14:tracePt t="39138" x="1739900" y="4892675"/>
          <p14:tracePt t="39155" x="1568450" y="4876800"/>
          <p14:tracePt t="39171" x="1387475" y="4860925"/>
          <p14:tracePt t="39173" x="1323975" y="4851400"/>
          <p14:tracePt t="39187" x="1292225" y="4851400"/>
          <p14:tracePt t="39204" x="1247775" y="4845050"/>
          <p14:tracePt t="39220" x="1235075" y="4838700"/>
          <p14:tracePt t="41396" x="1241425" y="4841875"/>
          <p14:tracePt t="41404" x="1266825" y="4854575"/>
          <p14:tracePt t="41412" x="1311275" y="4854575"/>
          <p14:tracePt t="41422" x="1355725" y="4876800"/>
          <p14:tracePt t="41436" x="1400175" y="4886325"/>
          <p14:tracePt t="41453" x="1619250" y="4953000"/>
          <p14:tracePt t="41468" x="1717675" y="4972050"/>
          <p14:tracePt t="41486" x="1908175" y="5006975"/>
          <p14:tracePt t="41502" x="2092325" y="5057775"/>
          <p14:tracePt t="41518" x="2381250" y="5092700"/>
          <p14:tracePt t="41536" x="2565400" y="5137150"/>
          <p14:tracePt t="41552" x="2698750" y="5168900"/>
          <p14:tracePt t="41569" x="2876550" y="5178425"/>
          <p14:tracePt t="41586" x="3048000" y="5194300"/>
          <p14:tracePt t="41602" x="3165475" y="5194300"/>
          <p14:tracePt t="41619" x="3302000" y="5203825"/>
          <p14:tracePt t="41636" x="3409950" y="5203825"/>
          <p14:tracePt t="41653" x="3517900" y="5203825"/>
          <p14:tracePt t="41669" x="3622675" y="5203825"/>
          <p14:tracePt t="41686" x="3698875" y="5203825"/>
          <p14:tracePt t="41702" x="3787775" y="5203825"/>
          <p14:tracePt t="41703" x="3797300" y="5200650"/>
          <p14:tracePt t="41718" x="3819525" y="5197475"/>
          <p14:tracePt t="41736" x="3822700" y="5197475"/>
          <p14:tracePt t="41904" x="3829050" y="5191125"/>
          <p14:tracePt t="41936" x="3838575" y="5191125"/>
          <p14:tracePt t="41951" x="3848100" y="5187950"/>
          <p14:tracePt t="41968" x="3854450" y="5181600"/>
          <p14:tracePt t="41976" x="3857625" y="5178425"/>
          <p14:tracePt t="41994" x="3860800" y="5175250"/>
          <p14:tracePt t="42130" x="3867150" y="5175250"/>
          <p14:tracePt t="42154" x="3867150" y="5168900"/>
          <p14:tracePt t="42162" x="3870325" y="5168900"/>
          <p14:tracePt t="42186" x="3876675" y="5168900"/>
          <p14:tracePt t="42204" x="3876675" y="5165725"/>
          <p14:tracePt t="42226" x="3879850" y="5165725"/>
          <p14:tracePt t="42250" x="3886200" y="5159375"/>
          <p14:tracePt t="42258" x="3889375" y="5156200"/>
          <p14:tracePt t="42276" x="3889375" y="5149850"/>
          <p14:tracePt t="42286" x="3892550" y="5146675"/>
          <p14:tracePt t="42302" x="3902075" y="5146675"/>
          <p14:tracePt t="42319" x="3902075" y="5143500"/>
          <p14:tracePt t="42335" x="3908425" y="5143500"/>
          <p14:tracePt t="42356" x="3908425" y="5137150"/>
          <p14:tracePt t="42369" x="3911600" y="5137150"/>
          <p14:tracePt t="42386" x="3917950" y="5137150"/>
          <p14:tracePt t="42403" x="3940175" y="5127625"/>
          <p14:tracePt t="42419" x="3946525" y="5127625"/>
          <p14:tracePt t="42436" x="3956050" y="5127625"/>
          <p14:tracePt t="42452" x="3965575" y="5118100"/>
          <p14:tracePt t="42469" x="3978275" y="5118100"/>
          <p14:tracePt t="42486" x="3978275" y="5114925"/>
          <p14:tracePt t="42502" x="3987800" y="5108575"/>
          <p14:tracePt t="42519" x="4000500" y="5108575"/>
          <p14:tracePt t="42536" x="4010025" y="5105400"/>
          <p14:tracePt t="42552" x="4025900" y="5105400"/>
          <p14:tracePt t="42569" x="4051300" y="5099050"/>
          <p14:tracePt t="42585" x="4073525" y="5092700"/>
          <p14:tracePt t="42603" x="4092575" y="5089525"/>
          <p14:tracePt t="42619" x="4102100" y="5086350"/>
          <p14:tracePt t="42636" x="4111625" y="5086350"/>
          <p14:tracePt t="42652" x="4121150" y="5080000"/>
          <p14:tracePt t="42669" x="4133850" y="5080000"/>
          <p14:tracePt t="42686" x="4137025" y="5076825"/>
          <p14:tracePt t="42702" x="4143375" y="5076825"/>
          <p14:tracePt t="42719" x="4146550" y="5076825"/>
          <p14:tracePt t="42756" x="4146550" y="5070475"/>
          <p14:tracePt t="42766" x="4156075" y="5070475"/>
          <p14:tracePt t="42774" x="4162425" y="5067300"/>
          <p14:tracePt t="42786" x="4165600" y="5067300"/>
          <p14:tracePt t="42803" x="4175125" y="5067300"/>
          <p14:tracePt t="42819" x="4184650" y="5057775"/>
          <p14:tracePt t="42853" x="4187825" y="5057775"/>
          <p14:tracePt t="42869" x="4194175" y="5054600"/>
          <p14:tracePt t="42918" x="4197350" y="5054600"/>
          <p14:tracePt t="42926" x="4197350" y="5048250"/>
          <p14:tracePt t="42958" x="4203700" y="5045075"/>
          <p14:tracePt t="42966" x="4206875" y="5038725"/>
          <p14:tracePt t="42974" x="4216400" y="5035550"/>
          <p14:tracePt t="42990" x="4222750" y="5029200"/>
          <p14:tracePt t="43003" x="4232275" y="5029200"/>
          <p14:tracePt t="43019" x="4238625" y="5026025"/>
          <p14:tracePt t="43036" x="4254500" y="5019675"/>
          <p14:tracePt t="43053" x="4273550" y="5019675"/>
          <p14:tracePt t="43069" x="4302125" y="5016500"/>
          <p14:tracePt t="43085" x="4330700" y="5016500"/>
          <p14:tracePt t="43102" x="4356100" y="5019675"/>
          <p14:tracePt t="43119" x="4416425" y="5019675"/>
          <p14:tracePt t="43136" x="4435475" y="5019675"/>
          <p14:tracePt t="43152" x="4470400" y="5019675"/>
          <p14:tracePt t="43169" x="4489450" y="5019675"/>
          <p14:tracePt t="43186" x="4508500" y="5019675"/>
          <p14:tracePt t="43202" x="4537075" y="5016500"/>
          <p14:tracePt t="43219" x="4565650" y="5010150"/>
          <p14:tracePt t="43236" x="4606925" y="5013325"/>
          <p14:tracePt t="43252" x="4641850" y="5013325"/>
          <p14:tracePt t="43269" x="4699000" y="5013325"/>
          <p14:tracePt t="43286" x="4762500" y="5019675"/>
          <p14:tracePt t="43303" x="4886325" y="5026025"/>
          <p14:tracePt t="43319" x="4927600" y="5026025"/>
          <p14:tracePt t="43335" x="5016500" y="5035550"/>
          <p14:tracePt t="43352" x="5124450" y="5048250"/>
          <p14:tracePt t="43369" x="5318125" y="5073650"/>
          <p14:tracePt t="43386" x="5457825" y="5073650"/>
          <p14:tracePt t="43402" x="5534025" y="5080000"/>
          <p14:tracePt t="43419" x="5626100" y="5102225"/>
          <p14:tracePt t="43436" x="5721350" y="5102225"/>
          <p14:tracePt t="43453" x="5768975" y="5102225"/>
          <p14:tracePt t="43469" x="5813425" y="5111750"/>
          <p14:tracePt t="43486" x="5864225" y="5114925"/>
          <p14:tracePt t="43502" x="5930900" y="5130800"/>
          <p14:tracePt t="43519" x="5988050" y="5137150"/>
          <p14:tracePt t="43536" x="6022975" y="5137150"/>
          <p14:tracePt t="43553" x="6080125" y="5143500"/>
          <p14:tracePt t="43569" x="6130925" y="5156200"/>
          <p14:tracePt t="43585" x="6165850" y="5162550"/>
          <p14:tracePt t="43602" x="6191250" y="5162550"/>
          <p14:tracePt t="43619" x="6223000" y="5168900"/>
          <p14:tracePt t="43636" x="6235700" y="5168900"/>
          <p14:tracePt t="43652" x="6251575" y="5168900"/>
          <p14:tracePt t="43669" x="6264275" y="5168900"/>
          <p14:tracePt t="43686" x="6273800" y="5168900"/>
          <p14:tracePt t="43702" x="6289675" y="5168900"/>
          <p14:tracePt t="43719" x="6292850" y="5168900"/>
          <p14:tracePt t="43736" x="6296025" y="5168900"/>
          <p14:tracePt t="43779" x="6302375" y="5168900"/>
          <p14:tracePt t="43794" x="6305550" y="5168900"/>
          <p14:tracePt t="43810" x="6311900" y="5168900"/>
          <p14:tracePt t="43819" x="6315075" y="5168900"/>
          <p14:tracePt t="43826" x="6321425" y="5168900"/>
          <p14:tracePt t="43842" x="6324600" y="5168900"/>
          <p14:tracePt t="43858" x="6327775" y="5168900"/>
          <p14:tracePt t="43916" x="6327775" y="5172075"/>
          <p14:tracePt t="44222" x="6334125" y="5172075"/>
          <p14:tracePt t="44230" x="6337300" y="5172075"/>
          <p14:tracePt t="44244" x="6343650" y="5172075"/>
          <p14:tracePt t="44260" x="6356350" y="5175250"/>
          <p14:tracePt t="44277" x="6384925" y="5175250"/>
          <p14:tracePt t="44294" x="6410325" y="5175250"/>
          <p14:tracePt t="44310" x="6445250" y="5175250"/>
          <p14:tracePt t="44326" x="6540500" y="5175250"/>
          <p14:tracePt t="44343" x="6600825" y="5168900"/>
          <p14:tracePt t="44360" x="6654800" y="5168900"/>
          <p14:tracePt t="44377" x="6711950" y="5162550"/>
          <p14:tracePt t="44394" x="6746875" y="5156200"/>
          <p14:tracePt t="44410" x="6794500" y="5149850"/>
          <p14:tracePt t="44426" x="6861175" y="5143500"/>
          <p14:tracePt t="44443" x="6918325" y="5143500"/>
          <p14:tracePt t="44460" x="6959600" y="5143500"/>
          <p14:tracePt t="44477" x="7007225" y="5143500"/>
          <p14:tracePt t="44494" x="7099300" y="5133975"/>
          <p14:tracePt t="44510" x="7162800" y="5133975"/>
          <p14:tracePt t="44527" x="7210425" y="5133975"/>
          <p14:tracePt t="44544" x="7267575" y="5127625"/>
          <p14:tracePt t="44560" x="7308850" y="5121275"/>
          <p14:tracePt t="44576" x="7359650" y="5121275"/>
          <p14:tracePt t="44594" x="7375525" y="5121275"/>
          <p14:tracePt t="44610" x="7385050" y="5121275"/>
          <p14:tracePt t="44627" x="7388225" y="5118100"/>
          <p14:tracePt t="45930" x="7381875" y="5121275"/>
          <p14:tracePt t="45938" x="7372350" y="5124450"/>
          <p14:tracePt t="45946" x="7346950" y="5124450"/>
          <p14:tracePt t="45954" x="7321550" y="5130800"/>
          <p14:tracePt t="45970" x="7305675" y="5137150"/>
          <p14:tracePt t="45986" x="7258050" y="5143500"/>
          <p14:tracePt t="46003" x="7175500" y="5156200"/>
          <p14:tracePt t="46019" x="7086600" y="5172075"/>
          <p14:tracePt t="46037" x="7019925" y="5168900"/>
          <p14:tracePt t="46053" x="6943725" y="5168900"/>
          <p14:tracePt t="46070" x="6905625" y="5168900"/>
          <p14:tracePt t="46087" x="6864350" y="5168900"/>
          <p14:tracePt t="46103" x="6823075" y="5168900"/>
          <p14:tracePt t="46120" x="6794500" y="5168900"/>
          <p14:tracePt t="46137" x="6721475" y="5168900"/>
          <p14:tracePt t="46153" x="6705600" y="5168900"/>
          <p14:tracePt t="46170" x="6677025" y="5168900"/>
          <p14:tracePt t="46186" x="6642100" y="5175250"/>
          <p14:tracePt t="46203" x="6600825" y="5181600"/>
          <p14:tracePt t="46220" x="6550025" y="5181600"/>
          <p14:tracePt t="46236" x="6540500" y="5181600"/>
          <p14:tracePt t="46237" x="6524625" y="5181600"/>
          <p14:tracePt t="46253" x="6467475" y="5181600"/>
          <p14:tracePt t="46270" x="6400800" y="5181600"/>
          <p14:tracePt t="46286" x="6292850" y="5187950"/>
          <p14:tracePt t="46303" x="6210300" y="5203825"/>
          <p14:tracePt t="46319" x="6051550" y="5213350"/>
          <p14:tracePt t="46336" x="5915025" y="5213350"/>
          <p14:tracePt t="46353" x="5680075" y="5222875"/>
          <p14:tracePt t="46370" x="5429250" y="5213350"/>
          <p14:tracePt t="46387" x="5226050" y="5213350"/>
          <p14:tracePt t="46404" x="5067300" y="5229225"/>
          <p14:tracePt t="46419" x="4895850" y="5229225"/>
          <p14:tracePt t="46436" x="4727575" y="5229225"/>
          <p14:tracePt t="46453" x="4549775" y="5235575"/>
          <p14:tracePt t="46470" x="4368800" y="5254625"/>
          <p14:tracePt t="46486" x="4156075" y="5248275"/>
          <p14:tracePt t="46502" x="3911600" y="5260975"/>
          <p14:tracePt t="46520" x="3711575" y="5270500"/>
          <p14:tracePt t="46536" x="3552825" y="5264150"/>
          <p14:tracePt t="46553" x="3384550" y="5257800"/>
          <p14:tracePt t="46570" x="3235325" y="5257800"/>
          <p14:tracePt t="46587" x="3067050" y="5257800"/>
          <p14:tracePt t="46603" x="2917825" y="5260975"/>
          <p14:tracePt t="46620" x="2800350" y="5270500"/>
          <p14:tracePt t="46636" x="2692400" y="5276850"/>
          <p14:tracePt t="46653" x="2562225" y="5292725"/>
          <p14:tracePt t="46669" x="2444750" y="5302250"/>
          <p14:tracePt t="46686" x="2314575" y="5318125"/>
          <p14:tracePt t="46704" x="2168525" y="5349875"/>
          <p14:tracePt t="46720" x="2051050" y="5349875"/>
          <p14:tracePt t="46736" x="2006600" y="5362575"/>
          <p14:tracePt t="46753" x="1873250" y="5394325"/>
          <p14:tracePt t="46770" x="1803400" y="5407025"/>
          <p14:tracePt t="46786" x="1701800" y="5432425"/>
          <p14:tracePt t="46803" x="1612900" y="5454650"/>
          <p14:tracePt t="46820" x="1543050" y="5473700"/>
          <p14:tracePt t="46837" x="1457325" y="5473700"/>
          <p14:tracePt t="46853" x="1387475" y="5489575"/>
          <p14:tracePt t="46870" x="1308100" y="5495925"/>
          <p14:tracePt t="46887" x="1231900" y="5508625"/>
          <p14:tracePt t="46904" x="1181100" y="5527675"/>
          <p14:tracePt t="46919" x="1165225" y="5527675"/>
          <p14:tracePt t="46936" x="1123950" y="5534025"/>
          <p14:tracePt t="46953" x="1079500" y="5546725"/>
          <p14:tracePt t="46970" x="1060450" y="5553075"/>
          <p14:tracePt t="46986" x="1031875" y="5556250"/>
          <p14:tracePt t="47003" x="1016000" y="5556250"/>
          <p14:tracePt t="47020" x="1003300" y="5556250"/>
          <p14:tracePt t="47037" x="993775" y="5562600"/>
          <p14:tracePt t="47052" x="984250" y="5562600"/>
          <p14:tracePt t="47070" x="968375" y="5565775"/>
          <p14:tracePt t="47087" x="955675" y="5572125"/>
          <p14:tracePt t="47103" x="936625" y="5572125"/>
          <p14:tracePt t="47120" x="920750" y="5572125"/>
          <p14:tracePt t="47137" x="889000" y="5581650"/>
          <p14:tracePt t="47153" x="885825" y="5581650"/>
          <p14:tracePt t="50310" x="892175" y="5581650"/>
          <p14:tracePt t="50318" x="895350" y="5581650"/>
          <p14:tracePt t="50327" x="901700" y="5581650"/>
          <p14:tracePt t="50342" x="920750" y="5581650"/>
          <p14:tracePt t="50359" x="933450" y="5581650"/>
          <p14:tracePt t="50376" x="955675" y="5581650"/>
          <p14:tracePt t="50393" x="965200" y="5581650"/>
          <p14:tracePt t="50409" x="974725" y="5581650"/>
          <p14:tracePt t="50426" x="987425" y="5581650"/>
          <p14:tracePt t="50443" x="996950" y="5581650"/>
          <p14:tracePt t="50459" x="1025525" y="5581650"/>
          <p14:tracePt t="50476" x="1044575" y="5581650"/>
          <p14:tracePt t="50493" x="1073150" y="5588000"/>
          <p14:tracePt t="50509" x="1095375" y="5594350"/>
          <p14:tracePt t="50526" x="1120775" y="5591175"/>
          <p14:tracePt t="50543" x="1162050" y="5591175"/>
          <p14:tracePt t="50559" x="1203325" y="5591175"/>
          <p14:tracePt t="50576" x="1238250" y="5591175"/>
          <p14:tracePt t="50592" x="1336675" y="5588000"/>
          <p14:tracePt t="50609" x="1409700" y="5607050"/>
          <p14:tracePt t="50626" x="1476375" y="5616575"/>
          <p14:tracePt t="50643" x="1543050" y="5622925"/>
          <p14:tracePt t="50659" x="1612900" y="5635625"/>
          <p14:tracePt t="50676" x="1685925" y="5635625"/>
          <p14:tracePt t="50693" x="1774825" y="5645150"/>
          <p14:tracePt t="50709" x="1809750" y="5641975"/>
          <p14:tracePt t="50726" x="1866900" y="5635625"/>
          <p14:tracePt t="50743" x="1968500" y="5629275"/>
          <p14:tracePt t="50759" x="1997075" y="5629275"/>
          <p14:tracePt t="50776" x="2085975" y="5632450"/>
          <p14:tracePt t="50778" x="2111375" y="5632450"/>
          <p14:tracePt t="50793" x="2159000" y="5632450"/>
          <p14:tracePt t="50809" x="2235200" y="5632450"/>
          <p14:tracePt t="50826" x="2339975" y="5632450"/>
          <p14:tracePt t="50842" x="2543175" y="5648325"/>
          <p14:tracePt t="50859" x="2714625" y="5657850"/>
          <p14:tracePt t="50876" x="2854325" y="5664200"/>
          <p14:tracePt t="50893" x="2949575" y="5673725"/>
          <p14:tracePt t="50909" x="3089275" y="5673725"/>
          <p14:tracePt t="50926" x="3206750" y="5673725"/>
          <p14:tracePt t="50942" x="3292475" y="5670550"/>
          <p14:tracePt t="50959" x="3409950" y="5670550"/>
          <p14:tracePt t="50976" x="3540125" y="5673725"/>
          <p14:tracePt t="50993" x="3657600" y="5683250"/>
          <p14:tracePt t="51009" x="3765550" y="5683250"/>
          <p14:tracePt t="51026" x="3883025" y="5683250"/>
          <p14:tracePt t="51043" x="4010025" y="5676900"/>
          <p14:tracePt t="51059" x="4105275" y="5676900"/>
          <p14:tracePt t="51076" x="4191000" y="5676900"/>
          <p14:tracePt t="51092" x="4270375" y="5676900"/>
          <p14:tracePt t="51110" x="4327525" y="5676900"/>
          <p14:tracePt t="51126" x="4356100" y="5680075"/>
          <p14:tracePt t="51143" x="4391025" y="5676900"/>
          <p14:tracePt t="51159" x="4422775" y="5676900"/>
          <p14:tracePt t="51176" x="4445000" y="5670550"/>
          <p14:tracePt t="51193" x="4454525" y="5670550"/>
          <p14:tracePt t="51210" x="4464050" y="5670550"/>
          <p14:tracePt t="51286" x="4467225" y="5667375"/>
          <p14:tracePt t="51326" x="4473575" y="5667375"/>
          <p14:tracePt t="51366" x="4476750" y="5667375"/>
          <p14:tracePt t="51496" x="4479925" y="5667375"/>
          <p14:tracePt t="51770" x="4486275" y="5667375"/>
          <p14:tracePt t="51783" x="4489450" y="5667375"/>
          <p14:tracePt t="51793" x="4495800" y="5667375"/>
          <p14:tracePt t="51802" x="4498975" y="5667375"/>
          <p14:tracePt t="51811" x="4505325" y="5667375"/>
          <p14:tracePt t="51826" x="4518025" y="5667375"/>
          <p14:tracePt t="51843" x="4537075" y="5664200"/>
          <p14:tracePt t="51860" x="4565650" y="5664200"/>
          <p14:tracePt t="51876" x="4591050" y="5664200"/>
          <p14:tracePt t="51893" x="4638675" y="5664200"/>
          <p14:tracePt t="51910" x="4679950" y="5667375"/>
          <p14:tracePt t="51926" x="4746625" y="5673725"/>
          <p14:tracePt t="51943" x="4810125" y="5673725"/>
          <p14:tracePt t="51960" x="4899025" y="5680075"/>
          <p14:tracePt t="51976" x="4978400" y="5695950"/>
          <p14:tracePt t="51993" x="5051425" y="5695950"/>
          <p14:tracePt t="52010" x="5121275" y="5695950"/>
          <p14:tracePt t="52027" x="5210175" y="5699125"/>
          <p14:tracePt t="52043" x="5232400" y="5699125"/>
          <p14:tracePt t="52059" x="5267325" y="5699125"/>
          <p14:tracePt t="52076" x="5292725" y="5699125"/>
          <p14:tracePt t="52093" x="5353050" y="5705475"/>
          <p14:tracePt t="52110" x="5384800" y="5705475"/>
          <p14:tracePt t="52126" x="5426075" y="5705475"/>
          <p14:tracePt t="52143" x="5499100" y="5705475"/>
          <p14:tracePt t="52159" x="5546725" y="5705475"/>
          <p14:tracePt t="52176" x="5588000" y="5702300"/>
          <p14:tracePt t="52193" x="5622925" y="5702300"/>
          <p14:tracePt t="52210" x="5661025" y="5702300"/>
          <p14:tracePt t="52227" x="5689600" y="5702300"/>
          <p14:tracePt t="52243" x="5724525" y="5702300"/>
          <p14:tracePt t="52260" x="5756275" y="5705475"/>
          <p14:tracePt t="52277" x="5810250" y="5705475"/>
          <p14:tracePt t="52293" x="5826125" y="5705475"/>
          <p14:tracePt t="52295" x="5842000" y="5705475"/>
          <p14:tracePt t="52309" x="5851525" y="5705475"/>
          <p14:tracePt t="52326" x="5867400" y="5705475"/>
          <p14:tracePt t="52343" x="5905500" y="5705475"/>
          <p14:tracePt t="52360" x="5924550" y="5705475"/>
          <p14:tracePt t="52376" x="5943600" y="5705475"/>
          <p14:tracePt t="52393" x="5972175" y="5705475"/>
          <p14:tracePt t="52410" x="5988050" y="5705475"/>
          <p14:tracePt t="52427" x="6007100" y="5705475"/>
          <p14:tracePt t="52443" x="6019800" y="5705475"/>
          <p14:tracePt t="52460" x="6029325" y="5705475"/>
          <p14:tracePt t="52476" x="6038850" y="5705475"/>
          <p14:tracePt t="52493" x="6061075" y="5705475"/>
          <p14:tracePt t="52510" x="6073775" y="5705475"/>
          <p14:tracePt t="52526" x="6108700" y="5705475"/>
          <p14:tracePt t="52543" x="6153150" y="5705475"/>
          <p14:tracePt t="52559" x="6181725" y="5705475"/>
          <p14:tracePt t="52576" x="6184900" y="5705475"/>
          <p14:tracePt t="52593" x="6203950" y="5705475"/>
          <p14:tracePt t="52610" x="6213475" y="5711825"/>
          <p14:tracePt t="52626" x="6226175" y="5711825"/>
          <p14:tracePt t="52643" x="6257925" y="5711825"/>
          <p14:tracePt t="52660" x="6280150" y="5711825"/>
          <p14:tracePt t="52677" x="6305550" y="5711825"/>
          <p14:tracePt t="52693" x="6327775" y="5711825"/>
          <p14:tracePt t="52710" x="6369050" y="5711825"/>
          <p14:tracePt t="52727" x="6388100" y="5711825"/>
          <p14:tracePt t="52743" x="6403975" y="5711825"/>
          <p14:tracePt t="52760" x="6416675" y="5715000"/>
          <p14:tracePt t="52776" x="6451600" y="5721350"/>
          <p14:tracePt t="52793" x="6486525" y="5721350"/>
          <p14:tracePt t="52809" x="6518275" y="5721350"/>
          <p14:tracePt t="52827" x="6546850" y="5727700"/>
          <p14:tracePt t="52843" x="6575425" y="5727700"/>
          <p14:tracePt t="52860" x="6594475" y="5727700"/>
          <p14:tracePt t="52877" x="6619875" y="5727700"/>
          <p14:tracePt t="52893" x="6648450" y="5724525"/>
          <p14:tracePt t="52910" x="6670675" y="5724525"/>
          <p14:tracePt t="52927" x="6702425" y="5724525"/>
          <p14:tracePt t="52943" x="6731000" y="5724525"/>
          <p14:tracePt t="52960" x="6765925" y="5718175"/>
          <p14:tracePt t="52977" x="6804025" y="5718175"/>
          <p14:tracePt t="52993" x="6848475" y="5718175"/>
          <p14:tracePt t="53010" x="6880225" y="5718175"/>
          <p14:tracePt t="53026" x="6921500" y="5718175"/>
          <p14:tracePt t="53043" x="6985000" y="5718175"/>
          <p14:tracePt t="53059" x="7035800" y="5718175"/>
          <p14:tracePt t="53077" x="7077075" y="5718175"/>
          <p14:tracePt t="53093" x="7092950" y="5718175"/>
          <p14:tracePt t="53110" x="7124700" y="5718175"/>
          <p14:tracePt t="53127" x="7165975" y="5718175"/>
          <p14:tracePt t="53143" x="7191375" y="5718175"/>
          <p14:tracePt t="53160" x="7213600" y="5718175"/>
          <p14:tracePt t="53176" x="7245350" y="5718175"/>
          <p14:tracePt t="53193" x="7273925" y="5711825"/>
          <p14:tracePt t="53210" x="7302500" y="5711825"/>
          <p14:tracePt t="53227" x="7321550" y="5711825"/>
          <p14:tracePt t="53243" x="7343775" y="5711825"/>
          <p14:tracePt t="53260" x="7362825" y="5711825"/>
          <p14:tracePt t="53276" x="7378700" y="5711825"/>
          <p14:tracePt t="53293" x="7410450" y="5711825"/>
          <p14:tracePt t="53309" x="7416800" y="5708650"/>
          <p14:tracePt t="53326" x="7432675" y="5708650"/>
          <p14:tracePt t="53343" x="7442200" y="5708650"/>
          <p14:tracePt t="53360" x="7454900" y="5702300"/>
          <p14:tracePt t="53376" x="7470775" y="5702300"/>
          <p14:tracePt t="53393" x="7489825" y="5702300"/>
          <p14:tracePt t="53410" x="7518400" y="5702300"/>
          <p14:tracePt t="53426" x="7550150" y="5702300"/>
          <p14:tracePt t="53443" x="7566025" y="5702300"/>
          <p14:tracePt t="53460" x="7575550" y="5702300"/>
          <p14:tracePt t="53477" x="7585075" y="5702300"/>
          <p14:tracePt t="53493" x="7588250" y="5702300"/>
          <p14:tracePt t="53528" x="7597775" y="5699125"/>
          <p14:tracePt t="53543" x="7613650" y="5699125"/>
          <p14:tracePt t="53559" x="7620000" y="5699125"/>
          <p14:tracePt t="53577" x="7642225" y="5699125"/>
          <p14:tracePt t="53593" x="7654925" y="5699125"/>
          <p14:tracePt t="53610" x="7677150" y="5692775"/>
          <p14:tracePt t="53627" x="7686675" y="5692775"/>
          <p14:tracePt t="53643" x="7689850" y="5692775"/>
          <p14:tracePt t="53660" x="7699375" y="5692775"/>
          <p14:tracePt t="53676" x="7702550" y="5692775"/>
          <p14:tracePt t="53693" x="7712075" y="5692775"/>
          <p14:tracePt t="53710" x="7727950" y="5692775"/>
          <p14:tracePt t="53727" x="7750175" y="5692775"/>
          <p14:tracePt t="53744" x="7756525" y="5692775"/>
          <p14:tracePt t="53760" x="7775575" y="5692775"/>
          <p14:tracePt t="53776" x="7788275" y="5692775"/>
          <p14:tracePt t="53793" x="7804150" y="5692775"/>
          <p14:tracePt t="53809" x="7816850" y="5692775"/>
          <p14:tracePt t="53827" x="7826375" y="5692775"/>
          <p14:tracePt t="53843" x="7839075" y="5692775"/>
          <p14:tracePt t="53860" x="7854950" y="5692775"/>
          <p14:tracePt t="53877" x="7877175" y="5699125"/>
          <p14:tracePt t="53893" x="7889875" y="5699125"/>
          <p14:tracePt t="53910" x="7899400" y="5699125"/>
          <p14:tracePt t="53927" x="7902575" y="5699125"/>
          <p14:tracePt t="53943" x="7908925" y="5699125"/>
          <p14:tracePt t="54026" x="7912100" y="5699125"/>
          <p14:tracePt t="54050" x="7918450" y="5699125"/>
          <p14:tracePt t="54074" x="7927975" y="5699125"/>
          <p14:tracePt t="54090" x="7931150" y="5699125"/>
          <p14:tracePt t="54098" x="7937500" y="5699125"/>
          <p14:tracePt t="54110" x="7940675" y="5699125"/>
          <p14:tracePt t="54138" x="7943850" y="5699125"/>
          <p14:tracePt t="54171" x="7950200" y="5699125"/>
          <p14:tracePt t="54180" x="7953375" y="5699125"/>
          <p14:tracePt t="54188" x="7959725" y="5699125"/>
          <p14:tracePt t="54204" x="7962900" y="5699125"/>
          <p14:tracePt t="54212" x="7969250" y="5699125"/>
          <p14:tracePt t="54227" x="7972425" y="5699125"/>
          <p14:tracePt t="54243" x="7975600" y="5699125"/>
          <p14:tracePt t="54260" x="7985125" y="5699125"/>
          <p14:tracePt t="54276" x="7991475" y="5699125"/>
          <p14:tracePt t="54293" x="8010525" y="5699125"/>
          <p14:tracePt t="54310" x="8023225" y="5692775"/>
          <p14:tracePt t="54327" x="8039100" y="5692775"/>
          <p14:tracePt t="54343" x="8051800" y="5692775"/>
          <p14:tracePt t="54360" x="8080375" y="5689600"/>
          <p14:tracePt t="54377" x="8099425" y="5689600"/>
          <p14:tracePt t="54393" x="8128000" y="5689600"/>
          <p14:tracePt t="54410" x="8137525" y="5689600"/>
          <p14:tracePt t="54427" x="8147050" y="5689600"/>
          <p14:tracePt t="54443" x="8150225" y="5689600"/>
          <p14:tracePt t="54782" x="8153400" y="5689600"/>
          <p14:tracePt t="54798" x="8162925" y="5689600"/>
          <p14:tracePt t="54815" x="8169275" y="5689600"/>
          <p14:tracePt t="54822" x="8178800" y="5695950"/>
          <p14:tracePt t="54830" x="8181975" y="5695950"/>
          <p14:tracePt t="54839" x="8188325" y="5695950"/>
          <p14:tracePt t="54855" x="8197850" y="5695950"/>
          <p14:tracePt t="54888" x="8210550" y="5695950"/>
          <p14:tracePt t="54904" x="8216900" y="5695950"/>
          <p14:tracePt t="54921" x="8223250" y="5695950"/>
          <p14:tracePt t="54938" x="8232775" y="5695950"/>
          <p14:tracePt t="54954" x="8242300" y="5695950"/>
          <p14:tracePt t="54971" x="8251825" y="5695950"/>
          <p14:tracePt t="54988" x="8261350" y="5695950"/>
          <p14:tracePt t="55005" x="8264525" y="5695950"/>
          <p14:tracePt t="55021" x="8274050" y="5695950"/>
          <p14:tracePt t="55037" x="8283575" y="5695950"/>
          <p14:tracePt t="55055" x="8289925" y="5695950"/>
          <p14:tracePt t="55071" x="8293100" y="5695950"/>
          <p14:tracePt t="55088" x="8296275" y="5695950"/>
          <p14:tracePt t="55104" x="8302625" y="5695950"/>
          <p14:tracePt t="55121" x="8305800" y="5695950"/>
          <p14:tracePt t="55138" x="8312150" y="5695950"/>
          <p14:tracePt t="55178" x="8315325" y="5695950"/>
          <p14:tracePt t="55354" x="8318500" y="5695950"/>
          <p14:tracePt t="55362" x="8324850" y="5695950"/>
          <p14:tracePt t="55369" x="8328025" y="5695950"/>
          <p14:tracePt t="55384" x="8334375" y="5695950"/>
          <p14:tracePt t="55402" x="8337550" y="5695950"/>
          <p14:tracePt t="55418" x="8347075" y="5695950"/>
          <p14:tracePt t="55435" x="8350250" y="5695950"/>
          <p14:tracePt t="56102" x="8356600" y="5695950"/>
          <p14:tracePt t="56207" x="8356600" y="5699125"/>
          <p14:tracePt t="56222" x="8359775" y="5699125"/>
          <p14:tracePt t="56230" x="8366125" y="5699125"/>
          <p14:tracePt t="56246" x="8369300" y="5699125"/>
          <p14:tracePt t="56258" x="8375650" y="5699125"/>
          <p14:tracePt t="56275" x="8407400" y="5699125"/>
          <p14:tracePt t="56291" x="8448675" y="5711825"/>
          <p14:tracePt t="56308" x="8477250" y="5718175"/>
          <p14:tracePt t="56325" x="8534400" y="5724525"/>
          <p14:tracePt t="56341" x="8601075" y="5724525"/>
          <p14:tracePt t="56357" x="8648700" y="5737225"/>
          <p14:tracePt t="56375" x="8715375" y="5749925"/>
          <p14:tracePt t="56391" x="8740775" y="5756275"/>
          <p14:tracePt t="56408" x="8782050" y="5762625"/>
          <p14:tracePt t="56424" x="8801100" y="5765800"/>
          <p14:tracePt t="56441" x="8813800" y="5765800"/>
          <p14:tracePt t="56504" x="8813800" y="5772150"/>
          <p14:tracePt t="56520" x="8810625" y="5772150"/>
          <p14:tracePt t="56528" x="8807450" y="5772150"/>
          <p14:tracePt t="56536" x="8801100" y="5772150"/>
          <p14:tracePt t="56544" x="8797925" y="5772150"/>
          <p14:tracePt t="56557" x="8791575" y="5772150"/>
          <p14:tracePt t="56574" x="8788400" y="5772150"/>
          <p14:tracePt t="56591" x="8778875" y="5772150"/>
          <p14:tracePt t="56608" x="8775700" y="5772150"/>
          <p14:tracePt t="56624" x="8750300" y="5772150"/>
          <p14:tracePt t="56641" x="8724900" y="5772150"/>
          <p14:tracePt t="56657" x="8683625" y="5772150"/>
          <p14:tracePt t="56675" x="8636000" y="5772150"/>
          <p14:tracePt t="56691" x="8597900" y="5772150"/>
          <p14:tracePt t="56708" x="8543925" y="5784850"/>
          <p14:tracePt t="56724" x="8486775" y="5784850"/>
          <p14:tracePt t="56741" x="8426450" y="5794375"/>
          <p14:tracePt t="56758" x="8378825" y="5803900"/>
          <p14:tracePt t="56775" x="8337550" y="5810250"/>
          <p14:tracePt t="56791" x="8302625" y="5822950"/>
          <p14:tracePt t="56808" x="8229600" y="5822950"/>
          <p14:tracePt t="56825" x="8112125" y="5822950"/>
          <p14:tracePt t="56841" x="8023225" y="5829300"/>
          <p14:tracePt t="56857" x="7893050" y="5845175"/>
          <p14:tracePt t="56874" x="7734300" y="5854700"/>
          <p14:tracePt t="56891" x="7502525" y="5864225"/>
          <p14:tracePt t="56907" x="7331075" y="5880100"/>
          <p14:tracePt t="56925" x="7150100" y="5889625"/>
          <p14:tracePt t="56941" x="6981825" y="5899150"/>
          <p14:tracePt t="56958" x="6823075" y="5905500"/>
          <p14:tracePt t="56974" x="6696075" y="5905500"/>
          <p14:tracePt t="56991" x="6556375" y="5902325"/>
          <p14:tracePt t="57008" x="6429375" y="5905500"/>
          <p14:tracePt t="57025" x="6289675" y="5905500"/>
          <p14:tracePt t="57042" x="6172200" y="5915025"/>
          <p14:tracePt t="57058" x="6013450" y="5915025"/>
          <p14:tracePt t="57075" x="5861050" y="5949950"/>
          <p14:tracePt t="57091" x="5711825" y="5956300"/>
          <p14:tracePt t="57108" x="5584825" y="5949950"/>
          <p14:tracePt t="57124" x="5445125" y="5956300"/>
          <p14:tracePt t="57141" x="5168900" y="5975350"/>
          <p14:tracePt t="57158" x="5000625" y="5975350"/>
          <p14:tracePt t="57174" x="4864100" y="5975350"/>
          <p14:tracePt t="57191" x="4714875" y="5975350"/>
          <p14:tracePt t="57207" x="4546600" y="5975350"/>
          <p14:tracePt t="57224" x="4400550" y="5975350"/>
          <p14:tracePt t="57242" x="4260850" y="5981700"/>
          <p14:tracePt t="57258" x="4143375" y="5991225"/>
          <p14:tracePt t="57275" x="4013200" y="5991225"/>
          <p14:tracePt t="57291" x="3981450" y="5991225"/>
          <p14:tracePt t="57307" x="3911600" y="5997575"/>
          <p14:tracePt t="57324" x="3892550" y="5997575"/>
          <p14:tracePt t="57341" x="3867150" y="5997575"/>
          <p14:tracePt t="57357" x="3848100" y="5997575"/>
          <p14:tracePt t="57375" x="3838575" y="5994400"/>
          <p14:tracePt t="57391" x="3832225" y="5991225"/>
          <p14:tracePt t="57408" x="3825875" y="5984875"/>
          <p14:tracePt t="57495" x="3822700" y="5984875"/>
          <p14:tracePt t="57800" x="3816350" y="5984875"/>
          <p14:tracePt t="57808" x="3813175" y="5984875"/>
          <p14:tracePt t="57816" x="3806825" y="5984875"/>
          <p14:tracePt t="57824" x="3787775" y="5984875"/>
          <p14:tracePt t="57839" x="3781425" y="5988050"/>
          <p14:tracePt t="57856" x="3762375" y="5991225"/>
          <p14:tracePt t="57872" x="3743325" y="5991225"/>
          <p14:tracePt t="57889" x="3692525" y="5991225"/>
          <p14:tracePt t="57906" x="3644900" y="5997575"/>
          <p14:tracePt t="57923" x="3600450" y="6010275"/>
          <p14:tracePt t="57939" x="3559175" y="6016625"/>
          <p14:tracePt t="57955" x="3533775" y="6019800"/>
          <p14:tracePt t="57973" x="3495675" y="6019800"/>
          <p14:tracePt t="57989" x="3473450" y="6026150"/>
          <p14:tracePt t="58006" x="3454400" y="6026150"/>
          <p14:tracePt t="58023" x="3432175" y="6032500"/>
          <p14:tracePt t="58040" x="3422650" y="6032500"/>
          <p14:tracePt t="58056" x="3416300" y="6032500"/>
          <p14:tracePt t="58073" x="3397250" y="6035675"/>
          <p14:tracePt t="58089" x="3390900" y="6035675"/>
          <p14:tracePt t="58106" x="3378200" y="6038850"/>
          <p14:tracePt t="58122" x="3349625" y="6045200"/>
          <p14:tracePt t="58139" x="3336925" y="6045200"/>
          <p14:tracePt t="58156" x="3321050" y="6045200"/>
          <p14:tracePt t="58580" x="3321050" y="6048375"/>
          <p14:tracePt t="58588" x="3321050" y="6054725"/>
          <p14:tracePt t="58596" x="3333750" y="6054725"/>
          <p14:tracePt t="58604" x="3340100" y="6057900"/>
          <p14:tracePt t="58619" x="3352800" y="6064250"/>
          <p14:tracePt t="58636" x="3387725" y="6070600"/>
          <p14:tracePt t="58652" x="3448050" y="6083300"/>
          <p14:tracePt t="58669" x="3552825" y="6089650"/>
          <p14:tracePt t="58686" x="3587750" y="6105525"/>
          <p14:tracePt t="58702" x="3695700" y="6140450"/>
          <p14:tracePt t="58719" x="3784600" y="6172200"/>
          <p14:tracePt t="58736" x="3873500" y="6188075"/>
          <p14:tracePt t="58753" x="3971925" y="6200775"/>
          <p14:tracePt t="58769" x="4073525" y="6226175"/>
          <p14:tracePt t="58786" x="4175125" y="6248400"/>
          <p14:tracePt t="58803" x="4260850" y="6248400"/>
          <p14:tracePt t="58819" x="4327525" y="6248400"/>
          <p14:tracePt t="58835" x="4356100" y="6261100"/>
          <p14:tracePt t="58853" x="4375150" y="6261100"/>
          <p14:tracePt t="58869" x="4381500" y="6261100"/>
          <p14:tracePt t="59442" x="4384675" y="6261100"/>
          <p14:tracePt t="59546" x="4387850" y="6261100"/>
          <p14:tracePt t="59626" x="4394200" y="6261100"/>
          <p14:tracePt t="60778" x="4397375" y="6257925"/>
          <p14:tracePt t="60785" x="4397375" y="6238875"/>
          <p14:tracePt t="60794" x="4397375" y="6213475"/>
          <p14:tracePt t="60802" x="4403725" y="6181725"/>
          <p14:tracePt t="60817" x="4403725" y="6165850"/>
          <p14:tracePt t="60834" x="4416425" y="6099175"/>
          <p14:tracePt t="60850" x="4451350" y="6007100"/>
          <p14:tracePt t="60867" x="4489450" y="5924550"/>
          <p14:tracePt t="60884" x="4518025" y="5851525"/>
          <p14:tracePt t="60900" x="4559300" y="5797550"/>
          <p14:tracePt t="60917" x="4594225" y="5743575"/>
          <p14:tracePt t="60934" x="4610100" y="5708650"/>
          <p14:tracePt t="60951" x="4635500" y="5676900"/>
          <p14:tracePt t="60967" x="4702175" y="5635625"/>
          <p14:tracePt t="60984" x="4768850" y="5575300"/>
          <p14:tracePt t="61001" x="4822825" y="5549900"/>
          <p14:tracePt t="61017" x="4873625" y="5530850"/>
          <p14:tracePt t="61034" x="4902200" y="5511800"/>
          <p14:tracePt t="61051" x="4921250" y="5492750"/>
          <p14:tracePt t="61068" x="4927600" y="5486400"/>
          <p14:tracePt t="61084" x="4930775" y="5483225"/>
          <p14:tracePt t="61206" x="4930775" y="5489575"/>
          <p14:tracePt t="61212" x="4937125" y="5492750"/>
          <p14:tracePt t="61222" x="4937125" y="5499100"/>
          <p14:tracePt t="61234" x="4946650" y="5502275"/>
          <p14:tracePt t="61251" x="4962525" y="5508625"/>
          <p14:tracePt t="61268" x="4981575" y="5514975"/>
          <p14:tracePt t="61283" x="5022850" y="5530850"/>
          <p14:tracePt t="61301" x="5060950" y="5559425"/>
          <p14:tracePt t="75584" x="4924425" y="5492750"/>
          <p14:tracePt t="75592" x="4632325" y="5346700"/>
          <p14:tracePt t="75600" x="4375150" y="5191125"/>
          <p14:tracePt t="75616" x="3937000" y="4965700"/>
          <p14:tracePt t="75631" x="3768725" y="4870450"/>
          <p14:tracePt t="75648" x="3422650" y="4718050"/>
          <p14:tracePt t="75665" x="3286125" y="4632325"/>
          <p14:tracePt t="75682" x="3190875" y="4587875"/>
          <p14:tracePt t="75698" x="2965450" y="4457700"/>
          <p14:tracePt t="75715" x="2841625" y="4391025"/>
          <p14:tracePt t="75732" x="2746375" y="4327525"/>
          <p14:tracePt t="75748" x="2647950" y="4254500"/>
          <p14:tracePt t="75765" x="2565400" y="4210050"/>
          <p14:tracePt t="75782" x="2425700" y="4095750"/>
          <p14:tracePt t="75799" x="2327275" y="3997325"/>
          <p14:tracePt t="75815" x="2225675" y="3898900"/>
          <p14:tracePt t="75832" x="2152650" y="3800475"/>
          <p14:tracePt t="75849" x="2057400" y="3568700"/>
          <p14:tracePt t="75866" x="2022475" y="3473450"/>
          <p14:tracePt t="75881" x="1927225" y="3244850"/>
          <p14:tracePt t="75898" x="1825625" y="2933700"/>
          <p14:tracePt t="75915" x="1781175" y="2708275"/>
          <p14:tracePt t="75932" x="1755775" y="2495550"/>
          <p14:tracePt t="75948" x="1755775" y="2390775"/>
          <p14:tracePt t="75965" x="1685925" y="2079625"/>
          <p14:tracePt t="75981" x="1641475" y="1917700"/>
          <p14:tracePt t="75998" x="1574800" y="1781175"/>
          <p14:tracePt t="76015" x="1492250" y="1673225"/>
          <p14:tracePt t="76032" x="1403350" y="1577975"/>
          <p14:tracePt t="76048" x="1311275" y="1466850"/>
          <p14:tracePt t="76065" x="1228725" y="1371600"/>
          <p14:tracePt t="76082" x="1184275" y="1285875"/>
          <p14:tracePt t="76098" x="1152525" y="1244600"/>
          <p14:tracePt t="76115" x="1098550" y="1168400"/>
          <p14:tracePt t="76132" x="1047750" y="1111250"/>
          <p14:tracePt t="76148" x="1012825" y="993775"/>
          <p14:tracePt t="76165" x="974725" y="901700"/>
          <p14:tracePt t="76182" x="920750" y="825500"/>
          <p14:tracePt t="76199" x="866775" y="752475"/>
          <p14:tracePt t="76215" x="835025" y="714375"/>
          <p14:tracePt t="76232" x="812800" y="679450"/>
          <p14:tracePt t="76248" x="787400" y="635000"/>
          <p14:tracePt t="76265" x="781050" y="577850"/>
          <p14:tracePt t="76282" x="755650" y="523875"/>
          <p14:tracePt t="76298" x="723900" y="479425"/>
          <p14:tracePt t="76315" x="666750" y="428625"/>
          <p14:tracePt t="76332" x="622300" y="396875"/>
          <p14:tracePt t="76349" x="593725" y="368300"/>
          <p14:tracePt t="76365" x="581025" y="361950"/>
          <p14:tracePt t="76382" x="581025" y="349250"/>
          <p14:tracePt t="76398" x="577850" y="339725"/>
          <p14:tracePt t="76415" x="577850" y="336550"/>
          <p14:tracePt t="76432" x="574675" y="327025"/>
          <p14:tracePt t="76449" x="558800" y="317500"/>
          <p14:tracePt t="77629"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8329B4F7-D9E8-41E4-BE4D-F6F31C37CD0B}"/>
              </a:ext>
            </a:extLst>
          </p:cNvPr>
          <p:cNvPicPr/>
          <p:nvPr/>
        </p:nvPicPr>
        <p:blipFill rotWithShape="1">
          <a:blip r:embed="rId2">
            <a:extLst>
              <a:ext uri="{28A0092B-C50C-407E-A947-70E740481C1C}">
                <a14:useLocalDpi xmlns:a14="http://schemas.microsoft.com/office/drawing/2010/main" val="0"/>
              </a:ext>
            </a:extLst>
          </a:blip>
          <a:srcRect l="50558" t="-1" r="3172" b="19314"/>
          <a:stretch/>
        </p:blipFill>
        <p:spPr bwMode="auto">
          <a:xfrm>
            <a:off x="6045441" y="2451253"/>
            <a:ext cx="3662219" cy="3973082"/>
          </a:xfrm>
          <a:prstGeom prst="rect">
            <a:avLst/>
          </a:prstGeom>
          <a:noFill/>
          <a:ln>
            <a:noFill/>
          </a:ln>
        </p:spPr>
      </p:pic>
      <p:sp>
        <p:nvSpPr>
          <p:cNvPr id="2" name="Date Placeholder 1">
            <a:extLst>
              <a:ext uri="{FF2B5EF4-FFF2-40B4-BE49-F238E27FC236}">
                <a16:creationId xmlns:a16="http://schemas.microsoft.com/office/drawing/2014/main" id="{B71FCB4C-AFA3-4CAA-8931-BE18FF736635}"/>
              </a:ext>
            </a:extLst>
          </p:cNvPr>
          <p:cNvSpPr>
            <a:spLocks noGrp="1"/>
          </p:cNvSpPr>
          <p:nvPr>
            <p:ph type="dt" sz="half" idx="10"/>
          </p:nvPr>
        </p:nvSpPr>
        <p:spPr/>
        <p:txBody>
          <a:bodyPr/>
          <a:lstStyle/>
          <a:p>
            <a:r>
              <a:rPr lang="de-DE" smtClean="0"/>
              <a:t>05.07.2023</a:t>
            </a:r>
            <a:endParaRPr lang="de-DE"/>
          </a:p>
        </p:txBody>
      </p:sp>
      <p:sp>
        <p:nvSpPr>
          <p:cNvPr id="21" name="AutoShape 2" descr="m_{i}">
            <a:extLst>
              <a:ext uri="{FF2B5EF4-FFF2-40B4-BE49-F238E27FC236}">
                <a16:creationId xmlns:a16="http://schemas.microsoft.com/office/drawing/2014/main" id="{D409031B-633A-4D16-818F-910CC644AA08}"/>
              </a:ext>
            </a:extLst>
          </p:cNvPr>
          <p:cNvSpPr>
            <a:spLocks noChangeAspect="1" noChangeArrowheads="1"/>
          </p:cNvSpPr>
          <p:nvPr/>
        </p:nvSpPr>
        <p:spPr bwMode="auto">
          <a:xfrm>
            <a:off x="7651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3" descr="{\displaystyle i=1,2,3}">
            <a:extLst>
              <a:ext uri="{FF2B5EF4-FFF2-40B4-BE49-F238E27FC236}">
                <a16:creationId xmlns:a16="http://schemas.microsoft.com/office/drawing/2014/main" id="{4DEBF7D6-FC5B-4397-82C3-8717EE75D892}"/>
              </a:ext>
            </a:extLst>
          </p:cNvPr>
          <p:cNvSpPr>
            <a:spLocks noChangeAspect="1" noChangeArrowheads="1"/>
          </p:cNvSpPr>
          <p:nvPr/>
        </p:nvSpPr>
        <p:spPr bwMode="auto">
          <a:xfrm>
            <a:off x="10223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8329B4F7-D9E8-41E4-BE4D-F6F31C37CD0B}"/>
              </a:ext>
            </a:extLst>
          </p:cNvPr>
          <p:cNvPicPr/>
          <p:nvPr/>
        </p:nvPicPr>
        <p:blipFill rotWithShape="1">
          <a:blip r:embed="rId2">
            <a:extLst>
              <a:ext uri="{28A0092B-C50C-407E-A947-70E740481C1C}">
                <a14:useLocalDpi xmlns:a14="http://schemas.microsoft.com/office/drawing/2010/main" val="0"/>
              </a:ext>
            </a:extLst>
          </a:blip>
          <a:srcRect l="3509" t="-1" r="50059" b="19314"/>
          <a:stretch/>
        </p:blipFill>
        <p:spPr bwMode="auto">
          <a:xfrm>
            <a:off x="2322728" y="2462283"/>
            <a:ext cx="3675043" cy="3973082"/>
          </a:xfrm>
          <a:prstGeom prst="rect">
            <a:avLst/>
          </a:prstGeom>
          <a:noFill/>
          <a:ln>
            <a:noFill/>
          </a:ln>
        </p:spPr>
      </p:pic>
      <p:sp>
        <p:nvSpPr>
          <p:cNvPr id="11" name="TextBox 10">
            <a:extLst>
              <a:ext uri="{FF2B5EF4-FFF2-40B4-BE49-F238E27FC236}">
                <a16:creationId xmlns:a16="http://schemas.microsoft.com/office/drawing/2014/main" id="{EED389D7-0F56-4031-840E-C3FDB0B118AE}"/>
              </a:ext>
            </a:extLst>
          </p:cNvPr>
          <p:cNvSpPr txBox="1"/>
          <p:nvPr/>
        </p:nvSpPr>
        <p:spPr>
          <a:xfrm>
            <a:off x="2933927" y="5343384"/>
            <a:ext cx="1062535" cy="307777"/>
          </a:xfrm>
          <a:prstGeom prst="rect">
            <a:avLst/>
          </a:prstGeom>
          <a:solidFill>
            <a:schemeClr val="accent2"/>
          </a:solidFill>
        </p:spPr>
        <p:txBody>
          <a:bodyPr wrap="none" rtlCol="0">
            <a:spAutoFit/>
          </a:bodyPr>
          <a:lstStyle/>
          <a:p>
            <a:r>
              <a:rPr lang="en-US" sz="1400" dirty="0"/>
              <a:t>for small </a:t>
            </a:r>
            <a:r>
              <a:rPr lang="el-GR" sz="1400" i="1" dirty="0">
                <a:latin typeface="Times New Roman" panose="02020603050405020304" pitchFamily="18" charset="0"/>
                <a:cs typeface="Times New Roman" panose="02020603050405020304" pitchFamily="18" charset="0"/>
              </a:rPr>
              <a:t>θ</a:t>
            </a:r>
            <a:r>
              <a:rPr lang="en-US" sz="1400" i="1" baseline="-25000" dirty="0">
                <a:latin typeface="Times New Roman" panose="02020603050405020304" pitchFamily="18" charset="0"/>
                <a:cs typeface="Times New Roman" panose="02020603050405020304" pitchFamily="18" charset="0"/>
              </a:rPr>
              <a:t>13</a:t>
            </a:r>
            <a:endParaRPr lang="en-US" sz="1400"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20BE80B-F4C8-4266-91C0-34ABBDECC35E}"/>
              </a:ext>
            </a:extLst>
          </p:cNvPr>
          <p:cNvSpPr txBox="1"/>
          <p:nvPr/>
        </p:nvSpPr>
        <p:spPr>
          <a:xfrm>
            <a:off x="6652153" y="5343383"/>
            <a:ext cx="1040991" cy="307777"/>
          </a:xfrm>
          <a:prstGeom prst="rect">
            <a:avLst/>
          </a:prstGeom>
          <a:solidFill>
            <a:schemeClr val="accent2"/>
          </a:solidFill>
        </p:spPr>
        <p:txBody>
          <a:bodyPr wrap="none" rtlCol="0">
            <a:spAutoFit/>
          </a:bodyPr>
          <a:lstStyle/>
          <a:p>
            <a:r>
              <a:rPr lang="en-US" sz="1400" dirty="0"/>
              <a:t>for large </a:t>
            </a:r>
            <a:r>
              <a:rPr lang="el-GR" sz="1400" i="1" dirty="0">
                <a:latin typeface="Times New Roman" panose="02020603050405020304" pitchFamily="18" charset="0"/>
                <a:cs typeface="Times New Roman" panose="02020603050405020304" pitchFamily="18" charset="0"/>
              </a:rPr>
              <a:t>θ</a:t>
            </a:r>
            <a:r>
              <a:rPr lang="en-US" sz="1400" i="1" baseline="-25000" dirty="0">
                <a:latin typeface="Times New Roman" panose="02020603050405020304" pitchFamily="18" charset="0"/>
                <a:cs typeface="Times New Roman" panose="02020603050405020304" pitchFamily="18" charset="0"/>
              </a:rPr>
              <a:t>13</a:t>
            </a:r>
            <a:endParaRPr lang="en-US" sz="1400" i="1"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3CEDB20-47E8-4048-B683-1C899A4E4D65}"/>
              </a:ext>
            </a:extLst>
          </p:cNvPr>
          <p:cNvGrpSpPr/>
          <p:nvPr/>
        </p:nvGrpSpPr>
        <p:grpSpPr>
          <a:xfrm>
            <a:off x="10047764" y="4934128"/>
            <a:ext cx="1997022" cy="927301"/>
            <a:chOff x="9876942" y="4716381"/>
            <a:chExt cx="1997022" cy="927301"/>
          </a:xfrm>
        </p:grpSpPr>
        <p:sp>
          <p:nvSpPr>
            <p:cNvPr id="15" name="TextBox 14">
              <a:extLst>
                <a:ext uri="{FF2B5EF4-FFF2-40B4-BE49-F238E27FC236}">
                  <a16:creationId xmlns:a16="http://schemas.microsoft.com/office/drawing/2014/main" id="{D2154797-8421-43B1-9856-276985E8E1E7}"/>
                </a:ext>
              </a:extLst>
            </p:cNvPr>
            <p:cNvSpPr txBox="1"/>
            <p:nvPr/>
          </p:nvSpPr>
          <p:spPr>
            <a:xfrm>
              <a:off x="9876942" y="4716381"/>
              <a:ext cx="1997022" cy="338554"/>
            </a:xfrm>
            <a:prstGeom prst="rect">
              <a:avLst/>
            </a:prstGeom>
            <a:solidFill>
              <a:srgbClr val="FFFF00"/>
            </a:solidFill>
          </p:spPr>
          <p:txBody>
            <a:bodyPr wrap="none" rtlCol="0">
              <a:spAutoFit/>
            </a:bodyPr>
            <a:lstStyle/>
            <a:p>
              <a:r>
                <a:rPr lang="en-US" sz="1600" dirty="0"/>
                <a:t>@ 2</a:t>
              </a:r>
              <a:r>
                <a:rPr lang="en-US" sz="1600" baseline="30000" dirty="0"/>
                <a:t>nd</a:t>
              </a:r>
              <a:r>
                <a:rPr lang="en-US" sz="1600" dirty="0"/>
                <a:t> oscillation max.</a:t>
              </a:r>
            </a:p>
          </p:txBody>
        </p:sp>
        <p:sp>
          <p:nvSpPr>
            <p:cNvPr id="16" name="TextBox 15">
              <a:extLst>
                <a:ext uri="{FF2B5EF4-FFF2-40B4-BE49-F238E27FC236}">
                  <a16:creationId xmlns:a16="http://schemas.microsoft.com/office/drawing/2014/main" id="{D2FAF349-F645-4F07-8105-80B9CBA957F4}"/>
                </a:ext>
              </a:extLst>
            </p:cNvPr>
            <p:cNvSpPr txBox="1"/>
            <p:nvPr/>
          </p:nvSpPr>
          <p:spPr>
            <a:xfrm>
              <a:off x="10171563" y="5058907"/>
              <a:ext cx="1502983" cy="584775"/>
            </a:xfrm>
            <a:prstGeom prst="rect">
              <a:avLst/>
            </a:prstGeom>
            <a:solidFill>
              <a:schemeClr val="accent1">
                <a:lumMod val="75000"/>
              </a:schemeClr>
            </a:solidFill>
          </p:spPr>
          <p:txBody>
            <a:bodyPr wrap="square" rtlCol="0">
              <a:spAutoFit/>
            </a:bodyPr>
            <a:lstStyle/>
            <a:p>
              <a:pPr algn="ctr"/>
              <a:r>
                <a:rPr lang="en-US" sz="1600" dirty="0">
                  <a:solidFill>
                    <a:schemeClr val="bg1"/>
                  </a:solidFill>
                </a:rPr>
                <a:t>CP-interference dominates</a:t>
              </a:r>
            </a:p>
          </p:txBody>
        </p:sp>
      </p:grpSp>
      <p:grpSp>
        <p:nvGrpSpPr>
          <p:cNvPr id="4" name="Group 3">
            <a:extLst>
              <a:ext uri="{FF2B5EF4-FFF2-40B4-BE49-F238E27FC236}">
                <a16:creationId xmlns:a16="http://schemas.microsoft.com/office/drawing/2014/main" id="{6598BBC8-B0CC-473C-AA0A-0E3EA03E340D}"/>
              </a:ext>
            </a:extLst>
          </p:cNvPr>
          <p:cNvGrpSpPr/>
          <p:nvPr/>
        </p:nvGrpSpPr>
        <p:grpSpPr>
          <a:xfrm>
            <a:off x="9876942" y="3179450"/>
            <a:ext cx="1950599" cy="919709"/>
            <a:chOff x="9876942" y="3179450"/>
            <a:chExt cx="1950599" cy="919709"/>
          </a:xfrm>
        </p:grpSpPr>
        <p:sp>
          <p:nvSpPr>
            <p:cNvPr id="17" name="TextBox 16">
              <a:extLst>
                <a:ext uri="{FF2B5EF4-FFF2-40B4-BE49-F238E27FC236}">
                  <a16:creationId xmlns:a16="http://schemas.microsoft.com/office/drawing/2014/main" id="{8EAAEACE-EBB3-4F7E-998D-5A5B0C8FCA2B}"/>
                </a:ext>
              </a:extLst>
            </p:cNvPr>
            <p:cNvSpPr txBox="1"/>
            <p:nvPr/>
          </p:nvSpPr>
          <p:spPr>
            <a:xfrm>
              <a:off x="9876942" y="3179450"/>
              <a:ext cx="1950599" cy="338554"/>
            </a:xfrm>
            <a:prstGeom prst="rect">
              <a:avLst/>
            </a:prstGeom>
            <a:solidFill>
              <a:srgbClr val="FFFF00"/>
            </a:solidFill>
          </p:spPr>
          <p:txBody>
            <a:bodyPr wrap="none" rtlCol="0">
              <a:spAutoFit/>
            </a:bodyPr>
            <a:lstStyle/>
            <a:p>
              <a:r>
                <a:rPr lang="en-US" sz="1600" dirty="0"/>
                <a:t>@ 1</a:t>
              </a:r>
              <a:r>
                <a:rPr lang="en-US" sz="1600" baseline="30000" dirty="0"/>
                <a:t>st</a:t>
              </a:r>
              <a:r>
                <a:rPr lang="en-US" sz="1600" dirty="0"/>
                <a:t> oscillation max.</a:t>
              </a:r>
            </a:p>
          </p:txBody>
        </p:sp>
        <p:sp>
          <p:nvSpPr>
            <p:cNvPr id="18" name="TextBox 17">
              <a:extLst>
                <a:ext uri="{FF2B5EF4-FFF2-40B4-BE49-F238E27FC236}">
                  <a16:creationId xmlns:a16="http://schemas.microsoft.com/office/drawing/2014/main" id="{9AE75DAC-28A7-40E3-8D63-C2E381FA99E3}"/>
                </a:ext>
              </a:extLst>
            </p:cNvPr>
            <p:cNvSpPr txBox="1"/>
            <p:nvPr/>
          </p:nvSpPr>
          <p:spPr>
            <a:xfrm>
              <a:off x="10347624" y="3514384"/>
              <a:ext cx="1080791" cy="584775"/>
            </a:xfrm>
            <a:prstGeom prst="rect">
              <a:avLst/>
            </a:prstGeom>
            <a:solidFill>
              <a:srgbClr val="92D050"/>
            </a:solidFill>
          </p:spPr>
          <p:txBody>
            <a:bodyPr wrap="square" rtlCol="0">
              <a:spAutoFit/>
            </a:bodyPr>
            <a:lstStyle/>
            <a:p>
              <a:pPr algn="ctr"/>
              <a:r>
                <a:rPr lang="en-US" sz="1600" dirty="0">
                  <a:solidFill>
                    <a:schemeClr val="bg1"/>
                  </a:solidFill>
                </a:rPr>
                <a:t>Atm. term dominates</a:t>
              </a:r>
            </a:p>
          </p:txBody>
        </p:sp>
      </p:grpSp>
      <p:grpSp>
        <p:nvGrpSpPr>
          <p:cNvPr id="23" name="Group 22">
            <a:extLst>
              <a:ext uri="{FF2B5EF4-FFF2-40B4-BE49-F238E27FC236}">
                <a16:creationId xmlns:a16="http://schemas.microsoft.com/office/drawing/2014/main" id="{BD0E278B-67CC-4E1F-A154-D60096543E5B}"/>
              </a:ext>
            </a:extLst>
          </p:cNvPr>
          <p:cNvGrpSpPr/>
          <p:nvPr/>
        </p:nvGrpSpPr>
        <p:grpSpPr>
          <a:xfrm>
            <a:off x="174561" y="4934128"/>
            <a:ext cx="1997022" cy="927301"/>
            <a:chOff x="9876942" y="4716381"/>
            <a:chExt cx="1997022" cy="927301"/>
          </a:xfrm>
        </p:grpSpPr>
        <p:sp>
          <p:nvSpPr>
            <p:cNvPr id="24" name="TextBox 23">
              <a:extLst>
                <a:ext uri="{FF2B5EF4-FFF2-40B4-BE49-F238E27FC236}">
                  <a16:creationId xmlns:a16="http://schemas.microsoft.com/office/drawing/2014/main" id="{E15EBC8B-7252-4A3E-8F0A-5F7B4F755672}"/>
                </a:ext>
              </a:extLst>
            </p:cNvPr>
            <p:cNvSpPr txBox="1"/>
            <p:nvPr/>
          </p:nvSpPr>
          <p:spPr>
            <a:xfrm>
              <a:off x="9876942" y="4716381"/>
              <a:ext cx="1997022" cy="338554"/>
            </a:xfrm>
            <a:prstGeom prst="rect">
              <a:avLst/>
            </a:prstGeom>
            <a:solidFill>
              <a:srgbClr val="FFFF00"/>
            </a:solidFill>
          </p:spPr>
          <p:txBody>
            <a:bodyPr wrap="none" rtlCol="0">
              <a:spAutoFit/>
            </a:bodyPr>
            <a:lstStyle/>
            <a:p>
              <a:r>
                <a:rPr lang="en-US" sz="1600" dirty="0"/>
                <a:t>@ 2</a:t>
              </a:r>
              <a:r>
                <a:rPr lang="en-US" sz="1600" baseline="30000" dirty="0"/>
                <a:t>nd</a:t>
              </a:r>
              <a:r>
                <a:rPr lang="en-US" sz="1600" dirty="0"/>
                <a:t> oscillation max.</a:t>
              </a:r>
            </a:p>
          </p:txBody>
        </p:sp>
        <p:sp>
          <p:nvSpPr>
            <p:cNvPr id="25" name="TextBox 24">
              <a:extLst>
                <a:ext uri="{FF2B5EF4-FFF2-40B4-BE49-F238E27FC236}">
                  <a16:creationId xmlns:a16="http://schemas.microsoft.com/office/drawing/2014/main" id="{E47CF0CA-0702-4722-8939-7200A7820018}"/>
                </a:ext>
              </a:extLst>
            </p:cNvPr>
            <p:cNvSpPr txBox="1"/>
            <p:nvPr/>
          </p:nvSpPr>
          <p:spPr>
            <a:xfrm>
              <a:off x="10297334" y="5058907"/>
              <a:ext cx="1158251" cy="584775"/>
            </a:xfrm>
            <a:prstGeom prst="rect">
              <a:avLst/>
            </a:prstGeom>
            <a:solidFill>
              <a:srgbClr val="FFABAB"/>
            </a:solidFill>
          </p:spPr>
          <p:txBody>
            <a:bodyPr wrap="square" rtlCol="0">
              <a:spAutoFit/>
            </a:bodyPr>
            <a:lstStyle/>
            <a:p>
              <a:pPr algn="ctr"/>
              <a:r>
                <a:rPr lang="en-US" sz="1600" dirty="0">
                  <a:solidFill>
                    <a:schemeClr val="bg1"/>
                  </a:solidFill>
                </a:rPr>
                <a:t>Solar term dominates</a:t>
              </a:r>
            </a:p>
          </p:txBody>
        </p:sp>
      </p:grpSp>
      <p:grpSp>
        <p:nvGrpSpPr>
          <p:cNvPr id="26" name="Group 25">
            <a:extLst>
              <a:ext uri="{FF2B5EF4-FFF2-40B4-BE49-F238E27FC236}">
                <a16:creationId xmlns:a16="http://schemas.microsoft.com/office/drawing/2014/main" id="{3C794659-975B-4C70-87F1-FAB1C7F5E236}"/>
              </a:ext>
            </a:extLst>
          </p:cNvPr>
          <p:cNvGrpSpPr/>
          <p:nvPr/>
        </p:nvGrpSpPr>
        <p:grpSpPr>
          <a:xfrm>
            <a:off x="82157" y="3179450"/>
            <a:ext cx="1950599" cy="919709"/>
            <a:chOff x="9876942" y="3179450"/>
            <a:chExt cx="1950599" cy="919709"/>
          </a:xfrm>
        </p:grpSpPr>
        <p:sp>
          <p:nvSpPr>
            <p:cNvPr id="27" name="TextBox 26">
              <a:extLst>
                <a:ext uri="{FF2B5EF4-FFF2-40B4-BE49-F238E27FC236}">
                  <a16:creationId xmlns:a16="http://schemas.microsoft.com/office/drawing/2014/main" id="{DAFAB759-40B0-4560-BA35-F36ABFF68322}"/>
                </a:ext>
              </a:extLst>
            </p:cNvPr>
            <p:cNvSpPr txBox="1"/>
            <p:nvPr/>
          </p:nvSpPr>
          <p:spPr>
            <a:xfrm>
              <a:off x="9876942" y="3179450"/>
              <a:ext cx="1950599" cy="338554"/>
            </a:xfrm>
            <a:prstGeom prst="rect">
              <a:avLst/>
            </a:prstGeom>
            <a:solidFill>
              <a:srgbClr val="FFFF00"/>
            </a:solidFill>
          </p:spPr>
          <p:txBody>
            <a:bodyPr wrap="none" rtlCol="0">
              <a:spAutoFit/>
            </a:bodyPr>
            <a:lstStyle/>
            <a:p>
              <a:r>
                <a:rPr lang="en-US" sz="1600" dirty="0"/>
                <a:t>@ 1</a:t>
              </a:r>
              <a:r>
                <a:rPr lang="en-US" sz="1600" baseline="30000" dirty="0"/>
                <a:t>st</a:t>
              </a:r>
              <a:r>
                <a:rPr lang="en-US" sz="1600" dirty="0"/>
                <a:t> oscillation max.</a:t>
              </a:r>
            </a:p>
          </p:txBody>
        </p:sp>
        <p:sp>
          <p:nvSpPr>
            <p:cNvPr id="28" name="TextBox 27">
              <a:extLst>
                <a:ext uri="{FF2B5EF4-FFF2-40B4-BE49-F238E27FC236}">
                  <a16:creationId xmlns:a16="http://schemas.microsoft.com/office/drawing/2014/main" id="{EA518446-B3E3-4AD7-81A3-A0A2CB21F922}"/>
                </a:ext>
              </a:extLst>
            </p:cNvPr>
            <p:cNvSpPr txBox="1"/>
            <p:nvPr/>
          </p:nvSpPr>
          <p:spPr>
            <a:xfrm>
              <a:off x="10127953" y="3514384"/>
              <a:ext cx="1492789" cy="584775"/>
            </a:xfrm>
            <a:prstGeom prst="rect">
              <a:avLst/>
            </a:prstGeom>
            <a:solidFill>
              <a:schemeClr val="accent1">
                <a:lumMod val="75000"/>
              </a:schemeClr>
            </a:solidFill>
          </p:spPr>
          <p:txBody>
            <a:bodyPr wrap="square" rtlCol="0">
              <a:spAutoFit/>
            </a:bodyPr>
            <a:lstStyle/>
            <a:p>
              <a:pPr algn="ctr"/>
              <a:r>
                <a:rPr lang="en-US" sz="1600" dirty="0">
                  <a:solidFill>
                    <a:schemeClr val="bg1"/>
                  </a:solidFill>
                </a:rPr>
                <a:t>CP-interference dominates</a:t>
              </a:r>
            </a:p>
          </p:txBody>
        </p:sp>
      </p:grpSp>
      <p:sp>
        <p:nvSpPr>
          <p:cNvPr id="32" name="TextBox 31">
            <a:extLst>
              <a:ext uri="{FF2B5EF4-FFF2-40B4-BE49-F238E27FC236}">
                <a16:creationId xmlns:a16="http://schemas.microsoft.com/office/drawing/2014/main" id="{9770A744-5996-4D0D-BA78-ABBE227E75DB}"/>
              </a:ext>
            </a:extLst>
          </p:cNvPr>
          <p:cNvSpPr txBox="1"/>
          <p:nvPr/>
        </p:nvSpPr>
        <p:spPr>
          <a:xfrm>
            <a:off x="0" y="0"/>
            <a:ext cx="12192000" cy="523220"/>
          </a:xfrm>
          <a:prstGeom prst="rect">
            <a:avLst/>
          </a:prstGeom>
          <a:noFill/>
        </p:spPr>
        <p:txBody>
          <a:bodyPr wrap="square" rtlCol="0">
            <a:spAutoFit/>
          </a:bodyPr>
          <a:lstStyle/>
          <a:p>
            <a:pPr algn="ctr"/>
            <a:r>
              <a:rPr lang="en-US" sz="2800" dirty="0"/>
              <a:t>               Neutrino oscillations (</a:t>
            </a:r>
            <a:r>
              <a:rPr lang="en-US" sz="2800" dirty="0" err="1"/>
              <a:t>Leptonic</a:t>
            </a:r>
            <a:r>
              <a:rPr lang="en-US" sz="2800" dirty="0"/>
              <a:t> CP-Violation)</a:t>
            </a:r>
          </a:p>
        </p:txBody>
      </p:sp>
      <p:sp>
        <p:nvSpPr>
          <p:cNvPr id="40" name="Oval 39">
            <a:extLst>
              <a:ext uri="{FF2B5EF4-FFF2-40B4-BE49-F238E27FC236}">
                <a16:creationId xmlns:a16="http://schemas.microsoft.com/office/drawing/2014/main" id="{496986EA-64F7-4418-81FB-36EA4E66DE50}"/>
              </a:ext>
            </a:extLst>
          </p:cNvPr>
          <p:cNvSpPr/>
          <p:nvPr/>
        </p:nvSpPr>
        <p:spPr>
          <a:xfrm>
            <a:off x="3161897" y="3492307"/>
            <a:ext cx="985245" cy="103635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2" name="Straight Arrow Connector 41">
            <a:extLst>
              <a:ext uri="{FF2B5EF4-FFF2-40B4-BE49-F238E27FC236}">
                <a16:creationId xmlns:a16="http://schemas.microsoft.com/office/drawing/2014/main" id="{E8696489-8EA3-4FD7-9122-0FF7E1B7C7D8}"/>
              </a:ext>
            </a:extLst>
          </p:cNvPr>
          <p:cNvCxnSpPr>
            <a:endCxn id="27" idx="3"/>
          </p:cNvCxnSpPr>
          <p:nvPr/>
        </p:nvCxnSpPr>
        <p:spPr>
          <a:xfrm flipH="1" flipV="1">
            <a:off x="2032756" y="3348727"/>
            <a:ext cx="1129141" cy="5775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B755ED22-8F37-4370-99C8-4E04692595A4}"/>
              </a:ext>
            </a:extLst>
          </p:cNvPr>
          <p:cNvSpPr/>
          <p:nvPr/>
        </p:nvSpPr>
        <p:spPr>
          <a:xfrm>
            <a:off x="4263563" y="2533725"/>
            <a:ext cx="1527409" cy="2120704"/>
          </a:xfrm>
          <a:prstGeom prst="ellipse">
            <a:avLst/>
          </a:prstGeom>
          <a:noFill/>
          <a:ln>
            <a:solidFill>
              <a:srgbClr val="FF8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4" name="Straight Arrow Connector 43">
            <a:extLst>
              <a:ext uri="{FF2B5EF4-FFF2-40B4-BE49-F238E27FC236}">
                <a16:creationId xmlns:a16="http://schemas.microsoft.com/office/drawing/2014/main" id="{C538B9C5-5846-4A94-A41A-92868F8A2BCD}"/>
              </a:ext>
            </a:extLst>
          </p:cNvPr>
          <p:cNvCxnSpPr>
            <a:cxnSpLocks/>
            <a:stCxn id="43" idx="3"/>
            <a:endCxn id="24" idx="3"/>
          </p:cNvCxnSpPr>
          <p:nvPr/>
        </p:nvCxnSpPr>
        <p:spPr>
          <a:xfrm flipH="1">
            <a:off x="2171583" y="4343859"/>
            <a:ext cx="2315664" cy="7595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F5806D8-106B-466C-90FF-1B6A83BBEA01}"/>
              </a:ext>
            </a:extLst>
          </p:cNvPr>
          <p:cNvSpPr/>
          <p:nvPr/>
        </p:nvSpPr>
        <p:spPr>
          <a:xfrm>
            <a:off x="6652153" y="2661284"/>
            <a:ext cx="1217092" cy="186738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8" name="Straight Arrow Connector 47">
            <a:extLst>
              <a:ext uri="{FF2B5EF4-FFF2-40B4-BE49-F238E27FC236}">
                <a16:creationId xmlns:a16="http://schemas.microsoft.com/office/drawing/2014/main" id="{04D16741-1562-4878-8171-765ABBF42F81}"/>
              </a:ext>
            </a:extLst>
          </p:cNvPr>
          <p:cNvCxnSpPr>
            <a:cxnSpLocks/>
            <a:endCxn id="17" idx="1"/>
          </p:cNvCxnSpPr>
          <p:nvPr/>
        </p:nvCxnSpPr>
        <p:spPr>
          <a:xfrm>
            <a:off x="7809236" y="3215568"/>
            <a:ext cx="2067706" cy="1331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767663BE-C98E-49B7-B0F9-FEA4736B006E}"/>
              </a:ext>
            </a:extLst>
          </p:cNvPr>
          <p:cNvSpPr/>
          <p:nvPr/>
        </p:nvSpPr>
        <p:spPr>
          <a:xfrm>
            <a:off x="8209349" y="4181972"/>
            <a:ext cx="1359349" cy="161645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51" name="Straight Arrow Connector 50">
            <a:extLst>
              <a:ext uri="{FF2B5EF4-FFF2-40B4-BE49-F238E27FC236}">
                <a16:creationId xmlns:a16="http://schemas.microsoft.com/office/drawing/2014/main" id="{C905C7C5-248C-4EF9-952D-E1AAC9EAB063}"/>
              </a:ext>
            </a:extLst>
          </p:cNvPr>
          <p:cNvCxnSpPr>
            <a:cxnSpLocks/>
            <a:endCxn id="15" idx="1"/>
          </p:cNvCxnSpPr>
          <p:nvPr/>
        </p:nvCxnSpPr>
        <p:spPr>
          <a:xfrm>
            <a:off x="9579323" y="4863724"/>
            <a:ext cx="468441" cy="2396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de-DE" smtClean="0"/>
              <a:t>T. Tolba, WIN2023, Zhuhai</a:t>
            </a:r>
            <a:endParaRPr lang="de-DE" dirty="0"/>
          </a:p>
        </p:txBody>
      </p:sp>
      <p:sp>
        <p:nvSpPr>
          <p:cNvPr id="38" name="Rectangle 37">
            <a:extLst>
              <a:ext uri="{FF2B5EF4-FFF2-40B4-BE49-F238E27FC236}">
                <a16:creationId xmlns:a16="http://schemas.microsoft.com/office/drawing/2014/main" id="{0CB22CFF-9CCB-4FEE-8947-BD19F24A1DEF}"/>
              </a:ext>
            </a:extLst>
          </p:cNvPr>
          <p:cNvSpPr/>
          <p:nvPr/>
        </p:nvSpPr>
        <p:spPr>
          <a:xfrm>
            <a:off x="9162029" y="1090377"/>
            <a:ext cx="2842827" cy="1077218"/>
          </a:xfrm>
          <a:prstGeom prst="rect">
            <a:avLst/>
          </a:prstGeom>
          <a:solidFill>
            <a:schemeClr val="accent4"/>
          </a:solidFill>
          <a:ln w="38100">
            <a:solidFill>
              <a:srgbClr val="FF0000"/>
            </a:solidFill>
          </a:ln>
        </p:spPr>
        <p:txBody>
          <a:bodyPr wrap="square">
            <a:spAutoFit/>
          </a:bodyPr>
          <a:lstStyle/>
          <a:p>
            <a:pPr algn="ct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θ</a:t>
            </a:r>
            <a:r>
              <a:rPr lang="en-US" sz="1600" b="1" baseline="-25000" dirty="0">
                <a:latin typeface="Times New Roman" panose="02020603050405020304" pitchFamily="18" charset="0"/>
                <a:ea typeface="Times New Roman" panose="02020603050405020304" pitchFamily="18" charset="0"/>
                <a:cs typeface="Times New Roman" panose="02020603050405020304" pitchFamily="18" charset="0"/>
              </a:rPr>
              <a:t>13</a:t>
            </a:r>
            <a:r>
              <a:rPr lang="en-US" sz="1600" dirty="0">
                <a:ea typeface="Times New Roman" panose="02020603050405020304" pitchFamily="18" charset="0"/>
              </a:rPr>
              <a:t> plays a significant role in evaluating the performance when planning “future” long baseline neutrino experiments</a:t>
            </a:r>
            <a:endParaRPr lang="en-US" sz="1600" dirty="0"/>
          </a:p>
        </p:txBody>
      </p: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47512ADC-892A-48E1-9FED-0383091320CB}"/>
                  </a:ext>
                </a:extLst>
              </p:cNvPr>
              <p:cNvSpPr/>
              <p:nvPr/>
            </p:nvSpPr>
            <p:spPr>
              <a:xfrm>
                <a:off x="5146455" y="959444"/>
                <a:ext cx="3398964" cy="669542"/>
              </a:xfrm>
              <a:prstGeom prst="rect">
                <a:avLst/>
              </a:prstGeom>
              <a:noFill/>
              <a:ln>
                <a:noFill/>
              </a:ln>
            </p:spPr>
            <p:txBody>
              <a:bodyPr wrap="square">
                <a:spAutoFit/>
              </a:bodyPr>
              <a:lstStyle/>
              <a:p>
                <a:r>
                  <a:rPr lang="en-US" sz="900" dirty="0">
                    <a:solidFill>
                      <a:schemeClr val="tx1"/>
                    </a:solidFill>
                    <a:latin typeface="Arial" panose="020B0604020202020204" pitchFamily="34" charset="0"/>
                    <a:ea typeface="Times New Roman" panose="02020603050405020304" pitchFamily="18" charset="0"/>
                  </a:rPr>
                  <a:t>where</a:t>
                </a:r>
                <a14:m>
                  <m:oMath xmlns:m="http://schemas.openxmlformats.org/officeDocument/2006/math">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900" i="1">
                            <a:solidFill>
                              <a:schemeClr val="tx1"/>
                            </a:solidFill>
                            <a:effectLst/>
                            <a:latin typeface="Cambria Math" panose="02040503050406030204" pitchFamily="18" charset="0"/>
                          </a:rPr>
                        </m:ctrlPr>
                      </m:acc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𝐽</m:t>
                        </m:r>
                      </m:e>
                    </m:acc>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𝑐𝑜𝑠</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𝜃</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13</m:t>
                        </m:r>
                      </m:sub>
                    </m:s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𝑠𝑖𝑛</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𝜃</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12</m:t>
                        </m:r>
                      </m:sub>
                    </m:s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𝑠𝑖𝑛</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𝜃</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23</m:t>
                        </m:r>
                      </m:sub>
                    </m:s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𝑠𝑖𝑛</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𝜃</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13</m:t>
                        </m:r>
                      </m:sub>
                    </m:sSub>
                    <m:r>
                      <a:rPr lang="de-DE"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𝑎𝑛𝑑</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𝑖𝑗</m:t>
                        </m:r>
                      </m:sub>
                    </m:s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en-US" sz="900" i="1">
                            <a:solidFill>
                              <a:schemeClr val="tx1"/>
                            </a:solidFill>
                            <a:effectLst/>
                            <a:latin typeface="Cambria Math" panose="02040503050406030204" pitchFamily="18" charset="0"/>
                          </a:rPr>
                        </m:ctrlPr>
                      </m:sSub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sSubSup>
                          <m:sSubSupPr>
                            <m:ctrlPr>
                              <a:rPr lang="en-US" sz="900" i="1">
                                <a:solidFill>
                                  <a:schemeClr val="tx1"/>
                                </a:solidFill>
                                <a:effectLst/>
                                <a:latin typeface="Cambria Math" panose="02040503050406030204" pitchFamily="18" charset="0"/>
                              </a:rPr>
                            </m:ctrlPr>
                          </m:sSubSupPr>
                          <m:e>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𝑖𝑗</m:t>
                            </m:r>
                          </m:sub>
                          <m:sup>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sup>
                        </m:sSubSup>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𝐸</m:t>
                        </m:r>
                      </m:e>
                      <m:sub>
                        <m:r>
                          <a:rPr lang="en-US" sz="900" b="0" i="1">
                            <a:solidFill>
                              <a:schemeClr val="tx1"/>
                            </a:solidFill>
                            <a:latin typeface="Cambria Math" panose="02040503050406030204" pitchFamily="18" charset="0"/>
                            <a:ea typeface="Times New Roman" panose="02020603050405020304" pitchFamily="18" charset="0"/>
                            <a:cs typeface="Arial" panose="020B0604020202020204" pitchFamily="34" charset="0"/>
                          </a:rPr>
                          <m:t>𝜈</m:t>
                        </m:r>
                      </m:sub>
                    </m:sSub>
                  </m:oMath>
                </a14:m>
                <a:r>
                  <a:rPr lang="en-US" sz="900" dirty="0">
                    <a:solidFill>
                      <a:schemeClr val="tx1"/>
                    </a:solidFill>
                    <a:latin typeface="Arial" panose="020B0604020202020204" pitchFamily="34" charset="0"/>
                    <a:ea typeface="Times New Roman" panose="02020603050405020304" pitchFamily="18" charset="0"/>
                  </a:rPr>
                  <a:t>. </a:t>
                </a:r>
              </a:p>
              <a:p>
                <a:r>
                  <a:rPr lang="en-US" sz="900" i="1" dirty="0" err="1">
                    <a:solidFill>
                      <a:schemeClr val="tx1"/>
                    </a:solidFill>
                    <a:latin typeface="Times New Roman" panose="02020603050405020304" pitchFamily="18" charset="0"/>
                    <a:ea typeface="Times New Roman" panose="02020603050405020304" pitchFamily="18" charset="0"/>
                  </a:rPr>
                  <a:t>E</a:t>
                </a:r>
                <a:r>
                  <a:rPr lang="en-US" sz="900" i="1" baseline="-25000" dirty="0" err="1">
                    <a:solidFill>
                      <a:schemeClr val="tx1"/>
                    </a:solidFill>
                    <a:latin typeface="Times New Roman" panose="02020603050405020304" pitchFamily="18" charset="0"/>
                    <a:ea typeface="Times New Roman" panose="02020603050405020304" pitchFamily="18" charset="0"/>
                  </a:rPr>
                  <a:t>ν</a:t>
                </a:r>
                <a:r>
                  <a:rPr lang="en-US" sz="900" dirty="0">
                    <a:solidFill>
                      <a:schemeClr val="tx1"/>
                    </a:solidFill>
                    <a:latin typeface="Arial" panose="020B0604020202020204" pitchFamily="34" charset="0"/>
                    <a:ea typeface="Times New Roman" panose="02020603050405020304" pitchFamily="18" charset="0"/>
                  </a:rPr>
                  <a:t> is the neutrino energy, </a:t>
                </a:r>
                <a:r>
                  <a:rPr lang="en-US" sz="900" i="1" dirty="0">
                    <a:solidFill>
                      <a:schemeClr val="tx1"/>
                    </a:solidFill>
                    <a:latin typeface="Times New Roman" panose="02020603050405020304" pitchFamily="18" charset="0"/>
                    <a:ea typeface="Times New Roman" panose="02020603050405020304" pitchFamily="18" charset="0"/>
                  </a:rPr>
                  <a:t>L</a:t>
                </a:r>
                <a:r>
                  <a:rPr lang="en-US" sz="900" dirty="0">
                    <a:solidFill>
                      <a:schemeClr val="tx1"/>
                    </a:solidFill>
                    <a:latin typeface="Arial" panose="020B0604020202020204" pitchFamily="34" charset="0"/>
                    <a:ea typeface="Times New Roman" panose="02020603050405020304" pitchFamily="18" charset="0"/>
                  </a:rPr>
                  <a:t> is the source-to-detector distance, the </a:t>
                </a:r>
                <a:r>
                  <a:rPr lang="en-US" sz="900" i="1" dirty="0">
                    <a:solidFill>
                      <a:schemeClr val="tx1"/>
                    </a:solidFill>
                    <a:latin typeface="Arial" panose="020B0604020202020204" pitchFamily="34" charset="0"/>
                    <a:ea typeface="Times New Roman" panose="02020603050405020304" pitchFamily="18" charset="0"/>
                  </a:rPr>
                  <a:t>baseline</a:t>
                </a:r>
                <a:r>
                  <a:rPr lang="en-US" sz="900" dirty="0">
                    <a:solidFill>
                      <a:schemeClr val="tx1"/>
                    </a:solidFill>
                    <a:latin typeface="Arial" panose="020B0604020202020204" pitchFamily="34" charset="0"/>
                    <a:ea typeface="Times New Roman" panose="02020603050405020304" pitchFamily="18" charset="0"/>
                  </a:rPr>
                  <a:t>. </a:t>
                </a:r>
              </a:p>
              <a:p>
                <a:r>
                  <a:rPr lang="en-US" sz="900" dirty="0">
                    <a:solidFill>
                      <a:srgbClr val="C00000"/>
                    </a:solidFill>
                    <a:latin typeface="Arial" panose="020B0604020202020204" pitchFamily="34" charset="0"/>
                    <a:ea typeface="Times New Roman" panose="02020603050405020304" pitchFamily="18" charset="0"/>
                  </a:rPr>
                  <a:t>The sign of </a:t>
                </a:r>
                <a14:m>
                  <m:oMath xmlns:m="http://schemas.openxmlformats.org/officeDocument/2006/math">
                    <m:sSub>
                      <m:sSubPr>
                        <m:ctrlPr>
                          <a:rPr lang="en-US" sz="900" i="1">
                            <a:solidFill>
                              <a:srgbClr val="C00000"/>
                            </a:solidFill>
                            <a:effectLst/>
                            <a:latin typeface="Cambria Math" panose="02040503050406030204" pitchFamily="18" charset="0"/>
                          </a:rPr>
                        </m:ctrlPr>
                      </m:sSubPr>
                      <m:e>
                        <m:r>
                          <a:rPr lang="en-US" sz="900" b="0" i="1">
                            <a:solidFill>
                              <a:srgbClr val="C00000"/>
                            </a:solidFill>
                            <a:latin typeface="Cambria Math" panose="02040503050406030204" pitchFamily="18" charset="0"/>
                            <a:ea typeface="Times New Roman" panose="02020603050405020304" pitchFamily="18" charset="0"/>
                            <a:cs typeface="Arial" panose="020B0604020202020204" pitchFamily="34" charset="0"/>
                          </a:rPr>
                          <m:t>𝛿</m:t>
                        </m:r>
                      </m:e>
                      <m:sub>
                        <m:r>
                          <a:rPr lang="en-US" sz="900" b="0" i="1">
                            <a:solidFill>
                              <a:srgbClr val="C00000"/>
                            </a:solidFill>
                            <a:latin typeface="Cambria Math" panose="02040503050406030204" pitchFamily="18" charset="0"/>
                            <a:ea typeface="Times New Roman" panose="02020603050405020304" pitchFamily="18" charset="0"/>
                            <a:cs typeface="Arial" panose="020B0604020202020204" pitchFamily="34" charset="0"/>
                          </a:rPr>
                          <m:t>𝐶𝑃</m:t>
                        </m:r>
                      </m:sub>
                    </m:sSub>
                  </m:oMath>
                </a14:m>
                <a:r>
                  <a:rPr lang="en-US" sz="900" dirty="0">
                    <a:solidFill>
                      <a:srgbClr val="C00000"/>
                    </a:solidFill>
                    <a:latin typeface="Arial" panose="020B0604020202020204" pitchFamily="34" charset="0"/>
                    <a:ea typeface="Times New Roman" panose="02020603050405020304" pitchFamily="18" charset="0"/>
                  </a:rPr>
                  <a:t> is the opposite for antineutrinos.</a:t>
                </a:r>
                <a:endParaRPr lang="en-US" sz="900" dirty="0">
                  <a:solidFill>
                    <a:srgbClr val="C00000"/>
                  </a:solidFill>
                </a:endParaRPr>
              </a:p>
            </p:txBody>
          </p:sp>
        </mc:Choice>
        <mc:Fallback xmlns="">
          <p:sp>
            <p:nvSpPr>
              <p:cNvPr id="41" name="Rectangle 40">
                <a:extLst>
                  <a:ext uri="{FF2B5EF4-FFF2-40B4-BE49-F238E27FC236}">
                    <a16:creationId xmlns:a16="http://schemas.microsoft.com/office/drawing/2014/main" id="{47512ADC-892A-48E1-9FED-0383091320CB}"/>
                  </a:ext>
                </a:extLst>
              </p:cNvPr>
              <p:cNvSpPr>
                <a:spLocks noRot="1" noChangeAspect="1" noMove="1" noResize="1" noEditPoints="1" noAdjustHandles="1" noChangeArrowheads="1" noChangeShapeType="1" noTextEdit="1"/>
              </p:cNvSpPr>
              <p:nvPr/>
            </p:nvSpPr>
            <p:spPr>
              <a:xfrm>
                <a:off x="5146455" y="959444"/>
                <a:ext cx="3398964" cy="669542"/>
              </a:xfrm>
              <a:prstGeom prst="rect">
                <a:avLst/>
              </a:prstGeom>
              <a:blipFill>
                <a:blip r:embed="rId5"/>
                <a:stretch>
                  <a:fillRect b="-272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0CF21682-1D51-4BAA-9E41-FDC9DC407F18}"/>
                  </a:ext>
                </a:extLst>
              </p:cNvPr>
              <p:cNvSpPr/>
              <p:nvPr/>
            </p:nvSpPr>
            <p:spPr>
              <a:xfrm>
                <a:off x="174561" y="887494"/>
                <a:ext cx="5982181" cy="154446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1400" i="1" smtClean="0">
                          <a:latin typeface="Cambria Math" panose="02040503050406030204" pitchFamily="18" charset="0"/>
                          <a:ea typeface="Times New Roman" panose="02020603050405020304" pitchFamily="18" charset="0"/>
                          <a:cs typeface="Arial" panose="020B0604020202020204" pitchFamily="34" charset="0"/>
                        </a:rPr>
                        <m:t>𝑃</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𝜈</m:t>
                              </m:r>
                            </m:e>
                            <m:sub>
                              <m:r>
                                <a:rPr lang="en-US" sz="1400" i="1">
                                  <a:latin typeface="Cambria Math" panose="02040503050406030204" pitchFamily="18" charset="0"/>
                                  <a:ea typeface="Times New Roman" panose="02020603050405020304" pitchFamily="18" charset="0"/>
                                  <a:cs typeface="Arial" panose="020B0604020202020204" pitchFamily="34" charset="0"/>
                                </a:rPr>
                                <m:t>𝜇</m:t>
                              </m:r>
                            </m:sub>
                          </m:sSub>
                          <m:r>
                            <a:rPr lang="en-US" sz="14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𝜈</m:t>
                              </m:r>
                            </m:e>
                            <m:sub>
                              <m:r>
                                <a:rPr lang="en-US" sz="1400" i="1">
                                  <a:latin typeface="Cambria Math" panose="02040503050406030204" pitchFamily="18" charset="0"/>
                                  <a:ea typeface="Times New Roman" panose="02020603050405020304" pitchFamily="18" charset="0"/>
                                  <a:cs typeface="Arial" panose="020B0604020202020204" pitchFamily="34" charset="0"/>
                                </a:rPr>
                                <m:t>𝑒</m:t>
                              </m:r>
                            </m:sub>
                          </m:sSub>
                        </m:e>
                      </m:d>
                      <m:r>
                        <m:rPr>
                          <m:aln/>
                        </m:rPr>
                        <a:rPr lang="en-US" sz="14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23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2</m:t>
                          </m:r>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13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d>
                        <m:dPr>
                          <m:ctrlPr>
                            <a:rPr lang="en-US" sz="1400" i="1" smtClean="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i="1" dirty="0">
                  <a:latin typeface="Cambria Math" panose="02040503050406030204" pitchFamily="18"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Times New Roman" panose="02020603050405020304" pitchFamily="18" charset="0"/>
                          <a:cs typeface="Arial" panose="020B0604020202020204" pitchFamily="34" charset="0"/>
                        </a:rPr>
                        <m:t>                           </m:t>
                      </m:r>
                      <m:r>
                        <a:rPr lang="en-US" sz="14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𝑐𝑜𝑠</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23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2</m:t>
                          </m:r>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12</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d>
                        <m:dPr>
                          <m:ctrlPr>
                            <a:rPr lang="en-US" sz="1400" i="1" smtClean="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21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i="1" dirty="0">
                  <a:latin typeface="Cambria Math" panose="02040503050406030204" pitchFamily="18"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Times New Roman" panose="02020603050405020304" pitchFamily="18" charset="0"/>
                          <a:cs typeface="Arial" panose="020B0604020202020204" pitchFamily="34" charset="0"/>
                        </a:rPr>
                        <m:t>                           </m:t>
                      </m:r>
                      <m:r>
                        <a:rPr lang="en-US" sz="1400" i="1">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1400" i="1">
                              <a:latin typeface="Cambria Math" panose="02040503050406030204" pitchFamily="18" charset="0"/>
                              <a:ea typeface="Times New Roman" panose="02020603050405020304" pitchFamily="18" charset="0"/>
                              <a:cs typeface="Arial" panose="020B0604020202020204" pitchFamily="34" charset="0"/>
                            </a:rPr>
                            <m:t>𝐽</m:t>
                          </m:r>
                        </m:e>
                      </m:acc>
                      <m:r>
                        <a:rPr lang="en-US" sz="1400" i="1">
                          <a:latin typeface="Cambria Math" panose="02040503050406030204" pitchFamily="18" charset="0"/>
                          <a:ea typeface="Times New Roman" panose="02020603050405020304" pitchFamily="18" charset="0"/>
                          <a:cs typeface="Arial" panose="020B0604020202020204" pitchFamily="34" charset="0"/>
                        </a:rPr>
                        <m:t>𝑐𝑜𝑠</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𝛿</m:t>
                              </m:r>
                            </m:e>
                            <m:sub>
                              <m:r>
                                <m:rPr>
                                  <m:sty m:val="p"/>
                                </m:rPr>
                                <a:rPr lang="en-US" sz="1400">
                                  <a:latin typeface="Cambria Math" panose="02040503050406030204" pitchFamily="18" charset="0"/>
                                  <a:ea typeface="Times New Roman" panose="02020603050405020304" pitchFamily="18" charset="0"/>
                                  <a:cs typeface="Arial" panose="020B0604020202020204" pitchFamily="34" charset="0"/>
                                </a:rPr>
                                <m:t>CP</m:t>
                              </m:r>
                            </m:sub>
                          </m:sSub>
                          <m:r>
                            <a:rPr lang="en-US" sz="1400" i="1">
                              <a:latin typeface="Cambria Math" panose="02040503050406030204" pitchFamily="18" charset="0"/>
                              <a:ea typeface="Times New Roman" panose="02020603050405020304" pitchFamily="18" charset="0"/>
                              <a:cs typeface="Arial" panose="020B0604020202020204" pitchFamily="34"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r>
                        <a:rPr lang="en-US" sz="1400" i="1">
                          <a:latin typeface="Cambria Math" panose="02040503050406030204" pitchFamily="18" charset="0"/>
                          <a:ea typeface="Times New Roman" panose="02020603050405020304" pitchFamily="18" charset="0"/>
                          <a:cs typeface="Arial" panose="020B0604020202020204" pitchFamily="34" charset="0"/>
                        </a:rPr>
                        <m:t>𝑠𝑖𝑛</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21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r>
                        <a:rPr lang="en-US" sz="1400" i="1">
                          <a:latin typeface="Cambria Math" panose="02040503050406030204" pitchFamily="18" charset="0"/>
                          <a:ea typeface="Times New Roman" panose="02020603050405020304" pitchFamily="18" charset="0"/>
                          <a:cs typeface="Arial" panose="020B0604020202020204" pitchFamily="34" charset="0"/>
                        </a:rPr>
                        <m:t>𝑠𝑖𝑛</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dirty="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46" name="Rectangle 45">
                <a:extLst>
                  <a:ext uri="{FF2B5EF4-FFF2-40B4-BE49-F238E27FC236}">
                    <a16:creationId xmlns:a16="http://schemas.microsoft.com/office/drawing/2014/main" id="{0CF21682-1D51-4BAA-9E41-FDC9DC407F18}"/>
                  </a:ext>
                </a:extLst>
              </p:cNvPr>
              <p:cNvSpPr>
                <a:spLocks noRot="1" noChangeAspect="1" noMove="1" noResize="1" noEditPoints="1" noAdjustHandles="1" noChangeArrowheads="1" noChangeShapeType="1" noTextEdit="1"/>
              </p:cNvSpPr>
              <p:nvPr/>
            </p:nvSpPr>
            <p:spPr>
              <a:xfrm>
                <a:off x="174561" y="887494"/>
                <a:ext cx="5982181" cy="1544462"/>
              </a:xfrm>
              <a:prstGeom prst="rect">
                <a:avLst/>
              </a:prstGeom>
              <a:blipFill>
                <a:blip r:embed="rId6"/>
                <a:stretch>
                  <a:fillRect/>
                </a:stretch>
              </a:blipFill>
            </p:spPr>
            <p:txBody>
              <a:bodyPr/>
              <a:lstStyle/>
              <a:p>
                <a:r>
                  <a:rPr lang="en-US">
                    <a:noFill/>
                  </a:rPr>
                  <a:t> </a:t>
                </a:r>
              </a:p>
            </p:txBody>
          </p:sp>
        </mc:Fallback>
      </mc:AlternateContent>
      <p:sp>
        <p:nvSpPr>
          <p:cNvPr id="49" name="Oval 48">
            <a:extLst>
              <a:ext uri="{FF2B5EF4-FFF2-40B4-BE49-F238E27FC236}">
                <a16:creationId xmlns:a16="http://schemas.microsoft.com/office/drawing/2014/main" id="{BEE9DD92-13E8-462F-8524-116863237BD6}"/>
              </a:ext>
            </a:extLst>
          </p:cNvPr>
          <p:cNvSpPr/>
          <p:nvPr/>
        </p:nvSpPr>
        <p:spPr>
          <a:xfrm>
            <a:off x="1345072" y="919543"/>
            <a:ext cx="2767561" cy="499487"/>
          </a:xfrm>
          <a:prstGeom prst="ellipse">
            <a:avLst/>
          </a:prstGeom>
          <a:solidFill>
            <a:srgbClr val="00B050">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2" name="Oval 51">
            <a:extLst>
              <a:ext uri="{FF2B5EF4-FFF2-40B4-BE49-F238E27FC236}">
                <a16:creationId xmlns:a16="http://schemas.microsoft.com/office/drawing/2014/main" id="{06919EE7-BB1E-4876-B761-9AE7BB16D980}"/>
              </a:ext>
            </a:extLst>
          </p:cNvPr>
          <p:cNvSpPr/>
          <p:nvPr/>
        </p:nvSpPr>
        <p:spPr>
          <a:xfrm>
            <a:off x="1230839" y="1888819"/>
            <a:ext cx="4376506" cy="532107"/>
          </a:xfrm>
          <a:prstGeom prst="ellipse">
            <a:avLst/>
          </a:prstGeom>
          <a:solidFill>
            <a:srgbClr val="5B9BD5">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3" name="Oval 52">
            <a:extLst>
              <a:ext uri="{FF2B5EF4-FFF2-40B4-BE49-F238E27FC236}">
                <a16:creationId xmlns:a16="http://schemas.microsoft.com/office/drawing/2014/main" id="{4726C951-483E-41C8-80BC-89FBA5F80620}"/>
              </a:ext>
            </a:extLst>
          </p:cNvPr>
          <p:cNvSpPr/>
          <p:nvPr/>
        </p:nvSpPr>
        <p:spPr>
          <a:xfrm>
            <a:off x="1235235" y="1413882"/>
            <a:ext cx="3094082" cy="487895"/>
          </a:xfrm>
          <a:prstGeom prst="ellipse">
            <a:avLst/>
          </a:prstGeom>
          <a:solidFill>
            <a:srgbClr val="FF3300">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8" name="Straight Arrow Connector 7"/>
          <p:cNvCxnSpPr>
            <a:stCxn id="14" idx="1"/>
          </p:cNvCxnSpPr>
          <p:nvPr/>
        </p:nvCxnSpPr>
        <p:spPr>
          <a:xfrm flipH="1">
            <a:off x="5548864" y="1943381"/>
            <a:ext cx="480651" cy="1692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29515" y="1789492"/>
            <a:ext cx="2853730" cy="307777"/>
          </a:xfrm>
          <a:prstGeom prst="rect">
            <a:avLst/>
          </a:prstGeom>
          <a:noFill/>
        </p:spPr>
        <p:txBody>
          <a:bodyPr wrap="none" rtlCol="0">
            <a:spAutoFit/>
          </a:bodyPr>
          <a:lstStyle/>
          <a:p>
            <a:r>
              <a:rPr lang="en-US" sz="1400" b="1" dirty="0">
                <a:solidFill>
                  <a:srgbClr val="0070C0"/>
                </a:solidFill>
              </a:rPr>
              <a:t>Important for CPV in </a:t>
            </a:r>
            <a:r>
              <a:rPr lang="en-US" sz="1400" b="1" dirty="0" err="1">
                <a:solidFill>
                  <a:srgbClr val="0070C0"/>
                </a:solidFill>
              </a:rPr>
              <a:t>leptonic</a:t>
            </a:r>
            <a:r>
              <a:rPr lang="en-US" sz="1400" b="1" dirty="0">
                <a:solidFill>
                  <a:srgbClr val="0070C0"/>
                </a:solidFill>
              </a:rPr>
              <a:t> sector</a:t>
            </a:r>
          </a:p>
        </p:txBody>
      </p:sp>
      <p:sp>
        <p:nvSpPr>
          <p:cNvPr id="7" name="Oval 6"/>
          <p:cNvSpPr/>
          <p:nvPr/>
        </p:nvSpPr>
        <p:spPr>
          <a:xfrm>
            <a:off x="1957459" y="1995476"/>
            <a:ext cx="298674" cy="3023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mc:AlternateContent xmlns:mc="http://schemas.openxmlformats.org/markup-compatibility/2006" xmlns:a14="http://schemas.microsoft.com/office/drawing/2010/main">
        <mc:Choice Requires="a14">
          <p:sp>
            <p:nvSpPr>
              <p:cNvPr id="10" name="Rectangle 9"/>
              <p:cNvSpPr/>
              <p:nvPr/>
            </p:nvSpPr>
            <p:spPr>
              <a:xfrm>
                <a:off x="496218" y="490903"/>
                <a:ext cx="3074496" cy="391646"/>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𝜇</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𝑒</m:t>
                        </m:r>
                      </m:sub>
                    </m:sSub>
                  </m:oMath>
                </a14:m>
                <a:r>
                  <a:rPr lang="de-DE" i="1" dirty="0"/>
                  <a:t> </a:t>
                </a:r>
                <a:r>
                  <a:rPr lang="en-US" dirty="0"/>
                  <a:t>oscillation probability:</a:t>
                </a:r>
              </a:p>
            </p:txBody>
          </p:sp>
        </mc:Choice>
        <mc:Fallback xmlns="">
          <p:sp>
            <p:nvSpPr>
              <p:cNvPr id="10" name="Rectangle 9"/>
              <p:cNvSpPr>
                <a:spLocks noRot="1" noChangeAspect="1" noMove="1" noResize="1" noEditPoints="1" noAdjustHandles="1" noChangeArrowheads="1" noChangeShapeType="1" noTextEdit="1"/>
              </p:cNvSpPr>
              <p:nvPr/>
            </p:nvSpPr>
            <p:spPr>
              <a:xfrm>
                <a:off x="496218" y="490903"/>
                <a:ext cx="3074496" cy="391646"/>
              </a:xfrm>
              <a:prstGeom prst="rect">
                <a:avLst/>
              </a:prstGeom>
              <a:blipFill>
                <a:blip r:embed="rId7"/>
                <a:stretch>
                  <a:fillRect t="-7813" r="-1188" b="-20313"/>
                </a:stretch>
              </a:blipFill>
            </p:spPr>
            <p:txBody>
              <a:bodyPr/>
              <a:lstStyle/>
              <a:p>
                <a:r>
                  <a:rPr lang="en-US">
                    <a:noFill/>
                  </a:rPr>
                  <a:t> </a:t>
                </a:r>
              </a:p>
            </p:txBody>
          </p:sp>
        </mc:Fallback>
      </mc:AlternateContent>
      <p:sp>
        <p:nvSpPr>
          <p:cNvPr id="3" name="Rectangle 2"/>
          <p:cNvSpPr/>
          <p:nvPr/>
        </p:nvSpPr>
        <p:spPr>
          <a:xfrm>
            <a:off x="5209735" y="6193503"/>
            <a:ext cx="1576072" cy="230832"/>
          </a:xfrm>
          <a:prstGeom prst="rect">
            <a:avLst/>
          </a:prstGeom>
          <a:solidFill>
            <a:schemeClr val="accent6">
              <a:lumMod val="40000"/>
              <a:lumOff val="60000"/>
            </a:schemeClr>
          </a:solidFill>
        </p:spPr>
        <p:txBody>
          <a:bodyPr wrap="none">
            <a:spAutoFit/>
          </a:bodyPr>
          <a:lstStyle/>
          <a:p>
            <a:r>
              <a:rPr lang="pt-BR" sz="900" b="1" dirty="0">
                <a:latin typeface="Arial" panose="020B0604020202020204" pitchFamily="34" charset="0"/>
              </a:rPr>
              <a:t>arXiv:1110.4583v2 (2012) </a:t>
            </a:r>
            <a:endParaRPr lang="en-US" sz="900" b="1" dirty="0"/>
          </a:p>
        </p:txBody>
      </p:sp>
      <p:sp>
        <p:nvSpPr>
          <p:cNvPr id="9" name="Slide Number Placeholder 8"/>
          <p:cNvSpPr>
            <a:spLocks noGrp="1"/>
          </p:cNvSpPr>
          <p:nvPr>
            <p:ph type="sldNum" sz="quarter" idx="12"/>
          </p:nvPr>
        </p:nvSpPr>
        <p:spPr/>
        <p:txBody>
          <a:bodyPr/>
          <a:lstStyle/>
          <a:p>
            <a:fld id="{18DB743F-34F4-3E4E-ABFA-C314FE39757C}" type="slidenum">
              <a:rPr lang="en-GB" smtClean="0"/>
              <a:t>2</a:t>
            </a:fld>
            <a:endParaRPr lang="en-GB"/>
          </a:p>
        </p:txBody>
      </p:sp>
      <p:pic>
        <p:nvPicPr>
          <p:cNvPr id="45" name="Picture 44"/>
          <p:cNvPicPr>
            <a:picLocks noChangeAspect="1" noChangeArrowheads="1"/>
          </p:cNvPicPr>
          <p:nvPr/>
        </p:nvPicPr>
        <p:blipFill rotWithShape="1">
          <a:blip r:embed="rId8">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506089"/>
      </p:ext>
    </p:extLst>
  </p:cSld>
  <p:clrMapOvr>
    <a:masterClrMapping/>
  </p:clrMapOvr>
  <p:timing>
    <p:tnLst>
      <p:par>
        <p:cTn id="1" dur="indefinite" restart="never" nodeType="tmRoot"/>
      </p:par>
    </p:tnLst>
  </p:timing>
  <p:extLst mod="1">
    <p:ext uri="{3A86A75C-4F4B-4683-9AE1-C65F6400EC91}">
      <p14:laserTraceLst xmlns:p14="http://schemas.microsoft.com/office/powerpoint/2010/main">
        <p14:tracePtLst>
          <p14:tracePt t="341" x="7683500" y="5445125"/>
          <p14:tracePt t="598" x="7664450" y="5438775"/>
          <p14:tracePt t="605" x="7578725" y="5413375"/>
          <p14:tracePt t="615" x="7489825" y="5378450"/>
          <p14:tracePt t="631" x="7254875" y="5311775"/>
          <p14:tracePt t="647" x="7048500" y="5251450"/>
          <p14:tracePt t="664" x="6886575" y="5197475"/>
          <p14:tracePt t="681" x="6686550" y="5095875"/>
          <p14:tracePt t="698" x="6473825" y="4972050"/>
          <p14:tracePt t="714" x="6207125" y="4721225"/>
          <p14:tracePt t="731" x="5886450" y="4397375"/>
          <p14:tracePt t="748" x="5616575" y="4127500"/>
          <p14:tracePt t="764" x="5292725" y="3841750"/>
          <p14:tracePt t="781" x="5108575" y="3695700"/>
          <p14:tracePt t="798" x="4987925" y="3575050"/>
          <p14:tracePt t="814" x="4851400" y="3454400"/>
          <p14:tracePt t="831" x="4730750" y="3324225"/>
          <p14:tracePt t="848" x="4591050" y="3228975"/>
          <p14:tracePt t="864" x="4429125" y="3041650"/>
          <p14:tracePt t="881" x="4292600" y="2940050"/>
          <p14:tracePt t="897" x="4146550" y="2835275"/>
          <p14:tracePt t="915" x="3990975" y="2759075"/>
          <p14:tracePt t="931" x="3879850" y="2724150"/>
          <p14:tracePt t="947" x="3806825" y="2705100"/>
          <p14:tracePt t="965" x="3727450" y="2676525"/>
          <p14:tracePt t="981" x="3651250" y="2628900"/>
          <p14:tracePt t="998" x="3600450" y="2609850"/>
          <p14:tracePt t="1015" x="3502025" y="2568575"/>
          <p14:tracePt t="1031" x="3476625" y="2562225"/>
          <p14:tracePt t="1047" x="3441700" y="2546350"/>
          <p14:tracePt t="1065" x="3375025" y="2527300"/>
          <p14:tracePt t="1081" x="3340100" y="2511425"/>
          <p14:tracePt t="1097" x="3219450" y="2489200"/>
          <p14:tracePt t="1114" x="2952750" y="2400300"/>
          <p14:tracePt t="1131" x="2790825" y="2355850"/>
          <p14:tracePt t="1148" x="2647950" y="2298700"/>
          <p14:tracePt t="1164" x="2600325" y="2270125"/>
          <p14:tracePt t="1181" x="2578100" y="2247900"/>
          <p14:tracePt t="1198" x="2555875" y="2238375"/>
          <p14:tracePt t="1214" x="2524125" y="2232025"/>
          <p14:tracePt t="1231" x="2454275" y="2203450"/>
          <p14:tracePt t="1248" x="2393950" y="2178050"/>
          <p14:tracePt t="1264" x="2333625" y="2143125"/>
          <p14:tracePt t="1281" x="2257425" y="2098675"/>
          <p14:tracePt t="1298" x="2228850" y="2070100"/>
          <p14:tracePt t="1314" x="2212975" y="2054225"/>
          <p14:tracePt t="1331" x="2187575" y="2032000"/>
          <p14:tracePt t="1348" x="2165350" y="2016125"/>
          <p14:tracePt t="1364" x="2120900" y="1997075"/>
          <p14:tracePt t="1381" x="2070100" y="1978025"/>
          <p14:tracePt t="1398" x="2019300" y="1958975"/>
          <p14:tracePt t="1414" x="1997075" y="1943100"/>
          <p14:tracePt t="1431" x="1993900" y="1943100"/>
          <p14:tracePt t="1516" x="1987550" y="1936750"/>
          <p14:tracePt t="1524" x="1984375" y="1933575"/>
          <p14:tracePt t="1533" x="1974850" y="1933575"/>
          <p14:tracePt t="1548" x="1974850" y="1930400"/>
          <p14:tracePt t="1564" x="1968500" y="1930400"/>
          <p14:tracePt t="1918" x="1965325" y="1924050"/>
          <p14:tracePt t="1925" x="1955800" y="1914525"/>
          <p14:tracePt t="1933" x="1949450" y="1914525"/>
          <p14:tracePt t="1948" x="1939925" y="1908175"/>
          <p14:tracePt t="1965" x="1936750" y="1905000"/>
          <p14:tracePt t="1981" x="1927225" y="1895475"/>
          <p14:tracePt t="1997" x="1917700" y="1892300"/>
          <p14:tracePt t="2087" x="1914525" y="1892300"/>
          <p14:tracePt t="2434" x="1914525" y="1885950"/>
          <p14:tracePt t="2452" x="1914525" y="1882775"/>
          <p14:tracePt t="7163" x="1844675" y="1828800"/>
          <p14:tracePt t="7175" x="1749425" y="1755775"/>
          <p14:tracePt t="7190" x="1663700" y="1701800"/>
          <p14:tracePt t="7198" x="1625600" y="1670050"/>
          <p14:tracePt t="7214" x="1539875" y="1600200"/>
          <p14:tracePt t="7231" x="1473200" y="1549400"/>
          <p14:tracePt t="7249" x="1400175" y="1479550"/>
          <p14:tracePt t="7264" x="1381125" y="1463675"/>
          <p14:tracePt t="7281" x="1314450" y="1397000"/>
          <p14:tracePt t="7297" x="1257300" y="1346200"/>
          <p14:tracePt t="7315" x="1184275" y="1279525"/>
          <p14:tracePt t="7331" x="1127125" y="1228725"/>
          <p14:tracePt t="7348" x="1066800" y="1162050"/>
          <p14:tracePt t="7365" x="1025525" y="1098550"/>
          <p14:tracePt t="7382" x="952500" y="1003300"/>
          <p14:tracePt t="7398" x="920750" y="958850"/>
          <p14:tracePt t="7415" x="882650" y="914400"/>
          <p14:tracePt t="7432" x="850900" y="882650"/>
          <p14:tracePt t="7448" x="806450" y="841375"/>
          <p14:tracePt t="7464" x="787400" y="831850"/>
          <p14:tracePt t="7482" x="752475" y="803275"/>
          <p14:tracePt t="7499" x="714375" y="774700"/>
          <p14:tracePt t="7515" x="679450" y="755650"/>
          <p14:tracePt t="7532" x="644525" y="739775"/>
          <p14:tracePt t="7548" x="609600" y="727075"/>
          <p14:tracePt t="7566" x="561975" y="704850"/>
          <p14:tracePt t="7581" x="539750" y="698500"/>
          <p14:tracePt t="7598" x="527050" y="692150"/>
          <p14:tracePt t="7615" x="511175" y="682625"/>
          <p14:tracePt t="7631" x="492125" y="682625"/>
          <p14:tracePt t="7633" x="479425" y="682625"/>
          <p14:tracePt t="7648" x="469900" y="682625"/>
          <p14:tracePt t="7665" x="444500" y="682625"/>
          <p14:tracePt t="7682" x="393700" y="682625"/>
          <p14:tracePt t="7699" x="355600" y="685800"/>
          <p14:tracePt t="7715" x="333375" y="692150"/>
          <p14:tracePt t="7731" x="320675" y="695325"/>
          <p14:tracePt t="7748" x="311150" y="701675"/>
          <p14:tracePt t="7766" x="279400" y="711200"/>
          <p14:tracePt t="7782" x="257175" y="717550"/>
          <p14:tracePt t="7798" x="234950" y="733425"/>
          <p14:tracePt t="7815" x="219075" y="746125"/>
          <p14:tracePt t="7831" x="200025" y="755650"/>
          <p14:tracePt t="7848" x="187325" y="765175"/>
          <p14:tracePt t="7864" x="180975" y="777875"/>
          <p14:tracePt t="7882" x="177800" y="793750"/>
          <p14:tracePt t="7898" x="168275" y="806450"/>
          <p14:tracePt t="7915" x="165100" y="809625"/>
          <p14:tracePt t="7932" x="158750" y="819150"/>
          <p14:tracePt t="8048" x="158750" y="828675"/>
          <p14:tracePt t="8119" x="158750" y="838200"/>
          <p14:tracePt t="8126" x="161925" y="841375"/>
          <p14:tracePt t="8133" x="161925" y="847725"/>
          <p14:tracePt t="12784" x="161925" y="850900"/>
          <p14:tracePt t="12791" x="165100" y="850900"/>
          <p14:tracePt t="12800" x="165100" y="857250"/>
          <p14:tracePt t="12815" x="171450" y="860425"/>
          <p14:tracePt t="12831" x="177800" y="860425"/>
          <p14:tracePt t="12849" x="187325" y="863600"/>
          <p14:tracePt t="12865" x="193675" y="869950"/>
          <p14:tracePt t="12882" x="203200" y="879475"/>
          <p14:tracePt t="12898" x="206375" y="882650"/>
          <p14:tracePt t="12914" x="215900" y="885825"/>
          <p14:tracePt t="12932" x="228600" y="885825"/>
          <p14:tracePt t="12949" x="234950" y="892175"/>
          <p14:tracePt t="12965" x="241300" y="895350"/>
          <p14:tracePt t="12982" x="250825" y="895350"/>
          <p14:tracePt t="12999" x="257175" y="901700"/>
          <p14:tracePt t="13015" x="292100" y="914400"/>
          <p14:tracePt t="13031" x="304800" y="914400"/>
          <p14:tracePt t="13048" x="333375" y="930275"/>
          <p14:tracePt t="13065" x="352425" y="930275"/>
          <p14:tracePt t="13082" x="365125" y="930275"/>
          <p14:tracePt t="13099" x="377825" y="936625"/>
          <p14:tracePt t="13115" x="390525" y="939800"/>
          <p14:tracePt t="13148" x="400050" y="946150"/>
          <p14:tracePt t="13165" x="406400" y="946150"/>
          <p14:tracePt t="13181" x="415925" y="946150"/>
          <p14:tracePt t="13198" x="425450" y="946150"/>
          <p14:tracePt t="13215" x="447675" y="949325"/>
          <p14:tracePt t="13232" x="466725" y="949325"/>
          <p14:tracePt t="13249" x="488950" y="952500"/>
          <p14:tracePt t="13265" x="501650" y="952500"/>
          <p14:tracePt t="13281" x="511175" y="952500"/>
          <p14:tracePt t="13299" x="514350" y="952500"/>
          <p14:tracePt t="13315" x="520700" y="942975"/>
          <p14:tracePt t="13332" x="523875" y="927100"/>
          <p14:tracePt t="13348" x="546100" y="901700"/>
          <p14:tracePt t="13365" x="555625" y="885825"/>
          <p14:tracePt t="13382" x="561975" y="879475"/>
          <p14:tracePt t="13399" x="565150" y="873125"/>
          <p14:tracePt t="13414" x="565150" y="869950"/>
          <p14:tracePt t="13433" x="565150" y="863600"/>
          <p14:tracePt t="13448" x="571500" y="831850"/>
          <p14:tracePt t="13465" x="571500" y="803275"/>
          <p14:tracePt t="13482" x="571500" y="755650"/>
          <p14:tracePt t="13499" x="571500" y="723900"/>
          <p14:tracePt t="13515" x="571500" y="695325"/>
          <p14:tracePt t="13531" x="571500" y="676275"/>
          <p14:tracePt t="13549" x="571500" y="669925"/>
          <p14:tracePt t="13565" x="568325" y="657225"/>
          <p14:tracePt t="13582" x="565150" y="641350"/>
          <p14:tracePt t="13598" x="565150" y="622300"/>
          <p14:tracePt t="13615" x="555625" y="609600"/>
          <p14:tracePt t="13632" x="552450" y="593725"/>
          <p14:tracePt t="13649" x="530225" y="577850"/>
          <p14:tracePt t="13665" x="508000" y="561975"/>
          <p14:tracePt t="13682" x="498475" y="555625"/>
          <p14:tracePt t="13698" x="492125" y="549275"/>
          <p14:tracePt t="13715" x="485775" y="549275"/>
          <p14:tracePt t="13732" x="482600" y="542925"/>
          <p14:tracePt t="13748" x="476250" y="542925"/>
          <p14:tracePt t="13765" x="473075" y="542925"/>
          <p14:tracePt t="13781" x="454025" y="552450"/>
          <p14:tracePt t="13798" x="415925" y="568325"/>
          <p14:tracePt t="13815" x="403225" y="587375"/>
          <p14:tracePt t="13832" x="396875" y="622300"/>
          <p14:tracePt t="13848" x="390525" y="676275"/>
          <p14:tracePt t="13865" x="400050" y="723900"/>
          <p14:tracePt t="13882" x="412750" y="765175"/>
          <p14:tracePt t="13898" x="431800" y="800100"/>
          <p14:tracePt t="13915" x="482600" y="863600"/>
          <p14:tracePt t="13932" x="511175" y="885825"/>
          <p14:tracePt t="13948" x="533400" y="908050"/>
          <p14:tracePt t="13965" x="561975" y="927100"/>
          <p14:tracePt t="13982" x="590550" y="942975"/>
          <p14:tracePt t="13999" x="641350" y="962025"/>
          <p14:tracePt t="14015" x="663575" y="974725"/>
          <p14:tracePt t="14031" x="698500" y="984250"/>
          <p14:tracePt t="14049" x="774700" y="990600"/>
          <p14:tracePt t="14066" x="784225" y="996950"/>
          <p14:tracePt t="14082" x="819150" y="996950"/>
          <p14:tracePt t="14098" x="860425" y="996950"/>
          <p14:tracePt t="14115" x="873125" y="996950"/>
          <p14:tracePt t="14132" x="885825" y="990600"/>
          <p14:tracePt t="14149" x="901700" y="977900"/>
          <p14:tracePt t="14165" x="914400" y="965200"/>
          <p14:tracePt t="14182" x="933450" y="946150"/>
          <p14:tracePt t="14199" x="949325" y="911225"/>
          <p14:tracePt t="14215" x="974725" y="873125"/>
          <p14:tracePt t="14232" x="996950" y="838200"/>
          <p14:tracePt t="14249" x="1025525" y="809625"/>
          <p14:tracePt t="14265" x="1044575" y="787400"/>
          <p14:tracePt t="14281" x="1054100" y="777875"/>
          <p14:tracePt t="14298" x="1054100" y="752475"/>
          <p14:tracePt t="14315" x="1057275" y="730250"/>
          <p14:tracePt t="14332" x="1063625" y="698500"/>
          <p14:tracePt t="14348" x="1063625" y="654050"/>
          <p14:tracePt t="14365" x="1060450" y="638175"/>
          <p14:tracePt t="14382" x="1057275" y="619125"/>
          <p14:tracePt t="14399" x="1050925" y="609600"/>
          <p14:tracePt t="14432" x="1050925" y="603250"/>
          <p14:tracePt t="14501" x="1047750" y="603250"/>
          <p14:tracePt t="14509" x="1025525" y="606425"/>
          <p14:tracePt t="14519" x="1009650" y="612775"/>
          <p14:tracePt t="14532" x="984250" y="612775"/>
          <p14:tracePt t="14548" x="962025" y="625475"/>
          <p14:tracePt t="14565" x="942975" y="628650"/>
          <p14:tracePt t="14582" x="927100" y="644525"/>
          <p14:tracePt t="14598" x="920750" y="682625"/>
          <p14:tracePt t="14615" x="930275" y="717550"/>
          <p14:tracePt t="14632" x="946150" y="752475"/>
          <p14:tracePt t="14648" x="993775" y="800100"/>
          <p14:tracePt t="14665" x="1038225" y="831850"/>
          <p14:tracePt t="14682" x="1082675" y="857250"/>
          <p14:tracePt t="14698" x="1136650" y="889000"/>
          <p14:tracePt t="14715" x="1184275" y="901700"/>
          <p14:tracePt t="14732" x="1219200" y="908050"/>
          <p14:tracePt t="14749" x="1279525" y="920750"/>
          <p14:tracePt t="14765" x="1358900" y="920750"/>
          <p14:tracePt t="14782" x="1476375" y="920750"/>
          <p14:tracePt t="14798" x="1593850" y="930275"/>
          <p14:tracePt t="14815" x="1673225" y="927100"/>
          <p14:tracePt t="14832" x="1704975" y="927100"/>
          <p14:tracePt t="14848" x="1778000" y="920750"/>
          <p14:tracePt t="14865" x="1825625" y="914400"/>
          <p14:tracePt t="14881" x="1882775" y="914400"/>
          <p14:tracePt t="14899" x="1958975" y="908050"/>
          <p14:tracePt t="14915" x="2035175" y="908050"/>
          <p14:tracePt t="14931" x="2143125" y="908050"/>
          <p14:tracePt t="14948" x="2200275" y="908050"/>
          <p14:tracePt t="14965" x="2273300" y="898525"/>
          <p14:tracePt t="14982" x="2336800" y="898525"/>
          <p14:tracePt t="14999" x="2397125" y="901700"/>
          <p14:tracePt t="15015" x="2454275" y="908050"/>
          <p14:tracePt t="15032" x="2495550" y="914400"/>
          <p14:tracePt t="15048" x="2533650" y="914400"/>
          <p14:tracePt t="15065" x="2590800" y="914400"/>
          <p14:tracePt t="15082" x="2657475" y="920750"/>
          <p14:tracePt t="15098" x="2743200" y="917575"/>
          <p14:tracePt t="15115" x="2774950" y="911225"/>
          <p14:tracePt t="15132" x="2816225" y="911225"/>
          <p14:tracePt t="15149" x="2844800" y="908050"/>
          <p14:tracePt t="15165" x="2867025" y="901700"/>
          <p14:tracePt t="15182" x="2892425" y="901700"/>
          <p14:tracePt t="15198" x="2901950" y="901700"/>
          <p14:tracePt t="15215" x="2911475" y="901700"/>
          <p14:tracePt t="18972" x="2911475" y="904875"/>
          <p14:tracePt t="18980" x="2911475" y="908050"/>
          <p14:tracePt t="18987" x="2892425" y="930275"/>
          <p14:tracePt t="18999" x="2844800" y="955675"/>
          <p14:tracePt t="19016" x="2752725" y="1000125"/>
          <p14:tracePt t="19032" x="2619375" y="1025525"/>
          <p14:tracePt t="19048" x="2489200" y="1066800"/>
          <p14:tracePt t="19066" x="2295525" y="1092200"/>
          <p14:tracePt t="19082" x="2095500" y="1130300"/>
          <p14:tracePt t="19098" x="1882775" y="1155700"/>
          <p14:tracePt t="19115" x="1701800" y="1171575"/>
          <p14:tracePt t="19132" x="1562100" y="1196975"/>
          <p14:tracePt t="19149" x="1384300" y="1263650"/>
          <p14:tracePt t="19166" x="1314450" y="1289050"/>
          <p14:tracePt t="19182" x="1244600" y="1311275"/>
          <p14:tracePt t="19199" x="1193800" y="1330325"/>
          <p14:tracePt t="19215" x="1152525" y="1330325"/>
          <p14:tracePt t="19232" x="1095375" y="1330325"/>
          <p14:tracePt t="19249" x="1006475" y="1317625"/>
          <p14:tracePt t="19265" x="927100" y="1311275"/>
          <p14:tracePt t="19283" x="777875" y="1311275"/>
          <p14:tracePt t="19299" x="736600" y="1311275"/>
          <p14:tracePt t="19316" x="717550" y="1311275"/>
          <p14:tracePt t="19332" x="714375" y="1311275"/>
          <p14:tracePt t="19348" x="704850" y="1311275"/>
          <p14:tracePt t="19366" x="666750" y="1311275"/>
          <p14:tracePt t="19382" x="584200" y="1311275"/>
          <p14:tracePt t="19399" x="533400" y="1311275"/>
          <p14:tracePt t="19415" x="485775" y="1311275"/>
          <p14:tracePt t="19432" x="444500" y="1314450"/>
          <p14:tracePt t="19449" x="403225" y="1314450"/>
          <p14:tracePt t="19465" x="368300" y="1320800"/>
          <p14:tracePt t="19482" x="339725" y="1330325"/>
          <p14:tracePt t="19498" x="327025" y="1330325"/>
          <p14:tracePt t="19516" x="320675" y="1336675"/>
          <p14:tracePt t="19532" x="314325" y="1336675"/>
          <p14:tracePt t="19549" x="307975" y="1343025"/>
          <p14:tracePt t="19565" x="298450" y="1365250"/>
          <p14:tracePt t="19582" x="295275" y="1390650"/>
          <p14:tracePt t="19598" x="307975" y="1416050"/>
          <p14:tracePt t="19615" x="323850" y="1438275"/>
          <p14:tracePt t="19632" x="368300" y="1470025"/>
          <p14:tracePt t="19648" x="419100" y="1489075"/>
          <p14:tracePt t="19666" x="501650" y="1517650"/>
          <p14:tracePt t="19682" x="590550" y="1543050"/>
          <p14:tracePt t="19699" x="698500" y="1558925"/>
          <p14:tracePt t="19715" x="777875" y="1565275"/>
          <p14:tracePt t="19732" x="863600" y="1571625"/>
          <p14:tracePt t="19749" x="952500" y="1577975"/>
          <p14:tracePt t="19765" x="1009650" y="1577975"/>
          <p14:tracePt t="19782" x="1050925" y="1577975"/>
          <p14:tracePt t="19799" x="1079500" y="1571625"/>
          <p14:tracePt t="19815" x="1114425" y="1558925"/>
          <p14:tracePt t="19832" x="1171575" y="1539875"/>
          <p14:tracePt t="19849" x="1270000" y="1504950"/>
          <p14:tracePt t="19865" x="1292225" y="1498600"/>
          <p14:tracePt t="19882" x="1333500" y="1489075"/>
          <p14:tracePt t="19899" x="1336675" y="1482725"/>
          <p14:tracePt t="19915" x="1346200" y="1473200"/>
          <p14:tracePt t="19932" x="1352550" y="1470025"/>
          <p14:tracePt t="19949" x="1362075" y="1454150"/>
          <p14:tracePt t="19966" x="1390650" y="1438275"/>
          <p14:tracePt t="19982" x="1406525" y="1409700"/>
          <p14:tracePt t="19998" x="1412875" y="1374775"/>
          <p14:tracePt t="20016" x="1403350" y="1333500"/>
          <p14:tracePt t="20032" x="1390650" y="1282700"/>
          <p14:tracePt t="20049" x="1358900" y="1222375"/>
          <p14:tracePt t="20066" x="1339850" y="1177925"/>
          <p14:tracePt t="20082" x="1320800" y="1149350"/>
          <p14:tracePt t="20099" x="1298575" y="1117600"/>
          <p14:tracePt t="20116" x="1295400" y="1111250"/>
          <p14:tracePt t="20132" x="1285875" y="1092200"/>
          <p14:tracePt t="20148" x="1285875" y="1089025"/>
          <p14:tracePt t="20165" x="1270000" y="1066800"/>
          <p14:tracePt t="20182" x="1254125" y="1050925"/>
          <p14:tracePt t="20199" x="1219200" y="1035050"/>
          <p14:tracePt t="20216" x="1200150" y="1016000"/>
          <p14:tracePt t="20232" x="1171575" y="1000125"/>
          <p14:tracePt t="20249" x="1152525" y="990600"/>
          <p14:tracePt t="20265" x="1123950" y="971550"/>
          <p14:tracePt t="20283" x="1076325" y="958850"/>
          <p14:tracePt t="20299" x="1035050" y="946150"/>
          <p14:tracePt t="20316" x="1012825" y="939800"/>
          <p14:tracePt t="20332" x="984250" y="939800"/>
          <p14:tracePt t="20349" x="920750" y="939800"/>
          <p14:tracePt t="20366" x="879475" y="939800"/>
          <p14:tracePt t="20382" x="838200" y="949325"/>
          <p14:tracePt t="20398" x="796925" y="955675"/>
          <p14:tracePt t="20415" x="746125" y="962025"/>
          <p14:tracePt t="20432" x="723900" y="962025"/>
          <p14:tracePt t="20449" x="698500" y="968375"/>
          <p14:tracePt t="20466" x="647700" y="974725"/>
          <p14:tracePt t="20482" x="615950" y="981075"/>
          <p14:tracePt t="20499" x="593725" y="984250"/>
          <p14:tracePt t="20515" x="552450" y="990600"/>
          <p14:tracePt t="20533" x="508000" y="1003300"/>
          <p14:tracePt t="20549" x="488950" y="1009650"/>
          <p14:tracePt t="20566" x="438150" y="1028700"/>
          <p14:tracePt t="20582" x="358775" y="1028700"/>
          <p14:tracePt t="20599" x="323850" y="1035050"/>
          <p14:tracePt t="20615" x="298450" y="1044575"/>
          <p14:tracePt t="20632" x="282575" y="1054100"/>
          <p14:tracePt t="20649" x="273050" y="1069975"/>
          <p14:tracePt t="20666" x="257175" y="1095375"/>
          <p14:tracePt t="20682" x="228600" y="1133475"/>
          <p14:tracePt t="20699" x="209550" y="1155700"/>
          <p14:tracePt t="20716" x="206375" y="1177925"/>
          <p14:tracePt t="20732" x="200025" y="1190625"/>
          <p14:tracePt t="20749" x="196850" y="1200150"/>
          <p14:tracePt t="20765" x="196850" y="1222375"/>
          <p14:tracePt t="20783" x="196850" y="1247775"/>
          <p14:tracePt t="20799" x="200025" y="1292225"/>
          <p14:tracePt t="20816" x="200025" y="1314450"/>
          <p14:tracePt t="20832" x="228600" y="1355725"/>
          <p14:tracePt t="20849" x="244475" y="1384300"/>
          <p14:tracePt t="20866" x="282575" y="1416050"/>
          <p14:tracePt t="20882" x="330200" y="1457325"/>
          <p14:tracePt t="20898" x="371475" y="1479550"/>
          <p14:tracePt t="20916" x="422275" y="1498600"/>
          <p14:tracePt t="20932" x="450850" y="1504950"/>
          <p14:tracePt t="20949" x="536575" y="1527175"/>
          <p14:tracePt t="20968" x="625475" y="1546225"/>
          <p14:tracePt t="20983" x="669925" y="1552575"/>
          <p14:tracePt t="20999" x="774700" y="1581150"/>
          <p14:tracePt t="21016" x="831850" y="1587500"/>
          <p14:tracePt t="21032" x="866775" y="1593850"/>
          <p14:tracePt t="21049" x="933450" y="1606550"/>
          <p14:tracePt t="21065" x="977900" y="1606550"/>
          <p14:tracePt t="21082" x="1019175" y="1606550"/>
          <p14:tracePt t="21099" x="1079500" y="1590675"/>
          <p14:tracePt t="21116" x="1114425" y="1577975"/>
          <p14:tracePt t="21132" x="1149350" y="1562100"/>
          <p14:tracePt t="21149" x="1184275" y="1543050"/>
          <p14:tracePt t="21166" x="1219200" y="1527175"/>
          <p14:tracePt t="21182" x="1231900" y="1508125"/>
          <p14:tracePt t="21199" x="1254125" y="1485900"/>
          <p14:tracePt t="21215" x="1266825" y="1450975"/>
          <p14:tracePt t="21233" x="1279525" y="1400175"/>
          <p14:tracePt t="21249" x="1292225" y="1355725"/>
          <p14:tracePt t="21265" x="1304925" y="1314450"/>
          <p14:tracePt t="21282" x="1311275" y="1273175"/>
          <p14:tracePt t="21298" x="1314450" y="1241425"/>
          <p14:tracePt t="21315" x="1311275" y="1206500"/>
          <p14:tracePt t="21332" x="1301750" y="1187450"/>
          <p14:tracePt t="21349" x="1292225" y="1158875"/>
          <p14:tracePt t="21366" x="1285875" y="1143000"/>
          <p14:tracePt t="21382" x="1276350" y="1120775"/>
          <p14:tracePt t="21399" x="1263650" y="1095375"/>
          <p14:tracePt t="21416" x="1257300" y="1073150"/>
          <p14:tracePt t="21432" x="1244600" y="1060450"/>
          <p14:tracePt t="21449" x="1238250" y="1044575"/>
          <p14:tracePt t="21466" x="1228725" y="1035050"/>
          <p14:tracePt t="21483" x="1228725" y="1031875"/>
          <p14:tracePt t="21635" x="1225550" y="1031875"/>
          <p14:tracePt t="21653" x="1216025" y="1025525"/>
          <p14:tracePt t="21659" x="1203325" y="1022350"/>
          <p14:tracePt t="21670" x="1193800" y="1022350"/>
          <p14:tracePt t="21682" x="1190625" y="1022350"/>
          <p14:tracePt t="21699" x="1171575" y="1006475"/>
          <p14:tracePt t="21732" x="1165225" y="1006475"/>
          <p14:tracePt t="22506" x="1168400" y="1012825"/>
          <p14:tracePt t="22513" x="1177925" y="1025525"/>
          <p14:tracePt t="22521" x="1184275" y="1041400"/>
          <p14:tracePt t="22532" x="1212850" y="1069975"/>
          <p14:tracePt t="22549" x="1235075" y="1092200"/>
          <p14:tracePt t="22566" x="1263650" y="1127125"/>
          <p14:tracePt t="22583" x="1282700" y="1149350"/>
          <p14:tracePt t="22599" x="1308100" y="1165225"/>
          <p14:tracePt t="22616" x="1358900" y="1184275"/>
          <p14:tracePt t="22633" x="1441450" y="1203325"/>
          <p14:tracePt t="22648" x="1466850" y="1209675"/>
          <p14:tracePt t="22666" x="1546225" y="1231900"/>
          <p14:tracePt t="22683" x="1616075" y="1244600"/>
          <p14:tracePt t="22699" x="1651000" y="1263650"/>
          <p14:tracePt t="22701" x="1682750" y="1263650"/>
          <p14:tracePt t="22716" x="1724025" y="1276350"/>
          <p14:tracePt t="22732" x="1781175" y="1282700"/>
          <p14:tracePt t="22748" x="1943100" y="1298575"/>
          <p14:tracePt t="22765" x="2060575" y="1304925"/>
          <p14:tracePt t="22782" x="2146300" y="1304925"/>
          <p14:tracePt t="22799" x="2212975" y="1304925"/>
          <p14:tracePt t="22816" x="2279650" y="1301750"/>
          <p14:tracePt t="22832" x="2374900" y="1301750"/>
          <p14:tracePt t="22849" x="2473325" y="1295400"/>
          <p14:tracePt t="22866" x="2562225" y="1289050"/>
          <p14:tracePt t="22883" x="2778125" y="1263650"/>
          <p14:tracePt t="22899" x="2886075" y="1247775"/>
          <p14:tracePt t="22916" x="2921000" y="1241425"/>
          <p14:tracePt t="22932" x="2968625" y="1235075"/>
          <p14:tracePt t="22949" x="3025775" y="1228725"/>
          <p14:tracePt t="22966" x="3136900" y="1212850"/>
          <p14:tracePt t="22982" x="3171825" y="1206500"/>
          <p14:tracePt t="22999" x="3314700" y="1190625"/>
          <p14:tracePt t="23016" x="3406775" y="1162050"/>
          <p14:tracePt t="23032" x="3444875" y="1146175"/>
          <p14:tracePt t="23050" x="3454400" y="1143000"/>
          <p14:tracePt t="23102" x="3454400" y="1136650"/>
          <p14:tracePt t="23110" x="3454400" y="1133475"/>
          <p14:tracePt t="23263" x="3463925" y="1133475"/>
          <p14:tracePt t="23272" x="3505200" y="1149350"/>
          <p14:tracePt t="23282" x="3562350" y="1155700"/>
          <p14:tracePt t="23299" x="3733800" y="1200150"/>
          <p14:tracePt t="23316" x="3854450" y="1222375"/>
          <p14:tracePt t="23333" x="3952875" y="1238250"/>
          <p14:tracePt t="23349" x="3975100" y="1250950"/>
          <p14:tracePt t="23366" x="3975100" y="1263650"/>
          <p14:tracePt t="23383" x="3962400" y="1289050"/>
          <p14:tracePt t="23399" x="3943350" y="1301750"/>
          <p14:tracePt t="23415" x="3902075" y="1327150"/>
          <p14:tracePt t="23432" x="3838575" y="1374775"/>
          <p14:tracePt t="23448" x="3768725" y="1454150"/>
          <p14:tracePt t="23465" x="3708400" y="1520825"/>
          <p14:tracePt t="23482" x="3663950" y="1593850"/>
          <p14:tracePt t="23499" x="3648075" y="1628775"/>
          <p14:tracePt t="23516" x="3635375" y="1657350"/>
          <p14:tracePt t="23532" x="3635375" y="1663700"/>
          <p14:tracePt t="23569" x="3638550" y="1663700"/>
          <p14:tracePt t="23582" x="3654425" y="1663700"/>
          <p14:tracePt t="23599" x="3711575" y="1676400"/>
          <p14:tracePt t="23616" x="3768725" y="1689100"/>
          <p14:tracePt t="23633" x="3905250" y="1727200"/>
          <p14:tracePt t="23649" x="3930650" y="1733550"/>
          <p14:tracePt t="23667" x="3965575" y="1758950"/>
          <p14:tracePt t="23682" x="3971925" y="1787525"/>
          <p14:tracePt t="23699" x="3949700" y="1831975"/>
          <p14:tracePt t="23716" x="3911600" y="1870075"/>
          <p14:tracePt t="23732" x="3863975" y="1908175"/>
          <p14:tracePt t="23749" x="3800475" y="1958975"/>
          <p14:tracePt t="23766" x="3730625" y="2028825"/>
          <p14:tracePt t="23782" x="3689350" y="2076450"/>
          <p14:tracePt t="23799" x="3670300" y="2117725"/>
          <p14:tracePt t="23816" x="3673475" y="2139950"/>
          <p14:tracePt t="23833" x="3727450" y="2159000"/>
          <p14:tracePt t="23849" x="3924300" y="2200275"/>
          <p14:tracePt t="23866" x="4054475" y="2206625"/>
          <p14:tracePt t="23883" x="4130675" y="2212975"/>
          <p14:tracePt t="23899" x="4165600" y="2222500"/>
          <p14:tracePt t="23916" x="4244975" y="2222500"/>
          <p14:tracePt t="23932" x="4273550" y="2225675"/>
          <p14:tracePt t="24276" x="4279900" y="2225675"/>
          <p14:tracePt t="24310" x="4283075" y="2225675"/>
          <p14:tracePt t="24326" x="4283075" y="2219325"/>
          <p14:tracePt t="24350" x="4283075" y="2216150"/>
          <p14:tracePt t="24357" x="4283075" y="2209800"/>
          <p14:tracePt t="24373" x="4283075" y="2206625"/>
          <p14:tracePt t="24383" x="4283075" y="2200275"/>
          <p14:tracePt t="24399" x="4283075" y="2197100"/>
          <p14:tracePt t="24416" x="4289425" y="2178050"/>
          <p14:tracePt t="24432" x="4289425" y="2171700"/>
          <p14:tracePt t="24449" x="4289425" y="2162175"/>
          <p14:tracePt t="24465" x="4292600" y="2136775"/>
          <p14:tracePt t="24483" x="4298950" y="2108200"/>
          <p14:tracePt t="24499" x="4298950" y="2089150"/>
          <p14:tracePt t="24516" x="4298950" y="2066925"/>
          <p14:tracePt t="24533" x="4298950" y="2041525"/>
          <p14:tracePt t="24549" x="4283075" y="1955800"/>
          <p14:tracePt t="24565" x="4283075" y="1946275"/>
          <p14:tracePt t="24582" x="4267200" y="1879600"/>
          <p14:tracePt t="24599" x="4248150" y="1784350"/>
          <p14:tracePt t="24616" x="4229100" y="1724025"/>
          <p14:tracePt t="24632" x="4222750" y="1676400"/>
          <p14:tracePt t="24649" x="4216400" y="1631950"/>
          <p14:tracePt t="24666" x="4191000" y="1603375"/>
          <p14:tracePt t="24682" x="4187825" y="1562100"/>
          <p14:tracePt t="24698" x="4181475" y="1527175"/>
          <p14:tracePt t="24716" x="4175125" y="1485900"/>
          <p14:tracePt t="24732" x="4175125" y="1466850"/>
          <p14:tracePt t="24749" x="4165600" y="1431925"/>
          <p14:tracePt t="24765" x="4159250" y="1390650"/>
          <p14:tracePt t="24783" x="4133850" y="1349375"/>
          <p14:tracePt t="24799" x="4105275" y="1320800"/>
          <p14:tracePt t="24816" x="4083050" y="1301750"/>
          <p14:tracePt t="24832" x="4067175" y="1285875"/>
          <p14:tracePt t="24849" x="4029075" y="1270000"/>
          <p14:tracePt t="24865" x="4022725" y="1254125"/>
          <p14:tracePt t="24882" x="3965575" y="1187450"/>
          <p14:tracePt t="24899" x="3933825" y="1158875"/>
          <p14:tracePt t="24916" x="3902075" y="1120775"/>
          <p14:tracePt t="24932" x="3886200" y="1085850"/>
          <p14:tracePt t="24949" x="3879850" y="1069975"/>
          <p14:tracePt t="24982" x="3873500" y="1069975"/>
          <p14:tracePt t="25002" x="3870325" y="1063625"/>
          <p14:tracePt t="25050" x="3867150" y="1063625"/>
          <p14:tracePt t="25057" x="3860800" y="1060450"/>
          <p14:tracePt t="25067" x="3857625" y="1060450"/>
          <p14:tracePt t="25083" x="3851275" y="1060450"/>
          <p14:tracePt t="25099" x="3841750" y="1054100"/>
          <p14:tracePt t="25116" x="3835400" y="1054100"/>
          <p14:tracePt t="25132" x="3829050" y="1054100"/>
          <p14:tracePt t="25149" x="3819525" y="1054100"/>
          <p14:tracePt t="25166" x="3816350" y="1054100"/>
          <p14:tracePt t="25199" x="3810000" y="1057275"/>
          <p14:tracePt t="25215" x="3803650" y="1057275"/>
          <p14:tracePt t="25217" x="3803650" y="1060450"/>
          <p14:tracePt t="25235" x="3797300" y="1060450"/>
          <p14:tracePt t="25249" x="3794125" y="1060450"/>
          <p14:tracePt t="25266" x="3784600" y="1069975"/>
          <p14:tracePt t="25283" x="3768725" y="1079500"/>
          <p14:tracePt t="25299" x="3765550" y="1085850"/>
          <p14:tracePt t="25316" x="3762375" y="1092200"/>
          <p14:tracePt t="25333" x="3756025" y="1098550"/>
          <p14:tracePt t="25349" x="3752850" y="1101725"/>
          <p14:tracePt t="25366" x="3746500" y="1101725"/>
          <p14:tracePt t="25382" x="3746500" y="1108075"/>
          <p14:tracePt t="25416" x="3746500" y="1111250"/>
          <p14:tracePt t="25451" x="3746500" y="1114425"/>
          <p14:tracePt t="25542" x="3746500" y="1120775"/>
          <p14:tracePt t="25856" x="3749675" y="1123950"/>
          <p14:tracePt t="25863" x="3778250" y="1136650"/>
          <p14:tracePt t="25871" x="3803650" y="1143000"/>
          <p14:tracePt t="25883" x="3867150" y="1158875"/>
          <p14:tracePt t="25899" x="3997325" y="1168400"/>
          <p14:tracePt t="25916" x="4165600" y="1168400"/>
          <p14:tracePt t="25932" x="4324350" y="1184275"/>
          <p14:tracePt t="25949" x="4432300" y="1184275"/>
          <p14:tracePt t="25965" x="4483100" y="1190625"/>
          <p14:tracePt t="25982" x="4492625" y="1190625"/>
          <p14:tracePt t="26146" x="4492625" y="1196975"/>
          <p14:tracePt t="26170" x="4492625" y="1200150"/>
          <p14:tracePt t="26250" x="4486275" y="1200150"/>
          <p14:tracePt t="26266" x="4483100" y="1200150"/>
          <p14:tracePt t="26274" x="4473575" y="1200150"/>
          <p14:tracePt t="26283" x="4454525" y="1200150"/>
          <p14:tracePt t="26299" x="4441825" y="1200150"/>
          <p14:tracePt t="27384" x="4435475" y="1203325"/>
          <p14:tracePt t="27392" x="4435475" y="1212850"/>
          <p14:tracePt t="27401" x="4432300" y="1225550"/>
          <p14:tracePt t="27416" x="4425950" y="1235075"/>
          <p14:tracePt t="27433" x="4397375" y="1282700"/>
          <p14:tracePt t="27449" x="4365625" y="1327150"/>
          <p14:tracePt t="27466" x="4330700" y="1390650"/>
          <p14:tracePt t="27482" x="4302125" y="1419225"/>
          <p14:tracePt t="27499" x="4254500" y="1463675"/>
          <p14:tracePt t="27515" x="4219575" y="1495425"/>
          <p14:tracePt t="27532" x="4175125" y="1530350"/>
          <p14:tracePt t="27549" x="4092575" y="1565275"/>
          <p14:tracePt t="27566" x="4032250" y="1587500"/>
          <p14:tracePt t="27583" x="3971925" y="1606550"/>
          <p14:tracePt t="27599" x="3943350" y="1625600"/>
          <p14:tracePt t="27615" x="3914775" y="1635125"/>
          <p14:tracePt t="27633" x="3886200" y="1647825"/>
          <p14:tracePt t="27649" x="3851275" y="1654175"/>
          <p14:tracePt t="27666" x="3810000" y="1666875"/>
          <p14:tracePt t="27682" x="3749675" y="1682750"/>
          <p14:tracePt t="27699" x="3714750" y="1701800"/>
          <p14:tracePt t="27718" x="3689350" y="1701800"/>
          <p14:tracePt t="27732" x="3654425" y="1701800"/>
          <p14:tracePt t="27749" x="3613150" y="1701800"/>
          <p14:tracePt t="27766" x="3587750" y="1701800"/>
          <p14:tracePt t="27783" x="3552825" y="1701800"/>
          <p14:tracePt t="27800" x="3505200" y="1701800"/>
          <p14:tracePt t="27816" x="3470275" y="1708150"/>
          <p14:tracePt t="27833" x="3425825" y="1717675"/>
          <p14:tracePt t="27850" x="3390900" y="1730375"/>
          <p14:tracePt t="27865" x="3355975" y="1730375"/>
          <p14:tracePt t="27883" x="3346450" y="1730375"/>
          <p14:tracePt t="27899" x="3340100" y="1733550"/>
          <p14:tracePt t="27916" x="3327400" y="1733550"/>
          <p14:tracePt t="27932" x="3308350" y="1733550"/>
          <p14:tracePt t="27949" x="3298825" y="1733550"/>
          <p14:tracePt t="27966" x="3289300" y="1733550"/>
          <p14:tracePt t="28187" x="3302000" y="1727200"/>
          <p14:tracePt t="28196" x="3305175" y="1724025"/>
          <p14:tracePt t="28203" x="3308350" y="1717675"/>
          <p14:tracePt t="28216" x="3314700" y="1717675"/>
          <p14:tracePt t="28232" x="3317875" y="1717675"/>
          <p14:tracePt t="28249" x="3324225" y="1714500"/>
          <p14:tracePt t="28266" x="3336925" y="1714500"/>
          <p14:tracePt t="28268" x="3346450" y="1714500"/>
          <p14:tracePt t="28282" x="3365500" y="1714500"/>
          <p14:tracePt t="28299" x="3419475" y="1717675"/>
          <p14:tracePt t="28316" x="3533775" y="1717675"/>
          <p14:tracePt t="28333" x="3660775" y="1717675"/>
          <p14:tracePt t="28349" x="3759200" y="1711325"/>
          <p14:tracePt t="28365" x="3876675" y="1704975"/>
          <p14:tracePt t="28382" x="4000500" y="1673225"/>
          <p14:tracePt t="28399" x="4108450" y="1663700"/>
          <p14:tracePt t="28416" x="4187825" y="1651000"/>
          <p14:tracePt t="28433" x="4241800" y="1651000"/>
          <p14:tracePt t="28449" x="4289425" y="1651000"/>
          <p14:tracePt t="28466" x="4330700" y="1644650"/>
          <p14:tracePt t="28483" x="4352925" y="1638300"/>
          <p14:tracePt t="28499" x="4371975" y="1635125"/>
          <p14:tracePt t="28516" x="4381500" y="1635125"/>
          <p14:tracePt t="28533" x="4384675" y="1635125"/>
          <p14:tracePt t="28549" x="4394200" y="1635125"/>
          <p14:tracePt t="28566" x="4403725" y="1635125"/>
          <p14:tracePt t="28583" x="4422775" y="1628775"/>
          <p14:tracePt t="28599" x="4441825" y="1628775"/>
          <p14:tracePt t="28615" x="4457700" y="1628775"/>
          <p14:tracePt t="28632" x="4495800" y="1628775"/>
          <p14:tracePt t="28649" x="4511675" y="1631950"/>
          <p14:tracePt t="29880" x="4511675" y="1635125"/>
          <p14:tracePt t="29887" x="4498975" y="1641475"/>
          <p14:tracePt t="29899" x="4498975" y="1651000"/>
          <p14:tracePt t="29916" x="4486275" y="1673225"/>
          <p14:tracePt t="29933" x="4476750" y="1695450"/>
          <p14:tracePt t="29949" x="4470400" y="1730375"/>
          <p14:tracePt t="29966" x="4464050" y="1778000"/>
          <p14:tracePt t="29983" x="4464050" y="1831975"/>
          <p14:tracePt t="29999" x="4451350" y="1901825"/>
          <p14:tracePt t="30016" x="4438650" y="1968500"/>
          <p14:tracePt t="30032" x="4425950" y="2016125"/>
          <p14:tracePt t="30050" x="4419600" y="2044700"/>
          <p14:tracePt t="30066" x="4406900" y="2095500"/>
          <p14:tracePt t="30082" x="4406900" y="2120900"/>
          <p14:tracePt t="30099" x="4394200" y="2162175"/>
          <p14:tracePt t="30116" x="4381500" y="2190750"/>
          <p14:tracePt t="30132" x="4371975" y="2212975"/>
          <p14:tracePt t="30149" x="4340225" y="2241550"/>
          <p14:tracePt t="30166" x="4311650" y="2266950"/>
          <p14:tracePt t="30183" x="4298950" y="2276475"/>
          <p14:tracePt t="30200" x="4276725" y="2286000"/>
          <p14:tracePt t="30216" x="4254500" y="2301875"/>
          <p14:tracePt t="30233" x="4232275" y="2308225"/>
          <p14:tracePt t="30249" x="4210050" y="2317750"/>
          <p14:tracePt t="30266" x="4184650" y="2330450"/>
          <p14:tracePt t="30282" x="4181475" y="2333625"/>
          <p14:tracePt t="30346" x="4187825" y="2333625"/>
          <p14:tracePt t="30353" x="4203700" y="2333625"/>
          <p14:tracePt t="30361" x="4213225" y="2333625"/>
          <p14:tracePt t="30369" x="4248150" y="2327275"/>
          <p14:tracePt t="30382" x="4279900" y="2327275"/>
          <p14:tracePt t="30399" x="4343400" y="2327275"/>
          <p14:tracePt t="30416" x="4410075" y="2327275"/>
          <p14:tracePt t="30433" x="4483100" y="2327275"/>
          <p14:tracePt t="30449" x="4546600" y="2327275"/>
          <p14:tracePt t="30467" x="4629150" y="2314575"/>
          <p14:tracePt t="30482" x="4645025" y="2308225"/>
          <p14:tracePt t="30499" x="4686300" y="2301875"/>
          <p14:tracePt t="30516" x="4733925" y="2301875"/>
          <p14:tracePt t="30532" x="4806950" y="2295525"/>
          <p14:tracePt t="30550" x="4889500" y="2295525"/>
          <p14:tracePt t="30566" x="4987925" y="2295525"/>
          <p14:tracePt t="30582" x="5038725" y="2289175"/>
          <p14:tracePt t="30600" x="5080000" y="2292350"/>
          <p14:tracePt t="30616" x="5114925" y="2292350"/>
          <p14:tracePt t="30632" x="5143500" y="2292350"/>
          <p14:tracePt t="30650" x="5168900" y="2292350"/>
          <p14:tracePt t="30666" x="5219700" y="2289175"/>
          <p14:tracePt t="30682" x="5267325" y="2289175"/>
          <p14:tracePt t="30699" x="5308600" y="2289175"/>
          <p14:tracePt t="30716" x="5327650" y="2289175"/>
          <p14:tracePt t="30733" x="5349875" y="2289175"/>
          <p14:tracePt t="30749" x="5359400" y="2282825"/>
          <p14:tracePt t="30766" x="5368925" y="2282825"/>
          <p14:tracePt t="30782" x="5372100" y="2282825"/>
          <p14:tracePt t="30799" x="5378450" y="2282825"/>
          <p14:tracePt t="30816" x="5381625" y="2282825"/>
          <p14:tracePt t="35089" x="5387975" y="2282825"/>
          <p14:tracePt t="35104" x="5391150" y="2273300"/>
          <p14:tracePt t="35111" x="5394325" y="2270125"/>
          <p14:tracePt t="35120" x="5394325" y="2260600"/>
          <p14:tracePt t="35136" x="5400675" y="2251075"/>
          <p14:tracePt t="35150" x="5407025" y="2251075"/>
          <p14:tracePt t="35167" x="5416550" y="2241550"/>
          <p14:tracePt t="36184" x="5419725" y="2241550"/>
          <p14:tracePt t="36201" x="5429250" y="2247900"/>
          <p14:tracePt t="36208" x="5451475" y="2273300"/>
          <p14:tracePt t="36216" x="5461000" y="2286000"/>
          <p14:tracePt t="36232" x="5489575" y="2308225"/>
          <p14:tracePt t="36250" x="5543550" y="2320925"/>
          <p14:tracePt t="36267" x="5610225" y="2333625"/>
          <p14:tracePt t="36283" x="5657850" y="2339975"/>
          <p14:tracePt t="36300" x="5727700" y="2346325"/>
          <p14:tracePt t="36317" x="5791200" y="2346325"/>
          <p14:tracePt t="36333" x="5889625" y="2346325"/>
          <p14:tracePt t="36350" x="5965825" y="2346325"/>
          <p14:tracePt t="36367" x="6076950" y="2362200"/>
          <p14:tracePt t="36383" x="6165850" y="2374900"/>
          <p14:tracePt t="36399" x="6305550" y="2374900"/>
          <p14:tracePt t="36416" x="6346825" y="2387600"/>
          <p14:tracePt t="36433" x="6359525" y="2393950"/>
          <p14:tracePt t="36450" x="6365875" y="2393950"/>
          <p14:tracePt t="36467" x="6375400" y="2397125"/>
          <p14:tracePt t="36505" x="6378575" y="2397125"/>
          <p14:tracePt t="36517" x="6381750" y="2397125"/>
          <p14:tracePt t="36533" x="6388100" y="2397125"/>
          <p14:tracePt t="36550" x="6391275" y="2397125"/>
          <p14:tracePt t="37019" x="6397625" y="2397125"/>
          <p14:tracePt t="37027" x="6413500" y="2393950"/>
          <p14:tracePt t="37035" x="6451600" y="2393950"/>
          <p14:tracePt t="37049" x="6486525" y="2393950"/>
          <p14:tracePt t="37066" x="6591300" y="2393950"/>
          <p14:tracePt t="37083" x="6699250" y="2393950"/>
          <p14:tracePt t="37099" x="6892925" y="2362200"/>
          <p14:tracePt t="37116" x="6978650" y="2362200"/>
          <p14:tracePt t="37133" x="7023100" y="2362200"/>
          <p14:tracePt t="37150" x="7096125" y="2362200"/>
          <p14:tracePt t="37166" x="7131050" y="2349500"/>
          <p14:tracePt t="37183" x="7153275" y="2349500"/>
          <p14:tracePt t="37199" x="7156450" y="2346325"/>
          <p14:tracePt t="37216" x="7162800" y="2339975"/>
          <p14:tracePt t="37233" x="7169150" y="2339975"/>
          <p14:tracePt t="37250" x="7178675" y="2330450"/>
          <p14:tracePt t="37267" x="7197725" y="2311400"/>
          <p14:tracePt t="37283" x="7210425" y="2305050"/>
          <p14:tracePt t="37299" x="7226300" y="2305050"/>
          <p14:tracePt t="37317" x="7239000" y="2295525"/>
          <p14:tracePt t="37333" x="7254875" y="2292350"/>
          <p14:tracePt t="37334" x="7264400" y="2286000"/>
          <p14:tracePt t="37350" x="7289800" y="2279650"/>
          <p14:tracePt t="37366" x="7318375" y="2263775"/>
          <p14:tracePt t="37384" x="7337425" y="2247900"/>
          <p14:tracePt t="37400" x="7340600" y="2247900"/>
          <p14:tracePt t="37416" x="7353300" y="2235200"/>
          <p14:tracePt t="37432" x="7362825" y="2228850"/>
          <p14:tracePt t="37449" x="7372350" y="2225675"/>
          <p14:tracePt t="37483" x="7375525" y="2222500"/>
          <p14:tracePt t="37500" x="7375525" y="2216150"/>
          <p14:tracePt t="37517" x="7385050" y="2216150"/>
          <p14:tracePt t="37533" x="7391400" y="2212975"/>
          <p14:tracePt t="37549" x="7394575" y="2206625"/>
          <p14:tracePt t="37567" x="7400925" y="2203450"/>
          <p14:tracePt t="37601" x="7400925" y="2197100"/>
          <p14:tracePt t="37616" x="7404100" y="2197100"/>
          <p14:tracePt t="37640" x="7407275" y="2193925"/>
          <p14:tracePt t="37655" x="7413625" y="2190750"/>
          <p14:tracePt t="37666" x="7416800" y="2190750"/>
          <p14:tracePt t="37683" x="7416800" y="2184400"/>
          <p14:tracePt t="37699" x="7423150" y="2184400"/>
          <p14:tracePt t="37716" x="7423150" y="2181225"/>
          <p14:tracePt t="37733" x="7426325" y="2181225"/>
          <p14:tracePt t="37751" x="7426325" y="2174875"/>
          <p14:tracePt t="37766" x="7429500" y="2174875"/>
          <p14:tracePt t="37783" x="7429500" y="2171700"/>
          <p14:tracePt t="37809" x="7435850" y="2165350"/>
          <p14:tracePt t="37817" x="7439025" y="2165350"/>
          <p14:tracePt t="37852" x="7445375" y="2162175"/>
          <p14:tracePt t="37858" x="7448550" y="2162175"/>
          <p14:tracePt t="37883" x="7454900" y="2159000"/>
          <p14:tracePt t="37890" x="7458075" y="2159000"/>
          <p14:tracePt t="37900" x="7458075" y="2152650"/>
          <p14:tracePt t="37917" x="7467600" y="2149475"/>
          <p14:tracePt t="37933" x="7470775" y="2143125"/>
          <p14:tracePt t="37950" x="7480300" y="2143125"/>
          <p14:tracePt t="37966" x="7496175" y="2139950"/>
          <p14:tracePt t="37983" x="7499350" y="2133600"/>
          <p14:tracePt t="38000" x="7508875" y="2133600"/>
          <p14:tracePt t="38016" x="7518400" y="2133600"/>
          <p14:tracePt t="38033" x="7527925" y="2130425"/>
          <p14:tracePt t="38049" x="7540625" y="2130425"/>
          <p14:tracePt t="38067" x="7566025" y="2130425"/>
          <p14:tracePt t="38083" x="7575550" y="2130425"/>
          <p14:tracePt t="38100" x="7591425" y="2127250"/>
          <p14:tracePt t="38117" x="7594600" y="2127250"/>
          <p14:tracePt t="38203" x="7597775" y="2127250"/>
          <p14:tracePt t="38245" x="7604125" y="2127250"/>
          <p14:tracePt t="38286" x="7607300" y="2127250"/>
          <p14:tracePt t="38293" x="7616825" y="2127250"/>
          <p14:tracePt t="38301" x="7623175" y="2127250"/>
          <p14:tracePt t="38316" x="7632700" y="2127250"/>
          <p14:tracePt t="38350" x="7635875" y="2127250"/>
          <p14:tracePt t="38367" x="7642225" y="2127250"/>
          <p14:tracePt t="38374" x="7651750" y="2133600"/>
          <p14:tracePt t="38383" x="7654925" y="2133600"/>
          <p14:tracePt t="38400" x="7670800" y="2133600"/>
          <p14:tracePt t="38416" x="7686675" y="2139950"/>
          <p14:tracePt t="38433" x="7715250" y="2149475"/>
          <p14:tracePt t="38450" x="7737475" y="2162175"/>
          <p14:tracePt t="38467" x="7766050" y="2171700"/>
          <p14:tracePt t="38483" x="7769225" y="2171700"/>
          <p14:tracePt t="38499" x="7775575" y="2171700"/>
          <p14:tracePt t="38552" x="7785100" y="2171700"/>
          <p14:tracePt t="38557" x="7788275" y="2171700"/>
          <p14:tracePt t="38566" x="7791450" y="2178050"/>
          <p14:tracePt t="38583" x="7813675" y="2181225"/>
          <p14:tracePt t="38600" x="7823200" y="2181225"/>
          <p14:tracePt t="38616" x="7848600" y="2187575"/>
          <p14:tracePt t="38633" x="7858125" y="2187575"/>
          <p14:tracePt t="38650" x="7864475" y="2187575"/>
          <p14:tracePt t="38667" x="7874000" y="2190750"/>
          <p14:tracePt t="38683" x="7883525" y="2197100"/>
          <p14:tracePt t="38700" x="7908925" y="2206625"/>
          <p14:tracePt t="38717" x="7918450" y="2206625"/>
          <p14:tracePt t="38733" x="7934325" y="2206625"/>
          <p14:tracePt t="38750" x="7943850" y="2206625"/>
          <p14:tracePt t="38766" x="7975600" y="2206625"/>
          <p14:tracePt t="38783" x="7991475" y="2206625"/>
          <p14:tracePt t="38799" x="8016875" y="2206625"/>
          <p14:tracePt t="38816" x="8035925" y="2212975"/>
          <p14:tracePt t="38833" x="8058150" y="2212975"/>
          <p14:tracePt t="38850" x="8077200" y="2212975"/>
          <p14:tracePt t="38866" x="8102600" y="2212975"/>
          <p14:tracePt t="38883" x="8112125" y="2212975"/>
          <p14:tracePt t="38900" x="8128000" y="2212975"/>
          <p14:tracePt t="38917" x="8137525" y="2212975"/>
          <p14:tracePt t="38933" x="8150225" y="2212975"/>
          <p14:tracePt t="38950" x="8178800" y="2212975"/>
          <p14:tracePt t="38967" x="8220075" y="2219325"/>
          <p14:tracePt t="38983" x="8267700" y="2219325"/>
          <p14:tracePt t="39000" x="8293100" y="2219325"/>
          <p14:tracePt t="39017" x="8321675" y="2219325"/>
          <p14:tracePt t="39033" x="8334375" y="2219325"/>
          <p14:tracePt t="39098" x="8340725" y="2219325"/>
          <p14:tracePt t="39170" x="8343900" y="2219325"/>
          <p14:tracePt t="39452" x="8312150" y="2219325"/>
          <p14:tracePt t="39462" x="8277225" y="2212975"/>
          <p14:tracePt t="39467" x="8235950" y="2212975"/>
          <p14:tracePt t="39483" x="8172450" y="2212975"/>
          <p14:tracePt t="39500" x="8064500" y="2219325"/>
          <p14:tracePt t="39517" x="7943850" y="2219325"/>
          <p14:tracePt t="39533" x="7912100" y="2219325"/>
          <p14:tracePt t="39550" x="7883525" y="2219325"/>
          <p14:tracePt t="39566" x="7864475" y="2219325"/>
          <p14:tracePt t="39583" x="7823200" y="2219325"/>
          <p14:tracePt t="39600" x="7781925" y="2219325"/>
          <p14:tracePt t="39617" x="7747000" y="2219325"/>
          <p14:tracePt t="39633" x="7721600" y="2225675"/>
          <p14:tracePt t="39650" x="7715250" y="2225675"/>
          <p14:tracePt t="39685" x="7712075" y="2225675"/>
          <p14:tracePt t="39806" x="7721600" y="2225675"/>
          <p14:tracePt t="39813" x="7727950" y="2225675"/>
          <p14:tracePt t="39821" x="7753350" y="2225675"/>
          <p14:tracePt t="39833" x="7772400" y="2225675"/>
          <p14:tracePt t="39850" x="7810500" y="2225675"/>
          <p14:tracePt t="39867" x="7851775" y="2222500"/>
          <p14:tracePt t="39883" x="7877175" y="2222500"/>
          <p14:tracePt t="39900" x="7912100" y="2216150"/>
          <p14:tracePt t="39917" x="7940675" y="2216150"/>
          <p14:tracePt t="39933" x="7969250" y="2209800"/>
          <p14:tracePt t="39949" x="8016875" y="2209800"/>
          <p14:tracePt t="39968" x="8080375" y="2209800"/>
          <p14:tracePt t="39983" x="8112125" y="2209800"/>
          <p14:tracePt t="40000" x="8191500" y="2209800"/>
          <p14:tracePt t="40016" x="8232775" y="2212975"/>
          <p14:tracePt t="40033" x="8289925" y="2212975"/>
          <p14:tracePt t="40050" x="8318500" y="2212975"/>
          <p14:tracePt t="40066" x="8328025" y="2212975"/>
          <p14:tracePt t="40083" x="8337550" y="2212975"/>
          <p14:tracePt t="40226" x="8324850" y="2212975"/>
          <p14:tracePt t="40234" x="8299450" y="2219325"/>
          <p14:tracePt t="40242" x="8277225" y="2219325"/>
          <p14:tracePt t="40252" x="8235950" y="2232025"/>
          <p14:tracePt t="40266" x="8162925" y="2232025"/>
          <p14:tracePt t="40283" x="8032750" y="2247900"/>
          <p14:tracePt t="40299" x="7820025" y="2266950"/>
          <p14:tracePt t="40316" x="7581900" y="2266950"/>
          <p14:tracePt t="40333" x="7372350" y="2260600"/>
          <p14:tracePt t="40350" x="7124700" y="2266950"/>
          <p14:tracePt t="40366" x="6832600" y="2247900"/>
          <p14:tracePt t="40383" x="6597650" y="2241550"/>
          <p14:tracePt t="40400" x="6397625" y="2244725"/>
          <p14:tracePt t="40417" x="6194425" y="2279650"/>
          <p14:tracePt t="40433" x="5978525" y="2317750"/>
          <p14:tracePt t="40449" x="5689600" y="2378075"/>
          <p14:tracePt t="40467" x="5613400" y="2387600"/>
          <p14:tracePt t="40483" x="5464175" y="2413000"/>
          <p14:tracePt t="40500" x="5251450" y="2419350"/>
          <p14:tracePt t="40516" x="5111750" y="2428875"/>
          <p14:tracePt t="40533" x="4953000" y="2428875"/>
          <p14:tracePt t="40550" x="4765675" y="2428875"/>
          <p14:tracePt t="40566" x="4562475" y="2422525"/>
          <p14:tracePt t="40583" x="4384675" y="2422525"/>
          <p14:tracePt t="40600" x="4267200" y="2428875"/>
          <p14:tracePt t="40616" x="4194175" y="2428875"/>
          <p14:tracePt t="40633" x="4076700" y="2444750"/>
          <p14:tracePt t="40650" x="3968750" y="2444750"/>
          <p14:tracePt t="40667" x="3797300" y="2451100"/>
          <p14:tracePt t="40683" x="3724275" y="2451100"/>
          <p14:tracePt t="40700" x="3603625" y="2451100"/>
          <p14:tracePt t="40717" x="3505200" y="2460625"/>
          <p14:tracePt t="40733" x="3432175" y="2460625"/>
          <p14:tracePt t="40750" x="3375025" y="2460625"/>
          <p14:tracePt t="40766" x="3336925" y="2460625"/>
          <p14:tracePt t="40783" x="3302000" y="2460625"/>
          <p14:tracePt t="40800" x="3282950" y="2460625"/>
          <p14:tracePt t="40816" x="3248025" y="2457450"/>
          <p14:tracePt t="40833" x="3209925" y="2457450"/>
          <p14:tracePt t="40850" x="3190875" y="2457450"/>
          <p14:tracePt t="40867" x="3181350" y="2457450"/>
          <p14:tracePt t="40900" x="3181350" y="2460625"/>
          <p14:tracePt t="41055" x="3181350" y="2457450"/>
          <p14:tracePt t="41063" x="3184525" y="2457450"/>
          <p14:tracePt t="41071" x="3187700" y="2457450"/>
          <p14:tracePt t="41083" x="3197225" y="2457450"/>
          <p14:tracePt t="41100" x="3216275" y="2454275"/>
          <p14:tracePt t="41117" x="3251200" y="2454275"/>
          <p14:tracePt t="41133" x="3279775" y="2454275"/>
          <p14:tracePt t="41150" x="3298825" y="2454275"/>
          <p14:tracePt t="41167" x="3324225" y="2454275"/>
          <p14:tracePt t="41183" x="3397250" y="2454275"/>
          <p14:tracePt t="41199" x="3460750" y="2454275"/>
          <p14:tracePt t="41217" x="3568700" y="2454275"/>
          <p14:tracePt t="41233" x="3686175" y="2454275"/>
          <p14:tracePt t="41250" x="3778250" y="2463800"/>
          <p14:tracePt t="41266" x="3829050" y="2476500"/>
          <p14:tracePt t="41283" x="3863975" y="2489200"/>
          <p14:tracePt t="41300" x="3905250" y="2489200"/>
          <p14:tracePt t="41317" x="3946525" y="2495550"/>
          <p14:tracePt t="41333" x="4019550" y="2495550"/>
          <p14:tracePt t="41350" x="4095750" y="2508250"/>
          <p14:tracePt t="41367" x="4254500" y="2508250"/>
          <p14:tracePt t="41383" x="4425950" y="2517775"/>
          <p14:tracePt t="41400" x="4533900" y="2524125"/>
          <p14:tracePt t="41416" x="4597400" y="2520950"/>
          <p14:tracePt t="41433" x="4657725" y="2514600"/>
          <p14:tracePt t="41449" x="4714875" y="2514600"/>
          <p14:tracePt t="41467" x="4762500" y="2508250"/>
          <p14:tracePt t="41483" x="4794250" y="2508250"/>
          <p14:tracePt t="41500" x="4860925" y="2508250"/>
          <p14:tracePt t="41516" x="5000625" y="2501900"/>
          <p14:tracePt t="41533" x="5099050" y="2492375"/>
          <p14:tracePt t="41550" x="5197475" y="2486025"/>
          <p14:tracePt t="41567" x="5273675" y="2476500"/>
          <p14:tracePt t="41583" x="5337175" y="2470150"/>
          <p14:tracePt t="41600" x="5391150" y="2463800"/>
          <p14:tracePt t="41616" x="5426075" y="2451100"/>
          <p14:tracePt t="41633" x="5470525" y="2435225"/>
          <p14:tracePt t="41651" x="5483225" y="2422525"/>
          <p14:tracePt t="41668" x="5521325" y="2406650"/>
          <p14:tracePt t="41683" x="5534025" y="2397125"/>
          <p14:tracePt t="41699" x="5572125" y="2384425"/>
          <p14:tracePt t="41716" x="5600700" y="2374900"/>
          <p14:tracePt t="41733" x="5635625" y="2355850"/>
          <p14:tracePt t="41750" x="5657850" y="2333625"/>
          <p14:tracePt t="41767" x="5686425" y="2320925"/>
          <p14:tracePt t="41783" x="5702300" y="2305050"/>
          <p14:tracePt t="41800" x="5711825" y="2292350"/>
          <p14:tracePt t="41817" x="5711825" y="2282825"/>
          <p14:tracePt t="41833" x="5711825" y="2257425"/>
          <p14:tracePt t="41850" x="5711825" y="2238375"/>
          <p14:tracePt t="41867" x="5708650" y="2219325"/>
          <p14:tracePt t="41883" x="5702300" y="2209800"/>
          <p14:tracePt t="41900" x="5702300" y="2200275"/>
          <p14:tracePt t="41917" x="5699125" y="2197100"/>
          <p14:tracePt t="41933" x="5695950" y="2181225"/>
          <p14:tracePt t="41950" x="5695950" y="2168525"/>
          <p14:tracePt t="41966" x="5683250" y="2136775"/>
          <p14:tracePt t="41983" x="5638800" y="2111375"/>
          <p14:tracePt t="41999" x="5588000" y="2098675"/>
          <p14:tracePt t="42017" x="5575300" y="2092325"/>
          <p14:tracePt t="42033" x="5553075" y="2082800"/>
          <p14:tracePt t="42050" x="5518150" y="2076450"/>
          <p14:tracePt t="42067" x="5461000" y="2063750"/>
          <p14:tracePt t="42083" x="5368925" y="2041525"/>
          <p14:tracePt t="42100" x="5302250" y="2035175"/>
          <p14:tracePt t="42117" x="5203825" y="2019300"/>
          <p14:tracePt t="42133" x="5124450" y="1997075"/>
          <p14:tracePt t="42151" x="4994275" y="1997075"/>
          <p14:tracePt t="42167" x="4895850" y="1990725"/>
          <p14:tracePt t="42183" x="4854575" y="1990725"/>
          <p14:tracePt t="42200" x="4768850" y="1990725"/>
          <p14:tracePt t="42216" x="4597400" y="1981200"/>
          <p14:tracePt t="42233" x="4448175" y="1981200"/>
          <p14:tracePt t="42250" x="4311650" y="1981200"/>
          <p14:tracePt t="42268" x="4203700" y="1974850"/>
          <p14:tracePt t="42283" x="4102100" y="1949450"/>
          <p14:tracePt t="42300" x="4022725" y="1933575"/>
          <p14:tracePt t="42316" x="3924300" y="1917700"/>
          <p14:tracePt t="42333" x="3838575" y="1911350"/>
          <p14:tracePt t="42335" x="3771900" y="1911350"/>
          <p14:tracePt t="42350" x="3717925" y="1905000"/>
          <p14:tracePt t="42367" x="3613150" y="1905000"/>
          <p14:tracePt t="42384" x="3492500" y="1889125"/>
          <p14:tracePt t="42400" x="3302000" y="1892300"/>
          <p14:tracePt t="42417" x="3162300" y="1889125"/>
          <p14:tracePt t="42433" x="3098800" y="1889125"/>
          <p14:tracePt t="42450" x="2959100" y="1889125"/>
          <p14:tracePt t="42466" x="2860675" y="1892300"/>
          <p14:tracePt t="42483" x="2774950" y="1892300"/>
          <p14:tracePt t="42500" x="2676525" y="1898650"/>
          <p14:tracePt t="42516" x="2527300" y="1924050"/>
          <p14:tracePt t="42533" x="2409825" y="1924050"/>
          <p14:tracePt t="42550" x="2301875" y="1933575"/>
          <p14:tracePt t="42567" x="2235200" y="1933575"/>
          <p14:tracePt t="42583" x="2133600" y="1933575"/>
          <p14:tracePt t="42600" x="2092325" y="1933575"/>
          <p14:tracePt t="42617" x="1984375" y="1939925"/>
          <p14:tracePt t="42633" x="1943100" y="1939925"/>
          <p14:tracePt t="42650" x="1873250" y="1949450"/>
          <p14:tracePt t="42666" x="1800225" y="1949450"/>
          <p14:tracePt t="42683" x="1768475" y="1949450"/>
          <p14:tracePt t="42700" x="1727200" y="1949450"/>
          <p14:tracePt t="42717" x="1676400" y="1955800"/>
          <p14:tracePt t="42733" x="1647825" y="1962150"/>
          <p14:tracePt t="42750" x="1609725" y="1971675"/>
          <p14:tracePt t="42767" x="1568450" y="1978025"/>
          <p14:tracePt t="42783" x="1524000" y="1990725"/>
          <p14:tracePt t="42801" x="1473200" y="2006600"/>
          <p14:tracePt t="42817" x="1454150" y="2019300"/>
          <p14:tracePt t="42833" x="1419225" y="2025650"/>
          <p14:tracePt t="42851" x="1374775" y="2054225"/>
          <p14:tracePt t="42866" x="1368425" y="2057400"/>
          <p14:tracePt t="42883" x="1358900" y="2073275"/>
          <p14:tracePt t="42900" x="1352550" y="2111375"/>
          <p14:tracePt t="42917" x="1349375" y="2130425"/>
          <p14:tracePt t="42933" x="1336675" y="2168525"/>
          <p14:tracePt t="42950" x="1333500" y="2181225"/>
          <p14:tracePt t="42967" x="1327150" y="2190750"/>
          <p14:tracePt t="42983" x="1327150" y="2206625"/>
          <p14:tracePt t="43000" x="1327150" y="2225675"/>
          <p14:tracePt t="43017" x="1336675" y="2260600"/>
          <p14:tracePt t="43034" x="1352550" y="2282825"/>
          <p14:tracePt t="43051" x="1431925" y="2320925"/>
          <p14:tracePt t="43067" x="1470025" y="2336800"/>
          <p14:tracePt t="43083" x="1517650" y="2349500"/>
          <p14:tracePt t="43101" x="1682750" y="2371725"/>
          <p14:tracePt t="43116" x="1841500" y="2397125"/>
          <p14:tracePt t="43133" x="1917700" y="2397125"/>
          <p14:tracePt t="43151" x="2162175" y="2432050"/>
          <p14:tracePt t="43167" x="2279650" y="2432050"/>
          <p14:tracePt t="43184" x="2365375" y="2432050"/>
          <p14:tracePt t="43200" x="2451100" y="2432050"/>
          <p14:tracePt t="43217" x="2562225" y="2428875"/>
          <p14:tracePt t="43233" x="2679700" y="2419350"/>
          <p14:tracePt t="43250" x="2879725" y="2419350"/>
          <p14:tracePt t="43267" x="3070225" y="2409825"/>
          <p14:tracePt t="43283" x="3225800" y="2409825"/>
          <p14:tracePt t="43301" x="3419475" y="2409825"/>
          <p14:tracePt t="43317" x="3451225" y="2416175"/>
          <p14:tracePt t="43333" x="3530600" y="2422525"/>
          <p14:tracePt t="43334" x="3562350" y="2422525"/>
          <p14:tracePt t="43350" x="3660775" y="2428875"/>
          <p14:tracePt t="43366" x="3784600" y="2425700"/>
          <p14:tracePt t="43384" x="3994150" y="2416175"/>
          <p14:tracePt t="43400" x="4194175" y="2422525"/>
          <p14:tracePt t="43417" x="4394200" y="2422525"/>
          <p14:tracePt t="43433" x="4530725" y="2422525"/>
          <p14:tracePt t="43450" x="4651375" y="2428875"/>
          <p14:tracePt t="43466" x="4727575" y="2428875"/>
          <p14:tracePt t="43483" x="4838700" y="2438400"/>
          <p14:tracePt t="43500" x="4914900" y="2438400"/>
          <p14:tracePt t="43517" x="5064125" y="2438400"/>
          <p14:tracePt t="43533" x="5191125" y="2432050"/>
          <p14:tracePt t="43551" x="5372100" y="2432050"/>
          <p14:tracePt t="43567" x="5407025" y="2425700"/>
          <p14:tracePt t="43583" x="5467350" y="2419350"/>
          <p14:tracePt t="43600" x="5495925" y="2413000"/>
          <p14:tracePt t="43616" x="5518150" y="2406650"/>
          <p14:tracePt t="43633" x="5530850" y="2403475"/>
          <p14:tracePt t="43650" x="5553075" y="2397125"/>
          <p14:tracePt t="43666" x="5565775" y="2387600"/>
          <p14:tracePt t="43684" x="5575300" y="2374900"/>
          <p14:tracePt t="43700" x="5603875" y="2362200"/>
          <p14:tracePt t="43717" x="5622925" y="2333625"/>
          <p14:tracePt t="43734" x="5638800" y="2311400"/>
          <p14:tracePt t="43750" x="5654675" y="2282825"/>
          <p14:tracePt t="43767" x="5670550" y="2266950"/>
          <p14:tracePt t="43783" x="5676900" y="2251075"/>
          <p14:tracePt t="43800" x="5680075" y="2238375"/>
          <p14:tracePt t="43816" x="5680075" y="2222500"/>
          <p14:tracePt t="43833" x="5680075" y="2203450"/>
          <p14:tracePt t="43834" x="5680075" y="2193925"/>
          <p14:tracePt t="43850" x="5670550" y="2178050"/>
          <p14:tracePt t="43866" x="5664200" y="2162175"/>
          <p14:tracePt t="43883" x="5654675" y="2159000"/>
          <p14:tracePt t="43900" x="5641975" y="2149475"/>
          <p14:tracePt t="43917" x="5607050" y="2143125"/>
          <p14:tracePt t="43934" x="5546725" y="2130425"/>
          <p14:tracePt t="43950" x="5416550" y="2130425"/>
          <p14:tracePt t="43967" x="5286375" y="2114550"/>
          <p14:tracePt t="43983" x="5187950" y="2108200"/>
          <p14:tracePt t="44000" x="5070475" y="2108200"/>
          <p14:tracePt t="44017" x="5003800" y="2108200"/>
          <p14:tracePt t="44033" x="4937125" y="2101850"/>
          <p14:tracePt t="44050" x="4851400" y="2092325"/>
          <p14:tracePt t="44066" x="4686300" y="2076450"/>
          <p14:tracePt t="44083" x="4559300" y="2070100"/>
          <p14:tracePt t="44100" x="4387850" y="2060575"/>
          <p14:tracePt t="44116" x="4270375" y="2044700"/>
          <p14:tracePt t="44133" x="4130675" y="2051050"/>
          <p14:tracePt t="44150" x="4019550" y="2028825"/>
          <p14:tracePt t="44167" x="3892550" y="2022475"/>
          <p14:tracePt t="44183" x="3794125" y="2016125"/>
          <p14:tracePt t="44200" x="3622675" y="1997075"/>
          <p14:tracePt t="44217" x="3476625" y="1997075"/>
          <p14:tracePt t="44233" x="3368675" y="1990725"/>
          <p14:tracePt t="44250" x="3302000" y="1984375"/>
          <p14:tracePt t="44267" x="3235325" y="1978025"/>
          <p14:tracePt t="44283" x="3168650" y="1978025"/>
          <p14:tracePt t="44300" x="3082925" y="1968500"/>
          <p14:tracePt t="44317" x="3016250" y="1962150"/>
          <p14:tracePt t="44333" x="2971800" y="1958975"/>
          <p14:tracePt t="44350" x="2914650" y="1949450"/>
          <p14:tracePt t="44367" x="2879725" y="1946275"/>
          <p14:tracePt t="44383" x="2832100" y="1946275"/>
          <p14:tracePt t="44400" x="2784475" y="1946275"/>
          <p14:tracePt t="44417" x="2727325" y="1939925"/>
          <p14:tracePt t="44434" x="2660650" y="1939925"/>
          <p14:tracePt t="44450" x="2619375" y="1933575"/>
          <p14:tracePt t="44467" x="2571750" y="1920875"/>
          <p14:tracePt t="44483" x="2524125" y="1914525"/>
          <p14:tracePt t="44500" x="2466975" y="1908175"/>
          <p14:tracePt t="44517" x="2400300" y="1908175"/>
          <p14:tracePt t="44533" x="2378075" y="1908175"/>
          <p14:tracePt t="44550" x="2314575" y="1908175"/>
          <p14:tracePt t="44567" x="2238375" y="1930400"/>
          <p14:tracePt t="44583" x="2181225" y="1930400"/>
          <p14:tracePt t="44600" x="2130425" y="1930400"/>
          <p14:tracePt t="44617" x="2098675" y="1930400"/>
          <p14:tracePt t="44633" x="2047875" y="1927225"/>
          <p14:tracePt t="44651" x="2000250" y="1927225"/>
          <p14:tracePt t="44667" x="1936750" y="1927225"/>
          <p14:tracePt t="44683" x="1895475" y="1927225"/>
          <p14:tracePt t="44701" x="1841500" y="1933575"/>
          <p14:tracePt t="44717" x="1819275" y="1933575"/>
          <p14:tracePt t="44733" x="1790700" y="1946275"/>
          <p14:tracePt t="44750" x="1752600" y="1955800"/>
          <p14:tracePt t="44767" x="1739900" y="1965325"/>
          <p14:tracePt t="44784" x="1692275" y="1971675"/>
          <p14:tracePt t="44800" x="1647825" y="1990725"/>
          <p14:tracePt t="44817" x="1600200" y="2003425"/>
          <p14:tracePt t="44834" x="1565275" y="2006600"/>
          <p14:tracePt t="44850" x="1543050" y="2012950"/>
          <p14:tracePt t="44866" x="1527175" y="2016125"/>
          <p14:tracePt t="44883" x="1520825" y="2022475"/>
          <p14:tracePt t="44900" x="1498600" y="2041525"/>
          <p14:tracePt t="44917" x="1470025" y="2066925"/>
          <p14:tracePt t="44933" x="1441450" y="2089150"/>
          <p14:tracePt t="44950" x="1425575" y="2105025"/>
          <p14:tracePt t="44967" x="1403350" y="2127250"/>
          <p14:tracePt t="44983" x="1387475" y="2139950"/>
          <p14:tracePt t="45000" x="1384300" y="2155825"/>
          <p14:tracePt t="45017" x="1377950" y="2168525"/>
          <p14:tracePt t="45034" x="1374775" y="2187575"/>
          <p14:tracePt t="45050" x="1374775" y="2203450"/>
          <p14:tracePt t="45067" x="1368425" y="2219325"/>
          <p14:tracePt t="45083" x="1368425" y="2238375"/>
          <p14:tracePt t="45101" x="1368425" y="2251075"/>
          <p14:tracePt t="45117" x="1368425" y="2266950"/>
          <p14:tracePt t="45133" x="1368425" y="2276475"/>
          <p14:tracePt t="45150" x="1368425" y="2279650"/>
          <p14:tracePt t="45167" x="1368425" y="2286000"/>
          <p14:tracePt t="45232" x="1368425" y="2289175"/>
          <p14:tracePt t="45247" x="1368425" y="2292350"/>
          <p14:tracePt t="45263" x="1368425" y="2298700"/>
          <p14:tracePt t="45273" x="1368425" y="2301875"/>
          <p14:tracePt t="45284" x="1371600" y="2301875"/>
          <p14:tracePt t="45300" x="1371600" y="2308225"/>
          <p14:tracePt t="45317" x="1371600" y="2311400"/>
          <p14:tracePt t="46304" x="1381125" y="2317750"/>
          <p14:tracePt t="46311" x="1390650" y="2320925"/>
          <p14:tracePt t="46319" x="1403350" y="2327275"/>
          <p14:tracePt t="46333" x="1412875" y="2346325"/>
          <p14:tracePt t="46350" x="1441450" y="2362200"/>
          <p14:tracePt t="46367" x="1482725" y="2381250"/>
          <p14:tracePt t="46385" x="1492250" y="2390775"/>
          <p14:tracePt t="46400" x="1495425" y="2390775"/>
          <p14:tracePt t="46417" x="1511300" y="2393950"/>
          <p14:tracePt t="46434" x="1514475" y="2393950"/>
          <p14:tracePt t="46450" x="1520825" y="2393950"/>
          <p14:tracePt t="46467" x="1533525" y="2400300"/>
          <p14:tracePt t="46483" x="1546225" y="2409825"/>
          <p14:tracePt t="46500" x="1574800" y="2419350"/>
          <p14:tracePt t="46517" x="1597025" y="2419350"/>
          <p14:tracePt t="46533" x="1612900" y="2425700"/>
          <p14:tracePt t="46551" x="1622425" y="2428875"/>
          <p14:tracePt t="46567" x="1631950" y="2435225"/>
          <p14:tracePt t="46583" x="1638300" y="2435225"/>
          <p14:tracePt t="46601" x="1670050" y="2444750"/>
          <p14:tracePt t="46617" x="1685925" y="2444750"/>
          <p14:tracePt t="46633" x="1720850" y="2444750"/>
          <p14:tracePt t="46652" x="1752600" y="2447925"/>
          <p14:tracePt t="46668" x="1762125" y="2460625"/>
          <p14:tracePt t="46683" x="1806575" y="2470150"/>
          <p14:tracePt t="46701" x="1835150" y="2482850"/>
          <p14:tracePt t="46717" x="1863725" y="2489200"/>
          <p14:tracePt t="46733" x="1898650" y="2495550"/>
          <p14:tracePt t="46750" x="1939925" y="2501900"/>
          <p14:tracePt t="46766" x="1981200" y="2501900"/>
          <p14:tracePt t="46783" x="2000250" y="2501900"/>
          <p14:tracePt t="46800" x="2035175" y="2501900"/>
          <p14:tracePt t="46817" x="2082800" y="2501900"/>
          <p14:tracePt t="46834" x="2124075" y="2501900"/>
          <p14:tracePt t="46851" x="2165350" y="2505075"/>
          <p14:tracePt t="46867" x="2209800" y="2505075"/>
          <p14:tracePt t="46884" x="2212975" y="2505075"/>
          <p14:tracePt t="46885" x="2222500" y="2505075"/>
          <p14:tracePt t="46900" x="2238375" y="2505075"/>
          <p14:tracePt t="46917" x="2247900" y="2505075"/>
          <p14:tracePt t="46933" x="2257425" y="2505075"/>
          <p14:tracePt t="46950" x="2276475" y="2495550"/>
          <p14:tracePt t="46967" x="2286000" y="2486025"/>
          <p14:tracePt t="46983" x="2292350" y="2476500"/>
          <p14:tracePt t="47000" x="2295525" y="2466975"/>
          <p14:tracePt t="47018" x="2305050" y="2451100"/>
          <p14:tracePt t="47034" x="2311400" y="2441575"/>
          <p14:tracePt t="47050" x="2314575" y="2435225"/>
          <p14:tracePt t="47067" x="2317750" y="2425700"/>
          <p14:tracePt t="47084" x="2324100" y="2416175"/>
          <p14:tracePt t="47101" x="2333625" y="2397125"/>
          <p14:tracePt t="47117" x="2336800" y="2381250"/>
          <p14:tracePt t="47133" x="2336800" y="2378075"/>
          <p14:tracePt t="47150" x="2343150" y="2365375"/>
          <p14:tracePt t="47167" x="2343150" y="2327275"/>
          <p14:tracePt t="47184" x="2343150" y="2298700"/>
          <p14:tracePt t="47200" x="2343150" y="2279650"/>
          <p14:tracePt t="47217" x="2333625" y="2257425"/>
          <p14:tracePt t="47234" x="2333625" y="2232025"/>
          <p14:tracePt t="47250" x="2333625" y="2209800"/>
          <p14:tracePt t="47269" x="2327275" y="2187575"/>
          <p14:tracePt t="47283" x="2324100" y="2174875"/>
          <p14:tracePt t="47301" x="2320925" y="2159000"/>
          <p14:tracePt t="47333" x="2314575" y="2149475"/>
          <p14:tracePt t="47335" x="2314575" y="2139950"/>
          <p14:tracePt t="47351" x="2314575" y="2136775"/>
          <p14:tracePt t="47367" x="2314575" y="2124075"/>
          <p14:tracePt t="47383" x="2305050" y="2108200"/>
          <p14:tracePt t="47384" x="2301875" y="2098675"/>
          <p14:tracePt t="47400" x="2289175" y="2076450"/>
          <p14:tracePt t="47417" x="2279650" y="2066925"/>
          <p14:tracePt t="47434" x="2270125" y="2057400"/>
          <p14:tracePt t="47450" x="2260600" y="2038350"/>
          <p14:tracePt t="47467" x="2254250" y="2025650"/>
          <p14:tracePt t="47484" x="2251075" y="2022475"/>
          <p14:tracePt t="47501" x="2241550" y="2012950"/>
          <p14:tracePt t="47517" x="2235200" y="2003425"/>
          <p14:tracePt t="47533" x="2225675" y="1993900"/>
          <p14:tracePt t="47551" x="2212975" y="1987550"/>
          <p14:tracePt t="47567" x="2206625" y="1987550"/>
          <p14:tracePt t="47583" x="2178050" y="1984375"/>
          <p14:tracePt t="47601" x="2168525" y="1984375"/>
          <p14:tracePt t="47617" x="2165350" y="1978025"/>
          <p14:tracePt t="47633" x="2159000" y="1974850"/>
          <p14:tracePt t="47667" x="2155825" y="1974850"/>
          <p14:tracePt t="47684" x="2146300" y="1974850"/>
          <p14:tracePt t="47700" x="2136775" y="1974850"/>
          <p14:tracePt t="47717" x="2111375" y="1974850"/>
          <p14:tracePt t="47734" x="2101850" y="1974850"/>
          <p14:tracePt t="47751" x="2095500" y="1974850"/>
          <p14:tracePt t="47767" x="2085975" y="1974850"/>
          <p14:tracePt t="47784" x="2082800" y="1974850"/>
          <p14:tracePt t="47801" x="2066925" y="1974850"/>
          <p14:tracePt t="47817" x="2057400" y="1974850"/>
          <p14:tracePt t="47834" x="2047875" y="1974850"/>
          <p14:tracePt t="47850" x="2035175" y="1981200"/>
          <p14:tracePt t="47867" x="2025650" y="1984375"/>
          <p14:tracePt t="47883" x="2022475" y="1984375"/>
          <p14:tracePt t="47884" x="2016125" y="1987550"/>
          <p14:tracePt t="47900" x="2009775" y="1987550"/>
          <p14:tracePt t="47917" x="2000250" y="1987550"/>
          <p14:tracePt t="47933" x="1990725" y="1987550"/>
          <p14:tracePt t="47950" x="1981200" y="1993900"/>
          <p14:tracePt t="47967" x="1974850" y="1993900"/>
          <p14:tracePt t="47985" x="1971675" y="1997075"/>
          <p14:tracePt t="48001" x="1968500" y="2006600"/>
          <p14:tracePt t="48017" x="1962150" y="2006600"/>
          <p14:tracePt t="48033" x="1952625" y="2012950"/>
          <p14:tracePt t="48051" x="1939925" y="2019300"/>
          <p14:tracePt t="48067" x="1936750" y="2035175"/>
          <p14:tracePt t="48084" x="1936750" y="2044700"/>
          <p14:tracePt t="48101" x="1930400" y="2047875"/>
          <p14:tracePt t="48117" x="1927225" y="2054225"/>
          <p14:tracePt t="48133" x="1920875" y="2054225"/>
          <p14:tracePt t="48151" x="1920875" y="2057400"/>
          <p14:tracePt t="48167" x="1917700" y="2066925"/>
          <p14:tracePt t="48184" x="1917700" y="2079625"/>
          <p14:tracePt t="48201" x="1917700" y="2095500"/>
          <p14:tracePt t="48217" x="1911350" y="2108200"/>
          <p14:tracePt t="48234" x="1911350" y="2117725"/>
          <p14:tracePt t="48251" x="1911350" y="2127250"/>
          <p14:tracePt t="48267" x="1908175" y="2136775"/>
          <p14:tracePt t="48283" x="1908175" y="2146300"/>
          <p14:tracePt t="48302" x="1908175" y="2159000"/>
          <p14:tracePt t="48317" x="1908175" y="2174875"/>
          <p14:tracePt t="48333" x="1908175" y="2178050"/>
          <p14:tracePt t="48350" x="1917700" y="2203450"/>
          <p14:tracePt t="48367" x="1924050" y="2203450"/>
          <p14:tracePt t="48383" x="1927225" y="2212975"/>
          <p14:tracePt t="48401" x="1927225" y="2219325"/>
          <p14:tracePt t="48417" x="1936750" y="2228850"/>
          <p14:tracePt t="48434" x="1936750" y="2247900"/>
          <p14:tracePt t="48451" x="1946275" y="2254250"/>
          <p14:tracePt t="48467" x="1946275" y="2257425"/>
          <p14:tracePt t="48483" x="1949450" y="2263775"/>
          <p14:tracePt t="48501" x="1955800" y="2273300"/>
          <p14:tracePt t="48517" x="1958975" y="2282825"/>
          <p14:tracePt t="48533" x="1978025" y="2292350"/>
          <p14:tracePt t="48550" x="1984375" y="2301875"/>
          <p14:tracePt t="48567" x="2016125" y="2317750"/>
          <p14:tracePt t="48584" x="2025650" y="2327275"/>
          <p14:tracePt t="48602" x="2028825" y="2327275"/>
          <p14:tracePt t="48618" x="2038350" y="2330450"/>
          <p14:tracePt t="48634" x="2057400" y="2330450"/>
          <p14:tracePt t="48650" x="2070100" y="2336800"/>
          <p14:tracePt t="48667" x="2089150" y="2336800"/>
          <p14:tracePt t="48684" x="2117725" y="2336800"/>
          <p14:tracePt t="48701" x="2159000" y="2343150"/>
          <p14:tracePt t="48717" x="2178050" y="2349500"/>
          <p14:tracePt t="48733" x="2200275" y="2349500"/>
          <p14:tracePt t="48751" x="2209800" y="2352675"/>
          <p14:tracePt t="48786" x="2212975" y="2352675"/>
          <p14:tracePt t="48800" x="2222500" y="2352675"/>
          <p14:tracePt t="48817" x="2232025" y="2343150"/>
          <p14:tracePt t="48834" x="2241550" y="2330450"/>
          <p14:tracePt t="48850" x="2276475" y="2308225"/>
          <p14:tracePt t="48867" x="2286000" y="2305050"/>
          <p14:tracePt t="48900" x="2286000" y="2298700"/>
          <p14:tracePt t="48917" x="2286000" y="2289175"/>
          <p14:tracePt t="48933" x="2286000" y="2279650"/>
          <p14:tracePt t="48950" x="2289175" y="2254250"/>
          <p14:tracePt t="48967" x="2289175" y="2235200"/>
          <p14:tracePt t="48984" x="2289175" y="2219325"/>
          <p14:tracePt t="49001" x="2289175" y="2206625"/>
          <p14:tracePt t="49017" x="2295525" y="2197100"/>
          <p14:tracePt t="49033" x="2295525" y="2187575"/>
          <p14:tracePt t="49067" x="2295525" y="2178050"/>
          <p14:tracePt t="49083" x="2295525" y="2168525"/>
          <p14:tracePt t="49100" x="2295525" y="2155825"/>
          <p14:tracePt t="49117" x="2292350" y="2120900"/>
          <p14:tracePt t="49134" x="2292350" y="2108200"/>
          <p14:tracePt t="49151" x="2286000" y="2085975"/>
          <p14:tracePt t="49167" x="2286000" y="2082800"/>
          <p14:tracePt t="49201" x="2286000" y="2076450"/>
          <p14:tracePt t="49217" x="2286000" y="2070100"/>
          <p14:tracePt t="49233" x="2282825" y="2060575"/>
          <p14:tracePt t="49250" x="2282825" y="2041525"/>
          <p14:tracePt t="49267" x="2276475" y="2035175"/>
          <p14:tracePt t="49283" x="2273300" y="2022475"/>
          <p14:tracePt t="49300" x="2263775" y="2016125"/>
          <p14:tracePt t="49317" x="2244725" y="2006600"/>
          <p14:tracePt t="49333" x="2228850" y="1997075"/>
          <p14:tracePt t="49351" x="2222500" y="1993900"/>
          <p14:tracePt t="49367" x="2212975" y="1987550"/>
          <p14:tracePt t="49384" x="2200275" y="1978025"/>
          <p14:tracePt t="49400" x="2184400" y="1974850"/>
          <p14:tracePt t="49417" x="2162175" y="1962150"/>
          <p14:tracePt t="49434" x="2149475" y="1962150"/>
          <p14:tracePt t="49450" x="2139950" y="1962150"/>
          <p14:tracePt t="49467" x="2130425" y="1958975"/>
          <p14:tracePt t="49483" x="2117725" y="1958975"/>
          <p14:tracePt t="49501" x="2111375" y="1958975"/>
          <p14:tracePt t="49517" x="2108200" y="1958975"/>
          <p14:tracePt t="49533" x="2089150" y="1958975"/>
          <p14:tracePt t="49550" x="2079625" y="1958975"/>
          <p14:tracePt t="49567" x="2070100" y="1958975"/>
          <p14:tracePt t="49601" x="2060575" y="1965325"/>
          <p14:tracePt t="49617" x="2057400" y="1965325"/>
          <p14:tracePt t="49634" x="2041525" y="1968500"/>
          <p14:tracePt t="49650" x="2028825" y="1968500"/>
          <p14:tracePt t="49667" x="2019300" y="1974850"/>
          <p14:tracePt t="49684" x="2009775" y="1978025"/>
          <p14:tracePt t="49700" x="2000250" y="1978025"/>
          <p14:tracePt t="49717" x="2000250" y="1984375"/>
          <p14:tracePt t="49735" x="1993900" y="1984375"/>
          <p14:tracePt t="49751" x="1990725" y="1984375"/>
          <p14:tracePt t="49767" x="1990725" y="1987550"/>
          <p14:tracePt t="49783" x="1987550" y="1987550"/>
          <p14:tracePt t="49800" x="1981200" y="1993900"/>
          <p14:tracePt t="49817" x="1978025" y="1997075"/>
          <p14:tracePt t="49834" x="1962150" y="2006600"/>
          <p14:tracePt t="49851" x="1958975" y="2016125"/>
          <p14:tracePt t="49867" x="1952625" y="2025650"/>
          <p14:tracePt t="49883" x="1949450" y="2028825"/>
          <p14:tracePt t="49900" x="1949450" y="2035175"/>
          <p14:tracePt t="49917" x="1946275" y="2041525"/>
          <p14:tracePt t="49934" x="1936750" y="2051050"/>
          <p14:tracePt t="49951" x="1930400" y="2060575"/>
          <p14:tracePt t="49968" x="1930400" y="2066925"/>
          <p14:tracePt t="49984" x="1930400" y="2079625"/>
          <p14:tracePt t="50001" x="1927225" y="2082800"/>
          <p14:tracePt t="50018" x="1927225" y="2098675"/>
          <p14:tracePt t="50034" x="1927225" y="2111375"/>
          <p14:tracePt t="50050" x="1927225" y="2120900"/>
          <p14:tracePt t="50067" x="1927225" y="2130425"/>
          <p14:tracePt t="50083" x="1927225" y="2139950"/>
          <p14:tracePt t="50101" x="1927225" y="2143125"/>
          <p14:tracePt t="50117" x="1927225" y="2149475"/>
          <p14:tracePt t="50134" x="1927225" y="2162175"/>
          <p14:tracePt t="50150" x="1927225" y="2171700"/>
          <p14:tracePt t="50168" x="1927225" y="2181225"/>
          <p14:tracePt t="50183" x="1927225" y="2190750"/>
          <p14:tracePt t="50201" x="1927225" y="2200275"/>
          <p14:tracePt t="50218" x="1927225" y="2203450"/>
          <p14:tracePt t="50233" x="1933575" y="2212975"/>
          <p14:tracePt t="50250" x="1936750" y="2222500"/>
          <p14:tracePt t="50284" x="1943100" y="2232025"/>
          <p14:tracePt t="50301" x="1943100" y="2241550"/>
          <p14:tracePt t="50317" x="1943100" y="2247900"/>
          <p14:tracePt t="50333" x="1943100" y="2260600"/>
          <p14:tracePt t="50350" x="1949450" y="2263775"/>
          <p14:tracePt t="50368" x="1955800" y="2273300"/>
          <p14:tracePt t="50383" x="1958975" y="2276475"/>
          <p14:tracePt t="50400" x="1965325" y="2286000"/>
          <p14:tracePt t="50417" x="1974850" y="2292350"/>
          <p14:tracePt t="50434" x="1978025" y="2301875"/>
          <p14:tracePt t="50450" x="1987550" y="2305050"/>
          <p14:tracePt t="50468" x="2006600" y="2320925"/>
          <p14:tracePt t="50484" x="2012950" y="2324100"/>
          <p14:tracePt t="50500" x="2041525" y="2333625"/>
          <p14:tracePt t="50517" x="2057400" y="2339975"/>
          <p14:tracePt t="50533" x="2066925" y="2343150"/>
          <p14:tracePt t="50550" x="2076450" y="2349500"/>
          <p14:tracePt t="50567" x="2095500" y="2352675"/>
          <p14:tracePt t="50583" x="2108200" y="2352675"/>
          <p14:tracePt t="50601" x="2127250" y="2352675"/>
          <p14:tracePt t="50618" x="2155825" y="2352675"/>
          <p14:tracePt t="50634" x="2184400" y="2352675"/>
          <p14:tracePt t="50651" x="2209800" y="2352675"/>
          <p14:tracePt t="50667" x="2225675" y="2352675"/>
          <p14:tracePt t="50684" x="2228850" y="2352675"/>
          <p14:tracePt t="50700" x="2235200" y="2343150"/>
          <p14:tracePt t="50717" x="2235200" y="2336800"/>
          <p14:tracePt t="50733" x="2244725" y="2324100"/>
          <p14:tracePt t="50750" x="2247900" y="2317750"/>
          <p14:tracePt t="50767" x="2251075" y="2314575"/>
          <p14:tracePt t="50784" x="2263775" y="2298700"/>
          <p14:tracePt t="50801" x="2270125" y="2282825"/>
          <p14:tracePt t="50817" x="2273300" y="2270125"/>
          <p14:tracePt t="50834" x="2273300" y="2254250"/>
          <p14:tracePt t="50851" x="2273300" y="2241550"/>
          <p14:tracePt t="50868" x="2273300" y="2225675"/>
          <p14:tracePt t="50884" x="2273300" y="2212975"/>
          <p14:tracePt t="50900" x="2273300" y="2203450"/>
          <p14:tracePt t="50917" x="2266950" y="2181225"/>
          <p14:tracePt t="50933" x="2266950" y="2168525"/>
          <p14:tracePt t="50950" x="2266950" y="2146300"/>
          <p14:tracePt t="50967" x="2263775" y="2127250"/>
          <p14:tracePt t="50983" x="2263775" y="2114550"/>
          <p14:tracePt t="51001" x="2257425" y="2105025"/>
          <p14:tracePt t="51017" x="2254250" y="2095500"/>
          <p14:tracePt t="51034" x="2254250" y="2085975"/>
          <p14:tracePt t="51051" x="2254250" y="2076450"/>
          <p14:tracePt t="51067" x="2247900" y="2066925"/>
          <p14:tracePt t="51084" x="2247900" y="2060575"/>
          <p14:tracePt t="51101" x="2244725" y="2044700"/>
          <p14:tracePt t="51117" x="2244725" y="2035175"/>
          <p14:tracePt t="51208" x="2238375" y="2035175"/>
          <p14:tracePt t="51216" x="2235200" y="2032000"/>
          <p14:tracePt t="51226" x="2225675" y="2022475"/>
          <p14:tracePt t="51234" x="2212975" y="2016125"/>
          <p14:tracePt t="51251" x="2197100" y="2006600"/>
          <p14:tracePt t="51267" x="2184400" y="2000250"/>
          <p14:tracePt t="51284" x="2178050" y="2000250"/>
          <p14:tracePt t="51301" x="2174875" y="2000250"/>
          <p14:tracePt t="51337" x="2171700" y="1997075"/>
          <p14:tracePt t="51351" x="2162175" y="1997075"/>
          <p14:tracePt t="51367" x="2155825" y="1997075"/>
          <p14:tracePt t="51384" x="2146300" y="1990725"/>
          <p14:tracePt t="51401" x="2136775" y="1990725"/>
          <p14:tracePt t="51402" x="2127250" y="1990725"/>
          <p14:tracePt t="51418" x="2124075" y="1990725"/>
          <p14:tracePt t="51433" x="2105025" y="1987550"/>
          <p14:tracePt t="51450" x="2095500" y="1987550"/>
          <p14:tracePt t="51467" x="2082800" y="1987550"/>
          <p14:tracePt t="51483" x="2076450" y="1987550"/>
          <p14:tracePt t="51501" x="2070100" y="1987550"/>
          <p14:tracePt t="51518" x="2063750" y="1987550"/>
          <p14:tracePt t="51534" x="2060575" y="1993900"/>
          <p14:tracePt t="51551" x="2051050" y="1993900"/>
          <p14:tracePt t="51567" x="2041525" y="1993900"/>
          <p14:tracePt t="51584" x="2038350" y="1993900"/>
          <p14:tracePt t="51601" x="2028825" y="1997075"/>
          <p14:tracePt t="51617" x="2022475" y="1997075"/>
          <p14:tracePt t="51634" x="2019300" y="1997075"/>
          <p14:tracePt t="51676" x="2012950" y="1997075"/>
          <p14:tracePt t="51684" x="2009775" y="2003425"/>
          <p14:tracePt t="51700" x="2003425" y="2006600"/>
          <p14:tracePt t="51717" x="1993900" y="2022475"/>
          <p14:tracePt t="51734" x="1990725" y="2022475"/>
          <p14:tracePt t="51750" x="1981200" y="2032000"/>
          <p14:tracePt t="51768" x="1974850" y="2032000"/>
          <p14:tracePt t="51784" x="1971675" y="2041525"/>
          <p14:tracePt t="51801" x="1971675" y="2044700"/>
          <p14:tracePt t="51817" x="1971675" y="2054225"/>
          <p14:tracePt t="51833" x="1955800" y="2057400"/>
          <p14:tracePt t="51851" x="1952625" y="2066925"/>
          <p14:tracePt t="51868" x="1946275" y="2076450"/>
          <p14:tracePt t="51884" x="1946275" y="2082800"/>
          <p14:tracePt t="51900" x="1939925" y="2089150"/>
          <p14:tracePt t="51918" x="1939925" y="2098675"/>
          <p14:tracePt t="51934" x="1939925" y="2117725"/>
          <p14:tracePt t="51950" x="1933575" y="2146300"/>
          <p14:tracePt t="51967" x="1933575" y="2159000"/>
          <p14:tracePt t="51983" x="1933575" y="2165350"/>
          <p14:tracePt t="52001" x="1933575" y="2168525"/>
          <p14:tracePt t="52018" x="1933575" y="2184400"/>
          <p14:tracePt t="52034" x="1933575" y="2187575"/>
          <p14:tracePt t="52051" x="1927225" y="2197100"/>
          <p14:tracePt t="52068" x="1927225" y="2206625"/>
          <p14:tracePt t="52084" x="1927225" y="2209800"/>
          <p14:tracePt t="52100" x="1927225" y="2216150"/>
          <p14:tracePt t="52119" x="1927225" y="2219325"/>
          <p14:tracePt t="52134" x="1930400" y="2225675"/>
          <p14:tracePt t="52151" x="1933575" y="2228850"/>
          <p14:tracePt t="52167" x="1939925" y="2244725"/>
          <p14:tracePt t="52184" x="1949450" y="2247900"/>
          <p14:tracePt t="52200" x="1958975" y="2257425"/>
          <p14:tracePt t="52217" x="1974850" y="2270125"/>
          <p14:tracePt t="52234" x="1984375" y="2270125"/>
          <p14:tracePt t="52251" x="2000250" y="2286000"/>
          <p14:tracePt t="52267" x="2019300" y="2289175"/>
          <p14:tracePt t="52284" x="2025650" y="2295525"/>
          <p14:tracePt t="52301" x="2038350" y="2295525"/>
          <p14:tracePt t="52318" x="2041525" y="2295525"/>
          <p14:tracePt t="52333" x="2057400" y="2305050"/>
          <p14:tracePt t="52351" x="2060575" y="2305050"/>
          <p14:tracePt t="52368" x="2079625" y="2305050"/>
          <p14:tracePt t="52384" x="2089150" y="2305050"/>
          <p14:tracePt t="52417" x="2105025" y="2305050"/>
          <p14:tracePt t="52434" x="2117725" y="2308225"/>
          <p14:tracePt t="52450" x="2159000" y="2308225"/>
          <p14:tracePt t="52467" x="2187575" y="2308225"/>
          <p14:tracePt t="52484" x="2200275" y="2308225"/>
          <p14:tracePt t="52500" x="2222500" y="2305050"/>
          <p14:tracePt t="52517" x="2225675" y="2298700"/>
          <p14:tracePt t="52534" x="2228850" y="2292350"/>
          <p14:tracePt t="52551" x="2238375" y="2289175"/>
          <p14:tracePt t="52568" x="2244725" y="2282825"/>
          <p14:tracePt t="52584" x="2251075" y="2279650"/>
          <p14:tracePt t="52600" x="2257425" y="2270125"/>
          <p14:tracePt t="52617" x="2260600" y="2266950"/>
          <p14:tracePt t="52634" x="2266950" y="2260600"/>
          <p14:tracePt t="52651" x="2270125" y="2251075"/>
          <p14:tracePt t="52668" x="2270125" y="2247900"/>
          <p14:tracePt t="52684" x="2270125" y="2244725"/>
          <p14:tracePt t="52701" x="2276475" y="2238375"/>
          <p14:tracePt t="52718" x="2276475" y="2235200"/>
          <p14:tracePt t="52750" x="2276475" y="2228850"/>
          <p14:tracePt t="52810" x="2276475" y="2225675"/>
          <p14:tracePt t="53544" x="2279650" y="2225675"/>
          <p14:tracePt t="53552" x="2279650" y="2219325"/>
          <p14:tracePt t="53560" x="2279650" y="2216150"/>
          <p14:tracePt t="53569" x="2282825" y="2216150"/>
          <p14:tracePt t="53584" x="2289175" y="2216150"/>
          <p14:tracePt t="56989" x="2289175" y="2212975"/>
          <p14:tracePt t="57013" x="2286000" y="2212975"/>
          <p14:tracePt t="57022" x="2282825" y="2197100"/>
          <p14:tracePt t="57029" x="2270125" y="2184400"/>
          <p14:tracePt t="57038" x="2251075" y="2159000"/>
          <p14:tracePt t="57051" x="2225675" y="2152650"/>
          <p14:tracePt t="57068" x="2181225" y="2114550"/>
          <p14:tracePt t="57085" x="2120900" y="2070100"/>
          <p14:tracePt t="57101" x="2101850" y="2051050"/>
          <p14:tracePt t="57117" x="2057400" y="2028825"/>
          <p14:tracePt t="57134" x="1997075" y="1990725"/>
          <p14:tracePt t="57150" x="1952625" y="1958975"/>
          <p14:tracePt t="57168" x="1924050" y="1930400"/>
          <p14:tracePt t="57184" x="1857375" y="1885950"/>
          <p14:tracePt t="57202" x="1809750" y="1838325"/>
          <p14:tracePt t="57218" x="1749425" y="1819275"/>
          <p14:tracePt t="57234" x="1720850" y="1797050"/>
          <p14:tracePt t="57251" x="1682750" y="1774825"/>
          <p14:tracePt t="57268" x="1631950" y="1743075"/>
          <p14:tracePt t="57284" x="1606550" y="1714500"/>
          <p14:tracePt t="57301" x="1546225" y="1666875"/>
          <p14:tracePt t="57318" x="1501775" y="1641475"/>
          <p14:tracePt t="57335" x="1460500" y="1606550"/>
          <p14:tracePt t="57351" x="1457325" y="1597025"/>
          <p14:tracePt t="57367" x="1438275" y="1574800"/>
          <p14:tracePt t="57385" x="1390650" y="1536700"/>
          <p14:tracePt t="57401" x="1362075" y="1501775"/>
          <p14:tracePt t="57418" x="1330325" y="1466850"/>
          <p14:tracePt t="57434" x="1314450" y="1444625"/>
          <p14:tracePt t="57451" x="1292225" y="1428750"/>
          <p14:tracePt t="57468" x="1276350" y="1412875"/>
          <p14:tracePt t="57484" x="1260475" y="1397000"/>
          <p14:tracePt t="57500" x="1250950" y="1387475"/>
          <p14:tracePt t="57517" x="1250950" y="1381125"/>
          <p14:tracePt t="57534" x="1247775" y="1381125"/>
          <p14:tracePt t="57551" x="1241425" y="1374775"/>
          <p14:tracePt t="57568" x="1231900" y="1362075"/>
          <p14:tracePt t="57584" x="1228725" y="1358900"/>
          <p14:tracePt t="57601" x="1222375" y="1343025"/>
          <p14:tracePt t="57617" x="1219200" y="1336675"/>
          <p14:tracePt t="57635" x="1203325" y="1320800"/>
          <p14:tracePt t="57651" x="1187450" y="1295400"/>
          <p14:tracePt t="57668" x="1181100" y="1282700"/>
          <p14:tracePt t="57684" x="1181100" y="1279525"/>
          <p14:tracePt t="57701" x="1181100" y="1270000"/>
          <p14:tracePt t="57717" x="1177925" y="1263650"/>
          <p14:tracePt t="57734" x="1177925" y="1254125"/>
          <p14:tracePt t="57750" x="1171575" y="1250950"/>
          <p14:tracePt t="57768" x="1168400" y="1247775"/>
          <p14:tracePt t="57785" x="1162050" y="1225550"/>
          <p14:tracePt t="57801" x="1152525" y="1216025"/>
          <p14:tracePt t="57817" x="1143000" y="1200150"/>
          <p14:tracePt t="57835" x="1089025" y="1165225"/>
          <p14:tracePt t="57851" x="1060450" y="1149350"/>
          <p14:tracePt t="57867" x="1054100" y="1136650"/>
          <p14:tracePt t="57884" x="1035050" y="1120775"/>
          <p14:tracePt t="57901" x="1031875" y="1114425"/>
          <p14:tracePt t="57918" x="1009650" y="1101725"/>
          <p14:tracePt t="57934" x="981075" y="1085850"/>
          <p14:tracePt t="57950" x="958850" y="1063625"/>
          <p14:tracePt t="57968" x="936625" y="1057275"/>
          <p14:tracePt t="57984" x="927100" y="1047750"/>
          <p14:tracePt t="58000" x="920750" y="1044575"/>
          <p14:tracePt t="58017" x="904875" y="1038225"/>
          <p14:tracePt t="58035" x="879475" y="1035050"/>
          <p14:tracePt t="58051" x="869950" y="1035050"/>
          <p14:tracePt t="58068" x="847725" y="1028700"/>
          <p14:tracePt t="58131" x="844550" y="1028700"/>
          <p14:tracePt t="58494" x="838200" y="1028700"/>
          <p14:tracePt t="58509" x="828675" y="1028700"/>
          <p14:tracePt t="58519" x="812800" y="1028700"/>
          <p14:tracePt t="58525" x="796925" y="1028700"/>
          <p14:tracePt t="58534" x="771525" y="1028700"/>
          <p14:tracePt t="58551" x="746125" y="1028700"/>
          <p14:tracePt t="58568" x="704850" y="1022350"/>
          <p14:tracePt t="58584" x="669925" y="1016000"/>
          <p14:tracePt t="58600" x="647700" y="1016000"/>
          <p14:tracePt t="58617" x="635000" y="1016000"/>
          <p14:tracePt t="58634" x="625475" y="1016000"/>
          <p14:tracePt t="58651" x="612775" y="1019175"/>
          <p14:tracePt t="58668" x="577850" y="1019175"/>
          <p14:tracePt t="58684" x="558800" y="1019175"/>
          <p14:tracePt t="58701" x="542925" y="1019175"/>
          <p14:tracePt t="58718" x="533400" y="1022350"/>
          <p14:tracePt t="58735" x="504825" y="1035050"/>
          <p14:tracePt t="58750" x="479425" y="1041400"/>
          <p14:tracePt t="58768" x="457200" y="1050925"/>
          <p14:tracePt t="58784" x="431800" y="1063625"/>
          <p14:tracePt t="58801" x="415925" y="1073150"/>
          <p14:tracePt t="58818" x="406400" y="1082675"/>
          <p14:tracePt t="58834" x="393700" y="1095375"/>
          <p14:tracePt t="58851" x="384175" y="1108075"/>
          <p14:tracePt t="58868" x="374650" y="1117600"/>
          <p14:tracePt t="58884" x="365125" y="1127125"/>
          <p14:tracePt t="58901" x="355600" y="1143000"/>
          <p14:tracePt t="58918" x="346075" y="1168400"/>
          <p14:tracePt t="58935" x="327025" y="1200150"/>
          <p14:tracePt t="58951" x="327025" y="1209675"/>
          <p14:tracePt t="58968" x="327025" y="1228725"/>
          <p14:tracePt t="58985" x="327025" y="1273175"/>
          <p14:tracePt t="59001" x="327025" y="1304925"/>
          <p14:tracePt t="59018" x="327025" y="1330325"/>
          <p14:tracePt t="59034" x="327025" y="1374775"/>
          <p14:tracePt t="59051" x="330200" y="1393825"/>
          <p14:tracePt t="59068" x="336550" y="1428750"/>
          <p14:tracePt t="59084" x="346075" y="1457325"/>
          <p14:tracePt t="59101" x="361950" y="1485900"/>
          <p14:tracePt t="59117" x="368300" y="1495425"/>
          <p14:tracePt t="59134" x="384175" y="1514475"/>
          <p14:tracePt t="59151" x="400050" y="1530350"/>
          <p14:tracePt t="59167" x="422275" y="1549400"/>
          <p14:tracePt t="59185" x="466725" y="1565275"/>
          <p14:tracePt t="59201" x="485775" y="1577975"/>
          <p14:tracePt t="59217" x="552450" y="1590675"/>
          <p14:tracePt t="59235" x="641350" y="1603375"/>
          <p14:tracePt t="59251" x="755650" y="1625600"/>
          <p14:tracePt t="59268" x="781050" y="1631950"/>
          <p14:tracePt t="59284" x="812800" y="1631950"/>
          <p14:tracePt t="59301" x="879475" y="1638300"/>
          <p14:tracePt t="59317" x="920750" y="1635125"/>
          <p14:tracePt t="59334" x="946150" y="1635125"/>
          <p14:tracePt t="59351" x="968375" y="1622425"/>
          <p14:tracePt t="59368" x="990600" y="1612900"/>
          <p14:tracePt t="59384" x="1019175" y="1597025"/>
          <p14:tracePt t="59401" x="1047750" y="1577975"/>
          <p14:tracePt t="59417" x="1082675" y="1558925"/>
          <p14:tracePt t="59435" x="1095375" y="1546225"/>
          <p14:tracePt t="59450" x="1101725" y="1543050"/>
          <p14:tracePt t="59452" x="1104900" y="1536700"/>
          <p14:tracePt t="59467" x="1104900" y="1533525"/>
          <p14:tracePt t="59484" x="1120775" y="1514475"/>
          <p14:tracePt t="59500" x="1123950" y="1498600"/>
          <p14:tracePt t="59518" x="1130300" y="1470025"/>
          <p14:tracePt t="59534" x="1127125" y="1428750"/>
          <p14:tracePt t="59551" x="1120775" y="1381125"/>
          <p14:tracePt t="59568" x="1120775" y="1333500"/>
          <p14:tracePt t="59584" x="1108075" y="1276350"/>
          <p14:tracePt t="59601" x="1101725" y="1228725"/>
          <p14:tracePt t="59618" x="1101725" y="1193800"/>
          <p14:tracePt t="59634" x="1101725" y="1174750"/>
          <p14:tracePt t="59652" x="1101725" y="1158875"/>
          <p14:tracePt t="59668" x="1098550" y="1149350"/>
          <p14:tracePt t="59684" x="1085850" y="1136650"/>
          <p14:tracePt t="59701" x="1076325" y="1120775"/>
          <p14:tracePt t="59718" x="1050925" y="1104900"/>
          <p14:tracePt t="59734" x="990600" y="1066800"/>
          <p14:tracePt t="59750" x="946150" y="1057275"/>
          <p14:tracePt t="59768" x="904875" y="1038225"/>
          <p14:tracePt t="59784" x="885825" y="1022350"/>
          <p14:tracePt t="59801" x="850900" y="1009650"/>
          <p14:tracePt t="59818" x="828675" y="1006475"/>
          <p14:tracePt t="59834" x="815975" y="996950"/>
          <p14:tracePt t="59851" x="800100" y="993775"/>
          <p14:tracePt t="59868" x="768350" y="993775"/>
          <p14:tracePt t="59884" x="733425" y="987425"/>
          <p14:tracePt t="59901" x="685800" y="987425"/>
          <p14:tracePt t="59918" x="638175" y="987425"/>
          <p14:tracePt t="59934" x="596900" y="981075"/>
          <p14:tracePt t="59951" x="568325" y="981075"/>
          <p14:tracePt t="59968" x="549275" y="974725"/>
          <p14:tracePt t="59969" x="542925" y="974725"/>
          <p14:tracePt t="59985" x="530225" y="974725"/>
          <p14:tracePt t="60001" x="504825" y="977900"/>
          <p14:tracePt t="60017" x="482600" y="977900"/>
          <p14:tracePt t="60034" x="457200" y="981075"/>
          <p14:tracePt t="60051" x="428625" y="993775"/>
          <p14:tracePt t="60068" x="400050" y="1003300"/>
          <p14:tracePt t="60084" x="384175" y="1016000"/>
          <p14:tracePt t="60101" x="374650" y="1019175"/>
          <p14:tracePt t="60118" x="361950" y="1028700"/>
          <p14:tracePt t="60134" x="352425" y="1044575"/>
          <p14:tracePt t="60151" x="352425" y="1047750"/>
          <p14:tracePt t="60192" x="346075" y="1047750"/>
          <p14:tracePt t="60223" x="346075" y="1054100"/>
          <p14:tracePt t="60240" x="346075" y="1063625"/>
          <p14:tracePt t="60249" x="346075" y="1066800"/>
          <p14:tracePt t="60265" x="346075" y="1076325"/>
          <p14:tracePt t="60273" x="346075" y="1082675"/>
          <p14:tracePt t="60285" x="349250" y="1095375"/>
          <p14:tracePt t="60301" x="358775" y="1123950"/>
          <p14:tracePt t="60317" x="381000" y="1193800"/>
          <p14:tracePt t="60334" x="438150" y="1298575"/>
          <p14:tracePt t="60351" x="469900" y="1400175"/>
          <p14:tracePt t="60368" x="542925" y="1524000"/>
          <p14:tracePt t="60384" x="603250" y="1670050"/>
          <p14:tracePt t="60401" x="704850" y="1797050"/>
          <p14:tracePt t="60418" x="781050" y="1943100"/>
          <p14:tracePt t="60434" x="930275" y="2159000"/>
          <p14:tracePt t="60451" x="1022350" y="2295525"/>
          <p14:tracePt t="60468" x="1155700" y="2463800"/>
          <p14:tracePt t="60484" x="1295400" y="2647950"/>
          <p14:tracePt t="60501" x="1428750" y="2816225"/>
          <p14:tracePt t="60517" x="1584325" y="3133725"/>
          <p14:tracePt t="60534" x="1717675" y="3508375"/>
          <p14:tracePt t="60551" x="1841500" y="3825875"/>
          <p14:tracePt t="60568" x="1968500" y="4089400"/>
          <p14:tracePt t="60584" x="2054225" y="4235450"/>
          <p14:tracePt t="60601" x="2143125" y="4413250"/>
          <p14:tracePt t="60618" x="2200275" y="4632325"/>
          <p14:tracePt t="60634" x="2266950" y="4860925"/>
          <p14:tracePt t="60651" x="2365375" y="5165725"/>
          <p14:tracePt t="60667" x="2530475" y="5613400"/>
          <p14:tracePt t="60684" x="2628900" y="5768975"/>
          <p14:tracePt t="60701" x="2752725" y="5940425"/>
          <p14:tracePt t="60718" x="2870200" y="6032500"/>
          <p14:tracePt t="60734" x="3003550" y="6092825"/>
          <p14:tracePt t="60751" x="3114675" y="6124575"/>
          <p14:tracePt t="60767" x="3130550" y="6124575"/>
          <p14:tracePt t="60784" x="3133725" y="6124575"/>
          <p14:tracePt t="60818" x="3140075" y="6124575"/>
          <p14:tracePt t="60834" x="3149600" y="6124575"/>
          <p14:tracePt t="60851" x="3194050" y="6146800"/>
          <p14:tracePt t="60868" x="3241675" y="6178550"/>
          <p14:tracePt t="60884" x="3311525" y="6229350"/>
          <p14:tracePt t="60901" x="3406775" y="6273800"/>
          <p14:tracePt t="60918" x="3457575" y="6302375"/>
          <p14:tracePt t="60934" x="3587750" y="6362700"/>
          <p14:tracePt t="60951" x="3689350" y="6394450"/>
          <p14:tracePt t="60968" x="3749675" y="6413500"/>
          <p14:tracePt t="60984" x="3771900" y="6423025"/>
          <p14:tracePt t="61087" x="3771900" y="6429375"/>
          <p14:tracePt t="61096" x="3775075" y="6429375"/>
          <p14:tracePt t="61104" x="3781425" y="6429375"/>
          <p14:tracePt t="61135" x="3781425" y="6432550"/>
          <p14:tracePt t="61143" x="3790950" y="6432550"/>
          <p14:tracePt t="61151" x="3794125" y="6432550"/>
          <p14:tracePt t="61168" x="3800475" y="6438900"/>
          <p14:tracePt t="61184" x="3829050" y="6464300"/>
          <p14:tracePt t="61201" x="3873500" y="6477000"/>
          <p14:tracePt t="61218" x="3924300" y="6502400"/>
          <p14:tracePt t="61235" x="4003675" y="6518275"/>
          <p14:tracePt t="61251" x="4038600" y="6524625"/>
          <p14:tracePt t="61267" x="4086225" y="6530975"/>
          <p14:tracePt t="61284" x="4102100" y="6530975"/>
          <p14:tracePt t="61301" x="4114800" y="6530975"/>
          <p14:tracePt t="61334" x="4133850" y="6511925"/>
          <p14:tracePt t="61351" x="4168775" y="6492875"/>
          <p14:tracePt t="61368" x="4191000" y="6480175"/>
          <p14:tracePt t="61384" x="4200525" y="6470650"/>
          <p14:tracePt t="61401" x="4203700" y="6461125"/>
          <p14:tracePt t="61418" x="4203700" y="6448425"/>
          <p14:tracePt t="61434" x="4203700" y="6403975"/>
          <p14:tracePt t="61451" x="4203700" y="6381750"/>
          <p14:tracePt t="61468" x="4203700" y="6362700"/>
          <p14:tracePt t="61484" x="4203700" y="6359525"/>
          <p14:tracePt t="61501" x="4203700" y="6353175"/>
          <p14:tracePt t="61517" x="4210050" y="6343650"/>
          <p14:tracePt t="61535" x="4213225" y="6330950"/>
          <p14:tracePt t="61551" x="4213225" y="6305550"/>
          <p14:tracePt t="61568" x="4213225" y="6270625"/>
          <p14:tracePt t="61584" x="4206875" y="6242050"/>
          <p14:tracePt t="61601" x="4181475" y="6213475"/>
          <p14:tracePt t="61618" x="4171950" y="6191250"/>
          <p14:tracePt t="61634" x="4149725" y="6169025"/>
          <p14:tracePt t="61651" x="4127500" y="6153150"/>
          <p14:tracePt t="61668" x="4111625" y="6137275"/>
          <p14:tracePt t="61684" x="4073525" y="6130925"/>
          <p14:tracePt t="61701" x="4032250" y="6130925"/>
          <p14:tracePt t="61717" x="4000500" y="6130925"/>
          <p14:tracePt t="61735" x="3971925" y="6124575"/>
          <p14:tracePt t="61751" x="3943350" y="6127750"/>
          <p14:tracePt t="61767" x="3924300" y="6127750"/>
          <p14:tracePt t="61784" x="3908425" y="6127750"/>
          <p14:tracePt t="61801" x="3902075" y="6130925"/>
          <p14:tracePt t="61818" x="3895725" y="6134100"/>
          <p14:tracePt t="61834" x="3886200" y="6140450"/>
          <p14:tracePt t="61852" x="3860800" y="6149975"/>
          <p14:tracePt t="61867" x="3832225" y="6169025"/>
          <p14:tracePt t="61884" x="3797300" y="6184900"/>
          <p14:tracePt t="61901" x="3775075" y="6191250"/>
          <p14:tracePt t="61918" x="3746500" y="6207125"/>
          <p14:tracePt t="61935" x="3727450" y="6216650"/>
          <p14:tracePt t="61951" x="3717925" y="6223000"/>
          <p14:tracePt t="61967" x="3708400" y="6232525"/>
          <p14:tracePt t="61985" x="3708400" y="6235700"/>
          <p14:tracePt t="62001" x="3702050" y="6251575"/>
          <p14:tracePt t="62017" x="3695700" y="6261100"/>
          <p14:tracePt t="62034" x="3689350" y="6280150"/>
          <p14:tracePt t="62051" x="3683000" y="6299200"/>
          <p14:tracePt t="62068" x="3673475" y="6321425"/>
          <p14:tracePt t="62085" x="3673475" y="6330950"/>
          <p14:tracePt t="62101" x="3673475" y="6340475"/>
          <p14:tracePt t="62118" x="3673475" y="6353175"/>
          <p14:tracePt t="62134" x="3667125" y="6369050"/>
          <p14:tracePt t="62151" x="3667125" y="6388100"/>
          <p14:tracePt t="62168" x="3667125" y="6407150"/>
          <p14:tracePt t="62185" x="3673475" y="6426200"/>
          <p14:tracePt t="62201" x="3689350" y="6448425"/>
          <p14:tracePt t="62217" x="3695700" y="6461125"/>
          <p14:tracePt t="62234" x="3711575" y="6483350"/>
          <p14:tracePt t="62251" x="3730625" y="6489700"/>
          <p14:tracePt t="62267" x="3746500" y="6492875"/>
          <p14:tracePt t="62284" x="3759200" y="6499225"/>
          <p14:tracePt t="62301" x="3787775" y="6502400"/>
          <p14:tracePt t="62318" x="3803650" y="6508750"/>
          <p14:tracePt t="62335" x="3816350" y="6515100"/>
          <p14:tracePt t="62351" x="3844925" y="6515100"/>
          <p14:tracePt t="62368" x="3857625" y="6515100"/>
          <p14:tracePt t="62384" x="3873500" y="6515100"/>
          <p14:tracePt t="62401" x="3883025" y="6515100"/>
          <p14:tracePt t="62418" x="3898900" y="6505575"/>
          <p14:tracePt t="62434" x="3917950" y="6496050"/>
          <p14:tracePt t="62451" x="3924300" y="6492875"/>
          <p14:tracePt t="62468" x="3940175" y="6489700"/>
          <p14:tracePt t="62484" x="3952875" y="6480175"/>
          <p14:tracePt t="62501" x="3965575" y="6464300"/>
          <p14:tracePt t="62517" x="3968750" y="6457950"/>
          <p14:tracePt t="62534" x="3971925" y="6454775"/>
          <p14:tracePt t="62551" x="3978275" y="6451600"/>
          <p14:tracePt t="62568" x="3987800" y="6435725"/>
          <p14:tracePt t="62585" x="3990975" y="6423025"/>
          <p14:tracePt t="62601" x="3990975" y="6416675"/>
          <p14:tracePt t="62618" x="3997325" y="6403975"/>
          <p14:tracePt t="62634" x="3997325" y="6384925"/>
          <p14:tracePt t="62651" x="3997325" y="6378575"/>
          <p14:tracePt t="62668" x="3997325" y="6365875"/>
          <p14:tracePt t="62685" x="3997325" y="6356350"/>
          <p14:tracePt t="62701" x="3997325" y="6346825"/>
          <p14:tracePt t="62718" x="3997325" y="6337300"/>
          <p14:tracePt t="62735" x="3997325" y="6330950"/>
          <p14:tracePt t="62751" x="3994150" y="6315075"/>
          <p14:tracePt t="62767" x="3984625" y="6299200"/>
          <p14:tracePt t="62785" x="3978275" y="6289675"/>
          <p14:tracePt t="62801" x="3975100" y="6280150"/>
          <p14:tracePt t="62818" x="3975100" y="6276975"/>
          <p14:tracePt t="62852" x="3971925" y="6270625"/>
          <p14:tracePt t="62868" x="3962400" y="6270625"/>
          <p14:tracePt t="62885" x="3962400" y="6267450"/>
          <p14:tracePt t="62901" x="3956050" y="6267450"/>
          <p14:tracePt t="62917" x="3949700" y="6257925"/>
          <p14:tracePt t="62935" x="3943350" y="6257925"/>
          <p14:tracePt t="62951" x="3940175" y="6257925"/>
          <p14:tracePt t="62968" x="3930650" y="6257925"/>
          <p14:tracePt t="62984" x="3911600" y="6257925"/>
          <p14:tracePt t="63002" x="3902075" y="6257925"/>
          <p14:tracePt t="63018" x="3873500" y="6257925"/>
          <p14:tracePt t="63034" x="3860800" y="6251575"/>
          <p14:tracePt t="63052" x="3854450" y="6251575"/>
          <p14:tracePt t="63068" x="3844925" y="6251575"/>
          <p14:tracePt t="63085" x="3825875" y="6251575"/>
          <p14:tracePt t="63102" x="3800475" y="6254750"/>
          <p14:tracePt t="63118" x="3768725" y="6254750"/>
          <p14:tracePt t="63134" x="3743325" y="6261100"/>
          <p14:tracePt t="63151" x="3736975" y="6261100"/>
          <p14:tracePt t="63167" x="3724275" y="6261100"/>
          <p14:tracePt t="63185" x="3714750" y="6264275"/>
          <p14:tracePt t="63201" x="3705225" y="6270625"/>
          <p14:tracePt t="63218" x="3692525" y="6283325"/>
          <p14:tracePt t="63235" x="3683000" y="6292850"/>
          <p14:tracePt t="63251" x="3667125" y="6302375"/>
          <p14:tracePt t="63268" x="3654425" y="6318250"/>
          <p14:tracePt t="63284" x="3638550" y="6327775"/>
          <p14:tracePt t="63301" x="3622675" y="6337300"/>
          <p14:tracePt t="63318" x="3622675" y="6343650"/>
          <p14:tracePt t="63335" x="3613150" y="6353175"/>
          <p14:tracePt t="63351" x="3609975" y="6362700"/>
          <p14:tracePt t="63368" x="3609975" y="6365875"/>
          <p14:tracePt t="63384" x="3609975" y="6394450"/>
          <p14:tracePt t="63401" x="3609975" y="6416675"/>
          <p14:tracePt t="63418" x="3616325" y="6445250"/>
          <p14:tracePt t="63434" x="3616325" y="6457950"/>
          <p14:tracePt t="63451" x="3622675" y="6464300"/>
          <p14:tracePt t="63468" x="3622675" y="6467475"/>
          <p14:tracePt t="63484" x="3625850" y="6467475"/>
          <p14:tracePt t="63501" x="3635375" y="6477000"/>
          <p14:tracePt t="63518" x="3644900" y="6477000"/>
          <p14:tracePt t="63534" x="3667125" y="6486525"/>
          <p14:tracePt t="63552" x="3702050" y="6492875"/>
          <p14:tracePt t="63568" x="3736975" y="6505575"/>
          <p14:tracePt t="63585" x="3765550" y="6505575"/>
          <p14:tracePt t="63601" x="3787775" y="6511925"/>
          <p14:tracePt t="63618" x="3800475" y="6511925"/>
          <p14:tracePt t="63635" x="3829050" y="6511925"/>
          <p14:tracePt t="63651" x="3838575" y="6511925"/>
          <p14:tracePt t="63667" x="3870325" y="6489700"/>
          <p14:tracePt t="63685" x="3892550" y="6480175"/>
          <p14:tracePt t="63702" x="3908425" y="6470650"/>
          <p14:tracePt t="63718" x="3924300" y="6461125"/>
          <p14:tracePt t="63735" x="3937000" y="6454775"/>
          <p14:tracePt t="63751" x="3946525" y="6454775"/>
          <p14:tracePt t="63768" x="3949700" y="6454775"/>
          <p14:tracePt t="63785" x="3959225" y="6448425"/>
          <p14:tracePt t="63801" x="3965575" y="6442075"/>
          <p14:tracePt t="63817" x="3975100" y="6429375"/>
          <p14:tracePt t="63834" x="3990975" y="6400800"/>
          <p14:tracePt t="63851" x="3994150" y="6375400"/>
          <p14:tracePt t="63868" x="4000500" y="6359525"/>
          <p14:tracePt t="63884" x="4003675" y="6343650"/>
          <p14:tracePt t="63901" x="4003675" y="6327775"/>
          <p14:tracePt t="63917" x="4003675" y="6318250"/>
          <p14:tracePt t="63935" x="4010025" y="6296025"/>
          <p14:tracePt t="63951" x="4010025" y="6286500"/>
          <p14:tracePt t="63968" x="4010025" y="6280150"/>
          <p14:tracePt t="63985" x="4010025" y="6264275"/>
          <p14:tracePt t="64002" x="4010025" y="6254750"/>
          <p14:tracePt t="64019" x="4010025" y="6232525"/>
          <p14:tracePt t="64035" x="4010025" y="6226175"/>
          <p14:tracePt t="64051" x="4003675" y="6200775"/>
          <p14:tracePt t="64068" x="4003675" y="6197600"/>
          <p14:tracePt t="64084" x="3997325" y="6181725"/>
          <p14:tracePt t="64101" x="3994150" y="6178550"/>
          <p14:tracePt t="64118" x="3990975" y="6178550"/>
          <p14:tracePt t="64197" x="3984625" y="6175375"/>
          <p14:tracePt t="64213" x="3981450" y="6175375"/>
          <p14:tracePt t="64222" x="3975100" y="6175375"/>
          <p14:tracePt t="64230" x="3971925" y="6175375"/>
          <p14:tracePt t="64238" x="3962400" y="6175375"/>
          <p14:tracePt t="64253" x="3949700" y="6169025"/>
          <p14:tracePt t="64269" x="3946525" y="6169025"/>
          <p14:tracePt t="64285" x="3943350" y="6169025"/>
          <p14:tracePt t="64358" x="3937000" y="6169025"/>
          <p14:tracePt t="64366" x="3933825" y="6169025"/>
          <p14:tracePt t="64382" x="3917950" y="6175375"/>
          <p14:tracePt t="64390" x="3908425" y="6175375"/>
          <p14:tracePt t="64401" x="3895725" y="6175375"/>
          <p14:tracePt t="64417" x="3883025" y="6178550"/>
          <p14:tracePt t="64435" x="3867150" y="6178550"/>
          <p14:tracePt t="64451" x="3863975" y="6178550"/>
          <p14:tracePt t="64468" x="3857625" y="6178550"/>
          <p14:tracePt t="64485" x="3854450" y="6178550"/>
          <p14:tracePt t="64502" x="3844925" y="6184900"/>
          <p14:tracePt t="64518" x="3832225" y="6184900"/>
          <p14:tracePt t="64534" x="3816350" y="6188075"/>
          <p14:tracePt t="64551" x="3806825" y="6188075"/>
          <p14:tracePt t="64568" x="3803650" y="6188075"/>
          <p14:tracePt t="64585" x="3797300" y="6194425"/>
          <p14:tracePt t="64607" x="3794125" y="6197600"/>
          <p14:tracePt t="64618" x="3790950" y="6197600"/>
          <p14:tracePt t="64634" x="3781425" y="6213475"/>
          <p14:tracePt t="64651" x="3775075" y="6213475"/>
          <p14:tracePt t="64667" x="3759200" y="6223000"/>
          <p14:tracePt t="64684" x="3756025" y="6226175"/>
          <p14:tracePt t="64718" x="3749675" y="6232525"/>
          <p14:tracePt t="64735" x="3746500" y="6232525"/>
          <p14:tracePt t="64751" x="3743325" y="6242050"/>
          <p14:tracePt t="64768" x="3736975" y="6248400"/>
          <p14:tracePt t="64784" x="3733800" y="6264275"/>
          <p14:tracePt t="64801" x="3727450" y="6273800"/>
          <p14:tracePt t="64817" x="3727450" y="6286500"/>
          <p14:tracePt t="64835" x="3727450" y="6296025"/>
          <p14:tracePt t="64851" x="3717925" y="6311900"/>
          <p14:tracePt t="64868" x="3717925" y="6324600"/>
          <p14:tracePt t="64885" x="3717925" y="6327775"/>
          <p14:tracePt t="64902" x="3717925" y="6343650"/>
          <p14:tracePt t="64917" x="3721100" y="6356350"/>
          <p14:tracePt t="64934" x="3724275" y="6365875"/>
          <p14:tracePt t="64951" x="3730625" y="6381750"/>
          <p14:tracePt t="64968" x="3733800" y="6394450"/>
          <p14:tracePt t="64985" x="3733800" y="6400800"/>
          <p14:tracePt t="65002" x="3740150" y="6400800"/>
          <p14:tracePt t="65019" x="3740150" y="6403975"/>
          <p14:tracePt t="65035" x="3740150" y="6407150"/>
          <p14:tracePt t="65051" x="3743325" y="6416675"/>
          <p14:tracePt t="65067" x="3746500" y="6423025"/>
          <p14:tracePt t="65085" x="3752850" y="6432550"/>
          <p14:tracePt t="65102" x="3756025" y="6435725"/>
          <p14:tracePt t="65210" x="3762375" y="6435725"/>
          <p14:tracePt t="65228" x="3771900" y="6445250"/>
          <p14:tracePt t="65234" x="3781425" y="6445250"/>
          <p14:tracePt t="65242" x="3794125" y="6451600"/>
          <p14:tracePt t="65251" x="3797300" y="6454775"/>
          <p14:tracePt t="65267" x="3810000" y="6461125"/>
          <p14:tracePt t="65285" x="3819525" y="6461125"/>
          <p14:tracePt t="65301" x="3829050" y="6461125"/>
          <p14:tracePt t="65317" x="3844925" y="6461125"/>
          <p14:tracePt t="65335" x="3863975" y="6464300"/>
          <p14:tracePt t="65352" x="3886200" y="6464300"/>
          <p14:tracePt t="65368" x="3905250" y="6464300"/>
          <p14:tracePt t="65385" x="3940175" y="6464300"/>
          <p14:tracePt t="65402" x="3975100" y="6457950"/>
          <p14:tracePt t="65419" x="4019550" y="6445250"/>
          <p14:tracePt t="65435" x="4022725" y="6442075"/>
          <p14:tracePt t="65451" x="4032250" y="6435725"/>
          <p14:tracePt t="65468" x="4038600" y="6432550"/>
          <p14:tracePt t="65492" x="4041775" y="6429375"/>
          <p14:tracePt t="65502" x="4041775" y="6423025"/>
          <p14:tracePt t="65518" x="4044950" y="6419850"/>
          <p14:tracePt t="65535" x="4051300" y="6413500"/>
          <p14:tracePt t="65551" x="4054475" y="6400800"/>
          <p14:tracePt t="65568" x="4054475" y="6391275"/>
          <p14:tracePt t="65584" x="4054475" y="6381750"/>
          <p14:tracePt t="65601" x="4054475" y="6365875"/>
          <p14:tracePt t="65618" x="4054475" y="6356350"/>
          <p14:tracePt t="65635" x="4054475" y="6353175"/>
          <p14:tracePt t="65651" x="4048125" y="6337300"/>
          <p14:tracePt t="65668" x="4044950" y="6334125"/>
          <p14:tracePt t="65684" x="4041775" y="6324600"/>
          <p14:tracePt t="65701" x="4035425" y="6321425"/>
          <p14:tracePt t="65718" x="4035425" y="6315075"/>
          <p14:tracePt t="65735" x="4032250" y="6305550"/>
          <p14:tracePt t="65752" x="4025900" y="6302375"/>
          <p14:tracePt t="65768" x="4022725" y="6289675"/>
          <p14:tracePt t="65785" x="4016375" y="6289675"/>
          <p14:tracePt t="65818" x="4016375" y="6283325"/>
          <p14:tracePt t="65834" x="4016375" y="6280150"/>
          <p14:tracePt t="65851" x="4016375" y="6273800"/>
          <p14:tracePt t="65868" x="4013200" y="6270625"/>
          <p14:tracePt t="65885" x="4010025" y="6264275"/>
          <p14:tracePt t="65902" x="4010025" y="6261100"/>
          <p14:tracePt t="65918" x="4003675" y="6257925"/>
          <p14:tracePt t="65934" x="4000500" y="6251575"/>
          <p14:tracePt t="65951" x="3994150" y="6251575"/>
          <p14:tracePt t="65968" x="3987800" y="6248400"/>
          <p14:tracePt t="65984" x="3978275" y="6242050"/>
          <p14:tracePt t="66001" x="3949700" y="6238875"/>
          <p14:tracePt t="66018" x="3924300" y="6238875"/>
          <p14:tracePt t="66035" x="3908425" y="6238875"/>
          <p14:tracePt t="66052" x="3876675" y="6232525"/>
          <p14:tracePt t="66069" x="3844925" y="6232525"/>
          <p14:tracePt t="66084" x="3841750" y="6232525"/>
          <p14:tracePt t="66102" x="3819525" y="6232525"/>
          <p14:tracePt t="66117" x="3806825" y="6232525"/>
          <p14:tracePt t="66134" x="3803650" y="6232525"/>
          <p14:tracePt t="66151" x="3781425" y="6232525"/>
          <p14:tracePt t="66168" x="3778250" y="6238875"/>
          <p14:tracePt t="66185" x="3762375" y="6242050"/>
          <p14:tracePt t="66202" x="3752850" y="6248400"/>
          <p14:tracePt t="66218" x="3749675" y="6251575"/>
          <p14:tracePt t="66235" x="3740150" y="6257925"/>
          <p14:tracePt t="66251" x="3733800" y="6261100"/>
          <p14:tracePt t="66268" x="3730625" y="6270625"/>
          <p14:tracePt t="66285" x="3727450" y="6276975"/>
          <p14:tracePt t="66302" x="3717925" y="6280150"/>
          <p14:tracePt t="66319" x="3708400" y="6296025"/>
          <p14:tracePt t="66334" x="3702050" y="6296025"/>
          <p14:tracePt t="66352" x="3698875" y="6308725"/>
          <p14:tracePt t="66368" x="3698875" y="6321425"/>
          <p14:tracePt t="66385" x="3692525" y="6330950"/>
          <p14:tracePt t="66402" x="3692525" y="6337300"/>
          <p14:tracePt t="66418" x="3692525" y="6340475"/>
          <p14:tracePt t="66435" x="3692525" y="6350000"/>
          <p14:tracePt t="66451" x="3695700" y="6362700"/>
          <p14:tracePt t="66468" x="3698875" y="6372225"/>
          <p14:tracePt t="66485" x="3705225" y="6381750"/>
          <p14:tracePt t="66502" x="3711575" y="6391275"/>
          <p14:tracePt t="66518" x="3727450" y="6394450"/>
          <p14:tracePt t="66535" x="3740150" y="6400800"/>
          <p14:tracePt t="66551" x="3749675" y="6400800"/>
          <p14:tracePt t="66568" x="3765550" y="6403975"/>
          <p14:tracePt t="66584" x="3781425" y="6410325"/>
          <p14:tracePt t="66601" x="3806825" y="6410325"/>
          <p14:tracePt t="66618" x="3813175" y="6410325"/>
          <p14:tracePt t="66635" x="3822700" y="6410325"/>
          <p14:tracePt t="66651" x="3832225" y="6413500"/>
          <p14:tracePt t="66668" x="3835400" y="6413500"/>
          <p14:tracePt t="66685" x="3841750" y="6413500"/>
          <p14:tracePt t="66701" x="3851275" y="6413500"/>
          <p14:tracePt t="66717" x="3863975" y="6413500"/>
          <p14:tracePt t="66735" x="3873500" y="6413500"/>
          <p14:tracePt t="66752" x="3883025" y="6413500"/>
          <p14:tracePt t="66768" x="3886200" y="6413500"/>
          <p14:tracePt t="66785" x="3892550" y="6413500"/>
          <p14:tracePt t="66802" x="3895725" y="6413500"/>
          <p14:tracePt t="67278" x="3902075" y="6413500"/>
          <p14:tracePt t="67293" x="3905250" y="6413500"/>
          <p14:tracePt t="67302" x="3908425" y="6413500"/>
          <p14:tracePt t="67311" x="3924300" y="6413500"/>
          <p14:tracePt t="67319" x="3933825" y="6413500"/>
          <p14:tracePt t="67335" x="3946525" y="6413500"/>
          <p14:tracePt t="67351" x="3959225" y="6413500"/>
          <p14:tracePt t="67368" x="3962400" y="6413500"/>
          <p14:tracePt t="67385" x="3978275" y="6413500"/>
          <p14:tracePt t="67402" x="3987800" y="6410325"/>
          <p14:tracePt t="67418" x="3990975" y="6407150"/>
          <p14:tracePt t="67464" x="3997325" y="6403975"/>
          <p14:tracePt t="67479" x="4000500" y="6403975"/>
          <p14:tracePt t="67495" x="4000500" y="6397625"/>
          <p14:tracePt t="67512" x="4006850" y="6397625"/>
          <p14:tracePt t="67519" x="4006850" y="6394450"/>
          <p14:tracePt t="67535" x="4006850" y="6388100"/>
          <p14:tracePt t="67552" x="4006850" y="6384925"/>
          <p14:tracePt t="67568" x="4003675" y="6375400"/>
          <p14:tracePt t="67601" x="4003675" y="6372225"/>
          <p14:tracePt t="67618" x="4003675" y="6365875"/>
          <p14:tracePt t="67635" x="4003675" y="6362700"/>
          <p14:tracePt t="67849" x="4000500" y="6362700"/>
          <p14:tracePt t="67857" x="4000500" y="6369050"/>
          <p14:tracePt t="67868" x="4000500" y="6372225"/>
          <p14:tracePt t="67905" x="4000500" y="6378575"/>
          <p14:tracePt t="67913" x="4000500" y="6381750"/>
          <p14:tracePt t="67961" x="4000500" y="6384925"/>
          <p14:tracePt t="67972" x="4006850" y="6384925"/>
          <p14:tracePt t="67979" x="4006850" y="6391275"/>
          <p14:tracePt t="67985" x="4006850" y="6394450"/>
          <p14:tracePt t="68002" x="4010025" y="6394450"/>
          <p14:tracePt t="68019" x="4032250" y="6410325"/>
          <p14:tracePt t="68035" x="4041775" y="6416675"/>
          <p14:tracePt t="68051" x="4064000" y="6423025"/>
          <p14:tracePt t="68068" x="4083050" y="6426200"/>
          <p14:tracePt t="68085" x="4102100" y="6432550"/>
          <p14:tracePt t="68101" x="4117975" y="6432550"/>
          <p14:tracePt t="68118" x="4121150" y="6429375"/>
          <p14:tracePt t="68135" x="4127500" y="6429375"/>
          <p14:tracePt t="68152" x="4133850" y="6429375"/>
          <p14:tracePt t="68168" x="4149725" y="6426200"/>
          <p14:tracePt t="68185" x="4162425" y="6423025"/>
          <p14:tracePt t="68201" x="4184650" y="6410325"/>
          <p14:tracePt t="68219" x="4197350" y="6400800"/>
          <p14:tracePt t="68234" x="4203700" y="6397625"/>
          <p14:tracePt t="68252" x="4206875" y="6391275"/>
          <p14:tracePt t="68268" x="4213225" y="6388100"/>
          <p14:tracePt t="68285" x="4213225" y="6378575"/>
          <p14:tracePt t="68301" x="4216400" y="6369050"/>
          <p14:tracePt t="68318" x="4216400" y="6359525"/>
          <p14:tracePt t="68335" x="4216400" y="6353175"/>
          <p14:tracePt t="68351" x="4216400" y="6343650"/>
          <p14:tracePt t="68368" x="4216400" y="6334125"/>
          <p14:tracePt t="68385" x="4216400" y="6327775"/>
          <p14:tracePt t="68401" x="4222750" y="6315075"/>
          <p14:tracePt t="68418" x="4219575" y="6305550"/>
          <p14:tracePt t="68435" x="4219575" y="6296025"/>
          <p14:tracePt t="68452" x="4216400" y="6292850"/>
          <p14:tracePt t="68468" x="4216400" y="6286500"/>
          <p14:tracePt t="68485" x="4210050" y="6283325"/>
          <p14:tracePt t="68502" x="4206875" y="6280150"/>
          <p14:tracePt t="68518" x="4200525" y="6280150"/>
          <p14:tracePt t="68535" x="4181475" y="6264275"/>
          <p14:tracePt t="68551" x="4178300" y="6257925"/>
          <p14:tracePt t="68568" x="4175125" y="6257925"/>
          <p14:tracePt t="68585" x="4168775" y="6254750"/>
          <p14:tracePt t="68638" x="4165600" y="6254750"/>
          <p14:tracePt t="68645" x="4159250" y="6254750"/>
          <p14:tracePt t="68656" x="4156075" y="6251575"/>
          <p14:tracePt t="68668" x="4149725" y="6251575"/>
          <p14:tracePt t="68685" x="4146550" y="6251575"/>
          <p14:tracePt t="68701" x="4137025" y="6245225"/>
          <p14:tracePt t="68718" x="4127500" y="6245225"/>
          <p14:tracePt t="68751" x="4124325" y="6245225"/>
          <p14:tracePt t="68782" x="4117975" y="6245225"/>
          <p14:tracePt t="68798" x="4114800" y="6245225"/>
          <p14:tracePt t="68805" x="4108450" y="6245225"/>
          <p14:tracePt t="68818" x="4105275" y="6245225"/>
          <p14:tracePt t="68835" x="4102100" y="6245225"/>
          <p14:tracePt t="68851" x="4092575" y="6248400"/>
          <p14:tracePt t="68869" x="4076700" y="6251575"/>
          <p14:tracePt t="68885" x="4067175" y="6257925"/>
          <p14:tracePt t="68902" x="4064000" y="6261100"/>
          <p14:tracePt t="68918" x="4057650" y="6270625"/>
          <p14:tracePt t="68935" x="4038600" y="6280150"/>
          <p14:tracePt t="68952" x="4029075" y="6289675"/>
          <p14:tracePt t="68968" x="4019550" y="6289675"/>
          <p14:tracePt t="68984" x="4010025" y="6305550"/>
          <p14:tracePt t="69002" x="4010025" y="6311900"/>
          <p14:tracePt t="69018" x="4000500" y="6311900"/>
          <p14:tracePt t="69035" x="3997325" y="6318250"/>
          <p14:tracePt t="69052" x="3994150" y="6327775"/>
          <p14:tracePt t="69068" x="3987800" y="6337300"/>
          <p14:tracePt t="69085" x="3984625" y="6340475"/>
          <p14:tracePt t="69101" x="3984625" y="6343650"/>
          <p14:tracePt t="69118" x="3984625" y="6353175"/>
          <p14:tracePt t="69135" x="3978275" y="6359525"/>
          <p14:tracePt t="69152" x="3978275" y="6365875"/>
          <p14:tracePt t="69168" x="3978275" y="6381750"/>
          <p14:tracePt t="69185" x="3978275" y="6391275"/>
          <p14:tracePt t="69202" x="3975100" y="6400800"/>
          <p14:tracePt t="69218" x="3975100" y="6426200"/>
          <p14:tracePt t="69234" x="3975100" y="6429375"/>
          <p14:tracePt t="69252" x="3981450" y="6429375"/>
          <p14:tracePt t="69268" x="3984625" y="6432550"/>
          <p14:tracePt t="69285" x="3984625" y="6438900"/>
          <p14:tracePt t="69301" x="3990975" y="6438900"/>
          <p14:tracePt t="69318" x="3994150" y="6442075"/>
          <p14:tracePt t="69335" x="3997325" y="6448425"/>
          <p14:tracePt t="69351" x="4019550" y="6451600"/>
          <p14:tracePt t="69368" x="4044950" y="6451600"/>
          <p14:tracePt t="69385" x="4051300" y="6451600"/>
          <p14:tracePt t="69402" x="4057650" y="6451600"/>
          <p14:tracePt t="69435" x="4067175" y="6451600"/>
          <p14:tracePt t="69452" x="4070350" y="6451600"/>
          <p14:tracePt t="69468" x="4089400" y="6445250"/>
          <p14:tracePt t="69484" x="4098925" y="6435725"/>
          <p14:tracePt t="69502" x="4114800" y="6435725"/>
          <p14:tracePt t="69518" x="4124325" y="6426200"/>
          <p14:tracePt t="69535" x="4137025" y="6423025"/>
          <p14:tracePt t="69551" x="4143375" y="6416675"/>
          <p14:tracePt t="69569" x="4146550" y="6410325"/>
          <p14:tracePt t="69585" x="4152900" y="6400800"/>
          <p14:tracePt t="69601" x="4156075" y="6394450"/>
          <p14:tracePt t="69618" x="4165600" y="6381750"/>
          <p14:tracePt t="69635" x="4165600" y="6375400"/>
          <p14:tracePt t="69651" x="4171950" y="6372225"/>
          <p14:tracePt t="69668" x="4171950" y="6365875"/>
          <p14:tracePt t="69685" x="4175125" y="6353175"/>
          <p14:tracePt t="69702" x="4175125" y="6350000"/>
          <p14:tracePt t="69719" x="4175125" y="6343650"/>
          <p14:tracePt t="69734" x="4175125" y="6330950"/>
          <p14:tracePt t="69752" x="4175125" y="6321425"/>
          <p14:tracePt t="69768" x="4168775" y="6311900"/>
          <p14:tracePt t="69785" x="4168775" y="6308725"/>
          <p14:tracePt t="69802" x="4168775" y="6299200"/>
          <p14:tracePt t="69819" x="4165600" y="6292850"/>
          <p14:tracePt t="69835" x="4165600" y="6289675"/>
          <p14:tracePt t="69852" x="4162425" y="6289675"/>
          <p14:tracePt t="69868" x="4162425" y="6286500"/>
          <p14:tracePt t="69885" x="4156075" y="6280150"/>
          <p14:tracePt t="69902" x="4156075" y="6276975"/>
          <p14:tracePt t="69939" x="4152900" y="6270625"/>
          <p14:tracePt t="69951" x="4146550" y="6270625"/>
          <p14:tracePt t="69968" x="4146550" y="6267450"/>
          <p14:tracePt t="69984" x="4140200" y="6261100"/>
          <p14:tracePt t="70004" x="4133850" y="6261100"/>
          <p14:tracePt t="70053" x="4130675" y="6261100"/>
          <p14:tracePt t="70075" x="4124325" y="6261100"/>
          <p14:tracePt t="70083" x="4121150" y="6261100"/>
          <p14:tracePt t="70100" x="4114800" y="6261100"/>
          <p14:tracePt t="70118" x="4111625" y="6261100"/>
          <p14:tracePt t="70133" x="4102100" y="6261100"/>
          <p14:tracePt t="70141" x="4098925" y="6264275"/>
          <p14:tracePt t="70152" x="4092575" y="6264275"/>
          <p14:tracePt t="70168" x="4089400" y="6267450"/>
          <p14:tracePt t="70185" x="4067175" y="6267450"/>
          <p14:tracePt t="70202" x="4064000" y="6267450"/>
          <p14:tracePt t="70219" x="4060825" y="6267450"/>
          <p14:tracePt t="70234" x="4054475" y="6273800"/>
          <p14:tracePt t="70252" x="4044950" y="6273800"/>
          <p14:tracePt t="70269" x="4041775" y="6276975"/>
          <p14:tracePt t="70285" x="4035425" y="6276975"/>
          <p14:tracePt t="70302" x="4032250" y="6276975"/>
          <p14:tracePt t="70318" x="4029075" y="6283325"/>
          <p14:tracePt t="70335" x="4019550" y="6289675"/>
          <p14:tracePt t="70352" x="4013200" y="6296025"/>
          <p14:tracePt t="70368" x="4010025" y="6299200"/>
          <p14:tracePt t="70385" x="4003675" y="6305550"/>
          <p14:tracePt t="70402" x="4000500" y="6315075"/>
          <p14:tracePt t="70418" x="3997325" y="6315075"/>
          <p14:tracePt t="70435" x="3990975" y="6318250"/>
          <p14:tracePt t="70451" x="3987800" y="6327775"/>
          <p14:tracePt t="70469" x="3987800" y="6340475"/>
          <p14:tracePt t="70485" x="3987800" y="6350000"/>
          <p14:tracePt t="70502" x="3987800" y="6353175"/>
          <p14:tracePt t="70518" x="3987800" y="6369050"/>
          <p14:tracePt t="70535" x="3987800" y="6381750"/>
          <p14:tracePt t="70552" x="3987800" y="6384925"/>
          <p14:tracePt t="70585" x="3987800" y="6394450"/>
          <p14:tracePt t="70602" x="3987800" y="6400800"/>
          <p14:tracePt t="70618" x="3987800" y="6403975"/>
          <p14:tracePt t="70635" x="3987800" y="6410325"/>
          <p14:tracePt t="70652" x="3987800" y="6413500"/>
          <p14:tracePt t="70695" x="3987800" y="6416675"/>
          <p14:tracePt t="70704" x="3994150" y="6416675"/>
          <p14:tracePt t="70719" x="3997325" y="6416675"/>
          <p14:tracePt t="70737" x="4000500" y="6416675"/>
          <p14:tracePt t="70751" x="4006850" y="6416675"/>
          <p14:tracePt t="70768" x="4016375" y="6416675"/>
          <p14:tracePt t="70785" x="4029075" y="6416675"/>
          <p14:tracePt t="70802" x="4054475" y="6416675"/>
          <p14:tracePt t="70818" x="4070350" y="6423025"/>
          <p14:tracePt t="70835" x="4083050" y="6423025"/>
          <p14:tracePt t="70852" x="4089400" y="6423025"/>
          <p14:tracePt t="70868" x="4102100" y="6423025"/>
          <p14:tracePt t="70885" x="4105275" y="6423025"/>
          <p14:tracePt t="70919" x="4111625" y="6423025"/>
          <p14:tracePt t="70935" x="4114800" y="6423025"/>
          <p14:tracePt t="70953" x="4114800" y="6419850"/>
          <p14:tracePt t="70968" x="4121150" y="6419850"/>
          <p14:tracePt t="70985" x="4130675" y="6419850"/>
          <p14:tracePt t="71001" x="4137025" y="6416675"/>
          <p14:tracePt t="71018" x="4137025" y="6413500"/>
          <p14:tracePt t="71035" x="4143375" y="6413500"/>
          <p14:tracePt t="71082" x="4143375" y="6407150"/>
          <p14:tracePt t="71090" x="4143375" y="6403975"/>
          <p14:tracePt t="71101" x="4146550" y="6403975"/>
          <p14:tracePt t="71118" x="4146550" y="6397625"/>
          <p14:tracePt t="71134" x="4146550" y="6388100"/>
          <p14:tracePt t="71151" x="4146550" y="6378575"/>
          <p14:tracePt t="71169" x="4146550" y="6369050"/>
          <p14:tracePt t="71185" x="4146550" y="6359525"/>
          <p14:tracePt t="71202" x="4146550" y="6350000"/>
          <p14:tracePt t="71219" x="4146550" y="6343650"/>
          <p14:tracePt t="71235" x="4146550" y="6330950"/>
          <p14:tracePt t="71251" x="4146550" y="6327775"/>
          <p14:tracePt t="71268" x="4146550" y="6315075"/>
          <p14:tracePt t="71285" x="4146550" y="6305550"/>
          <p14:tracePt t="71302" x="4146550" y="6296025"/>
          <p14:tracePt t="71319" x="4146550" y="6292850"/>
          <p14:tracePt t="71335" x="4146550" y="6286500"/>
          <p14:tracePt t="71369" x="4146550" y="6283325"/>
          <p14:tracePt t="71384" x="4146550" y="6276975"/>
          <p14:tracePt t="71412" x="4146550" y="6273800"/>
          <p14:tracePt t="71445" x="4140200" y="6273800"/>
          <p14:tracePt t="71475" x="4137025" y="6273800"/>
          <p14:tracePt t="71486" x="4133850" y="6267450"/>
          <p14:tracePt t="71499" x="4127500" y="6267450"/>
          <p14:tracePt t="71515" x="4124325" y="6264275"/>
          <p14:tracePt t="71523" x="4117975" y="6264275"/>
          <p14:tracePt t="71535" x="4117975" y="6261100"/>
          <p14:tracePt t="71552" x="4114800" y="6261100"/>
          <p14:tracePt t="71894" x="4114800" y="6254750"/>
          <p14:tracePt t="71903" x="4108450" y="6251575"/>
          <p14:tracePt t="71918" x="4108450" y="6245225"/>
          <p14:tracePt t="71998" x="4108450" y="6242050"/>
          <p14:tracePt t="72022" x="4105275" y="6242050"/>
          <p14:tracePt t="72031" x="4105275" y="6235700"/>
          <p14:tracePt t="72047" x="4102100" y="6232525"/>
          <p14:tracePt t="72080" x="4102100" y="6229350"/>
          <p14:tracePt t="72096" x="4095750" y="6229350"/>
          <p14:tracePt t="72112" x="4092575" y="6229350"/>
          <p14:tracePt t="72120" x="4086225" y="6216650"/>
          <p14:tracePt t="72153" x="4083050" y="6216650"/>
          <p14:tracePt t="72167" x="4073525" y="6216650"/>
          <p14:tracePt t="72176" x="4064000" y="6216650"/>
          <p14:tracePt t="72185" x="4057650" y="6213475"/>
          <p14:tracePt t="72202" x="4048125" y="6213475"/>
          <p14:tracePt t="72218" x="4035425" y="6213475"/>
          <p14:tracePt t="72235" x="4029075" y="6213475"/>
          <p14:tracePt t="72252" x="4025900" y="6210300"/>
          <p14:tracePt t="72268" x="4019550" y="6210300"/>
          <p14:tracePt t="72285" x="4006850" y="6210300"/>
          <p14:tracePt t="72302" x="3990975" y="6210300"/>
          <p14:tracePt t="72319" x="3975100" y="6210300"/>
          <p14:tracePt t="72335" x="3952875" y="6210300"/>
          <p14:tracePt t="72352" x="3943350" y="6210300"/>
          <p14:tracePt t="72368" x="3933825" y="6210300"/>
          <p14:tracePt t="72385" x="3930650" y="6210300"/>
          <p14:tracePt t="72401" x="3924300" y="6216650"/>
          <p14:tracePt t="72418" x="3908425" y="6216650"/>
          <p14:tracePt t="72435" x="3895725" y="6216650"/>
          <p14:tracePt t="72452" x="3883025" y="6219825"/>
          <p14:tracePt t="72485" x="3873500" y="6219825"/>
          <p14:tracePt t="72501" x="3867150" y="6223000"/>
          <p14:tracePt t="72518" x="3863975" y="6229350"/>
          <p14:tracePt t="72535" x="3854450" y="6232525"/>
          <p14:tracePt t="72551" x="3854450" y="6238875"/>
          <p14:tracePt t="72568" x="3838575" y="6248400"/>
          <p14:tracePt t="72585" x="3829050" y="6251575"/>
          <p14:tracePt t="72602" x="3825875" y="6267450"/>
          <p14:tracePt t="72619" x="3816350" y="6273800"/>
          <p14:tracePt t="72635" x="3813175" y="6283325"/>
          <p14:tracePt t="72652" x="3806825" y="6299200"/>
          <p14:tracePt t="72669" x="3803650" y="6311900"/>
          <p14:tracePt t="72685" x="3803650" y="6321425"/>
          <p14:tracePt t="72702" x="3803650" y="6337300"/>
          <p14:tracePt t="72718" x="3803650" y="6343650"/>
          <p14:tracePt t="72736" x="3803650" y="6350000"/>
          <p14:tracePt t="72752" x="3797300" y="6353175"/>
          <p14:tracePt t="72768" x="3797300" y="6369050"/>
          <p14:tracePt t="72785" x="3797300" y="6378575"/>
          <p14:tracePt t="72801" x="3806825" y="6391275"/>
          <p14:tracePt t="72818" x="3810000" y="6400800"/>
          <p14:tracePt t="72835" x="3810000" y="6407150"/>
          <p14:tracePt t="72852" x="3816350" y="6410325"/>
          <p14:tracePt t="72868" x="3819525" y="6410325"/>
          <p14:tracePt t="72885" x="3822700" y="6416675"/>
          <p14:tracePt t="72902" x="3832225" y="6416675"/>
          <p14:tracePt t="72919" x="3838575" y="6419850"/>
          <p14:tracePt t="72935" x="3848100" y="6419850"/>
          <p14:tracePt t="72952" x="3873500" y="6429375"/>
          <p14:tracePt t="72969" x="3895725" y="6435725"/>
          <p14:tracePt t="72985" x="3905250" y="6435725"/>
          <p14:tracePt t="73002" x="3924300" y="6442075"/>
          <p14:tracePt t="73019" x="3933825" y="6442075"/>
          <p14:tracePt t="73035" x="3943350" y="6445250"/>
          <p14:tracePt t="73051" x="3956050" y="6445250"/>
          <p14:tracePt t="73068" x="3975100" y="6445250"/>
          <p14:tracePt t="73085" x="3990975" y="6445250"/>
          <p14:tracePt t="73102" x="4010025" y="6445250"/>
          <p14:tracePt t="73118" x="4035425" y="6451600"/>
          <p14:tracePt t="73135" x="4044950" y="6451600"/>
          <p14:tracePt t="73151" x="4054475" y="6448425"/>
          <p14:tracePt t="73168" x="4064000" y="6448425"/>
          <p14:tracePt t="73185" x="4083050" y="6448425"/>
          <p14:tracePt t="73202" x="4095750" y="6445250"/>
          <p14:tracePt t="73219" x="4105275" y="6438900"/>
          <p14:tracePt t="73235" x="4121150" y="6435725"/>
          <p14:tracePt t="73252" x="4130675" y="6435725"/>
          <p14:tracePt t="73269" x="4140200" y="6429375"/>
          <p14:tracePt t="73285" x="4143375" y="6429375"/>
          <p14:tracePt t="73302" x="4149725" y="6429375"/>
          <p14:tracePt t="73318" x="4168775" y="6413500"/>
          <p14:tracePt t="73335" x="4175125" y="6407150"/>
          <p14:tracePt t="73352" x="4184650" y="6397625"/>
          <p14:tracePt t="73368" x="4187825" y="6381750"/>
          <p14:tracePt t="73385" x="4187825" y="6372225"/>
          <p14:tracePt t="73402" x="4187825" y="6359525"/>
          <p14:tracePt t="73418" x="4187825" y="6346825"/>
          <p14:tracePt t="73434" x="4187825" y="6337300"/>
          <p14:tracePt t="73451" x="4187825" y="6321425"/>
          <p14:tracePt t="73468" x="4187825" y="6308725"/>
          <p14:tracePt t="73485" x="4187825" y="6292850"/>
          <p14:tracePt t="73504" x="4181475" y="6280150"/>
          <p14:tracePt t="73519" x="4178300" y="6280150"/>
          <p14:tracePt t="73535" x="4171950" y="6273800"/>
          <p14:tracePt t="73551" x="4168775" y="6254750"/>
          <p14:tracePt t="73568" x="4159250" y="6251575"/>
          <p14:tracePt t="73585" x="4159250" y="6242050"/>
          <p14:tracePt t="73602" x="4156075" y="6242050"/>
          <p14:tracePt t="73619" x="4149725" y="6232525"/>
          <p14:tracePt t="73635" x="4140200" y="6229350"/>
          <p14:tracePt t="73652" x="4124325" y="6216650"/>
          <p14:tracePt t="73669" x="4114800" y="6213475"/>
          <p14:tracePt t="73685" x="4114800" y="6210300"/>
          <p14:tracePt t="73702" x="4108450" y="6203950"/>
          <p14:tracePt t="73719" x="4102100" y="6200775"/>
          <p14:tracePt t="73752" x="4089400" y="6200775"/>
          <p14:tracePt t="73768" x="4083050" y="6200775"/>
          <p14:tracePt t="73786" x="4057650" y="6194425"/>
          <p14:tracePt t="73802" x="4048125" y="6194425"/>
          <p14:tracePt t="73818" x="4032250" y="6191250"/>
          <p14:tracePt t="73835" x="4022725" y="6191250"/>
          <p14:tracePt t="73852" x="4013200" y="6191250"/>
          <p14:tracePt t="73868" x="4010025" y="6191250"/>
          <p14:tracePt t="73885" x="3994150" y="6191250"/>
          <p14:tracePt t="73902" x="3975100" y="6191250"/>
          <p14:tracePt t="73918" x="3971925" y="6191250"/>
          <p14:tracePt t="73935" x="3962400" y="6191250"/>
          <p14:tracePt t="73952" x="3956050" y="6194425"/>
          <p14:tracePt t="73969" x="3943350" y="6200775"/>
          <p14:tracePt t="73985" x="3921125" y="6210300"/>
          <p14:tracePt t="74002" x="3898900" y="6223000"/>
          <p14:tracePt t="74019" x="3889375" y="6223000"/>
          <p14:tracePt t="74020" x="3879850" y="6226175"/>
          <p14:tracePt t="74035" x="3876675" y="6226175"/>
          <p14:tracePt t="74052" x="3867150" y="6232525"/>
          <p14:tracePt t="74068" x="3857625" y="6235700"/>
          <p14:tracePt t="74085" x="3848100" y="6245225"/>
          <p14:tracePt t="74102" x="3844925" y="6248400"/>
          <p14:tracePt t="74118" x="3841750" y="6254750"/>
          <p14:tracePt t="74135" x="3829050" y="6257925"/>
          <p14:tracePt t="74151" x="3825875" y="6267450"/>
          <p14:tracePt t="74169" x="3822700" y="6276975"/>
          <p14:tracePt t="74185" x="3816350" y="6280150"/>
          <p14:tracePt t="74202" x="3813175" y="6292850"/>
          <p14:tracePt t="74219" x="3813175" y="6296025"/>
          <p14:tracePt t="74235" x="3806825" y="6299200"/>
          <p14:tracePt t="74252" x="3803650" y="6315075"/>
          <p14:tracePt t="74268" x="3797300" y="6334125"/>
          <p14:tracePt t="74285" x="3797300" y="6346825"/>
          <p14:tracePt t="74302" x="3797300" y="6356350"/>
          <p14:tracePt t="74318" x="3797300" y="6365875"/>
          <p14:tracePt t="74335" x="3797300" y="6375400"/>
          <p14:tracePt t="74351" x="3797300" y="6378575"/>
          <p14:tracePt t="74385" x="3797300" y="6384925"/>
          <p14:tracePt t="74402" x="3797300" y="6388100"/>
          <p14:tracePt t="74430" x="3797300" y="6394450"/>
          <p14:tracePt t="74446" x="3800475" y="6394450"/>
          <p14:tracePt t="74461" x="3800475" y="6397625"/>
          <p14:tracePt t="74502" x="3803650" y="6397625"/>
          <p14:tracePt t="74519" x="3810000" y="6397625"/>
          <p14:tracePt t="74525" x="3813175" y="6397625"/>
          <p14:tracePt t="74535" x="3813175" y="6400800"/>
          <p14:tracePt t="74557" x="3816350" y="6400800"/>
          <p14:tracePt t="74575" x="3825875" y="6400800"/>
          <p14:tracePt t="74600" x="3832225" y="6407150"/>
          <p14:tracePt t="74608" x="3835400" y="6407150"/>
          <p14:tracePt t="74623" x="3841750" y="6407150"/>
          <p14:tracePt t="74640" x="3844925" y="6407150"/>
          <p14:tracePt t="74652" x="3851275" y="6407150"/>
          <p14:tracePt t="74668" x="3857625" y="6410325"/>
          <p14:tracePt t="74685" x="3867150" y="6410325"/>
          <p14:tracePt t="74701" x="3873500" y="6416675"/>
          <p14:tracePt t="74718" x="3879850" y="6419850"/>
          <p14:tracePt t="74735" x="3892550" y="6419850"/>
          <p14:tracePt t="74768" x="3898900" y="6419850"/>
          <p14:tracePt t="74785" x="3905250" y="6419850"/>
          <p14:tracePt t="74802" x="3908425" y="6419850"/>
          <p14:tracePt t="74819" x="3917950" y="6419850"/>
          <p14:tracePt t="76273" x="3914775" y="6413500"/>
          <p14:tracePt t="76281" x="3905250" y="6394450"/>
          <p14:tracePt t="76291" x="3892550" y="6384925"/>
          <p14:tracePt t="76302" x="3879850" y="6359525"/>
          <p14:tracePt t="76319" x="3838575" y="6334125"/>
          <p14:tracePt t="76335" x="3778250" y="6267450"/>
          <p14:tracePt t="76352" x="3711575" y="6213475"/>
          <p14:tracePt t="76369" x="3676650" y="6178550"/>
          <p14:tracePt t="76385" x="3641725" y="6115050"/>
          <p14:tracePt t="76402" x="3597275" y="6051550"/>
          <p14:tracePt t="76419" x="3562350" y="5997575"/>
          <p14:tracePt t="76435" x="3521075" y="5921375"/>
          <p14:tracePt t="76452" x="3482975" y="5883275"/>
          <p14:tracePt t="76468" x="3375025" y="5794375"/>
          <p14:tracePt t="76485" x="3317875" y="5737225"/>
          <p14:tracePt t="76502" x="3257550" y="5667375"/>
          <p14:tracePt t="76518" x="3197225" y="5581650"/>
          <p14:tracePt t="76536" x="3136900" y="5505450"/>
          <p14:tracePt t="76552" x="3076575" y="5438775"/>
          <p14:tracePt t="76569" x="2997200" y="5359400"/>
          <p14:tracePt t="76586" x="2965450" y="5321300"/>
          <p14:tracePt t="76602" x="2943225" y="5286375"/>
          <p14:tracePt t="76619" x="2943225" y="5270500"/>
          <p14:tracePt t="76635" x="2930525" y="5248275"/>
          <p14:tracePt t="76652" x="2927350" y="5229225"/>
          <p14:tracePt t="76669" x="2927350" y="5200650"/>
          <p14:tracePt t="76685" x="2917825" y="5184775"/>
          <p14:tracePt t="76702" x="2892425" y="5149850"/>
          <p14:tracePt t="76718" x="2851150" y="5089525"/>
          <p14:tracePt t="76735" x="2828925" y="5045075"/>
          <p14:tracePt t="76752" x="2813050" y="5016500"/>
          <p14:tracePt t="76769" x="2797175" y="4987925"/>
          <p14:tracePt t="76785" x="2784475" y="4972050"/>
          <p14:tracePt t="76802" x="2774950" y="4962525"/>
          <p14:tracePt t="76819" x="2774950" y="4959350"/>
          <p14:tracePt t="76871" x="2771775" y="4959350"/>
          <p14:tracePt t="76880" x="2771775" y="4953000"/>
          <p14:tracePt t="76887" x="2771775" y="4943475"/>
          <p14:tracePt t="76902" x="2765425" y="4933950"/>
          <p14:tracePt t="76918" x="2765425" y="4927600"/>
          <p14:tracePt t="76935" x="2762250" y="4927600"/>
          <p14:tracePt t="76952" x="2762250" y="4924425"/>
          <p14:tracePt t="77023" x="2762250" y="4918075"/>
          <p14:tracePt t="77035" x="2771775" y="4908550"/>
          <p14:tracePt t="77042" x="2784475" y="4905375"/>
          <p14:tracePt t="77052" x="2794000" y="4905375"/>
          <p14:tracePt t="77068" x="2816225" y="4892675"/>
          <p14:tracePt t="77086" x="2828925" y="4892675"/>
          <p14:tracePt t="77102" x="2851150" y="4879975"/>
          <p14:tracePt t="77119" x="2876550" y="4864100"/>
          <p14:tracePt t="77135" x="2895600" y="4848225"/>
          <p14:tracePt t="77153" x="2927350" y="4819650"/>
          <p14:tracePt t="77169" x="2927350" y="4816475"/>
          <p14:tracePt t="77185" x="2933700" y="4791075"/>
          <p14:tracePt t="77202" x="2933700" y="4762500"/>
          <p14:tracePt t="77218" x="2943225" y="4718050"/>
          <p14:tracePt t="77235" x="2949575" y="4695825"/>
          <p14:tracePt t="77252" x="2955925" y="4676775"/>
          <p14:tracePt t="77269" x="2955925" y="4648200"/>
          <p14:tracePt t="77287" x="2952750" y="4606925"/>
          <p14:tracePt t="77302" x="2946400" y="4578350"/>
          <p14:tracePt t="77318" x="2940050" y="4549775"/>
          <p14:tracePt t="77335" x="2930525" y="4518025"/>
          <p14:tracePt t="77352" x="2924175" y="4476750"/>
          <p14:tracePt t="77369" x="2898775" y="4438650"/>
          <p14:tracePt t="77386" x="2898775" y="4413250"/>
          <p14:tracePt t="77403" x="2892425" y="4384675"/>
          <p14:tracePt t="77419" x="2882900" y="4349750"/>
          <p14:tracePt t="77435" x="2876550" y="4321175"/>
          <p14:tracePt t="77452" x="2867025" y="4292600"/>
          <p14:tracePt t="77468" x="2847975" y="4260850"/>
          <p14:tracePt t="77485" x="2838450" y="4232275"/>
          <p14:tracePt t="77502" x="2825750" y="4203700"/>
          <p14:tracePt t="77519" x="2822575" y="4175125"/>
          <p14:tracePt t="77535" x="2809875" y="4156075"/>
          <p14:tracePt t="77552" x="2800350" y="4127500"/>
          <p14:tracePt t="77568" x="2778125" y="4105275"/>
          <p14:tracePt t="77586" x="2759075" y="4079875"/>
          <p14:tracePt t="77602" x="2736850" y="4064000"/>
          <p14:tracePt t="77619" x="2698750" y="4041775"/>
          <p14:tracePt t="77635" x="2689225" y="4041775"/>
          <p14:tracePt t="77652" x="2654300" y="4029075"/>
          <p14:tracePt t="77669" x="2593975" y="4016375"/>
          <p14:tracePt t="77685" x="2546350" y="4010025"/>
          <p14:tracePt t="77702" x="2470150" y="3997325"/>
          <p14:tracePt t="77718" x="2438400" y="3997325"/>
          <p14:tracePt t="77735" x="2397125" y="3990975"/>
          <p14:tracePt t="77752" x="2368550" y="3990975"/>
          <p14:tracePt t="77769" x="2339975" y="3994150"/>
          <p14:tracePt t="77785" x="2320925" y="3994150"/>
          <p14:tracePt t="77802" x="2298700" y="4000500"/>
          <p14:tracePt t="77818" x="2276475" y="4016375"/>
          <p14:tracePt t="77836" x="2241550" y="4029075"/>
          <p14:tracePt t="77852" x="2225675" y="4032250"/>
          <p14:tracePt t="77869" x="2206625" y="4041775"/>
          <p14:tracePt t="77885" x="2181225" y="4054475"/>
          <p14:tracePt t="77902" x="2165350" y="4070350"/>
          <p14:tracePt t="77919" x="2155825" y="4089400"/>
          <p14:tracePt t="77935" x="2139950" y="4102100"/>
          <p14:tracePt t="77951" x="2111375" y="4127500"/>
          <p14:tracePt t="77969" x="2079625" y="4162425"/>
          <p14:tracePt t="77985" x="2060575" y="4206875"/>
          <p14:tracePt t="78002" x="2041525" y="4251325"/>
          <p14:tracePt t="78019" x="2022475" y="4286250"/>
          <p14:tracePt t="78037" x="2012950" y="4314825"/>
          <p14:tracePt t="78052" x="2006600" y="4343400"/>
          <p14:tracePt t="78068" x="1990725" y="4378325"/>
          <p14:tracePt t="78085" x="1984375" y="4403725"/>
          <p14:tracePt t="78102" x="1978025" y="4454525"/>
          <p14:tracePt t="78119" x="1981200" y="4495800"/>
          <p14:tracePt t="78135" x="1981200" y="4543425"/>
          <p14:tracePt t="78152" x="1981200" y="4584700"/>
          <p14:tracePt t="78169" x="1993900" y="4638675"/>
          <p14:tracePt t="78185" x="2009775" y="4667250"/>
          <p14:tracePt t="78202" x="2019300" y="4679950"/>
          <p14:tracePt t="78219" x="2038350" y="4724400"/>
          <p14:tracePt t="78235" x="2066925" y="4752975"/>
          <p14:tracePt t="78252" x="2111375" y="4778375"/>
          <p14:tracePt t="78269" x="2133600" y="4794250"/>
          <p14:tracePt t="78286" x="2162175" y="4806950"/>
          <p14:tracePt t="78302" x="2184400" y="4816475"/>
          <p14:tracePt t="78319" x="2203450" y="4826000"/>
          <p14:tracePt t="78335" x="2232025" y="4832350"/>
          <p14:tracePt t="78352" x="2305050" y="4838700"/>
          <p14:tracePt t="78369" x="2374900" y="4845050"/>
          <p14:tracePt t="78386" x="2460625" y="4845050"/>
          <p14:tracePt t="78402" x="2489200" y="4851400"/>
          <p14:tracePt t="78419" x="2501900" y="4851400"/>
          <p14:tracePt t="78452" x="2508250" y="4848225"/>
          <p14:tracePt t="78469" x="2520950" y="4848225"/>
          <p14:tracePt t="78485" x="2530475" y="4845050"/>
          <p14:tracePt t="78502" x="2555875" y="4835525"/>
          <p14:tracePt t="78519" x="2584450" y="4822825"/>
          <p14:tracePt t="78521" x="2587625" y="4819650"/>
          <p14:tracePt t="78536" x="2597150" y="4819650"/>
          <p14:tracePt t="78552" x="2606675" y="4810125"/>
          <p14:tracePt t="78568" x="2613025" y="4800600"/>
          <p14:tracePt t="78585" x="2616200" y="4791075"/>
          <p14:tracePt t="78602" x="2632075" y="4768850"/>
          <p14:tracePt t="78619" x="2651125" y="4759325"/>
          <p14:tracePt t="78636" x="2686050" y="4721225"/>
          <p14:tracePt t="78652" x="2714625" y="4679950"/>
          <p14:tracePt t="78669" x="2720975" y="4676775"/>
          <p14:tracePt t="78686" x="2724150" y="4667250"/>
          <p14:tracePt t="78702" x="2730500" y="4651375"/>
          <p14:tracePt t="78719" x="2733675" y="4648200"/>
          <p14:tracePt t="78736" x="2733675" y="4638675"/>
          <p14:tracePt t="78752" x="2733675" y="4629150"/>
          <p14:tracePt t="78769" x="2733675" y="4619625"/>
          <p14:tracePt t="78785" x="2733675" y="4587875"/>
          <p14:tracePt t="78803" x="2733675" y="4568825"/>
          <p14:tracePt t="78819" x="2730500" y="4518025"/>
          <p14:tracePt t="78835" x="2730500" y="4492625"/>
          <p14:tracePt t="78852" x="2727325" y="4454525"/>
          <p14:tracePt t="78869" x="2720975" y="4425950"/>
          <p14:tracePt t="78885" x="2717800" y="4406900"/>
          <p14:tracePt t="78902" x="2711450" y="4378325"/>
          <p14:tracePt t="78919" x="2708275" y="4356100"/>
          <p14:tracePt t="78936" x="2701925" y="4349750"/>
          <p14:tracePt t="78952" x="2698750" y="4337050"/>
          <p14:tracePt t="78969" x="2692400" y="4333875"/>
          <p14:tracePt t="79006" x="2692400" y="4330700"/>
          <p14:tracePt t="79019" x="2692400" y="4324350"/>
          <p14:tracePt t="79039" x="2692400" y="4321175"/>
          <p14:tracePt t="79054" x="2689225" y="4321175"/>
          <p14:tracePt t="79068" x="2689225" y="4314825"/>
          <p14:tracePt t="79102" x="2689225" y="4311650"/>
          <p14:tracePt t="79109" x="2682875" y="4305300"/>
          <p14:tracePt t="79288" x="2673350" y="4305300"/>
          <p14:tracePt t="79295" x="2663825" y="4308475"/>
          <p14:tracePt t="79304" x="2644775" y="4327525"/>
          <p14:tracePt t="79319" x="2638425" y="4337050"/>
          <p14:tracePt t="79335" x="2606675" y="4391025"/>
          <p14:tracePt t="79352" x="2590800" y="4479925"/>
          <p14:tracePt t="79368" x="2574925" y="4660900"/>
          <p14:tracePt t="79385" x="2559050" y="4813300"/>
          <p14:tracePt t="79402" x="2559050" y="4918075"/>
          <p14:tracePt t="79419" x="2562225" y="5035550"/>
          <p14:tracePt t="79436" x="2584450" y="5127625"/>
          <p14:tracePt t="79452" x="2625725" y="5219700"/>
          <p14:tracePt t="79469" x="2647950" y="5308600"/>
          <p14:tracePt t="79486" x="2686050" y="5394325"/>
          <p14:tracePt t="79503" x="2730500" y="5508625"/>
          <p14:tracePt t="79519" x="2743200" y="5537200"/>
          <p14:tracePt t="79536" x="2755900" y="5594350"/>
          <p14:tracePt t="79537" x="2771775" y="5629275"/>
          <p14:tracePt t="79552" x="2778125" y="5664200"/>
          <p14:tracePt t="79569" x="2800350" y="5743575"/>
          <p14:tracePt t="79585" x="2832100" y="5829300"/>
          <p14:tracePt t="79602" x="2844800" y="5857875"/>
          <p14:tracePt t="79619" x="2930525" y="5978525"/>
          <p14:tracePt t="79636" x="3003550" y="6022975"/>
          <p14:tracePt t="79652" x="3060700" y="6064250"/>
          <p14:tracePt t="79668" x="3095625" y="6076950"/>
          <p14:tracePt t="79685" x="3124200" y="6105525"/>
          <p14:tracePt t="79703" x="3149600" y="6134100"/>
          <p14:tracePt t="79718" x="3165475" y="6149975"/>
          <p14:tracePt t="79736" x="3206750" y="6175375"/>
          <p14:tracePt t="79752" x="3254375" y="6223000"/>
          <p14:tracePt t="79769" x="3336925" y="6270625"/>
          <p14:tracePt t="79786" x="3448050" y="6318250"/>
          <p14:tracePt t="79802" x="3521075" y="6356350"/>
          <p14:tracePt t="79818" x="3581400" y="6375400"/>
          <p14:tracePt t="79835" x="3616325" y="6388100"/>
          <p14:tracePt t="79852" x="3686175" y="6410325"/>
          <p14:tracePt t="79869" x="3768725" y="6438900"/>
          <p14:tracePt t="79886" x="3876675" y="6454775"/>
          <p14:tracePt t="79902" x="3997325" y="6470650"/>
          <p14:tracePt t="79919" x="4102100" y="6470650"/>
          <p14:tracePt t="79936" x="4200525" y="6480175"/>
          <p14:tracePt t="79953" x="4295775" y="6492875"/>
          <p14:tracePt t="79969" x="4337050" y="6492875"/>
          <p14:tracePt t="79986" x="4359275" y="6492875"/>
          <p14:tracePt t="80002" x="4400550" y="6489700"/>
          <p14:tracePt t="80019" x="4473575" y="6489700"/>
          <p14:tracePt t="80036" x="4505325" y="6489700"/>
          <p14:tracePt t="80052" x="4552950" y="6489700"/>
          <p14:tracePt t="80053" x="4572000" y="6489700"/>
          <p14:tracePt t="80069" x="4591050" y="6483350"/>
          <p14:tracePt t="80085" x="4625975" y="6467475"/>
          <p14:tracePt t="80102" x="4667250" y="6454775"/>
          <p14:tracePt t="80118" x="4702175" y="6445250"/>
          <p14:tracePt t="80135" x="4724400" y="6432550"/>
          <p14:tracePt t="80152" x="4746625" y="6410325"/>
          <p14:tracePt t="80169" x="4752975" y="6397625"/>
          <p14:tracePt t="80186" x="4756150" y="6375400"/>
          <p14:tracePt t="80203" x="4762500" y="6362700"/>
          <p14:tracePt t="80218" x="4762500" y="6330950"/>
          <p14:tracePt t="80236" x="4759325" y="6315075"/>
          <p14:tracePt t="80252" x="4746625" y="6280150"/>
          <p14:tracePt t="80269" x="4737100" y="6229350"/>
          <p14:tracePt t="80285" x="4718050" y="6178550"/>
          <p14:tracePt t="80302" x="4705350" y="6149975"/>
          <p14:tracePt t="80319" x="4692650" y="6127750"/>
          <p14:tracePt t="80335" x="4664075" y="6108700"/>
          <p14:tracePt t="80352" x="4638675" y="6099175"/>
          <p14:tracePt t="80369" x="4622800" y="6092825"/>
          <p14:tracePt t="80385" x="4613275" y="6089650"/>
          <p14:tracePt t="80402" x="4594225" y="6089650"/>
          <p14:tracePt t="80419" x="4587875" y="6089650"/>
          <p14:tracePt t="80494" x="4587875" y="6086475"/>
          <p14:tracePt t="81073" x="4584700" y="6086475"/>
          <p14:tracePt t="81082" x="4584700" y="6080125"/>
          <p14:tracePt t="81091" x="4584700" y="6076950"/>
          <p14:tracePt t="82037" x="4581525" y="6067425"/>
          <p14:tracePt t="82046" x="4584700" y="6026150"/>
          <p14:tracePt t="82054" x="4591050" y="5949950"/>
          <p14:tracePt t="82068" x="4610100" y="5864225"/>
          <p14:tracePt t="82086" x="4625975" y="5664200"/>
          <p14:tracePt t="82102" x="4654550" y="5384800"/>
          <p14:tracePt t="82119" x="4654550" y="5124450"/>
          <p14:tracePt t="82135" x="4635500" y="4810125"/>
          <p14:tracePt t="82152" x="4635500" y="4600575"/>
          <p14:tracePt t="82169" x="4641850" y="4400550"/>
          <p14:tracePt t="82186" x="4625975" y="4260850"/>
          <p14:tracePt t="82202" x="4603750" y="4168775"/>
          <p14:tracePt t="82218" x="4572000" y="4114800"/>
          <p14:tracePt t="82236" x="4508500" y="4038600"/>
          <p14:tracePt t="82253" x="4413250" y="3968750"/>
          <p14:tracePt t="82269" x="4308475" y="3902075"/>
          <p14:tracePt t="82285" x="4203700" y="3854450"/>
          <p14:tracePt t="82303" x="3981450" y="3743325"/>
          <p14:tracePt t="82318" x="3876675" y="3676650"/>
          <p14:tracePt t="82336" x="3651250" y="3502025"/>
          <p14:tracePt t="82352" x="3406775" y="3305175"/>
          <p14:tracePt t="82369" x="3336925" y="3209925"/>
          <p14:tracePt t="82386" x="3298825" y="3136900"/>
          <p14:tracePt t="82402" x="3279775" y="3086100"/>
          <p14:tracePt t="82419" x="3267075" y="3044825"/>
          <p14:tracePt t="82436" x="3260725" y="2987675"/>
          <p14:tracePt t="82452" x="3251200" y="2936875"/>
          <p14:tracePt t="82469" x="3241675" y="2860675"/>
          <p14:tracePt t="82486" x="3241675" y="2803525"/>
          <p14:tracePt t="82502" x="3257550" y="2746375"/>
          <p14:tracePt t="82519" x="3270250" y="2705100"/>
          <p14:tracePt t="82535" x="3282950" y="2644775"/>
          <p14:tracePt t="82536" x="3295650" y="2619375"/>
          <p14:tracePt t="82552" x="3308350" y="2559050"/>
          <p14:tracePt t="82568" x="3333750" y="2501900"/>
          <p14:tracePt t="82585" x="3359150" y="2457450"/>
          <p14:tracePt t="82603" x="3368675" y="2432050"/>
          <p14:tracePt t="82619" x="3368675" y="2409825"/>
          <p14:tracePt t="82636" x="3359150" y="2397125"/>
          <p14:tracePt t="82652" x="3324225" y="2371725"/>
          <p14:tracePt t="82669" x="3254375" y="2359025"/>
          <p14:tracePt t="82686" x="3152775" y="2327275"/>
          <p14:tracePt t="82703" x="3048000" y="2320925"/>
          <p14:tracePt t="82719" x="2994025" y="2305050"/>
          <p14:tracePt t="82736" x="2978150" y="2305050"/>
          <p14:tracePt t="82786" x="2984500" y="2301875"/>
          <p14:tracePt t="82794" x="3025775" y="2292350"/>
          <p14:tracePt t="82803" x="3079750" y="2292350"/>
          <p14:tracePt t="82819" x="3260725" y="2308225"/>
          <p14:tracePt t="82835" x="3482975" y="2333625"/>
          <p14:tracePt t="82852" x="3683000" y="2352675"/>
          <p14:tracePt t="82869" x="3771900" y="2352675"/>
          <p14:tracePt t="82886" x="3797300" y="2352675"/>
          <p14:tracePt t="82946" x="3797300" y="2355850"/>
          <p14:tracePt t="82961" x="3790950" y="2355850"/>
          <p14:tracePt t="82969" x="3775075" y="2355850"/>
          <p14:tracePt t="82978" x="3765550" y="2355850"/>
          <p14:tracePt t="82985" x="3733800" y="2355850"/>
          <p14:tracePt t="83002" x="3692525" y="2355850"/>
          <p14:tracePt t="83019" x="3676650" y="2352675"/>
          <p14:tracePt t="83036" x="3673475" y="2352675"/>
          <p14:tracePt t="83922" x="3673475" y="2349500"/>
          <p14:tracePt t="83937" x="3781425" y="2343150"/>
          <p14:tracePt t="83952" x="4032250" y="2301875"/>
          <p14:tracePt t="83969" x="5403850" y="2222500"/>
          <p14:tracePt t="83985" x="6334125" y="2254250"/>
          <p14:tracePt t="84002" x="7013575" y="2311400"/>
          <p14:tracePt t="84019" x="7527925" y="2365375"/>
          <p14:tracePt t="84036" x="7988300" y="2387600"/>
          <p14:tracePt t="84053" x="8372475" y="2355850"/>
          <p14:tracePt t="84069" x="8651875" y="2327275"/>
          <p14:tracePt t="84086" x="8880475" y="2279650"/>
          <p14:tracePt t="84103" x="9093200" y="2260600"/>
          <p14:tracePt t="84118" x="9213850" y="2225675"/>
          <p14:tracePt t="84136" x="9312275" y="2212975"/>
          <p14:tracePt t="84153" x="9328150" y="2200275"/>
          <p14:tracePt t="84169" x="9337675" y="2197100"/>
          <p14:tracePt t="84186" x="9347200" y="2190750"/>
          <p14:tracePt t="84202" x="9404350" y="2184400"/>
          <p14:tracePt t="84219" x="9439275" y="2181225"/>
          <p14:tracePt t="84236" x="9493250" y="2181225"/>
          <p14:tracePt t="84252" x="9598025" y="2171700"/>
          <p14:tracePt t="84269" x="9715500" y="2155825"/>
          <p14:tracePt t="84286" x="9747250" y="2133600"/>
          <p14:tracePt t="84302" x="9756775" y="2111375"/>
          <p14:tracePt t="84319" x="9756775" y="2063750"/>
          <p14:tracePt t="84336" x="9769475" y="2022475"/>
          <p14:tracePt t="84352" x="9769475" y="1974850"/>
          <p14:tracePt t="84369" x="9769475" y="1917700"/>
          <p14:tracePt t="84386" x="9782175" y="1844675"/>
          <p14:tracePt t="84403" x="9804400" y="1711325"/>
          <p14:tracePt t="84420" x="9839325" y="1657350"/>
          <p14:tracePt t="84436" x="9839325" y="1631950"/>
          <p14:tracePt t="84452" x="9845675" y="1600200"/>
          <p14:tracePt t="84469" x="9845675" y="1539875"/>
          <p14:tracePt t="84486" x="9836150" y="1498600"/>
          <p14:tracePt t="84502" x="9829800" y="1463675"/>
          <p14:tracePt t="84519" x="9829800" y="1431925"/>
          <p14:tracePt t="84535" x="9829800" y="1397000"/>
          <p14:tracePt t="84552" x="9829800" y="1381125"/>
          <p14:tracePt t="84569" x="9829800" y="1362075"/>
          <p14:tracePt t="84586" x="9829800" y="1320800"/>
          <p14:tracePt t="84602" x="9839325" y="1292225"/>
          <p14:tracePt t="84618" x="9839325" y="1250950"/>
          <p14:tracePt t="84635" x="9839325" y="1222375"/>
          <p14:tracePt t="84652" x="9839325" y="1200150"/>
          <p14:tracePt t="84669" x="9839325" y="1181100"/>
          <p14:tracePt t="84686" x="9839325" y="1155700"/>
          <p14:tracePt t="84703" x="9839325" y="1120775"/>
          <p14:tracePt t="84719" x="9836150" y="1092200"/>
          <p14:tracePt t="84736" x="9823450" y="1057275"/>
          <p14:tracePt t="84752" x="9804400" y="1022350"/>
          <p14:tracePt t="84769" x="9785350" y="984250"/>
          <p14:tracePt t="84787" x="9756775" y="968375"/>
          <p14:tracePt t="84803" x="9744075" y="958850"/>
          <p14:tracePt t="84819" x="9728200" y="942975"/>
          <p14:tracePt t="84836" x="9718675" y="942975"/>
          <p14:tracePt t="84852" x="9702800" y="942975"/>
          <p14:tracePt t="84869" x="9690100" y="936625"/>
          <p14:tracePt t="84885" x="9645650" y="936625"/>
          <p14:tracePt t="84902" x="9598025" y="936625"/>
          <p14:tracePt t="84919" x="9547225" y="939800"/>
          <p14:tracePt t="84936" x="9490075" y="946150"/>
          <p14:tracePt t="84952" x="9461500" y="952500"/>
          <p14:tracePt t="84969" x="9442450" y="958850"/>
          <p14:tracePt t="84985" x="9426575" y="962025"/>
          <p14:tracePt t="85002" x="9407525" y="968375"/>
          <p14:tracePt t="85019" x="9378950" y="974725"/>
          <p14:tracePt t="85036" x="9350375" y="996950"/>
          <p14:tracePt t="85053" x="9331325" y="1006475"/>
          <p14:tracePt t="85054" x="9305925" y="1019175"/>
          <p14:tracePt t="85069" x="9286875" y="1031875"/>
          <p14:tracePt t="85086" x="9271000" y="1060450"/>
          <p14:tracePt t="85102" x="9245600" y="1089025"/>
          <p14:tracePt t="85119" x="9213850" y="1117600"/>
          <p14:tracePt t="85135" x="9194800" y="1139825"/>
          <p14:tracePt t="85153" x="9191625" y="1158875"/>
          <p14:tracePt t="85169" x="9178925" y="1174750"/>
          <p14:tracePt t="85186" x="9175750" y="1184275"/>
          <p14:tracePt t="85203" x="9169400" y="1200150"/>
          <p14:tracePt t="85219" x="9169400" y="1219200"/>
          <p14:tracePt t="85236" x="9172575" y="1266825"/>
          <p14:tracePt t="85252" x="9185275" y="1317625"/>
          <p14:tracePt t="85269" x="9210675" y="1352550"/>
          <p14:tracePt t="85285" x="9220200" y="1393825"/>
          <p14:tracePt t="85303" x="9226550" y="1416050"/>
          <p14:tracePt t="85319" x="9248775" y="1438275"/>
          <p14:tracePt t="85336" x="9264650" y="1460500"/>
          <p14:tracePt t="85352" x="9296400" y="1482725"/>
          <p14:tracePt t="85369" x="9312275" y="1492250"/>
          <p14:tracePt t="85385" x="9347200" y="1495425"/>
          <p14:tracePt t="85402" x="9388475" y="1501775"/>
          <p14:tracePt t="85419" x="9423400" y="1501775"/>
          <p14:tracePt t="85436" x="9461500" y="1508125"/>
          <p14:tracePt t="85452" x="9477375" y="1514475"/>
          <p14:tracePt t="85486" x="9486900" y="1514475"/>
          <p14:tracePt t="85502" x="9486900" y="1517650"/>
          <p14:tracePt t="85519" x="9496425" y="1517650"/>
          <p14:tracePt t="85536" x="9509125" y="1517650"/>
          <p14:tracePt t="85553" x="9537700" y="1517650"/>
          <p14:tracePt t="85569" x="9578975" y="1508125"/>
          <p14:tracePt t="85573" x="9582150" y="1508125"/>
          <p14:tracePt t="85586" x="9588500" y="1508125"/>
          <p14:tracePt t="85602" x="9617075" y="1504950"/>
          <p14:tracePt t="85619" x="9632950" y="1492250"/>
          <p14:tracePt t="85635" x="9648825" y="1489075"/>
          <p14:tracePt t="85652" x="9661525" y="1482725"/>
          <p14:tracePt t="85669" x="9667875" y="1473200"/>
          <p14:tracePt t="85686" x="9677400" y="1463675"/>
          <p14:tracePt t="85703" x="9680575" y="1450975"/>
          <p14:tracePt t="85720" x="9686925" y="1441450"/>
          <p14:tracePt t="85736" x="9690100" y="1428750"/>
          <p14:tracePt t="85752" x="9705975" y="1419225"/>
          <p14:tracePt t="85769" x="9712325" y="1406525"/>
          <p14:tracePt t="85786" x="9721850" y="1384300"/>
          <p14:tracePt t="85802" x="9737725" y="1358900"/>
          <p14:tracePt t="85819" x="9740900" y="1343025"/>
          <p14:tracePt t="85836" x="9740900" y="1333500"/>
          <p14:tracePt t="85853" x="9740900" y="1323975"/>
          <p14:tracePt t="85869" x="9740900" y="1311275"/>
          <p14:tracePt t="85885" x="9740900" y="1279525"/>
          <p14:tracePt t="85903" x="9744075" y="1257300"/>
          <p14:tracePt t="85919" x="9737725" y="1228725"/>
          <p14:tracePt t="85936" x="9734550" y="1203325"/>
          <p14:tracePt t="85952" x="9728200" y="1181100"/>
          <p14:tracePt t="85969" x="9721850" y="1146175"/>
          <p14:tracePt t="85986" x="9718675" y="1136650"/>
          <p14:tracePt t="86003" x="9709150" y="1123950"/>
          <p14:tracePt t="86019" x="9702800" y="1117600"/>
          <p14:tracePt t="86035" x="9690100" y="1104900"/>
          <p14:tracePt t="86052" x="9690100" y="1101725"/>
          <p14:tracePt t="86069" x="9680575" y="1095375"/>
          <p14:tracePt t="86086" x="9671050" y="1085850"/>
          <p14:tracePt t="86103" x="9661525" y="1076325"/>
          <p14:tracePt t="86119" x="9652000" y="1073150"/>
          <p14:tracePt t="86135" x="9610725" y="1060450"/>
          <p14:tracePt t="86154" x="9575800" y="1047750"/>
          <p14:tracePt t="86169" x="9540875" y="1038225"/>
          <p14:tracePt t="86186" x="9528175" y="1031875"/>
          <p14:tracePt t="86253" x="9521825" y="1031875"/>
          <p14:tracePt t="86270" x="9518650" y="1031875"/>
          <p14:tracePt t="86277" x="9512300" y="1031875"/>
          <p14:tracePt t="86287" x="9496425" y="1035050"/>
          <p14:tracePt t="86302" x="9477375" y="1038225"/>
          <p14:tracePt t="86319" x="9455150" y="1038225"/>
          <p14:tracePt t="86337" x="9455150" y="1044575"/>
          <p14:tracePt t="86423" x="9451975" y="1044575"/>
          <p14:tracePt t="86429" x="9448800" y="1044575"/>
          <p14:tracePt t="86439" x="9442450" y="1044575"/>
          <p14:tracePt t="86464" x="9439275" y="1044575"/>
          <p14:tracePt t="86471" x="9432925" y="1044575"/>
          <p14:tracePt t="86495" x="9432925" y="1047750"/>
          <p14:tracePt t="86503" x="9429750" y="1047750"/>
          <p14:tracePt t="86520" x="9423400" y="1054100"/>
          <p14:tracePt t="86536" x="9410700" y="1073150"/>
          <p14:tracePt t="86552" x="9391650" y="1082675"/>
          <p14:tracePt t="86569" x="9385300" y="1092200"/>
          <p14:tracePt t="86586" x="9366250" y="1108075"/>
          <p14:tracePt t="86602" x="9356725" y="1120775"/>
          <p14:tracePt t="86620" x="9344025" y="1149350"/>
          <p14:tracePt t="86635" x="9331325" y="1162050"/>
          <p14:tracePt t="86653" x="9321800" y="1184275"/>
          <p14:tracePt t="86669" x="9312275" y="1203325"/>
          <p14:tracePt t="86686" x="9305925" y="1219200"/>
          <p14:tracePt t="86703" x="9305925" y="1235075"/>
          <p14:tracePt t="86719" x="9305925" y="1254125"/>
          <p14:tracePt t="86736" x="9296400" y="1285875"/>
          <p14:tracePt t="86753" x="9296400" y="1295400"/>
          <p14:tracePt t="86769" x="9296400" y="1311275"/>
          <p14:tracePt t="86785" x="9296400" y="1330325"/>
          <p14:tracePt t="86802" x="9296400" y="1346200"/>
          <p14:tracePt t="86819" x="9296400" y="1365250"/>
          <p14:tracePt t="86836" x="9296400" y="1377950"/>
          <p14:tracePt t="86853" x="9302750" y="1393825"/>
          <p14:tracePt t="86869" x="9312275" y="1409700"/>
          <p14:tracePt t="86885" x="9321800" y="1419225"/>
          <p14:tracePt t="86903" x="9350375" y="1441450"/>
          <p14:tracePt t="86919" x="9388475" y="1473200"/>
          <p14:tracePt t="86936" x="9436100" y="1485900"/>
          <p14:tracePt t="86953" x="9471025" y="1485900"/>
          <p14:tracePt t="86969" x="9505950" y="1485900"/>
          <p14:tracePt t="86986" x="9512300" y="1485900"/>
          <p14:tracePt t="87002" x="9518650" y="1485900"/>
          <p14:tracePt t="87033" x="9521825" y="1485900"/>
          <p14:tracePt t="87041" x="9528175" y="1485900"/>
          <p14:tracePt t="87053" x="9537700" y="1485900"/>
          <p14:tracePt t="87069" x="9585325" y="1492250"/>
          <p14:tracePt t="87086" x="9620250" y="1495425"/>
          <p14:tracePt t="87102" x="9648825" y="1495425"/>
          <p14:tracePt t="87120" x="9658350" y="1495425"/>
          <p14:tracePt t="87135" x="9661525" y="1495425"/>
          <p14:tracePt t="87152" x="9664700" y="1492250"/>
          <p14:tracePt t="87170" x="9664700" y="1485900"/>
          <p14:tracePt t="87186" x="9671050" y="1482725"/>
          <p14:tracePt t="87202" x="9674225" y="1473200"/>
          <p14:tracePt t="87219" x="9680575" y="1470025"/>
          <p14:tracePt t="87236" x="9683750" y="1470025"/>
          <p14:tracePt t="87252" x="9690100" y="1454150"/>
          <p14:tracePt t="87269" x="9690100" y="1450975"/>
          <p14:tracePt t="87286" x="9690100" y="1444625"/>
          <p14:tracePt t="87303" x="9693275" y="1435100"/>
          <p14:tracePt t="87320" x="9693275" y="1431925"/>
          <p14:tracePt t="87353" x="9693275" y="1428750"/>
          <p14:tracePt t="87369" x="9693275" y="1422400"/>
          <p14:tracePt t="87386" x="9693275" y="1419225"/>
          <p14:tracePt t="87670" x="9696450" y="1419225"/>
          <p14:tracePt t="87678" x="9702800" y="1425575"/>
          <p14:tracePt t="87687" x="9705975" y="1435100"/>
          <p14:tracePt t="87704" x="9715500" y="1438275"/>
          <p14:tracePt t="87719" x="9731375" y="1444625"/>
          <p14:tracePt t="87736" x="9750425" y="1447800"/>
          <p14:tracePt t="87752" x="9785350" y="1454150"/>
          <p14:tracePt t="87769" x="9810750" y="1454150"/>
          <p14:tracePt t="87785" x="9839325" y="1454150"/>
          <p14:tracePt t="87803" x="9855200" y="1454150"/>
          <p14:tracePt t="87819" x="9880600" y="1454150"/>
          <p14:tracePt t="87836" x="9912350" y="1454150"/>
          <p14:tracePt t="87853" x="9940925" y="1450975"/>
          <p14:tracePt t="87870" x="9988550" y="1444625"/>
          <p14:tracePt t="87886" x="10017125" y="1444625"/>
          <p14:tracePt t="87903" x="10029825" y="1444625"/>
          <p14:tracePt t="87919" x="10039350" y="1444625"/>
          <p14:tracePt t="87936" x="10045700" y="1444625"/>
          <p14:tracePt t="87952" x="10045700" y="1441450"/>
          <p14:tracePt t="87969" x="10058400" y="1441450"/>
          <p14:tracePt t="87986" x="10074275" y="1441450"/>
          <p14:tracePt t="88002" x="10080625" y="1441450"/>
          <p14:tracePt t="88019" x="10090150" y="1435100"/>
          <p14:tracePt t="88035" x="10106025" y="1435100"/>
          <p14:tracePt t="88052" x="10115550" y="1435100"/>
          <p14:tracePt t="88086" x="10118725" y="1435100"/>
          <p14:tracePt t="88121" x="10121900" y="1435100"/>
          <p14:tracePt t="88136" x="10128250" y="1435100"/>
          <p14:tracePt t="88161" x="10131425" y="1435100"/>
          <p14:tracePt t="88175" x="10137775" y="1435100"/>
          <p14:tracePt t="88394" x="10147300" y="1435100"/>
          <p14:tracePt t="88402" x="10163175" y="1438275"/>
          <p14:tracePt t="88409" x="10213975" y="1460500"/>
          <p14:tracePt t="88419" x="10299700" y="1485900"/>
          <p14:tracePt t="88436" x="10452100" y="1511300"/>
          <p14:tracePt t="88452" x="10528300" y="1511300"/>
          <p14:tracePt t="88469" x="10585450" y="1511300"/>
          <p14:tracePt t="88487" x="10604500" y="1511300"/>
          <p14:tracePt t="88503" x="10610850" y="1511300"/>
          <p14:tracePt t="88539" x="10614025" y="1511300"/>
          <p14:tracePt t="88552" x="10620375" y="1511300"/>
          <p14:tracePt t="88708" x="10614025" y="1511300"/>
          <p14:tracePt t="88715" x="10594975" y="1517650"/>
          <p14:tracePt t="88724" x="10563225" y="1524000"/>
          <p14:tracePt t="88736" x="10528300" y="1530350"/>
          <p14:tracePt t="88753" x="10467975" y="1543050"/>
          <p14:tracePt t="88770" x="10401300" y="1549400"/>
          <p14:tracePt t="88786" x="10356850" y="1558925"/>
          <p14:tracePt t="88802" x="10340975" y="1558925"/>
          <p14:tracePt t="88819" x="10334625" y="1558925"/>
          <p14:tracePt t="88836" x="10312400" y="1558925"/>
          <p14:tracePt t="88853" x="10299700" y="1562100"/>
          <p14:tracePt t="88869" x="10271125" y="1568450"/>
          <p14:tracePt t="88886" x="10226675" y="1574800"/>
          <p14:tracePt t="88902" x="10198100" y="1581150"/>
          <p14:tracePt t="88919" x="10150475" y="1593850"/>
          <p14:tracePt t="88936" x="10093325" y="1600200"/>
          <p14:tracePt t="88953" x="10020300" y="1606550"/>
          <p14:tracePt t="88970" x="9979025" y="1606550"/>
          <p14:tracePt t="88986" x="9950450" y="1606550"/>
          <p14:tracePt t="89003" x="9937750" y="1606550"/>
          <p14:tracePt t="89019" x="9931400" y="1606550"/>
          <p14:tracePt t="89036" x="9921875" y="1616075"/>
          <p14:tracePt t="89052" x="9909175" y="1619250"/>
          <p14:tracePt t="89070" x="9880600" y="1638300"/>
          <p14:tracePt t="89071" x="9871075" y="1638300"/>
          <p14:tracePt t="89086" x="9848850" y="1641475"/>
          <p14:tracePt t="89102" x="9836150" y="1641475"/>
          <p14:tracePt t="89119" x="9813925" y="1647825"/>
          <p14:tracePt t="89136" x="9801225" y="1651000"/>
          <p14:tracePt t="89153" x="9785350" y="1660525"/>
          <p14:tracePt t="89169" x="9782175" y="1666875"/>
          <p14:tracePt t="89186" x="9772650" y="1670050"/>
          <p14:tracePt t="89203" x="9769475" y="1670050"/>
          <p14:tracePt t="89303" x="9798050" y="1670050"/>
          <p14:tracePt t="89311" x="9832975" y="1676400"/>
          <p14:tracePt t="89320" x="9848850" y="1676400"/>
          <p14:tracePt t="89336" x="9880600" y="1682750"/>
          <p14:tracePt t="89352" x="9963150" y="1708150"/>
          <p14:tracePt t="89369" x="10023475" y="1714500"/>
          <p14:tracePt t="89386" x="10039350" y="1714500"/>
          <p14:tracePt t="90141" x="10039350" y="1720850"/>
          <p14:tracePt t="90149" x="10033000" y="1720850"/>
          <p14:tracePt t="90157" x="10023475" y="1720850"/>
          <p14:tracePt t="90170" x="10020300" y="1724025"/>
          <p14:tracePt t="90186" x="10010775" y="1724025"/>
          <p14:tracePt t="90203" x="10007600" y="1733550"/>
          <p14:tracePt t="90220" x="9998075" y="1743075"/>
          <p14:tracePt t="90236" x="9991725" y="1746250"/>
          <p14:tracePt t="90252" x="9988550" y="1746250"/>
          <p14:tracePt t="90271" x="9982200" y="1746250"/>
          <p14:tracePt t="94462" x="9982200" y="1749425"/>
          <p14:tracePt t="94471" x="9969500" y="1755775"/>
          <p14:tracePt t="94477" x="9950450" y="1768475"/>
          <p14:tracePt t="94487" x="9909175" y="1774825"/>
          <p14:tracePt t="94502" x="9836150" y="1803400"/>
          <p14:tracePt t="94520" x="9601200" y="1879600"/>
          <p14:tracePt t="94536" x="9286875" y="2051050"/>
          <p14:tracePt t="94553" x="8905875" y="2200275"/>
          <p14:tracePt t="94570" x="8518525" y="2374900"/>
          <p14:tracePt t="94586" x="8220075" y="2495550"/>
          <p14:tracePt t="94602" x="8045450" y="2574925"/>
          <p14:tracePt t="94619" x="7889875" y="2673350"/>
          <p14:tracePt t="94637" x="7734300" y="2740025"/>
          <p14:tracePt t="94653" x="7575550" y="2847975"/>
          <p14:tracePt t="94670" x="7439025" y="2905125"/>
          <p14:tracePt t="94687" x="7223125" y="3019425"/>
          <p14:tracePt t="94703" x="7067550" y="3098800"/>
          <p14:tracePt t="94720" x="6931025" y="3181350"/>
          <p14:tracePt t="94736" x="6651625" y="3327400"/>
          <p14:tracePt t="94753" x="6419850" y="3467100"/>
          <p14:tracePt t="94770" x="6153150" y="3606800"/>
          <p14:tracePt t="94787" x="5972175" y="3733800"/>
          <p14:tracePt t="94803" x="5835650" y="3816350"/>
          <p14:tracePt t="94820" x="5718175" y="3892550"/>
          <p14:tracePt t="94836" x="5613400" y="3949700"/>
          <p14:tracePt t="94852" x="5530850" y="3994150"/>
          <p14:tracePt t="94869" x="5407025" y="4044950"/>
          <p14:tracePt t="94886" x="5337175" y="4073525"/>
          <p14:tracePt t="94903" x="5222875" y="4114800"/>
          <p14:tracePt t="94920" x="5114925" y="4127500"/>
          <p14:tracePt t="94936" x="4984750" y="4137025"/>
          <p14:tracePt t="94953" x="4848225" y="4137025"/>
          <p14:tracePt t="94970" x="4772025" y="4133850"/>
          <p14:tracePt t="94986" x="4714875" y="4121150"/>
          <p14:tracePt t="95003" x="4686300" y="4124325"/>
          <p14:tracePt t="95019" x="4638675" y="4137025"/>
          <p14:tracePt t="95036" x="4549775" y="4152900"/>
          <p14:tracePt t="95052" x="4479925" y="4165600"/>
          <p14:tracePt t="95070" x="4467225" y="4165600"/>
          <p14:tracePt t="95086" x="4460875" y="4165600"/>
          <p14:tracePt t="95308" x="4457700" y="4165600"/>
          <p14:tracePt t="95316" x="4451350" y="4152900"/>
          <p14:tracePt t="95324" x="4448175" y="4143375"/>
          <p14:tracePt t="95337" x="4441825" y="4140200"/>
          <p14:tracePt t="95353" x="4438650" y="4133850"/>
          <p14:tracePt t="95370" x="4432300" y="4124325"/>
          <p14:tracePt t="95387" x="4429125" y="4121150"/>
          <p14:tracePt t="95789" x="4422775" y="4121150"/>
          <p14:tracePt t="95805" x="4413250" y="4127500"/>
          <p14:tracePt t="95813" x="4410075" y="4130675"/>
          <p14:tracePt t="95822" x="4403725" y="4130675"/>
          <p14:tracePt t="95887" x="4400550" y="4137025"/>
          <p14:tracePt t="95893" x="4397375" y="4140200"/>
          <p14:tracePt t="95903" x="4381500" y="4152900"/>
          <p14:tracePt t="95919" x="4337050" y="4178300"/>
          <p14:tracePt t="95936" x="4305300" y="4194175"/>
          <p14:tracePt t="95953" x="4270375" y="4219575"/>
          <p14:tracePt t="95970" x="4248150" y="4229100"/>
          <p14:tracePt t="95987" x="4222750" y="4267200"/>
          <p14:tracePt t="96003" x="4187825" y="4289425"/>
          <p14:tracePt t="96020" x="4133850" y="4337050"/>
          <p14:tracePt t="96036" x="4098925" y="4400550"/>
          <p14:tracePt t="96053" x="4079875" y="4438650"/>
          <p14:tracePt t="96070" x="4057650" y="4467225"/>
          <p14:tracePt t="96087" x="4044950" y="4502150"/>
          <p14:tracePt t="96088" x="4038600" y="4524375"/>
          <p14:tracePt t="96103" x="4016375" y="4572000"/>
          <p14:tracePt t="96120" x="3994150" y="4664075"/>
          <p14:tracePt t="96137" x="3962400" y="4838700"/>
          <p14:tracePt t="96153" x="3962400" y="4933950"/>
          <p14:tracePt t="96169" x="4006850" y="5038725"/>
          <p14:tracePt t="96186" x="4025900" y="5099050"/>
          <p14:tracePt t="96203" x="4086225" y="5175250"/>
          <p14:tracePt t="96219" x="4130675" y="5229225"/>
          <p14:tracePt t="96236" x="4168775" y="5267325"/>
          <p14:tracePt t="96253" x="4178300" y="5283200"/>
          <p14:tracePt t="96270" x="4197350" y="5299075"/>
          <p14:tracePt t="96286" x="4206875" y="5314950"/>
          <p14:tracePt t="96303" x="4222750" y="5327650"/>
          <p14:tracePt t="96319" x="4241800" y="5337175"/>
          <p14:tracePt t="96336" x="4270375" y="5349875"/>
          <p14:tracePt t="96353" x="4311650" y="5349875"/>
          <p14:tracePt t="96370" x="4321175" y="5349875"/>
          <p14:tracePt t="96386" x="4349750" y="5349875"/>
          <p14:tracePt t="96402" x="4362450" y="5349875"/>
          <p14:tracePt t="96419" x="4378325" y="5346700"/>
          <p14:tracePt t="96437" x="4400550" y="5337175"/>
          <p14:tracePt t="96453" x="4419600" y="5321300"/>
          <p14:tracePt t="96469" x="4464050" y="5289550"/>
          <p14:tracePt t="96487" x="4495800" y="5260975"/>
          <p14:tracePt t="96503" x="4524375" y="5241925"/>
          <p14:tracePt t="96519" x="4540250" y="5200650"/>
          <p14:tracePt t="96536" x="4565650" y="5165725"/>
          <p14:tracePt t="96553" x="4581525" y="5121275"/>
          <p14:tracePt t="96570" x="4587875" y="5080000"/>
          <p14:tracePt t="96587" x="4600575" y="5045075"/>
          <p14:tracePt t="96588" x="4600575" y="5013325"/>
          <p14:tracePt t="96603" x="4606925" y="4991100"/>
          <p14:tracePt t="96619" x="4603750" y="4899025"/>
          <p14:tracePt t="96636" x="4603750" y="4851400"/>
          <p14:tracePt t="96652" x="4597400" y="4781550"/>
          <p14:tracePt t="96670" x="4591050" y="4743450"/>
          <p14:tracePt t="96687" x="4584700" y="4676775"/>
          <p14:tracePt t="96703" x="4584700" y="4629150"/>
          <p14:tracePt t="96720" x="4562475" y="4568825"/>
          <p14:tracePt t="96737" x="4540250" y="4527550"/>
          <p14:tracePt t="96753" x="4533900" y="4486275"/>
          <p14:tracePt t="96770" x="4502150" y="4448175"/>
          <p14:tracePt t="96786" x="4476750" y="4403725"/>
          <p14:tracePt t="96803" x="4460875" y="4375150"/>
          <p14:tracePt t="96820" x="4441825" y="4340225"/>
          <p14:tracePt t="96837" x="4429125" y="4305300"/>
          <p14:tracePt t="96853" x="4419600" y="4283075"/>
          <p14:tracePt t="96869" x="4400550" y="4251325"/>
          <p14:tracePt t="96887" x="4400550" y="4248150"/>
          <p14:tracePt t="96903" x="4394200" y="4238625"/>
          <p14:tracePt t="97458" x="4391025" y="4238625"/>
          <p14:tracePt t="97499" x="4384675" y="4238625"/>
          <p14:tracePt t="97522" x="4381500" y="4238625"/>
          <p14:tracePt t="97539" x="4378325" y="4244975"/>
          <p14:tracePt t="97547" x="4365625" y="4248150"/>
          <p14:tracePt t="97555" x="4356100" y="4254500"/>
          <p14:tracePt t="97570" x="4349750" y="4267200"/>
          <p14:tracePt t="97587" x="4311650" y="4305300"/>
          <p14:tracePt t="97588" x="4289425" y="4340225"/>
          <p14:tracePt t="97603" x="4248150" y="4410075"/>
          <p14:tracePt t="97620" x="4146550" y="4546600"/>
          <p14:tracePt t="97636" x="4006850" y="4848225"/>
          <p14:tracePt t="97653" x="3962400" y="5064125"/>
          <p14:tracePt t="97669" x="3917950" y="5270500"/>
          <p14:tracePt t="97687" x="3908425" y="5441950"/>
          <p14:tracePt t="97703" x="3908425" y="5537200"/>
          <p14:tracePt t="97720" x="3911600" y="5594350"/>
          <p14:tracePt t="97737" x="3917950" y="5616575"/>
          <p14:tracePt t="97753" x="3921125" y="5641975"/>
          <p14:tracePt t="97770" x="3927475" y="5670550"/>
          <p14:tracePt t="97786" x="3933825" y="5699125"/>
          <p14:tracePt t="97803" x="3956050" y="5727700"/>
          <p14:tracePt t="97820" x="3971925" y="5756275"/>
          <p14:tracePt t="97837" x="3990975" y="5778500"/>
          <p14:tracePt t="97853" x="4006850" y="5794375"/>
          <p14:tracePt t="97870" x="4025900" y="5800725"/>
          <p14:tracePt t="97886" x="4038600" y="5803900"/>
          <p14:tracePt t="97903" x="4048125" y="5810250"/>
          <p14:tracePt t="97919" x="4070350" y="5810250"/>
          <p14:tracePt t="97937" x="4111625" y="5810250"/>
          <p14:tracePt t="97953" x="4152900" y="5807075"/>
          <p14:tracePt t="97970" x="4187825" y="5794375"/>
          <p14:tracePt t="97987" x="4222750" y="5778500"/>
          <p14:tracePt t="98003" x="4238625" y="5768975"/>
          <p14:tracePt t="98020" x="4248150" y="5759450"/>
          <p14:tracePt t="98036" x="4257675" y="5743575"/>
          <p14:tracePt t="98053" x="4260850" y="5734050"/>
          <p14:tracePt t="98070" x="4276725" y="5702300"/>
          <p14:tracePt t="98087" x="4298950" y="5651500"/>
          <p14:tracePt t="98103" x="4302125" y="5610225"/>
          <p14:tracePt t="98104" x="4302125" y="5578475"/>
          <p14:tracePt t="98120" x="4302125" y="5575300"/>
          <p14:tracePt t="98136" x="4302125" y="5537200"/>
          <p14:tracePt t="98153" x="4295775" y="5502275"/>
          <p14:tracePt t="98170" x="4289425" y="5467350"/>
          <p14:tracePt t="98186" x="4276725" y="5438775"/>
          <p14:tracePt t="98203" x="4267200" y="5407025"/>
          <p14:tracePt t="98220" x="4254500" y="5384800"/>
          <p14:tracePt t="98237" x="4254500" y="5368925"/>
          <p14:tracePt t="98253" x="4251325" y="5365750"/>
          <p14:tracePt t="98270" x="4244975" y="5359400"/>
          <p14:tracePt t="98286" x="4244975" y="5356225"/>
          <p14:tracePt t="98303" x="4235450" y="5334000"/>
          <p14:tracePt t="98319" x="4219575" y="5311775"/>
          <p14:tracePt t="98337" x="4213225" y="5299075"/>
          <p14:tracePt t="98353" x="4197350" y="5276850"/>
          <p14:tracePt t="98370" x="4175125" y="5235575"/>
          <p14:tracePt t="98386" x="4143375" y="5207000"/>
          <p14:tracePt t="98403" x="4121150" y="5178425"/>
          <p14:tracePt t="98420" x="4086225" y="5159375"/>
          <p14:tracePt t="98436" x="4051300" y="5137150"/>
          <p14:tracePt t="98453" x="4035425" y="5121275"/>
          <p14:tracePt t="98470" x="4013200" y="5114925"/>
          <p14:tracePt t="98486" x="3968750" y="5089525"/>
          <p14:tracePt t="98503" x="3924300" y="5076825"/>
          <p14:tracePt t="98520" x="3889375" y="5057775"/>
          <p14:tracePt t="98537" x="3832225" y="5054600"/>
          <p14:tracePt t="98553" x="3778250" y="5035550"/>
          <p14:tracePt t="98569" x="3746500" y="5029200"/>
          <p14:tracePt t="98586" x="3711575" y="5019675"/>
          <p14:tracePt t="98604" x="3683000" y="5019675"/>
          <p14:tracePt t="98620" x="3629025" y="5019675"/>
          <p14:tracePt t="98636" x="3571875" y="5010150"/>
          <p14:tracePt t="98653" x="3521075" y="5000625"/>
          <p14:tracePt t="98670" x="3495675" y="5000625"/>
          <p14:tracePt t="98686" x="3460750" y="5000625"/>
          <p14:tracePt t="98703" x="3435350" y="5000625"/>
          <p14:tracePt t="98720" x="3406775" y="4994275"/>
          <p14:tracePt t="98737" x="3365500" y="4994275"/>
          <p14:tracePt t="98753" x="3330575" y="4997450"/>
          <p14:tracePt t="98770" x="3305175" y="5000625"/>
          <p14:tracePt t="98787" x="3263900" y="5000625"/>
          <p14:tracePt t="98803" x="3222625" y="5006975"/>
          <p14:tracePt t="98819" x="3178175" y="5006975"/>
          <p14:tracePt t="98836" x="3149600" y="5006975"/>
          <p14:tracePt t="98853" x="3124200" y="5013325"/>
          <p14:tracePt t="98871" x="3108325" y="5019675"/>
          <p14:tracePt t="98887" x="3073400" y="5022850"/>
          <p14:tracePt t="98903" x="3044825" y="5035550"/>
          <p14:tracePt t="98920" x="3019425" y="5041900"/>
          <p14:tracePt t="98936" x="2997200" y="5045075"/>
          <p14:tracePt t="98953" x="2974975" y="5051425"/>
          <p14:tracePt t="98970" x="2955925" y="5060950"/>
          <p14:tracePt t="98987" x="2943225" y="5067300"/>
          <p14:tracePt t="99003" x="2908300" y="5080000"/>
          <p14:tracePt t="99020" x="2886075" y="5095875"/>
          <p14:tracePt t="99037" x="2857500" y="5121275"/>
          <p14:tracePt t="99053" x="2841625" y="5146675"/>
          <p14:tracePt t="99070" x="2822575" y="5165725"/>
          <p14:tracePt t="99087" x="2794000" y="5194300"/>
          <p14:tracePt t="99103" x="2794000" y="5203825"/>
          <p14:tracePt t="99120" x="2778125" y="5232400"/>
          <p14:tracePt t="99137" x="2759075" y="5260975"/>
          <p14:tracePt t="99153" x="2749550" y="5302250"/>
          <p14:tracePt t="99170" x="2736850" y="5324475"/>
          <p14:tracePt t="99186" x="2727325" y="5353050"/>
          <p14:tracePt t="99203" x="2708275" y="5394325"/>
          <p14:tracePt t="99220" x="2701925" y="5422900"/>
          <p14:tracePt t="99237" x="2695575" y="5445125"/>
          <p14:tracePt t="99253" x="2695575" y="5470525"/>
          <p14:tracePt t="99270" x="2695575" y="5505450"/>
          <p14:tracePt t="99286" x="2692400" y="5549900"/>
          <p14:tracePt t="99303" x="2692400" y="5572125"/>
          <p14:tracePt t="99319" x="2692400" y="5584825"/>
          <p14:tracePt t="99337" x="2698750" y="5594350"/>
          <p14:tracePt t="99353" x="2701925" y="5610225"/>
          <p14:tracePt t="99370" x="2708275" y="5638800"/>
          <p14:tracePt t="99387" x="2714625" y="5657850"/>
          <p14:tracePt t="99403" x="2727325" y="5692775"/>
          <p14:tracePt t="99420" x="2736850" y="5715000"/>
          <p14:tracePt t="99437" x="2752725" y="5737225"/>
          <p14:tracePt t="99453" x="2778125" y="5759450"/>
          <p14:tracePt t="99470" x="2794000" y="5775325"/>
          <p14:tracePt t="99487" x="2822575" y="5791200"/>
          <p14:tracePt t="99503" x="2828925" y="5800725"/>
          <p14:tracePt t="99519" x="2847975" y="5816600"/>
          <p14:tracePt t="99536" x="2886075" y="5835650"/>
          <p14:tracePt t="99553" x="2921000" y="5857875"/>
          <p14:tracePt t="99569" x="2962275" y="5870575"/>
          <p14:tracePt t="99587" x="2990850" y="5886450"/>
          <p14:tracePt t="99603" x="3025775" y="5899150"/>
          <p14:tracePt t="99620" x="3054350" y="5899150"/>
          <p14:tracePt t="99636" x="3073400" y="5905500"/>
          <p14:tracePt t="99653" x="3101975" y="5908675"/>
          <p14:tracePt t="99669" x="3130550" y="5915025"/>
          <p14:tracePt t="99687" x="3162300" y="5915025"/>
          <p14:tracePt t="99703" x="3197225" y="5927725"/>
          <p14:tracePt t="99720" x="3238500" y="5927725"/>
          <p14:tracePt t="99736" x="3282950" y="5934075"/>
          <p14:tracePt t="99753" x="3324225" y="5934075"/>
          <p14:tracePt t="99770" x="3359150" y="5940425"/>
          <p14:tracePt t="99786" x="3394075" y="5940425"/>
          <p14:tracePt t="99803" x="3425825" y="5940425"/>
          <p14:tracePt t="99819" x="3448050" y="5940425"/>
          <p14:tracePt t="99836" x="3479800" y="5940425"/>
          <p14:tracePt t="99853" x="3521075" y="5940425"/>
          <p14:tracePt t="99870" x="3568700" y="5940425"/>
          <p14:tracePt t="99886" x="3625850" y="5940425"/>
          <p14:tracePt t="99903" x="3676650" y="5946775"/>
          <p14:tracePt t="99920" x="3708400" y="5946775"/>
          <p14:tracePt t="99937" x="3736975" y="5946775"/>
          <p14:tracePt t="99953" x="3762375" y="5943600"/>
          <p14:tracePt t="99970" x="3778250" y="5943600"/>
          <p14:tracePt t="99986" x="3813175" y="5930900"/>
          <p14:tracePt t="100003" x="3848100" y="5927725"/>
          <p14:tracePt t="100020" x="3870325" y="5921375"/>
          <p14:tracePt t="100037" x="3895725" y="5915025"/>
          <p14:tracePt t="100053" x="3917950" y="5911850"/>
          <p14:tracePt t="100070" x="3937000" y="5905500"/>
          <p14:tracePt t="100086" x="3946525" y="5895975"/>
          <p14:tracePt t="100103" x="3956050" y="5892800"/>
          <p14:tracePt t="100120" x="3971925" y="5876925"/>
          <p14:tracePt t="100123" x="3975100" y="5870575"/>
          <p14:tracePt t="100137" x="3990975" y="5867400"/>
          <p14:tracePt t="100153" x="4006850" y="5851525"/>
          <p14:tracePt t="100170" x="4019550" y="5829300"/>
          <p14:tracePt t="100187" x="4041775" y="5807075"/>
          <p14:tracePt t="100203" x="4051300" y="5778500"/>
          <p14:tracePt t="100220" x="4067175" y="5756275"/>
          <p14:tracePt t="100236" x="4089400" y="5734050"/>
          <p14:tracePt t="100253" x="4089400" y="5721350"/>
          <p14:tracePt t="100270" x="4089400" y="5692775"/>
          <p14:tracePt t="100287" x="4095750" y="5673725"/>
          <p14:tracePt t="100303" x="4095750" y="5632450"/>
          <p14:tracePt t="100320" x="4095750" y="5591175"/>
          <p14:tracePt t="100336" x="4095750" y="5549900"/>
          <p14:tracePt t="100353" x="4095750" y="5524500"/>
          <p14:tracePt t="100370" x="4095750" y="5489575"/>
          <p14:tracePt t="100387" x="4095750" y="5454650"/>
          <p14:tracePt t="100403" x="4095750" y="5435600"/>
          <p14:tracePt t="100420" x="4095750" y="5419725"/>
          <p14:tracePt t="100436" x="4095750" y="5400675"/>
          <p14:tracePt t="100453" x="4095750" y="5387975"/>
          <p14:tracePt t="100470" x="4095750" y="5359400"/>
          <p14:tracePt t="100486" x="4092575" y="5334000"/>
          <p14:tracePt t="100504" x="4092575" y="5321300"/>
          <p14:tracePt t="100520" x="4089400" y="5305425"/>
          <p14:tracePt t="100536" x="4089400" y="5295900"/>
          <p14:tracePt t="100553" x="4083050" y="5286375"/>
          <p14:tracePt t="100569" x="4083050" y="5283200"/>
          <p14:tracePt t="100587" x="4073525" y="5267325"/>
          <p14:tracePt t="100603" x="4060825" y="5264150"/>
          <p14:tracePt t="100620" x="4044950" y="5245100"/>
          <p14:tracePt t="100637" x="4016375" y="5229225"/>
          <p14:tracePt t="100653" x="3981450" y="5210175"/>
          <p14:tracePt t="100670" x="3937000" y="5194300"/>
          <p14:tracePt t="100686" x="3895725" y="5181600"/>
          <p14:tracePt t="100703" x="3860800" y="5168900"/>
          <p14:tracePt t="100720" x="3841750" y="5162550"/>
          <p14:tracePt t="100737" x="3775075" y="5153025"/>
          <p14:tracePt t="100753" x="3724275" y="5146675"/>
          <p14:tracePt t="100770" x="3670300" y="5146675"/>
          <p14:tracePt t="100787" x="3616325" y="5130800"/>
          <p14:tracePt t="100803" x="3549650" y="5118100"/>
          <p14:tracePt t="100820" x="3498850" y="5111750"/>
          <p14:tracePt t="100837" x="3435350" y="5111750"/>
          <p14:tracePt t="100853" x="3400425" y="5105400"/>
          <p14:tracePt t="100871" x="3317875" y="5102225"/>
          <p14:tracePt t="100887" x="3286125" y="5102225"/>
          <p14:tracePt t="100903" x="3244850" y="5095875"/>
          <p14:tracePt t="100920" x="3203575" y="5095875"/>
          <p14:tracePt t="100936" x="3136900" y="5095875"/>
          <p14:tracePt t="100953" x="3114675" y="5095875"/>
          <p14:tracePt t="100970" x="3079750" y="5095875"/>
          <p14:tracePt t="100987" x="2987675" y="5118100"/>
          <p14:tracePt t="101003" x="2940050" y="5118100"/>
          <p14:tracePt t="101020" x="2889250" y="5130800"/>
          <p14:tracePt t="101037" x="2841625" y="5140325"/>
          <p14:tracePt t="101053" x="2781300" y="5162550"/>
          <p14:tracePt t="101070" x="2752725" y="5184775"/>
          <p14:tracePt t="101087" x="2730500" y="5194300"/>
          <p14:tracePt t="101103" x="2727325" y="5200650"/>
          <p14:tracePt t="101120" x="2705100" y="5216525"/>
          <p14:tracePt t="101122" x="2705100" y="5219700"/>
          <p14:tracePt t="101137" x="2695575" y="5226050"/>
          <p14:tracePt t="101153" x="2660650" y="5254625"/>
          <p14:tracePt t="101170" x="2638425" y="5276850"/>
          <p14:tracePt t="101186" x="2628900" y="5305425"/>
          <p14:tracePt t="101203" x="2622550" y="5318125"/>
          <p14:tracePt t="101220" x="2622550" y="5334000"/>
          <p14:tracePt t="101237" x="2622550" y="5372100"/>
          <p14:tracePt t="101253" x="2616200" y="5400675"/>
          <p14:tracePt t="101270" x="2603500" y="5441950"/>
          <p14:tracePt t="101287" x="2603500" y="5489575"/>
          <p14:tracePt t="101303" x="2600325" y="5530850"/>
          <p14:tracePt t="101320" x="2600325" y="5556250"/>
          <p14:tracePt t="101337" x="2593975" y="5597525"/>
          <p14:tracePt t="101353" x="2603500" y="5648325"/>
          <p14:tracePt t="101370" x="2622550" y="5702300"/>
          <p14:tracePt t="101387" x="2644775" y="5775325"/>
          <p14:tracePt t="101403" x="2667000" y="5819775"/>
          <p14:tracePt t="101420" x="2708275" y="5864225"/>
          <p14:tracePt t="101436" x="2749550" y="5911850"/>
          <p14:tracePt t="101453" x="2790825" y="5930900"/>
          <p14:tracePt t="101470" x="2819400" y="5940425"/>
          <p14:tracePt t="101487" x="2847975" y="5953125"/>
          <p14:tracePt t="101503" x="2876550" y="5965825"/>
          <p14:tracePt t="101520" x="2917825" y="5969000"/>
          <p14:tracePt t="101536" x="2959100" y="5981700"/>
          <p14:tracePt t="101553" x="3016250" y="5981700"/>
          <p14:tracePt t="101570" x="3076575" y="5994400"/>
          <p14:tracePt t="101586" x="3133725" y="5994400"/>
          <p14:tracePt t="101603" x="3209925" y="6010275"/>
          <p14:tracePt t="101621" x="3286125" y="6016625"/>
          <p14:tracePt t="101637" x="3305175" y="6022975"/>
          <p14:tracePt t="101653" x="3330575" y="6022975"/>
          <p14:tracePt t="101670" x="3365500" y="6022975"/>
          <p14:tracePt t="101686" x="3432175" y="6003925"/>
          <p14:tracePt t="101703" x="3479800" y="5991225"/>
          <p14:tracePt t="101720" x="3559175" y="5994400"/>
          <p14:tracePt t="101737" x="3606800" y="5994400"/>
          <p14:tracePt t="101753" x="3663950" y="5984875"/>
          <p14:tracePt t="101770" x="3721100" y="5978525"/>
          <p14:tracePt t="101787" x="3762375" y="5965825"/>
          <p14:tracePt t="101803" x="3787775" y="5949950"/>
          <p14:tracePt t="101820" x="3838575" y="5940425"/>
          <p14:tracePt t="101837" x="3867150" y="5927725"/>
          <p14:tracePt t="101853" x="3876675" y="5911850"/>
          <p14:tracePt t="101871" x="3892550" y="5880100"/>
          <p14:tracePt t="101887" x="3895725" y="5870575"/>
          <p14:tracePt t="101903" x="3908425" y="5829300"/>
          <p14:tracePt t="101920" x="3924300" y="5807075"/>
          <p14:tracePt t="101936" x="3956050" y="5753100"/>
          <p14:tracePt t="101953" x="3965575" y="5718175"/>
          <p14:tracePt t="101970" x="3971925" y="5683250"/>
          <p14:tracePt t="101987" x="3981450" y="5641975"/>
          <p14:tracePt t="102003" x="3987800" y="5613400"/>
          <p14:tracePt t="102020" x="3994150" y="5559425"/>
          <p14:tracePt t="102037" x="3994150" y="5508625"/>
          <p14:tracePt t="102053" x="3994150" y="5461000"/>
          <p14:tracePt t="102070" x="3994150" y="5397500"/>
          <p14:tracePt t="102087" x="3994150" y="5270500"/>
          <p14:tracePt t="102104" x="3994150" y="5184775"/>
          <p14:tracePt t="102119" x="3990975" y="5127625"/>
          <p14:tracePt t="102136" x="3984625" y="5076825"/>
          <p14:tracePt t="102153" x="3965575" y="5026025"/>
          <p14:tracePt t="102170" x="3952875" y="4984750"/>
          <p14:tracePt t="102186" x="3921125" y="4940300"/>
          <p14:tracePt t="102203" x="3876675" y="4899025"/>
          <p14:tracePt t="102220" x="3851275" y="4848225"/>
          <p14:tracePt t="102237" x="3803650" y="4800600"/>
          <p14:tracePt t="102253" x="3756025" y="4756150"/>
          <p14:tracePt t="102270" x="3702050" y="4714875"/>
          <p14:tracePt t="102287" x="3638550" y="4676775"/>
          <p14:tracePt t="102303" x="3565525" y="4648200"/>
          <p14:tracePt t="102320" x="3514725" y="4622800"/>
          <p14:tracePt t="102337" x="3457575" y="4619625"/>
          <p14:tracePt t="102353" x="3425825" y="4619625"/>
          <p14:tracePt t="102370" x="3381375" y="4613275"/>
          <p14:tracePt t="102387" x="3314700" y="4616450"/>
          <p14:tracePt t="102403" x="3257550" y="4635500"/>
          <p14:tracePt t="102420" x="3184525" y="4673600"/>
          <p14:tracePt t="102436" x="3111500" y="4708525"/>
          <p14:tracePt t="102453" x="3028950" y="4737100"/>
          <p14:tracePt t="102470" x="2990850" y="4781550"/>
          <p14:tracePt t="102487" x="2946400" y="4813300"/>
          <p14:tracePt t="102503" x="2917825" y="4860925"/>
          <p14:tracePt t="102520" x="2879725" y="4908550"/>
          <p14:tracePt t="102537" x="2854325" y="4946650"/>
          <p14:tracePt t="102554" x="2844800" y="4972050"/>
          <p14:tracePt t="102570" x="2835275" y="5000625"/>
          <p14:tracePt t="102586" x="2809875" y="5051425"/>
          <p14:tracePt t="102603" x="2797175" y="5086350"/>
          <p14:tracePt t="102620" x="2790825" y="5229225"/>
          <p14:tracePt t="102637" x="2784475" y="5305425"/>
          <p14:tracePt t="102653" x="2784475" y="5391150"/>
          <p14:tracePt t="102670" x="2787650" y="5432425"/>
          <p14:tracePt t="102686" x="2787650" y="5448300"/>
          <p14:tracePt t="103248" x="2787650" y="5441950"/>
          <p14:tracePt t="103263" x="2787650" y="5435600"/>
          <p14:tracePt t="103298" x="2787650" y="5432425"/>
          <p14:tracePt t="103304" x="2787650" y="5422900"/>
          <p14:tracePt t="103321" x="2790825" y="5410200"/>
          <p14:tracePt t="103335" x="2797175" y="5407025"/>
          <p14:tracePt t="103343" x="2797175" y="5400675"/>
          <p14:tracePt t="103353" x="2800350" y="5397500"/>
          <p14:tracePt t="103370" x="2822575" y="5375275"/>
          <p14:tracePt t="103387" x="2832100" y="5359400"/>
          <p14:tracePt t="103403" x="2854325" y="5340350"/>
          <p14:tracePt t="103420" x="2870200" y="5324475"/>
          <p14:tracePt t="103437" x="2882900" y="5308600"/>
          <p14:tracePt t="103453" x="2905125" y="5299075"/>
          <p14:tracePt t="103470" x="2924175" y="5283200"/>
          <p14:tracePt t="103487" x="2940050" y="5270500"/>
          <p14:tracePt t="103503" x="2955925" y="5245100"/>
          <p14:tracePt t="103520" x="2987675" y="5210175"/>
          <p14:tracePt t="103537" x="3016250" y="5175250"/>
          <p14:tracePt t="103553" x="3035300" y="5165725"/>
          <p14:tracePt t="103570" x="3044825" y="5162550"/>
          <p14:tracePt t="103587" x="3054350" y="5153025"/>
          <p14:tracePt t="103603" x="3070225" y="5146675"/>
          <p14:tracePt t="103620" x="3079750" y="5143500"/>
          <p14:tracePt t="103623" x="3079750" y="5137150"/>
          <p14:tracePt t="103637" x="3089275" y="5137150"/>
          <p14:tracePt t="103653" x="3098800" y="5133975"/>
          <p14:tracePt t="103670" x="3124200" y="5127625"/>
          <p14:tracePt t="103687" x="3187700" y="5114925"/>
          <p14:tracePt t="103704" x="3298825" y="5092700"/>
          <p14:tracePt t="103720" x="3425825" y="5092700"/>
          <p14:tracePt t="103737" x="3505200" y="5070475"/>
          <p14:tracePt t="103753" x="3562350" y="5070475"/>
          <p14:tracePt t="103770" x="3622675" y="5051425"/>
          <p14:tracePt t="103787" x="3648075" y="5038725"/>
          <p14:tracePt t="103804" x="3673475" y="5022850"/>
          <p14:tracePt t="103820" x="3724275" y="4994275"/>
          <p14:tracePt t="103837" x="3778250" y="4953000"/>
          <p14:tracePt t="103853" x="3844925" y="4883150"/>
          <p14:tracePt t="103870" x="3886200" y="4838700"/>
          <p14:tracePt t="103887" x="3930650" y="4791075"/>
          <p14:tracePt t="103903" x="3956050" y="4749800"/>
          <p14:tracePt t="103920" x="3981450" y="4711700"/>
          <p14:tracePt t="103936" x="4016375" y="4648200"/>
          <p14:tracePt t="103953" x="4073525" y="4591050"/>
          <p14:tracePt t="103970" x="4124325" y="4537075"/>
          <p14:tracePt t="103987" x="4178300" y="4486275"/>
          <p14:tracePt t="104003" x="4213225" y="4422775"/>
          <p14:tracePt t="104020" x="4232275" y="4394200"/>
          <p14:tracePt t="104037" x="4251325" y="4340225"/>
          <p14:tracePt t="104053" x="4254500" y="4327525"/>
          <p14:tracePt t="104070" x="4260850" y="4318000"/>
          <p14:tracePt t="104560" x="4260850" y="4311650"/>
          <p14:tracePt t="104567" x="4260850" y="4292600"/>
          <p14:tracePt t="104575" x="4260850" y="4267200"/>
          <p14:tracePt t="104586" x="4260850" y="4257675"/>
          <p14:tracePt t="104603" x="4260850" y="4210050"/>
          <p14:tracePt t="104621" x="4260850" y="4175125"/>
          <p14:tracePt t="104637" x="4260850" y="4137025"/>
          <p14:tracePt t="104653" x="4257675" y="4108450"/>
          <p14:tracePt t="104671" x="4260850" y="4086225"/>
          <p14:tracePt t="104687" x="4260850" y="4054475"/>
          <p14:tracePt t="104703" x="4260850" y="4038600"/>
          <p14:tracePt t="104720" x="4260850" y="4025900"/>
          <p14:tracePt t="104736" x="4260850" y="4003675"/>
          <p14:tracePt t="104754" x="4257675" y="3981450"/>
          <p14:tracePt t="104770" x="4238625" y="3930650"/>
          <p14:tracePt t="104787" x="4238625" y="3902075"/>
          <p14:tracePt t="104804" x="4235450" y="3879850"/>
          <p14:tracePt t="104820" x="4232275" y="3867150"/>
          <p14:tracePt t="104837" x="4225925" y="3857625"/>
          <p14:tracePt t="104853" x="4222750" y="3844925"/>
          <p14:tracePt t="104871" x="4210050" y="3816350"/>
          <p14:tracePt t="104887" x="4200525" y="3806825"/>
          <p14:tracePt t="104904" x="4191000" y="3790950"/>
          <p14:tracePt t="104920" x="4168775" y="3768725"/>
          <p14:tracePt t="104937" x="4152900" y="3752850"/>
          <p14:tracePt t="104953" x="4149725" y="3740150"/>
          <p14:tracePt t="104971" x="4130675" y="3717925"/>
          <p14:tracePt t="104987" x="4108450" y="3695700"/>
          <p14:tracePt t="105003" x="4079875" y="3676650"/>
          <p14:tracePt t="105020" x="4029075" y="3654425"/>
          <p14:tracePt t="105037" x="4000500" y="3641725"/>
          <p14:tracePt t="105053" x="3990975" y="3635375"/>
          <p14:tracePt t="105070" x="3968750" y="3622675"/>
          <p14:tracePt t="105087" x="3949700" y="3613150"/>
          <p14:tracePt t="105103" x="3940175" y="3597275"/>
          <p14:tracePt t="105120" x="3917950" y="3587750"/>
          <p14:tracePt t="105137" x="3883025" y="3568700"/>
          <p14:tracePt t="105154" x="3838575" y="3552825"/>
          <p14:tracePt t="105170" x="3803650" y="3533775"/>
          <p14:tracePt t="105187" x="3768725" y="3508375"/>
          <p14:tracePt t="105203" x="3752850" y="3505200"/>
          <p14:tracePt t="105221" x="3749675" y="3498850"/>
          <p14:tracePt t="105237" x="3733800" y="3498850"/>
          <p14:tracePt t="105254" x="3724275" y="3498850"/>
          <p14:tracePt t="105270" x="3698875" y="3495675"/>
          <p14:tracePt t="105287" x="3660775" y="3495675"/>
          <p14:tracePt t="105305" x="3644900" y="3495675"/>
          <p14:tracePt t="105320" x="3632200" y="3502025"/>
          <p14:tracePt t="105337" x="3609975" y="3508375"/>
          <p14:tracePt t="105353" x="3597275" y="3514725"/>
          <p14:tracePt t="105370" x="3559175" y="3540125"/>
          <p14:tracePt t="105387" x="3498850" y="3559175"/>
          <p14:tracePt t="105404" x="3470275" y="3578225"/>
          <p14:tracePt t="105420" x="3448050" y="3594100"/>
          <p14:tracePt t="105437" x="3425825" y="3616325"/>
          <p14:tracePt t="105453" x="3403600" y="3635375"/>
          <p14:tracePt t="105471" x="3340100" y="3683000"/>
          <p14:tracePt t="105487" x="3317875" y="3708400"/>
          <p14:tracePt t="105503" x="3305175" y="3717925"/>
          <p14:tracePt t="105520" x="3289300" y="3746500"/>
          <p14:tracePt t="105537" x="3267075" y="3775075"/>
          <p14:tracePt t="105554" x="3251200" y="3806825"/>
          <p14:tracePt t="105570" x="3228975" y="3829050"/>
          <p14:tracePt t="105586" x="3203575" y="3873500"/>
          <p14:tracePt t="105603" x="3178175" y="3924300"/>
          <p14:tracePt t="105620" x="3165475" y="3965575"/>
          <p14:tracePt t="105637" x="3159125" y="3994150"/>
          <p14:tracePt t="105653" x="3159125" y="4025900"/>
          <p14:tracePt t="105671" x="3159125" y="4044950"/>
          <p14:tracePt t="105687" x="3159125" y="4057650"/>
          <p14:tracePt t="105704" x="3155950" y="4064000"/>
          <p14:tracePt t="106012" x="3149600" y="4064000"/>
          <p14:tracePt t="106028" x="3130550" y="4064000"/>
          <p14:tracePt t="106035" x="3098800" y="4064000"/>
          <p14:tracePt t="106043" x="3054350" y="4064000"/>
          <p14:tracePt t="106053" x="2990850" y="4057650"/>
          <p14:tracePt t="106070" x="2892425" y="4051300"/>
          <p14:tracePt t="106087" x="2784475" y="4035425"/>
          <p14:tracePt t="106103" x="2689225" y="4025900"/>
          <p14:tracePt t="106121" x="2587625" y="4006850"/>
          <p14:tracePt t="106137" x="2476500" y="3990975"/>
          <p14:tracePt t="106139" x="2422525" y="3981450"/>
          <p14:tracePt t="106153" x="2378075" y="3975100"/>
          <p14:tracePt t="106171" x="2311400" y="3959225"/>
          <p14:tracePt t="106187" x="2254250" y="3956050"/>
          <p14:tracePt t="106203" x="2187575" y="3956050"/>
          <p14:tracePt t="106220" x="2089150" y="3946525"/>
          <p14:tracePt t="106237" x="2012950" y="3940175"/>
          <p14:tracePt t="106253" x="1879600" y="3905250"/>
          <p14:tracePt t="106270" x="1714500" y="3876675"/>
          <p14:tracePt t="106287" x="1597025" y="3857625"/>
          <p14:tracePt t="106304" x="1508125" y="3854450"/>
          <p14:tracePt t="106320" x="1409700" y="3838575"/>
          <p14:tracePt t="106337" x="1330325" y="3829050"/>
          <p14:tracePt t="106353" x="1282700" y="3829050"/>
          <p14:tracePt t="106370" x="1225550" y="3829050"/>
          <p14:tracePt t="106387" x="1190625" y="3819525"/>
          <p14:tracePt t="106404" x="1177925" y="3819525"/>
          <p14:tracePt t="106421" x="1146175" y="3813175"/>
          <p14:tracePt t="106437" x="1136650" y="3813175"/>
          <p14:tracePt t="106453" x="1108075" y="3813175"/>
          <p14:tracePt t="106470" x="1073150" y="3806825"/>
          <p14:tracePt t="106487" x="1028700" y="3794125"/>
          <p14:tracePt t="106503" x="993775" y="3790950"/>
          <p14:tracePt t="106520" x="971550" y="3790950"/>
          <p14:tracePt t="106537" x="968375" y="3790950"/>
          <p14:tracePt t="106599" x="962025" y="3790950"/>
          <p14:tracePt t="106607" x="958850" y="3790950"/>
          <p14:tracePt t="106615" x="955675" y="3790950"/>
          <p14:tracePt t="106623" x="949325" y="3790950"/>
          <p14:tracePt t="106639" x="949325" y="3794125"/>
          <p14:tracePt t="106654" x="946150" y="3800475"/>
          <p14:tracePt t="106671" x="936625" y="3810000"/>
          <p14:tracePt t="106687" x="927100" y="3813175"/>
          <p14:tracePt t="106703" x="920750" y="3819525"/>
          <p14:tracePt t="106737" x="911225" y="3819525"/>
          <p14:tracePt t="106754" x="908050" y="3819525"/>
          <p14:tracePt t="106770" x="898525" y="3822700"/>
          <p14:tracePt t="106803" x="898525" y="3829050"/>
          <p14:tracePt t="106821" x="892175" y="3832225"/>
          <p14:tracePt t="106837" x="892175" y="3838575"/>
          <p14:tracePt t="106880" x="892175" y="3841750"/>
          <p14:tracePt t="106962" x="892175" y="3844925"/>
          <p14:tracePt t="106971" x="898525" y="3844925"/>
          <p14:tracePt t="106977" x="911225" y="3844925"/>
          <p14:tracePt t="106987" x="933450" y="3844925"/>
          <p14:tracePt t="107003" x="981075" y="3844925"/>
          <p14:tracePt t="107020" x="1047750" y="3844925"/>
          <p14:tracePt t="107037" x="1108075" y="3844925"/>
          <p14:tracePt t="107053" x="1133475" y="3844925"/>
          <p14:tracePt t="107070" x="1149350" y="3851275"/>
          <p14:tracePt t="107122" x="1158875" y="3851275"/>
          <p14:tracePt t="107130" x="1177925" y="3851275"/>
          <p14:tracePt t="107138" x="1187450" y="3851275"/>
          <p14:tracePt t="107153" x="1209675" y="3857625"/>
          <p14:tracePt t="107170" x="1212850" y="3857625"/>
          <p14:tracePt t="107187" x="1216025" y="3870325"/>
          <p14:tracePt t="107204" x="1222375" y="3883025"/>
          <p14:tracePt t="107220" x="1222375" y="3895725"/>
          <p14:tracePt t="107236" x="1222375" y="3914775"/>
          <p14:tracePt t="107253" x="1222375" y="3924300"/>
          <p14:tracePt t="107270" x="1216025" y="3940175"/>
          <p14:tracePt t="107287" x="1212850" y="3943350"/>
          <p14:tracePt t="107304" x="1203325" y="3959225"/>
          <p14:tracePt t="107320" x="1187450" y="3975100"/>
          <p14:tracePt t="107337" x="1177925" y="3987800"/>
          <p14:tracePt t="107353" x="1162050" y="4003675"/>
          <p14:tracePt t="107370" x="1149350" y="4003675"/>
          <p14:tracePt t="107388" x="1127125" y="4013200"/>
          <p14:tracePt t="107404" x="1114425" y="4013200"/>
          <p14:tracePt t="107420" x="1095375" y="4019550"/>
          <p14:tracePt t="107437" x="1063625" y="4019550"/>
          <p14:tracePt t="107454" x="1054100" y="4022725"/>
          <p14:tracePt t="107471" x="1041400" y="4022725"/>
          <p14:tracePt t="107487" x="1031875" y="4029075"/>
          <p14:tracePt t="107503" x="1022350" y="4032250"/>
          <p14:tracePt t="107520" x="1012825" y="4038600"/>
          <p14:tracePt t="107537" x="1009650" y="4038600"/>
          <p14:tracePt t="107554" x="993775" y="4041775"/>
          <p14:tracePt t="107837" x="993775" y="4048125"/>
          <p14:tracePt t="107853" x="996950" y="4051300"/>
          <p14:tracePt t="107861" x="1041400" y="4083050"/>
          <p14:tracePt t="107870" x="1085850" y="4108450"/>
          <p14:tracePt t="107887" x="1209675" y="4156075"/>
          <p14:tracePt t="107903" x="1355725" y="4225925"/>
          <p14:tracePt t="107920" x="1536700" y="4257675"/>
          <p14:tracePt t="107937" x="1657350" y="4267200"/>
          <p14:tracePt t="107954" x="1755775" y="4283075"/>
          <p14:tracePt t="107971" x="1851025" y="4283075"/>
          <p14:tracePt t="107986" x="1949450" y="4283075"/>
          <p14:tracePt t="108003" x="2076450" y="4276725"/>
          <p14:tracePt t="108021" x="2206625" y="4244975"/>
          <p14:tracePt t="108037" x="2346325" y="4235450"/>
          <p14:tracePt t="108053" x="2454275" y="4235450"/>
          <p14:tracePt t="108071" x="2540000" y="4235450"/>
          <p14:tracePt t="108087" x="2606675" y="4229100"/>
          <p14:tracePt t="108103" x="2701925" y="4222750"/>
          <p14:tracePt t="108120" x="2755900" y="4216400"/>
          <p14:tracePt t="108137" x="2816225" y="4216400"/>
          <p14:tracePt t="108153" x="2844800" y="4216400"/>
          <p14:tracePt t="108170" x="2863850" y="4216400"/>
          <p14:tracePt t="108187" x="2914650" y="4219575"/>
          <p14:tracePt t="108204" x="2955925" y="4225925"/>
          <p14:tracePt t="108220" x="2997200" y="4232275"/>
          <p14:tracePt t="108237" x="3067050" y="4244975"/>
          <p14:tracePt t="108253" x="3171825" y="4244975"/>
          <p14:tracePt t="108270" x="3311525" y="4254500"/>
          <p14:tracePt t="108287" x="3409950" y="4260850"/>
          <p14:tracePt t="108304" x="3505200" y="4260850"/>
          <p14:tracePt t="108321" x="3546475" y="4257675"/>
          <p14:tracePt t="108337" x="3562350" y="4241800"/>
          <p14:tracePt t="108353" x="3597275" y="4187825"/>
          <p14:tracePt t="108370" x="3622675" y="4146550"/>
          <p14:tracePt t="108388" x="3641725" y="4095750"/>
          <p14:tracePt t="108404" x="3660775" y="4060825"/>
          <p14:tracePt t="108420" x="3679825" y="4000500"/>
          <p14:tracePt t="108437" x="3686175" y="3965575"/>
          <p14:tracePt t="108454" x="3686175" y="3949700"/>
          <p14:tracePt t="108522" x="3686175" y="3952875"/>
          <p14:tracePt t="108530" x="3683000" y="3971925"/>
          <p14:tracePt t="108538" x="3683000" y="4035425"/>
          <p14:tracePt t="108553" x="3689350" y="4143375"/>
          <p14:tracePt t="108570" x="3683000" y="4222750"/>
          <p14:tracePt t="108587" x="3683000" y="4264025"/>
          <p14:tracePt t="108604" x="3689350" y="4349750"/>
          <p14:tracePt t="108620" x="3689350" y="4359275"/>
          <p14:tracePt t="108692" x="3689350" y="4349750"/>
          <p14:tracePt t="108699" x="3686175" y="4314825"/>
          <p14:tracePt t="108707" x="3686175" y="4273550"/>
          <p14:tracePt t="108720" x="3679825" y="4254500"/>
          <p14:tracePt t="108737" x="3679825" y="4200525"/>
          <p14:tracePt t="108753" x="3679825" y="4152900"/>
          <p14:tracePt t="108771" x="3673475" y="4111625"/>
          <p14:tracePt t="108787" x="3673475" y="4108450"/>
          <p14:tracePt t="108828" x="3670300" y="4108450"/>
          <p14:tracePt t="108852" x="3663950" y="4140200"/>
          <p14:tracePt t="108859" x="3654425" y="4184650"/>
          <p14:tracePt t="108870" x="3654425" y="4229100"/>
          <p14:tracePt t="108887" x="3654425" y="4305300"/>
          <p14:tracePt t="108904" x="3654425" y="4352925"/>
          <p14:tracePt t="108921" x="3654425" y="4368800"/>
          <p14:tracePt t="108982" x="3654425" y="4365625"/>
          <p14:tracePt t="108989" x="3654425" y="4346575"/>
          <p14:tracePt t="108997" x="3657600" y="4314825"/>
          <p14:tracePt t="109005" x="3657600" y="4270375"/>
          <p14:tracePt t="109021" x="3657600" y="4216400"/>
          <p14:tracePt t="109037" x="3654425" y="4159250"/>
          <p14:tracePt t="109053" x="3644900" y="4114800"/>
          <p14:tracePt t="109070" x="3644900" y="4108450"/>
          <p14:tracePt t="109142" x="3638550" y="4108450"/>
          <p14:tracePt t="109158" x="3635375" y="4111625"/>
          <p14:tracePt t="109431" x="3635375" y="4108450"/>
          <p14:tracePt t="109439" x="3641725" y="4108450"/>
          <p14:tracePt t="109456" x="3644900" y="4105275"/>
          <p14:tracePt t="109623" x="3638550" y="4108450"/>
          <p14:tracePt t="109631" x="3638550" y="4124325"/>
          <p14:tracePt t="109639" x="3638550" y="4133850"/>
          <p14:tracePt t="109654" x="3638550" y="4159250"/>
          <p14:tracePt t="109670" x="3654425" y="4200525"/>
          <p14:tracePt t="109687" x="3679825" y="4251325"/>
          <p14:tracePt t="109703" x="3752850" y="4311650"/>
          <p14:tracePt t="109720" x="3803650" y="4349750"/>
          <p14:tracePt t="109737" x="3911600" y="4397375"/>
          <p14:tracePt t="109753" x="4032250" y="4429125"/>
          <p14:tracePt t="109771" x="4171950" y="4435475"/>
          <p14:tracePt t="109787" x="4318000" y="4435475"/>
          <p14:tracePt t="109804" x="4489450" y="4454525"/>
          <p14:tracePt t="109821" x="4651375" y="4479925"/>
          <p14:tracePt t="109838" x="4781550" y="4495800"/>
          <p14:tracePt t="109854" x="4841875" y="4511675"/>
          <p14:tracePt t="109871" x="4864100" y="4521200"/>
          <p14:tracePt t="109904" x="4870450" y="4521200"/>
          <p14:tracePt t="109920" x="4870450" y="4527550"/>
          <p14:tracePt t="109937" x="4876800" y="4533900"/>
          <p14:tracePt t="109953" x="4883150" y="4549775"/>
          <p14:tracePt t="109970" x="4886325" y="4568825"/>
          <p14:tracePt t="109987" x="4892675" y="4597400"/>
          <p14:tracePt t="110003" x="4892675" y="4616450"/>
          <p14:tracePt t="110021" x="4905375" y="4651375"/>
          <p14:tracePt t="110037" x="4914900" y="4667250"/>
          <p14:tracePt t="110054" x="4930775" y="4689475"/>
          <p14:tracePt t="110071" x="4959350" y="4705350"/>
          <p14:tracePt t="110087" x="5003800" y="4737100"/>
          <p14:tracePt t="110104" x="5045075" y="4756150"/>
          <p14:tracePt t="110121" x="5105400" y="4762500"/>
          <p14:tracePt t="110137" x="5159375" y="4797425"/>
          <p14:tracePt t="110154" x="5238750" y="4819650"/>
          <p14:tracePt t="110171" x="5321300" y="4848225"/>
          <p14:tracePt t="110188" x="5407025" y="4854575"/>
          <p14:tracePt t="110203" x="5559425" y="4864100"/>
          <p14:tracePt t="110220" x="5727700" y="4870450"/>
          <p14:tracePt t="110237" x="5835650" y="4870450"/>
          <p14:tracePt t="110253" x="5934075" y="4857750"/>
          <p14:tracePt t="110270" x="5991225" y="4832350"/>
          <p14:tracePt t="110287" x="6013450" y="4813300"/>
          <p14:tracePt t="110304" x="6032500" y="4765675"/>
          <p14:tracePt t="110320" x="6045200" y="4702175"/>
          <p14:tracePt t="110337" x="6045200" y="4638675"/>
          <p14:tracePt t="110353" x="6045200" y="4575175"/>
          <p14:tracePt t="110371" x="6035675" y="4432300"/>
          <p14:tracePt t="110387" x="6035675" y="4387850"/>
          <p14:tracePt t="110404" x="6026150" y="4292600"/>
          <p14:tracePt t="110420" x="6010275" y="4181475"/>
          <p14:tracePt t="110438" x="5994400" y="4092575"/>
          <p14:tracePt t="110453" x="5984875" y="4041775"/>
          <p14:tracePt t="110470" x="5972175" y="4000500"/>
          <p14:tracePt t="110487" x="5965825" y="3943350"/>
          <p14:tracePt t="110504" x="5949950" y="3854450"/>
          <p14:tracePt t="110520" x="5949950" y="3794125"/>
          <p14:tracePt t="110537" x="5937250" y="3717925"/>
          <p14:tracePt t="110554" x="5937250" y="3651250"/>
          <p14:tracePt t="110571" x="5940425" y="3609975"/>
          <p14:tracePt t="110588" x="5937250" y="3562350"/>
          <p14:tracePt t="110604" x="5937250" y="3508375"/>
          <p14:tracePt t="110621" x="5930900" y="3457575"/>
          <p14:tracePt t="110637" x="5924550" y="3422650"/>
          <p14:tracePt t="110638" x="5918200" y="3400425"/>
          <p14:tracePt t="110653" x="5905500" y="3340100"/>
          <p14:tracePt t="110670" x="5905500" y="3321050"/>
          <p14:tracePt t="110687" x="5905500" y="3292475"/>
          <p14:tracePt t="110703" x="5895975" y="3276600"/>
          <p14:tracePt t="110720" x="5867400" y="3244850"/>
          <p14:tracePt t="110737" x="5848350" y="3200400"/>
          <p14:tracePt t="110754" x="5832475" y="3178175"/>
          <p14:tracePt t="110770" x="5819775" y="3143250"/>
          <p14:tracePt t="110788" x="5816600" y="3133725"/>
          <p14:tracePt t="110804" x="5803900" y="3111500"/>
          <p14:tracePt t="110821" x="5794375" y="3092450"/>
          <p14:tracePt t="110837" x="5788025" y="3063875"/>
          <p14:tracePt t="110854" x="5772150" y="3041650"/>
          <p14:tracePt t="110871" x="5756275" y="3025775"/>
          <p14:tracePt t="110888" x="5743575" y="3009900"/>
          <p14:tracePt t="110903" x="5724525" y="3000375"/>
          <p14:tracePt t="110921" x="5708650" y="2984500"/>
          <p14:tracePt t="110937" x="5695950" y="2984500"/>
          <p14:tracePt t="110953" x="5689600" y="2984500"/>
          <p14:tracePt t="110970" x="5686425" y="2978150"/>
          <p14:tracePt t="111573" x="5686425" y="2984500"/>
          <p14:tracePt t="111581" x="5667375" y="3009900"/>
          <p14:tracePt t="111589" x="5648325" y="3022600"/>
          <p14:tracePt t="111604" x="5613400" y="3051175"/>
          <p14:tracePt t="111621" x="5473700" y="3216275"/>
          <p14:tracePt t="111637" x="5413375" y="3260725"/>
          <p14:tracePt t="111641" x="5334000" y="3321050"/>
          <p14:tracePt t="111654" x="5133975" y="3463925"/>
          <p14:tracePt t="111670" x="4848225" y="3616325"/>
          <p14:tracePt t="111687" x="4511675" y="3810000"/>
          <p14:tracePt t="111703" x="4111625" y="3959225"/>
          <p14:tracePt t="111721" x="3724275" y="4203700"/>
          <p14:tracePt t="111738" x="3416300" y="4365625"/>
          <p14:tracePt t="111754" x="3133725" y="4495800"/>
          <p14:tracePt t="111770" x="2959100" y="4575175"/>
          <p14:tracePt t="111788" x="2784475" y="4645025"/>
          <p14:tracePt t="111804" x="2590800" y="4699000"/>
          <p14:tracePt t="111821" x="2409825" y="4797425"/>
          <p14:tracePt t="111838" x="2127250" y="4911725"/>
          <p14:tracePt t="111854" x="1974850" y="4972050"/>
          <p14:tracePt t="111871" x="1863725" y="4994275"/>
          <p14:tracePt t="111887" x="1717675" y="5054600"/>
          <p14:tracePt t="111904" x="1641475" y="5114925"/>
          <p14:tracePt t="111920" x="1555750" y="5178425"/>
          <p14:tracePt t="111937" x="1476375" y="5248275"/>
          <p14:tracePt t="111954" x="1419225" y="5299075"/>
          <p14:tracePt t="111970" x="1409700" y="5321300"/>
          <p14:tracePt t="111987" x="1409700" y="5334000"/>
          <p14:tracePt t="112004" x="1409700" y="5349875"/>
          <p14:tracePt t="112020" x="1409700" y="5368925"/>
          <p14:tracePt t="112037" x="1409700" y="5381625"/>
          <p14:tracePt t="112054" x="1412875" y="5397500"/>
          <p14:tracePt t="112112" x="1416050" y="5397500"/>
          <p14:tracePt t="112120" x="1425575" y="5397500"/>
          <p14:tracePt t="112127" x="1444625" y="5387975"/>
          <p14:tracePt t="112137" x="1454150" y="5378450"/>
          <p14:tracePt t="112153" x="1476375" y="5356225"/>
          <p14:tracePt t="112171" x="1508125" y="5324475"/>
          <p14:tracePt t="112188" x="1511300" y="5308600"/>
          <p14:tracePt t="112205" x="1511300" y="5302250"/>
          <p14:tracePt t="112221" x="1511300" y="5286375"/>
          <p14:tracePt t="112238" x="1511300" y="5273675"/>
          <p14:tracePt t="112254" x="1482725" y="5248275"/>
          <p14:tracePt t="112270" x="1447800" y="5232400"/>
          <p14:tracePt t="112287" x="1416050" y="5213350"/>
          <p14:tracePt t="112304" x="1371600" y="5213350"/>
          <p14:tracePt t="112320" x="1311275" y="5213350"/>
          <p14:tracePt t="112338" x="1289050" y="5213350"/>
          <p14:tracePt t="112353" x="1238250" y="5213350"/>
          <p14:tracePt t="112370" x="1193800" y="5216525"/>
          <p14:tracePt t="112387" x="1155700" y="5216525"/>
          <p14:tracePt t="112403" x="1127125" y="5216525"/>
          <p14:tracePt t="112421" x="1092200" y="5216525"/>
          <p14:tracePt t="112438" x="1060450" y="5222875"/>
          <p14:tracePt t="112454" x="1031875" y="5222875"/>
          <p14:tracePt t="112471" x="996950" y="5226050"/>
          <p14:tracePt t="112488" x="946150" y="5241925"/>
          <p14:tracePt t="112504" x="920750" y="5241925"/>
          <p14:tracePt t="112520" x="885825" y="5241925"/>
          <p14:tracePt t="112537" x="866775" y="5241925"/>
          <p14:tracePt t="112554" x="850900" y="5241925"/>
          <p14:tracePt t="112571" x="812800" y="5257800"/>
          <p14:tracePt t="112587" x="784225" y="5264150"/>
          <p14:tracePt t="112604" x="749300" y="5273675"/>
          <p14:tracePt t="112621" x="720725" y="5299075"/>
          <p14:tracePt t="112638" x="698500" y="5321300"/>
          <p14:tracePt t="112653" x="669925" y="5343525"/>
          <p14:tracePt t="112671" x="660400" y="5365750"/>
          <p14:tracePt t="112687" x="650875" y="5378450"/>
          <p14:tracePt t="112703" x="638175" y="5400675"/>
          <p14:tracePt t="112720" x="622300" y="5422900"/>
          <p14:tracePt t="112738" x="615950" y="5426075"/>
          <p14:tracePt t="112753" x="612775" y="5451475"/>
          <p14:tracePt t="112771" x="612775" y="5476875"/>
          <p14:tracePt t="112787" x="606425" y="5486400"/>
          <p14:tracePt t="112804" x="606425" y="5505450"/>
          <p14:tracePt t="112821" x="600075" y="5527675"/>
          <p14:tracePt t="112837" x="600075" y="5546725"/>
          <p14:tracePt t="112854" x="600075" y="5568950"/>
          <p14:tracePt t="112871" x="600075" y="5578475"/>
          <p14:tracePt t="112888" x="600075" y="5597525"/>
          <p14:tracePt t="112903" x="600075" y="5616575"/>
          <p14:tracePt t="112920" x="600075" y="5635625"/>
          <p14:tracePt t="112938" x="603250" y="5651500"/>
          <p14:tracePt t="112954" x="609600" y="5680075"/>
          <p14:tracePt t="112971" x="612775" y="5689600"/>
          <p14:tracePt t="112988" x="625475" y="5708650"/>
          <p14:tracePt t="113005" x="628650" y="5724525"/>
          <p14:tracePt t="113021" x="638175" y="5734050"/>
          <p14:tracePt t="113037" x="641350" y="5746750"/>
          <p14:tracePt t="113053" x="666750" y="5784850"/>
          <p14:tracePt t="113071" x="669925" y="5819775"/>
          <p14:tracePt t="113087" x="679450" y="5842000"/>
          <p14:tracePt t="113104" x="695325" y="5857875"/>
          <p14:tracePt t="113121" x="723900" y="5876925"/>
          <p14:tracePt t="113137" x="739775" y="5892800"/>
          <p14:tracePt t="113154" x="774700" y="5905500"/>
          <p14:tracePt t="113171" x="809625" y="5927725"/>
          <p14:tracePt t="113188" x="831850" y="5949950"/>
          <p14:tracePt t="113204" x="863600" y="5975350"/>
          <p14:tracePt t="113221" x="898525" y="5997575"/>
          <p14:tracePt t="113238" x="920750" y="6013450"/>
          <p14:tracePt t="113254" x="939800" y="6026150"/>
          <p14:tracePt t="113271" x="962025" y="6042025"/>
          <p14:tracePt t="113287" x="1003300" y="6054725"/>
          <p14:tracePt t="113304" x="1050925" y="6070600"/>
          <p14:tracePt t="113320" x="1098550" y="6076950"/>
          <p14:tracePt t="113337" x="1123950" y="6076950"/>
          <p14:tracePt t="113354" x="1165225" y="6083300"/>
          <p14:tracePt t="113370" x="1200150" y="6086475"/>
          <p14:tracePt t="113387" x="1241425" y="6092825"/>
          <p14:tracePt t="113403" x="1270000" y="6092825"/>
          <p14:tracePt t="113420" x="1295400" y="6099175"/>
          <p14:tracePt t="113438" x="1311275" y="6099175"/>
          <p14:tracePt t="113454" x="1330325" y="6099175"/>
          <p14:tracePt t="113471" x="1346200" y="6089650"/>
          <p14:tracePt t="113487" x="1365250" y="6080125"/>
          <p14:tracePt t="113504" x="1374775" y="6073775"/>
          <p14:tracePt t="113521" x="1393825" y="6054725"/>
          <p14:tracePt t="113537" x="1412875" y="6042025"/>
          <p14:tracePt t="113553" x="1454150" y="6007100"/>
          <p14:tracePt t="113570" x="1482725" y="5997575"/>
          <p14:tracePt t="113587" x="1498600" y="5975350"/>
          <p14:tracePt t="113604" x="1514475" y="5959475"/>
          <p14:tracePt t="113620" x="1527175" y="5930900"/>
          <p14:tracePt t="113637" x="1533525" y="5889625"/>
          <p14:tracePt t="113654" x="1536700" y="5857875"/>
          <p14:tracePt t="113670" x="1536700" y="5816600"/>
          <p14:tracePt t="113688" x="1536700" y="5775325"/>
          <p14:tracePt t="113704" x="1536700" y="5727700"/>
          <p14:tracePt t="113720" x="1533525" y="5670550"/>
          <p14:tracePt t="113738" x="1533525" y="5651500"/>
          <p14:tracePt t="113754" x="1530350" y="5622925"/>
          <p14:tracePt t="113771" x="1524000" y="5588000"/>
          <p14:tracePt t="113787" x="1524000" y="5562600"/>
          <p14:tracePt t="113804" x="1524000" y="5546725"/>
          <p14:tracePt t="113820" x="1524000" y="5495925"/>
          <p14:tracePt t="113837" x="1524000" y="5476875"/>
          <p14:tracePt t="113854" x="1511300" y="5441950"/>
          <p14:tracePt t="113870" x="1495425" y="5407025"/>
          <p14:tracePt t="113888" x="1476375" y="5378450"/>
          <p14:tracePt t="113904" x="1460500" y="5334000"/>
          <p14:tracePt t="113921" x="1447800" y="5318125"/>
          <p14:tracePt t="113937" x="1431925" y="5292725"/>
          <p14:tracePt t="113954" x="1419225" y="5280025"/>
          <p14:tracePt t="113971" x="1393825" y="5264150"/>
          <p14:tracePt t="113988" x="1390650" y="5264150"/>
          <p14:tracePt t="114004" x="1352550" y="5254625"/>
          <p14:tracePt t="114021" x="1327150" y="5248275"/>
          <p14:tracePt t="114037" x="1298575" y="5238750"/>
          <p14:tracePt t="114054" x="1270000" y="5238750"/>
          <p14:tracePt t="114071" x="1244600" y="5238750"/>
          <p14:tracePt t="114087" x="1216025" y="5238750"/>
          <p14:tracePt t="114104" x="1174750" y="5235575"/>
          <p14:tracePt t="114121" x="1152525" y="5238750"/>
          <p14:tracePt t="114138" x="1139825" y="5238750"/>
          <p14:tracePt t="114154" x="1120775" y="5238750"/>
          <p14:tracePt t="114157" x="1114425" y="5238750"/>
          <p14:tracePt t="114170" x="1104900" y="5245100"/>
          <p14:tracePt t="114188" x="1095375" y="5245100"/>
          <p14:tracePt t="114204" x="1092200" y="5245100"/>
          <p14:tracePt t="114794" x="1104900" y="5254625"/>
          <p14:tracePt t="114802" x="1181100" y="5276850"/>
          <p14:tracePt t="114810" x="1244600" y="5276850"/>
          <p14:tracePt t="114820" x="1308100" y="5276850"/>
          <p14:tracePt t="114837" x="1584325" y="5318125"/>
          <p14:tracePt t="114854" x="1984375" y="5340350"/>
          <p14:tracePt t="114871" x="2546350" y="5426075"/>
          <p14:tracePt t="114888" x="2997200" y="5473700"/>
          <p14:tracePt t="114904" x="3476625" y="5486400"/>
          <p14:tracePt t="114921" x="3981450" y="5511800"/>
          <p14:tracePt t="114937" x="4543425" y="5511800"/>
          <p14:tracePt t="114954" x="5321300" y="5435600"/>
          <p14:tracePt t="114971" x="5851525" y="5397500"/>
          <p14:tracePt t="114987" x="6378575" y="5397500"/>
          <p14:tracePt t="115004" x="6826250" y="5362575"/>
          <p14:tracePt t="115021" x="7092950" y="5353050"/>
          <p14:tracePt t="115037" x="7273925" y="5327650"/>
          <p14:tracePt t="115054" x="7435850" y="5302250"/>
          <p14:tracePt t="115070" x="7566025" y="5276850"/>
          <p14:tracePt t="115088" x="7769225" y="5241925"/>
          <p14:tracePt t="115104" x="7927975" y="5232400"/>
          <p14:tracePt t="115121" x="8121650" y="5207000"/>
          <p14:tracePt t="115138" x="8280400" y="5181600"/>
          <p14:tracePt t="115155" x="8394700" y="5168900"/>
          <p14:tracePt t="115171" x="8429625" y="5159375"/>
          <p14:tracePt t="115188" x="8470900" y="5156200"/>
          <p14:tracePt t="115204" x="8489950" y="5146675"/>
          <p14:tracePt t="115221" x="8499475" y="5137150"/>
          <p14:tracePt t="115237" x="8505825" y="5130800"/>
          <p14:tracePt t="115254" x="8512175" y="5130800"/>
          <p14:tracePt t="115493" x="8505825" y="5130800"/>
          <p14:tracePt t="115502" x="8486775" y="5130800"/>
          <p14:tracePt t="115509" x="8477250" y="5130800"/>
          <p14:tracePt t="115521" x="8467725" y="5133975"/>
          <p14:tracePt t="115538" x="8458200" y="5133975"/>
          <p14:tracePt t="115554" x="8448675" y="5133975"/>
          <p14:tracePt t="115571" x="8442325" y="5133975"/>
          <p14:tracePt t="115587" x="8439150" y="5133975"/>
          <p14:tracePt t="115604" x="8432800" y="5133975"/>
          <p14:tracePt t="115622" x="8429625" y="5133975"/>
          <p14:tracePt t="115726" x="8426450" y="5133975"/>
          <p14:tracePt t="115733" x="8420100" y="5127625"/>
          <p14:tracePt t="115741" x="8401050" y="5114925"/>
          <p14:tracePt t="115754" x="8385175" y="5102225"/>
          <p14:tracePt t="115771" x="8350250" y="5092700"/>
          <p14:tracePt t="115788" x="8305800" y="5060950"/>
          <p14:tracePt t="115804" x="8261350" y="5041900"/>
          <p14:tracePt t="115821" x="8226425" y="5022850"/>
          <p14:tracePt t="115838" x="8185150" y="5013325"/>
          <p14:tracePt t="115854" x="8128000" y="5000625"/>
          <p14:tracePt t="115871" x="8061325" y="4991100"/>
          <p14:tracePt t="115888" x="7991475" y="4972050"/>
          <p14:tracePt t="115904" x="7940675" y="4965700"/>
          <p14:tracePt t="115920" x="7877175" y="4965700"/>
          <p14:tracePt t="115937" x="7820025" y="4965700"/>
          <p14:tracePt t="115954" x="7734300" y="4959350"/>
          <p14:tracePt t="115971" x="7613650" y="4962525"/>
          <p14:tracePt t="115987" x="7537450" y="4962525"/>
          <p14:tracePt t="116004" x="7435850" y="4962525"/>
          <p14:tracePt t="116021" x="7378700" y="4962525"/>
          <p14:tracePt t="116038" x="7331075" y="4962525"/>
          <p14:tracePt t="116054" x="7273925" y="4968875"/>
          <p14:tracePt t="116070" x="7226300" y="4981575"/>
          <p14:tracePt t="116088" x="7165975" y="5000625"/>
          <p14:tracePt t="116104" x="7070725" y="5019675"/>
          <p14:tracePt t="116121" x="7035800" y="5035550"/>
          <p14:tracePt t="116138" x="6978650" y="5048250"/>
          <p14:tracePt t="116140" x="6959600" y="5064125"/>
          <p14:tracePt t="116154" x="6886575" y="5092700"/>
          <p14:tracePt t="116171" x="6784975" y="5124450"/>
          <p14:tracePt t="116187" x="6711950" y="5162550"/>
          <p14:tracePt t="116204" x="6677025" y="5178425"/>
          <p14:tracePt t="116221" x="6654800" y="5203825"/>
          <p14:tracePt t="116237" x="6629400" y="5238750"/>
          <p14:tracePt t="116254" x="6597650" y="5283200"/>
          <p14:tracePt t="116271" x="6562725" y="5311775"/>
          <p14:tracePt t="116288" x="6534150" y="5340350"/>
          <p14:tracePt t="116305" x="6496050" y="5410200"/>
          <p14:tracePt t="116321" x="6480175" y="5432425"/>
          <p14:tracePt t="116338" x="6473825" y="5448300"/>
          <p14:tracePt t="116354" x="6461125" y="5495925"/>
          <p14:tracePt t="116371" x="6454775" y="5527675"/>
          <p14:tracePt t="116387" x="6448425" y="5568950"/>
          <p14:tracePt t="116404" x="6448425" y="5591175"/>
          <p14:tracePt t="116421" x="6448425" y="5600700"/>
          <p14:tracePt t="116438" x="6445250" y="5629275"/>
          <p14:tracePt t="116454" x="6448425" y="5654675"/>
          <p14:tracePt t="116471" x="6448425" y="5683250"/>
          <p14:tracePt t="116488" x="6457950" y="5705475"/>
          <p14:tracePt t="116504" x="6461125" y="5718175"/>
          <p14:tracePt t="116521" x="6461125" y="5734050"/>
          <p14:tracePt t="116538" x="6461125" y="5743575"/>
          <p14:tracePt t="116554" x="6467475" y="5746750"/>
          <p14:tracePt t="116572" x="6467475" y="5753100"/>
          <p14:tracePt t="116588" x="6467475" y="5756275"/>
          <p14:tracePt t="116604" x="6477000" y="5765800"/>
          <p14:tracePt t="116620" x="6486525" y="5775325"/>
          <p14:tracePt t="116637" x="6489700" y="5784850"/>
          <p14:tracePt t="116654" x="6496050" y="5800725"/>
          <p14:tracePt t="116671" x="6505575" y="5810250"/>
          <p14:tracePt t="116687" x="6521450" y="5826125"/>
          <p14:tracePt t="116704" x="6550025" y="5832475"/>
          <p14:tracePt t="116721" x="6584950" y="5838825"/>
          <p14:tracePt t="116738" x="6616700" y="5838825"/>
          <p14:tracePt t="116754" x="6638925" y="5845175"/>
          <p14:tracePt t="116770" x="6654800" y="5845175"/>
          <p14:tracePt t="116788" x="6680200" y="5845175"/>
          <p14:tracePt t="116804" x="6715125" y="5845175"/>
          <p14:tracePt t="116821" x="6781800" y="5857875"/>
          <p14:tracePt t="116838" x="6861175" y="5880100"/>
          <p14:tracePt t="116854" x="6937375" y="5892800"/>
          <p14:tracePt t="116871" x="6965950" y="5899150"/>
          <p14:tracePt t="116887" x="6975475" y="5899150"/>
          <p14:tracePt t="116904" x="6988175" y="5899150"/>
          <p14:tracePt t="116921" x="7016750" y="5899150"/>
          <p14:tracePt t="116938" x="7058025" y="5899150"/>
          <p14:tracePt t="116955" x="7083425" y="5899150"/>
          <p14:tracePt t="116971" x="7099300" y="5899150"/>
          <p14:tracePt t="116987" x="7102475" y="5899150"/>
          <p14:tracePt t="117004" x="7112000" y="5895975"/>
          <p14:tracePt t="117020" x="7118350" y="5895975"/>
          <p14:tracePt t="117038" x="7118350" y="5892800"/>
          <p14:tracePt t="117054" x="7127875" y="5892800"/>
          <p14:tracePt t="117071" x="7165975" y="5870575"/>
          <p14:tracePt t="117088" x="7169150" y="5870575"/>
          <p14:tracePt t="117104" x="7207250" y="5857875"/>
          <p14:tracePt t="117121" x="7226300" y="5854700"/>
          <p14:tracePt t="117137" x="7235825" y="5845175"/>
          <p14:tracePt t="117154" x="7248525" y="5835650"/>
          <p14:tracePt t="117171" x="7258050" y="5832475"/>
          <p14:tracePt t="117188" x="7280275" y="5816600"/>
          <p14:tracePt t="117204" x="7308850" y="5803900"/>
          <p14:tracePt t="117222" x="7324725" y="5788025"/>
          <p14:tracePt t="117238" x="7343775" y="5772150"/>
          <p14:tracePt t="117254" x="7350125" y="5768975"/>
          <p14:tracePt t="117271" x="7359650" y="5759450"/>
          <p14:tracePt t="117288" x="7366000" y="5756275"/>
          <p14:tracePt t="117304" x="7385050" y="5749925"/>
          <p14:tracePt t="117321" x="7400925" y="5746750"/>
          <p14:tracePt t="117338" x="7410450" y="5740400"/>
          <p14:tracePt t="117354" x="7426325" y="5727700"/>
          <p14:tracePt t="117370" x="7445375" y="5715000"/>
          <p14:tracePt t="117387" x="7454900" y="5705475"/>
          <p14:tracePt t="117404" x="7477125" y="5702300"/>
          <p14:tracePt t="117421" x="7505700" y="5689600"/>
          <p14:tracePt t="117438" x="7534275" y="5680075"/>
          <p14:tracePt t="117454" x="7569200" y="5661025"/>
          <p14:tracePt t="117471" x="7591425" y="5645150"/>
          <p14:tracePt t="117488" x="7604125" y="5638800"/>
          <p14:tracePt t="117504" x="7613650" y="5635625"/>
          <p14:tracePt t="117521" x="7620000" y="5629275"/>
          <p14:tracePt t="117537" x="7626350" y="5607050"/>
          <p14:tracePt t="117554" x="7639050" y="5584825"/>
          <p14:tracePt t="117571" x="7648575" y="5568950"/>
          <p14:tracePt t="117588" x="7661275" y="5546725"/>
          <p14:tracePt t="117604" x="7661275" y="5521325"/>
          <p14:tracePt t="117621" x="7667625" y="5480050"/>
          <p14:tracePt t="117637" x="7667625" y="5445125"/>
          <p14:tracePt t="117654" x="7680325" y="5403850"/>
          <p14:tracePt t="117671" x="7680325" y="5375275"/>
          <p14:tracePt t="117687" x="7680325" y="5349875"/>
          <p14:tracePt t="117704" x="7680325" y="5321300"/>
          <p14:tracePt t="117721" x="7677150" y="5302250"/>
          <p14:tracePt t="117737" x="7670800" y="5286375"/>
          <p14:tracePt t="117754" x="7667625" y="5273675"/>
          <p14:tracePt t="117770" x="7661275" y="5257800"/>
          <p14:tracePt t="117788" x="7651750" y="5241925"/>
          <p14:tracePt t="117804" x="7642225" y="5232400"/>
          <p14:tracePt t="117821" x="7639050" y="5222875"/>
          <p14:tracePt t="117838" x="7632700" y="5216525"/>
          <p14:tracePt t="117854" x="7632700" y="5207000"/>
          <p14:tracePt t="117871" x="7623175" y="5197475"/>
          <p14:tracePt t="117887" x="7623175" y="5187950"/>
          <p14:tracePt t="117904" x="7613650" y="5178425"/>
          <p14:tracePt t="117921" x="7613650" y="5172075"/>
          <p14:tracePt t="117938" x="7613650" y="5162550"/>
          <p14:tracePt t="117954" x="7613650" y="5159375"/>
          <p14:tracePt t="117971" x="7610475" y="5143500"/>
          <p14:tracePt t="117989" x="7610475" y="5130800"/>
          <p14:tracePt t="118004" x="7607300" y="5121275"/>
          <p14:tracePt t="118021" x="7607300" y="5118100"/>
          <p14:tracePt t="118038" x="7600950" y="5108575"/>
          <p14:tracePt t="118054" x="7591425" y="5089525"/>
          <p14:tracePt t="118071" x="7591425" y="5076825"/>
          <p14:tracePt t="118088" x="7585075" y="5057775"/>
          <p14:tracePt t="118104" x="7581900" y="5048250"/>
          <p14:tracePt t="118121" x="7578725" y="5038725"/>
          <p14:tracePt t="118137" x="7572375" y="5035550"/>
          <p14:tracePt t="118171" x="7569200" y="5029200"/>
          <p14:tracePt t="118188" x="7562850" y="5026025"/>
          <p14:tracePt t="118204" x="7562850" y="5022850"/>
          <p14:tracePt t="118221" x="7559675" y="5010150"/>
          <p14:tracePt t="118238" x="7550150" y="5003800"/>
          <p14:tracePt t="118254" x="7543800" y="4997450"/>
          <p14:tracePt t="118368" x="7543800" y="4994275"/>
          <p14:tracePt t="118384" x="7543800" y="4987925"/>
          <p14:tracePt t="119007" x="7543800" y="4984750"/>
          <p14:tracePt t="119023" x="7546975" y="4978400"/>
          <p14:tracePt t="120689" x="7553325" y="4965700"/>
          <p14:tracePt t="120695" x="7569200" y="4946650"/>
          <p14:tracePt t="120705" x="7575550" y="4927600"/>
          <p14:tracePt t="120721" x="7591425" y="4908550"/>
          <p14:tracePt t="120738" x="7594600" y="4899025"/>
          <p14:tracePt t="120755" x="7607300" y="4879975"/>
          <p14:tracePt t="120771" x="7607300" y="4864100"/>
          <p14:tracePt t="120788" x="7616825" y="4845050"/>
          <p14:tracePt t="120804" x="7616825" y="4829175"/>
          <p14:tracePt t="120821" x="7620000" y="4803775"/>
          <p14:tracePt t="120838" x="7620000" y="4746625"/>
          <p14:tracePt t="120855" x="7626350" y="4718050"/>
          <p14:tracePt t="120871" x="7642225" y="4686300"/>
          <p14:tracePt t="120888" x="7645400" y="4676775"/>
          <p14:tracePt t="120905" x="7661275" y="4660900"/>
          <p14:tracePt t="120921" x="7661275" y="4657725"/>
          <p14:tracePt t="120968" x="7661275" y="4651375"/>
          <p14:tracePt t="120975" x="7661275" y="4648200"/>
          <p14:tracePt t="120987" x="7654925" y="4632325"/>
          <p14:tracePt t="121004" x="7654925" y="4610100"/>
          <p14:tracePt t="121021" x="7648575" y="4568825"/>
          <p14:tracePt t="121038" x="7648575" y="4511675"/>
          <p14:tracePt t="121054" x="7648575" y="4473575"/>
          <p14:tracePt t="121071" x="7654925" y="4349750"/>
          <p14:tracePt t="121088" x="7677150" y="4251325"/>
          <p14:tracePt t="121105" x="7664450" y="4162425"/>
          <p14:tracePt t="121121" x="7651750" y="4083050"/>
          <p14:tracePt t="121138" x="7620000" y="4000500"/>
          <p14:tracePt t="121155" x="7613650" y="3911600"/>
          <p14:tracePt t="121171" x="7613650" y="3870325"/>
          <p14:tracePt t="121187" x="7600950" y="3835400"/>
          <p14:tracePt t="121204" x="7600950" y="3800475"/>
          <p14:tracePt t="121221" x="7594600" y="3746500"/>
          <p14:tracePt t="121238" x="7591425" y="3705225"/>
          <p14:tracePt t="121254" x="7591425" y="3670300"/>
          <p14:tracePt t="121271" x="7591425" y="3616325"/>
          <p14:tracePt t="121288" x="7591425" y="3559175"/>
          <p14:tracePt t="121304" x="7591425" y="3524250"/>
          <p14:tracePt t="121321" x="7591425" y="3476625"/>
          <p14:tracePt t="121337" x="7604125" y="3419475"/>
          <p14:tracePt t="121355" x="7610475" y="3340100"/>
          <p14:tracePt t="121371" x="7610475" y="3298825"/>
          <p14:tracePt t="121388" x="7616825" y="3241675"/>
          <p14:tracePt t="121404" x="7616825" y="3175000"/>
          <p14:tracePt t="121422" x="7616825" y="3136900"/>
          <p14:tracePt t="121437" x="7616825" y="3095625"/>
          <p14:tracePt t="121454" x="7623175" y="3044825"/>
          <p14:tracePt t="121471" x="7623175" y="3025775"/>
          <p14:tracePt t="121488" x="7629525" y="3016250"/>
          <p14:tracePt t="121504" x="7629525" y="2997200"/>
          <p14:tracePt t="121521" x="7629525" y="2968625"/>
          <p14:tracePt t="121538" x="7629525" y="2949575"/>
          <p14:tracePt t="121555" x="7626350" y="2921000"/>
          <p14:tracePt t="121571" x="7620000" y="2889250"/>
          <p14:tracePt t="121587" x="7600950" y="2835275"/>
          <p14:tracePt t="121604" x="7585075" y="2806700"/>
          <p14:tracePt t="121621" x="7575550" y="2794000"/>
          <p14:tracePt t="121638" x="7566025" y="2778125"/>
          <p14:tracePt t="121654" x="7562850" y="2774950"/>
          <p14:tracePt t="121671" x="7546975" y="2768600"/>
          <p14:tracePt t="121687" x="7537450" y="2768600"/>
          <p14:tracePt t="121704" x="7515225" y="2765425"/>
          <p14:tracePt t="121721" x="7473950" y="2759075"/>
          <p14:tracePt t="121724" x="7458075" y="2759075"/>
          <p14:tracePt t="121738" x="7448550" y="2759075"/>
          <p14:tracePt t="121755" x="7439025" y="2759075"/>
          <p14:tracePt t="121772" x="7419975" y="2759075"/>
          <p14:tracePt t="121788" x="7400925" y="2759075"/>
          <p14:tracePt t="121805" x="7340600" y="2765425"/>
          <p14:tracePt t="121821" x="7299325" y="2765425"/>
          <p14:tracePt t="121838" x="7264400" y="2771775"/>
          <p14:tracePt t="121855" x="7245350" y="2771775"/>
          <p14:tracePt t="121871" x="7235825" y="2778125"/>
          <p14:tracePt t="121888" x="7223125" y="2781300"/>
          <p14:tracePt t="121904" x="7188200" y="2800350"/>
          <p14:tracePt t="121921" x="7159625" y="2809875"/>
          <p14:tracePt t="121938" x="7092950" y="2832100"/>
          <p14:tracePt t="121954" x="7016750" y="2873375"/>
          <p14:tracePt t="121971" x="6988175" y="2898775"/>
          <p14:tracePt t="121988" x="6972300" y="2908300"/>
          <p14:tracePt t="122005" x="6953250" y="2930525"/>
          <p14:tracePt t="122022" x="6927850" y="2952750"/>
          <p14:tracePt t="122038" x="6905625" y="2971800"/>
          <p14:tracePt t="122055" x="6889750" y="3003550"/>
          <p14:tracePt t="122071" x="6867525" y="3032125"/>
          <p14:tracePt t="122087" x="6848475" y="3067050"/>
          <p14:tracePt t="122105" x="6823075" y="3111500"/>
          <p14:tracePt t="122121" x="6816725" y="3159125"/>
          <p14:tracePt t="122138" x="6804025" y="3209925"/>
          <p14:tracePt t="122155" x="6800850" y="3222625"/>
          <p14:tracePt t="122171" x="6788150" y="3251200"/>
          <p14:tracePt t="122187" x="6788150" y="3279775"/>
          <p14:tracePt t="122204" x="6788150" y="3321050"/>
          <p14:tracePt t="122221" x="6788150" y="3368675"/>
          <p14:tracePt t="122222" x="6788150" y="3378200"/>
          <p14:tracePt t="122237" x="6788150" y="3409950"/>
          <p14:tracePt t="122255" x="6788150" y="3486150"/>
          <p14:tracePt t="122271" x="6788150" y="3540125"/>
          <p14:tracePt t="122288" x="6788150" y="3597275"/>
          <p14:tracePt t="122305" x="6791325" y="3673475"/>
          <p14:tracePt t="122321" x="6797675" y="3714750"/>
          <p14:tracePt t="122338" x="6794500" y="3762375"/>
          <p14:tracePt t="122354" x="6804025" y="3810000"/>
          <p14:tracePt t="122371" x="6810375" y="3838575"/>
          <p14:tracePt t="122388" x="6823075" y="3895725"/>
          <p14:tracePt t="122405" x="6845300" y="3984625"/>
          <p14:tracePt t="122421" x="6851650" y="4025900"/>
          <p14:tracePt t="122439" x="6851650" y="4098925"/>
          <p14:tracePt t="122454" x="6858000" y="4130675"/>
          <p14:tracePt t="122472" x="6858000" y="4178300"/>
          <p14:tracePt t="122487" x="6864350" y="4232275"/>
          <p14:tracePt t="122504" x="6864350" y="4264025"/>
          <p14:tracePt t="122521" x="6873875" y="4298950"/>
          <p14:tracePt t="122538" x="6873875" y="4318000"/>
          <p14:tracePt t="122555" x="6892925" y="4356100"/>
          <p14:tracePt t="122571" x="6892925" y="4365625"/>
          <p14:tracePt t="122588" x="6896100" y="4375150"/>
          <p14:tracePt t="122604" x="6905625" y="4387850"/>
          <p14:tracePt t="122622" x="6911975" y="4410075"/>
          <p14:tracePt t="122638" x="6921500" y="4435475"/>
          <p14:tracePt t="122654" x="6940550" y="4457700"/>
          <p14:tracePt t="122672" x="6956425" y="4479925"/>
          <p14:tracePt t="122689" x="6969125" y="4495800"/>
          <p14:tracePt t="122705" x="6978650" y="4498975"/>
          <p14:tracePt t="122721" x="6985000" y="4514850"/>
          <p14:tracePt t="122737" x="6994525" y="4518025"/>
          <p14:tracePt t="122754" x="7013575" y="4524375"/>
          <p14:tracePt t="122771" x="7026275" y="4524375"/>
          <p14:tracePt t="122787" x="7048500" y="4524375"/>
          <p14:tracePt t="122804" x="7073900" y="4530725"/>
          <p14:tracePt t="122821" x="7134225" y="4543425"/>
          <p14:tracePt t="122837" x="7207250" y="4543425"/>
          <p14:tracePt t="122854" x="7305675" y="4556125"/>
          <p14:tracePt t="122871" x="7410450" y="4556125"/>
          <p14:tracePt t="122888" x="7572375" y="4552950"/>
          <p14:tracePt t="122904" x="7759700" y="4552950"/>
          <p14:tracePt t="122921" x="7991475" y="4552950"/>
          <p14:tracePt t="122938" x="8150225" y="4533900"/>
          <p14:tracePt t="122955" x="8556625" y="4514850"/>
          <p14:tracePt t="122971" x="8655050" y="4498975"/>
          <p14:tracePt t="122987" x="8940800" y="4454525"/>
          <p14:tracePt t="123005" x="9093200" y="4413250"/>
          <p14:tracePt t="123021" x="9245600" y="4368800"/>
          <p14:tracePt t="123038" x="9378950" y="4327525"/>
          <p14:tracePt t="123055" x="9490075" y="4295775"/>
          <p14:tracePt t="123071" x="9572625" y="4257675"/>
          <p14:tracePt t="123088" x="9674225" y="4216400"/>
          <p14:tracePt t="123105" x="9744075" y="4203700"/>
          <p14:tracePt t="123121" x="9826625" y="4181475"/>
          <p14:tracePt t="123138" x="9944100" y="4159250"/>
          <p14:tracePt t="123155" x="10039350" y="4121150"/>
          <p14:tracePt t="123171" x="10150475" y="4089400"/>
          <p14:tracePt t="123187" x="10366375" y="4054475"/>
          <p14:tracePt t="123205" x="10483850" y="4048125"/>
          <p14:tracePt t="123222" x="10518775" y="4032250"/>
          <p14:tracePt t="123238" x="10607675" y="4019550"/>
          <p14:tracePt t="123254" x="10655300" y="4006850"/>
          <p14:tracePt t="123271" x="10677525" y="3990975"/>
          <p14:tracePt t="123288" x="10718800" y="3981450"/>
          <p14:tracePt t="123304" x="10756900" y="3962400"/>
          <p14:tracePt t="123321" x="10791825" y="3949700"/>
          <p14:tracePt t="123338" x="10817225" y="3940175"/>
          <p14:tracePt t="123354" x="10833100" y="3930650"/>
          <p14:tracePt t="123371" x="10839450" y="3924300"/>
          <p14:tracePt t="123388" x="10848975" y="3914775"/>
          <p14:tracePt t="123404" x="10858500" y="3911600"/>
          <p14:tracePt t="123421" x="10868025" y="3905250"/>
          <p14:tracePt t="123438" x="10877550" y="3902075"/>
          <p14:tracePt t="123454" x="10906125" y="3886200"/>
          <p14:tracePt t="123472" x="10918825" y="3879850"/>
          <p14:tracePt t="123488" x="10944225" y="3876675"/>
          <p14:tracePt t="123504" x="11004550" y="3863975"/>
          <p14:tracePt t="123522" x="11026775" y="3854450"/>
          <p14:tracePt t="123538" x="11045825" y="3848100"/>
          <p14:tracePt t="123555" x="11068050" y="3841750"/>
          <p14:tracePt t="123572" x="11093450" y="3832225"/>
          <p14:tracePt t="123588" x="11099800" y="3832225"/>
          <p14:tracePt t="123605" x="11109325" y="3832225"/>
          <p14:tracePt t="123640" x="11112500" y="3832225"/>
          <p14:tracePt t="123664" x="11118850" y="3825875"/>
          <p14:tracePt t="124622" x="11118850" y="3829050"/>
          <p14:tracePt t="124629" x="11115675" y="3848100"/>
          <p14:tracePt t="124638" x="11102975" y="3876675"/>
          <p14:tracePt t="124655" x="11064875" y="3959225"/>
          <p14:tracePt t="124672" x="10972800" y="4067175"/>
          <p14:tracePt t="124688" x="10852150" y="4197350"/>
          <p14:tracePt t="124705" x="10712450" y="4346575"/>
          <p14:tracePt t="124722" x="10575925" y="4511675"/>
          <p14:tracePt t="124738" x="10410825" y="4708525"/>
          <p14:tracePt t="124754" x="10287000" y="4895850"/>
          <p14:tracePt t="124771" x="10163175" y="5127625"/>
          <p14:tracePt t="124788" x="10096500" y="5251450"/>
          <p14:tracePt t="124805" x="10013950" y="5349875"/>
          <p14:tracePt t="124821" x="9934575" y="5448300"/>
          <p14:tracePt t="124838" x="9858375" y="5499100"/>
          <p14:tracePt t="124854" x="9766300" y="5553075"/>
          <p14:tracePt t="124871" x="9731375" y="5578475"/>
          <p14:tracePt t="124887" x="9677400" y="5610225"/>
          <p14:tracePt t="124905" x="9661525" y="5638800"/>
          <p14:tracePt t="124921" x="9617075" y="5670550"/>
          <p14:tracePt t="124938" x="9553575" y="5699125"/>
          <p14:tracePt t="124955" x="9502775" y="5724525"/>
          <p14:tracePt t="124972" x="9461500" y="5737225"/>
          <p14:tracePt t="124988" x="9426575" y="5746750"/>
          <p14:tracePt t="125005" x="9391650" y="5759450"/>
          <p14:tracePt t="125021" x="9340850" y="5778500"/>
          <p14:tracePt t="125039" x="9290050" y="5791200"/>
          <p14:tracePt t="125054" x="9271000" y="5791200"/>
          <p14:tracePt t="125071" x="9223375" y="5810250"/>
          <p14:tracePt t="125088" x="9163050" y="5822950"/>
          <p14:tracePt t="125105" x="9102725" y="5845175"/>
          <p14:tracePt t="125121" x="9042400" y="5867400"/>
          <p14:tracePt t="125138" x="9001125" y="5870575"/>
          <p14:tracePt t="125155" x="8966200" y="5876925"/>
          <p14:tracePt t="125171" x="8912225" y="5876925"/>
          <p14:tracePt t="125188" x="8864600" y="5883275"/>
          <p14:tracePt t="125205" x="8775700" y="5892800"/>
          <p14:tracePt t="125222" x="8699500" y="5899150"/>
          <p14:tracePt t="125238" x="8639175" y="5899150"/>
          <p14:tracePt t="125255" x="8566150" y="5905500"/>
          <p14:tracePt t="125271" x="8499475" y="5905500"/>
          <p14:tracePt t="125274" x="8483600" y="5911850"/>
          <p14:tracePt t="125289" x="8464550" y="5911850"/>
          <p14:tracePt t="125305" x="8416925" y="5918200"/>
          <p14:tracePt t="125321" x="8394700" y="5921375"/>
          <p14:tracePt t="125338" x="8385175" y="5927725"/>
          <p14:tracePt t="125410" x="8385175" y="5930900"/>
          <p14:tracePt t="125435" x="8394700" y="5930900"/>
          <p14:tracePt t="125443" x="8426450" y="5930900"/>
          <p14:tracePt t="125452" x="8461375" y="5927725"/>
          <p14:tracePt t="125457" x="8505825" y="5927725"/>
          <p14:tracePt t="125471" x="8515350" y="5927725"/>
          <p14:tracePt t="125488" x="8582025" y="5915025"/>
          <p14:tracePt t="125505" x="8642350" y="5892800"/>
          <p14:tracePt t="125522" x="8677275" y="5876925"/>
          <p14:tracePt t="125537" x="8734425" y="5864225"/>
          <p14:tracePt t="125555" x="8794750" y="5832475"/>
          <p14:tracePt t="125572" x="8823325" y="5813425"/>
          <p14:tracePt t="125588" x="8870950" y="5765800"/>
          <p14:tracePt t="125605" x="8909050" y="5686425"/>
          <p14:tracePt t="125621" x="8947150" y="5603875"/>
          <p14:tracePt t="125638" x="8978900" y="5559425"/>
          <p14:tracePt t="125655" x="8994775" y="5530850"/>
          <p14:tracePt t="125671" x="9026525" y="5492750"/>
          <p14:tracePt t="125688" x="9042400" y="5470525"/>
          <p14:tracePt t="125705" x="9077325" y="5410200"/>
          <p14:tracePt t="125721" x="9147175" y="5330825"/>
          <p14:tracePt t="125738" x="9226550" y="5251450"/>
          <p14:tracePt t="125755" x="9315450" y="5181600"/>
          <p14:tracePt t="125756" x="9363075" y="5149850"/>
          <p14:tracePt t="125772" x="9369425" y="5137150"/>
          <p14:tracePt t="125788" x="9398000" y="5067300"/>
          <p14:tracePt t="125805" x="9404350" y="5010150"/>
          <p14:tracePt t="125821" x="9417050" y="4968875"/>
          <p14:tracePt t="125838" x="9439275" y="4899025"/>
          <p14:tracePt t="125855" x="9445625" y="4851400"/>
          <p14:tracePt t="125871" x="9458325" y="4775200"/>
          <p14:tracePt t="125888" x="9458325" y="4708525"/>
          <p14:tracePt t="125905" x="9458325" y="4654550"/>
          <p14:tracePt t="125921" x="9458325" y="4591050"/>
          <p14:tracePt t="125938" x="9455150" y="4524375"/>
          <p14:tracePt t="125955" x="9448800" y="4457700"/>
          <p14:tracePt t="125972" x="9436100" y="4422775"/>
          <p14:tracePt t="125989" x="9407525" y="4375150"/>
          <p14:tracePt t="126005" x="9385300" y="4352925"/>
          <p14:tracePt t="126022" x="9366250" y="4340225"/>
          <p14:tracePt t="126038" x="9337675" y="4318000"/>
          <p14:tracePt t="126054" x="9290050" y="4302125"/>
          <p14:tracePt t="126072" x="9236075" y="4295775"/>
          <p14:tracePt t="126088" x="9166225" y="4279900"/>
          <p14:tracePt t="126104" x="9124950" y="4273550"/>
          <p14:tracePt t="126121" x="9090025" y="4273550"/>
          <p14:tracePt t="126138" x="9058275" y="4273550"/>
          <p14:tracePt t="126154" x="9042400" y="4273550"/>
          <p14:tracePt t="126171" x="9029700" y="4273550"/>
          <p14:tracePt t="126188" x="9013825" y="4273550"/>
          <p14:tracePt t="126204" x="9010650" y="4273550"/>
          <p14:tracePt t="126222" x="9004300" y="4273550"/>
          <p14:tracePt t="126238" x="9004300" y="4276725"/>
          <p14:tracePt t="126255" x="9001125" y="4276725"/>
          <p14:tracePt t="126272" x="8985250" y="4279900"/>
          <p14:tracePt t="126288" x="8972550" y="4279900"/>
          <p14:tracePt t="126304" x="8956675" y="4279900"/>
          <p14:tracePt t="126338" x="8956675" y="4286250"/>
          <p14:tracePt t="126370" x="8953500" y="4286250"/>
          <p14:tracePt t="126394" x="8950325" y="4286250"/>
          <p14:tracePt t="126402" x="8940800" y="4286250"/>
          <p14:tracePt t="126409" x="8928100" y="4292600"/>
          <p14:tracePt t="126421" x="8924925" y="4292600"/>
          <p14:tracePt t="126437" x="8909050" y="4295775"/>
          <p14:tracePt t="126455" x="8899525" y="4295775"/>
          <p14:tracePt t="126472" x="8883650" y="4295775"/>
          <p14:tracePt t="126488" x="8880475" y="4295775"/>
          <p14:tracePt t="126505" x="8877300" y="4295775"/>
          <p14:tracePt t="126538" x="8870950" y="4302125"/>
          <p14:tracePt t="126554" x="8861425" y="4302125"/>
          <p14:tracePt t="126572" x="8858250" y="4302125"/>
          <p14:tracePt t="126652" x="8855075" y="4305300"/>
          <p14:tracePt t="126659" x="8848725" y="4305300"/>
          <p14:tracePt t="126672" x="8845550" y="4305300"/>
          <p14:tracePt t="126688" x="8816975" y="4311650"/>
          <p14:tracePt t="126704" x="8785225" y="4318000"/>
          <p14:tracePt t="126721" x="8734425" y="4321175"/>
          <p14:tracePt t="126738" x="8693150" y="4327525"/>
          <p14:tracePt t="126755" x="8661400" y="4333875"/>
          <p14:tracePt t="126756" x="8642350" y="4340225"/>
          <p14:tracePt t="126771" x="8632825" y="4346575"/>
          <p14:tracePt t="126787" x="8566150" y="4359275"/>
          <p14:tracePt t="126804" x="8505825" y="4371975"/>
          <p14:tracePt t="126821" x="8432800" y="4406900"/>
          <p14:tracePt t="126838" x="8385175" y="4470400"/>
          <p14:tracePt t="126855" x="8337550" y="4518025"/>
          <p14:tracePt t="126872" x="8286750" y="4594225"/>
          <p14:tracePt t="126888" x="8248650" y="4667250"/>
          <p14:tracePt t="126905" x="8223250" y="4718050"/>
          <p14:tracePt t="126921" x="8194675" y="4781550"/>
          <p14:tracePt t="126938" x="8181975" y="4870450"/>
          <p14:tracePt t="126954" x="8166100" y="4949825"/>
          <p14:tracePt t="126972" x="8143875" y="5029200"/>
          <p14:tracePt t="126988" x="8137525" y="5095875"/>
          <p14:tracePt t="127005" x="8137525" y="5172075"/>
          <p14:tracePt t="127022" x="8140700" y="5289550"/>
          <p14:tracePt t="127038" x="8166100" y="5410200"/>
          <p14:tracePt t="127055" x="8216900" y="5530850"/>
          <p14:tracePt t="127071" x="8305800" y="5616575"/>
          <p14:tracePt t="127088" x="8423275" y="5692775"/>
          <p14:tracePt t="127105" x="8588375" y="5829300"/>
          <p14:tracePt t="127121" x="8782050" y="5949950"/>
          <p14:tracePt t="127138" x="8934450" y="6010275"/>
          <p14:tracePt t="127155" x="9086850" y="6054725"/>
          <p14:tracePt t="127172" x="9267825" y="6080125"/>
          <p14:tracePt t="127189" x="9461500" y="6096000"/>
          <p14:tracePt t="127204" x="9629775" y="6105525"/>
          <p14:tracePt t="127221" x="9769475" y="6121400"/>
          <p14:tracePt t="127238" x="9909175" y="6130925"/>
          <p14:tracePt t="127255" x="9994900" y="6137275"/>
          <p14:tracePt t="127257" x="10058400" y="6137275"/>
          <p14:tracePt t="127272" x="10093325" y="6143625"/>
          <p14:tracePt t="127288" x="10213975" y="6143625"/>
          <p14:tracePt t="127305" x="10312400" y="6130925"/>
          <p14:tracePt t="127321" x="10429875" y="6115050"/>
          <p14:tracePt t="127338" x="10518775" y="6102350"/>
          <p14:tracePt t="127355" x="10610850" y="6076950"/>
          <p14:tracePt t="127372" x="10626725" y="6073775"/>
          <p14:tracePt t="127388" x="10633075" y="6067425"/>
          <p14:tracePt t="127405" x="10639425" y="6064250"/>
          <p14:tracePt t="127421" x="10661650" y="6048375"/>
          <p14:tracePt t="127438" x="10680700" y="6038850"/>
          <p14:tracePt t="127454" x="10715625" y="6013450"/>
          <p14:tracePt t="127472" x="10753725" y="5991225"/>
          <p14:tracePt t="127489" x="10782300" y="5965825"/>
          <p14:tracePt t="127505" x="10798175" y="5962650"/>
          <p14:tracePt t="127522" x="10839450" y="5956300"/>
          <p14:tracePt t="127538" x="10861675" y="5956300"/>
          <p14:tracePt t="127555" x="10902950" y="5956300"/>
          <p14:tracePt t="127571" x="10950575" y="5956300"/>
          <p14:tracePt t="127588" x="10998200" y="5956300"/>
          <p14:tracePt t="127605" x="11045825" y="5956300"/>
          <p14:tracePt t="127622" x="11080750" y="5959475"/>
          <p14:tracePt t="127638" x="11099800" y="5965825"/>
          <p14:tracePt t="127655" x="11109325" y="5969000"/>
          <p14:tracePt t="127672" x="11115675" y="5969000"/>
          <p14:tracePt t="127746" x="11118850" y="5969000"/>
          <p14:tracePt t="127778" x="11122025" y="5969000"/>
          <p14:tracePt t="127989" x="11118850" y="5972175"/>
          <p14:tracePt t="127995" x="11109325" y="5972175"/>
          <p14:tracePt t="128005" x="11090275" y="5972175"/>
          <p14:tracePt t="128022" x="11033125" y="5978525"/>
          <p14:tracePt t="128038" x="10966450" y="5988050"/>
          <p14:tracePt t="128055" x="10874375" y="5988050"/>
          <p14:tracePt t="128071" x="10823575" y="5978525"/>
          <p14:tracePt t="128088" x="10775950" y="5965825"/>
          <p14:tracePt t="128105" x="10728325" y="5953125"/>
          <p14:tracePt t="128122" x="10674350" y="5946775"/>
          <p14:tracePt t="128138" x="10490200" y="5930900"/>
          <p14:tracePt t="128155" x="10455275" y="5924550"/>
          <p14:tracePt t="128172" x="10353675" y="5899150"/>
          <p14:tracePt t="128189" x="10223500" y="5883275"/>
          <p14:tracePt t="128204" x="10156825" y="5876925"/>
          <p14:tracePt t="128222" x="10128250" y="5870575"/>
          <p14:tracePt t="128238" x="10096500" y="5870575"/>
          <p14:tracePt t="128255" x="10033000" y="5870575"/>
          <p14:tracePt t="128271" x="9947275" y="5870575"/>
          <p14:tracePt t="128288" x="9880600" y="5864225"/>
          <p14:tracePt t="128305" x="9798050" y="5857875"/>
          <p14:tracePt t="128322" x="9715500" y="5857875"/>
          <p14:tracePt t="128338" x="9636125" y="5835650"/>
          <p14:tracePt t="128355" x="9566275" y="5807075"/>
          <p14:tracePt t="128371" x="9521825" y="5788025"/>
          <p14:tracePt t="128388" x="9471025" y="5753100"/>
          <p14:tracePt t="128405" x="9404350" y="5711825"/>
          <p14:tracePt t="128422" x="9366250" y="5664200"/>
          <p14:tracePt t="128438" x="9305925" y="5556250"/>
          <p14:tracePt t="128454" x="9290050" y="5521325"/>
          <p14:tracePt t="128472" x="9267825" y="5429250"/>
          <p14:tracePt t="128488" x="9245600" y="5359400"/>
          <p14:tracePt t="128505" x="9229725" y="5178425"/>
          <p14:tracePt t="128522" x="9194800" y="5045075"/>
          <p14:tracePt t="128538" x="9178925" y="4886325"/>
          <p14:tracePt t="128555" x="9153525" y="4714875"/>
          <p14:tracePt t="128572" x="9137650" y="4575175"/>
          <p14:tracePt t="128588" x="9121775" y="4467225"/>
          <p14:tracePt t="128606" x="9102725" y="4327525"/>
          <p14:tracePt t="128621" x="9070975" y="4194175"/>
          <p14:tracePt t="128638" x="9055100" y="4064000"/>
          <p14:tracePt t="128655" x="9039225" y="3902075"/>
          <p14:tracePt t="128672" x="9039225" y="3848100"/>
          <p14:tracePt t="128688" x="9039225" y="3762375"/>
          <p14:tracePt t="128704" x="9039225" y="3727450"/>
          <p14:tracePt t="128722" x="9032875" y="3679825"/>
          <p14:tracePt t="128738" x="9026525" y="3654425"/>
          <p14:tracePt t="128755" x="9023350" y="3638550"/>
          <p14:tracePt t="128772" x="9023350" y="3613150"/>
          <p14:tracePt t="128788" x="9010650" y="3584575"/>
          <p14:tracePt t="128805" x="9004300" y="3517900"/>
          <p14:tracePt t="128822" x="8997950" y="3451225"/>
          <p14:tracePt t="128838" x="8985250" y="3381375"/>
          <p14:tracePt t="128855" x="8969375" y="3324225"/>
          <p14:tracePt t="128872" x="8956675" y="3267075"/>
          <p14:tracePt t="128888" x="8943975" y="3213100"/>
          <p14:tracePt t="128905" x="8931275" y="3171825"/>
          <p14:tracePt t="128921" x="8931275" y="3136900"/>
          <p14:tracePt t="128938" x="8924925" y="3124200"/>
          <p14:tracePt t="129010" x="8924925" y="3130550"/>
          <p14:tracePt t="129018" x="8934450" y="3146425"/>
          <p14:tracePt t="129025" x="8934450" y="3178175"/>
          <p14:tracePt t="129038" x="8940800" y="3213100"/>
          <p14:tracePt t="129055" x="8972550" y="3295650"/>
          <p14:tracePt t="129072" x="9004300" y="3397250"/>
          <p14:tracePt t="129088" x="9023350" y="3489325"/>
          <p14:tracePt t="129105" x="9055100" y="3590925"/>
          <p14:tracePt t="129122" x="9080500" y="3721100"/>
          <p14:tracePt t="129138" x="9121775" y="3841750"/>
          <p14:tracePt t="129154" x="9153525" y="4057650"/>
          <p14:tracePt t="129171" x="9178925" y="4178300"/>
          <p14:tracePt t="129188" x="9194800" y="4349750"/>
          <p14:tracePt t="129204" x="9194800" y="4445000"/>
          <p14:tracePt t="129221" x="9191625" y="4543425"/>
          <p14:tracePt t="129238" x="9185275" y="4660900"/>
          <p14:tracePt t="129255" x="9175750" y="4781550"/>
          <p14:tracePt t="129272" x="9159875" y="4899025"/>
          <p14:tracePt t="129288" x="9153525" y="5038725"/>
          <p14:tracePt t="129305" x="9144000" y="5124450"/>
          <p14:tracePt t="129322" x="9144000" y="5191125"/>
          <p14:tracePt t="129338" x="9147175" y="5248275"/>
          <p14:tracePt t="129355" x="9153525" y="5264150"/>
          <p14:tracePt t="129372" x="9153525" y="5267325"/>
          <p14:tracePt t="129414" x="9156700" y="5254625"/>
          <p14:tracePt t="129420" x="9163050" y="5213350"/>
          <p14:tracePt t="129429" x="9172575" y="5178425"/>
          <p14:tracePt t="129439" x="9172575" y="5156200"/>
          <p14:tracePt t="129454" x="9194800" y="5041900"/>
          <p14:tracePt t="129471" x="9226550" y="4930775"/>
          <p14:tracePt t="129488" x="9242425" y="4778375"/>
          <p14:tracePt t="129505" x="9258300" y="4629150"/>
          <p14:tracePt t="129521" x="9255125" y="4460875"/>
          <p14:tracePt t="129538" x="9255125" y="4279900"/>
          <p14:tracePt t="129555" x="9245600" y="4111625"/>
          <p14:tracePt t="129572" x="9204325" y="3990975"/>
          <p14:tracePt t="129588" x="9153525" y="3844925"/>
          <p14:tracePt t="129605" x="9090025" y="3695700"/>
          <p14:tracePt t="129622" x="9058275" y="3648075"/>
          <p14:tracePt t="129638" x="9039225" y="3587750"/>
          <p14:tracePt t="129655" x="9032875" y="3549650"/>
          <p14:tracePt t="129768" x="9032875" y="3546475"/>
          <p14:tracePt t="129983" x="9026525" y="3552825"/>
          <p14:tracePt t="129992" x="9023350" y="3562350"/>
          <p14:tracePt t="129999" x="9010650" y="3587750"/>
          <p14:tracePt t="130011" x="9004300" y="3600450"/>
          <p14:tracePt t="130022" x="8991600" y="3616325"/>
          <p14:tracePt t="130038" x="8978900" y="3651250"/>
          <p14:tracePt t="130055" x="8953500" y="3711575"/>
          <p14:tracePt t="130071" x="8937625" y="3752850"/>
          <p14:tracePt t="130088" x="8909050" y="3806825"/>
          <p14:tracePt t="130105" x="8874125" y="3930650"/>
          <p14:tracePt t="130121" x="8858250" y="4032250"/>
          <p14:tracePt t="130138" x="8836025" y="4111625"/>
          <p14:tracePt t="130155" x="8807450" y="4181475"/>
          <p14:tracePt t="130172" x="8785225" y="4251325"/>
          <p14:tracePt t="130188" x="8766175" y="4286250"/>
          <p14:tracePt t="130205" x="8753475" y="4321175"/>
          <p14:tracePt t="130222" x="8737600" y="4365625"/>
          <p14:tracePt t="130238" x="8728075" y="4413250"/>
          <p14:tracePt t="130255" x="8724900" y="4448175"/>
          <p14:tracePt t="130257" x="8718550" y="4467225"/>
          <p14:tracePt t="130272" x="8712200" y="4476750"/>
          <p14:tracePt t="130289" x="8699500" y="4505325"/>
          <p14:tracePt t="130305" x="8699500" y="4511675"/>
          <p14:tracePt t="130322" x="8696325" y="4511675"/>
          <p14:tracePt t="135257" x="8667750" y="4489450"/>
          <p14:tracePt t="135265" x="8597900" y="4445000"/>
          <p14:tracePt t="135273" x="8483600" y="4387850"/>
          <p14:tracePt t="135288" x="8331200" y="4283075"/>
          <p14:tracePt t="135305" x="8112125" y="4105275"/>
          <p14:tracePt t="135307" x="8023225" y="4054475"/>
          <p14:tracePt t="135322" x="7874000" y="3921125"/>
          <p14:tracePt t="135338" x="7766050" y="3832225"/>
          <p14:tracePt t="135355" x="7680325" y="3759200"/>
          <p14:tracePt t="135372" x="7575550" y="3702050"/>
          <p14:tracePt t="135389" x="7419975" y="3635375"/>
          <p14:tracePt t="135405" x="7334250" y="3571875"/>
          <p14:tracePt t="135422" x="7280275" y="3530600"/>
          <p14:tracePt t="135439" x="7248525" y="3486150"/>
          <p14:tracePt t="135455" x="7226300" y="3463925"/>
          <p14:tracePt t="135472" x="7194550" y="3438525"/>
          <p14:tracePt t="135489" x="7165975" y="3416300"/>
          <p14:tracePt t="135505" x="7131050" y="3397250"/>
          <p14:tracePt t="135522" x="7077075" y="3381375"/>
          <p14:tracePt t="135538" x="7035800" y="3381375"/>
          <p14:tracePt t="135555" x="6962775" y="3384550"/>
          <p14:tracePt t="135572" x="6918325" y="3390900"/>
          <p14:tracePt t="135588" x="6715125" y="3406775"/>
          <p14:tracePt t="135605" x="6546850" y="3403600"/>
          <p14:tracePt t="135622" x="6419850" y="3403600"/>
          <p14:tracePt t="135639" x="6311900" y="3394075"/>
          <p14:tracePt t="135655" x="6264275" y="3394075"/>
          <p14:tracePt t="135671" x="6197600" y="3394075"/>
          <p14:tracePt t="135689" x="6149975" y="3394075"/>
          <p14:tracePt t="135705" x="6064250" y="3406775"/>
          <p14:tracePt t="135721" x="5997575" y="3403600"/>
          <p14:tracePt t="135739" x="5956300" y="3397250"/>
          <p14:tracePt t="135756" x="5934075" y="3390900"/>
          <p14:tracePt t="135811" x="5930900" y="3390900"/>
          <p14:tracePt t="136152" x="5921375" y="3390900"/>
          <p14:tracePt t="136159" x="5902325" y="3394075"/>
          <p14:tracePt t="136168" x="5854700" y="3394075"/>
          <p14:tracePt t="136175" x="5829300" y="3400425"/>
          <p14:tracePt t="136188" x="5765800" y="3409950"/>
          <p14:tracePt t="136206" x="5626100" y="3425825"/>
          <p14:tracePt t="136223" x="5337175" y="3486150"/>
          <p14:tracePt t="136239" x="5124450" y="3511550"/>
          <p14:tracePt t="136255" x="4933950" y="3511550"/>
          <p14:tracePt t="136272" x="4829175" y="3530600"/>
          <p14:tracePt t="136289" x="4489450" y="3530600"/>
          <p14:tracePt t="136306" x="4264025" y="3559175"/>
          <p14:tracePt t="136321" x="3924300" y="3594100"/>
          <p14:tracePt t="136339" x="3676650" y="3641725"/>
          <p14:tracePt t="136355" x="3511550" y="3702050"/>
          <p14:tracePt t="136372" x="3371850" y="3727450"/>
          <p14:tracePt t="136389" x="3317875" y="3752850"/>
          <p14:tracePt t="136405" x="3289300" y="3768725"/>
          <p14:tracePt t="136423" x="3279775" y="3787775"/>
          <p14:tracePt t="136439" x="3276600" y="3806825"/>
          <p14:tracePt t="136455" x="3276600" y="3816350"/>
          <p14:tracePt t="136472" x="3279775" y="3844925"/>
          <p14:tracePt t="136489" x="3286125" y="3749675"/>
          <p14:tracePt t="136505" x="3305175" y="3641725"/>
          <p14:tracePt t="136522" x="3387725" y="3502025"/>
          <p14:tracePt t="136883" x="3394075" y="3517900"/>
          <p14:tracePt t="136892" x="3394075" y="3540125"/>
          <p14:tracePt t="136899" x="3406775" y="3581400"/>
          <p14:tracePt t="136907" x="3422650" y="3629025"/>
          <p14:tracePt t="136923" x="3422650" y="3778250"/>
          <p14:tracePt t="136938" x="3422650" y="3781425"/>
          <p14:tracePt t="136972" x="3425825" y="3775075"/>
          <p14:tracePt t="136998" x="3425825" y="3771900"/>
          <p14:tracePt t="137045" x="3409950" y="3794125"/>
          <p14:tracePt t="137055" x="3390900" y="3806825"/>
          <p14:tracePt t="137061" x="3381375" y="3819525"/>
          <p14:tracePt t="137072" x="3343275" y="3854450"/>
          <p14:tracePt t="137089" x="3273425" y="3949700"/>
          <p14:tracePt t="137106" x="3197225" y="4076700"/>
          <p14:tracePt t="137122" x="3136900" y="4152900"/>
          <p14:tracePt t="137139" x="3051175" y="4279900"/>
          <p14:tracePt t="137156" x="3013075" y="4371975"/>
          <p14:tracePt t="137172" x="2936875" y="4495800"/>
          <p14:tracePt t="137189" x="2857500" y="4778375"/>
          <p14:tracePt t="137206" x="2806700" y="4930775"/>
          <p14:tracePt t="137222" x="2781300" y="5029200"/>
          <p14:tracePt t="137238" x="2781300" y="5229225"/>
          <p14:tracePt t="137255" x="2784475" y="5327650"/>
          <p14:tracePt t="137272" x="2784475" y="5413375"/>
          <p14:tracePt t="137289" x="2784475" y="5470525"/>
          <p14:tracePt t="137305" x="2784475" y="5489575"/>
          <p14:tracePt t="137322" x="2784475" y="5499100"/>
          <p14:tracePt t="137338" x="2784475" y="5505450"/>
          <p14:tracePt t="137357" x="2778125" y="5514975"/>
          <p14:tracePt t="137372" x="2778125" y="5524500"/>
          <p14:tracePt t="137389" x="2778125" y="5540375"/>
          <p14:tracePt t="137406" x="2778125" y="5565775"/>
          <p14:tracePt t="137422" x="2778125" y="5613400"/>
          <p14:tracePt t="137439" x="2781300" y="5651500"/>
          <p14:tracePt t="137456" x="2784475" y="5661025"/>
          <p14:tracePt t="137472" x="2797175" y="5702300"/>
          <p14:tracePt t="137488" x="2832100" y="5743575"/>
          <p14:tracePt t="137505" x="2863850" y="5788025"/>
          <p14:tracePt t="137522" x="2886075" y="5803900"/>
          <p14:tracePt t="137538" x="2921000" y="5816600"/>
          <p14:tracePt t="137555" x="2949575" y="5829300"/>
          <p14:tracePt t="137572" x="2990850" y="5851525"/>
          <p14:tracePt t="137589" x="3044825" y="5880100"/>
          <p14:tracePt t="137605" x="3108325" y="5905500"/>
          <p14:tracePt t="137622" x="3187700" y="5937250"/>
          <p14:tracePt t="137639" x="3254375" y="5949950"/>
          <p14:tracePt t="137655" x="3314700" y="5962650"/>
          <p14:tracePt t="137672" x="3403600" y="5984875"/>
          <p14:tracePt t="137688" x="3498850" y="6003925"/>
          <p14:tracePt t="137705" x="3565525" y="6016625"/>
          <p14:tracePt t="137722" x="3654425" y="6026150"/>
          <p14:tracePt t="137739" x="3711575" y="6026150"/>
          <p14:tracePt t="137755" x="3759200" y="6022975"/>
          <p14:tracePt t="137772" x="3832225" y="6022975"/>
          <p14:tracePt t="137789" x="3927475" y="6022975"/>
          <p14:tracePt t="137805" x="3975100" y="6026150"/>
          <p14:tracePt t="137822" x="4041775" y="6022975"/>
          <p14:tracePt t="137838" x="4083050" y="6022975"/>
          <p14:tracePt t="137855" x="4133850" y="6003925"/>
          <p14:tracePt t="137873" x="4200525" y="5975350"/>
          <p14:tracePt t="137888" x="4292600" y="5937250"/>
          <p14:tracePt t="137905" x="4343400" y="5902325"/>
          <p14:tracePt t="137922" x="4375150" y="5851525"/>
          <p14:tracePt t="137938" x="4387850" y="5800725"/>
          <p14:tracePt t="137955" x="4384675" y="5765800"/>
          <p14:tracePt t="137972" x="4384675" y="5692775"/>
          <p14:tracePt t="137988" x="4384675" y="5635625"/>
          <p14:tracePt t="138005" x="4384675" y="5632450"/>
          <p14:tracePt t="138022" x="4365625" y="5591175"/>
          <p14:tracePt t="138039" x="4349750" y="5562600"/>
          <p14:tracePt t="138055" x="4343400" y="5521325"/>
          <p14:tracePt t="138071" x="4324350" y="5470525"/>
          <p14:tracePt t="138089" x="4305300" y="5419725"/>
          <p14:tracePt t="138106" x="4289425" y="5384800"/>
          <p14:tracePt t="138123" x="4235450" y="5314950"/>
          <p14:tracePt t="138139" x="4225925" y="5308600"/>
          <p14:tracePt t="138156" x="4200525" y="5267325"/>
          <p14:tracePt t="138172" x="4184650" y="5245100"/>
          <p14:tracePt t="138188" x="4152900" y="5191125"/>
          <p14:tracePt t="138205" x="4124325" y="5168900"/>
          <p14:tracePt t="138222" x="4108450" y="5140325"/>
          <p14:tracePt t="138239" x="4070350" y="5108575"/>
          <p14:tracePt t="138255" x="4029075" y="5083175"/>
          <p14:tracePt t="138272" x="3990975" y="5060950"/>
          <p14:tracePt t="138289" x="3933825" y="5032375"/>
          <p14:tracePt t="138305" x="3905250" y="5029200"/>
          <p14:tracePt t="138322" x="3870325" y="5010150"/>
          <p14:tracePt t="138324" x="3838575" y="5003800"/>
          <p14:tracePt t="138341" x="3746500" y="4987925"/>
          <p14:tracePt t="138356" x="3714750" y="4981575"/>
          <p14:tracePt t="138372" x="3632200" y="4975225"/>
          <p14:tracePt t="138389" x="3489325" y="4968875"/>
          <p14:tracePt t="138406" x="3448050" y="4968875"/>
          <p14:tracePt t="138422" x="3359150" y="4968875"/>
          <p14:tracePt t="138438" x="3305175" y="4968875"/>
          <p14:tracePt t="138456" x="3260725" y="4972050"/>
          <p14:tracePt t="138472" x="3194050" y="4984750"/>
          <p14:tracePt t="138489" x="3124200" y="4997450"/>
          <p14:tracePt t="138505" x="3089275" y="4997450"/>
          <p14:tracePt t="138523" x="3057525" y="5003800"/>
          <p14:tracePt t="138539" x="3035300" y="5013325"/>
          <p14:tracePt t="138555" x="3019425" y="5019675"/>
          <p14:tracePt t="138572" x="3009900" y="5019675"/>
          <p14:tracePt t="138589" x="3000375" y="5022850"/>
          <p14:tracePt t="138606" x="2959100" y="5035550"/>
          <p14:tracePt t="138622" x="2940050" y="5041900"/>
          <p14:tracePt t="138639" x="2898775" y="5057775"/>
          <p14:tracePt t="138656" x="2857500" y="5064125"/>
          <p14:tracePt t="138672" x="2743200" y="5102225"/>
          <p14:tracePt t="138688" x="2708275" y="5114925"/>
          <p14:tracePt t="138706" x="2663825" y="5140325"/>
          <p14:tracePt t="138722" x="2619375" y="5184775"/>
          <p14:tracePt t="138739" x="2587625" y="5238750"/>
          <p14:tracePt t="138756" x="2552700" y="5276850"/>
          <p14:tracePt t="138773" x="2543175" y="5295900"/>
          <p14:tracePt t="138789" x="2543175" y="5311775"/>
          <p14:tracePt t="138806" x="2530475" y="5337175"/>
          <p14:tracePt t="138822" x="2530475" y="5378450"/>
          <p14:tracePt t="138839" x="2527300" y="5438775"/>
          <p14:tracePt t="138855" x="2527300" y="5454650"/>
          <p14:tracePt t="138872" x="2527300" y="5495925"/>
          <p14:tracePt t="138889" x="2527300" y="5527675"/>
          <p14:tracePt t="138905" x="2527300" y="5549900"/>
          <p14:tracePt t="138922" x="2533650" y="5572125"/>
          <p14:tracePt t="138938" x="2546350" y="5610225"/>
          <p14:tracePt t="138955" x="2562225" y="5626100"/>
          <p14:tracePt t="138972" x="2574925" y="5638800"/>
          <p14:tracePt t="138989" x="2590800" y="5654675"/>
          <p14:tracePt t="139006" x="2606675" y="5664200"/>
          <p14:tracePt t="139022" x="2622550" y="5686425"/>
          <p14:tracePt t="139039" x="2647950" y="5708650"/>
          <p14:tracePt t="139056" x="2686050" y="5740400"/>
          <p14:tracePt t="139072" x="2714625" y="5775325"/>
          <p14:tracePt t="139089" x="2752725" y="5807075"/>
          <p14:tracePt t="139106" x="2787650" y="5822950"/>
          <p14:tracePt t="139122" x="2828925" y="5842000"/>
          <p14:tracePt t="139139" x="2870200" y="5864225"/>
          <p14:tracePt t="139155" x="2882900" y="5873750"/>
          <p14:tracePt t="139172" x="2905125" y="5889625"/>
          <p14:tracePt t="139188" x="2927350" y="5895975"/>
          <p14:tracePt t="139206" x="2940050" y="5899150"/>
          <p14:tracePt t="139222" x="2946400" y="5899150"/>
          <p14:tracePt t="139239" x="2949575" y="5899150"/>
          <p14:tracePt t="139255" x="2959100" y="5905500"/>
          <p14:tracePt t="139272" x="2965450" y="5905500"/>
          <p14:tracePt t="139670" x="2968625" y="5905500"/>
          <p14:tracePt t="139693" x="2971800" y="5905500"/>
          <p14:tracePt t="139702" x="2978150" y="5905500"/>
          <p14:tracePt t="139717" x="2981325" y="5905500"/>
          <p14:tracePt t="139725" x="2990850" y="5905500"/>
          <p14:tracePt t="139739" x="2997200" y="5905500"/>
          <p14:tracePt t="139756" x="3016250" y="5905500"/>
          <p14:tracePt t="139772" x="3051175" y="5905500"/>
          <p14:tracePt t="139789" x="3082925" y="5905500"/>
          <p14:tracePt t="139806" x="3140075" y="5905500"/>
          <p14:tracePt t="139822" x="3197225" y="5905500"/>
          <p14:tracePt t="139838" x="3232150" y="5895975"/>
          <p14:tracePt t="139856" x="3267075" y="5873750"/>
          <p14:tracePt t="139872" x="3305175" y="5848350"/>
          <p14:tracePt t="139889" x="3368675" y="5813425"/>
          <p14:tracePt t="139906" x="3448050" y="5775325"/>
          <p14:tracePt t="139922" x="3521075" y="5753100"/>
          <p14:tracePt t="139939" x="3571875" y="5727700"/>
          <p14:tracePt t="139955" x="3609975" y="5702300"/>
          <p14:tracePt t="139972" x="3632200" y="5689600"/>
          <p14:tracePt t="139988" x="3648075" y="5680075"/>
          <p14:tracePt t="140005" x="3657600" y="5664200"/>
          <p14:tracePt t="140022" x="3695700" y="5638800"/>
          <p14:tracePt t="140038" x="3730625" y="5616575"/>
          <p14:tracePt t="140055" x="3806825" y="5565775"/>
          <p14:tracePt t="140072" x="3870325" y="5514975"/>
          <p14:tracePt t="140088" x="3902075" y="5486400"/>
          <p14:tracePt t="140106" x="3914775" y="5476875"/>
          <p14:tracePt t="140122" x="3930650" y="5473700"/>
          <p14:tracePt t="140139" x="3943350" y="5457825"/>
          <p14:tracePt t="140156" x="3959225" y="5448300"/>
          <p14:tracePt t="140172" x="3987800" y="5426075"/>
          <p14:tracePt t="140188" x="4013200" y="5397500"/>
          <p14:tracePt t="140206" x="4022725" y="5368925"/>
          <p14:tracePt t="140222" x="4041775" y="5334000"/>
          <p14:tracePt t="140239" x="4041775" y="5311775"/>
          <p14:tracePt t="140256" x="4044950" y="5286375"/>
          <p14:tracePt t="140273" x="4044950" y="5245100"/>
          <p14:tracePt t="140289" x="4044950" y="5216525"/>
          <p14:tracePt t="140307" x="4044950" y="5184775"/>
          <p14:tracePt t="140322" x="4044950" y="5165725"/>
          <p14:tracePt t="140338" x="4038600" y="5153025"/>
          <p14:tracePt t="140356" x="4029075" y="5124450"/>
          <p14:tracePt t="140372" x="4022725" y="5108575"/>
          <p14:tracePt t="140389" x="4019550" y="5089525"/>
          <p14:tracePt t="140406" x="4019550" y="5083175"/>
          <p14:tracePt t="140422" x="4013200" y="5070475"/>
          <p14:tracePt t="140438" x="4010025" y="5064125"/>
          <p14:tracePt t="140455" x="4003675" y="5057775"/>
          <p14:tracePt t="140472" x="3994150" y="5041900"/>
          <p14:tracePt t="140488" x="3984625" y="5038725"/>
          <p14:tracePt t="140506" x="3981450" y="5016500"/>
          <p14:tracePt t="140523" x="3968750" y="4994275"/>
          <p14:tracePt t="140539" x="3968750" y="4987925"/>
          <p14:tracePt t="140556" x="3965575" y="4981575"/>
          <p14:tracePt t="140572" x="3962400" y="4978400"/>
          <p14:tracePt t="140589" x="3956050" y="4968875"/>
          <p14:tracePt t="140605" x="3956050" y="4949825"/>
          <p14:tracePt t="140622" x="3956050" y="4927600"/>
          <p14:tracePt t="140639" x="3949700" y="4899025"/>
          <p14:tracePt t="140655" x="3946525" y="4886325"/>
          <p14:tracePt t="140672" x="3946525" y="4883150"/>
          <p14:tracePt t="140689" x="3946525" y="4867275"/>
          <p14:tracePt t="140723" x="3946525" y="4864100"/>
          <p14:tracePt t="140738" x="3946525" y="4854575"/>
          <p14:tracePt t="140757" x="3946525" y="4835525"/>
          <p14:tracePt t="140772" x="3946525" y="4832350"/>
          <p14:tracePt t="140789" x="3927475" y="4803775"/>
          <p14:tracePt t="140806" x="3924300" y="4781550"/>
          <p14:tracePt t="140822" x="3908425" y="4756150"/>
          <p14:tracePt t="140839" x="3886200" y="4730750"/>
          <p14:tracePt t="140855" x="3870325" y="4708525"/>
          <p14:tracePt t="140872" x="3848100" y="4686300"/>
          <p14:tracePt t="140889" x="3825875" y="4654550"/>
          <p14:tracePt t="140906" x="3806825" y="4632325"/>
          <p14:tracePt t="140922" x="3790950" y="4603750"/>
          <p14:tracePt t="140939" x="3787775" y="4600575"/>
          <p14:tracePt t="140956" x="3787775" y="4591050"/>
          <p14:tracePt t="140973" x="3781425" y="4584700"/>
          <p14:tracePt t="140988" x="3781425" y="4581525"/>
          <p14:tracePt t="141006" x="3778250" y="4581525"/>
          <p14:tracePt t="141022" x="3778250" y="4578350"/>
          <p14:tracePt t="141127" x="3778250" y="4572000"/>
          <p14:tracePt t="141143" x="3778250" y="4568825"/>
          <p14:tracePt t="141152" x="3778250" y="4562475"/>
          <p14:tracePt t="141159" x="3778250" y="4559300"/>
          <p14:tracePt t="141172" x="3778250" y="4552950"/>
          <p14:tracePt t="141189" x="3778250" y="4540250"/>
          <p14:tracePt t="141206" x="3784600" y="4537075"/>
          <p14:tracePt t="141223" x="3787775" y="4530725"/>
          <p14:tracePt t="141287" x="3797300" y="4527550"/>
          <p14:tracePt t="141295" x="3803650" y="4521200"/>
          <p14:tracePt t="141306" x="3806825" y="4521200"/>
          <p14:tracePt t="141322" x="3822700" y="4511675"/>
          <p14:tracePt t="141339" x="3825875" y="4511675"/>
          <p14:tracePt t="141355" x="3829050" y="4508500"/>
          <p14:tracePt t="141402" x="3835400" y="4502150"/>
          <p14:tracePt t="141409" x="3838575" y="4492625"/>
          <p14:tracePt t="141422" x="3844925" y="4489450"/>
          <p14:tracePt t="141440" x="3854450" y="4479925"/>
          <p14:tracePt t="141455" x="3879850" y="4464050"/>
          <p14:tracePt t="141472" x="3895725" y="4454525"/>
          <p14:tracePt t="141489" x="3911600" y="4438650"/>
          <p14:tracePt t="141505" x="3921125" y="4432300"/>
          <p14:tracePt t="141522" x="3930650" y="4419600"/>
          <p14:tracePt t="141541" x="3933825" y="4410075"/>
          <p14:tracePt t="141555" x="3937000" y="4394200"/>
          <p14:tracePt t="141572" x="3949700" y="4375150"/>
          <p14:tracePt t="141589" x="3965575" y="4340225"/>
          <p14:tracePt t="141605" x="3981450" y="4311650"/>
          <p14:tracePt t="141622" x="4000500" y="4283075"/>
          <p14:tracePt t="141639" x="4003675" y="4254500"/>
          <p14:tracePt t="141656" x="4010025" y="4241800"/>
          <p14:tracePt t="141672" x="4022725" y="4213225"/>
          <p14:tracePt t="141689" x="4025900" y="4178300"/>
          <p14:tracePt t="141706" x="4025900" y="4143375"/>
          <p14:tracePt t="141722" x="4038600" y="4108450"/>
          <p14:tracePt t="141739" x="4038600" y="4060825"/>
          <p14:tracePt t="141755" x="4044950" y="3997325"/>
          <p14:tracePt t="141772" x="4044950" y="3978275"/>
          <p14:tracePt t="141789" x="4051300" y="3921125"/>
          <p14:tracePt t="141806" x="4051300" y="3879850"/>
          <p14:tracePt t="141822" x="4048125" y="3832225"/>
          <p14:tracePt t="141840" x="4051300" y="3797300"/>
          <p14:tracePt t="141855" x="4051300" y="3762375"/>
          <p14:tracePt t="141872" x="4051300" y="3736975"/>
          <p14:tracePt t="141889" x="4044950" y="3721100"/>
          <p14:tracePt t="141905" x="4038600" y="3689350"/>
          <p14:tracePt t="141922" x="4025900" y="3644900"/>
          <p14:tracePt t="141939" x="4022725" y="3632200"/>
          <p14:tracePt t="141955" x="4010025" y="3597275"/>
          <p14:tracePt t="141973" x="3987800" y="3552825"/>
          <p14:tracePt t="141989" x="3981450" y="3540125"/>
          <p14:tracePt t="142005" x="3968750" y="3517900"/>
          <p14:tracePt t="142022" x="3968750" y="3508375"/>
          <p14:tracePt t="142039" x="3946525" y="3486150"/>
          <p14:tracePt t="142058" x="3937000" y="3476625"/>
          <p14:tracePt t="142072" x="3933825" y="3467100"/>
          <p14:tracePt t="142089" x="3924300" y="3454400"/>
          <p14:tracePt t="142106" x="3924300" y="3444875"/>
          <p14:tracePt t="142122" x="3917950" y="3441700"/>
          <p14:tracePt t="142139" x="3905250" y="3432175"/>
          <p14:tracePt t="142155" x="3883025" y="3419475"/>
          <p14:tracePt t="142173" x="3873500" y="3416300"/>
          <p14:tracePt t="142189" x="3841750" y="3409950"/>
          <p14:tracePt t="142206" x="3825875" y="3409950"/>
          <p14:tracePt t="142222" x="3813175" y="3409950"/>
          <p14:tracePt t="142239" x="3775075" y="3413125"/>
          <p14:tracePt t="142255" x="3736975" y="3419475"/>
          <p14:tracePt t="142272" x="3702050" y="3422650"/>
          <p14:tracePt t="142289" x="3667125" y="3422650"/>
          <p14:tracePt t="142306" x="3641725" y="3422650"/>
          <p14:tracePt t="142322" x="3613150" y="3422650"/>
          <p14:tracePt t="142339" x="3606800" y="3422650"/>
          <p14:tracePt t="142356" x="3597275" y="3422650"/>
          <p14:tracePt t="142372" x="3581400" y="3429000"/>
          <p14:tracePt t="142389" x="3568700" y="3435350"/>
          <p14:tracePt t="142405" x="3527425" y="3457575"/>
          <p14:tracePt t="142423" x="3517900" y="3457575"/>
          <p14:tracePt t="142439" x="3502025" y="3473450"/>
          <p14:tracePt t="142456" x="3498850" y="3476625"/>
          <p14:tracePt t="142472" x="3476625" y="3492500"/>
          <p14:tracePt t="142489" x="3444875" y="3505200"/>
          <p14:tracePt t="142505" x="3429000" y="3514725"/>
          <p14:tracePt t="142522" x="3409950" y="3524250"/>
          <p14:tracePt t="142538" x="3394075" y="3530600"/>
          <p14:tracePt t="142555" x="3359150" y="3540125"/>
          <p14:tracePt t="142572" x="3336925" y="3559175"/>
          <p14:tracePt t="142589" x="3321050" y="3575050"/>
          <p14:tracePt t="142605" x="3305175" y="3590925"/>
          <p14:tracePt t="142622" x="3292475" y="3603625"/>
          <p14:tracePt t="142639" x="3289300" y="3616325"/>
          <p14:tracePt t="142655" x="3276600" y="3641725"/>
          <p14:tracePt t="142672" x="3260725" y="3657600"/>
          <p14:tracePt t="142690" x="3251200" y="3667125"/>
          <p14:tracePt t="142706" x="3248025" y="3686175"/>
          <p14:tracePt t="142722" x="3241675" y="3689350"/>
          <p14:tracePt t="142739" x="3235325" y="3714750"/>
          <p14:tracePt t="142755" x="3228975" y="3724275"/>
          <p14:tracePt t="142772" x="3222625" y="3746500"/>
          <p14:tracePt t="142789" x="3216275" y="3771900"/>
          <p14:tracePt t="142806" x="3206750" y="3787775"/>
          <p14:tracePt t="142822" x="3203575" y="3794125"/>
          <p14:tracePt t="142839" x="3194050" y="3813175"/>
          <p14:tracePt t="142856" x="3187700" y="3832225"/>
          <p14:tracePt t="142873" x="3178175" y="3860800"/>
          <p14:tracePt t="142874" x="3171825" y="3879850"/>
          <p14:tracePt t="142888" x="3165475" y="3883025"/>
          <p14:tracePt t="142905" x="3149600" y="3946525"/>
          <p14:tracePt t="142922" x="3143250" y="3994150"/>
          <p14:tracePt t="142939" x="3136900" y="4022725"/>
          <p14:tracePt t="142956" x="3133725" y="4044950"/>
          <p14:tracePt t="142973" x="3127375" y="4060825"/>
          <p14:tracePt t="142989" x="3117850" y="4086225"/>
          <p14:tracePt t="143005" x="3117850" y="4114800"/>
          <p14:tracePt t="143023" x="3117850" y="4130675"/>
          <p14:tracePt t="143039" x="3111500" y="4149725"/>
          <p14:tracePt t="143056" x="3111500" y="4162425"/>
          <p14:tracePt t="143072" x="3105150" y="4191000"/>
          <p14:tracePt t="143089" x="3105150" y="4219575"/>
          <p14:tracePt t="143106" x="3098800" y="4257675"/>
          <p14:tracePt t="143122" x="3095625" y="4292600"/>
          <p14:tracePt t="143139" x="3095625" y="4314825"/>
          <p14:tracePt t="143156" x="3095625" y="4330700"/>
          <p14:tracePt t="143172" x="3108325" y="4371975"/>
          <p14:tracePt t="143189" x="3111500" y="4394200"/>
          <p14:tracePt t="143205" x="3124200" y="4413250"/>
          <p14:tracePt t="143222" x="3140075" y="4429125"/>
          <p14:tracePt t="143239" x="3165475" y="4451350"/>
          <p14:tracePt t="143255" x="3187700" y="4473575"/>
          <p14:tracePt t="143273" x="3197225" y="4489450"/>
          <p14:tracePt t="143289" x="3213100" y="4498975"/>
          <p14:tracePt t="143306" x="3228975" y="4521200"/>
          <p14:tracePt t="143323" x="3244850" y="4533900"/>
          <p14:tracePt t="143339" x="3279775" y="4552950"/>
          <p14:tracePt t="143356" x="3324225" y="4572000"/>
          <p14:tracePt t="143372" x="3355975" y="4597400"/>
          <p14:tracePt t="143389" x="3384550" y="4613275"/>
          <p14:tracePt t="143406" x="3406775" y="4645025"/>
          <p14:tracePt t="143422" x="3419475" y="4648200"/>
          <p14:tracePt t="143440" x="3470275" y="4667250"/>
          <p14:tracePt t="143456" x="3527425" y="4679950"/>
          <p14:tracePt t="143473" x="3587750" y="4692650"/>
          <p14:tracePt t="143489" x="3648075" y="4705350"/>
          <p14:tracePt t="143505" x="3689350" y="4711700"/>
          <p14:tracePt t="143523" x="3705225" y="4711700"/>
          <p14:tracePt t="143539" x="3736975" y="4718050"/>
          <p14:tracePt t="143556" x="3778250" y="4714875"/>
          <p14:tracePt t="143572" x="3832225" y="4714875"/>
          <p14:tracePt t="143589" x="3876675" y="4702175"/>
          <p14:tracePt t="143606" x="3924300" y="4702175"/>
          <p14:tracePt t="143622" x="3940175" y="4699000"/>
          <p14:tracePt t="143639" x="3946525" y="4699000"/>
          <p14:tracePt t="143656" x="3949700" y="4699000"/>
          <p14:tracePt t="143672" x="3956050" y="4692650"/>
          <p14:tracePt t="143689" x="3959225" y="4692650"/>
          <p14:tracePt t="143706" x="3965575" y="4692650"/>
          <p14:tracePt t="143723" x="3965575" y="4689475"/>
          <p14:tracePt t="143968" x="3940175" y="4689475"/>
          <p14:tracePt t="143975" x="3876675" y="4689475"/>
          <p14:tracePt t="143983" x="3822700" y="4689475"/>
          <p14:tracePt t="143992" x="3736975" y="4673600"/>
          <p14:tracePt t="144005" x="3670300" y="4654550"/>
          <p14:tracePt t="144022" x="3498850" y="4629150"/>
          <p14:tracePt t="144039" x="3340100" y="4629150"/>
          <p14:tracePt t="144056" x="3159125" y="4603750"/>
          <p14:tracePt t="144073" x="2962275" y="4549775"/>
          <p14:tracePt t="144089" x="2822575" y="4524375"/>
          <p14:tracePt t="144106" x="2698750" y="4495800"/>
          <p14:tracePt t="144122" x="2632075" y="4495800"/>
          <p14:tracePt t="144139" x="2559050" y="4495800"/>
          <p14:tracePt t="144156" x="2441575" y="4489450"/>
          <p14:tracePt t="144172" x="2324100" y="4479925"/>
          <p14:tracePt t="144191" x="2232025" y="4457700"/>
          <p14:tracePt t="144206" x="2139950" y="4429125"/>
          <p14:tracePt t="144223" x="2051050" y="4397375"/>
          <p14:tracePt t="144239" x="1962150" y="4381500"/>
          <p14:tracePt t="144255" x="1841500" y="4359275"/>
          <p14:tracePt t="144273" x="1698625" y="4333875"/>
          <p14:tracePt t="144289" x="1549400" y="4308475"/>
          <p14:tracePt t="144306" x="1450975" y="4292600"/>
          <p14:tracePt t="144322" x="1327150" y="4279900"/>
          <p14:tracePt t="144339" x="1276350" y="4273550"/>
          <p14:tracePt t="144355" x="1235075" y="4273550"/>
          <p14:tracePt t="144372" x="1187450" y="4260850"/>
          <p14:tracePt t="144388" x="1152525" y="4260850"/>
          <p14:tracePt t="144406" x="1136650" y="4260850"/>
          <p14:tracePt t="144477" x="1133475" y="4260850"/>
          <p14:tracePt t="144523" x="1143000" y="4260850"/>
          <p14:tracePt t="144532" x="1174750" y="4260850"/>
          <p14:tracePt t="144540" x="1206500" y="4260850"/>
          <p14:tracePt t="144555" x="1273175" y="4260850"/>
          <p14:tracePt t="144572" x="1381125" y="4260850"/>
          <p14:tracePt t="144589" x="1447800" y="4257675"/>
          <p14:tracePt t="144605" x="1479550" y="4257675"/>
          <p14:tracePt t="144622" x="1520825" y="4251325"/>
          <p14:tracePt t="144638" x="1555750" y="4238625"/>
          <p14:tracePt t="144656" x="1571625" y="4229100"/>
          <p14:tracePt t="144672" x="1616075" y="4213225"/>
          <p14:tracePt t="144689" x="1673225" y="4200525"/>
          <p14:tracePt t="144706" x="1720850" y="4159250"/>
          <p14:tracePt t="144723" x="1784350" y="4117975"/>
          <p14:tracePt t="144739" x="1857375" y="4089400"/>
          <p14:tracePt t="144755" x="1876425" y="4067175"/>
          <p14:tracePt t="144772" x="1892300" y="4041775"/>
          <p14:tracePt t="144789" x="1905000" y="4025900"/>
          <p14:tracePt t="144805" x="1914525" y="3975100"/>
          <p14:tracePt t="144822" x="1936750" y="3870325"/>
          <p14:tracePt t="144839" x="1943100" y="3829050"/>
          <p14:tracePt t="144855" x="1955800" y="3765550"/>
          <p14:tracePt t="144872" x="1968500" y="3721100"/>
          <p14:tracePt t="144889" x="1981200" y="3670300"/>
          <p14:tracePt t="144905" x="1981200" y="3613150"/>
          <p14:tracePt t="144923" x="1993900" y="3578225"/>
          <p14:tracePt t="144925" x="2000250" y="3562350"/>
          <p14:tracePt t="144939" x="2000250" y="3552825"/>
          <p14:tracePt t="144956" x="1990725" y="3502025"/>
          <p14:tracePt t="144973" x="1971675" y="3451225"/>
          <p14:tracePt t="144989" x="1952625" y="3400425"/>
          <p14:tracePt t="145006" x="1905000" y="3317875"/>
          <p14:tracePt t="145022" x="1790700" y="3225800"/>
          <p14:tracePt t="145039" x="1682750" y="3143250"/>
          <p14:tracePt t="145056" x="1577975" y="3079750"/>
          <p14:tracePt t="145073" x="1495425" y="3032125"/>
          <p14:tracePt t="145089" x="1400175" y="2987675"/>
          <p14:tracePt t="145106" x="1289050" y="2936875"/>
          <p14:tracePt t="145122" x="1184275" y="2889250"/>
          <p14:tracePt t="145139" x="1104900" y="2867025"/>
          <p14:tracePt t="145155" x="1025525" y="2860675"/>
          <p14:tracePt t="145172" x="946150" y="2838450"/>
          <p14:tracePt t="145189" x="857250" y="2822575"/>
          <p14:tracePt t="145206" x="790575" y="2809875"/>
          <p14:tracePt t="145223" x="739775" y="2803525"/>
          <p14:tracePt t="145239" x="600075" y="2806700"/>
          <p14:tracePt t="145255" x="558800" y="2806700"/>
          <p14:tracePt t="145272" x="387350" y="2806700"/>
          <p14:tracePt t="145289" x="311150" y="2816225"/>
          <p14:tracePt t="145306" x="269875" y="2825750"/>
          <p14:tracePt t="145322" x="234950" y="2844800"/>
          <p14:tracePt t="145339" x="209550" y="2867025"/>
          <p14:tracePt t="145356" x="155575" y="2898775"/>
          <p14:tracePt t="145372" x="120650" y="2936875"/>
          <p14:tracePt t="145389" x="57150" y="2971800"/>
          <p14:tracePt t="145405" x="34925" y="2994025"/>
          <p14:tracePt t="145422" x="9525" y="3028950"/>
          <p14:tracePt t="145439" x="0" y="3086100"/>
          <p14:tracePt t="145456" x="0" y="3121025"/>
          <p14:tracePt t="145473" x="0" y="3187700"/>
          <p14:tracePt t="145489" x="0" y="3238500"/>
          <p14:tracePt t="145506" x="0" y="3286125"/>
          <p14:tracePt t="145522" x="0" y="3359150"/>
          <p14:tracePt t="145539" x="0" y="3400425"/>
          <p14:tracePt t="145556" x="0" y="3435350"/>
          <p14:tracePt t="145572" x="0" y="3482975"/>
          <p14:tracePt t="145589" x="0" y="3540125"/>
          <p14:tracePt t="145606" x="6350" y="3581400"/>
          <p14:tracePt t="145622" x="12700" y="3622675"/>
          <p14:tracePt t="145639" x="34925" y="3679825"/>
          <p14:tracePt t="145656" x="53975" y="3730625"/>
          <p14:tracePt t="145672" x="73025" y="3775075"/>
          <p14:tracePt t="145690" x="98425" y="3841750"/>
          <p14:tracePt t="145706" x="117475" y="3879850"/>
          <p14:tracePt t="145722" x="142875" y="3921125"/>
          <p14:tracePt t="145739" x="161925" y="3965575"/>
          <p14:tracePt t="145756" x="184150" y="3987800"/>
          <p14:tracePt t="145773" x="225425" y="4022725"/>
          <p14:tracePt t="145789" x="260350" y="4041775"/>
          <p14:tracePt t="145806" x="311150" y="4060825"/>
          <p14:tracePt t="145822" x="381000" y="4117975"/>
          <p14:tracePt t="145840" x="454025" y="4152900"/>
          <p14:tracePt t="145855" x="539750" y="4200525"/>
          <p14:tracePt t="145872" x="603250" y="4225925"/>
          <p14:tracePt t="145889" x="663575" y="4260850"/>
          <p14:tracePt t="145905" x="746125" y="4298950"/>
          <p14:tracePt t="145923" x="835025" y="4305300"/>
          <p14:tracePt t="145939" x="955675" y="4321175"/>
          <p14:tracePt t="145941" x="971550" y="4327525"/>
          <p14:tracePt t="145956" x="1022350" y="4333875"/>
          <p14:tracePt t="145973" x="1089025" y="4340225"/>
          <p14:tracePt t="145989" x="1184275" y="4340225"/>
          <p14:tracePt t="146006" x="1247775" y="4340225"/>
          <p14:tracePt t="146022" x="1381125" y="4330700"/>
          <p14:tracePt t="146039" x="1447800" y="4321175"/>
          <p14:tracePt t="146056" x="1514475" y="4321175"/>
          <p14:tracePt t="146072" x="1539875" y="4318000"/>
          <p14:tracePt t="146089" x="1562100" y="4311650"/>
          <p14:tracePt t="146106" x="1584325" y="4302125"/>
          <p14:tracePt t="146123" x="1597025" y="4289425"/>
          <p14:tracePt t="146139" x="1609725" y="4273550"/>
          <p14:tracePt t="146155" x="1612900" y="4267200"/>
          <p14:tracePt t="146172" x="1616075" y="4267200"/>
          <p14:tracePt t="146761" x="1647825" y="4286250"/>
          <p14:tracePt t="146769" x="1724025" y="4321175"/>
          <p14:tracePt t="146777" x="1831975" y="4349750"/>
          <p14:tracePt t="146789" x="1946275" y="4394200"/>
          <p14:tracePt t="146805" x="2365375" y="4479925"/>
          <p14:tracePt t="146822" x="2851150" y="4657725"/>
          <p14:tracePt t="146839" x="3286125" y="4864100"/>
          <p14:tracePt t="146856" x="3663950" y="5076825"/>
          <p14:tracePt t="146873" x="4117975" y="5292725"/>
          <p14:tracePt t="146890" x="4984750" y="5559425"/>
          <p14:tracePt t="146907" x="5543550" y="5711825"/>
          <p14:tracePt t="146922" x="5813425" y="5753100"/>
          <p14:tracePt t="146940" x="6480175" y="5838825"/>
          <p14:tracePt t="146956" x="7010400" y="5880100"/>
          <p14:tracePt t="146972" x="7658100" y="5969000"/>
          <p14:tracePt t="146990" x="7896225" y="6045200"/>
          <p14:tracePt t="147006" x="8061325" y="6115050"/>
          <p14:tracePt t="147022" x="8159750" y="6146800"/>
          <p14:tracePt t="147039" x="8239125" y="6153150"/>
          <p14:tracePt t="147056" x="8343900" y="6153150"/>
          <p14:tracePt t="147073" x="8547100" y="6146800"/>
          <p14:tracePt t="147089" x="8766175" y="6153150"/>
          <p14:tracePt t="147106" x="8947150" y="6162675"/>
          <p14:tracePt t="147122" x="9042400" y="6162675"/>
          <p14:tracePt t="147139" x="9134475" y="6143625"/>
          <p14:tracePt t="147156" x="9169400" y="6124575"/>
          <p14:tracePt t="147172" x="9204325" y="6099175"/>
          <p14:tracePt t="147189" x="9277350" y="6064250"/>
          <p14:tracePt t="147206" x="9410700" y="5994400"/>
          <p14:tracePt t="147222" x="9477375" y="5959475"/>
          <p14:tracePt t="147239" x="9499600" y="5937250"/>
          <p14:tracePt t="147256" x="9505950" y="5889625"/>
          <p14:tracePt t="147272" x="9512300" y="5848350"/>
          <p14:tracePt t="147290" x="9512300" y="5797550"/>
          <p14:tracePt t="147305" x="9518650" y="5762625"/>
          <p14:tracePt t="147323" x="9531350" y="5715000"/>
          <p14:tracePt t="147339" x="9556750" y="5651500"/>
          <p14:tracePt t="147356" x="9604375" y="5559425"/>
          <p14:tracePt t="147373" x="9639300" y="5495925"/>
          <p14:tracePt t="147374" x="9645650" y="5461000"/>
          <p14:tracePt t="147389" x="9652000" y="5445125"/>
          <p14:tracePt t="147406" x="9664700" y="5410200"/>
          <p14:tracePt t="147422" x="9667875" y="5368925"/>
          <p14:tracePt t="147439" x="9667875" y="5318125"/>
          <p14:tracePt t="147456" x="9677400" y="5257800"/>
          <p14:tracePt t="147457" x="9683750" y="5235575"/>
          <p14:tracePt t="147472" x="9686925" y="5168900"/>
          <p14:tracePt t="147489" x="9693275" y="5111750"/>
          <p14:tracePt t="147506" x="9709150" y="5073650"/>
          <p14:tracePt t="147523" x="9709150" y="5038725"/>
          <p14:tracePt t="147540" x="9709150" y="5019675"/>
          <p14:tracePt t="147555" x="9712325" y="4991100"/>
          <p14:tracePt t="147572" x="9712325" y="4965700"/>
          <p14:tracePt t="147589" x="9705975" y="4949825"/>
          <p14:tracePt t="147606" x="9705975" y="4933950"/>
          <p14:tracePt t="147623" x="9705975" y="4914900"/>
          <p14:tracePt t="147640" x="9696450" y="4892675"/>
          <p14:tracePt t="147656" x="9690100" y="4873625"/>
          <p14:tracePt t="147672" x="9686925" y="4854575"/>
          <p14:tracePt t="147689" x="9686925" y="4848225"/>
          <p14:tracePt t="147706" x="9686925" y="4841875"/>
          <p14:tracePt t="147722" x="9671050" y="4822825"/>
          <p14:tracePt t="147739" x="9655175" y="4794250"/>
          <p14:tracePt t="147755" x="9652000" y="4765675"/>
          <p14:tracePt t="147772" x="9645650" y="4759325"/>
          <p14:tracePt t="147789" x="9645650" y="4752975"/>
          <p14:tracePt t="147822" x="9645650" y="4749800"/>
          <p14:tracePt t="147839" x="9645650" y="4743450"/>
          <p14:tracePt t="147856" x="9642475" y="4740275"/>
          <p14:tracePt t="148293" x="9636125" y="4740275"/>
          <p14:tracePt t="148302" x="9632950" y="4740275"/>
          <p14:tracePt t="148350" x="9626600" y="4746625"/>
          <p14:tracePt t="148373" x="9623425" y="4746625"/>
          <p14:tracePt t="148390" x="9620250" y="4746625"/>
          <p14:tracePt t="148398" x="9613900" y="4746625"/>
          <p14:tracePt t="148409" x="9604375" y="4746625"/>
          <p14:tracePt t="148422" x="9575800" y="4743450"/>
          <p14:tracePt t="148439" x="9518650" y="4752975"/>
          <p14:tracePt t="148456" x="9467850" y="4765675"/>
          <p14:tracePt t="148473" x="9420225" y="4772025"/>
          <p14:tracePt t="148490" x="9378950" y="4772025"/>
          <p14:tracePt t="148506" x="9309100" y="4794250"/>
          <p14:tracePt t="148523" x="9217025" y="4816475"/>
          <p14:tracePt t="148540" x="9036050" y="4851400"/>
          <p14:tracePt t="148556" x="8712200" y="4975225"/>
          <p14:tracePt t="148572" x="8613775" y="5000625"/>
          <p14:tracePt t="148590" x="8394700" y="5092700"/>
          <p14:tracePt t="148607" x="8118475" y="5219700"/>
          <p14:tracePt t="148623" x="7962900" y="5295900"/>
          <p14:tracePt t="148641" x="7766050" y="5378450"/>
          <p14:tracePt t="148656" x="7639050" y="5435600"/>
          <p14:tracePt t="148674" x="7569200" y="5457825"/>
          <p14:tracePt t="148689" x="7508875" y="5476875"/>
          <p14:tracePt t="148706" x="7467600" y="5489575"/>
          <p14:tracePt t="148722" x="7388225" y="5505450"/>
          <p14:tracePt t="148740" x="7346950" y="5514975"/>
          <p14:tracePt t="148756" x="7261225" y="5530850"/>
          <p14:tracePt t="148772" x="7226300" y="5543550"/>
          <p14:tracePt t="148789" x="7210425" y="5543550"/>
          <p14:tracePt t="148873" x="7213600" y="5543550"/>
          <p14:tracePt t="148882" x="7219950" y="5540375"/>
          <p14:tracePt t="148891" x="7223125" y="5530850"/>
          <p14:tracePt t="148906" x="7235825" y="5521325"/>
          <p14:tracePt t="148922" x="7283450" y="5467350"/>
          <p14:tracePt t="148939" x="7315200" y="5429250"/>
          <p14:tracePt t="148956" x="7375525" y="5362575"/>
          <p14:tracePt t="148972" x="7385050" y="5321300"/>
          <p14:tracePt t="148989" x="7410450" y="5292725"/>
          <p14:tracePt t="149006" x="7429500" y="5241925"/>
          <p14:tracePt t="149022" x="7442200" y="5200650"/>
          <p14:tracePt t="149040" x="7451725" y="5178425"/>
          <p14:tracePt t="149056" x="7464425" y="5162550"/>
          <p14:tracePt t="149072" x="7493000" y="5133975"/>
          <p14:tracePt t="149090" x="7518400" y="5089525"/>
          <p14:tracePt t="149105" x="7527925" y="5038725"/>
          <p14:tracePt t="149122" x="7527925" y="5010150"/>
          <p14:tracePt t="149139" x="7534275" y="4984750"/>
          <p14:tracePt t="149156" x="7534275" y="4949825"/>
          <p14:tracePt t="149173" x="7534275" y="4924425"/>
          <p14:tracePt t="149189" x="7531100" y="4895850"/>
          <p14:tracePt t="149206" x="7524750" y="4867275"/>
          <p14:tracePt t="149222" x="7515225" y="4838700"/>
          <p14:tracePt t="149240" x="7493000" y="4810125"/>
          <p14:tracePt t="149256" x="7480300" y="4794250"/>
          <p14:tracePt t="149272" x="7448550" y="4784725"/>
          <p14:tracePt t="149289" x="7400925" y="4778375"/>
          <p14:tracePt t="149307" x="7334250" y="4778375"/>
          <p14:tracePt t="149322" x="7267575" y="4778375"/>
          <p14:tracePt t="149340" x="7251700" y="4781550"/>
          <p14:tracePt t="149356" x="7185025" y="4787900"/>
          <p14:tracePt t="149372" x="7083425" y="4800600"/>
          <p14:tracePt t="149389" x="7016750" y="4806950"/>
          <p14:tracePt t="149406" x="6975475" y="4813300"/>
          <p14:tracePt t="149422" x="6924675" y="4832350"/>
          <p14:tracePt t="149440" x="6905625" y="4841875"/>
          <p14:tracePt t="149456" x="6854825" y="4860925"/>
          <p14:tracePt t="149472" x="6826250" y="4899025"/>
          <p14:tracePt t="149490" x="6775450" y="4914900"/>
          <p14:tracePt t="149506" x="6740525" y="4933950"/>
          <p14:tracePt t="149522" x="6705600" y="4949825"/>
          <p14:tracePt t="149540" x="6673850" y="4987925"/>
          <p14:tracePt t="149556" x="6635750" y="5026025"/>
          <p14:tracePt t="149573" x="6600825" y="5083175"/>
          <p14:tracePt t="149589" x="6584950" y="5118100"/>
          <p14:tracePt t="149606" x="6559550" y="5194300"/>
          <p14:tracePt t="149623" x="6553200" y="5251450"/>
          <p14:tracePt t="149640" x="6540500" y="5327650"/>
          <p14:tracePt t="149656" x="6540500" y="5384800"/>
          <p14:tracePt t="149673" x="6543675" y="5457825"/>
          <p14:tracePt t="149690" x="6575425" y="5508625"/>
          <p14:tracePt t="149706" x="6600825" y="5562600"/>
          <p14:tracePt t="149722" x="6613525" y="5613400"/>
          <p14:tracePt t="149740" x="6619875" y="5670550"/>
          <p14:tracePt t="149756" x="6648450" y="5743575"/>
          <p14:tracePt t="149773" x="6673850" y="5784850"/>
          <p14:tracePt t="149790" x="6692900" y="5845175"/>
          <p14:tracePt t="149806" x="6731000" y="5876925"/>
          <p14:tracePt t="149823" x="6804025" y="5902325"/>
          <p14:tracePt t="149840" x="6838950" y="5908675"/>
          <p14:tracePt t="149856" x="6931025" y="5921375"/>
          <p14:tracePt t="149872" x="7038975" y="5937250"/>
          <p14:tracePt t="149889" x="7115175" y="5943600"/>
          <p14:tracePt t="149906" x="7172325" y="5943600"/>
          <p14:tracePt t="149923" x="7213600" y="5943600"/>
          <p14:tracePt t="149940" x="7289800" y="5918200"/>
          <p14:tracePt t="149956" x="7340600" y="5899150"/>
          <p14:tracePt t="149972" x="7400925" y="5883275"/>
          <p14:tracePt t="149990" x="7480300" y="5848350"/>
          <p14:tracePt t="150006" x="7521575" y="5822950"/>
          <p14:tracePt t="150023" x="7550150" y="5807075"/>
          <p14:tracePt t="150040" x="7575550" y="5778500"/>
          <p14:tracePt t="150056" x="7588250" y="5756275"/>
          <p14:tracePt t="150073" x="7600950" y="5727700"/>
          <p14:tracePt t="150089" x="7613650" y="5695950"/>
          <p14:tracePt t="150106" x="7654925" y="5607050"/>
          <p14:tracePt t="150122" x="7702550" y="5514975"/>
          <p14:tracePt t="150140" x="7721600" y="5464175"/>
          <p14:tracePt t="150156" x="7743825" y="5375275"/>
          <p14:tracePt t="150172" x="7750175" y="5305425"/>
          <p14:tracePt t="150189" x="7762875" y="5248275"/>
          <p14:tracePt t="150206" x="7775575" y="5187950"/>
          <p14:tracePt t="150222" x="7775575" y="5133975"/>
          <p14:tracePt t="150240" x="7775575" y="5105400"/>
          <p14:tracePt t="150257" x="7775575" y="5080000"/>
          <p14:tracePt t="150273" x="7775575" y="5073650"/>
          <p14:tracePt t="150290" x="7775575" y="5070475"/>
          <p14:tracePt t="150766" x="7775575" y="5067300"/>
          <p14:tracePt t="150774" x="7775575" y="5060950"/>
          <p14:tracePt t="150782" x="7781925" y="5057775"/>
          <p14:tracePt t="150798" x="7785100" y="5051425"/>
          <p14:tracePt t="150806" x="7785100" y="5048250"/>
          <p14:tracePt t="150823" x="7791450" y="5032375"/>
          <p14:tracePt t="150839" x="7794625" y="5019675"/>
          <p14:tracePt t="150856" x="7800975" y="5003800"/>
          <p14:tracePt t="150872" x="7816850" y="4987925"/>
          <p14:tracePt t="150889" x="7816850" y="4978400"/>
          <p14:tracePt t="150906" x="7816850" y="4968875"/>
          <p14:tracePt t="150923" x="7816850" y="4965700"/>
          <p14:tracePt t="150940" x="7816850" y="4959350"/>
          <p14:tracePt t="150957" x="7816850" y="4946650"/>
          <p14:tracePt t="150972" x="7810500" y="4927600"/>
          <p14:tracePt t="150990" x="7804150" y="4914900"/>
          <p14:tracePt t="151006" x="7800975" y="4911725"/>
          <p14:tracePt t="151023" x="7791450" y="4892675"/>
          <p14:tracePt t="151040" x="7791450" y="4886325"/>
          <p14:tracePt t="151056" x="7791450" y="4879975"/>
          <p14:tracePt t="151073" x="7791450" y="4870450"/>
          <p14:tracePt t="151090" x="7791450" y="4864100"/>
          <p14:tracePt t="151386" x="7791450" y="4860925"/>
          <p14:tracePt t="151433" x="7794625" y="4860925"/>
          <p14:tracePt t="151442" x="7800975" y="4854575"/>
          <p14:tracePt t="151450" x="7804150" y="4854575"/>
          <p14:tracePt t="151473" x="7810500" y="4854575"/>
          <p14:tracePt t="151481" x="7813675" y="4851400"/>
          <p14:tracePt t="151491" x="7820025" y="4848225"/>
          <p14:tracePt t="151506" x="7826375" y="4841875"/>
          <p14:tracePt t="151522" x="7835900" y="4832350"/>
          <p14:tracePt t="151540" x="7835900" y="4826000"/>
          <p14:tracePt t="151556" x="7845425" y="4813300"/>
          <p14:tracePt t="151573" x="7845425" y="4806950"/>
          <p14:tracePt t="151589" x="7845425" y="4791075"/>
          <p14:tracePt t="151606" x="7854950" y="4781550"/>
          <p14:tracePt t="151623" x="7854950" y="4778375"/>
          <p14:tracePt t="151656" x="7861300" y="4778375"/>
          <p14:tracePt t="151673" x="7861300" y="4772025"/>
          <p14:tracePt t="151787" x="7861300" y="4775200"/>
          <p14:tracePt t="151804" x="7861300" y="4778375"/>
          <p14:tracePt t="151812" x="7861300" y="4787900"/>
          <p14:tracePt t="151822" x="7864475" y="4800600"/>
          <p14:tracePt t="151839" x="7864475" y="4806950"/>
          <p14:tracePt t="151856" x="7870825" y="4832350"/>
          <p14:tracePt t="151873" x="7870825" y="4854575"/>
          <p14:tracePt t="151890" x="7877175" y="4889500"/>
          <p14:tracePt t="151906" x="7877175" y="4921250"/>
          <p14:tracePt t="151922" x="7883525" y="4949825"/>
          <p14:tracePt t="151939" x="7883525" y="4965700"/>
          <p14:tracePt t="151956" x="7886700" y="4997450"/>
          <p14:tracePt t="151973" x="7886700" y="5019675"/>
          <p14:tracePt t="151989" x="7893050" y="5045075"/>
          <p14:tracePt t="151990" x="7899400" y="5060950"/>
          <p14:tracePt t="152006" x="7905750" y="5089525"/>
          <p14:tracePt t="152022" x="7915275" y="5111750"/>
          <p14:tracePt t="152039" x="7931150" y="5143500"/>
          <p14:tracePt t="152056" x="7937500" y="5172075"/>
          <p14:tracePt t="152072" x="7953375" y="5194300"/>
          <p14:tracePt t="152089" x="7959725" y="5229225"/>
          <p14:tracePt t="152106" x="7966075" y="5264150"/>
          <p14:tracePt t="152123" x="7988300" y="5292725"/>
          <p14:tracePt t="152139" x="8007350" y="5321300"/>
          <p14:tracePt t="152157" x="8051800" y="5362575"/>
          <p14:tracePt t="152172" x="8077200" y="5391150"/>
          <p14:tracePt t="152190" x="8112125" y="5407025"/>
          <p14:tracePt t="152206" x="8191500" y="5435600"/>
          <p14:tracePt t="152223" x="8286750" y="5492750"/>
          <p14:tracePt t="152239" x="8340725" y="5540375"/>
          <p14:tracePt t="152256" x="8404225" y="5584825"/>
          <p14:tracePt t="152273" x="8432800" y="5613400"/>
          <p14:tracePt t="152290" x="8458200" y="5648325"/>
          <p14:tracePt t="152306" x="8486775" y="5673725"/>
          <p14:tracePt t="152322" x="8537575" y="5699125"/>
          <p14:tracePt t="152339" x="8604250" y="5705475"/>
          <p14:tracePt t="152356" x="8712200" y="5721350"/>
          <p14:tracePt t="152373" x="8851900" y="5727700"/>
          <p14:tracePt t="152390" x="9023350" y="5762625"/>
          <p14:tracePt t="152407" x="9131300" y="5772150"/>
          <p14:tracePt t="152423" x="9226550" y="5778500"/>
          <p14:tracePt t="152440" x="9236075" y="5781675"/>
          <p14:tracePt t="152456" x="9261475" y="5781675"/>
          <p14:tracePt t="152472" x="9283700" y="5781675"/>
          <p14:tracePt t="152489" x="9309100" y="5775325"/>
          <p14:tracePt t="152506" x="9347200" y="5756275"/>
          <p14:tracePt t="152523" x="9375775" y="5734050"/>
          <p14:tracePt t="152540" x="9410700" y="5715000"/>
          <p14:tracePt t="152556" x="9458325" y="5676900"/>
          <p14:tracePt t="152573" x="9467850" y="5648325"/>
          <p14:tracePt t="152589" x="9493250" y="5597525"/>
          <p14:tracePt t="152606" x="9512300" y="5556250"/>
          <p14:tracePt t="152623" x="9537700" y="5483225"/>
          <p14:tracePt t="152640" x="9544050" y="5416550"/>
          <p14:tracePt t="152657" x="9553575" y="5267325"/>
          <p14:tracePt t="152673" x="9553575" y="5191125"/>
          <p14:tracePt t="152690" x="9553575" y="5165725"/>
          <p14:tracePt t="152706" x="9531350" y="5057775"/>
          <p14:tracePt t="152722" x="9521825" y="5000625"/>
          <p14:tracePt t="152740" x="9518650" y="4965700"/>
          <p14:tracePt t="152756" x="9490075" y="4895850"/>
          <p14:tracePt t="152773" x="9461500" y="4841875"/>
          <p14:tracePt t="152789" x="9451975" y="4800600"/>
          <p14:tracePt t="152806" x="9432925" y="4762500"/>
          <p14:tracePt t="152822" x="9401175" y="4721225"/>
          <p14:tracePt t="152839" x="9375775" y="4683125"/>
          <p14:tracePt t="152856" x="9353550" y="4660900"/>
          <p14:tracePt t="152873" x="9324975" y="4616450"/>
          <p14:tracePt t="152890" x="9318625" y="4603750"/>
          <p14:tracePt t="152906" x="9299575" y="4584700"/>
          <p14:tracePt t="152923" x="9286875" y="4578350"/>
          <p14:tracePt t="152940" x="9271000" y="4568825"/>
          <p14:tracePt t="152956" x="9267825" y="4559300"/>
          <p14:tracePt t="152990" x="9264650" y="4559300"/>
          <p14:tracePt t="153227" x="9264650" y="4556125"/>
          <p14:tracePt t="153286" x="9264650" y="4549775"/>
          <p14:tracePt t="153292" x="9258300" y="4549775"/>
          <p14:tracePt t="153302" x="9258300" y="4546600"/>
          <p14:tracePt t="153310" x="9258300" y="4543425"/>
          <p14:tracePt t="153325" x="9255125" y="4533900"/>
          <p14:tracePt t="153339" x="9248775" y="4527550"/>
          <p14:tracePt t="153356" x="9245600" y="4518025"/>
          <p14:tracePt t="153373" x="9239250" y="4511675"/>
          <p14:tracePt t="153389" x="9232900" y="4502150"/>
          <p14:tracePt t="153406" x="9217025" y="4483100"/>
          <p14:tracePt t="153422" x="9201150" y="4460875"/>
          <p14:tracePt t="153440" x="9178925" y="4445000"/>
          <p14:tracePt t="153456" x="9175750" y="4438650"/>
          <p14:tracePt t="153472" x="9169400" y="4435475"/>
          <p14:tracePt t="153489" x="9159875" y="4429125"/>
          <p14:tracePt t="153507" x="9140825" y="4425950"/>
          <p14:tracePt t="153523" x="9105900" y="4413250"/>
          <p14:tracePt t="153540" x="9080500" y="4397375"/>
          <p14:tracePt t="153556" x="9039225" y="4391025"/>
          <p14:tracePt t="153573" x="9004300" y="4381500"/>
          <p14:tracePt t="153590" x="8953500" y="4375150"/>
          <p14:tracePt t="153606" x="8921750" y="4375150"/>
          <p14:tracePt t="153623" x="8893175" y="4375150"/>
          <p14:tracePt t="153639" x="8801100" y="4384675"/>
          <p14:tracePt t="153656" x="8734425" y="4391025"/>
          <p14:tracePt t="153673" x="8689975" y="4410075"/>
          <p14:tracePt t="153690" x="8661400" y="4429125"/>
          <p14:tracePt t="153706" x="8620125" y="4445000"/>
          <p14:tracePt t="153722" x="8569325" y="4457700"/>
          <p14:tracePt t="153740" x="8528050" y="4483100"/>
          <p14:tracePt t="153756" x="8483600" y="4508500"/>
          <p14:tracePt t="153772" x="8423275" y="4537075"/>
          <p14:tracePt t="153790" x="8385175" y="4552950"/>
          <p14:tracePt t="153807" x="8340725" y="4587875"/>
          <p14:tracePt t="153823" x="8293100" y="4629150"/>
          <p14:tracePt t="153840" x="8255000" y="4651375"/>
          <p14:tracePt t="153856" x="8204200" y="4676775"/>
          <p14:tracePt t="153873" x="8156575" y="4733925"/>
          <p14:tracePt t="153890" x="8143875" y="4749800"/>
          <p14:tracePt t="153906" x="8118475" y="4826000"/>
          <p14:tracePt t="153923" x="8089900" y="4924425"/>
          <p14:tracePt t="153940" x="8077200" y="4991100"/>
          <p14:tracePt t="153957" x="8067675" y="5060950"/>
          <p14:tracePt t="153972" x="8070850" y="5108575"/>
          <p14:tracePt t="153990" x="8077200" y="5143500"/>
          <p14:tracePt t="154006" x="8077200" y="5197475"/>
          <p14:tracePt t="154023" x="8089900" y="5254625"/>
          <p14:tracePt t="154040" x="8089900" y="5311775"/>
          <p14:tracePt t="154057" x="8089900" y="5375275"/>
          <p14:tracePt t="154073" x="8096250" y="5426075"/>
          <p14:tracePt t="154090" x="8096250" y="5464175"/>
          <p14:tracePt t="154106" x="8102600" y="5486400"/>
          <p14:tracePt t="154123" x="8118475" y="5514975"/>
          <p14:tracePt t="154140" x="8143875" y="5543550"/>
          <p14:tracePt t="154156" x="8159750" y="5578475"/>
          <p14:tracePt t="154172" x="8169275" y="5588000"/>
          <p14:tracePt t="154190" x="8185150" y="5597525"/>
          <p14:tracePt t="154206" x="8197850" y="5607050"/>
          <p14:tracePt t="154223" x="8213725" y="5616575"/>
          <p14:tracePt t="154239" x="8242300" y="5632450"/>
          <p14:tracePt t="154256" x="8270875" y="5651500"/>
          <p14:tracePt t="154273" x="8321675" y="5676900"/>
          <p14:tracePt t="154290" x="8366125" y="5695950"/>
          <p14:tracePt t="154307" x="8448675" y="5721350"/>
          <p14:tracePt t="154323" x="8467725" y="5727700"/>
          <p14:tracePt t="154340" x="8509000" y="5734050"/>
          <p14:tracePt t="154356" x="8550275" y="5740400"/>
          <p14:tracePt t="154373" x="8591550" y="5743575"/>
          <p14:tracePt t="154390" x="8639175" y="5749925"/>
          <p14:tracePt t="154406" x="8705850" y="5762625"/>
          <p14:tracePt t="154423" x="8747125" y="5768975"/>
          <p14:tracePt t="154440" x="8775700" y="5768975"/>
          <p14:tracePt t="154457" x="8785225" y="5775325"/>
          <p14:tracePt t="154593" x="8791575" y="5775325"/>
          <p14:tracePt t="154615" x="8794750" y="5775325"/>
          <p14:tracePt t="154632" x="8797925" y="5775325"/>
          <p14:tracePt t="154818" x="8797925" y="5768975"/>
          <p14:tracePt t="154826" x="8804275" y="5768975"/>
          <p14:tracePt t="154841" x="8807450" y="5765800"/>
          <p14:tracePt t="154857" x="8813800" y="5759450"/>
          <p14:tracePt t="154882" x="8816975" y="5759450"/>
          <p14:tracePt t="154891" x="8823325" y="5759450"/>
          <p14:tracePt t="154897" x="8826500" y="5759450"/>
          <p14:tracePt t="154907" x="8829675" y="5759450"/>
          <p14:tracePt t="154923" x="8851900" y="5759450"/>
          <p14:tracePt t="154940" x="8858250" y="5759450"/>
          <p14:tracePt t="154956" x="8890000" y="5756275"/>
          <p14:tracePt t="154973" x="8912225" y="5756275"/>
          <p14:tracePt t="154989" x="8931275" y="5756275"/>
          <p14:tracePt t="155006" x="8950325" y="5756275"/>
          <p14:tracePt t="155023" x="8959850" y="5756275"/>
          <p14:tracePt t="155040" x="8982075" y="5749925"/>
          <p14:tracePt t="155057" x="8988425" y="5749925"/>
          <p14:tracePt t="155073" x="8997950" y="5746750"/>
          <p14:tracePt t="155090" x="9007475" y="5740400"/>
          <p14:tracePt t="155106" x="9023350" y="5730875"/>
          <p14:tracePt t="155123" x="9042400" y="5727700"/>
          <p14:tracePt t="155140" x="9061450" y="5721350"/>
          <p14:tracePt t="155156" x="9070975" y="5721350"/>
          <p14:tracePt t="155173" x="9080500" y="5718175"/>
          <p14:tracePt t="155190" x="9090025" y="5711825"/>
          <p14:tracePt t="155206" x="9109075" y="5708650"/>
          <p14:tracePt t="155223" x="9131300" y="5692775"/>
          <p14:tracePt t="155239" x="9147175" y="5676900"/>
          <p14:tracePt t="155257" x="9169400" y="5654675"/>
          <p14:tracePt t="155273" x="9185275" y="5632450"/>
          <p14:tracePt t="155290" x="9191625" y="5622925"/>
          <p14:tracePt t="155307" x="9194800" y="5616575"/>
          <p14:tracePt t="155323" x="9210675" y="5600700"/>
          <p14:tracePt t="155340" x="9220200" y="5588000"/>
          <p14:tracePt t="155356" x="9251950" y="5540375"/>
          <p14:tracePt t="155372" x="9267825" y="5511800"/>
          <p14:tracePt t="155390" x="9283700" y="5489575"/>
          <p14:tracePt t="155407" x="9293225" y="5473700"/>
          <p14:tracePt t="155423" x="9305925" y="5451475"/>
          <p14:tracePt t="155440" x="9321800" y="5429250"/>
          <p14:tracePt t="155457" x="9344025" y="5407025"/>
          <p14:tracePt t="155473" x="9356725" y="5378450"/>
          <p14:tracePt t="155490" x="9366250" y="5356225"/>
          <p14:tracePt t="155506" x="9394825" y="5286375"/>
          <p14:tracePt t="155525" x="9401175" y="5229225"/>
          <p14:tracePt t="155539" x="9407525" y="5219700"/>
          <p14:tracePt t="155556" x="9407525" y="5191125"/>
          <p14:tracePt t="155573" x="9407525" y="5146675"/>
          <p14:tracePt t="155590" x="9407525" y="5130800"/>
          <p14:tracePt t="155606" x="9391650" y="5076825"/>
          <p14:tracePt t="155623" x="9375775" y="5041900"/>
          <p14:tracePt t="155639" x="9363075" y="5006975"/>
          <p14:tracePt t="155657" x="9350375" y="4984750"/>
          <p14:tracePt t="155673" x="9340850" y="4949825"/>
          <p14:tracePt t="155690" x="9328150" y="4914900"/>
          <p14:tracePt t="155706" x="9318625" y="4886325"/>
          <p14:tracePt t="155723" x="9299575" y="4851400"/>
          <p14:tracePt t="155739" x="9283700" y="4835525"/>
          <p14:tracePt t="155756" x="9267825" y="4810125"/>
          <p14:tracePt t="155772" x="9248775" y="4787900"/>
          <p14:tracePt t="155790" x="9226550" y="4772025"/>
          <p14:tracePt t="155807" x="9207500" y="4762500"/>
          <p14:tracePt t="155823" x="9204325" y="4759325"/>
          <p14:tracePt t="155840" x="9182100" y="4746625"/>
          <p14:tracePt t="155856" x="9153525" y="4721225"/>
          <p14:tracePt t="155873" x="9121775" y="4705350"/>
          <p14:tracePt t="155889" x="9109075" y="4689475"/>
          <p14:tracePt t="155907" x="9093200" y="4679950"/>
          <p14:tracePt t="155923" x="9070975" y="4670425"/>
          <p14:tracePt t="155940" x="9036050" y="4651375"/>
          <p14:tracePt t="155956" x="9007475" y="4635500"/>
          <p14:tracePt t="155973" x="8985250" y="4616450"/>
          <p14:tracePt t="155990" x="8975725" y="4606925"/>
          <p14:tracePt t="156006" x="8963025" y="4603750"/>
          <p14:tracePt t="156023" x="8953500" y="4594225"/>
          <p14:tracePt t="156040" x="8937625" y="4584700"/>
          <p14:tracePt t="156057" x="8918575" y="4575175"/>
          <p14:tracePt t="156073" x="8915400" y="4575175"/>
          <p14:tracePt t="156090" x="8905875" y="4568825"/>
          <p14:tracePt t="156106" x="8899525" y="4568825"/>
          <p14:tracePt t="156122" x="8893175" y="4565650"/>
          <p14:tracePt t="156139" x="8883650" y="4559300"/>
          <p14:tracePt t="156156" x="8883650" y="4556125"/>
          <p14:tracePt t="156173" x="8874125" y="4556125"/>
          <p14:tracePt t="156189" x="8858250" y="4556125"/>
          <p14:tracePt t="156207" x="8832850" y="4556125"/>
          <p14:tracePt t="156223" x="8797925" y="4556125"/>
          <p14:tracePt t="156240" x="8788400" y="4556125"/>
          <p14:tracePt t="156256" x="8785225" y="4556125"/>
          <p14:tracePt t="156274" x="8778875" y="4556125"/>
          <p14:tracePt t="156290" x="8769350" y="4556125"/>
          <p14:tracePt t="156307" x="8750300" y="4552950"/>
          <p14:tracePt t="156323" x="8712200" y="4552950"/>
          <p14:tracePt t="156340" x="8651875" y="4530725"/>
          <p14:tracePt t="156356" x="8588375" y="4514850"/>
          <p14:tracePt t="156373" x="8562975" y="4514850"/>
          <p14:tracePt t="156389" x="8553450" y="4508500"/>
          <p14:tracePt t="156407" x="8543925" y="4508500"/>
          <p14:tracePt t="156423" x="8512175" y="4518025"/>
          <p14:tracePt t="156440" x="8432800" y="4543425"/>
          <p14:tracePt t="156456" x="8382000" y="4565650"/>
          <p14:tracePt t="156473" x="8334375" y="4581525"/>
          <p14:tracePt t="156490" x="8289925" y="4600575"/>
          <p14:tracePt t="156506" x="8267700" y="4616450"/>
          <p14:tracePt t="156508" x="8264525" y="4616450"/>
          <p14:tracePt t="156523" x="8255000" y="4622800"/>
          <p14:tracePt t="156540" x="8229600" y="4645025"/>
          <p14:tracePt t="156556" x="8191500" y="4686300"/>
          <p14:tracePt t="156573" x="8172450" y="4727575"/>
          <p14:tracePt t="156590" x="8140700" y="4772025"/>
          <p14:tracePt t="156606" x="8134350" y="4813300"/>
          <p14:tracePt t="156623" x="8128000" y="4889500"/>
          <p14:tracePt t="156639" x="8108950" y="4949825"/>
          <p14:tracePt t="156657" x="8086725" y="5029200"/>
          <p14:tracePt t="156673" x="8054975" y="5111750"/>
          <p14:tracePt t="156690" x="8077200" y="5191125"/>
          <p14:tracePt t="156707" x="8077200" y="5254625"/>
          <p14:tracePt t="156723" x="8083550" y="5311775"/>
          <p14:tracePt t="156739" x="8089900" y="5353050"/>
          <p14:tracePt t="156756" x="8089900" y="5391150"/>
          <p14:tracePt t="156773" x="8096250" y="5426075"/>
          <p14:tracePt t="156790" x="8099425" y="5476875"/>
          <p14:tracePt t="156806" x="8112125" y="5514975"/>
          <p14:tracePt t="156823" x="8124825" y="5543550"/>
          <p14:tracePt t="156840" x="8140700" y="5578475"/>
          <p14:tracePt t="156856" x="8159750" y="5600700"/>
          <p14:tracePt t="156873" x="8175625" y="5622925"/>
          <p14:tracePt t="156889" x="8210550" y="5645150"/>
          <p14:tracePt t="156907" x="8239125" y="5664200"/>
          <p14:tracePt t="156923" x="8280400" y="5670550"/>
          <p14:tracePt t="156940" x="8340725" y="5689600"/>
          <p14:tracePt t="156957" x="8397875" y="5702300"/>
          <p14:tracePt t="156973" x="8442325" y="5721350"/>
          <p14:tracePt t="156990" x="8470900" y="5734050"/>
          <p14:tracePt t="157007" x="8480425" y="5740400"/>
          <p14:tracePt t="157008" x="8489950" y="5740400"/>
          <p14:tracePt t="157048" x="8493125" y="5740400"/>
          <p14:tracePt t="157063" x="8499475" y="5740400"/>
          <p14:tracePt t="157079" x="8502650" y="5746750"/>
          <p14:tracePt t="157087" x="8509000" y="5746750"/>
          <p14:tracePt t="157096" x="8512175" y="5746750"/>
          <p14:tracePt t="157107" x="8515350" y="5746750"/>
          <p14:tracePt t="157123" x="8531225" y="5746750"/>
          <p14:tracePt t="157140" x="8540750" y="5743575"/>
          <p14:tracePt t="157156" x="8559800" y="5743575"/>
          <p14:tracePt t="157173" x="8575675" y="5743575"/>
          <p14:tracePt t="157190" x="8594725" y="5740400"/>
          <p14:tracePt t="157207" x="8613775" y="5734050"/>
          <p14:tracePt t="157223" x="8620125" y="5734050"/>
          <p14:tracePt t="157290" x="8629650" y="5734050"/>
          <p14:tracePt t="157297" x="8651875" y="5734050"/>
          <p14:tracePt t="157308" x="8683625" y="5734050"/>
          <p14:tracePt t="157323" x="8737600" y="5734050"/>
          <p14:tracePt t="157339" x="8791575" y="5740400"/>
          <p14:tracePt t="157356" x="8816975" y="5740400"/>
          <p14:tracePt t="157373" x="8845550" y="5749925"/>
          <p14:tracePt t="157390" x="8855075" y="5749925"/>
          <p14:tracePt t="157406" x="8890000" y="5756275"/>
          <p14:tracePt t="157423" x="8931275" y="5759450"/>
          <p14:tracePt t="157440" x="9023350" y="5768975"/>
          <p14:tracePt t="157457" x="9153525" y="5762625"/>
          <p14:tracePt t="157473" x="9197975" y="5756275"/>
          <p14:tracePt t="157490" x="9255125" y="5749925"/>
          <p14:tracePt t="157506" x="9280525" y="5740400"/>
          <p14:tracePt t="157529" x="9286875" y="5740400"/>
          <p14:tracePt t="157907" x="9286875" y="5734050"/>
          <p14:tracePt t="157915" x="9286875" y="5730875"/>
          <p14:tracePt t="157925" x="9283700" y="5715000"/>
          <p14:tracePt t="157939" x="9283700" y="5711825"/>
          <p14:tracePt t="157956" x="9274175" y="5686425"/>
          <p14:tracePt t="157973" x="9271000" y="5676900"/>
          <p14:tracePt t="157990" x="9264650" y="5667375"/>
          <p14:tracePt t="158007" x="9251950" y="5607050"/>
          <p14:tracePt t="158023" x="9248775" y="5559425"/>
          <p14:tracePt t="158039" x="9248775" y="5518150"/>
          <p14:tracePt t="158057" x="9242425" y="5476875"/>
          <p14:tracePt t="158073" x="9242425" y="5464175"/>
          <p14:tracePt t="158090" x="9236075" y="5448300"/>
          <p14:tracePt t="158107" x="9236075" y="5445125"/>
          <p14:tracePt t="158303" x="9236075" y="5438775"/>
          <p14:tracePt t="158328" x="9229725" y="5435600"/>
          <p14:tracePt t="158335" x="9226550" y="5419725"/>
          <p14:tracePt t="158343" x="9220200" y="5400675"/>
          <p14:tracePt t="158357" x="9213850" y="5378450"/>
          <p14:tracePt t="158373" x="9197975" y="5356225"/>
          <p14:tracePt t="158390" x="9188450" y="5311775"/>
          <p14:tracePt t="158407" x="9188450" y="5302250"/>
          <p14:tracePt t="158423" x="9188450" y="5260975"/>
          <p14:tracePt t="158440" x="9175750" y="5200650"/>
          <p14:tracePt t="158457" x="9166225" y="5102225"/>
          <p14:tracePt t="158473" x="9163050" y="5060950"/>
          <p14:tracePt t="158490" x="9140825" y="4984750"/>
          <p14:tracePt t="158507" x="9121775" y="4949825"/>
          <p14:tracePt t="158523" x="9112250" y="4908550"/>
          <p14:tracePt t="158539" x="9112250" y="4873625"/>
          <p14:tracePt t="158556" x="9105900" y="4832350"/>
          <p14:tracePt t="158573" x="9099550" y="4806950"/>
          <p14:tracePt t="158590" x="9099550" y="4778375"/>
          <p14:tracePt t="158607" x="9093200" y="4737100"/>
          <p14:tracePt t="158623" x="9093200" y="4718050"/>
          <p14:tracePt t="158641" x="9083675" y="4686300"/>
          <p14:tracePt t="158657" x="9083675" y="4683125"/>
          <p14:tracePt t="158673" x="9080500" y="4660900"/>
          <p14:tracePt t="158690" x="9067800" y="4635500"/>
          <p14:tracePt t="158706" x="9045575" y="4587875"/>
          <p14:tracePt t="158723" x="9020175" y="4552950"/>
          <p14:tracePt t="158740" x="8985250" y="4521200"/>
          <p14:tracePt t="158757" x="8940800" y="4489450"/>
          <p14:tracePt t="158773" x="8921750" y="4479925"/>
          <p14:tracePt t="158806" x="8918575" y="4479925"/>
          <p14:tracePt t="158823" x="8912225" y="4476750"/>
          <p14:tracePt t="158840" x="8896350" y="4467225"/>
          <p14:tracePt t="158857" x="8848725" y="4454525"/>
          <p14:tracePt t="158873" x="8791575" y="4441825"/>
          <p14:tracePt t="158890" x="8750300" y="4429125"/>
          <p14:tracePt t="158907" x="8728075" y="4425950"/>
          <p14:tracePt t="158964" x="8721725" y="4425950"/>
          <p14:tracePt t="158979" x="8712200" y="4419600"/>
          <p14:tracePt t="158988" x="8696325" y="4419600"/>
          <p14:tracePt t="158996" x="8689975" y="4419600"/>
          <p14:tracePt t="159007" x="8680450" y="4419600"/>
          <p14:tracePt t="159023" x="8667750" y="4419600"/>
          <p14:tracePt t="159040" x="8658225" y="4419600"/>
          <p14:tracePt t="159056" x="8648700" y="4419600"/>
          <p14:tracePt t="159073" x="8629650" y="4419600"/>
          <p14:tracePt t="159090" x="8594725" y="4422775"/>
          <p14:tracePt t="159107" x="8550275" y="4429125"/>
          <p14:tracePt t="159124" x="8550275" y="4432300"/>
          <p14:tracePt t="159140" x="8537575" y="4432300"/>
          <p14:tracePt t="159213" x="8531225" y="4432300"/>
          <p14:tracePt t="159222" x="8521700" y="4438650"/>
          <p14:tracePt t="159229" x="8512175" y="4441825"/>
          <p14:tracePt t="159240" x="8505825" y="4441825"/>
          <p14:tracePt t="159257" x="8496300" y="4448175"/>
          <p14:tracePt t="159273" x="8493125" y="4451350"/>
          <p14:tracePt t="159290" x="8486775" y="4451350"/>
          <p14:tracePt t="159306" x="8483600" y="4457700"/>
          <p14:tracePt t="159323" x="8483600" y="4460875"/>
          <p14:tracePt t="159340" x="8480425" y="4464050"/>
          <p14:tracePt t="159357" x="8464550" y="4473575"/>
          <p14:tracePt t="159373" x="8442325" y="4498975"/>
          <p14:tracePt t="159390" x="8426450" y="4508500"/>
          <p14:tracePt t="159407" x="8413750" y="4518025"/>
          <p14:tracePt t="159423" x="8407400" y="4521200"/>
          <p14:tracePt t="159457" x="8404225" y="4521200"/>
          <p14:tracePt t="159473" x="8394700" y="4533900"/>
          <p14:tracePt t="159490" x="8378825" y="4549775"/>
          <p14:tracePt t="159507" x="8366125" y="4559300"/>
          <p14:tracePt t="159523" x="8359775" y="4565650"/>
          <p14:tracePt t="159540" x="8356600" y="4568825"/>
          <p14:tracePt t="159573" x="8347075" y="4568825"/>
          <p14:tracePt t="159590" x="8343900" y="4572000"/>
          <p14:tracePt t="159607" x="8334375" y="4578350"/>
          <p14:tracePt t="159719" x="8328025" y="4578350"/>
          <p14:tracePt t="159728" x="8324850" y="4578350"/>
          <p14:tracePt t="159735" x="8321675" y="4578350"/>
          <p14:tracePt t="159743" x="8315325" y="4578350"/>
          <p14:tracePt t="159757" x="8312150" y="4578350"/>
          <p14:tracePt t="159815" x="8305800" y="4578350"/>
          <p14:tracePt t="159857" x="8302625" y="4578350"/>
          <p14:tracePt t="159863" x="8296275" y="4578350"/>
          <p14:tracePt t="159874" x="8293100" y="4578350"/>
          <p14:tracePt t="159890" x="8289925" y="4578350"/>
          <p14:tracePt t="159907" x="8280400" y="4575175"/>
          <p14:tracePt t="159946" x="8274050" y="4575175"/>
          <p14:tracePt t="159957" x="8274050" y="4572000"/>
          <p14:tracePt t="159973" x="8274050" y="4562475"/>
          <p14:tracePt t="159990" x="8274050" y="4559300"/>
          <p14:tracePt t="160006" x="8274050" y="4549775"/>
          <p14:tracePt t="160023" x="8270875" y="4533900"/>
          <p14:tracePt t="160057" x="8270875" y="4524375"/>
          <p14:tracePt t="160073" x="8270875" y="4521200"/>
          <p14:tracePt t="160090" x="8270875" y="4508500"/>
          <p14:tracePt t="160107" x="8270875" y="4502150"/>
          <p14:tracePt t="160140" x="8270875" y="4498975"/>
          <p14:tracePt t="160157" x="8270875" y="4489450"/>
          <p14:tracePt t="160244" x="8264525" y="4483100"/>
          <p14:tracePt t="160252" x="8261350" y="4483100"/>
          <p14:tracePt t="160259" x="8258175" y="4486275"/>
          <p14:tracePt t="160273" x="8251825" y="4489450"/>
          <p14:tracePt t="160290" x="8232775" y="4502150"/>
          <p14:tracePt t="160306" x="8220075" y="4530725"/>
          <p14:tracePt t="160324" x="8204200" y="4568825"/>
          <p14:tracePt t="160340" x="8204200" y="4616450"/>
          <p14:tracePt t="160356" x="8197850" y="4645025"/>
          <p14:tracePt t="160373" x="8191500" y="4670425"/>
          <p14:tracePt t="160390" x="8188325" y="4686300"/>
          <p14:tracePt t="160407" x="8188325" y="4705350"/>
          <p14:tracePt t="160423" x="8188325" y="4733925"/>
          <p14:tracePt t="160440" x="8188325" y="4752975"/>
          <p14:tracePt t="160456" x="8207375" y="4781550"/>
          <p14:tracePt t="160473" x="8216900" y="4826000"/>
          <p14:tracePt t="160490" x="8223250" y="4883150"/>
          <p14:tracePt t="160507" x="8239125" y="4940300"/>
          <p14:tracePt t="160509" x="8242300" y="4959350"/>
          <p14:tracePt t="160523" x="8242300" y="4962525"/>
          <p14:tracePt t="160541" x="8251825" y="4981575"/>
          <p14:tracePt t="160557" x="8251825" y="4991100"/>
          <p14:tracePt t="160573" x="8251825" y="4994275"/>
          <p14:tracePt t="160590" x="8258175" y="5013325"/>
          <p14:tracePt t="160607" x="8267700" y="5029200"/>
          <p14:tracePt t="160623" x="8277225" y="5041900"/>
          <p14:tracePt t="160640" x="8283575" y="5057775"/>
          <p14:tracePt t="160657" x="8286750" y="5067300"/>
          <p14:tracePt t="160673" x="8293100" y="5073650"/>
          <p14:tracePt t="160690" x="8293100" y="5076825"/>
          <p14:tracePt t="160707" x="8293100" y="5080000"/>
          <p14:tracePt t="160723" x="8296275" y="5086350"/>
          <p14:tracePt t="160757" x="8299450" y="5089525"/>
          <p14:tracePt t="160945" x="8299450" y="5095875"/>
          <p14:tracePt t="160960" x="8305800" y="5099050"/>
          <p14:tracePt t="160967" x="8305800" y="5102225"/>
          <p14:tracePt t="160975" x="8305800" y="5108575"/>
          <p14:tracePt t="160990" x="8305800" y="5111750"/>
          <p14:tracePt t="161007" x="8305800" y="5133975"/>
          <p14:tracePt t="161008" x="8312150" y="5149850"/>
          <p14:tracePt t="161023" x="8315325" y="5159375"/>
          <p14:tracePt t="161040" x="8334375" y="5219700"/>
          <p14:tracePt t="161057" x="8340725" y="5241925"/>
          <p14:tracePt t="161073" x="8350250" y="5264150"/>
          <p14:tracePt t="161090" x="8353425" y="5276850"/>
          <p14:tracePt t="161107" x="8353425" y="5299075"/>
          <p14:tracePt t="161123" x="8359775" y="5318125"/>
          <p14:tracePt t="161140" x="8366125" y="5340350"/>
          <p14:tracePt t="161156" x="8375650" y="5372100"/>
          <p14:tracePt t="161174" x="8388350" y="5400675"/>
          <p14:tracePt t="161190" x="8397875" y="5416550"/>
          <p14:tracePt t="161207" x="8404225" y="5441950"/>
          <p14:tracePt t="161223" x="8426450" y="5470525"/>
          <p14:tracePt t="161240" x="8442325" y="5492750"/>
          <p14:tracePt t="161257" x="8470900" y="5521325"/>
          <p14:tracePt t="161274" x="8502650" y="5549900"/>
          <p14:tracePt t="161289" x="8566150" y="5600700"/>
          <p14:tracePt t="161307" x="8601075" y="5619750"/>
          <p14:tracePt t="161323" x="8629650" y="5641975"/>
          <p14:tracePt t="161340" x="8645525" y="5648325"/>
          <p14:tracePt t="161357" x="8658225" y="5648325"/>
          <p14:tracePt t="161373" x="8677275" y="5651500"/>
          <p14:tracePt t="161390" x="8718550" y="5657850"/>
          <p14:tracePt t="161407" x="8778875" y="5670550"/>
          <p14:tracePt t="161423" x="8858250" y="5686425"/>
          <p14:tracePt t="161442" x="8997950" y="5686425"/>
          <p14:tracePt t="161457" x="9074150" y="5686425"/>
          <p14:tracePt t="161473" x="9096375" y="5686425"/>
          <p14:tracePt t="161490" x="9115425" y="5689600"/>
          <p14:tracePt t="161507" x="9137650" y="5689600"/>
          <p14:tracePt t="161509" x="9140825" y="5689600"/>
          <p14:tracePt t="161525" x="9147175" y="5689600"/>
          <p14:tracePt t="161540" x="9159875" y="5689600"/>
          <p14:tracePt t="161556" x="9178925" y="5680075"/>
          <p14:tracePt t="161573" x="9229725" y="5667375"/>
          <p14:tracePt t="161590" x="9271000" y="5648325"/>
          <p14:tracePt t="161607" x="9337675" y="5626100"/>
          <p14:tracePt t="161623" x="9375775" y="5610225"/>
          <p14:tracePt t="161640" x="9398000" y="5591175"/>
          <p14:tracePt t="161657" x="9413875" y="5581650"/>
          <p14:tracePt t="161673" x="9423400" y="5565775"/>
          <p14:tracePt t="161692" x="9439275" y="5546725"/>
          <p14:tracePt t="161707" x="9442450" y="5543550"/>
          <p14:tracePt t="161723" x="9458325" y="5514975"/>
          <p14:tracePt t="161741" x="9471025" y="5464175"/>
          <p14:tracePt t="161757" x="9483725" y="5416550"/>
          <p14:tracePt t="161774" x="9483725" y="5365750"/>
          <p14:tracePt t="161790" x="9490075" y="5299075"/>
          <p14:tracePt t="161806" x="9496425" y="5241925"/>
          <p14:tracePt t="161823" x="9496425" y="5200650"/>
          <p14:tracePt t="161840" x="9496425" y="5143500"/>
          <p14:tracePt t="161857" x="9496425" y="5102225"/>
          <p14:tracePt t="161873" x="9496425" y="5054600"/>
          <p14:tracePt t="161890" x="9496425" y="5019675"/>
          <p14:tracePt t="161906" x="9496425" y="4962525"/>
          <p14:tracePt t="161923" x="9502775" y="4937125"/>
          <p14:tracePt t="161940" x="9502775" y="4892675"/>
          <p14:tracePt t="161957" x="9499600" y="4860925"/>
          <p14:tracePt t="161973" x="9499600" y="4832350"/>
          <p14:tracePt t="161990" x="9493250" y="4781550"/>
          <p14:tracePt t="162007" x="9486900" y="4724400"/>
          <p14:tracePt t="162023" x="9480550" y="4695825"/>
          <p14:tracePt t="162040" x="9471025" y="4667250"/>
          <p14:tracePt t="162057" x="9464675" y="4648200"/>
          <p14:tracePt t="162074" x="9461500" y="4619625"/>
          <p14:tracePt t="162090" x="9448800" y="4591050"/>
          <p14:tracePt t="162107" x="9432925" y="4562475"/>
          <p14:tracePt t="162124" x="9407525" y="4524375"/>
          <p14:tracePt t="162141" x="9378950" y="4495800"/>
          <p14:tracePt t="162156" x="9340850" y="4467225"/>
          <p14:tracePt t="162173" x="9312275" y="4441825"/>
          <p14:tracePt t="162190" x="9274175" y="4419600"/>
          <p14:tracePt t="162207" x="9248775" y="4406900"/>
          <p14:tracePt t="162223" x="9226550" y="4400550"/>
          <p14:tracePt t="162240" x="9194800" y="4400550"/>
          <p14:tracePt t="162257" x="9166225" y="4394200"/>
          <p14:tracePt t="162273" x="9140825" y="4394200"/>
          <p14:tracePt t="162290" x="9105900" y="4394200"/>
          <p14:tracePt t="162306" x="9086850" y="4397375"/>
          <p14:tracePt t="162323" x="9070975" y="4406900"/>
          <p14:tracePt t="162340" x="9048750" y="4419600"/>
          <p14:tracePt t="162357" x="9023350" y="4419600"/>
          <p14:tracePt t="162374" x="9007475" y="4419600"/>
          <p14:tracePt t="162390" x="8997950" y="4419600"/>
          <p14:tracePt t="162407" x="8991600" y="4419600"/>
          <p14:tracePt t="162441" x="8985250" y="4419600"/>
          <p14:tracePt t="162458" x="8975725" y="4419600"/>
          <p14:tracePt t="162473" x="8972550" y="4422775"/>
          <p14:tracePt t="162490" x="8966200" y="4429125"/>
          <p14:tracePt t="162892" x="8963025" y="4432300"/>
          <p14:tracePt t="162900" x="8956675" y="4438650"/>
          <p14:tracePt t="162907" x="8953500" y="4448175"/>
          <p14:tracePt t="162923" x="8947150" y="4451350"/>
          <p14:tracePt t="162940" x="8937625" y="4467225"/>
          <p14:tracePt t="162957" x="8934450" y="4473575"/>
          <p14:tracePt t="162973" x="8931275" y="4479925"/>
          <p14:tracePt t="162990" x="8924925" y="4489450"/>
          <p14:tracePt t="163007" x="8924925" y="4508500"/>
          <p14:tracePt t="163024" x="8924925" y="4533900"/>
          <p14:tracePt t="163040" x="8928100" y="4549775"/>
          <p14:tracePt t="163056" x="8937625" y="4578350"/>
          <p14:tracePt t="163073" x="8950325" y="4606925"/>
          <p14:tracePt t="163090" x="8966200" y="4629150"/>
          <p14:tracePt t="163107" x="8975725" y="4657725"/>
          <p14:tracePt t="163123" x="8994775" y="4679950"/>
          <p14:tracePt t="163140" x="9017000" y="4689475"/>
          <p14:tracePt t="163157" x="9042400" y="4711700"/>
          <p14:tracePt t="163173" x="9070975" y="4727575"/>
          <p14:tracePt t="163190" x="9086850" y="4737100"/>
          <p14:tracePt t="163207" x="9096375" y="4743450"/>
          <p14:tracePt t="163224" x="9105900" y="4746625"/>
          <p14:tracePt t="163240" x="9115425" y="4752975"/>
          <p14:tracePt t="163256" x="9124950" y="4756150"/>
          <p14:tracePt t="163274" x="9134475" y="4762500"/>
          <p14:tracePt t="163291" x="9153525" y="4765675"/>
          <p14:tracePt t="163306" x="9163050" y="4772025"/>
          <p14:tracePt t="163351" x="9166225" y="4772025"/>
          <p14:tracePt t="163384" x="9166225" y="4775200"/>
          <p14:tracePt t="163399" x="9172575" y="4775200"/>
          <p14:tracePt t="163424" x="9175750" y="4781550"/>
          <p14:tracePt t="163440" x="9175750" y="4784725"/>
          <p14:tracePt t="163666" x="9175750" y="4787900"/>
          <p14:tracePt t="163675" x="9169400" y="4794250"/>
          <p14:tracePt t="163682" x="9166225" y="4794250"/>
          <p14:tracePt t="163697" x="9156700" y="4797425"/>
          <p14:tracePt t="163706" x="9144000" y="4797425"/>
          <p14:tracePt t="163724" x="9137650" y="4806950"/>
          <p14:tracePt t="163740" x="9131300" y="4806950"/>
          <p14:tracePt t="163757" x="9128125" y="4813300"/>
          <p14:tracePt t="163773" x="9121775" y="4816475"/>
          <p14:tracePt t="163790" x="9118600" y="4822825"/>
          <p14:tracePt t="163807" x="9093200" y="4822825"/>
          <p14:tracePt t="163823" x="9070975" y="4822825"/>
          <p14:tracePt t="163840" x="9067800" y="482282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DE686C3-AA9A-40A1-A006-A140F12C9A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447" y="1071006"/>
            <a:ext cx="7715991" cy="5786994"/>
          </a:xfrm>
          <a:prstGeom prst="rect">
            <a:avLst/>
          </a:prstGeom>
        </p:spPr>
      </p:pic>
      <p:pic>
        <p:nvPicPr>
          <p:cNvPr id="5" name="Image 4">
            <a:extLst>
              <a:ext uri="{FF2B5EF4-FFF2-40B4-BE49-F238E27FC236}">
                <a16:creationId xmlns:a16="http://schemas.microsoft.com/office/drawing/2014/main" id="{194D2F4C-3BD2-40AF-A137-620A4CA43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4163" y="45491"/>
            <a:ext cx="1668781" cy="1568494"/>
          </a:xfrm>
          <a:prstGeom prst="rect">
            <a:avLst/>
          </a:prstGeom>
        </p:spPr>
      </p:pic>
      <p:pic>
        <p:nvPicPr>
          <p:cNvPr id="7" name="Picture 4">
            <a:extLst>
              <a:ext uri="{FF2B5EF4-FFF2-40B4-BE49-F238E27FC236}">
                <a16:creationId xmlns:a16="http://schemas.microsoft.com/office/drawing/2014/main" id="{46A43B80-B36C-4268-BB0D-304EA3E2E6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75" t="7810" r="7292" b="7941"/>
          <a:stretch/>
        </p:blipFill>
        <p:spPr>
          <a:xfrm>
            <a:off x="5477166" y="233426"/>
            <a:ext cx="1423696" cy="638260"/>
          </a:xfrm>
          <a:prstGeom prst="rect">
            <a:avLst/>
          </a:prstGeom>
        </p:spPr>
      </p:pic>
      <p:pic>
        <p:nvPicPr>
          <p:cNvPr id="8" name="Picture 25">
            <a:extLst>
              <a:ext uri="{FF2B5EF4-FFF2-40B4-BE49-F238E27FC236}">
                <a16:creationId xmlns:a16="http://schemas.microsoft.com/office/drawing/2014/main" id="{EF23BF7F-374D-405D-BFB2-3BD9A02DE2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7" t="2969" r="3534" b="3723"/>
          <a:stretch/>
        </p:blipFill>
        <p:spPr>
          <a:xfrm>
            <a:off x="10452092" y="4870053"/>
            <a:ext cx="1573787" cy="506784"/>
          </a:xfrm>
          <a:prstGeom prst="rect">
            <a:avLst/>
          </a:prstGeom>
        </p:spPr>
      </p:pic>
      <p:pic>
        <p:nvPicPr>
          <p:cNvPr id="9" name="Picture 28">
            <a:extLst>
              <a:ext uri="{FF2B5EF4-FFF2-40B4-BE49-F238E27FC236}">
                <a16:creationId xmlns:a16="http://schemas.microsoft.com/office/drawing/2014/main" id="{EE2AF194-4C30-451C-952F-2ADBA4E845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0859" y="371384"/>
            <a:ext cx="1566887" cy="362343"/>
          </a:xfrm>
          <a:prstGeom prst="rect">
            <a:avLst/>
          </a:prstGeom>
        </p:spPr>
      </p:pic>
      <p:pic>
        <p:nvPicPr>
          <p:cNvPr id="10" name="Picture 7">
            <a:extLst>
              <a:ext uri="{FF2B5EF4-FFF2-40B4-BE49-F238E27FC236}">
                <a16:creationId xmlns:a16="http://schemas.microsoft.com/office/drawing/2014/main" id="{8A7320A8-BBB9-456D-A3EC-01E2B6FD25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413" y="4211979"/>
            <a:ext cx="759773" cy="759773"/>
          </a:xfrm>
          <a:prstGeom prst="rect">
            <a:avLst/>
          </a:prstGeom>
        </p:spPr>
      </p:pic>
      <p:pic>
        <p:nvPicPr>
          <p:cNvPr id="11" name="Picture 6">
            <a:extLst>
              <a:ext uri="{FF2B5EF4-FFF2-40B4-BE49-F238E27FC236}">
                <a16:creationId xmlns:a16="http://schemas.microsoft.com/office/drawing/2014/main" id="{8D00884D-2BC4-42D2-9D28-D9511E0C87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04602" y="3186048"/>
            <a:ext cx="921277" cy="921277"/>
          </a:xfrm>
          <a:prstGeom prst="rect">
            <a:avLst/>
          </a:prstGeom>
        </p:spPr>
      </p:pic>
      <p:pic>
        <p:nvPicPr>
          <p:cNvPr id="14" name="Picture 8">
            <a:extLst>
              <a:ext uri="{FF2B5EF4-FFF2-40B4-BE49-F238E27FC236}">
                <a16:creationId xmlns:a16="http://schemas.microsoft.com/office/drawing/2014/main" id="{859A0486-0504-426F-A441-B103216085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044" y="1762647"/>
            <a:ext cx="798790" cy="798790"/>
          </a:xfrm>
          <a:prstGeom prst="rect">
            <a:avLst/>
          </a:prstGeom>
        </p:spPr>
      </p:pic>
      <p:pic>
        <p:nvPicPr>
          <p:cNvPr id="15" name="Picture 22">
            <a:extLst>
              <a:ext uri="{FF2B5EF4-FFF2-40B4-BE49-F238E27FC236}">
                <a16:creationId xmlns:a16="http://schemas.microsoft.com/office/drawing/2014/main" id="{F1C8EE2C-C9E5-44B3-A922-213FBA7AFE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941" y="5093128"/>
            <a:ext cx="1528438" cy="610349"/>
          </a:xfrm>
          <a:prstGeom prst="rect">
            <a:avLst/>
          </a:prstGeom>
        </p:spPr>
      </p:pic>
      <p:pic>
        <p:nvPicPr>
          <p:cNvPr id="16" name="Picture 20">
            <a:extLst>
              <a:ext uri="{FF2B5EF4-FFF2-40B4-BE49-F238E27FC236}">
                <a16:creationId xmlns:a16="http://schemas.microsoft.com/office/drawing/2014/main" id="{75FB9508-A8DC-442D-A8C0-E3F4925EA1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85" y="3364513"/>
            <a:ext cx="1918094" cy="621782"/>
          </a:xfrm>
          <a:prstGeom prst="rect">
            <a:avLst/>
          </a:prstGeom>
        </p:spPr>
      </p:pic>
      <p:pic>
        <p:nvPicPr>
          <p:cNvPr id="17" name="Image 26">
            <a:extLst>
              <a:ext uri="{FF2B5EF4-FFF2-40B4-BE49-F238E27FC236}">
                <a16:creationId xmlns:a16="http://schemas.microsoft.com/office/drawing/2014/main" id="{B75A0DE7-FA02-480D-B916-9A8AAD3140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60969" y="3004259"/>
            <a:ext cx="1048051" cy="753346"/>
          </a:xfrm>
          <a:prstGeom prst="rect">
            <a:avLst/>
          </a:prstGeom>
        </p:spPr>
      </p:pic>
      <p:pic>
        <p:nvPicPr>
          <p:cNvPr id="18" name="Picture 9">
            <a:extLst>
              <a:ext uri="{FF2B5EF4-FFF2-40B4-BE49-F238E27FC236}">
                <a16:creationId xmlns:a16="http://schemas.microsoft.com/office/drawing/2014/main" id="{BEBA67B2-2991-4761-98B2-78289DEDBF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67313" y="128646"/>
            <a:ext cx="875708" cy="875708"/>
          </a:xfrm>
          <a:prstGeom prst="rect">
            <a:avLst/>
          </a:prstGeom>
        </p:spPr>
      </p:pic>
      <p:pic>
        <p:nvPicPr>
          <p:cNvPr id="19" name="Picture 11">
            <a:extLst>
              <a:ext uri="{FF2B5EF4-FFF2-40B4-BE49-F238E27FC236}">
                <a16:creationId xmlns:a16="http://schemas.microsoft.com/office/drawing/2014/main" id="{93C18624-B2BC-46E1-876C-E835398F5BD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5703" t="5426" r="13516" b="6737"/>
          <a:stretch/>
        </p:blipFill>
        <p:spPr>
          <a:xfrm>
            <a:off x="1218168" y="1317230"/>
            <a:ext cx="717856" cy="890833"/>
          </a:xfrm>
          <a:prstGeom prst="rect">
            <a:avLst/>
          </a:prstGeom>
        </p:spPr>
      </p:pic>
      <p:pic>
        <p:nvPicPr>
          <p:cNvPr id="20" name="Picture 5">
            <a:extLst>
              <a:ext uri="{FF2B5EF4-FFF2-40B4-BE49-F238E27FC236}">
                <a16:creationId xmlns:a16="http://schemas.microsoft.com/office/drawing/2014/main" id="{44C10138-4C1E-49CD-8FD7-61BDD3D2AD4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6858" t="24836" r="5645" b="22812"/>
          <a:stretch/>
        </p:blipFill>
        <p:spPr>
          <a:xfrm>
            <a:off x="630973" y="2473768"/>
            <a:ext cx="1271508" cy="760778"/>
          </a:xfrm>
          <a:prstGeom prst="rect">
            <a:avLst/>
          </a:prstGeom>
        </p:spPr>
      </p:pic>
      <p:pic>
        <p:nvPicPr>
          <p:cNvPr id="21" name="Picture 21">
            <a:extLst>
              <a:ext uri="{FF2B5EF4-FFF2-40B4-BE49-F238E27FC236}">
                <a16:creationId xmlns:a16="http://schemas.microsoft.com/office/drawing/2014/main" id="{F2DE1115-E663-46EB-9CA1-8CD05AC6E32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23914" y="164899"/>
            <a:ext cx="784465" cy="775312"/>
          </a:xfrm>
          <a:prstGeom prst="rect">
            <a:avLst/>
          </a:prstGeom>
        </p:spPr>
      </p:pic>
      <p:pic>
        <p:nvPicPr>
          <p:cNvPr id="22" name="Picture 18">
            <a:extLst>
              <a:ext uri="{FF2B5EF4-FFF2-40B4-BE49-F238E27FC236}">
                <a16:creationId xmlns:a16="http://schemas.microsoft.com/office/drawing/2014/main" id="{DE5CE441-4CCD-4BB8-8127-098CD0123F7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86268" y="282479"/>
            <a:ext cx="1095257" cy="603151"/>
          </a:xfrm>
          <a:prstGeom prst="rect">
            <a:avLst/>
          </a:prstGeom>
        </p:spPr>
      </p:pic>
      <p:pic>
        <p:nvPicPr>
          <p:cNvPr id="24" name="Picture 14">
            <a:extLst>
              <a:ext uri="{FF2B5EF4-FFF2-40B4-BE49-F238E27FC236}">
                <a16:creationId xmlns:a16="http://schemas.microsoft.com/office/drawing/2014/main" id="{6E02F13A-3561-47C7-924C-6C38E6C847B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43673" y="1674095"/>
            <a:ext cx="872184" cy="1162911"/>
          </a:xfrm>
          <a:prstGeom prst="rect">
            <a:avLst/>
          </a:prstGeom>
        </p:spPr>
      </p:pic>
      <p:pic>
        <p:nvPicPr>
          <p:cNvPr id="26" name="Picture 10">
            <a:extLst>
              <a:ext uri="{FF2B5EF4-FFF2-40B4-BE49-F238E27FC236}">
                <a16:creationId xmlns:a16="http://schemas.microsoft.com/office/drawing/2014/main" id="{001E8B12-4ACA-4D59-A969-D636C8267DD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96054" y="1906660"/>
            <a:ext cx="848377" cy="935431"/>
          </a:xfrm>
          <a:prstGeom prst="rect">
            <a:avLst/>
          </a:prstGeom>
        </p:spPr>
      </p:pic>
      <p:pic>
        <p:nvPicPr>
          <p:cNvPr id="4" name="Image 3">
            <a:extLst>
              <a:ext uri="{FF2B5EF4-FFF2-40B4-BE49-F238E27FC236}">
                <a16:creationId xmlns:a16="http://schemas.microsoft.com/office/drawing/2014/main" id="{35D56EEA-C36C-44D5-92AE-B1F59AC7575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60969" y="4144797"/>
            <a:ext cx="1664893" cy="605036"/>
          </a:xfrm>
          <a:prstGeom prst="rect">
            <a:avLst/>
          </a:prstGeom>
        </p:spPr>
      </p:pic>
      <p:pic>
        <p:nvPicPr>
          <p:cNvPr id="38" name="Image 37">
            <a:extLst>
              <a:ext uri="{FF2B5EF4-FFF2-40B4-BE49-F238E27FC236}">
                <a16:creationId xmlns:a16="http://schemas.microsoft.com/office/drawing/2014/main" id="{9A3C4F0B-7040-4BF7-9F7F-32ECC0D3B90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279" y="50231"/>
            <a:ext cx="2028521" cy="949330"/>
          </a:xfrm>
          <a:prstGeom prst="rect">
            <a:avLst/>
          </a:prstGeom>
          <a:ln>
            <a:noFill/>
          </a:ln>
          <a:effectLst>
            <a:outerShdw blurRad="292100" dist="139700" dir="2700000" algn="tl" rotWithShape="0">
              <a:srgbClr val="333333">
                <a:alpha val="65000"/>
              </a:srgbClr>
            </a:outerShdw>
          </a:effectLst>
        </p:spPr>
      </p:pic>
      <p:sp>
        <p:nvSpPr>
          <p:cNvPr id="39" name="Oval 38"/>
          <p:cNvSpPr/>
          <p:nvPr/>
        </p:nvSpPr>
        <p:spPr>
          <a:xfrm>
            <a:off x="6548143" y="2383293"/>
            <a:ext cx="251352" cy="2513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465207" y="2408941"/>
            <a:ext cx="442750" cy="200055"/>
          </a:xfrm>
          <a:prstGeom prst="rect">
            <a:avLst/>
          </a:prstGeom>
          <a:noFill/>
        </p:spPr>
        <p:txBody>
          <a:bodyPr wrap="none" rtlCol="0">
            <a:spAutoFit/>
          </a:bodyPr>
          <a:lstStyle/>
          <a:p>
            <a:r>
              <a:rPr lang="en-US" sz="700" b="1" dirty="0" smtClean="0"/>
              <a:t>Carole </a:t>
            </a:r>
            <a:endParaRPr lang="en-US" sz="700" b="1" dirty="0"/>
          </a:p>
        </p:txBody>
      </p:sp>
      <p:sp>
        <p:nvSpPr>
          <p:cNvPr id="2" name="Date Placeholder 1"/>
          <p:cNvSpPr>
            <a:spLocks noGrp="1"/>
          </p:cNvSpPr>
          <p:nvPr>
            <p:ph type="dt" sz="half" idx="10"/>
          </p:nvPr>
        </p:nvSpPr>
        <p:spPr/>
        <p:txBody>
          <a:bodyPr/>
          <a:lstStyle/>
          <a:p>
            <a:r>
              <a:rPr lang="de-DE" smtClean="0"/>
              <a:t>05.07.2023</a:t>
            </a:r>
            <a:endParaRPr lang="en-GB"/>
          </a:p>
        </p:txBody>
      </p:sp>
      <p:sp>
        <p:nvSpPr>
          <p:cNvPr id="6" name="Footer Placeholder 5"/>
          <p:cNvSpPr>
            <a:spLocks noGrp="1"/>
          </p:cNvSpPr>
          <p:nvPr>
            <p:ph type="ftr" sz="quarter" idx="11"/>
          </p:nvPr>
        </p:nvSpPr>
        <p:spPr/>
        <p:txBody>
          <a:bodyPr/>
          <a:lstStyle/>
          <a:p>
            <a:r>
              <a:rPr lang="de-DE" smtClean="0"/>
              <a:t>T. Tolba, WIN2023, Zhuhai</a:t>
            </a:r>
            <a:endParaRPr lang="en-GB"/>
          </a:p>
        </p:txBody>
      </p:sp>
      <p:sp>
        <p:nvSpPr>
          <p:cNvPr id="28" name="Slide Number Placeholder 27"/>
          <p:cNvSpPr>
            <a:spLocks noGrp="1"/>
          </p:cNvSpPr>
          <p:nvPr>
            <p:ph type="sldNum" sz="quarter" idx="12"/>
          </p:nvPr>
        </p:nvSpPr>
        <p:spPr/>
        <p:txBody>
          <a:bodyPr/>
          <a:lstStyle/>
          <a:p>
            <a:fld id="{18DB743F-34F4-3E4E-ABFA-C314FE39757C}" type="slidenum">
              <a:rPr lang="en-GB" smtClean="0"/>
              <a:t>20</a:t>
            </a:fld>
            <a:endParaRPr lang="en-GB"/>
          </a:p>
        </p:txBody>
      </p:sp>
      <p:pic>
        <p:nvPicPr>
          <p:cNvPr id="42" name="Picture 15">
            <a:extLst>
              <a:ext uri="{FF2B5EF4-FFF2-40B4-BE49-F238E27FC236}">
                <a16:creationId xmlns:a16="http://schemas.microsoft.com/office/drawing/2014/main" id="{88BF37E2-CAE1-41CB-9B00-8A414367E13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36058" y="5760699"/>
            <a:ext cx="1038742" cy="1038742"/>
          </a:xfrm>
          <a:prstGeom prst="rect">
            <a:avLst/>
          </a:prstGeom>
        </p:spPr>
      </p:pic>
      <p:pic>
        <p:nvPicPr>
          <p:cNvPr id="43" name="Picture 42">
            <a:extLst>
              <a:ext uri="{FF2B5EF4-FFF2-40B4-BE49-F238E27FC236}">
                <a16:creationId xmlns:a16="http://schemas.microsoft.com/office/drawing/2014/main" id="{43C4E9DE-070B-4EC4-BD6B-76E0399265C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041" y="5877500"/>
            <a:ext cx="818145" cy="818145"/>
          </a:xfrm>
          <a:prstGeom prst="rect">
            <a:avLst/>
          </a:prstGeom>
        </p:spPr>
      </p:pic>
      <p:pic>
        <p:nvPicPr>
          <p:cNvPr id="44" name="Picture 13">
            <a:extLst>
              <a:ext uri="{FF2B5EF4-FFF2-40B4-BE49-F238E27FC236}">
                <a16:creationId xmlns:a16="http://schemas.microsoft.com/office/drawing/2014/main" id="{B38CC46F-7384-4594-9C25-7972F5D56AD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995365" y="6026286"/>
            <a:ext cx="1058335" cy="736764"/>
          </a:xfrm>
          <a:prstGeom prst="rect">
            <a:avLst/>
          </a:prstGeom>
        </p:spPr>
      </p:pic>
      <p:pic>
        <p:nvPicPr>
          <p:cNvPr id="45" name="Picture 19">
            <a:extLst>
              <a:ext uri="{FF2B5EF4-FFF2-40B4-BE49-F238E27FC236}">
                <a16:creationId xmlns:a16="http://schemas.microsoft.com/office/drawing/2014/main" id="{C28792D3-87C3-4FF9-8655-A727A8D40DD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950238" y="5524217"/>
            <a:ext cx="971836" cy="921277"/>
          </a:xfrm>
          <a:prstGeom prst="rect">
            <a:avLst/>
          </a:prstGeom>
        </p:spPr>
      </p:pic>
      <p:pic>
        <p:nvPicPr>
          <p:cNvPr id="46" name="Picture 42">
            <a:extLst>
              <a:ext uri="{FF2B5EF4-FFF2-40B4-BE49-F238E27FC236}">
                <a16:creationId xmlns:a16="http://schemas.microsoft.com/office/drawing/2014/main" id="{0356785D-32FB-418E-A631-822270A6D7E5}"/>
              </a:ext>
            </a:extLst>
          </p:cNvPr>
          <p:cNvPicPr>
            <a:picLocks/>
          </p:cNvPicPr>
          <p:nvPr/>
        </p:nvPicPr>
        <p:blipFill>
          <a:blip r:embed="rId26" cstate="print">
            <a:extLst>
              <a:ext uri="{28A0092B-C50C-407E-A947-70E740481C1C}">
                <a14:useLocalDpi xmlns:a14="http://schemas.microsoft.com/office/drawing/2010/main" val="0"/>
              </a:ext>
            </a:extLst>
          </a:blip>
          <a:stretch>
            <a:fillRect/>
          </a:stretch>
        </p:blipFill>
        <p:spPr>
          <a:xfrm>
            <a:off x="3542315" y="5749552"/>
            <a:ext cx="849600" cy="504000"/>
          </a:xfrm>
          <a:prstGeom prst="rect">
            <a:avLst/>
          </a:prstGeom>
        </p:spPr>
      </p:pic>
      <p:pic>
        <p:nvPicPr>
          <p:cNvPr id="47" name="Picture 24">
            <a:extLst>
              <a:ext uri="{FF2B5EF4-FFF2-40B4-BE49-F238E27FC236}">
                <a16:creationId xmlns:a16="http://schemas.microsoft.com/office/drawing/2014/main" id="{C321C290-DD7D-4D14-88D0-1188A7293118}"/>
              </a:ext>
            </a:extLst>
          </p:cNvPr>
          <p:cNvPicPr>
            <a:picLocks/>
          </p:cNvPicPr>
          <p:nvPr/>
        </p:nvPicPr>
        <p:blipFill>
          <a:blip r:embed="rId27" cstate="print">
            <a:extLst>
              <a:ext uri="{28A0092B-C50C-407E-A947-70E740481C1C}">
                <a14:useLocalDpi xmlns:a14="http://schemas.microsoft.com/office/drawing/2010/main" val="0"/>
              </a:ext>
            </a:extLst>
          </a:blip>
          <a:stretch>
            <a:fillRect/>
          </a:stretch>
        </p:blipFill>
        <p:spPr>
          <a:xfrm>
            <a:off x="5511734" y="5752710"/>
            <a:ext cx="849600" cy="504000"/>
          </a:xfrm>
          <a:prstGeom prst="rect">
            <a:avLst/>
          </a:prstGeom>
        </p:spPr>
      </p:pic>
      <p:pic>
        <p:nvPicPr>
          <p:cNvPr id="48" name="Picture 39">
            <a:extLst>
              <a:ext uri="{FF2B5EF4-FFF2-40B4-BE49-F238E27FC236}">
                <a16:creationId xmlns:a16="http://schemas.microsoft.com/office/drawing/2014/main" id="{5FBCF173-5698-4068-AFE6-A85A088AF59B}"/>
              </a:ext>
            </a:extLst>
          </p:cNvPr>
          <p:cNvPicPr>
            <a:picLocks/>
          </p:cNvPicPr>
          <p:nvPr/>
        </p:nvPicPr>
        <p:blipFill>
          <a:blip r:embed="rId28" cstate="print">
            <a:extLst>
              <a:ext uri="{28A0092B-C50C-407E-A947-70E740481C1C}">
                <a14:useLocalDpi xmlns:a14="http://schemas.microsoft.com/office/drawing/2010/main" val="0"/>
              </a:ext>
            </a:extLst>
          </a:blip>
          <a:stretch>
            <a:fillRect/>
          </a:stretch>
        </p:blipFill>
        <p:spPr>
          <a:xfrm>
            <a:off x="6500492" y="5767201"/>
            <a:ext cx="849600" cy="504000"/>
          </a:xfrm>
          <a:prstGeom prst="rect">
            <a:avLst/>
          </a:prstGeom>
        </p:spPr>
      </p:pic>
      <p:pic>
        <p:nvPicPr>
          <p:cNvPr id="49" name="Picture 27">
            <a:extLst>
              <a:ext uri="{FF2B5EF4-FFF2-40B4-BE49-F238E27FC236}">
                <a16:creationId xmlns:a16="http://schemas.microsoft.com/office/drawing/2014/main" id="{A4FB2EC4-82AB-4FCE-87D8-76A441FBDF62}"/>
              </a:ext>
            </a:extLst>
          </p:cNvPr>
          <p:cNvPicPr>
            <a:picLocks/>
          </p:cNvPicPr>
          <p:nvPr/>
        </p:nvPicPr>
        <p:blipFill>
          <a:blip r:embed="rId29" cstate="print">
            <a:extLst>
              <a:ext uri="{28A0092B-C50C-407E-A947-70E740481C1C}">
                <a14:useLocalDpi xmlns:a14="http://schemas.microsoft.com/office/drawing/2010/main" val="0"/>
              </a:ext>
            </a:extLst>
          </a:blip>
          <a:stretch>
            <a:fillRect/>
          </a:stretch>
        </p:blipFill>
        <p:spPr>
          <a:xfrm>
            <a:off x="7481153" y="5760966"/>
            <a:ext cx="849600" cy="504000"/>
          </a:xfrm>
          <a:prstGeom prst="rect">
            <a:avLst/>
          </a:prstGeom>
        </p:spPr>
      </p:pic>
      <p:pic>
        <p:nvPicPr>
          <p:cNvPr id="50" name="Picture 37">
            <a:extLst>
              <a:ext uri="{FF2B5EF4-FFF2-40B4-BE49-F238E27FC236}">
                <a16:creationId xmlns:a16="http://schemas.microsoft.com/office/drawing/2014/main" id="{B055D9B3-5EE2-43D8-8D11-C81741377A1F}"/>
              </a:ext>
            </a:extLst>
          </p:cNvPr>
          <p:cNvPicPr>
            <a:picLocks/>
          </p:cNvPicPr>
          <p:nvPr/>
        </p:nvPicPr>
        <p:blipFill rotWithShape="1">
          <a:blip r:embed="rId30"/>
          <a:srcRect l="4300" t="20430" r="43522" b="17348"/>
          <a:stretch/>
        </p:blipFill>
        <p:spPr>
          <a:xfrm>
            <a:off x="3040100" y="6330363"/>
            <a:ext cx="849600" cy="504000"/>
          </a:xfrm>
          <a:prstGeom prst="rect">
            <a:avLst/>
          </a:prstGeom>
        </p:spPr>
      </p:pic>
      <p:pic>
        <p:nvPicPr>
          <p:cNvPr id="51" name="Picture 41">
            <a:extLst>
              <a:ext uri="{FF2B5EF4-FFF2-40B4-BE49-F238E27FC236}">
                <a16:creationId xmlns:a16="http://schemas.microsoft.com/office/drawing/2014/main" id="{2C3137BF-346B-43FF-8BE8-0C352159A22E}"/>
              </a:ext>
            </a:extLst>
          </p:cNvPr>
          <p:cNvPicPr>
            <a:picLocks/>
          </p:cNvPicPr>
          <p:nvPr/>
        </p:nvPicPr>
        <p:blipFill>
          <a:blip r:embed="rId31" cstate="print">
            <a:extLst>
              <a:ext uri="{28A0092B-C50C-407E-A947-70E740481C1C}">
                <a14:useLocalDpi xmlns:a14="http://schemas.microsoft.com/office/drawing/2010/main" val="0"/>
              </a:ext>
            </a:extLst>
          </a:blip>
          <a:stretch>
            <a:fillRect/>
          </a:stretch>
        </p:blipFill>
        <p:spPr>
          <a:xfrm>
            <a:off x="4039520" y="6330363"/>
            <a:ext cx="849600" cy="504000"/>
          </a:xfrm>
          <a:prstGeom prst="rect">
            <a:avLst/>
          </a:prstGeom>
        </p:spPr>
      </p:pic>
      <p:pic>
        <p:nvPicPr>
          <p:cNvPr id="52" name="Picture 36">
            <a:extLst>
              <a:ext uri="{FF2B5EF4-FFF2-40B4-BE49-F238E27FC236}">
                <a16:creationId xmlns:a16="http://schemas.microsoft.com/office/drawing/2014/main" id="{CB81270C-C1C4-4BCC-A93F-D96651A2DA57}"/>
              </a:ext>
            </a:extLst>
          </p:cNvPr>
          <p:cNvPicPr>
            <a:picLocks/>
          </p:cNvPicPr>
          <p:nvPr/>
        </p:nvPicPr>
        <p:blipFill>
          <a:blip r:embed="rId32" cstate="print">
            <a:extLst>
              <a:ext uri="{28A0092B-C50C-407E-A947-70E740481C1C}">
                <a14:useLocalDpi xmlns:a14="http://schemas.microsoft.com/office/drawing/2010/main" val="0"/>
              </a:ext>
            </a:extLst>
          </a:blip>
          <a:stretch>
            <a:fillRect/>
          </a:stretch>
        </p:blipFill>
        <p:spPr>
          <a:xfrm>
            <a:off x="5027355" y="6330363"/>
            <a:ext cx="849600" cy="504000"/>
          </a:xfrm>
          <a:prstGeom prst="rect">
            <a:avLst/>
          </a:prstGeom>
        </p:spPr>
      </p:pic>
      <p:pic>
        <p:nvPicPr>
          <p:cNvPr id="53" name="Picture 33">
            <a:extLst>
              <a:ext uri="{FF2B5EF4-FFF2-40B4-BE49-F238E27FC236}">
                <a16:creationId xmlns:a16="http://schemas.microsoft.com/office/drawing/2014/main" id="{5C3B4E6C-E1F8-4732-BA8C-64EBCC1FEC70}"/>
              </a:ext>
            </a:extLst>
          </p:cNvPr>
          <p:cNvPicPr>
            <a:picLocks/>
          </p:cNvPicPr>
          <p:nvPr/>
        </p:nvPicPr>
        <p:blipFill>
          <a:blip r:embed="rId33" cstate="print">
            <a:extLst>
              <a:ext uri="{28A0092B-C50C-407E-A947-70E740481C1C}">
                <a14:useLocalDpi xmlns:a14="http://schemas.microsoft.com/office/drawing/2010/main" val="0"/>
              </a:ext>
            </a:extLst>
          </a:blip>
          <a:stretch>
            <a:fillRect/>
          </a:stretch>
        </p:blipFill>
        <p:spPr>
          <a:xfrm>
            <a:off x="6028448" y="6330363"/>
            <a:ext cx="849600" cy="504000"/>
          </a:xfrm>
          <a:prstGeom prst="rect">
            <a:avLst/>
          </a:prstGeom>
        </p:spPr>
      </p:pic>
      <p:pic>
        <p:nvPicPr>
          <p:cNvPr id="54" name="Picture 29">
            <a:extLst>
              <a:ext uri="{FF2B5EF4-FFF2-40B4-BE49-F238E27FC236}">
                <a16:creationId xmlns:a16="http://schemas.microsoft.com/office/drawing/2014/main" id="{0C8AD91E-6172-4548-A443-CD8D0FCEAF8B}"/>
              </a:ext>
            </a:extLst>
          </p:cNvPr>
          <p:cNvPicPr>
            <a:picLocks/>
          </p:cNvPicPr>
          <p:nvPr/>
        </p:nvPicPr>
        <p:blipFill>
          <a:blip r:embed="rId34" cstate="print">
            <a:extLst>
              <a:ext uri="{28A0092B-C50C-407E-A947-70E740481C1C}">
                <a14:useLocalDpi xmlns:a14="http://schemas.microsoft.com/office/drawing/2010/main" val="0"/>
              </a:ext>
            </a:extLst>
          </a:blip>
          <a:stretch>
            <a:fillRect/>
          </a:stretch>
        </p:blipFill>
        <p:spPr>
          <a:xfrm>
            <a:off x="7026196" y="6331127"/>
            <a:ext cx="849600" cy="504000"/>
          </a:xfrm>
          <a:prstGeom prst="rect">
            <a:avLst/>
          </a:prstGeom>
        </p:spPr>
      </p:pic>
      <p:pic>
        <p:nvPicPr>
          <p:cNvPr id="55" name="Picture 30">
            <a:extLst>
              <a:ext uri="{FF2B5EF4-FFF2-40B4-BE49-F238E27FC236}">
                <a16:creationId xmlns:a16="http://schemas.microsoft.com/office/drawing/2014/main" id="{369DA938-0E30-4192-85CD-BDF0E1E994CD}"/>
              </a:ext>
            </a:extLst>
          </p:cNvPr>
          <p:cNvPicPr>
            <a:picLocks/>
          </p:cNvPicPr>
          <p:nvPr/>
        </p:nvPicPr>
        <p:blipFill>
          <a:blip r:embed="rId35" cstate="print">
            <a:extLst>
              <a:ext uri="{28A0092B-C50C-407E-A947-70E740481C1C}">
                <a14:useLocalDpi xmlns:a14="http://schemas.microsoft.com/office/drawing/2010/main" val="0"/>
              </a:ext>
            </a:extLst>
          </a:blip>
          <a:stretch>
            <a:fillRect/>
          </a:stretch>
        </p:blipFill>
        <p:spPr>
          <a:xfrm>
            <a:off x="8018864" y="6330363"/>
            <a:ext cx="849600" cy="504000"/>
          </a:xfrm>
          <a:prstGeom prst="rect">
            <a:avLst/>
          </a:prstGeom>
        </p:spPr>
      </p:pic>
      <p:pic>
        <p:nvPicPr>
          <p:cNvPr id="56" name="Picture 55"/>
          <p:cNvPicPr>
            <a:picLocks/>
          </p:cNvPicPr>
          <p:nvPr/>
        </p:nvPicPr>
        <p:blipFill rotWithShape="1">
          <a:blip r:embed="rId36" cstate="print">
            <a:extLst>
              <a:ext uri="{28A0092B-C50C-407E-A947-70E740481C1C}">
                <a14:useLocalDpi xmlns:a14="http://schemas.microsoft.com/office/drawing/2010/main" val="0"/>
              </a:ext>
            </a:extLst>
          </a:blip>
          <a:srcRect t="16627" b="16486"/>
          <a:stretch/>
        </p:blipFill>
        <p:spPr>
          <a:xfrm>
            <a:off x="4530150" y="5758916"/>
            <a:ext cx="850024" cy="496510"/>
          </a:xfrm>
          <a:prstGeom prst="rect">
            <a:avLst/>
          </a:prstGeom>
        </p:spPr>
      </p:pic>
    </p:spTree>
    <p:extLst>
      <p:ext uri="{BB962C8B-B14F-4D97-AF65-F5344CB8AC3E}">
        <p14:creationId xmlns:p14="http://schemas.microsoft.com/office/powerpoint/2010/main" val="2442449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18744-6201-3F4F-AA9D-EAFB359D68E8}"/>
              </a:ext>
            </a:extLst>
          </p:cNvPr>
          <p:cNvSpPr>
            <a:spLocks noGrp="1"/>
          </p:cNvSpPr>
          <p:nvPr>
            <p:ph type="title"/>
          </p:nvPr>
        </p:nvSpPr>
        <p:spPr>
          <a:xfrm>
            <a:off x="838200" y="2603279"/>
            <a:ext cx="10515600" cy="1325563"/>
          </a:xfrm>
          <a:solidFill>
            <a:schemeClr val="accent1"/>
          </a:solidFill>
        </p:spPr>
        <p:txBody>
          <a:bodyPr>
            <a:normAutofit/>
          </a:bodyPr>
          <a:lstStyle/>
          <a:p>
            <a:pPr algn="ctr"/>
            <a:r>
              <a:rPr lang="en-GB" sz="3600" b="1" dirty="0" smtClean="0">
                <a:solidFill>
                  <a:schemeClr val="bg1"/>
                </a:solidFill>
              </a:rPr>
              <a:t>Spare </a:t>
            </a:r>
            <a:r>
              <a:rPr lang="en-GB" sz="3600" b="1" dirty="0">
                <a:solidFill>
                  <a:schemeClr val="bg1"/>
                </a:solidFill>
              </a:rPr>
              <a:t>slides</a:t>
            </a:r>
          </a:p>
        </p:txBody>
      </p:sp>
      <p:sp>
        <p:nvSpPr>
          <p:cNvPr id="4" name="Espace réservé de la date 3">
            <a:extLst>
              <a:ext uri="{FF2B5EF4-FFF2-40B4-BE49-F238E27FC236}">
                <a16:creationId xmlns:a16="http://schemas.microsoft.com/office/drawing/2014/main" id="{C4E0DA87-4138-4547-A336-C341179AD62D}"/>
              </a:ext>
            </a:extLst>
          </p:cNvPr>
          <p:cNvSpPr>
            <a:spLocks noGrp="1"/>
          </p:cNvSpPr>
          <p:nvPr>
            <p:ph type="dt" sz="half" idx="10"/>
          </p:nvPr>
        </p:nvSpPr>
        <p:spPr/>
        <p:txBody>
          <a:bodyPr/>
          <a:lstStyle/>
          <a:p>
            <a:r>
              <a:rPr lang="de-DE" smtClean="0"/>
              <a:t>05.07.2023</a:t>
            </a:r>
            <a:endParaRPr lang="en-GB" dirty="0"/>
          </a:p>
        </p:txBody>
      </p:sp>
      <p:sp>
        <p:nvSpPr>
          <p:cNvPr id="5" name="Espace réservé du pied de page 4">
            <a:extLst>
              <a:ext uri="{FF2B5EF4-FFF2-40B4-BE49-F238E27FC236}">
                <a16:creationId xmlns:a16="http://schemas.microsoft.com/office/drawing/2014/main" id="{67521138-6756-7748-B5A6-5BFF284C0FAE}"/>
              </a:ext>
            </a:extLst>
          </p:cNvPr>
          <p:cNvSpPr>
            <a:spLocks noGrp="1"/>
          </p:cNvSpPr>
          <p:nvPr>
            <p:ph type="ftr" sz="quarter" idx="11"/>
          </p:nvPr>
        </p:nvSpPr>
        <p:spPr/>
        <p:txBody>
          <a:bodyPr/>
          <a:lstStyle/>
          <a:p>
            <a:r>
              <a:rPr lang="de-DE" smtClean="0"/>
              <a:t>T. Tolba, WIN2023, Zhuhai</a:t>
            </a:r>
            <a:endParaRPr lang="en-GB"/>
          </a:p>
        </p:txBody>
      </p:sp>
      <p:sp>
        <p:nvSpPr>
          <p:cNvPr id="3" name="Slide Number Placeholder 2"/>
          <p:cNvSpPr>
            <a:spLocks noGrp="1"/>
          </p:cNvSpPr>
          <p:nvPr>
            <p:ph type="sldNum" sz="quarter" idx="12"/>
          </p:nvPr>
        </p:nvSpPr>
        <p:spPr/>
        <p:txBody>
          <a:bodyPr/>
          <a:lstStyle/>
          <a:p>
            <a:fld id="{18DB743F-34F4-3E4E-ABFA-C314FE39757C}" type="slidenum">
              <a:rPr lang="en-GB" smtClean="0"/>
              <a:t>21</a:t>
            </a:fld>
            <a:endParaRPr lang="en-GB"/>
          </a:p>
        </p:txBody>
      </p:sp>
    </p:spTree>
    <p:extLst>
      <p:ext uri="{BB962C8B-B14F-4D97-AF65-F5344CB8AC3E}">
        <p14:creationId xmlns:p14="http://schemas.microsoft.com/office/powerpoint/2010/main" val="3168709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δCP and Matter-antimatter asymmetry magnitude"/>
          <p:cNvSpPr txBox="1">
            <a:spLocks noGrp="1"/>
          </p:cNvSpPr>
          <p:nvPr>
            <p:ph type="title"/>
          </p:nvPr>
        </p:nvSpPr>
        <p:spPr>
          <a:xfrm>
            <a:off x="0" y="17409"/>
            <a:ext cx="12192000" cy="598411"/>
          </a:xfrm>
          <a:prstGeom prst="rect">
            <a:avLst/>
          </a:prstGeom>
        </p:spPr>
        <p:txBody>
          <a:bodyPr>
            <a:normAutofit/>
          </a:bodyPr>
          <a:lstStyle/>
          <a:p>
            <a:pPr algn="ctr">
              <a:defRPr>
                <a:solidFill>
                  <a:srgbClr val="FF9300"/>
                </a:solidFill>
                <a:effectLst>
                  <a:outerShdw blurRad="12700" dist="25400" dir="2700000" rotWithShape="0">
                    <a:srgbClr val="CBCBCB"/>
                  </a:outerShdw>
                </a:effectLst>
                <a:uFill>
                  <a:solidFill>
                    <a:srgbClr val="FF9300"/>
                  </a:solidFill>
                </a:uFill>
                <a:latin typeface="Times New Roman"/>
                <a:ea typeface="Times New Roman"/>
                <a:cs typeface="Times New Roman"/>
                <a:sym typeface="Times New Roman"/>
              </a:defRPr>
            </a:pPr>
            <a:r>
              <a:rPr lang="en-GB" sz="2800" i="1" dirty="0" err="1">
                <a:ln w="0"/>
                <a:effectLst>
                  <a:outerShdw blurRad="38100" dist="19050" dir="2700000" algn="tl" rotWithShape="0">
                    <a:schemeClr val="dk1">
                      <a:alpha val="40000"/>
                    </a:schemeClr>
                  </a:outerShdw>
                </a:effectLst>
                <a:latin typeface="+mn-lt"/>
              </a:rPr>
              <a:t>δ</a:t>
            </a:r>
            <a:r>
              <a:rPr lang="en-GB" sz="2800" i="1" baseline="-24568" dirty="0" err="1">
                <a:ln w="0"/>
                <a:effectLst>
                  <a:outerShdw blurRad="38100" dist="19050" dir="2700000" algn="tl" rotWithShape="0">
                    <a:schemeClr val="dk1">
                      <a:alpha val="40000"/>
                    </a:schemeClr>
                  </a:outerShdw>
                </a:effectLst>
                <a:latin typeface="+mn-lt"/>
              </a:rPr>
              <a:t>CP</a:t>
            </a:r>
            <a:r>
              <a:rPr lang="en-GB" sz="2800" dirty="0">
                <a:ln w="0"/>
                <a:effectLst>
                  <a:outerShdw blurRad="38100" dist="19050" dir="2700000" algn="tl" rotWithShape="0">
                    <a:schemeClr val="dk1">
                      <a:alpha val="40000"/>
                    </a:schemeClr>
                  </a:outerShdw>
                </a:effectLst>
                <a:latin typeface="+mn-lt"/>
              </a:rPr>
              <a:t> </a:t>
            </a:r>
            <a:r>
              <a:rPr lang="en-GB" sz="2800" dirty="0">
                <a:ln w="0"/>
                <a:solidFill>
                  <a:sysClr val="windowText" lastClr="000000"/>
                </a:solidFill>
                <a:effectLst>
                  <a:outerShdw blurRad="38100" dist="19050" dir="2700000" algn="tl" rotWithShape="0">
                    <a:schemeClr val="dk1">
                      <a:alpha val="40000"/>
                    </a:schemeClr>
                  </a:outerShdw>
                </a:effectLst>
                <a:latin typeface="+mn-lt"/>
              </a:rPr>
              <a:t>and</a:t>
            </a:r>
            <a:r>
              <a:rPr lang="en-GB" sz="2800" dirty="0">
                <a:ln w="0"/>
                <a:effectLst>
                  <a:outerShdw blurRad="38100" dist="19050" dir="2700000" algn="tl" rotWithShape="0">
                    <a:schemeClr val="dk1">
                      <a:alpha val="40000"/>
                    </a:schemeClr>
                  </a:outerShdw>
                </a:effectLst>
                <a:latin typeface="+mn-lt"/>
              </a:rPr>
              <a:t> </a:t>
            </a:r>
            <a:r>
              <a:rPr lang="en-GB" sz="2800" dirty="0" smtClean="0">
                <a:ln w="0"/>
                <a:solidFill>
                  <a:sysClr val="windowText" lastClr="000000"/>
                </a:solidFill>
                <a:latin typeface="+mn-lt"/>
              </a:rPr>
              <a:t>Matter-Antimatter</a:t>
            </a:r>
            <a:r>
              <a:rPr lang="en-GB" sz="2800" dirty="0" smtClean="0">
                <a:ln w="0"/>
                <a:solidFill>
                  <a:sysClr val="windowText" lastClr="000000"/>
                </a:solidFill>
                <a:effectLst>
                  <a:outerShdw blurRad="38100" dist="19050" dir="2700000" algn="tl" rotWithShape="0">
                    <a:schemeClr val="dk1">
                      <a:alpha val="40000"/>
                    </a:schemeClr>
                  </a:outerShdw>
                </a:effectLst>
                <a:latin typeface="+mn-lt"/>
              </a:rPr>
              <a:t> </a:t>
            </a:r>
            <a:r>
              <a:rPr lang="en-GB" sz="2800" dirty="0">
                <a:ln w="0"/>
                <a:solidFill>
                  <a:sysClr val="windowText" lastClr="000000"/>
                </a:solidFill>
                <a:effectLst>
                  <a:outerShdw blurRad="38100" dist="19050" dir="2700000" algn="tl" rotWithShape="0">
                    <a:schemeClr val="dk1">
                      <a:alpha val="40000"/>
                    </a:schemeClr>
                  </a:outerShdw>
                </a:effectLst>
                <a:latin typeface="+mn-lt"/>
              </a:rPr>
              <a:t>A</a:t>
            </a:r>
            <a:r>
              <a:rPr lang="en-GB" sz="2800" dirty="0" smtClean="0">
                <a:ln w="0"/>
                <a:solidFill>
                  <a:sysClr val="windowText" lastClr="000000"/>
                </a:solidFill>
                <a:effectLst>
                  <a:outerShdw blurRad="38100" dist="19050" dir="2700000" algn="tl" rotWithShape="0">
                    <a:schemeClr val="dk1">
                      <a:alpha val="40000"/>
                    </a:schemeClr>
                  </a:outerShdw>
                </a:effectLst>
                <a:latin typeface="+mn-lt"/>
              </a:rPr>
              <a:t>symmetry </a:t>
            </a:r>
            <a:r>
              <a:rPr lang="en-GB" sz="2800" dirty="0">
                <a:ln w="0"/>
                <a:solidFill>
                  <a:sysClr val="windowText" lastClr="000000"/>
                </a:solidFill>
                <a:effectLst>
                  <a:outerShdw blurRad="38100" dist="19050" dir="2700000" algn="tl" rotWithShape="0">
                    <a:schemeClr val="dk1">
                      <a:alpha val="40000"/>
                    </a:schemeClr>
                  </a:outerShdw>
                </a:effectLst>
                <a:latin typeface="+mn-lt"/>
              </a:rPr>
              <a:t>M</a:t>
            </a:r>
            <a:r>
              <a:rPr lang="en-GB" sz="2800" dirty="0" smtClean="0">
                <a:ln w="0"/>
                <a:solidFill>
                  <a:sysClr val="windowText" lastClr="000000"/>
                </a:solidFill>
                <a:effectLst>
                  <a:outerShdw blurRad="38100" dist="19050" dir="2700000" algn="tl" rotWithShape="0">
                    <a:schemeClr val="dk1">
                      <a:alpha val="40000"/>
                    </a:schemeClr>
                  </a:outerShdw>
                </a:effectLst>
                <a:latin typeface="+mn-lt"/>
              </a:rPr>
              <a:t>agnitude</a:t>
            </a:r>
            <a:endParaRPr lang="en-GB" sz="2800" dirty="0">
              <a:ln w="0"/>
              <a:solidFill>
                <a:sysClr val="windowText" lastClr="000000"/>
              </a:solidFill>
              <a:effectLst>
                <a:outerShdw blurRad="38100" dist="19050" dir="2700000" algn="tl" rotWithShape="0">
                  <a:schemeClr val="dk1">
                    <a:alpha val="40000"/>
                  </a:schemeClr>
                </a:outerShdw>
              </a:effectLst>
              <a:latin typeface="+mn-lt"/>
            </a:endParaRPr>
          </a:p>
        </p:txBody>
      </p:sp>
      <p:grpSp>
        <p:nvGrpSpPr>
          <p:cNvPr id="804" name="TextBox 12"/>
          <p:cNvGrpSpPr/>
          <p:nvPr/>
        </p:nvGrpSpPr>
        <p:grpSpPr>
          <a:xfrm>
            <a:off x="1728024" y="1510616"/>
            <a:ext cx="5815776" cy="3029229"/>
            <a:chOff x="0" y="0"/>
            <a:chExt cx="5815774" cy="3029227"/>
          </a:xfrm>
        </p:grpSpPr>
        <p:sp>
          <p:nvSpPr>
            <p:cNvPr id="802" name="Rectangle"/>
            <p:cNvSpPr/>
            <p:nvPr/>
          </p:nvSpPr>
          <p:spPr>
            <a:xfrm>
              <a:off x="-1" y="-1"/>
              <a:ext cx="5815776" cy="3029229"/>
            </a:xfrm>
            <a:prstGeom prst="rect">
              <a:avLst/>
            </a:prstGeom>
            <a:blipFill rotWithShape="1">
              <a:blip r:embed="rId2"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t">
              <a:noAutofit/>
            </a:bodyPr>
            <a:lstStyle/>
            <a:p>
              <a:pPr defTabSz="457200">
                <a:defRPr>
                  <a:uFillTx/>
                  <a:latin typeface="Calibri"/>
                  <a:ea typeface="Calibri"/>
                  <a:cs typeface="Calibri"/>
                  <a:sym typeface="Calibri"/>
                </a:defRPr>
              </a:pPr>
              <a:endParaRPr lang="en-GB"/>
            </a:p>
          </p:txBody>
        </p:sp>
        <p:sp>
          <p:nvSpPr>
            <p:cNvPr id="803" name="Text"/>
            <p:cNvSpPr txBox="1"/>
            <p:nvPr/>
          </p:nvSpPr>
          <p:spPr>
            <a:xfrm>
              <a:off x="-1" y="-1"/>
              <a:ext cx="5815776"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marL="0" marR="0" defTabSz="457200">
                <a:buClrTx/>
                <a:buFontTx/>
                <a:defRPr>
                  <a:uFillTx/>
                  <a:latin typeface="Calibri"/>
                  <a:ea typeface="Calibri"/>
                  <a:cs typeface="Calibri"/>
                  <a:sym typeface="Calibri"/>
                </a:defRPr>
              </a:lvl1pPr>
            </a:lstStyle>
            <a:p>
              <a:r>
                <a:rPr lang="en-GB">
                  <a:latin typeface="+mn-lt"/>
                </a:rPr>
                <a:t> </a:t>
              </a:r>
            </a:p>
          </p:txBody>
        </p:sp>
      </p:grpSp>
      <p:sp>
        <p:nvSpPr>
          <p:cNvPr id="805" name="TextBox 13"/>
          <p:cNvSpPr txBox="1"/>
          <p:nvPr/>
        </p:nvSpPr>
        <p:spPr>
          <a:xfrm>
            <a:off x="5446503" y="3052365"/>
            <a:ext cx="1837170"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L="0" marR="0" defTabSz="457200">
              <a:buClrTx/>
              <a:buFontTx/>
              <a:defRPr>
                <a:uFillTx/>
                <a:latin typeface="Calibri"/>
                <a:ea typeface="Calibri"/>
                <a:cs typeface="Calibri"/>
                <a:sym typeface="Calibri"/>
              </a:defRPr>
            </a:lvl1pPr>
          </a:lstStyle>
          <a:p>
            <a:r>
              <a:rPr lang="en-GB">
                <a:latin typeface="+mn-lt"/>
              </a:rPr>
              <a:t>(Jarlskog invariant)</a:t>
            </a:r>
          </a:p>
        </p:txBody>
      </p:sp>
      <p:sp>
        <p:nvSpPr>
          <p:cNvPr id="806" name="TextBox 14"/>
          <p:cNvSpPr txBox="1"/>
          <p:nvPr/>
        </p:nvSpPr>
        <p:spPr>
          <a:xfrm>
            <a:off x="1728024" y="5272711"/>
            <a:ext cx="8607975" cy="1015663"/>
          </a:xfrm>
          <a:prstGeom prst="rect">
            <a:avLst/>
          </a:prstGeom>
          <a:solidFill>
            <a:schemeClr val="accent4"/>
          </a:solidFill>
          <a:ln w="28575">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lnSpc>
                <a:spcPct val="150000"/>
              </a:lnSpc>
              <a:defRPr sz="2000" b="1">
                <a:uFillTx/>
                <a:latin typeface="Calibri"/>
                <a:ea typeface="Calibri"/>
                <a:cs typeface="Calibri"/>
                <a:sym typeface="Calibri"/>
              </a:defRPr>
            </a:pPr>
            <a:r>
              <a:rPr lang="en-GB" dirty="0"/>
              <a:t>Theoretical models predict that if </a:t>
            </a:r>
            <a:r>
              <a:rPr lang="en-GB" dirty="0">
                <a:solidFill>
                  <a:srgbClr val="FF0000"/>
                </a:solidFill>
              </a:rPr>
              <a:t>|</a:t>
            </a:r>
            <a:r>
              <a:rPr lang="en-GB" dirty="0" err="1">
                <a:solidFill>
                  <a:srgbClr val="FF0000"/>
                </a:solidFill>
              </a:rPr>
              <a:t>sin</a:t>
            </a:r>
            <a:r>
              <a:rPr lang="en-GB" i="1" dirty="0" err="1">
                <a:solidFill>
                  <a:srgbClr val="FF0000"/>
                </a:solidFill>
              </a:rPr>
              <a:t>δ</a:t>
            </a:r>
            <a:r>
              <a:rPr lang="en-GB" i="1" baseline="-25000" dirty="0" err="1">
                <a:solidFill>
                  <a:srgbClr val="FF0000"/>
                </a:solidFill>
              </a:rPr>
              <a:t>CP</a:t>
            </a:r>
            <a:r>
              <a:rPr lang="en-GB" dirty="0">
                <a:solidFill>
                  <a:srgbClr val="FF0000"/>
                </a:solidFill>
              </a:rPr>
              <a:t>|≳0.7</a:t>
            </a:r>
            <a:r>
              <a:rPr lang="en-GB" dirty="0"/>
              <a:t> (45°&lt;</a:t>
            </a:r>
            <a:r>
              <a:rPr lang="en-GB" i="1" dirty="0" err="1"/>
              <a:t>δ</a:t>
            </a:r>
            <a:r>
              <a:rPr lang="en-GB" i="1" baseline="-25000" dirty="0" err="1"/>
              <a:t>CP</a:t>
            </a:r>
            <a:r>
              <a:rPr lang="en-GB" i="1" dirty="0"/>
              <a:t>&lt;</a:t>
            </a:r>
            <a:r>
              <a:rPr lang="en-GB" dirty="0"/>
              <a:t>135° or 225°&lt;</a:t>
            </a:r>
            <a:r>
              <a:rPr lang="en-GB" i="1" dirty="0" err="1"/>
              <a:t>δ</a:t>
            </a:r>
            <a:r>
              <a:rPr lang="en-GB" i="1" baseline="-25000" dirty="0" err="1"/>
              <a:t>CP</a:t>
            </a:r>
            <a:r>
              <a:rPr lang="en-GB" i="1" dirty="0"/>
              <a:t>&lt;</a:t>
            </a:r>
            <a:r>
              <a:rPr lang="en-GB" dirty="0"/>
              <a:t>315°</a:t>
            </a:r>
            <a:r>
              <a:rPr lang="en-GB" i="1" dirty="0"/>
              <a:t>), </a:t>
            </a:r>
            <a:r>
              <a:rPr lang="en-GB" dirty="0"/>
              <a:t>this could be enough to explain the observed asymmetry.</a:t>
            </a:r>
          </a:p>
        </p:txBody>
      </p:sp>
      <p:pic>
        <p:nvPicPr>
          <p:cNvPr id="807" name="Picture 15" descr="Picture 15"/>
          <p:cNvPicPr>
            <a:picLocks noChangeAspect="1"/>
          </p:cNvPicPr>
          <p:nvPr/>
        </p:nvPicPr>
        <p:blipFill>
          <a:blip r:embed="rId3"/>
          <a:stretch>
            <a:fillRect/>
          </a:stretch>
        </p:blipFill>
        <p:spPr>
          <a:xfrm>
            <a:off x="7412962" y="1342292"/>
            <a:ext cx="3505072" cy="3708265"/>
          </a:xfrm>
          <a:prstGeom prst="rect">
            <a:avLst/>
          </a:prstGeom>
          <a:ln w="12700">
            <a:miter lim="400000"/>
          </a:ln>
        </p:spPr>
      </p:pic>
      <p:sp>
        <p:nvSpPr>
          <p:cNvPr id="2" name="TextBox 1">
            <a:extLst>
              <a:ext uri="{FF2B5EF4-FFF2-40B4-BE49-F238E27FC236}">
                <a16:creationId xmlns:a16="http://schemas.microsoft.com/office/drawing/2014/main" id="{78FDBD81-1889-6E4D-B46D-FBC96D823756}"/>
              </a:ext>
            </a:extLst>
          </p:cNvPr>
          <p:cNvSpPr txBox="1"/>
          <p:nvPr/>
        </p:nvSpPr>
        <p:spPr>
          <a:xfrm>
            <a:off x="1666173" y="4544168"/>
            <a:ext cx="6080447" cy="369332"/>
          </a:xfrm>
          <a:prstGeom prst="rect">
            <a:avLst/>
          </a:prstGeom>
          <a:noFill/>
        </p:spPr>
        <p:txBody>
          <a:bodyPr wrap="none" rtlCol="0">
            <a:spAutoFit/>
          </a:bodyPr>
          <a:lstStyle/>
          <a:p>
            <a:r>
              <a:rPr lang="en-GB" dirty="0"/>
              <a:t>(from the already observed CP violation in the hadronic sector)</a:t>
            </a:r>
          </a:p>
        </p:txBody>
      </p:sp>
      <p:sp>
        <p:nvSpPr>
          <p:cNvPr id="3" name="Rectangle 2">
            <a:extLst>
              <a:ext uri="{FF2B5EF4-FFF2-40B4-BE49-F238E27FC236}">
                <a16:creationId xmlns:a16="http://schemas.microsoft.com/office/drawing/2014/main" id="{C4863A5A-3774-6344-B5A0-DED2E7C01155}"/>
              </a:ext>
            </a:extLst>
          </p:cNvPr>
          <p:cNvSpPr/>
          <p:nvPr/>
        </p:nvSpPr>
        <p:spPr>
          <a:xfrm>
            <a:off x="1772636" y="6268174"/>
            <a:ext cx="3431260" cy="276999"/>
          </a:xfrm>
          <a:prstGeom prst="rect">
            <a:avLst/>
          </a:prstGeom>
        </p:spPr>
        <p:txBody>
          <a:bodyPr wrap="none">
            <a:spAutoFit/>
          </a:bodyPr>
          <a:lstStyle/>
          <a:p>
            <a:r>
              <a:rPr lang="fr-FR" sz="1200" dirty="0">
                <a:solidFill>
                  <a:srgbClr val="000000"/>
                </a:solidFill>
              </a:rPr>
              <a:t>(Nucl.Phys.B774:1-52,2007, </a:t>
            </a:r>
            <a:r>
              <a:rPr lang="fr-FR" sz="1200" b="1" dirty="0">
                <a:hlinkClick r:id="rId4"/>
              </a:rPr>
              <a:t>arXiv:hep-ph/0611338</a:t>
            </a:r>
            <a:r>
              <a:rPr lang="fr-FR" sz="1200" b="1" dirty="0"/>
              <a:t>)</a:t>
            </a:r>
            <a:endParaRPr lang="en-GB" sz="1200" dirty="0"/>
          </a:p>
        </p:txBody>
      </p:sp>
      <p:sp>
        <p:nvSpPr>
          <p:cNvPr id="15" name="Date Placeholder 1">
            <a:extLst>
              <a:ext uri="{FF2B5EF4-FFF2-40B4-BE49-F238E27FC236}">
                <a16:creationId xmlns:a16="http://schemas.microsoft.com/office/drawing/2014/main" id="{2BD4C38F-003C-475D-8B01-ACD3ACA5EB27}"/>
              </a:ext>
            </a:extLst>
          </p:cNvPr>
          <p:cNvSpPr>
            <a:spLocks noGrp="1"/>
          </p:cNvSpPr>
          <p:nvPr>
            <p:ph type="dt" sz="half" idx="10"/>
          </p:nvPr>
        </p:nvSpPr>
        <p:spPr>
          <a:xfrm>
            <a:off x="838200" y="6356350"/>
            <a:ext cx="2743200" cy="365125"/>
          </a:xfrm>
        </p:spPr>
        <p:txBody>
          <a:bodyPr/>
          <a:lstStyle/>
          <a:p>
            <a:r>
              <a:rPr lang="de-DE" smtClean="0"/>
              <a:t>05.07.2023</a:t>
            </a:r>
            <a:endParaRPr lang="de-DE"/>
          </a:p>
        </p:txBody>
      </p:sp>
      <p:sp>
        <p:nvSpPr>
          <p:cNvPr id="16" name="Footer Placeholder 4"/>
          <p:cNvSpPr>
            <a:spLocks noGrp="1"/>
          </p:cNvSpPr>
          <p:nvPr>
            <p:ph type="ftr" sz="quarter" idx="11"/>
          </p:nvPr>
        </p:nvSpPr>
        <p:spPr>
          <a:xfrm>
            <a:off x="4038600" y="6356350"/>
            <a:ext cx="4114800" cy="365125"/>
          </a:xfrm>
        </p:spPr>
        <p:txBody>
          <a:bodyPr/>
          <a:lstStyle/>
          <a:p>
            <a:r>
              <a:rPr lang="de-DE" smtClean="0"/>
              <a:t>T. Tolba, WIN2023, Zhuhai</a:t>
            </a:r>
            <a:endParaRPr lang="de-DE"/>
          </a:p>
        </p:txBody>
      </p:sp>
      <p:sp>
        <p:nvSpPr>
          <p:cNvPr id="4" name="Slide Number Placeholder 3"/>
          <p:cNvSpPr>
            <a:spLocks noGrp="1"/>
          </p:cNvSpPr>
          <p:nvPr>
            <p:ph type="sldNum" sz="quarter" idx="12"/>
          </p:nvPr>
        </p:nvSpPr>
        <p:spPr/>
        <p:txBody>
          <a:bodyPr/>
          <a:lstStyle/>
          <a:p>
            <a:fld id="{18DB743F-34F4-3E4E-ABFA-C314FE39757C}" type="slidenum">
              <a:rPr lang="en-GB" smtClean="0"/>
              <a:t>22</a:t>
            </a:fld>
            <a:endParaRPr lang="en-GB"/>
          </a:p>
        </p:txBody>
      </p:sp>
    </p:spTree>
    <p:extLst>
      <p:ext uri="{BB962C8B-B14F-4D97-AF65-F5344CB8AC3E}">
        <p14:creationId xmlns:p14="http://schemas.microsoft.com/office/powerpoint/2010/main" val="4119378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304" t="40429" r="20877" b="13567"/>
          <a:stretch/>
        </p:blipFill>
        <p:spPr>
          <a:xfrm>
            <a:off x="2475965" y="1513972"/>
            <a:ext cx="8582353" cy="4051373"/>
          </a:xfrm>
          <a:prstGeom prst="rect">
            <a:avLst/>
          </a:prstGeom>
        </p:spPr>
      </p:pic>
      <p:sp>
        <p:nvSpPr>
          <p:cNvPr id="20484" name="Rectangle 2"/>
          <p:cNvSpPr>
            <a:spLocks noGrp="1" noChangeArrowheads="1"/>
          </p:cNvSpPr>
          <p:nvPr>
            <p:ph type="title"/>
          </p:nvPr>
        </p:nvSpPr>
        <p:spPr>
          <a:xfrm>
            <a:off x="0" y="42557"/>
            <a:ext cx="12192000" cy="590306"/>
          </a:xfrm>
          <a:effectLst/>
        </p:spPr>
        <p:txBody>
          <a:bodyPr>
            <a:noAutofit/>
          </a:bodyPr>
          <a:lstStyle/>
          <a:p>
            <a:pPr algn="ctr" eaLnBrk="0" fontAlgn="base" hangingPunct="0">
              <a:spcAft>
                <a:spcPct val="0"/>
              </a:spcAft>
              <a:defRPr/>
            </a:pPr>
            <a:r>
              <a:rPr lang="en-US" sz="2800" dirty="0" smtClean="0">
                <a:latin typeface="+mn-lt"/>
              </a:rPr>
              <a:t>2</a:t>
            </a:r>
            <a:r>
              <a:rPr lang="en-US" sz="2800" baseline="30000" dirty="0" smtClean="0">
                <a:latin typeface="+mn-lt"/>
                <a:cs typeface="Times New Roman"/>
              </a:rPr>
              <a:t>nd</a:t>
            </a:r>
            <a:r>
              <a:rPr lang="en-US" sz="2800" dirty="0" smtClean="0">
                <a:latin typeface="+mn-lt"/>
                <a:cs typeface="Times New Roman"/>
              </a:rPr>
              <a:t> Oscillation </a:t>
            </a:r>
            <a:r>
              <a:rPr lang="en-US" sz="2800" dirty="0">
                <a:latin typeface="+mn-lt"/>
                <a:cs typeface="Times New Roman"/>
              </a:rPr>
              <a:t>max. coverage</a:t>
            </a:r>
          </a:p>
        </p:txBody>
      </p:sp>
      <p:cxnSp>
        <p:nvCxnSpPr>
          <p:cNvPr id="6" name="Connecteur droit avec flèche 5"/>
          <p:cNvCxnSpPr/>
          <p:nvPr/>
        </p:nvCxnSpPr>
        <p:spPr>
          <a:xfrm>
            <a:off x="1924259" y="1941150"/>
            <a:ext cx="1586971" cy="912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540152" y="881655"/>
            <a:ext cx="3108347" cy="1015663"/>
          </a:xfrm>
          <a:prstGeom prst="rect">
            <a:avLst/>
          </a:prstGeom>
          <a:noFill/>
        </p:spPr>
        <p:txBody>
          <a:bodyPr wrap="square" rtlCol="0">
            <a:spAutoFit/>
          </a:bodyPr>
          <a:lstStyle/>
          <a:p>
            <a:r>
              <a:rPr lang="en-GB" sz="2000" b="1" dirty="0">
                <a:solidFill>
                  <a:srgbClr val="0432FF"/>
                </a:solidFill>
                <a:cs typeface="Times New Roman"/>
              </a:rPr>
              <a:t>2</a:t>
            </a:r>
            <a:r>
              <a:rPr lang="en-GB" sz="2000" b="1" baseline="30000" dirty="0">
                <a:solidFill>
                  <a:srgbClr val="0432FF"/>
                </a:solidFill>
                <a:cs typeface="Times New Roman"/>
              </a:rPr>
              <a:t>nd</a:t>
            </a:r>
            <a:r>
              <a:rPr lang="en-GB" sz="2000" b="1" dirty="0">
                <a:solidFill>
                  <a:srgbClr val="0432FF"/>
                </a:solidFill>
                <a:cs typeface="Times New Roman"/>
              </a:rPr>
              <a:t> oscillation max.</a:t>
            </a:r>
          </a:p>
          <a:p>
            <a:r>
              <a:rPr lang="en-GB" sz="2000" b="1" dirty="0">
                <a:solidFill>
                  <a:srgbClr val="0432FF"/>
                </a:solidFill>
                <a:cs typeface="Times New Roman"/>
              </a:rPr>
              <a:t>well covered by the ESS neutrino spectrum</a:t>
            </a:r>
          </a:p>
        </p:txBody>
      </p:sp>
      <p:cxnSp>
        <p:nvCxnSpPr>
          <p:cNvPr id="10" name="Connecteur droit avec flèche 9"/>
          <p:cNvCxnSpPr/>
          <p:nvPr/>
        </p:nvCxnSpPr>
        <p:spPr>
          <a:xfrm flipH="1">
            <a:off x="5407679" y="1261067"/>
            <a:ext cx="1304620" cy="20280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5895477" y="860957"/>
            <a:ext cx="2207656" cy="400110"/>
          </a:xfrm>
          <a:prstGeom prst="rect">
            <a:avLst/>
          </a:prstGeom>
          <a:noFill/>
        </p:spPr>
        <p:txBody>
          <a:bodyPr wrap="none" rtlCol="0">
            <a:spAutoFit/>
          </a:bodyPr>
          <a:lstStyle/>
          <a:p>
            <a:r>
              <a:rPr lang="en-GB" sz="2000" b="1" dirty="0">
                <a:cs typeface="Times New Roman"/>
              </a:rPr>
              <a:t>1</a:t>
            </a:r>
            <a:r>
              <a:rPr lang="en-GB" sz="2000" b="1" baseline="30000" dirty="0">
                <a:cs typeface="Times New Roman"/>
              </a:rPr>
              <a:t>st</a:t>
            </a:r>
            <a:r>
              <a:rPr lang="en-GB" sz="2000" b="1" dirty="0">
                <a:cs typeface="Times New Roman"/>
              </a:rPr>
              <a:t> oscillation max.</a:t>
            </a:r>
          </a:p>
        </p:txBody>
      </p:sp>
      <p:sp>
        <p:nvSpPr>
          <p:cNvPr id="12" name="Date Placeholder 1">
            <a:extLst>
              <a:ext uri="{FF2B5EF4-FFF2-40B4-BE49-F238E27FC236}">
                <a16:creationId xmlns:a16="http://schemas.microsoft.com/office/drawing/2014/main" id="{2BD4C38F-003C-475D-8B01-ACD3ACA5EB27}"/>
              </a:ext>
            </a:extLst>
          </p:cNvPr>
          <p:cNvSpPr>
            <a:spLocks noGrp="1"/>
          </p:cNvSpPr>
          <p:nvPr>
            <p:ph type="dt" sz="half" idx="10"/>
          </p:nvPr>
        </p:nvSpPr>
        <p:spPr>
          <a:xfrm>
            <a:off x="838200" y="6356350"/>
            <a:ext cx="2743200" cy="365125"/>
          </a:xfrm>
        </p:spPr>
        <p:txBody>
          <a:bodyPr/>
          <a:lstStyle/>
          <a:p>
            <a:r>
              <a:rPr lang="de-DE" smtClean="0"/>
              <a:t>05.07.2023</a:t>
            </a:r>
            <a:endParaRPr lang="de-DE"/>
          </a:p>
        </p:txBody>
      </p:sp>
      <p:sp>
        <p:nvSpPr>
          <p:cNvPr id="15" name="Footer Placeholder 4"/>
          <p:cNvSpPr>
            <a:spLocks noGrp="1"/>
          </p:cNvSpPr>
          <p:nvPr>
            <p:ph type="ftr" sz="quarter" idx="11"/>
          </p:nvPr>
        </p:nvSpPr>
        <p:spPr>
          <a:xfrm>
            <a:off x="4038600" y="6356350"/>
            <a:ext cx="4114800" cy="365125"/>
          </a:xfrm>
        </p:spPr>
        <p:txBody>
          <a:bodyPr/>
          <a:lstStyle/>
          <a:p>
            <a:r>
              <a:rPr lang="de-DE" smtClean="0"/>
              <a:t>T. Tolba, WIN2023, Zhuhai</a:t>
            </a:r>
            <a:endParaRPr lang="de-DE"/>
          </a:p>
        </p:txBody>
      </p:sp>
      <p:pic>
        <p:nvPicPr>
          <p:cNvPr id="16" name="Picture 15"/>
          <p:cNvPicPr>
            <a:picLocks noChangeAspect="1"/>
          </p:cNvPicPr>
          <p:nvPr/>
        </p:nvPicPr>
        <p:blipFill rotWithShape="1">
          <a:blip r:embed="rId3"/>
          <a:srcRect l="4166" t="40429" r="78787" b="45700"/>
          <a:stretch/>
        </p:blipFill>
        <p:spPr>
          <a:xfrm>
            <a:off x="245706" y="3803829"/>
            <a:ext cx="2286480" cy="1046502"/>
          </a:xfrm>
          <a:prstGeom prst="rect">
            <a:avLst/>
          </a:prstGeom>
        </p:spPr>
      </p:pic>
      <p:sp>
        <p:nvSpPr>
          <p:cNvPr id="3" name="Slide Number Placeholder 2"/>
          <p:cNvSpPr>
            <a:spLocks noGrp="1"/>
          </p:cNvSpPr>
          <p:nvPr>
            <p:ph type="sldNum" sz="quarter" idx="12"/>
          </p:nvPr>
        </p:nvSpPr>
        <p:spPr/>
        <p:txBody>
          <a:bodyPr/>
          <a:lstStyle/>
          <a:p>
            <a:fld id="{18DB743F-34F4-3E4E-ABFA-C314FE39757C}" type="slidenum">
              <a:rPr lang="en-GB" smtClean="0"/>
              <a:t>23</a:t>
            </a:fld>
            <a:endParaRPr lang="en-GB"/>
          </a:p>
        </p:txBody>
      </p:sp>
    </p:spTree>
    <p:extLst>
      <p:ext uri="{BB962C8B-B14F-4D97-AF65-F5344CB8AC3E}">
        <p14:creationId xmlns:p14="http://schemas.microsoft.com/office/powerpoint/2010/main" val="424332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2"/>
          <p:cNvSpPr txBox="1">
            <a:spLocks noChangeArrowheads="1"/>
          </p:cNvSpPr>
          <p:nvPr/>
        </p:nvSpPr>
        <p:spPr>
          <a:xfrm>
            <a:off x="0" y="14398"/>
            <a:ext cx="12115800" cy="7050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mn-lt"/>
                <a:cs typeface="Times New Roman"/>
              </a:rPr>
              <a:t>ESS Proton </a:t>
            </a:r>
            <a:r>
              <a:rPr lang="en-GB" sz="2800" dirty="0" err="1">
                <a:latin typeface="+mn-lt"/>
                <a:cs typeface="Times New Roman"/>
              </a:rPr>
              <a:t>Linac</a:t>
            </a:r>
            <a:r>
              <a:rPr lang="en-GB" sz="2800" dirty="0">
                <a:latin typeface="+mn-lt"/>
                <a:cs typeface="Times New Roman"/>
              </a:rPr>
              <a:t> upgrade and the accumulator ring</a:t>
            </a:r>
          </a:p>
        </p:txBody>
      </p:sp>
      <p:pic>
        <p:nvPicPr>
          <p:cNvPr id="2" name="Picture 1"/>
          <p:cNvPicPr>
            <a:picLocks noChangeAspect="1"/>
          </p:cNvPicPr>
          <p:nvPr/>
        </p:nvPicPr>
        <p:blipFill rotWithShape="1">
          <a:blip r:embed="rId3"/>
          <a:srcRect l="650" t="9988" r="409" b="9639"/>
          <a:stretch/>
        </p:blipFill>
        <p:spPr>
          <a:xfrm>
            <a:off x="915751" y="792715"/>
            <a:ext cx="9957657" cy="1358381"/>
          </a:xfrm>
          <a:prstGeom prst="rect">
            <a:avLst/>
          </a:prstGeom>
        </p:spPr>
      </p:pic>
      <p:pic>
        <p:nvPicPr>
          <p:cNvPr id="3" name="Picture 2"/>
          <p:cNvPicPr>
            <a:picLocks noChangeAspect="1"/>
          </p:cNvPicPr>
          <p:nvPr/>
        </p:nvPicPr>
        <p:blipFill>
          <a:blip r:embed="rId4"/>
          <a:stretch>
            <a:fillRect/>
          </a:stretch>
        </p:blipFill>
        <p:spPr>
          <a:xfrm>
            <a:off x="7419269" y="2446545"/>
            <a:ext cx="4471840" cy="1790276"/>
          </a:xfrm>
          <a:prstGeom prst="rect">
            <a:avLst/>
          </a:prstGeom>
        </p:spPr>
      </p:pic>
      <p:sp>
        <p:nvSpPr>
          <p:cNvPr id="5" name="TextBox 4"/>
          <p:cNvSpPr txBox="1"/>
          <p:nvPr/>
        </p:nvSpPr>
        <p:spPr>
          <a:xfrm>
            <a:off x="9010817" y="2151096"/>
            <a:ext cx="1167307" cy="276999"/>
          </a:xfrm>
          <a:prstGeom prst="rect">
            <a:avLst/>
          </a:prstGeom>
          <a:noFill/>
        </p:spPr>
        <p:txBody>
          <a:bodyPr wrap="none" rtlCol="0">
            <a:spAutoFit/>
          </a:bodyPr>
          <a:lstStyle/>
          <a:p>
            <a:r>
              <a:rPr lang="en-US" sz="1200" b="1" dirty="0"/>
              <a:t>Pulsing scheme</a:t>
            </a:r>
          </a:p>
        </p:txBody>
      </p:sp>
      <p:pic>
        <p:nvPicPr>
          <p:cNvPr id="4" name="Picture 3"/>
          <p:cNvPicPr>
            <a:picLocks noChangeAspect="1"/>
          </p:cNvPicPr>
          <p:nvPr/>
        </p:nvPicPr>
        <p:blipFill>
          <a:blip r:embed="rId5"/>
          <a:stretch>
            <a:fillRect/>
          </a:stretch>
        </p:blipFill>
        <p:spPr>
          <a:xfrm>
            <a:off x="9174813" y="4236821"/>
            <a:ext cx="2250217" cy="2049793"/>
          </a:xfrm>
          <a:prstGeom prst="rect">
            <a:avLst/>
          </a:prstGeom>
        </p:spPr>
      </p:pic>
      <p:sp>
        <p:nvSpPr>
          <p:cNvPr id="6" name="Rectangle 5"/>
          <p:cNvSpPr/>
          <p:nvPr/>
        </p:nvSpPr>
        <p:spPr>
          <a:xfrm>
            <a:off x="8384251" y="6286614"/>
            <a:ext cx="3506858" cy="461665"/>
          </a:xfrm>
          <a:prstGeom prst="rect">
            <a:avLst/>
          </a:prstGeom>
        </p:spPr>
        <p:txBody>
          <a:bodyPr wrap="square">
            <a:spAutoFit/>
          </a:bodyPr>
          <a:lstStyle/>
          <a:p>
            <a:r>
              <a:rPr lang="en-US" sz="1200" dirty="0">
                <a:latin typeface="Arial" panose="020B0604020202020204" pitchFamily="34" charset="0"/>
              </a:rPr>
              <a:t>● Accumulation and storage, no acceleration.</a:t>
            </a:r>
            <a:r>
              <a:rPr lang="en-US" sz="1200" dirty="0"/>
              <a:t/>
            </a:r>
            <a:br>
              <a:rPr lang="en-US" sz="1200" dirty="0"/>
            </a:br>
            <a:r>
              <a:rPr lang="en-US" sz="1200" dirty="0">
                <a:latin typeface="Arial" panose="020B0604020202020204" pitchFamily="34" charset="0"/>
              </a:rPr>
              <a:t>● 384 m circumference, 1.33 </a:t>
            </a:r>
            <a:r>
              <a:rPr lang="el-GR" sz="1200" dirty="0">
                <a:latin typeface="Arial" panose="020B0604020202020204" pitchFamily="34" charset="0"/>
              </a:rPr>
              <a:t>μ</a:t>
            </a:r>
            <a:r>
              <a:rPr lang="en-US" sz="1200" dirty="0">
                <a:latin typeface="Arial" panose="020B0604020202020204" pitchFamily="34" charset="0"/>
              </a:rPr>
              <a:t>s revolution period</a:t>
            </a:r>
            <a:endParaRPr lang="en-US" sz="1200" dirty="0"/>
          </a:p>
        </p:txBody>
      </p:sp>
      <p:sp>
        <p:nvSpPr>
          <p:cNvPr id="10" name="TextBox 9"/>
          <p:cNvSpPr txBox="1"/>
          <p:nvPr/>
        </p:nvSpPr>
        <p:spPr>
          <a:xfrm>
            <a:off x="8191444" y="4989252"/>
            <a:ext cx="1034579" cy="461665"/>
          </a:xfrm>
          <a:prstGeom prst="rect">
            <a:avLst/>
          </a:prstGeom>
          <a:noFill/>
        </p:spPr>
        <p:txBody>
          <a:bodyPr wrap="none" rtlCol="0">
            <a:spAutoFit/>
          </a:bodyPr>
          <a:lstStyle/>
          <a:p>
            <a:pPr algn="ctr"/>
            <a:r>
              <a:rPr lang="en-US" sz="1200" b="1" dirty="0"/>
              <a:t>Accumulator </a:t>
            </a:r>
          </a:p>
          <a:p>
            <a:pPr algn="ctr"/>
            <a:r>
              <a:rPr lang="en-US" sz="1200" b="1" dirty="0"/>
              <a:t>Ring</a:t>
            </a:r>
          </a:p>
        </p:txBody>
      </p:sp>
      <p:sp>
        <p:nvSpPr>
          <p:cNvPr id="7" name="Rectangle 6"/>
          <p:cNvSpPr/>
          <p:nvPr/>
        </p:nvSpPr>
        <p:spPr>
          <a:xfrm>
            <a:off x="-37082" y="2391702"/>
            <a:ext cx="8352615" cy="4356577"/>
          </a:xfrm>
          <a:prstGeom prst="rect">
            <a:avLst/>
          </a:prstGeom>
        </p:spPr>
        <p:txBody>
          <a:bodyPr wrap="square">
            <a:spAutoFit/>
          </a:bodyPr>
          <a:lstStyle/>
          <a:p>
            <a:pPr marL="96838">
              <a:lnSpc>
                <a:spcPct val="150000"/>
              </a:lnSpc>
              <a:buFont typeface="Arial" panose="020B0604020202020204" pitchFamily="34" charset="0"/>
              <a:buChar char="•"/>
            </a:pPr>
            <a:r>
              <a:rPr lang="en-US" sz="1700" dirty="0">
                <a:ea typeface="Times New Roman" panose="02020603050405020304" pitchFamily="18" charset="0"/>
                <a:cs typeface="Arial" panose="020B0604020202020204" pitchFamily="34" charset="0"/>
              </a:rPr>
              <a:t> ESS</a:t>
            </a:r>
            <a:r>
              <a:rPr lang="el-GR" sz="1700" i="1" dirty="0">
                <a:ea typeface="Times New Roman" panose="02020603050405020304" pitchFamily="18" charset="0"/>
                <a:cs typeface="Times New Roman" panose="02020603050405020304" pitchFamily="18" charset="0"/>
              </a:rPr>
              <a:t>ν</a:t>
            </a:r>
            <a:r>
              <a:rPr lang="en-US" sz="1700" dirty="0">
                <a:ea typeface="Times New Roman" panose="02020603050405020304" pitchFamily="18" charset="0"/>
                <a:cs typeface="Arial" panose="020B0604020202020204" pitchFamily="34" charset="0"/>
              </a:rPr>
              <a:t>SB proposes to increase the ESS LINAC power from 5 MW to 10 MW.</a:t>
            </a:r>
          </a:p>
          <a:p>
            <a:pPr marL="96838">
              <a:lnSpc>
                <a:spcPct val="150000"/>
              </a:lnSpc>
              <a:buFont typeface="Arial" panose="020B0604020202020204" pitchFamily="34" charset="0"/>
              <a:buChar char="•"/>
            </a:pPr>
            <a:r>
              <a:rPr lang="en-US" sz="1700" dirty="0">
                <a:cs typeface="Arial" panose="020B0604020202020204" pitchFamily="34" charset="0"/>
              </a:rPr>
              <a:t> The dedicated proton beam will be shortened to 1.3 </a:t>
            </a:r>
            <a:r>
              <a:rPr lang="el-GR" sz="1700" dirty="0">
                <a:cs typeface="Arial" panose="020B0604020202020204" pitchFamily="34" charset="0"/>
              </a:rPr>
              <a:t>μ</a:t>
            </a:r>
            <a:r>
              <a:rPr lang="en-US" sz="1700" dirty="0">
                <a:cs typeface="Arial" panose="020B0604020202020204" pitchFamily="34" charset="0"/>
              </a:rPr>
              <a:t>s:</a:t>
            </a:r>
          </a:p>
          <a:p>
            <a:pPr marL="633413" indent="-457200">
              <a:lnSpc>
                <a:spcPct val="150000"/>
              </a:lnSpc>
              <a:buFont typeface="Wingdings" panose="05000000000000000000" pitchFamily="2" charset="2"/>
              <a:buChar char="Ø"/>
            </a:pPr>
            <a:r>
              <a:rPr lang="en-US" sz="1700" dirty="0">
                <a:cs typeface="Arial" panose="020B0604020202020204" pitchFamily="34" charset="0"/>
              </a:rPr>
              <a:t>With the help of the accumulator ring.</a:t>
            </a:r>
          </a:p>
          <a:p>
            <a:pPr marL="633413" indent="-457200">
              <a:lnSpc>
                <a:spcPct val="150000"/>
              </a:lnSpc>
              <a:buFont typeface="Wingdings" panose="05000000000000000000" pitchFamily="2" charset="2"/>
              <a:buChar char="Ø"/>
            </a:pPr>
            <a:r>
              <a:rPr lang="en-US" sz="1700" dirty="0">
                <a:cs typeface="Arial" panose="020B0604020202020204" pitchFamily="34" charset="0"/>
              </a:rPr>
              <a:t>Will be split in four (batches) already in the LINAC.</a:t>
            </a:r>
          </a:p>
          <a:p>
            <a:pPr marL="633413" indent="-457200">
              <a:lnSpc>
                <a:spcPct val="150000"/>
              </a:lnSpc>
              <a:buFont typeface="Wingdings" panose="05000000000000000000" pitchFamily="2" charset="2"/>
              <a:buChar char="Ø"/>
            </a:pPr>
            <a:r>
              <a:rPr lang="en-US" sz="1700" dirty="0">
                <a:cs typeface="Arial" panose="020B0604020202020204" pitchFamily="34" charset="0"/>
              </a:rPr>
              <a:t>Each batch is accumulated and then extracted before the next batch enters the ring. </a:t>
            </a:r>
          </a:p>
          <a:p>
            <a:pPr marL="633413" indent="-457200">
              <a:lnSpc>
                <a:spcPct val="150000"/>
              </a:lnSpc>
              <a:buFont typeface="Wingdings" panose="05000000000000000000" pitchFamily="2" charset="2"/>
              <a:buChar char="Ø"/>
            </a:pPr>
            <a:r>
              <a:rPr lang="en-US" sz="1700" dirty="0">
                <a:cs typeface="Arial" panose="020B0604020202020204" pitchFamily="34" charset="0"/>
              </a:rPr>
              <a:t>Each batch hits a different target thanks to the switching in the switchyard.</a:t>
            </a:r>
          </a:p>
          <a:p>
            <a:pPr marL="179388" indent="-3175">
              <a:lnSpc>
                <a:spcPct val="150000"/>
              </a:lnSpc>
              <a:buFont typeface="Arial" panose="020B0604020202020204" pitchFamily="34" charset="0"/>
              <a:buChar char="•"/>
            </a:pPr>
            <a:r>
              <a:rPr lang="en-US" sz="1700" dirty="0">
                <a:cs typeface="Arial" panose="020B0604020202020204" pitchFamily="34" charset="0"/>
              </a:rPr>
              <a:t> To avoid excessive injection losses, H</a:t>
            </a:r>
            <a:r>
              <a:rPr lang="en-US" sz="1700" baseline="30000" dirty="0">
                <a:cs typeface="Arial" panose="020B0604020202020204" pitchFamily="34" charset="0"/>
              </a:rPr>
              <a:t>-</a:t>
            </a:r>
            <a:r>
              <a:rPr lang="en-US" sz="1700" dirty="0">
                <a:cs typeface="Arial" panose="020B0604020202020204" pitchFamily="34" charset="0"/>
              </a:rPr>
              <a:t> ions are injected into the LINAC and stripped by a foil before entering the accumulator.</a:t>
            </a:r>
          </a:p>
          <a:p>
            <a:pPr marL="268288" indent="-92075">
              <a:lnSpc>
                <a:spcPct val="150000"/>
              </a:lnSpc>
              <a:buFont typeface="Arial" panose="020B0604020202020204" pitchFamily="34" charset="0"/>
              <a:buChar char="•"/>
            </a:pPr>
            <a:r>
              <a:rPr lang="en-US" sz="1700" dirty="0">
                <a:cs typeface="Arial" panose="020B0604020202020204" pitchFamily="34" charset="0"/>
              </a:rPr>
              <a:t> Ring-to-switchyard, L2R, transfer-line extract the proton pulses from the ring to the beam switchyard and distribute the resulting four beam batches over four targets.</a:t>
            </a:r>
          </a:p>
          <a:p>
            <a:pPr marL="176213">
              <a:lnSpc>
                <a:spcPct val="130000"/>
              </a:lnSpc>
            </a:pPr>
            <a:endParaRPr lang="en-US" sz="1700" dirty="0">
              <a:cs typeface="Arial" panose="020B0604020202020204" pitchFamily="34" charset="0"/>
            </a:endParaRPr>
          </a:p>
        </p:txBody>
      </p:sp>
      <p:sp>
        <p:nvSpPr>
          <p:cNvPr id="8" name="Date Placeholder 7"/>
          <p:cNvSpPr>
            <a:spLocks noGrp="1"/>
          </p:cNvSpPr>
          <p:nvPr>
            <p:ph type="dt" sz="half" idx="10"/>
          </p:nvPr>
        </p:nvSpPr>
        <p:spPr/>
        <p:txBody>
          <a:bodyPr/>
          <a:lstStyle/>
          <a:p>
            <a:r>
              <a:rPr lang="de-DE" smtClean="0"/>
              <a:t>05.07.2023</a:t>
            </a:r>
            <a:endParaRPr lang="en-GB"/>
          </a:p>
        </p:txBody>
      </p:sp>
      <p:sp>
        <p:nvSpPr>
          <p:cNvPr id="9" name="Footer Placeholder 8"/>
          <p:cNvSpPr>
            <a:spLocks noGrp="1"/>
          </p:cNvSpPr>
          <p:nvPr>
            <p:ph type="ftr" sz="quarter" idx="11"/>
          </p:nvPr>
        </p:nvSpPr>
        <p:spPr/>
        <p:txBody>
          <a:bodyPr/>
          <a:lstStyle/>
          <a:p>
            <a:r>
              <a:rPr lang="de-DE" smtClean="0"/>
              <a:t>T. Tolba, WIN2023, Zhuhai</a:t>
            </a:r>
            <a:endParaRPr lang="en-GB"/>
          </a:p>
        </p:txBody>
      </p:sp>
      <p:sp>
        <p:nvSpPr>
          <p:cNvPr id="11" name="Slide Number Placeholder 10"/>
          <p:cNvSpPr>
            <a:spLocks noGrp="1"/>
          </p:cNvSpPr>
          <p:nvPr>
            <p:ph type="sldNum" sz="quarter" idx="12"/>
          </p:nvPr>
        </p:nvSpPr>
        <p:spPr/>
        <p:txBody>
          <a:bodyPr/>
          <a:lstStyle/>
          <a:p>
            <a:fld id="{18DB743F-34F4-3E4E-ABFA-C314FE39757C}" type="slidenum">
              <a:rPr lang="en-GB" smtClean="0"/>
              <a:t>24</a:t>
            </a:fld>
            <a:endParaRPr lang="en-GB"/>
          </a:p>
        </p:txBody>
      </p:sp>
    </p:spTree>
    <p:extLst>
      <p:ext uri="{BB962C8B-B14F-4D97-AF65-F5344CB8AC3E}">
        <p14:creationId xmlns:p14="http://schemas.microsoft.com/office/powerpoint/2010/main" val="1978675258"/>
      </p:ext>
    </p:extLst>
  </p:cSld>
  <p:clrMapOvr>
    <a:masterClrMapping/>
  </p:clrMapOvr>
  <p:transition spd="slow"/>
  <p:timing>
    <p:tnLst>
      <p:par>
        <p:cTn id="1" dur="indefinite" restart="never" nodeType="tmRoot"/>
      </p:par>
    </p:tnLst>
  </p:timing>
  <p:extLst mod="1">
    <p:ext uri="{3A86A75C-4F4B-4683-9AE1-C65F6400EC91}">
      <p14:laserTraceLst xmlns:p14="http://schemas.microsoft.com/office/powerpoint/2010/main">
        <p14:tracePtLst>
          <p14:tracePt t="269" x="7391400" y="5454650"/>
          <p14:tracePt t="423" x="7381875" y="5448300"/>
          <p14:tracePt t="429" x="7366000" y="5429250"/>
          <p14:tracePt t="439" x="7324725" y="5391150"/>
          <p14:tracePt t="455" x="7248525" y="5311775"/>
          <p14:tracePt t="471" x="7169150" y="5241925"/>
          <p14:tracePt t="488" x="6985000" y="5048250"/>
          <p14:tracePt t="504" x="6727825" y="4654550"/>
          <p14:tracePt t="521" x="6559550" y="4486275"/>
          <p14:tracePt t="537" x="6438900" y="4359275"/>
          <p14:tracePt t="554" x="6384925" y="4273550"/>
          <p14:tracePt t="571" x="6350000" y="4219575"/>
          <p14:tracePt t="588" x="6324600" y="4184650"/>
          <p14:tracePt t="604" x="6286500" y="4146550"/>
          <p14:tracePt t="624" x="6219825" y="4102100"/>
          <p14:tracePt t="637" x="6200775" y="4102100"/>
          <p14:tracePt t="654" x="6159500" y="4086225"/>
          <p14:tracePt t="670" x="6130925" y="4086225"/>
          <p14:tracePt t="687" x="6121400" y="4086225"/>
          <p14:tracePt t="704" x="6111875" y="4086225"/>
          <p14:tracePt t="721" x="6080125" y="4070350"/>
          <p14:tracePt t="738" x="6045200" y="4060825"/>
          <p14:tracePt t="754" x="6035675" y="4054475"/>
          <p14:tracePt t="771" x="6013450" y="4044950"/>
          <p14:tracePt t="787" x="5997575" y="4029075"/>
          <p14:tracePt t="804" x="5994400" y="4029075"/>
          <p14:tracePt t="821" x="5994400" y="4022725"/>
          <p14:tracePt t="854" x="5988050" y="4022725"/>
          <p14:tracePt t="1275" x="5984875" y="4022725"/>
          <p14:tracePt t="1284" x="5981700" y="4022725"/>
          <p14:tracePt t="1291" x="5975350" y="4022725"/>
          <p14:tracePt t="1304" x="5972175" y="4022725"/>
          <p14:tracePt t="1320" x="5965825" y="4022725"/>
          <p14:tracePt t="1435" x="5962650" y="4022725"/>
          <p14:tracePt t="1451" x="5956300" y="4022725"/>
          <p14:tracePt t="1459" x="5953125" y="4022725"/>
          <p14:tracePt t="1471" x="5943600" y="4025900"/>
          <p14:tracePt t="1488" x="5934075" y="4025900"/>
          <p14:tracePt t="1504" x="5915025" y="4025900"/>
          <p14:tracePt t="1521" x="5899150" y="4025900"/>
          <p14:tracePt t="1538" x="5880100" y="4025900"/>
          <p14:tracePt t="1554" x="5861050" y="4022725"/>
          <p14:tracePt t="1570" x="5810250" y="4003675"/>
          <p14:tracePt t="1588" x="5746750" y="3959225"/>
          <p14:tracePt t="1604" x="5699125" y="3914775"/>
          <p14:tracePt t="1621" x="5670550" y="3889375"/>
          <p14:tracePt t="1623" x="5657850" y="3873500"/>
          <p14:tracePt t="1638" x="5638800" y="3854450"/>
          <p14:tracePt t="1654" x="5556250" y="3794125"/>
          <p14:tracePt t="1670" x="5461000" y="3711575"/>
          <p14:tracePt t="1687" x="5324475" y="3635375"/>
          <p14:tracePt t="1704" x="5187950" y="3540125"/>
          <p14:tracePt t="1721" x="5080000" y="3451225"/>
          <p14:tracePt t="1738" x="4981575" y="3368675"/>
          <p14:tracePt t="1754" x="4854575" y="3286125"/>
          <p14:tracePt t="1771" x="4746625" y="3203575"/>
          <p14:tracePt t="1788" x="4622800" y="3127375"/>
          <p14:tracePt t="1804" x="4533900" y="3057525"/>
          <p14:tracePt t="1820" x="4498975" y="2994025"/>
          <p14:tracePt t="1838" x="4470400" y="2968625"/>
          <p14:tracePt t="1855" x="4419600" y="2933700"/>
          <p14:tracePt t="1871" x="4403725" y="2921000"/>
          <p14:tracePt t="1887" x="4333875" y="2901950"/>
          <p14:tracePt t="1904" x="4241800" y="2870200"/>
          <p14:tracePt t="1921" x="4127500" y="2841625"/>
          <p14:tracePt t="1937" x="4029075" y="2825750"/>
          <p14:tracePt t="1954" x="3914775" y="2784475"/>
          <p14:tracePt t="1970" x="3813175" y="2746375"/>
          <p14:tracePt t="1988" x="3730625" y="2714625"/>
          <p14:tracePt t="2004" x="3708400" y="2686050"/>
          <p14:tracePt t="2021" x="3679825" y="2676525"/>
          <p14:tracePt t="2038" x="3654425" y="2667000"/>
          <p14:tracePt t="2055" x="3619500" y="2654300"/>
          <p14:tracePt t="2071" x="3590925" y="2641600"/>
          <p14:tracePt t="2087" x="3562350" y="2635250"/>
          <p14:tracePt t="2104" x="3543300" y="2632075"/>
          <p14:tracePt t="2137" x="3533775" y="2628900"/>
          <p14:tracePt t="2154" x="3521075" y="2613025"/>
          <p14:tracePt t="2171" x="3486150" y="2590800"/>
          <p14:tracePt t="2187" x="3457575" y="2571750"/>
          <p14:tracePt t="2204" x="3441700" y="2559050"/>
          <p14:tracePt t="2221" x="3429000" y="2543175"/>
          <p14:tracePt t="2238" x="3413125" y="2533650"/>
          <p14:tracePt t="2254" x="3390900" y="2514600"/>
          <p14:tracePt t="2271" x="3368675" y="2505075"/>
          <p14:tracePt t="2288" x="3362325" y="2498725"/>
          <p14:tracePt t="2304" x="3355975" y="2498725"/>
          <p14:tracePt t="2345" x="3352800" y="2498725"/>
          <p14:tracePt t="2355" x="3352800" y="2495550"/>
          <p14:tracePt t="2370" x="3346450" y="2492375"/>
          <p14:tracePt t="2388" x="3327400" y="2479675"/>
          <p14:tracePt t="2404" x="3317875" y="2476500"/>
          <p14:tracePt t="2421" x="3314700" y="2460625"/>
          <p14:tracePt t="2437" x="3305175" y="2454275"/>
          <p14:tracePt t="2454" x="3298825" y="2454275"/>
          <p14:tracePt t="3048" x="3295650" y="2454275"/>
          <p14:tracePt t="3056" x="3286125" y="2454275"/>
          <p14:tracePt t="3063" x="3276600" y="2454275"/>
          <p14:tracePt t="3072" x="3263900" y="2447925"/>
          <p14:tracePt t="3088" x="3197225" y="2435225"/>
          <p14:tracePt t="3104" x="3127375" y="2425700"/>
          <p14:tracePt t="3120" x="3041650" y="2419350"/>
          <p14:tracePt t="3137" x="2940050" y="2406650"/>
          <p14:tracePt t="3154" x="2809875" y="2381250"/>
          <p14:tracePt t="3170" x="2692400" y="2384425"/>
          <p14:tracePt t="3187" x="2593975" y="2381250"/>
          <p14:tracePt t="3204" x="2536825" y="2368550"/>
          <p14:tracePt t="3221" x="2489200" y="2368550"/>
          <p14:tracePt t="3238" x="2381250" y="2352675"/>
          <p14:tracePt t="3254" x="2273300" y="2359025"/>
          <p14:tracePt t="3271" x="2184400" y="2352675"/>
          <p14:tracePt t="3288" x="2079625" y="2352675"/>
          <p14:tracePt t="3304" x="1927225" y="2346325"/>
          <p14:tracePt t="3320" x="1870075" y="2346325"/>
          <p14:tracePt t="3338" x="1831975" y="2346325"/>
          <p14:tracePt t="3354" x="1784350" y="2346325"/>
          <p14:tracePt t="3371" x="1717675" y="2346325"/>
          <p14:tracePt t="3388" x="1660525" y="2339975"/>
          <p14:tracePt t="3404" x="1593850" y="2330450"/>
          <p14:tracePt t="3421" x="1565275" y="2327275"/>
          <p14:tracePt t="3437" x="1539875" y="2320925"/>
          <p14:tracePt t="3454" x="1517650" y="2320925"/>
          <p14:tracePt t="3470" x="1485900" y="2320925"/>
          <p14:tracePt t="3488" x="1457325" y="2320925"/>
          <p14:tracePt t="3504" x="1425575" y="2320925"/>
          <p14:tracePt t="3538" x="1422400" y="2320925"/>
          <p14:tracePt t="3561" x="1416050" y="2320925"/>
          <p14:tracePt t="3571" x="1412875" y="2320925"/>
          <p14:tracePt t="3587" x="1409700" y="2320925"/>
          <p14:tracePt t="3604" x="1403350" y="2320925"/>
          <p14:tracePt t="3626" x="1400175" y="2320925"/>
          <p14:tracePt t="3638" x="1393825" y="2320925"/>
          <p14:tracePt t="3655" x="1390650" y="2320925"/>
          <p14:tracePt t="3681" x="1384300" y="2320925"/>
          <p14:tracePt t="3698" x="1381125" y="2320925"/>
          <p14:tracePt t="3947" x="1377950" y="2317750"/>
          <p14:tracePt t="3956" x="1368425" y="2317750"/>
          <p14:tracePt t="3963" x="1362075" y="2314575"/>
          <p14:tracePt t="3972" x="1358900" y="2314575"/>
          <p14:tracePt t="3989" x="1349375" y="2308225"/>
          <p14:tracePt t="4005" x="1343025" y="2308225"/>
          <p14:tracePt t="4037" x="1339850" y="2308225"/>
          <p14:tracePt t="4270" x="1330325" y="2308225"/>
          <p14:tracePt t="4293" x="1327150" y="2308225"/>
          <p14:tracePt t="4301" x="1320800" y="2308225"/>
          <p14:tracePt t="4309" x="1317625" y="2308225"/>
          <p14:tracePt t="4322" x="1311275" y="2308225"/>
          <p14:tracePt t="4337" x="1304925" y="2308225"/>
          <p14:tracePt t="4354" x="1282700" y="2305050"/>
          <p14:tracePt t="4371" x="1273175" y="2305050"/>
          <p14:tracePt t="4479" x="1270000" y="2305050"/>
          <p14:tracePt t="4720" x="1276350" y="2305050"/>
          <p14:tracePt t="4727" x="1285875" y="2305050"/>
          <p14:tracePt t="4738" x="1320800" y="2311400"/>
          <p14:tracePt t="4754" x="1374775" y="2317750"/>
          <p14:tracePt t="4770" x="1463675" y="2327275"/>
          <p14:tracePt t="4788" x="1511300" y="2333625"/>
          <p14:tracePt t="4804" x="1600200" y="2339975"/>
          <p14:tracePt t="4821" x="1666875" y="2346325"/>
          <p14:tracePt t="4838" x="1701800" y="2359025"/>
          <p14:tracePt t="4856" x="1809750" y="2365375"/>
          <p14:tracePt t="4871" x="1895475" y="2365375"/>
          <p14:tracePt t="4887" x="2041525" y="2374900"/>
          <p14:tracePt t="4905" x="2295525" y="2374900"/>
          <p14:tracePt t="4921" x="2400300" y="2374900"/>
          <p14:tracePt t="4937" x="2622550" y="2374900"/>
          <p14:tracePt t="4954" x="2708275" y="2374900"/>
          <p14:tracePt t="4970" x="2838450" y="2368550"/>
          <p14:tracePt t="4988" x="2933700" y="2368550"/>
          <p14:tracePt t="5005" x="3063875" y="2374900"/>
          <p14:tracePt t="5021" x="3232150" y="2374900"/>
          <p14:tracePt t="5039" x="3390900" y="2381250"/>
          <p14:tracePt t="5054" x="3517900" y="2381250"/>
          <p14:tracePt t="5071" x="3644900" y="2381250"/>
          <p14:tracePt t="5087" x="3784600" y="2381250"/>
          <p14:tracePt t="5104" x="3962400" y="2381250"/>
          <p14:tracePt t="5121" x="4089400" y="2390775"/>
          <p14:tracePt t="5138" x="4270375" y="2390775"/>
          <p14:tracePt t="5155" x="4502150" y="2400300"/>
          <p14:tracePt t="5171" x="4702175" y="2406650"/>
          <p14:tracePt t="5172" x="4816475" y="2416175"/>
          <p14:tracePt t="5188" x="4924425" y="2409825"/>
          <p14:tracePt t="5204" x="5251450" y="2406650"/>
          <p14:tracePt t="5220" x="5413375" y="2425700"/>
          <p14:tracePt t="5238" x="5632450" y="2432050"/>
          <p14:tracePt t="5255" x="5781675" y="2451100"/>
          <p14:tracePt t="5271" x="5953125" y="2435225"/>
          <p14:tracePt t="5288" x="6102350" y="2428875"/>
          <p14:tracePt t="5305" x="6302375" y="2419350"/>
          <p14:tracePt t="5321" x="6461125" y="2409825"/>
          <p14:tracePt t="5338" x="6610350" y="2403475"/>
          <p14:tracePt t="5354" x="6791325" y="2403475"/>
          <p14:tracePt t="5371" x="6969125" y="2406650"/>
          <p14:tracePt t="5388" x="7108825" y="2416175"/>
          <p14:tracePt t="5405" x="7204075" y="2416175"/>
          <p14:tracePt t="5421" x="7289800" y="2416175"/>
          <p14:tracePt t="5437" x="7464425" y="2403475"/>
          <p14:tracePt t="5454" x="7572375" y="2406650"/>
          <p14:tracePt t="5471" x="7635875" y="2403475"/>
          <p14:tracePt t="5488" x="7705725" y="2397125"/>
          <p14:tracePt t="5505" x="7794625" y="2374900"/>
          <p14:tracePt t="5521" x="7874000" y="2352675"/>
          <p14:tracePt t="5538" x="7931150" y="2346325"/>
          <p14:tracePt t="5554" x="8001000" y="2333625"/>
          <p14:tracePt t="5571" x="8051800" y="2314575"/>
          <p14:tracePt t="5587" x="8131175" y="2292350"/>
          <p14:tracePt t="5604" x="8201025" y="2279650"/>
          <p14:tracePt t="5621" x="8242300" y="2260600"/>
          <p14:tracePt t="5637" x="8286750" y="2247900"/>
          <p14:tracePt t="5654" x="8331200" y="2225675"/>
          <p14:tracePt t="5671" x="8356600" y="2212975"/>
          <p14:tracePt t="5673" x="8372475" y="2206625"/>
          <p14:tracePt t="5688" x="8385175" y="2197100"/>
          <p14:tracePt t="5704" x="8426450" y="2174875"/>
          <p14:tracePt t="5720" x="8445500" y="2168525"/>
          <p14:tracePt t="5737" x="8461375" y="2165350"/>
          <p14:tracePt t="5755" x="8486775" y="2146300"/>
          <p14:tracePt t="5770" x="8531225" y="2127250"/>
          <p14:tracePt t="5788" x="8540750" y="2108200"/>
          <p14:tracePt t="5805" x="8569325" y="2101850"/>
          <p14:tracePt t="5821" x="8585200" y="2085975"/>
          <p14:tracePt t="5838" x="8594725" y="2070100"/>
          <p14:tracePt t="5854" x="8610600" y="2060575"/>
          <p14:tracePt t="5871" x="8626475" y="2044700"/>
          <p14:tracePt t="5888" x="8626475" y="2025650"/>
          <p14:tracePt t="5905" x="8639175" y="2009775"/>
          <p14:tracePt t="5921" x="8648700" y="1987550"/>
          <p14:tracePt t="5937" x="8655050" y="1968500"/>
          <p14:tracePt t="5954" x="8658225" y="1949450"/>
          <p14:tracePt t="5971" x="8658225" y="1933575"/>
          <p14:tracePt t="5987" x="8658225" y="1920875"/>
          <p14:tracePt t="6005" x="8645525" y="1901825"/>
          <p14:tracePt t="6021" x="8642350" y="1892300"/>
          <p14:tracePt t="6038" x="8642350" y="1889125"/>
          <p14:tracePt t="6071" x="8642350" y="1885950"/>
          <p14:tracePt t="6089" x="8642350" y="1879600"/>
          <p14:tracePt t="6121" x="8642350" y="1876425"/>
          <p14:tracePt t="6139" x="8642350" y="1870075"/>
          <p14:tracePt t="6163" x="8642350" y="1866900"/>
          <p14:tracePt t="6685" x="8636000" y="1866900"/>
          <p14:tracePt t="6695" x="8626475" y="1866900"/>
          <p14:tracePt t="6704" x="8623300" y="1873250"/>
          <p14:tracePt t="6721" x="8588375" y="1879600"/>
          <p14:tracePt t="6738" x="8553450" y="1882775"/>
          <p14:tracePt t="6755" x="8543925" y="1889125"/>
          <p14:tracePt t="6771" x="8537575" y="1892300"/>
          <p14:tracePt t="6788" x="8518525" y="1892300"/>
          <p14:tracePt t="6805" x="8499475" y="1892300"/>
          <p14:tracePt t="6821" x="8474075" y="1892300"/>
          <p14:tracePt t="6838" x="8432800" y="1905000"/>
          <p14:tracePt t="6854" x="8394700" y="1905000"/>
          <p14:tracePt t="6871" x="8347075" y="1905000"/>
          <p14:tracePt t="6889" x="8312150" y="1911350"/>
          <p14:tracePt t="6904" x="8302625" y="1911350"/>
          <p14:tracePt t="6921" x="8280400" y="1917700"/>
          <p14:tracePt t="6938" x="8270875" y="1920875"/>
          <p14:tracePt t="6955" x="8245475" y="1933575"/>
          <p14:tracePt t="6971" x="8229600" y="1949450"/>
          <p14:tracePt t="6987" x="8220075" y="1965325"/>
          <p14:tracePt t="7005" x="8197850" y="1974850"/>
          <p14:tracePt t="7021" x="8175625" y="1997075"/>
          <p14:tracePt t="7039" x="8143875" y="2038350"/>
          <p14:tracePt t="7055" x="8140700" y="2047875"/>
          <p14:tracePt t="7071" x="8137525" y="2047875"/>
          <p14:tracePt t="7088" x="8137525" y="2051050"/>
          <p14:tracePt t="7104" x="8137525" y="2060575"/>
          <p14:tracePt t="7121" x="8137525" y="2073275"/>
          <p14:tracePt t="7138" x="8137525" y="2101850"/>
          <p14:tracePt t="7155" x="8147050" y="2111375"/>
          <p14:tracePt t="7171" x="8169275" y="2124075"/>
          <p14:tracePt t="7188" x="8191500" y="2143125"/>
          <p14:tracePt t="7204" x="8204200" y="2146300"/>
          <p14:tracePt t="7221" x="8232775" y="2152650"/>
          <p14:tracePt t="7237" x="8267700" y="2165350"/>
          <p14:tracePt t="7254" x="8308975" y="2178050"/>
          <p14:tracePt t="7271" x="8378825" y="2197100"/>
          <p14:tracePt t="7289" x="8483600" y="2225675"/>
          <p14:tracePt t="7305" x="8543925" y="2232025"/>
          <p14:tracePt t="7321" x="8566150" y="2238375"/>
          <p14:tracePt t="7338" x="8636000" y="2254250"/>
          <p14:tracePt t="7354" x="8702675" y="2263775"/>
          <p14:tracePt t="7371" x="8772525" y="2292350"/>
          <p14:tracePt t="7387" x="8839200" y="2298700"/>
          <p14:tracePt t="7405" x="8934450" y="2298700"/>
          <p14:tracePt t="7421" x="9023350" y="2314575"/>
          <p14:tracePt t="7438" x="9112250" y="2336800"/>
          <p14:tracePt t="7455" x="9229725" y="2336800"/>
          <p14:tracePt t="7471" x="9315450" y="2336800"/>
          <p14:tracePt t="7487" x="9423400" y="2346325"/>
          <p14:tracePt t="7505" x="9490075" y="2346325"/>
          <p14:tracePt t="7521" x="9588500" y="2352675"/>
          <p14:tracePt t="7539" x="9709150" y="2368550"/>
          <p14:tracePt t="7555" x="9785350" y="2368550"/>
          <p14:tracePt t="7571" x="9826625" y="2368550"/>
          <p14:tracePt t="7588" x="9998075" y="2374900"/>
          <p14:tracePt t="7604" x="10096500" y="2374900"/>
          <p14:tracePt t="7621" x="10255250" y="2374900"/>
          <p14:tracePt t="7638" x="10404475" y="2371725"/>
          <p14:tracePt t="7655" x="10515600" y="2349500"/>
          <p14:tracePt t="7671" x="10664825" y="2339975"/>
          <p14:tracePt t="7688" x="10782300" y="2339975"/>
          <p14:tracePt t="7704" x="10890250" y="2317750"/>
          <p14:tracePt t="7721" x="10979150" y="2308225"/>
          <p14:tracePt t="7737" x="11058525" y="2286000"/>
          <p14:tracePt t="7754" x="11150600" y="2247900"/>
          <p14:tracePt t="7771" x="11264900" y="2190750"/>
          <p14:tracePt t="7788" x="11391900" y="2133600"/>
          <p14:tracePt t="7805" x="11522075" y="2092325"/>
          <p14:tracePt t="7821" x="11598275" y="2038350"/>
          <p14:tracePt t="7839" x="11668125" y="1987550"/>
          <p14:tracePt t="7854" x="11693525" y="1943100"/>
          <p14:tracePt t="7870" x="11693525" y="1895475"/>
          <p14:tracePt t="7888" x="11703050" y="1854200"/>
          <p14:tracePt t="7905" x="11725275" y="1803400"/>
          <p14:tracePt t="7921" x="11728450" y="1746250"/>
          <p14:tracePt t="7938" x="11741150" y="1701800"/>
          <p14:tracePt t="7955" x="11747500" y="1644650"/>
          <p14:tracePt t="7971" x="11747500" y="1590675"/>
          <p14:tracePt t="7987" x="11731625" y="1530350"/>
          <p14:tracePt t="8005" x="11709400" y="1460500"/>
          <p14:tracePt t="8021" x="11652250" y="1400175"/>
          <p14:tracePt t="8038" x="11607800" y="1371600"/>
          <p14:tracePt t="8055" x="11553825" y="1336675"/>
          <p14:tracePt t="8071" x="11509375" y="1304925"/>
          <p14:tracePt t="8088" x="11471275" y="1279525"/>
          <p14:tracePt t="8104" x="11395075" y="1250950"/>
          <p14:tracePt t="8121" x="11353800" y="1244600"/>
          <p14:tracePt t="8138" x="11293475" y="1216025"/>
          <p14:tracePt t="8155" x="11214100" y="1200150"/>
          <p14:tracePt t="8171" x="11112500" y="1177925"/>
          <p14:tracePt t="8188" x="11023600" y="1162050"/>
          <p14:tracePt t="8205" x="10947400" y="1146175"/>
          <p14:tracePt t="8221" x="10864850" y="1127125"/>
          <p14:tracePt t="8237" x="10779125" y="1117600"/>
          <p14:tracePt t="8256" x="10661650" y="1117600"/>
          <p14:tracePt t="8271" x="10594975" y="1101725"/>
          <p14:tracePt t="8288" x="10445750" y="1101725"/>
          <p14:tracePt t="8304" x="10350500" y="1101725"/>
          <p14:tracePt t="8321" x="10290175" y="1095375"/>
          <p14:tracePt t="8338" x="10252075" y="1095375"/>
          <p14:tracePt t="8354" x="10217150" y="1082675"/>
          <p14:tracePt t="8371" x="10150475" y="1082675"/>
          <p14:tracePt t="8388" x="10036175" y="1082675"/>
          <p14:tracePt t="8405" x="9918700" y="1082675"/>
          <p14:tracePt t="8421" x="9839325" y="1069975"/>
          <p14:tracePt t="8438" x="9772650" y="1069975"/>
          <p14:tracePt t="8455" x="9715500" y="1069975"/>
          <p14:tracePt t="8471" x="9652000" y="1069975"/>
          <p14:tracePt t="8487" x="9553575" y="1073150"/>
          <p14:tracePt t="8505" x="9442450" y="1095375"/>
          <p14:tracePt t="8521" x="9398000" y="1101725"/>
          <p14:tracePt t="8537" x="9267825" y="1111250"/>
          <p14:tracePt t="8554" x="9191625" y="1111250"/>
          <p14:tracePt t="8571" x="9112250" y="1117600"/>
          <p14:tracePt t="8588" x="9080500" y="1117600"/>
          <p14:tracePt t="8604" x="8918575" y="1117600"/>
          <p14:tracePt t="8621" x="8832850" y="1117600"/>
          <p14:tracePt t="8638" x="8797925" y="1127125"/>
          <p14:tracePt t="8655" x="8759825" y="1127125"/>
          <p14:tracePt t="8671" x="8724900" y="1127125"/>
          <p14:tracePt t="8688" x="8677275" y="1133475"/>
          <p14:tracePt t="8705" x="8610600" y="1133475"/>
          <p14:tracePt t="8721" x="8556625" y="1133475"/>
          <p14:tracePt t="8724" x="8524875" y="1133475"/>
          <p14:tracePt t="8737" x="8499475" y="1139825"/>
          <p14:tracePt t="8755" x="8455025" y="1139825"/>
          <p14:tracePt t="8771" x="8442325" y="1146175"/>
          <p14:tracePt t="8788" x="8432800" y="1149350"/>
          <p14:tracePt t="8804" x="8413750" y="1158875"/>
          <p14:tracePt t="8821" x="8385175" y="1171575"/>
          <p14:tracePt t="8838" x="8362950" y="1184275"/>
          <p14:tracePt t="8854" x="8359775" y="1187450"/>
          <p14:tracePt t="8871" x="8353425" y="1187450"/>
          <p14:tracePt t="8888" x="8350250" y="1187450"/>
          <p14:tracePt t="8905" x="8350250" y="1190625"/>
          <p14:tracePt t="8921" x="8343900" y="1206500"/>
          <p14:tracePt t="8939" x="8340725" y="1225550"/>
          <p14:tracePt t="8955" x="8334375" y="1228725"/>
          <p14:tracePt t="8971" x="8334375" y="1254125"/>
          <p14:tracePt t="8987" x="8331200" y="1301750"/>
          <p14:tracePt t="9004" x="8331200" y="1355725"/>
          <p14:tracePt t="9021" x="8324850" y="1397000"/>
          <p14:tracePt t="9038" x="8324850" y="1438275"/>
          <p14:tracePt t="9055" x="8328025" y="1482725"/>
          <p14:tracePt t="9071" x="8328025" y="1530350"/>
          <p14:tracePt t="9088" x="8328025" y="1555750"/>
          <p14:tracePt t="9104" x="8328025" y="1571625"/>
          <p14:tracePt t="9121" x="8328025" y="1587500"/>
          <p14:tracePt t="9138" x="8328025" y="1600200"/>
          <p14:tracePt t="9154" x="8328025" y="1612900"/>
          <p14:tracePt t="9171" x="8331200" y="1625600"/>
          <p14:tracePt t="9188" x="8331200" y="1638300"/>
          <p14:tracePt t="9368" x="8331200" y="1644650"/>
          <p14:tracePt t="9376" x="8331200" y="1657350"/>
          <p14:tracePt t="9383" x="8331200" y="1682750"/>
          <p14:tracePt t="9392" x="8331200" y="1698625"/>
          <p14:tracePt t="9405" x="8331200" y="1724025"/>
          <p14:tracePt t="9421" x="8331200" y="1743075"/>
          <p14:tracePt t="9438" x="8331200" y="1755775"/>
          <p14:tracePt t="9454" x="8331200" y="1784350"/>
          <p14:tracePt t="9471" x="8337550" y="1803400"/>
          <p14:tracePt t="9487" x="8340725" y="1819275"/>
          <p14:tracePt t="9504" x="8340725" y="1825625"/>
          <p14:tracePt t="9522" x="8350250" y="1847850"/>
          <p14:tracePt t="9538" x="8350250" y="1857375"/>
          <p14:tracePt t="9554" x="8356600" y="1876425"/>
          <p14:tracePt t="9571" x="8359775" y="1885950"/>
          <p14:tracePt t="9588" x="8366125" y="1895475"/>
          <p14:tracePt t="9605" x="8366125" y="1898650"/>
          <p14:tracePt t="9621" x="8369300" y="1901825"/>
          <p14:tracePt t="9638" x="8385175" y="1917700"/>
          <p14:tracePt t="9654" x="8401050" y="1939925"/>
          <p14:tracePt t="9671" x="8423275" y="1952625"/>
          <p14:tracePt t="9688" x="8451850" y="1981200"/>
          <p14:tracePt t="9705" x="8480425" y="1997075"/>
          <p14:tracePt t="9721" x="8515350" y="2028825"/>
          <p14:tracePt t="9738" x="8562975" y="2054225"/>
          <p14:tracePt t="9739" x="8578850" y="2060575"/>
          <p14:tracePt t="9754" x="8604250" y="2066925"/>
          <p14:tracePt t="9771" x="8645525" y="2092325"/>
          <p14:tracePt t="9788" x="8709025" y="2127250"/>
          <p14:tracePt t="9805" x="8826500" y="2162175"/>
          <p14:tracePt t="9821" x="8899525" y="2190750"/>
          <p14:tracePt t="9838" x="8975725" y="2203450"/>
          <p14:tracePt t="9855" x="9077325" y="2228850"/>
          <p14:tracePt t="9871" x="9197975" y="2244725"/>
          <p14:tracePt t="9888" x="9255125" y="2263775"/>
          <p14:tracePt t="9905" x="9312275" y="2263775"/>
          <p14:tracePt t="9921" x="9347200" y="2276475"/>
          <p14:tracePt t="9939" x="9404350" y="2282825"/>
          <p14:tracePt t="9955" x="9429750" y="2286000"/>
          <p14:tracePt t="9971" x="9515475" y="2286000"/>
          <p14:tracePt t="9988" x="9636125" y="2295525"/>
          <p14:tracePt t="10004" x="9731375" y="2295525"/>
          <p14:tracePt t="10021" x="9817100" y="2295525"/>
          <p14:tracePt t="10038" x="9883775" y="2295525"/>
          <p14:tracePt t="10055" x="9959975" y="2292350"/>
          <p14:tracePt t="10071" x="10048875" y="2282825"/>
          <p14:tracePt t="10088" x="10166350" y="2266950"/>
          <p14:tracePt t="10105" x="10233025" y="2254250"/>
          <p14:tracePt t="10121" x="10331450" y="2244725"/>
          <p14:tracePt t="10137" x="10407650" y="2238375"/>
          <p14:tracePt t="10155" x="10458450" y="2232025"/>
          <p14:tracePt t="10171" x="10509250" y="2219325"/>
          <p14:tracePt t="10189" x="10569575" y="2209800"/>
          <p14:tracePt t="10205" x="10610850" y="2203450"/>
          <p14:tracePt t="10221" x="10620375" y="2197100"/>
          <p14:tracePt t="10238" x="10661650" y="2190750"/>
          <p14:tracePt t="10239" x="10680700" y="2184400"/>
          <p14:tracePt t="10254" x="10702925" y="2174875"/>
          <p14:tracePt t="10271" x="10715625" y="2168525"/>
          <p14:tracePt t="10288" x="10725150" y="2165350"/>
          <p14:tracePt t="10305" x="10725150" y="2159000"/>
          <p14:tracePt t="10321" x="10731500" y="2155825"/>
          <p14:tracePt t="10338" x="10731500" y="2149475"/>
          <p14:tracePt t="10355" x="10734675" y="2146300"/>
          <p14:tracePt t="10371" x="10741025" y="2136775"/>
          <p14:tracePt t="10387" x="10750550" y="2133600"/>
          <p14:tracePt t="10405" x="10763250" y="2117725"/>
          <p14:tracePt t="10421" x="10782300" y="2098675"/>
          <p14:tracePt t="10438" x="10795000" y="2095500"/>
          <p14:tracePt t="10455" x="10810875" y="2070100"/>
          <p14:tracePt t="10471" x="10817225" y="2063750"/>
          <p14:tracePt t="10488" x="10820400" y="2057400"/>
          <p14:tracePt t="10504" x="10836275" y="2025650"/>
          <p14:tracePt t="10521" x="10845800" y="2009775"/>
          <p14:tracePt t="10537" x="10868025" y="1981200"/>
          <p14:tracePt t="10555" x="10887075" y="1958975"/>
          <p14:tracePt t="10571" x="10890250" y="1943100"/>
          <p14:tracePt t="10588" x="10896600" y="1930400"/>
          <p14:tracePt t="10605" x="10902950" y="1920875"/>
          <p14:tracePt t="10621" x="10909300" y="1905000"/>
          <p14:tracePt t="10638" x="10909300" y="1901825"/>
          <p14:tracePt t="10655" x="10912475" y="1885950"/>
          <p14:tracePt t="10671" x="10912475" y="1866900"/>
          <p14:tracePt t="10687" x="10912475" y="1847850"/>
          <p14:tracePt t="10704" x="10912475" y="1828800"/>
          <p14:tracePt t="10721" x="10912475" y="1809750"/>
          <p14:tracePt t="10738" x="10912475" y="1793875"/>
          <p14:tracePt t="10754" x="10912475" y="1774825"/>
          <p14:tracePt t="10771" x="10912475" y="1755775"/>
          <p14:tracePt t="10788" x="10912475" y="1743075"/>
          <p14:tracePt t="10805" x="10922000" y="1730375"/>
          <p14:tracePt t="10821" x="10922000" y="1720850"/>
          <p14:tracePt t="10838" x="10922000" y="1714500"/>
          <p14:tracePt t="10855" x="10922000" y="1701800"/>
          <p14:tracePt t="10871" x="10922000" y="1682750"/>
          <p14:tracePt t="10887" x="10922000" y="1654175"/>
          <p14:tracePt t="10904" x="10934700" y="1625600"/>
          <p14:tracePt t="10921" x="10941050" y="1606550"/>
          <p14:tracePt t="10938" x="10950575" y="1584325"/>
          <p14:tracePt t="10955" x="10950575" y="1558925"/>
          <p14:tracePt t="10971" x="10950575" y="1546225"/>
          <p14:tracePt t="10988" x="10950575" y="1536700"/>
          <p14:tracePt t="11005" x="10953750" y="1524000"/>
          <p14:tracePt t="11021" x="10956925" y="1514475"/>
          <p14:tracePt t="11038" x="10956925" y="1504950"/>
          <p14:tracePt t="11055" x="10963275" y="1498600"/>
          <p14:tracePt t="11071" x="10963275" y="1492250"/>
          <p14:tracePt t="11089" x="10960100" y="1466850"/>
          <p14:tracePt t="11105" x="10956925" y="1457325"/>
          <p14:tracePt t="11121" x="10956925" y="1435100"/>
          <p14:tracePt t="11137" x="10944225" y="1400175"/>
          <p14:tracePt t="11154" x="10944225" y="1381125"/>
          <p14:tracePt t="11171" x="10931525" y="1358900"/>
          <p14:tracePt t="11188" x="10925175" y="1349375"/>
          <p14:tracePt t="11205" x="10915650" y="1330325"/>
          <p14:tracePt t="11221" x="10909300" y="1327150"/>
          <p14:tracePt t="11255" x="10909300" y="1323975"/>
          <p14:tracePt t="11293" x="10899775" y="1323975"/>
          <p14:tracePt t="11307" x="10896600" y="1317625"/>
          <p14:tracePt t="11316" x="10887075" y="1314450"/>
          <p14:tracePt t="11323" x="10880725" y="1308100"/>
          <p14:tracePt t="11339" x="10861675" y="1301750"/>
          <p14:tracePt t="11355" x="10848975" y="1298575"/>
          <p14:tracePt t="11371" x="10801350" y="1285875"/>
          <p14:tracePt t="11388" x="10750550" y="1279525"/>
          <p14:tracePt t="11405" x="10725150" y="1273175"/>
          <p14:tracePt t="11423" x="10687050" y="1263650"/>
          <p14:tracePt t="11437" x="10677525" y="1263650"/>
          <p14:tracePt t="11455" x="10668000" y="1263650"/>
          <p14:tracePt t="11471" x="10664825" y="1263650"/>
          <p14:tracePt t="11488" x="10648950" y="1263650"/>
          <p14:tracePt t="11505" x="10623550" y="1263650"/>
          <p14:tracePt t="11521" x="10610850" y="1263650"/>
          <p14:tracePt t="11538" x="10563225" y="1257300"/>
          <p14:tracePt t="11555" x="10493375" y="1250950"/>
          <p14:tracePt t="11571" x="10452100" y="1250950"/>
          <p14:tracePt t="11589" x="10420350" y="1244600"/>
          <p14:tracePt t="11605" x="10404475" y="1244600"/>
          <p14:tracePt t="11621" x="10388600" y="1244600"/>
          <p14:tracePt t="11638" x="10369550" y="1244600"/>
          <p14:tracePt t="11654" x="10312400" y="1244600"/>
          <p14:tracePt t="11671" x="10271125" y="1244600"/>
          <p14:tracePt t="11690" x="10229850" y="1238250"/>
          <p14:tracePt t="11704" x="10194925" y="1231900"/>
          <p14:tracePt t="11721" x="10172700" y="1228725"/>
          <p14:tracePt t="11738" x="10147300" y="1222375"/>
          <p14:tracePt t="11755" x="10125075" y="1222375"/>
          <p14:tracePt t="11771" x="10121900" y="1222375"/>
          <p14:tracePt t="11788" x="10112375" y="1222375"/>
          <p14:tracePt t="11804" x="10102850" y="1222375"/>
          <p14:tracePt t="11821" x="10099675" y="1222375"/>
          <p14:tracePt t="11839" x="10086975" y="1222375"/>
          <p14:tracePt t="11871" x="10055225" y="1222375"/>
          <p14:tracePt t="11888" x="10045700" y="1222375"/>
          <p14:tracePt t="11904" x="10020300" y="1222375"/>
          <p14:tracePt t="11921" x="10001250" y="1222375"/>
          <p14:tracePt t="11938" x="9985375" y="1222375"/>
          <p14:tracePt t="11955" x="9975850" y="1222375"/>
          <p14:tracePt t="11971" x="9966325" y="1216025"/>
          <p14:tracePt t="11988" x="9963150" y="1212850"/>
          <p14:tracePt t="12004" x="9950450" y="1212850"/>
          <p14:tracePt t="12021" x="9928225" y="1212850"/>
          <p14:tracePt t="12038" x="9902825" y="1206500"/>
          <p14:tracePt t="12054" x="9867900" y="1206500"/>
          <p14:tracePt t="12071" x="9839325" y="1206500"/>
          <p14:tracePt t="12089" x="9810750" y="1206500"/>
          <p14:tracePt t="12105" x="9794875" y="1206500"/>
          <p14:tracePt t="12138" x="9782175" y="1206500"/>
          <p14:tracePt t="12154" x="9772650" y="1206500"/>
          <p14:tracePt t="12171" x="9734550" y="1206500"/>
          <p14:tracePt t="12188" x="9683750" y="1206500"/>
          <p14:tracePt t="12205" x="9636125" y="1206500"/>
          <p14:tracePt t="12221" x="9604375" y="1206500"/>
          <p14:tracePt t="12238" x="9582150" y="1203325"/>
          <p14:tracePt t="12255" x="9566275" y="1203325"/>
          <p14:tracePt t="12271" x="9556750" y="1196975"/>
          <p14:tracePt t="12288" x="9521825" y="1196975"/>
          <p14:tracePt t="12305" x="9490075" y="1196975"/>
          <p14:tracePt t="12321" x="9461500" y="1196975"/>
          <p14:tracePt t="12338" x="9442450" y="1196975"/>
          <p14:tracePt t="12355" x="9436100" y="1196975"/>
          <p14:tracePt t="12371" x="9426575" y="1196975"/>
          <p14:tracePt t="12388" x="9401175" y="1196975"/>
          <p14:tracePt t="12404" x="9328150" y="1196975"/>
          <p14:tracePt t="12422" x="9274175" y="1196975"/>
          <p14:tracePt t="12438" x="9245600" y="1196975"/>
          <p14:tracePt t="12455" x="9213850" y="1196975"/>
          <p14:tracePt t="12472" x="9197975" y="1196975"/>
          <p14:tracePt t="12488" x="9194800" y="1196975"/>
          <p14:tracePt t="12505" x="9188450" y="1196975"/>
          <p14:tracePt t="12521" x="9182100" y="1196975"/>
          <p14:tracePt t="12538" x="9169400" y="1196975"/>
          <p14:tracePt t="12555" x="9156700" y="1196975"/>
          <p14:tracePt t="12571" x="9153525" y="1200150"/>
          <p14:tracePt t="12588" x="9144000" y="1200150"/>
          <p14:tracePt t="12605" x="9128125" y="1200150"/>
          <p14:tracePt t="12621" x="9118600" y="1200150"/>
          <p14:tracePt t="12638" x="9099550" y="1200150"/>
          <p14:tracePt t="12654" x="9080500" y="1200150"/>
          <p14:tracePt t="12671" x="9064625" y="1200150"/>
          <p14:tracePt t="12688" x="9045575" y="1196975"/>
          <p14:tracePt t="12705" x="9036050" y="1196975"/>
          <p14:tracePt t="12721" x="9023350" y="1196975"/>
          <p14:tracePt t="12738" x="9007475" y="1196975"/>
          <p14:tracePt t="12755" x="8988425" y="1196975"/>
          <p14:tracePt t="12771" x="8966200" y="1200150"/>
          <p14:tracePt t="12788" x="8953500" y="1200150"/>
          <p14:tracePt t="12805" x="8937625" y="1200150"/>
          <p14:tracePt t="12821" x="8928100" y="1200150"/>
          <p14:tracePt t="12838" x="8928100" y="1203325"/>
          <p14:tracePt t="12855" x="8918575" y="1206500"/>
          <p14:tracePt t="12871" x="8915400" y="1206500"/>
          <p14:tracePt t="12888" x="8899525" y="1206500"/>
          <p14:tracePt t="12905" x="8899525" y="1212850"/>
          <p14:tracePt t="12921" x="8896350" y="1212850"/>
          <p14:tracePt t="12938" x="8890000" y="1216025"/>
          <p14:tracePt t="12971" x="8886825" y="1222375"/>
          <p14:tracePt t="12988" x="8877300" y="1225550"/>
          <p14:tracePt t="13005" x="8858250" y="1231900"/>
          <p14:tracePt t="13021" x="8848725" y="1235075"/>
          <p14:tracePt t="13038" x="8845550" y="1241425"/>
          <p14:tracePt t="13055" x="8845550" y="1244600"/>
          <p14:tracePt t="13071" x="8836025" y="1247775"/>
          <p14:tracePt t="13088" x="8820150" y="1247775"/>
          <p14:tracePt t="13105" x="8794750" y="1254125"/>
          <p14:tracePt t="13121" x="8766175" y="1257300"/>
          <p14:tracePt t="13138" x="8753475" y="1263650"/>
          <p14:tracePt t="13155" x="8750300" y="1263650"/>
          <p14:tracePt t="13193" x="8743950" y="1263650"/>
          <p14:tracePt t="13205" x="8740775" y="1263650"/>
          <p14:tracePt t="13221" x="8734425" y="1266825"/>
          <p14:tracePt t="13238" x="8731250" y="1273175"/>
          <p14:tracePt t="13266" x="8724900" y="1273175"/>
          <p14:tracePt t="13297" x="8721725" y="1273175"/>
          <p14:tracePt t="13314" x="8718550" y="1276350"/>
          <p14:tracePt t="13322" x="8718550" y="1282700"/>
          <p14:tracePt t="13329" x="8712200" y="1285875"/>
          <p14:tracePt t="13345" x="8712200" y="1292225"/>
          <p14:tracePt t="13361" x="8709025" y="1295400"/>
          <p14:tracePt t="13371" x="8709025" y="1304925"/>
          <p14:tracePt t="13388" x="8702675" y="1308100"/>
          <p14:tracePt t="13405" x="8699500" y="1314450"/>
          <p14:tracePt t="13421" x="8693150" y="1317625"/>
          <p14:tracePt t="13438" x="8693150" y="1339850"/>
          <p14:tracePt t="13455" x="8689975" y="1343025"/>
          <p14:tracePt t="13471" x="8686800" y="1352550"/>
          <p14:tracePt t="13488" x="8686800" y="1365250"/>
          <p14:tracePt t="13505" x="8686800" y="1381125"/>
          <p14:tracePt t="13521" x="8686800" y="1400175"/>
          <p14:tracePt t="13538" x="8686800" y="1431925"/>
          <p14:tracePt t="13554" x="8674100" y="1460500"/>
          <p14:tracePt t="13571" x="8667750" y="1489075"/>
          <p14:tracePt t="13588" x="8664575" y="1508125"/>
          <p14:tracePt t="13605" x="8655050" y="1520825"/>
          <p14:tracePt t="13621" x="8648700" y="1530350"/>
          <p14:tracePt t="13638" x="8645525" y="1546225"/>
          <p14:tracePt t="13655" x="8645525" y="1565275"/>
          <p14:tracePt t="13671" x="8639175" y="1581150"/>
          <p14:tracePt t="13689" x="8636000" y="1593850"/>
          <p14:tracePt t="13705" x="8629650" y="1612900"/>
          <p14:tracePt t="13721" x="8623300" y="1635125"/>
          <p14:tracePt t="13738" x="8623300" y="1654175"/>
          <p14:tracePt t="13755" x="8623300" y="1695450"/>
          <p14:tracePt t="13771" x="8620125" y="1711325"/>
          <p14:tracePt t="13789" x="8620125" y="1743075"/>
          <p14:tracePt t="13804" x="8613775" y="1762125"/>
          <p14:tracePt t="13821" x="8613775" y="1778000"/>
          <p14:tracePt t="13838" x="8613775" y="1787525"/>
          <p14:tracePt t="13855" x="8610600" y="1803400"/>
          <p14:tracePt t="13871" x="8610600" y="1812925"/>
          <p14:tracePt t="13888" x="8604250" y="1838325"/>
          <p14:tracePt t="13905" x="8604250" y="1854200"/>
          <p14:tracePt t="13921" x="8604250" y="1885950"/>
          <p14:tracePt t="13938" x="8597900" y="1908175"/>
          <p14:tracePt t="13955" x="8597900" y="1933575"/>
          <p14:tracePt t="13971" x="8597900" y="1952625"/>
          <p14:tracePt t="13988" x="8597900" y="1962150"/>
          <p14:tracePt t="14005" x="8597900" y="1971675"/>
          <p14:tracePt t="14773" x="8597900" y="1978025"/>
          <p14:tracePt t="14788" x="8594725" y="1981200"/>
          <p14:tracePt t="14795" x="8582025" y="1997075"/>
          <p14:tracePt t="14805" x="8578850" y="2006600"/>
          <p14:tracePt t="14821" x="8531225" y="2047875"/>
          <p14:tracePt t="14838" x="8464550" y="2070100"/>
          <p14:tracePt t="14855" x="8207375" y="2159000"/>
          <p14:tracePt t="14872" x="8013700" y="2193925"/>
          <p14:tracePt t="14888" x="7832725" y="2212975"/>
          <p14:tracePt t="14905" x="7632700" y="2247900"/>
          <p14:tracePt t="14922" x="7448550" y="2273300"/>
          <p14:tracePt t="14938" x="7165975" y="2320925"/>
          <p14:tracePt t="14954" x="6943725" y="2359025"/>
          <p14:tracePt t="14971" x="6702425" y="2419350"/>
          <p14:tracePt t="14989" x="6248400" y="2482850"/>
          <p14:tracePt t="15005" x="6111875" y="2492375"/>
          <p14:tracePt t="15021" x="5895975" y="2501900"/>
          <p14:tracePt t="15038" x="5616575" y="2530475"/>
          <p14:tracePt t="15055" x="5089525" y="2520950"/>
          <p14:tracePt t="15071" x="4616450" y="2457450"/>
          <p14:tracePt t="15088" x="4171950" y="2419350"/>
          <p14:tracePt t="15105" x="3746500" y="2381250"/>
          <p14:tracePt t="15121" x="3492500" y="2371725"/>
          <p14:tracePt t="15138" x="3270250" y="2362200"/>
          <p14:tracePt t="15155" x="3079750" y="2362200"/>
          <p14:tracePt t="15171" x="2901950" y="2362200"/>
          <p14:tracePt t="15188" x="2752725" y="2368550"/>
          <p14:tracePt t="15204" x="2613025" y="2378075"/>
          <p14:tracePt t="15222" x="2413000" y="2413000"/>
          <p14:tracePt t="15238" x="2241550" y="2422525"/>
          <p14:tracePt t="15240" x="2168525" y="2428875"/>
          <p14:tracePt t="15255" x="2105025" y="2428875"/>
          <p14:tracePt t="15272" x="2028825" y="2428875"/>
          <p14:tracePt t="15288" x="1895475" y="2435225"/>
          <p14:tracePt t="15304" x="1809750" y="2444750"/>
          <p14:tracePt t="15321" x="1679575" y="2438400"/>
          <p14:tracePt t="15338" x="1552575" y="2438400"/>
          <p14:tracePt t="15355" x="1425575" y="2438400"/>
          <p14:tracePt t="15371" x="1308100" y="2444750"/>
          <p14:tracePt t="15388" x="1209675" y="2460625"/>
          <p14:tracePt t="15405" x="1108075" y="2482850"/>
          <p14:tracePt t="15421" x="1038225" y="2505075"/>
          <p14:tracePt t="15438" x="958850" y="2511425"/>
          <p14:tracePt t="15455" x="895350" y="2511425"/>
          <p14:tracePt t="15471" x="838200" y="2511425"/>
          <p14:tracePt t="15488" x="774700" y="2524125"/>
          <p14:tracePt t="15505" x="685800" y="2524125"/>
          <p14:tracePt t="15521" x="606425" y="2540000"/>
          <p14:tracePt t="15538" x="542925" y="2568575"/>
          <p14:tracePt t="15555" x="514350" y="2578100"/>
          <p14:tracePt t="15571" x="485775" y="2597150"/>
          <p14:tracePt t="15588" x="466725" y="2632075"/>
          <p14:tracePt t="15605" x="450850" y="2667000"/>
          <p14:tracePt t="15621" x="444500" y="2708275"/>
          <p14:tracePt t="15638" x="438150" y="2740025"/>
          <p14:tracePt t="15655" x="438150" y="2746375"/>
          <p14:tracePt t="15671" x="438150" y="2752725"/>
          <p14:tracePt t="15688" x="438150" y="2762250"/>
          <p14:tracePt t="15704" x="438150" y="2765425"/>
          <p14:tracePt t="15721" x="438150" y="2774950"/>
          <p14:tracePt t="15739" x="438150" y="2778125"/>
          <p14:tracePt t="15754" x="438150" y="2784475"/>
          <p14:tracePt t="15777" x="438150" y="2787650"/>
          <p14:tracePt t="15788" x="438150" y="2794000"/>
          <p14:tracePt t="15805" x="438150" y="2797175"/>
          <p14:tracePt t="15821" x="444500" y="2813050"/>
          <p14:tracePt t="15838" x="457200" y="2816225"/>
          <p14:tracePt t="15855" x="463550" y="2822575"/>
          <p14:tracePt t="15871" x="473075" y="2825750"/>
          <p14:tracePt t="15905" x="476250" y="2825750"/>
          <p14:tracePt t="16011" x="485775" y="2825750"/>
          <p14:tracePt t="16020" x="492125" y="2825750"/>
          <p14:tracePt t="16035" x="495300" y="2825750"/>
          <p14:tracePt t="16131" x="498475" y="2825750"/>
          <p14:tracePt t="16139" x="504825" y="2825750"/>
          <p14:tracePt t="16148" x="514350" y="2825750"/>
          <p14:tracePt t="16156" x="523875" y="2832100"/>
          <p14:tracePt t="16171" x="542925" y="2832100"/>
          <p14:tracePt t="16189" x="555625" y="2841625"/>
          <p14:tracePt t="16923" x="561975" y="2841625"/>
          <p14:tracePt t="16927" x="571500" y="2841625"/>
          <p14:tracePt t="16938" x="587375" y="2841625"/>
          <p14:tracePt t="16955" x="596900" y="2838450"/>
          <p14:tracePt t="16971" x="622300" y="2838450"/>
          <p14:tracePt t="16988" x="657225" y="2838450"/>
          <p14:tracePt t="17005" x="685800" y="2838450"/>
          <p14:tracePt t="17022" x="698500" y="2838450"/>
          <p14:tracePt t="17038" x="708025" y="2838450"/>
          <p14:tracePt t="17055" x="711200" y="2838450"/>
          <p14:tracePt t="17071" x="717550" y="2838450"/>
          <p14:tracePt t="17089" x="717550" y="2835275"/>
          <p14:tracePt t="17105" x="727075" y="2835275"/>
          <p14:tracePt t="17121" x="749300" y="2835275"/>
          <p14:tracePt t="17138" x="784225" y="2835275"/>
          <p14:tracePt t="17155" x="819150" y="2835275"/>
          <p14:tracePt t="17172" x="844550" y="2835275"/>
          <p14:tracePt t="17188" x="866775" y="2835275"/>
          <p14:tracePt t="17241" x="873125" y="2835275"/>
          <p14:tracePt t="17273" x="885825" y="2835275"/>
          <p14:tracePt t="17282" x="904875" y="2835275"/>
          <p14:tracePt t="17289" x="927100" y="2835275"/>
          <p14:tracePt t="17305" x="952500" y="2835275"/>
          <p14:tracePt t="17321" x="974725" y="2835275"/>
          <p14:tracePt t="17338" x="1009650" y="2841625"/>
          <p14:tracePt t="17355" x="1028700" y="2847975"/>
          <p14:tracePt t="17371" x="1073150" y="2854325"/>
          <p14:tracePt t="17388" x="1114425" y="2860675"/>
          <p14:tracePt t="17405" x="1162050" y="2867025"/>
          <p14:tracePt t="17422" x="1203325" y="2873375"/>
          <p14:tracePt t="17438" x="1238250" y="2882900"/>
          <p14:tracePt t="17455" x="1257300" y="2882900"/>
          <p14:tracePt t="17471" x="1266825" y="2882900"/>
          <p14:tracePt t="17489" x="1276350" y="2882900"/>
          <p14:tracePt t="17505" x="1295400" y="2882900"/>
          <p14:tracePt t="17521" x="1330325" y="2882900"/>
          <p14:tracePt t="17538" x="1365250" y="2882900"/>
          <p14:tracePt t="17555" x="1422400" y="2879725"/>
          <p14:tracePt t="17571" x="1473200" y="2879725"/>
          <p14:tracePt t="17588" x="1479550" y="2879725"/>
          <p14:tracePt t="17668" x="1482725" y="2879725"/>
          <p14:tracePt t="17684" x="1489075" y="2879725"/>
          <p14:tracePt t="17699" x="1492250" y="2879725"/>
          <p14:tracePt t="17781" x="1495425" y="2879725"/>
          <p14:tracePt t="17798" x="1501775" y="2876550"/>
          <p14:tracePt t="17806" x="1511300" y="2876550"/>
          <p14:tracePt t="17813" x="1520825" y="2876550"/>
          <p14:tracePt t="17822" x="1527175" y="2876550"/>
          <p14:tracePt t="17838" x="1539875" y="2870200"/>
          <p14:tracePt t="17855" x="1555750" y="2870200"/>
          <p14:tracePt t="17871" x="1581150" y="2870200"/>
          <p14:tracePt t="17889" x="1609725" y="2863850"/>
          <p14:tracePt t="17905" x="1619250" y="2863850"/>
          <p14:tracePt t="17921" x="1622425" y="2863850"/>
          <p14:tracePt t="19660" x="1628775" y="2863850"/>
          <p14:tracePt t="19665" x="1638300" y="2863850"/>
          <p14:tracePt t="19673" x="1654175" y="2863850"/>
          <p14:tracePt t="19689" x="1711325" y="2863850"/>
          <p14:tracePt t="19706" x="1860550" y="2870200"/>
          <p14:tracePt t="19721" x="1990725" y="2886075"/>
          <p14:tracePt t="19739" x="2136775" y="2917825"/>
          <p14:tracePt t="19755" x="2152650" y="2917825"/>
          <p14:tracePt t="19771" x="2178050" y="2917825"/>
          <p14:tracePt t="19789" x="2216150" y="2917825"/>
          <p14:tracePt t="19805" x="2282825" y="2924175"/>
          <p14:tracePt t="19822" x="2390775" y="2924175"/>
          <p14:tracePt t="19838" x="2536825" y="2924175"/>
          <p14:tracePt t="19856" x="2635250" y="2924175"/>
          <p14:tracePt t="19872" x="2682875" y="2930525"/>
          <p14:tracePt t="19889" x="2705100" y="2940050"/>
          <p14:tracePt t="19905" x="2711450" y="2940050"/>
          <p14:tracePt t="19965" x="2711450" y="2930525"/>
          <p14:tracePt t="19974" x="2720975" y="2924175"/>
          <p14:tracePt t="20222" x="2724150" y="2921000"/>
          <p14:tracePt t="20231" x="2730500" y="2921000"/>
          <p14:tracePt t="20238" x="2746375" y="2914650"/>
          <p14:tracePt t="20255" x="2774950" y="2901950"/>
          <p14:tracePt t="20272" x="2816225" y="2892425"/>
          <p14:tracePt t="20288" x="2857500" y="2886075"/>
          <p14:tracePt t="20305" x="2905125" y="2879725"/>
          <p14:tracePt t="20322" x="2990850" y="2873375"/>
          <p14:tracePt t="20338" x="3105150" y="2873375"/>
          <p14:tracePt t="20355" x="3225800" y="2876550"/>
          <p14:tracePt t="20372" x="3352800" y="2886075"/>
          <p14:tracePt t="20389" x="3470275" y="2892425"/>
          <p14:tracePt t="20405" x="3590925" y="2901950"/>
          <p14:tracePt t="20422" x="3717925" y="2908300"/>
          <p14:tracePt t="20439" x="3813175" y="2908300"/>
          <p14:tracePt t="20456" x="3863975" y="2908300"/>
          <p14:tracePt t="20471" x="3937000" y="2914650"/>
          <p14:tracePt t="20488" x="3994150" y="2914650"/>
          <p14:tracePt t="20505" x="4086225" y="2924175"/>
          <p14:tracePt t="20522" x="4181475" y="2924175"/>
          <p14:tracePt t="20539" x="4314825" y="2955925"/>
          <p14:tracePt t="20558" x="4454525" y="2981325"/>
          <p14:tracePt t="20572" x="4629150" y="3006725"/>
          <p14:tracePt t="20588" x="4733925" y="3006725"/>
          <p14:tracePt t="20605" x="4822825" y="3006725"/>
          <p14:tracePt t="20621" x="4899025" y="3003550"/>
          <p14:tracePt t="20639" x="4921250" y="3000375"/>
          <p14:tracePt t="20656" x="4940300" y="2994025"/>
          <p14:tracePt t="20672" x="4949825" y="2990850"/>
          <p14:tracePt t="20689" x="4956175" y="2990850"/>
          <p14:tracePt t="20705" x="4968875" y="2981325"/>
          <p14:tracePt t="20721" x="4978400" y="2974975"/>
          <p14:tracePt t="20738" x="5003800" y="2968625"/>
          <p14:tracePt t="20755" x="5038725" y="2959100"/>
          <p14:tracePt t="20772" x="5060950" y="2959100"/>
          <p14:tracePt t="20789" x="5076825" y="2952750"/>
          <p14:tracePt t="20833" x="5083175" y="2952750"/>
          <p14:tracePt t="20849" x="5086350" y="2952750"/>
          <p14:tracePt t="20857" x="5092700" y="2946400"/>
          <p14:tracePt t="20872" x="5095875" y="2946400"/>
          <p14:tracePt t="20891" x="5124450" y="2946400"/>
          <p14:tracePt t="20921" x="5140325" y="2943225"/>
          <p14:tracePt t="20939" x="5146675" y="2943225"/>
          <p14:tracePt t="20971" x="5149850" y="2936875"/>
          <p14:tracePt t="20989" x="5165725" y="2936875"/>
          <p14:tracePt t="21006" x="5168900" y="2933700"/>
          <p14:tracePt t="21022" x="5181600" y="2927350"/>
          <p14:tracePt t="21039" x="5191125" y="2927350"/>
          <p14:tracePt t="21055" x="5207000" y="2927350"/>
          <p14:tracePt t="21072" x="5219700" y="2924175"/>
          <p14:tracePt t="21088" x="5235575" y="2917825"/>
          <p14:tracePt t="21105" x="5257800" y="2911475"/>
          <p14:tracePt t="21121" x="5276850" y="2908300"/>
          <p14:tracePt t="21138" x="5308600" y="2901950"/>
          <p14:tracePt t="21155" x="5318125" y="2895600"/>
          <p14:tracePt t="21171" x="5334000" y="2886075"/>
          <p14:tracePt t="21188" x="5343525" y="2886075"/>
          <p14:tracePt t="21205" x="5346700" y="2886075"/>
          <p14:tracePt t="21318" x="5353050" y="2886075"/>
          <p14:tracePt t="21341" x="5356225" y="2886075"/>
          <p14:tracePt t="21349" x="5359400" y="2882900"/>
          <p14:tracePt t="21366" x="5365750" y="2876550"/>
          <p14:tracePt t="21373" x="5368925" y="2876550"/>
          <p14:tracePt t="21390" x="5378450" y="2876550"/>
          <p14:tracePt t="21407" x="5384800" y="2876550"/>
          <p14:tracePt t="21421" x="5387975" y="2873375"/>
          <p14:tracePt t="21456" x="5394325" y="2873375"/>
          <p14:tracePt t="21471" x="5400675" y="2873375"/>
          <p14:tracePt t="21489" x="5407025" y="2870200"/>
          <p14:tracePt t="21506" x="5419725" y="2870200"/>
          <p14:tracePt t="21522" x="5429250" y="2870200"/>
          <p14:tracePt t="21538" x="5438775" y="2870200"/>
          <p14:tracePt t="21555" x="5454650" y="2870200"/>
          <p14:tracePt t="21571" x="5464175" y="2870200"/>
          <p14:tracePt t="21589" x="5473700" y="2870200"/>
          <p14:tracePt t="21605" x="5486400" y="2870200"/>
          <p14:tracePt t="21621" x="5495925" y="2870200"/>
          <p14:tracePt t="21639" x="5511800" y="2870200"/>
          <p14:tracePt t="21655" x="5521325" y="2870200"/>
          <p14:tracePt t="21671" x="5530850" y="2870200"/>
          <p14:tracePt t="21705" x="5534025" y="2870200"/>
          <p14:tracePt t="21722" x="5537200" y="2870200"/>
          <p14:tracePt t="21738" x="5543550" y="2870200"/>
          <p14:tracePt t="21755" x="5546725" y="2870200"/>
          <p14:tracePt t="21771" x="5556250" y="2870200"/>
          <p14:tracePt t="21789" x="5575300" y="2870200"/>
          <p14:tracePt t="21805" x="5588000" y="2870200"/>
          <p14:tracePt t="21822" x="5600700" y="2870200"/>
          <p14:tracePt t="21839" x="5610225" y="2870200"/>
          <p14:tracePt t="21855" x="5619750" y="2873375"/>
          <p14:tracePt t="21856" x="5622925" y="2873375"/>
          <p14:tracePt t="21872" x="5632450" y="2873375"/>
          <p14:tracePt t="21888" x="5651500" y="2873375"/>
          <p14:tracePt t="21905" x="5667375" y="2873375"/>
          <p14:tracePt t="21922" x="5692775" y="2873375"/>
          <p14:tracePt t="21939" x="5721350" y="2873375"/>
          <p14:tracePt t="21955" x="5734050" y="2873375"/>
          <p14:tracePt t="21972" x="5756275" y="2873375"/>
          <p14:tracePt t="21988" x="5768975" y="2873375"/>
          <p14:tracePt t="22006" x="5810250" y="2870200"/>
          <p14:tracePt t="22021" x="5851525" y="2870200"/>
          <p14:tracePt t="22039" x="5861050" y="2870200"/>
          <p14:tracePt t="22056" x="5864225" y="2870200"/>
          <p14:tracePt t="23151" x="5857875" y="2870200"/>
          <p14:tracePt t="23159" x="5826125" y="2870200"/>
          <p14:tracePt t="23167" x="5772150" y="2870200"/>
          <p14:tracePt t="23177" x="5686425" y="2863850"/>
          <p14:tracePt t="23189" x="5603875" y="2863850"/>
          <p14:tracePt t="23206" x="5378450" y="2854325"/>
          <p14:tracePt t="23222" x="5187950" y="2844800"/>
          <p14:tracePt t="23239" x="5045075" y="2867025"/>
          <p14:tracePt t="23255" x="4864100" y="2892425"/>
          <p14:tracePt t="23273" x="4568825" y="2917825"/>
          <p14:tracePt t="23289" x="4505325" y="2917825"/>
          <p14:tracePt t="23305" x="4302125" y="2936875"/>
          <p14:tracePt t="23322" x="3994150" y="2965450"/>
          <p14:tracePt t="23338" x="3813175" y="2971800"/>
          <p14:tracePt t="23355" x="3644900" y="2971800"/>
          <p14:tracePt t="23372" x="3463925" y="3006725"/>
          <p14:tracePt t="23388" x="3282950" y="3025775"/>
          <p14:tracePt t="23406" x="3070225" y="3051175"/>
          <p14:tracePt t="23422" x="2860675" y="3070225"/>
          <p14:tracePt t="23439" x="2584450" y="3098800"/>
          <p14:tracePt t="23456" x="2362200" y="3117850"/>
          <p14:tracePt t="23472" x="2133600" y="3146425"/>
          <p14:tracePt t="23489" x="1971675" y="3171825"/>
          <p14:tracePt t="23505" x="1841500" y="3187700"/>
          <p14:tracePt t="23522" x="1701800" y="3203575"/>
          <p14:tracePt t="23539" x="1552575" y="3235325"/>
          <p14:tracePt t="23556" x="1387475" y="3267075"/>
          <p14:tracePt t="23572" x="1298575" y="3282950"/>
          <p14:tracePt t="23589" x="1219200" y="3289300"/>
          <p14:tracePt t="23605" x="1158875" y="3305175"/>
          <p14:tracePt t="23622" x="1114425" y="3324225"/>
          <p14:tracePt t="23638" x="1095375" y="3324225"/>
          <p14:tracePt t="23656" x="1082675" y="3327400"/>
          <p14:tracePt t="23672" x="1060450" y="3333750"/>
          <p14:tracePt t="23688" x="1057275" y="3333750"/>
          <p14:tracePt t="24007" x="1060450" y="3333750"/>
          <p14:tracePt t="24022" x="1066800" y="3333750"/>
          <p14:tracePt t="24038" x="1069975" y="3333750"/>
          <p14:tracePt t="24054" x="1076325" y="3333750"/>
          <p14:tracePt t="24061" x="1079500" y="3333750"/>
          <p14:tracePt t="24072" x="1085850" y="3333750"/>
          <p14:tracePt t="24089" x="1117600" y="3333750"/>
          <p14:tracePt t="24106" x="1136650" y="3333750"/>
          <p14:tracePt t="24122" x="1158875" y="3333750"/>
          <p14:tracePt t="24139" x="1190625" y="3333750"/>
          <p14:tracePt t="24156" x="1212850" y="3333750"/>
          <p14:tracePt t="24172" x="1231900" y="3333750"/>
          <p14:tracePt t="24189" x="1247775" y="3336925"/>
          <p14:tracePt t="24205" x="1257300" y="3333750"/>
          <p14:tracePt t="24222" x="1276350" y="3333750"/>
          <p14:tracePt t="24238" x="1311275" y="3336925"/>
          <p14:tracePt t="24255" x="1387475" y="3336925"/>
          <p14:tracePt t="24272" x="1517650" y="3333750"/>
          <p14:tracePt t="24288" x="1616075" y="3333750"/>
          <p14:tracePt t="24306" x="1666875" y="3327400"/>
          <p14:tracePt t="24322" x="1758950" y="3327400"/>
          <p14:tracePt t="24338" x="1819275" y="3314700"/>
          <p14:tracePt t="24355" x="1857375" y="3314700"/>
          <p14:tracePt t="24371" x="1924050" y="3308350"/>
          <p14:tracePt t="24389" x="2022475" y="3308350"/>
          <p14:tracePt t="24406" x="2136775" y="3308350"/>
          <p14:tracePt t="24422" x="2225675" y="3302000"/>
          <p14:tracePt t="24439" x="2355850" y="3286125"/>
          <p14:tracePt t="24456" x="2441575" y="3286125"/>
          <p14:tracePt t="24473" x="2498725" y="3279775"/>
          <p14:tracePt t="24489" x="2511425" y="3279775"/>
          <p14:tracePt t="24505" x="2514600" y="3279775"/>
          <p14:tracePt t="24522" x="2524125" y="3276600"/>
          <p14:tracePt t="24538" x="2533650" y="3276600"/>
          <p14:tracePt t="24555" x="2536825" y="3276600"/>
          <p14:tracePt t="24572" x="2552700" y="3270250"/>
          <p14:tracePt t="24723" x="2555875" y="3270250"/>
          <p14:tracePt t="24740" x="2559050" y="3267075"/>
          <p14:tracePt t="24747" x="2565400" y="3260725"/>
          <p14:tracePt t="24763" x="2568575" y="3260725"/>
          <p14:tracePt t="24967" x="2574925" y="3260725"/>
          <p14:tracePt t="24973" x="2584450" y="3260725"/>
          <p14:tracePt t="24983" x="2593975" y="3260725"/>
          <p14:tracePt t="24990" x="2609850" y="3254375"/>
          <p14:tracePt t="25005" x="2635250" y="3248025"/>
          <p14:tracePt t="25022" x="2686050" y="3248025"/>
          <p14:tracePt t="25038" x="2701925" y="3248025"/>
          <p14:tracePt t="25055" x="2708275" y="3248025"/>
          <p14:tracePt t="25072" x="2717800" y="3248025"/>
          <p14:tracePt t="25088" x="2727325" y="3248025"/>
          <p14:tracePt t="25106" x="2736850" y="3248025"/>
          <p14:tracePt t="25123" x="2755900" y="3248025"/>
          <p14:tracePt t="25138" x="2784475" y="3248025"/>
          <p14:tracePt t="25156" x="2809875" y="3248025"/>
          <p14:tracePt t="25172" x="2854325" y="3241675"/>
          <p14:tracePt t="25189" x="2911475" y="3244850"/>
          <p14:tracePt t="25206" x="2959100" y="3251200"/>
          <p14:tracePt t="25222" x="3000375" y="3263900"/>
          <p14:tracePt t="25239" x="3051175" y="3263900"/>
          <p14:tracePt t="25255" x="3092450" y="3263900"/>
          <p14:tracePt t="25272" x="3149600" y="3270250"/>
          <p14:tracePt t="25289" x="3190875" y="3276600"/>
          <p14:tracePt t="25305" x="3248025" y="3276600"/>
          <p14:tracePt t="25322" x="3343275" y="3286125"/>
          <p14:tracePt t="25339" x="3422650" y="3292475"/>
          <p14:tracePt t="25355" x="3527425" y="3292475"/>
          <p14:tracePt t="25372" x="3616325" y="3308350"/>
          <p14:tracePt t="25388" x="3724275" y="3308350"/>
          <p14:tracePt t="25406" x="3803650" y="3314700"/>
          <p14:tracePt t="25422" x="3889375" y="3314700"/>
          <p14:tracePt t="25439" x="3943350" y="3321050"/>
          <p14:tracePt t="25455" x="4000500" y="3321050"/>
          <p14:tracePt t="25472" x="4057650" y="3321050"/>
          <p14:tracePt t="25489" x="4086225" y="3324225"/>
          <p14:tracePt t="25505" x="4105275" y="3330575"/>
          <p14:tracePt t="25522" x="4156075" y="3330575"/>
          <p14:tracePt t="25539" x="4210050" y="3330575"/>
          <p14:tracePt t="25556" x="4260850" y="3330575"/>
          <p14:tracePt t="25572" x="4302125" y="3321050"/>
          <p14:tracePt t="25589" x="4343400" y="3321050"/>
          <p14:tracePt t="25606" x="4394200" y="3321050"/>
          <p14:tracePt t="25623" x="4473575" y="3321050"/>
          <p14:tracePt t="25639" x="4498975" y="3321050"/>
          <p14:tracePt t="25655" x="4540250" y="3314700"/>
          <p14:tracePt t="25672" x="4578350" y="3311525"/>
          <p14:tracePt t="25689" x="4587875" y="3311525"/>
          <p14:tracePt t="25754" x="4591050" y="3311525"/>
          <p14:tracePt t="25777" x="4597400" y="3305175"/>
          <p14:tracePt t="26441" x="4600575" y="3305175"/>
          <p14:tracePt t="26456" x="4600575" y="3302000"/>
          <p14:tracePt t="26463" x="4600575" y="3295650"/>
          <p14:tracePt t="26472" x="4606925" y="3295650"/>
          <p14:tracePt t="26489" x="4619625" y="3292475"/>
          <p14:tracePt t="26505" x="4629150" y="3292475"/>
          <p14:tracePt t="26522" x="4638675" y="3282950"/>
          <p14:tracePt t="26539" x="4641850" y="3282950"/>
          <p14:tracePt t="26556" x="4651375" y="3282950"/>
          <p14:tracePt t="26572" x="4657725" y="3282950"/>
          <p14:tracePt t="26605" x="4660900" y="3279775"/>
          <p14:tracePt t="26625" x="4664075" y="3279775"/>
          <p14:tracePt t="26679" x="4670425" y="3279775"/>
          <p14:tracePt t="26703" x="4673600" y="3279775"/>
          <p14:tracePt t="26719" x="4679950" y="3279775"/>
          <p14:tracePt t="26735" x="4683125" y="3279775"/>
          <p14:tracePt t="26751" x="4689475" y="3279775"/>
          <p14:tracePt t="26777" x="4692650" y="3279775"/>
          <p14:tracePt t="26793" x="4702175" y="3279775"/>
          <p14:tracePt t="26810" x="4705350" y="3279775"/>
          <p14:tracePt t="26818" x="4714875" y="3279775"/>
          <p14:tracePt t="26834" x="4721225" y="3279775"/>
          <p14:tracePt t="26841" x="4724400" y="3279775"/>
          <p14:tracePt t="26868" x="4730750" y="3279775"/>
          <p14:tracePt t="26939" x="4733925" y="3279775"/>
          <p14:tracePt t="26962" x="4740275" y="3279775"/>
          <p14:tracePt t="26969" x="4743450" y="3279775"/>
          <p14:tracePt t="26986" x="4746625" y="3279775"/>
          <p14:tracePt t="26994" x="4752975" y="3279775"/>
          <p14:tracePt t="27622" x="4752975" y="3282950"/>
          <p14:tracePt t="27640" x="4746625" y="3295650"/>
          <p14:tracePt t="27645" x="4740275" y="3295650"/>
          <p14:tracePt t="27655" x="4724400" y="3295650"/>
          <p14:tracePt t="28812" x="4740275" y="3292475"/>
          <p14:tracePt t="28819" x="4816475" y="3282950"/>
          <p14:tracePt t="28827" x="4921250" y="3282950"/>
          <p14:tracePt t="28839" x="5013325" y="3282950"/>
          <p14:tracePt t="28856" x="5343525" y="3324225"/>
          <p14:tracePt t="28872" x="5562600" y="3390900"/>
          <p14:tracePt t="28889" x="5724525" y="3441700"/>
          <p14:tracePt t="28906" x="5756275" y="3473450"/>
          <p14:tracePt t="28922" x="5759450" y="3489325"/>
          <p14:tracePt t="28939" x="5768975" y="3502025"/>
          <p14:tracePt t="28956" x="5810250" y="3524250"/>
          <p14:tracePt t="28973" x="5965825" y="3556000"/>
          <p14:tracePt t="28988" x="6051550" y="3565525"/>
          <p14:tracePt t="29005" x="6181725" y="3581400"/>
          <p14:tracePt t="29022" x="6397625" y="3622675"/>
          <p14:tracePt t="29038" x="6550025" y="3648075"/>
          <p14:tracePt t="29055" x="6686550" y="3648075"/>
          <p14:tracePt t="29072" x="6804025" y="3648075"/>
          <p14:tracePt t="29089" x="6962775" y="3654425"/>
          <p14:tracePt t="29106" x="7153275" y="3663950"/>
          <p14:tracePt t="29122" x="7277100" y="3705225"/>
          <p14:tracePt t="29139" x="7385050" y="3711575"/>
          <p14:tracePt t="29156" x="7454900" y="3708400"/>
          <p14:tracePt t="29172" x="7496175" y="3705225"/>
          <p14:tracePt t="29189" x="7524750" y="3698875"/>
          <p14:tracePt t="29206" x="7559675" y="3686175"/>
          <p14:tracePt t="29223" x="7651750" y="3673475"/>
          <p14:tracePt t="29239" x="7743825" y="3641725"/>
          <p14:tracePt t="29256" x="7835900" y="3597275"/>
          <p14:tracePt t="29272" x="7940675" y="3530600"/>
          <p14:tracePt t="29289" x="7994650" y="3498850"/>
          <p14:tracePt t="29305" x="8020050" y="3467100"/>
          <p14:tracePt t="29322" x="8035925" y="3438525"/>
          <p14:tracePt t="29339" x="8042275" y="3413125"/>
          <p14:tracePt t="29356" x="8042275" y="3371850"/>
          <p14:tracePt t="29372" x="8042275" y="3305175"/>
          <p14:tracePt t="29389" x="8042275" y="3248025"/>
          <p14:tracePt t="29406" x="8032750" y="3171825"/>
          <p14:tracePt t="29422" x="8016875" y="3092450"/>
          <p14:tracePt t="29439" x="7988300" y="3013075"/>
          <p14:tracePt t="29456" x="7981950" y="2981325"/>
          <p14:tracePt t="29473" x="7978775" y="2936875"/>
          <p14:tracePt t="29489" x="7978775" y="2914650"/>
          <p14:tracePt t="29506" x="7978775" y="2873375"/>
          <p14:tracePt t="29523" x="7978775" y="2832100"/>
          <p14:tracePt t="29539" x="7985125" y="2813050"/>
          <p14:tracePt t="29555" x="7985125" y="2790825"/>
          <p14:tracePt t="29572" x="7985125" y="2778125"/>
          <p14:tracePt t="29589" x="7985125" y="2762250"/>
          <p14:tracePt t="29605" x="7985125" y="2736850"/>
          <p14:tracePt t="29623" x="7985125" y="2701925"/>
          <p14:tracePt t="29639" x="7985125" y="2676525"/>
          <p14:tracePt t="29657" x="7981950" y="2644775"/>
          <p14:tracePt t="29672" x="7981950" y="2638425"/>
          <p14:tracePt t="29689" x="7981950" y="2635250"/>
          <p14:tracePt t="29788" x="7978775" y="2641600"/>
          <p14:tracePt t="29795" x="7972425" y="2644775"/>
          <p14:tracePt t="29805" x="7962900" y="2660650"/>
          <p14:tracePt t="29823" x="7934325" y="2692400"/>
          <p14:tracePt t="29839" x="7908925" y="2714625"/>
          <p14:tracePt t="29856" x="7899400" y="2730500"/>
          <p14:tracePt t="29872" x="7896225" y="2740025"/>
          <p14:tracePt t="29889" x="7896225" y="2743200"/>
          <p14:tracePt t="29931" x="7896225" y="2749550"/>
          <p14:tracePt t="29940" x="7912100" y="2752725"/>
          <p14:tracePt t="29955" x="7940675" y="2759075"/>
          <p14:tracePt t="29973" x="7975600" y="2771775"/>
          <p14:tracePt t="29989" x="7994650" y="2781300"/>
          <p14:tracePt t="30006" x="8010525" y="2790825"/>
          <p14:tracePt t="30023" x="8016875" y="2806700"/>
          <p14:tracePt t="30039" x="8016875" y="2816225"/>
          <p14:tracePt t="30056" x="8013700" y="2854325"/>
          <p14:tracePt t="30072" x="7981950" y="2908300"/>
          <p14:tracePt t="30089" x="7956550" y="2943225"/>
          <p14:tracePt t="30106" x="7921625" y="2997200"/>
          <p14:tracePt t="30122" x="7905750" y="3025775"/>
          <p14:tracePt t="30140" x="7886700" y="3076575"/>
          <p14:tracePt t="30155" x="7874000" y="3105150"/>
          <p14:tracePt t="30174" x="7874000" y="3155950"/>
          <p14:tracePt t="30189" x="7877175" y="3168650"/>
          <p14:tracePt t="30205" x="7886700" y="3200400"/>
          <p14:tracePt t="30222" x="7902575" y="3213100"/>
          <p14:tracePt t="30239" x="7943850" y="3238500"/>
          <p14:tracePt t="30256" x="7997825" y="3273425"/>
          <p14:tracePt t="30273" x="8032750" y="3289300"/>
          <p14:tracePt t="30289" x="8070850" y="3327400"/>
          <p14:tracePt t="30306" x="8077200" y="3378200"/>
          <p14:tracePt t="30322" x="8077200" y="3413125"/>
          <p14:tracePt t="30339" x="8048625" y="3457575"/>
          <p14:tracePt t="30356" x="8010525" y="3495675"/>
          <p14:tracePt t="30372" x="7978775" y="3533775"/>
          <p14:tracePt t="30389" x="7947025" y="3597275"/>
          <p14:tracePt t="30405" x="7915275" y="3641725"/>
          <p14:tracePt t="30423" x="7915275" y="3660775"/>
          <p14:tracePt t="30440" x="7915275" y="3683000"/>
          <p14:tracePt t="30455" x="7915275" y="3702050"/>
          <p14:tracePt t="30473" x="7940675" y="3711575"/>
          <p14:tracePt t="30489" x="7975600" y="3724275"/>
          <p14:tracePt t="30506" x="8010525" y="3730625"/>
          <p14:tracePt t="30523" x="8039100" y="3730625"/>
          <p14:tracePt t="30539" x="8051800" y="3733800"/>
          <p14:tracePt t="30555" x="8058150" y="3733800"/>
          <p14:tracePt t="31260" x="8061325" y="3733800"/>
          <p14:tracePt t="31267" x="8067675" y="3733800"/>
          <p14:tracePt t="31277" x="8070850" y="3724275"/>
          <p14:tracePt t="31293" x="8077200" y="3724275"/>
          <p14:tracePt t="31333" x="8077200" y="3717925"/>
          <p14:tracePt t="31775" x="8080375" y="3714750"/>
          <p14:tracePt t="31786" x="8080375" y="3692525"/>
          <p14:tracePt t="31793" x="8080375" y="3660775"/>
          <p14:tracePt t="31806" x="8086725" y="3625850"/>
          <p14:tracePt t="31822" x="8083550" y="3530600"/>
          <p14:tracePt t="31839" x="8074025" y="3432175"/>
          <p14:tracePt t="31856" x="8067675" y="3343275"/>
          <p14:tracePt t="31873" x="8061325" y="3244850"/>
          <p14:tracePt t="31875" x="8051800" y="3213100"/>
          <p14:tracePt t="31889" x="8045450" y="3168650"/>
          <p14:tracePt t="31906" x="8026400" y="3063875"/>
          <p14:tracePt t="31923" x="8020050" y="3022600"/>
          <p14:tracePt t="31939" x="8007350" y="2994025"/>
          <p14:tracePt t="31956" x="8007350" y="2952750"/>
          <p14:tracePt t="31973" x="8007350" y="2921000"/>
          <p14:tracePt t="31989" x="8004175" y="2886075"/>
          <p14:tracePt t="32006" x="7985125" y="2847975"/>
          <p14:tracePt t="32023" x="7978775" y="2822575"/>
          <p14:tracePt t="32040" x="7972425" y="2794000"/>
          <p14:tracePt t="32056" x="7966075" y="2765425"/>
          <p14:tracePt t="32072" x="7962900" y="2746375"/>
          <p14:tracePt t="32089" x="7962900" y="2717800"/>
          <p14:tracePt t="32106" x="7962900" y="2701925"/>
          <p14:tracePt t="32123" x="7962900" y="2682875"/>
          <p14:tracePt t="32140" x="7956550" y="2673350"/>
          <p14:tracePt t="32156" x="7956550" y="2663825"/>
          <p14:tracePt t="32568" x="7959725" y="2663825"/>
          <p14:tracePt t="32575" x="7969250" y="2663825"/>
          <p14:tracePt t="32583" x="8007350" y="2663825"/>
          <p14:tracePt t="32591" x="8051800" y="2670175"/>
          <p14:tracePt t="32606" x="8108950" y="2676525"/>
          <p14:tracePt t="32623" x="8220075" y="2682875"/>
          <p14:tracePt t="32639" x="8251825" y="2682875"/>
          <p14:tracePt t="32655" x="8302625" y="2682875"/>
          <p14:tracePt t="32673" x="8305800" y="2682875"/>
          <p14:tracePt t="32768" x="8289925" y="2689225"/>
          <p14:tracePt t="32775" x="8255000" y="2689225"/>
          <p14:tracePt t="32783" x="8232775" y="2689225"/>
          <p14:tracePt t="32791" x="8191500" y="2689225"/>
          <p14:tracePt t="32807" x="8131175" y="2689225"/>
          <p14:tracePt t="32823" x="8054975" y="2717800"/>
          <p14:tracePt t="32839" x="8010525" y="2724150"/>
          <p14:tracePt t="32857" x="7924800" y="2743200"/>
          <p14:tracePt t="32873" x="7896225" y="2781300"/>
          <p14:tracePt t="32890" x="7880350" y="2794000"/>
          <p14:tracePt t="32906" x="7861300" y="2816225"/>
          <p14:tracePt t="32923" x="7835900" y="2851150"/>
          <p14:tracePt t="32939" x="7826375" y="2870200"/>
          <p14:tracePt t="32956" x="7820025" y="2892425"/>
          <p14:tracePt t="32973" x="7816850" y="2901950"/>
          <p14:tracePt t="32990" x="7810500" y="2914650"/>
          <p14:tracePt t="33006" x="7804150" y="2927350"/>
          <p14:tracePt t="33040" x="7804150" y="2936875"/>
          <p14:tracePt t="33056" x="7804150" y="2940050"/>
          <p14:tracePt t="33073" x="7804150" y="2955925"/>
          <p14:tracePt t="33089" x="7804150" y="2959100"/>
          <p14:tracePt t="33414" x="7804150" y="2952750"/>
          <p14:tracePt t="33422" x="7804150" y="2949575"/>
          <p14:tracePt t="33429" x="7804150" y="2940050"/>
          <p14:tracePt t="33439" x="7804150" y="2927350"/>
          <p14:tracePt t="33455" x="7804150" y="2908300"/>
          <p14:tracePt t="33472" x="7804150" y="2886075"/>
          <p14:tracePt t="33489" x="7807325" y="2860675"/>
          <p14:tracePt t="33506" x="7813675" y="2838450"/>
          <p14:tracePt t="33523" x="7820025" y="2822575"/>
          <p14:tracePt t="33539" x="7823200" y="2816225"/>
          <p14:tracePt t="33556" x="7823200" y="2806700"/>
          <p14:tracePt t="33573" x="7832725" y="2784475"/>
          <p14:tracePt t="33589" x="7832725" y="2771775"/>
          <p14:tracePt t="33606" x="7861300" y="2733675"/>
          <p14:tracePt t="33623" x="7877175" y="2711450"/>
          <p14:tracePt t="33639" x="7893050" y="2689225"/>
          <p14:tracePt t="33656" x="7905750" y="2667000"/>
          <p14:tracePt t="33673" x="7905750" y="2663825"/>
          <p14:tracePt t="33709" x="7908925" y="2670175"/>
          <p14:tracePt t="33722" x="7924800" y="2711450"/>
          <p14:tracePt t="33739" x="7943850" y="2768600"/>
          <p14:tracePt t="33756" x="8007350" y="2873375"/>
          <p14:tracePt t="33773" x="8070850" y="3016250"/>
          <p14:tracePt t="33789" x="8074025" y="3019425"/>
          <p14:tracePt t="33848" x="8074025" y="2997200"/>
          <p14:tracePt t="33855" x="8074025" y="2971800"/>
          <p14:tracePt t="33864" x="8061325" y="2914650"/>
          <p14:tracePt t="33873" x="8054975" y="2838450"/>
          <p14:tracePt t="33890" x="8023225" y="2740025"/>
          <p14:tracePt t="33906" x="7969250" y="2654300"/>
          <p14:tracePt t="33923" x="7956550" y="2632075"/>
          <p14:tracePt t="33959" x="7959725" y="2654300"/>
          <p14:tracePt t="33973" x="7966075" y="2670175"/>
          <p14:tracePt t="33989" x="8020050" y="2778125"/>
          <p14:tracePt t="34005" x="8026400" y="2863850"/>
          <p14:tracePt t="34023" x="8061325" y="2946400"/>
          <p14:tracePt t="34071" x="8061325" y="2949575"/>
          <p14:tracePt t="34079" x="8064500" y="2949575"/>
          <p14:tracePt t="34089" x="8061325" y="2911475"/>
          <p14:tracePt t="34105" x="8054975" y="2803525"/>
          <p14:tracePt t="34123" x="8039100" y="2717800"/>
          <p14:tracePt t="34140" x="8001000" y="2632075"/>
          <p14:tracePt t="34156" x="7981950" y="2606675"/>
          <p14:tracePt t="34193" x="7978775" y="2606675"/>
          <p14:tracePt t="34215" x="7978775" y="2609850"/>
          <p14:tracePt t="34226" x="7978775" y="2625725"/>
          <p14:tracePt t="34239" x="7978775" y="2635250"/>
          <p14:tracePt t="34256" x="7978775" y="2651125"/>
          <p14:tracePt t="34273" x="7978775" y="2654300"/>
          <p14:tracePt t="34378" x="7978775" y="2651125"/>
          <p14:tracePt t="34603" x="7978775" y="2660650"/>
          <p14:tracePt t="34611" x="7991475" y="2686050"/>
          <p14:tracePt t="34619" x="8010525" y="2705100"/>
          <p14:tracePt t="34627" x="8051800" y="2755900"/>
          <p14:tracePt t="34640" x="8089900" y="2784475"/>
          <p14:tracePt t="34656" x="8220075" y="2816225"/>
          <p14:tracePt t="34673" x="8372475" y="2835275"/>
          <p14:tracePt t="34690" x="8531225" y="2841625"/>
          <p14:tracePt t="34706" x="8689975" y="2851150"/>
          <p14:tracePt t="34723" x="8890000" y="2851150"/>
          <p14:tracePt t="34739" x="8947150" y="2860675"/>
          <p14:tracePt t="34756" x="9128125" y="2860675"/>
          <p14:tracePt t="34773" x="9213850" y="2860675"/>
          <p14:tracePt t="34789" x="9280525" y="2847975"/>
          <p14:tracePt t="34806" x="9318625" y="2828925"/>
          <p14:tracePt t="34823" x="9353550" y="2806700"/>
          <p14:tracePt t="34840" x="9363075" y="2797175"/>
          <p14:tracePt t="34856" x="9366250" y="2787650"/>
          <p14:tracePt t="34872" x="9382125" y="2768600"/>
          <p14:tracePt t="34890" x="9423400" y="2755900"/>
          <p14:tracePt t="34906" x="9471025" y="2743200"/>
          <p14:tracePt t="34908" x="9505950" y="2736850"/>
          <p14:tracePt t="34923" x="9550400" y="2730500"/>
          <p14:tracePt t="34940" x="9690100" y="2720975"/>
          <p14:tracePt t="34957" x="9842500" y="2698750"/>
          <p14:tracePt t="34973" x="9880600" y="2686050"/>
          <p14:tracePt t="34989" x="9896475" y="2644775"/>
          <p14:tracePt t="35006" x="9902825" y="2635250"/>
          <p14:tracePt t="35023" x="9906000" y="2603500"/>
          <p14:tracePt t="35039" x="9912350" y="2584450"/>
          <p14:tracePt t="35056" x="9921875" y="2574925"/>
          <p14:tracePt t="35073" x="9921875" y="2565400"/>
          <p14:tracePt t="35090" x="9928225" y="2549525"/>
          <p14:tracePt t="35106" x="9931400" y="2546350"/>
          <p14:tracePt t="35122" x="9931400" y="2540000"/>
          <p14:tracePt t="35191" x="9940925" y="2543175"/>
          <p14:tracePt t="35200" x="9953625" y="2562225"/>
          <p14:tracePt t="35210" x="9966325" y="2584450"/>
          <p14:tracePt t="35223" x="9966325" y="2597150"/>
          <p14:tracePt t="35239" x="9985375" y="2638425"/>
          <p14:tracePt t="35256" x="10007600" y="2686050"/>
          <p14:tracePt t="35273" x="10023475" y="2714625"/>
          <p14:tracePt t="35290" x="10029825" y="2724150"/>
          <p14:tracePt t="35360" x="10020300" y="2724150"/>
          <p14:tracePt t="35367" x="10001250" y="2724150"/>
          <p14:tracePt t="35375" x="9991725" y="2724150"/>
          <p14:tracePt t="35390" x="9975850" y="2724150"/>
          <p14:tracePt t="35406" x="9934575" y="2692400"/>
          <p14:tracePt t="35423" x="9931400" y="2689225"/>
          <p14:tracePt t="35424" x="9931400" y="2686050"/>
          <p14:tracePt t="35440" x="9925050" y="2686050"/>
          <p14:tracePt t="35761" x="9921875" y="2686050"/>
          <p14:tracePt t="35769" x="9902825" y="2705100"/>
          <p14:tracePt t="35777" x="9845675" y="2736850"/>
          <p14:tracePt t="35790" x="9769475" y="2762250"/>
          <p14:tracePt t="35806" x="9575800" y="2797175"/>
          <p14:tracePt t="35823" x="9337675" y="2797175"/>
          <p14:tracePt t="35839" x="9048750" y="2806700"/>
          <p14:tracePt t="35856" x="8791575" y="2806700"/>
          <p14:tracePt t="35872" x="8655050" y="2806700"/>
          <p14:tracePt t="35890" x="8528050" y="2806700"/>
          <p14:tracePt t="35907" x="8461375" y="2790825"/>
          <p14:tracePt t="35923" x="8435975" y="2787650"/>
          <p14:tracePt t="35924" x="8416925" y="2768600"/>
          <p14:tracePt t="35940" x="8375650" y="2762250"/>
          <p14:tracePt t="35958" x="8318500" y="2755900"/>
          <p14:tracePt t="35972" x="8248650" y="2727325"/>
          <p14:tracePt t="35989" x="8197850" y="2714625"/>
          <p14:tracePt t="36006" x="8147050" y="2689225"/>
          <p14:tracePt t="36023" x="8074025" y="2651125"/>
          <p14:tracePt t="36040" x="7994650" y="2638425"/>
          <p14:tracePt t="36056" x="7905750" y="2628900"/>
          <p14:tracePt t="36073" x="7794625" y="2603500"/>
          <p14:tracePt t="36089" x="7737475" y="2590800"/>
          <p14:tracePt t="36106" x="7702550" y="2578100"/>
          <p14:tracePt t="36122" x="7699375" y="2578100"/>
          <p14:tracePt t="36140" x="7699375" y="2574925"/>
          <p14:tracePt t="36156" x="7693025" y="2568575"/>
          <p14:tracePt t="36238" x="7699375" y="2571750"/>
          <p14:tracePt t="36247" x="7718425" y="2590800"/>
          <p14:tracePt t="36256" x="7747000" y="2609850"/>
          <p14:tracePt t="36273" x="7794625" y="2657475"/>
          <p14:tracePt t="36290" x="7823200" y="2701925"/>
          <p14:tracePt t="36306" x="7889875" y="2762250"/>
          <p14:tracePt t="36323" x="7927975" y="2784475"/>
          <p14:tracePt t="36340" x="7956550" y="2797175"/>
          <p14:tracePt t="36357" x="8058150" y="2809875"/>
          <p14:tracePt t="36372" x="8093075" y="2816225"/>
          <p14:tracePt t="36389" x="8191500" y="2816225"/>
          <p14:tracePt t="36406" x="8255000" y="2816225"/>
          <p14:tracePt t="36422" x="8280400" y="2816225"/>
          <p14:tracePt t="36424" x="8302625" y="2813050"/>
          <p14:tracePt t="36439" x="8369300" y="2813050"/>
          <p14:tracePt t="36456" x="8426450" y="2816225"/>
          <p14:tracePt t="36473" x="8550275" y="2847975"/>
          <p14:tracePt t="36490" x="8670925" y="2873375"/>
          <p14:tracePt t="36506" x="8756650" y="2873375"/>
          <p14:tracePt t="36523" x="8804275" y="2879725"/>
          <p14:tracePt t="36540" x="8858250" y="2879725"/>
          <p14:tracePt t="36557" x="8899525" y="2886075"/>
          <p14:tracePt t="36573" x="8934450" y="2886075"/>
          <p14:tracePt t="36590" x="8975725" y="2886075"/>
          <p14:tracePt t="36607" x="9001125" y="2867025"/>
          <p14:tracePt t="36623" x="9001125" y="2863850"/>
          <p14:tracePt t="36639" x="9001125" y="2857500"/>
          <p14:tracePt t="36656" x="9001125" y="2847975"/>
          <p14:tracePt t="36673" x="9001125" y="2835275"/>
          <p14:tracePt t="36689" x="9001125" y="2825750"/>
          <p14:tracePt t="36759" x="9001125" y="2822575"/>
          <p14:tracePt t="36776" x="9001125" y="2816225"/>
          <p14:tracePt t="36791" x="9001125" y="2813050"/>
          <p14:tracePt t="36801" x="9001125" y="2806700"/>
          <p14:tracePt t="36817" x="9001125" y="2797175"/>
          <p14:tracePt t="36834" x="9001125" y="2794000"/>
          <p14:tracePt t="36841" x="9001125" y="2790825"/>
          <p14:tracePt t="36866" x="9010650" y="2784475"/>
          <p14:tracePt t="36874" x="9017000" y="2784475"/>
          <p14:tracePt t="36889" x="9026525" y="2778125"/>
          <p14:tracePt t="36906" x="9032875" y="2771775"/>
          <p14:tracePt t="36923" x="9042400" y="2762250"/>
          <p14:tracePt t="36940" x="9042400" y="2733675"/>
          <p14:tracePt t="36956" x="9042400" y="2686050"/>
          <p14:tracePt t="36973" x="9048750" y="2644775"/>
          <p14:tracePt t="36990" x="9045575" y="2609850"/>
          <p14:tracePt t="37006" x="9045575" y="2581275"/>
          <p14:tracePt t="37023" x="9045575" y="2568575"/>
          <p14:tracePt t="37039" x="9042400" y="2540000"/>
          <p14:tracePt t="37057" x="9026525" y="2517775"/>
          <p14:tracePt t="37073" x="9007475" y="2489200"/>
          <p14:tracePt t="37090" x="8975725" y="2454275"/>
          <p14:tracePt t="37107" x="8928100" y="2409825"/>
          <p14:tracePt t="37123" x="8915400" y="2390775"/>
          <p14:tracePt t="37139" x="8902700" y="2384425"/>
          <p14:tracePt t="37156" x="8886825" y="2374900"/>
          <p14:tracePt t="37173" x="8867775" y="2371725"/>
          <p14:tracePt t="37189" x="8861425" y="2365375"/>
          <p14:tracePt t="37206" x="8845550" y="2365375"/>
          <p14:tracePt t="37223" x="8813800" y="2368550"/>
          <p14:tracePt t="37240" x="8756650" y="2374900"/>
          <p14:tracePt t="37256" x="8721725" y="2387600"/>
          <p14:tracePt t="37272" x="8693150" y="2403475"/>
          <p14:tracePt t="37289" x="8677275" y="2425700"/>
          <p14:tracePt t="37307" x="8642350" y="2473325"/>
          <p14:tracePt t="37324" x="8636000" y="2508250"/>
          <p14:tracePt t="37339" x="8623300" y="2568575"/>
          <p14:tracePt t="37356" x="8623300" y="2590800"/>
          <p14:tracePt t="37373" x="8616950" y="2657475"/>
          <p14:tracePt t="37389" x="8616950" y="2695575"/>
          <p14:tracePt t="37406" x="8616950" y="2720975"/>
          <p14:tracePt t="37423" x="8645525" y="2774950"/>
          <p14:tracePt t="37440" x="8661400" y="2809875"/>
          <p14:tracePt t="37456" x="8686800" y="2838450"/>
          <p14:tracePt t="37473" x="8715375" y="2857500"/>
          <p14:tracePt t="37489" x="8750300" y="2873375"/>
          <p14:tracePt t="37507" x="8791575" y="2892425"/>
          <p14:tracePt t="37523" x="8842375" y="2898775"/>
          <p14:tracePt t="37540" x="8890000" y="2898775"/>
          <p14:tracePt t="37556" x="8931275" y="2905125"/>
          <p14:tracePt t="37573" x="8994775" y="2901950"/>
          <p14:tracePt t="37590" x="9064625" y="2886075"/>
          <p14:tracePt t="37606" x="9118600" y="2844800"/>
          <p14:tracePt t="37623" x="9163050" y="2813050"/>
          <p14:tracePt t="37640" x="9169400" y="2784475"/>
          <p14:tracePt t="37656" x="9182100" y="2743200"/>
          <p14:tracePt t="37672" x="9182100" y="2695575"/>
          <p14:tracePt t="37690" x="9182100" y="2641600"/>
          <p14:tracePt t="37706" x="9172575" y="2597150"/>
          <p14:tracePt t="37723" x="9166225" y="2571750"/>
          <p14:tracePt t="37739" x="9153525" y="2536825"/>
          <p14:tracePt t="37756" x="9144000" y="2501900"/>
          <p14:tracePt t="37773" x="9118600" y="2447925"/>
          <p14:tracePt t="37789" x="9099550" y="2406650"/>
          <p14:tracePt t="37806" x="9077325" y="2387600"/>
          <p14:tracePt t="37823" x="9067800" y="2374900"/>
          <p14:tracePt t="37840" x="9061450" y="2359025"/>
          <p14:tracePt t="37856" x="9042400" y="2346325"/>
          <p14:tracePt t="37873" x="8988425" y="2324100"/>
          <p14:tracePt t="37890" x="8937625" y="2317750"/>
          <p14:tracePt t="37906" x="8912225" y="2317750"/>
          <p14:tracePt t="37922" x="8870950" y="2320925"/>
          <p14:tracePt t="37940" x="8836025" y="2327275"/>
          <p14:tracePt t="37956" x="8807450" y="2336800"/>
          <p14:tracePt t="37973" x="8772525" y="2355850"/>
          <p14:tracePt t="37990" x="8728075" y="2378075"/>
          <p14:tracePt t="38007" x="8674100" y="2403475"/>
          <p14:tracePt t="38023" x="8664575" y="2409825"/>
          <p14:tracePt t="38039" x="8648700" y="2432050"/>
          <p14:tracePt t="38057" x="8616950" y="2463800"/>
          <p14:tracePt t="38073" x="8597900" y="2486025"/>
          <p14:tracePt t="38090" x="8594725" y="2514600"/>
          <p14:tracePt t="38107" x="8588375" y="2555875"/>
          <p14:tracePt t="38123" x="8591550" y="2597150"/>
          <p14:tracePt t="38140" x="8591550" y="2632075"/>
          <p14:tracePt t="38156" x="8607425" y="2660650"/>
          <p14:tracePt t="38172" x="8623300" y="2682875"/>
          <p14:tracePt t="38190" x="8645525" y="2711450"/>
          <p14:tracePt t="38206" x="8680450" y="2746375"/>
          <p14:tracePt t="38223" x="8724900" y="2787650"/>
          <p14:tracePt t="38240" x="8804275" y="2828925"/>
          <p14:tracePt t="38256" x="8899525" y="2857500"/>
          <p14:tracePt t="38273" x="8947150" y="2860675"/>
          <p14:tracePt t="38289" x="8972550" y="2867025"/>
          <p14:tracePt t="38307" x="8997950" y="2867025"/>
          <p14:tracePt t="38324" x="9029700" y="2867025"/>
          <p14:tracePt t="38340" x="9039225" y="2860675"/>
          <p14:tracePt t="38356" x="9061450" y="2851150"/>
          <p14:tracePt t="38373" x="9070975" y="2819400"/>
          <p14:tracePt t="38390" x="9077325" y="2765425"/>
          <p14:tracePt t="38406" x="9090025" y="2714625"/>
          <p14:tracePt t="38422" x="9096375" y="2673350"/>
          <p14:tracePt t="38440" x="9102725" y="2625725"/>
          <p14:tracePt t="38456" x="9121775" y="2590800"/>
          <p14:tracePt t="38473" x="9121775" y="2562225"/>
          <p14:tracePt t="38490" x="9121775" y="2543175"/>
          <p14:tracePt t="38507" x="9118600" y="2508250"/>
          <p14:tracePt t="38523" x="9102725" y="2492375"/>
          <p14:tracePt t="38539" x="9083675" y="2482850"/>
          <p14:tracePt t="38556" x="9083675" y="2479675"/>
          <p14:tracePt t="38573" x="9080500" y="2479675"/>
          <p14:tracePt t="38709" x="9067800" y="2473325"/>
          <p14:tracePt t="38718" x="9064625" y="2463800"/>
          <p14:tracePt t="38725" x="9051925" y="2457450"/>
          <p14:tracePt t="38740" x="9042400" y="2447925"/>
          <p14:tracePt t="38757" x="9036050" y="2441575"/>
          <p14:tracePt t="39104" x="9032875" y="2441575"/>
          <p14:tracePt t="39474" x="9032875" y="2438400"/>
          <p14:tracePt t="39521" x="9029700" y="2438400"/>
          <p14:tracePt t="39563" x="9029700" y="2432050"/>
          <p14:tracePt t="39572" x="9023350" y="2428875"/>
          <p14:tracePt t="39589" x="9020175" y="2422525"/>
          <p14:tracePt t="39595" x="9013825" y="2419350"/>
          <p14:tracePt t="39606" x="9010650" y="2416175"/>
          <p14:tracePt t="39623" x="9010650" y="2409825"/>
          <p14:tracePt t="39639" x="9004300" y="2400300"/>
          <p14:tracePt t="39657" x="8997950" y="2397125"/>
          <p14:tracePt t="39673" x="8988425" y="2390775"/>
          <p14:tracePt t="39690" x="8978900" y="2387600"/>
          <p14:tracePt t="39707" x="8972550" y="2384425"/>
          <p14:tracePt t="39723" x="8959850" y="2378075"/>
          <p14:tracePt t="39740" x="8950325" y="2378075"/>
          <p14:tracePt t="39756" x="8940800" y="2378075"/>
          <p14:tracePt t="39773" x="8928100" y="2378075"/>
          <p14:tracePt t="39790" x="8912225" y="2381250"/>
          <p14:tracePt t="39806" x="8893175" y="2381250"/>
          <p14:tracePt t="39823" x="8877300" y="2381250"/>
          <p14:tracePt t="39840" x="8858250" y="2381250"/>
          <p14:tracePt t="39856" x="8848725" y="2381250"/>
          <p14:tracePt t="39873" x="8845550" y="2381250"/>
          <p14:tracePt t="39889" x="8836025" y="2381250"/>
          <p14:tracePt t="39907" x="8829675" y="2384425"/>
          <p14:tracePt t="39940" x="8820150" y="2400300"/>
          <p14:tracePt t="39957" x="8807450" y="2409825"/>
          <p14:tracePt t="39958" x="8801100" y="2419350"/>
          <p14:tracePt t="39973" x="8788400" y="2428875"/>
          <p14:tracePt t="39989" x="8775700" y="2451100"/>
          <p14:tracePt t="40006" x="8766175" y="2460625"/>
          <p14:tracePt t="40023" x="8759825" y="2466975"/>
          <p14:tracePt t="40040" x="8750300" y="2482850"/>
          <p14:tracePt t="40056" x="8747125" y="2508250"/>
          <p14:tracePt t="40073" x="8734425" y="2530475"/>
          <p14:tracePt t="40090" x="8734425" y="2533650"/>
          <p14:tracePt t="40106" x="8731250" y="2555875"/>
          <p14:tracePt t="40123" x="8731250" y="2562225"/>
          <p14:tracePt t="40139" x="8731250" y="2578100"/>
          <p14:tracePt t="40157" x="8718550" y="2600325"/>
          <p14:tracePt t="40173" x="8718550" y="2619375"/>
          <p14:tracePt t="40190" x="8718550" y="2647950"/>
          <p14:tracePt t="40207" x="8718550" y="2673350"/>
          <p14:tracePt t="40223" x="8718550" y="2698750"/>
          <p14:tracePt t="40240" x="8721725" y="2708275"/>
          <p14:tracePt t="40256" x="8724900" y="2711450"/>
          <p14:tracePt t="40272" x="8731250" y="2727325"/>
          <p14:tracePt t="40290" x="8737600" y="2730500"/>
          <p14:tracePt t="40306" x="8747125" y="2730500"/>
          <p14:tracePt t="40323" x="8763000" y="2740025"/>
          <p14:tracePt t="40339" x="8775700" y="2740025"/>
          <p14:tracePt t="40356" x="8826500" y="2759075"/>
          <p14:tracePt t="40373" x="8861425" y="2771775"/>
          <p14:tracePt t="40389" x="8896350" y="2778125"/>
          <p14:tracePt t="40406" x="8931275" y="2778125"/>
          <p14:tracePt t="40423" x="8950325" y="2778125"/>
          <p14:tracePt t="40439" x="8963025" y="2774950"/>
          <p14:tracePt t="40457" x="8972550" y="2771775"/>
          <p14:tracePt t="40458" x="8978900" y="2771775"/>
          <p14:tracePt t="40473" x="8988425" y="2759075"/>
          <p14:tracePt t="40490" x="9004300" y="2736850"/>
          <p14:tracePt t="40506" x="9020175" y="2717800"/>
          <p14:tracePt t="40523" x="9036050" y="2695575"/>
          <p14:tracePt t="40540" x="9042400" y="2673350"/>
          <p14:tracePt t="40557" x="9048750" y="2654300"/>
          <p14:tracePt t="40574" x="9051925" y="2635250"/>
          <p14:tracePt t="40590" x="9058275" y="2613025"/>
          <p14:tracePt t="40606" x="9058275" y="2590800"/>
          <p14:tracePt t="40623" x="9064625" y="2565400"/>
          <p14:tracePt t="40639" x="9064625" y="2530475"/>
          <p14:tracePt t="40656" x="9064625" y="2511425"/>
          <p14:tracePt t="40673" x="9064625" y="2495550"/>
          <p14:tracePt t="40689" x="9061450" y="2492375"/>
          <p14:tracePt t="40707" x="9058275" y="2482850"/>
          <p14:tracePt t="40723" x="9048750" y="2473325"/>
          <p14:tracePt t="40740" x="9045575" y="2470150"/>
          <p14:tracePt t="40756" x="9039225" y="2460625"/>
          <p14:tracePt t="40773" x="9036050" y="2460625"/>
          <p14:tracePt t="40868" x="9029700" y="2460625"/>
          <p14:tracePt t="40900" x="9029700" y="2454275"/>
          <p14:tracePt t="40907" x="9026525" y="2451100"/>
          <p14:tracePt t="40915" x="9023350" y="2451100"/>
          <p14:tracePt t="40925" x="9023350" y="2447925"/>
          <p14:tracePt t="41015" x="9017000" y="2447925"/>
          <p14:tracePt t="41021" x="9013825" y="2447925"/>
          <p14:tracePt t="41038" x="9007475" y="2447925"/>
          <p14:tracePt t="41045" x="9007475" y="2441575"/>
          <p14:tracePt t="41304" x="9007475" y="2438400"/>
          <p14:tracePt t="41311" x="9004300" y="2432050"/>
          <p14:tracePt t="41323" x="9004300" y="2428875"/>
          <p14:tracePt t="41340" x="8994775" y="2422525"/>
          <p14:tracePt t="41357" x="8988425" y="2403475"/>
          <p14:tracePt t="41373" x="8959850" y="2381250"/>
          <p14:tracePt t="41390" x="8940800" y="2365375"/>
          <p14:tracePt t="41407" x="8912225" y="2359025"/>
          <p14:tracePt t="41423" x="8902700" y="2349500"/>
          <p14:tracePt t="41440" x="8893175" y="2349500"/>
          <p14:tracePt t="41457" x="8890000" y="2349500"/>
          <p14:tracePt t="41460" x="8880475" y="2349500"/>
          <p14:tracePt t="41473" x="8867775" y="2349500"/>
          <p14:tracePt t="41490" x="8810625" y="2359025"/>
          <p14:tracePt t="41506" x="8740775" y="2384425"/>
          <p14:tracePt t="41523" x="8683625" y="2432050"/>
          <p14:tracePt t="41539" x="8616950" y="2486025"/>
          <p14:tracePt t="41557" x="8575675" y="2540000"/>
          <p14:tracePt t="41573" x="8559800" y="2562225"/>
          <p14:tracePt t="41590" x="8553450" y="2587625"/>
          <p14:tracePt t="41607" x="8553450" y="2609850"/>
          <p14:tracePt t="41623" x="8556625" y="2644775"/>
          <p14:tracePt t="41640" x="8556625" y="2663825"/>
          <p14:tracePt t="41657" x="8553450" y="2686050"/>
          <p14:tracePt t="41673" x="8553450" y="2705100"/>
          <p14:tracePt t="41690" x="8553450" y="2720975"/>
          <p14:tracePt t="41707" x="8556625" y="2733675"/>
          <p14:tracePt t="41723" x="8562975" y="2755900"/>
          <p14:tracePt t="41740" x="8572500" y="2778125"/>
          <p14:tracePt t="41756" x="8585200" y="2790825"/>
          <p14:tracePt t="42723" x="8569325" y="2790825"/>
          <p14:tracePt t="42731" x="8524875" y="2813050"/>
          <p14:tracePt t="42741" x="8461375" y="2819400"/>
          <p14:tracePt t="42756" x="8302625" y="2838450"/>
          <p14:tracePt t="42773" x="8181975" y="2854325"/>
          <p14:tracePt t="42790" x="8042275" y="2863850"/>
          <p14:tracePt t="42806" x="7943850" y="2876550"/>
          <p14:tracePt t="42823" x="7858125" y="2876550"/>
          <p14:tracePt t="42840" x="7731125" y="2876550"/>
          <p14:tracePt t="42857" x="7604125" y="2876550"/>
          <p14:tracePt t="42873" x="7461250" y="2921000"/>
          <p14:tracePt t="42890" x="7299325" y="2952750"/>
          <p14:tracePt t="42907" x="7086600" y="2962275"/>
          <p14:tracePt t="42923" x="7042150" y="2968625"/>
          <p14:tracePt t="42939" x="6797675" y="2997200"/>
          <p14:tracePt t="42956" x="6702425" y="2997200"/>
          <p14:tracePt t="42973" x="6457950" y="2990850"/>
          <p14:tracePt t="42989" x="6413500" y="2994025"/>
          <p14:tracePt t="43006" x="6267450" y="3041650"/>
          <p14:tracePt t="43023" x="6111875" y="3101975"/>
          <p14:tracePt t="43040" x="5959475" y="3152775"/>
          <p14:tracePt t="43056" x="5832475" y="3219450"/>
          <p14:tracePt t="43073" x="5702300" y="3244850"/>
          <p14:tracePt t="43089" x="5591175" y="3286125"/>
          <p14:tracePt t="43107" x="5480050" y="3308350"/>
          <p14:tracePt t="43123" x="5372100" y="3333750"/>
          <p14:tracePt t="43141" x="5235575" y="3371850"/>
          <p14:tracePt t="43157" x="5168900" y="3381375"/>
          <p14:tracePt t="43173" x="5022850" y="3381375"/>
          <p14:tracePt t="43189" x="4759325" y="3381375"/>
          <p14:tracePt t="43206" x="4556125" y="3365500"/>
          <p14:tracePt t="43223" x="4378325" y="3349625"/>
          <p14:tracePt t="43240" x="4238625" y="3340100"/>
          <p14:tracePt t="43257" x="4130675" y="3333750"/>
          <p14:tracePt t="43273" x="4003675" y="3333750"/>
          <p14:tracePt t="43290" x="3873500" y="3336925"/>
          <p14:tracePt t="43307" x="3673475" y="3336925"/>
          <p14:tracePt t="43323" x="3473450" y="3355975"/>
          <p14:tracePt t="43340" x="3292475" y="3340100"/>
          <p14:tracePt t="43357" x="3165475" y="3333750"/>
          <p14:tracePt t="43373" x="3035300" y="3324225"/>
          <p14:tracePt t="43391" x="2886075" y="3317875"/>
          <p14:tracePt t="43407" x="2800350" y="3308350"/>
          <p14:tracePt t="43423" x="2647950" y="3282950"/>
          <p14:tracePt t="43440" x="2559050" y="3276600"/>
          <p14:tracePt t="43456" x="2501900" y="3270250"/>
          <p14:tracePt t="43473" x="2492375" y="3270250"/>
          <p14:tracePt t="43490" x="2470150" y="3270250"/>
          <p14:tracePt t="43507" x="2451100" y="3276600"/>
          <p14:tracePt t="43523" x="2422525" y="3289300"/>
          <p14:tracePt t="43541" x="2390775" y="3289300"/>
          <p14:tracePt t="43556" x="2355850" y="3295650"/>
          <p14:tracePt t="43573" x="2320925" y="3295650"/>
          <p14:tracePt t="43589" x="2317750" y="3298825"/>
          <p14:tracePt t="43634" x="2311400" y="3298825"/>
          <p14:tracePt t="43658" x="2298700" y="3298825"/>
          <p14:tracePt t="43665" x="2286000" y="3305175"/>
          <p14:tracePt t="43674" x="2270125" y="3311525"/>
          <p14:tracePt t="43690" x="2263775" y="3311525"/>
          <p14:tracePt t="43706" x="2241550" y="3311525"/>
          <p14:tracePt t="43723" x="2235200" y="3311525"/>
          <p14:tracePt t="43796" x="2232025" y="3311525"/>
          <p14:tracePt t="43811" x="2222500" y="3311525"/>
          <p14:tracePt t="43820" x="2209800" y="3311525"/>
          <p14:tracePt t="43828" x="2209800" y="3314700"/>
          <p14:tracePt t="43839" x="2200275" y="3314700"/>
          <p14:tracePt t="43857" x="2193925" y="3321050"/>
          <p14:tracePt t="43873" x="2178050" y="3324225"/>
          <p14:tracePt t="43889" x="2174875" y="3330575"/>
          <p14:tracePt t="43907" x="2165350" y="3333750"/>
          <p14:tracePt t="43923" x="2155825" y="3333750"/>
          <p14:tracePt t="43940" x="2155825" y="3336925"/>
          <p14:tracePt t="43956" x="2152650" y="3343275"/>
          <p14:tracePt t="44400" x="2146300" y="3343275"/>
          <p14:tracePt t="44407" x="2143125" y="3346450"/>
          <p14:tracePt t="44601" x="2136775" y="3346450"/>
          <p14:tracePt t="44610" x="2136775" y="3352800"/>
          <p14:tracePt t="44618" x="2133600" y="3352800"/>
          <p14:tracePt t="44625" x="2124075" y="3355975"/>
          <p14:tracePt t="44640" x="2117725" y="3355975"/>
          <p14:tracePt t="44657" x="2092325" y="3371850"/>
          <p14:tracePt t="44673" x="2070100" y="3378200"/>
          <p14:tracePt t="44690" x="2041525" y="3378200"/>
          <p14:tracePt t="44706" x="1984375" y="3378200"/>
          <p14:tracePt t="44723" x="1943100" y="3390900"/>
          <p14:tracePt t="44740" x="1892300" y="3397250"/>
          <p14:tracePt t="44756" x="1851025" y="3409950"/>
          <p14:tracePt t="44773" x="1765300" y="3422650"/>
          <p14:tracePt t="44790" x="1651000" y="3470275"/>
          <p14:tracePt t="44807" x="1539875" y="3502025"/>
          <p14:tracePt t="44823" x="1397000" y="3536950"/>
          <p14:tracePt t="44839" x="1349375" y="3543300"/>
          <p14:tracePt t="44857" x="1295400" y="3562350"/>
          <p14:tracePt t="44873" x="1254125" y="3562350"/>
          <p14:tracePt t="44890" x="1235075" y="3568700"/>
          <p14:tracePt t="44907" x="1187450" y="3578225"/>
          <p14:tracePt t="44923" x="1130300" y="3584575"/>
          <p14:tracePt t="44940" x="1095375" y="3590925"/>
          <p14:tracePt t="44957" x="1044575" y="3597275"/>
          <p14:tracePt t="44973" x="1025525" y="3603625"/>
          <p14:tracePt t="44990" x="990600" y="3613150"/>
          <p14:tracePt t="45006" x="933450" y="3619500"/>
          <p14:tracePt t="45024" x="892175" y="3625850"/>
          <p14:tracePt t="45040" x="866775" y="3625850"/>
          <p14:tracePt t="45056" x="838200" y="3625850"/>
          <p14:tracePt t="45073" x="828675" y="3625850"/>
          <p14:tracePt t="45089" x="819150" y="3625850"/>
          <p14:tracePt t="45107" x="800100" y="3625850"/>
          <p14:tracePt t="45123" x="771525" y="3625850"/>
          <p14:tracePt t="45141" x="746125" y="3625850"/>
          <p14:tracePt t="45157" x="727075" y="3625850"/>
          <p14:tracePt t="45357" x="733425" y="3625850"/>
          <p14:tracePt t="45365" x="736600" y="3625850"/>
          <p14:tracePt t="45375" x="739775" y="3619500"/>
          <p14:tracePt t="45390" x="746125" y="3619500"/>
          <p14:tracePt t="45406" x="765175" y="3619500"/>
          <p14:tracePt t="45423" x="768350" y="3619500"/>
          <p14:tracePt t="45440" x="777875" y="3619500"/>
          <p14:tracePt t="45457" x="796925" y="3622675"/>
          <p14:tracePt t="45473" x="819150" y="3629025"/>
          <p14:tracePt t="45490" x="847725" y="3629025"/>
          <p14:tracePt t="45507" x="889000" y="3635375"/>
          <p14:tracePt t="45523" x="933450" y="3654425"/>
          <p14:tracePt t="45540" x="984250" y="3673475"/>
          <p14:tracePt t="45556" x="1041400" y="3686175"/>
          <p14:tracePt t="45573" x="1082675" y="3692525"/>
          <p14:tracePt t="45589" x="1104900" y="3692525"/>
          <p14:tracePt t="45607" x="1123950" y="3692525"/>
          <p14:tracePt t="45623" x="1165225" y="3692525"/>
          <p14:tracePt t="45640" x="1216025" y="3692525"/>
          <p14:tracePt t="45657" x="1257300" y="3692525"/>
          <p14:tracePt t="45673" x="1304925" y="3689350"/>
          <p14:tracePt t="45690" x="1339850" y="3686175"/>
          <p14:tracePt t="45707" x="1358900" y="3686175"/>
          <p14:tracePt t="45723" x="1387475" y="3686175"/>
          <p14:tracePt t="45740" x="1428750" y="3686175"/>
          <p14:tracePt t="45757" x="1495425" y="3686175"/>
          <p14:tracePt t="45774" x="1581150" y="3686175"/>
          <p14:tracePt t="45790" x="1670050" y="3702050"/>
          <p14:tracePt t="45807" x="1736725" y="3708400"/>
          <p14:tracePt t="45823" x="1768475" y="3708400"/>
          <p14:tracePt t="45839" x="1828800" y="3708400"/>
          <p14:tracePt t="45856" x="1854200" y="3708400"/>
          <p14:tracePt t="45873" x="1895475" y="3708400"/>
          <p14:tracePt t="45890" x="1952625" y="3708400"/>
          <p14:tracePt t="45906" x="2060575" y="3714750"/>
          <p14:tracePt t="45923" x="2181225" y="3724275"/>
          <p14:tracePt t="45940" x="2276475" y="3730625"/>
          <p14:tracePt t="45957" x="2327275" y="3736975"/>
          <p14:tracePt t="45973" x="2355850" y="3736975"/>
          <p14:tracePt t="45990" x="2371725" y="3736975"/>
          <p14:tracePt t="46007" x="2384425" y="3736975"/>
          <p14:tracePt t="46023" x="2432050" y="3736975"/>
          <p14:tracePt t="46040" x="2479675" y="3736975"/>
          <p14:tracePt t="46056" x="2540000" y="3736975"/>
          <p14:tracePt t="46073" x="2590800" y="3736975"/>
          <p14:tracePt t="46090" x="2616200" y="3736975"/>
          <p14:tracePt t="46106" x="2628900" y="3736975"/>
          <p14:tracePt t="46125" x="2632075" y="3736975"/>
          <p14:tracePt t="46348" x="2638425" y="3736975"/>
          <p14:tracePt t="46355" x="2647950" y="3736975"/>
          <p14:tracePt t="46363" x="2647950" y="3730625"/>
          <p14:tracePt t="46373" x="2657475" y="3730625"/>
          <p14:tracePt t="46390" x="2670175" y="3721100"/>
          <p14:tracePt t="46407" x="2689225" y="3721100"/>
          <p14:tracePt t="46423" x="2730500" y="3717925"/>
          <p14:tracePt t="46440" x="2781300" y="3717925"/>
          <p14:tracePt t="46457" x="2813050" y="3717925"/>
          <p14:tracePt t="46473" x="2879725" y="3717925"/>
          <p14:tracePt t="46489" x="2927350" y="3717925"/>
          <p14:tracePt t="46507" x="2959100" y="3717925"/>
          <p14:tracePt t="46523" x="3009900" y="3724275"/>
          <p14:tracePt t="46541" x="3079750" y="3730625"/>
          <p14:tracePt t="46556" x="3105150" y="3730625"/>
          <p14:tracePt t="46574" x="3209925" y="3730625"/>
          <p14:tracePt t="46590" x="3228975" y="3730625"/>
          <p14:tracePt t="46606" x="3327400" y="3721100"/>
          <p14:tracePt t="46623" x="3409950" y="3721100"/>
          <p14:tracePt t="46640" x="3457575" y="3721100"/>
          <p14:tracePt t="46656" x="3578225" y="3721100"/>
          <p14:tracePt t="46673" x="3746500" y="3721100"/>
          <p14:tracePt t="46690" x="4006850" y="3746500"/>
          <p14:tracePt t="46707" x="4406900" y="3771900"/>
          <p14:tracePt t="46724" x="5013325" y="3870325"/>
          <p14:tracePt t="46740" x="5553075" y="3952875"/>
          <p14:tracePt t="46757" x="6149975" y="4092575"/>
          <p14:tracePt t="46773" x="6756400" y="4279900"/>
          <p14:tracePt t="46791" x="7620000" y="4552950"/>
          <p14:tracePt t="46808" x="8083550" y="4724400"/>
          <p14:tracePt t="46824" x="8340725" y="4791075"/>
          <p14:tracePt t="46840" x="8610600" y="4889500"/>
          <p14:tracePt t="46856" x="8877300" y="5022850"/>
          <p14:tracePt t="46873" x="9007475" y="5143500"/>
          <p14:tracePt t="46890" x="9156700" y="5273675"/>
          <p14:tracePt t="46907" x="9236075" y="5362575"/>
          <p14:tracePt t="46923" x="9267825" y="5454650"/>
          <p14:tracePt t="46940" x="9280525" y="5562600"/>
          <p14:tracePt t="46957" x="9321800" y="5657850"/>
          <p14:tracePt t="46973" x="9378950" y="5768975"/>
          <p14:tracePt t="46990" x="9426575" y="5873750"/>
          <p14:tracePt t="47006" x="9490075" y="5988050"/>
          <p14:tracePt t="47023" x="9559925" y="6057900"/>
          <p14:tracePt t="47041" x="9652000" y="6096000"/>
          <p14:tracePt t="47057" x="9740900" y="6121400"/>
          <p14:tracePt t="47074" x="9798050" y="6140450"/>
          <p14:tracePt t="47090" x="9813925" y="6140450"/>
          <p14:tracePt t="47113" x="9813925" y="6137275"/>
          <p14:tracePt t="47123" x="9804400" y="6121400"/>
          <p14:tracePt t="47140" x="9791700" y="6096000"/>
          <p14:tracePt t="47157" x="9769475" y="6057900"/>
          <p14:tracePt t="47174" x="9756775" y="6022975"/>
          <p14:tracePt t="47190" x="9744075" y="5988050"/>
          <p14:tracePt t="47207" x="9744075" y="5975350"/>
          <p14:tracePt t="47249" x="9737725" y="5981700"/>
          <p14:tracePt t="47258" x="9737725" y="6007100"/>
          <p14:tracePt t="47273" x="9731375" y="6029325"/>
          <p14:tracePt t="47290" x="9750425" y="6121400"/>
          <p14:tracePt t="47306" x="9794875" y="6238875"/>
          <p14:tracePt t="47324" x="9880600" y="6308725"/>
          <p14:tracePt t="47340" x="9937750" y="6350000"/>
          <p14:tracePt t="47357" x="10096500" y="6397625"/>
          <p14:tracePt t="47373" x="10220325" y="6438900"/>
          <p14:tracePt t="47390" x="10347325" y="6435725"/>
          <p14:tracePt t="47407" x="10455275" y="6419850"/>
          <p14:tracePt t="47423" x="10585450" y="6403975"/>
          <p14:tracePt t="47440" x="10687050" y="6362700"/>
          <p14:tracePt t="47457" x="10810875" y="6321425"/>
          <p14:tracePt t="47473" x="10925175" y="6254750"/>
          <p14:tracePt t="47490" x="11049000" y="6197600"/>
          <p14:tracePt t="47507" x="11182350" y="6111875"/>
          <p14:tracePt t="47524" x="11239500" y="6054725"/>
          <p14:tracePt t="47540" x="11245850" y="5965825"/>
          <p14:tracePt t="47557" x="11255375" y="5870575"/>
          <p14:tracePt t="47574" x="11255375" y="5816600"/>
          <p14:tracePt t="47590" x="11233150" y="5705475"/>
          <p14:tracePt t="47607" x="11220450" y="5572125"/>
          <p14:tracePt t="47623" x="11210925" y="5505450"/>
          <p14:tracePt t="47641" x="11198225" y="5410200"/>
          <p14:tracePt t="47657" x="11182350" y="5330825"/>
          <p14:tracePt t="47673" x="11169650" y="5254625"/>
          <p14:tracePt t="47690" x="11153775" y="5165725"/>
          <p14:tracePt t="47707" x="11131550" y="5073650"/>
          <p14:tracePt t="47724" x="11096625" y="5010150"/>
          <p14:tracePt t="47740" x="11052175" y="4946650"/>
          <p14:tracePt t="47756" x="11023600" y="4918075"/>
          <p14:tracePt t="47773" x="11001375" y="4879975"/>
          <p14:tracePt t="47790" x="10953750" y="4851400"/>
          <p14:tracePt t="47807" x="10931525" y="4845050"/>
          <p14:tracePt t="48144" x="10928350" y="4845050"/>
          <p14:tracePt t="48154" x="10918825" y="4841875"/>
          <p14:tracePt t="48161" x="10893425" y="4841875"/>
          <p14:tracePt t="48173" x="10845800" y="4841875"/>
          <p14:tracePt t="48190" x="10674350" y="4864100"/>
          <p14:tracePt t="48207" x="10474325" y="4864100"/>
          <p14:tracePt t="48223" x="10261600" y="4873625"/>
          <p14:tracePt t="48240" x="10080625" y="4873625"/>
          <p14:tracePt t="48257" x="9817100" y="4867275"/>
          <p14:tracePt t="48274" x="9626600" y="4857750"/>
          <p14:tracePt t="48290" x="9417050" y="4841875"/>
          <p14:tracePt t="48307" x="9248775" y="4841875"/>
          <p14:tracePt t="48323" x="9013825" y="4784725"/>
          <p14:tracePt t="48340" x="8651875" y="4749800"/>
          <p14:tracePt t="48357" x="8356600" y="4730750"/>
          <p14:tracePt t="48373" x="8010525" y="4686300"/>
          <p14:tracePt t="48391" x="7696200" y="4664075"/>
          <p14:tracePt t="48407" x="7353300" y="4629150"/>
          <p14:tracePt t="48423" x="6965950" y="4581525"/>
          <p14:tracePt t="48441" x="6346825" y="4483100"/>
          <p14:tracePt t="48457" x="6169025" y="4473575"/>
          <p14:tracePt t="48473" x="5651500" y="4406900"/>
          <p14:tracePt t="48490" x="4889500" y="4314825"/>
          <p14:tracePt t="48507" x="4543425" y="4270375"/>
          <p14:tracePt t="48523" x="4181475" y="4235450"/>
          <p14:tracePt t="48540" x="3895725" y="4191000"/>
          <p14:tracePt t="48557" x="3692525" y="4146550"/>
          <p14:tracePt t="48574" x="3543300" y="4121150"/>
          <p14:tracePt t="48590" x="3390900" y="4102100"/>
          <p14:tracePt t="48607" x="3263900" y="4086225"/>
          <p14:tracePt t="48623" x="3175000" y="4086225"/>
          <p14:tracePt t="48640" x="3067050" y="4079875"/>
          <p14:tracePt t="48657" x="2981325" y="4079875"/>
          <p14:tracePt t="48673" x="2962275" y="4079875"/>
          <p14:tracePt t="48690" x="2962275" y="4083050"/>
          <p14:tracePt t="48707" x="2955925" y="4083050"/>
          <p14:tracePt t="48724" x="2949575" y="4083050"/>
          <p14:tracePt t="48740" x="2905125" y="4086225"/>
          <p14:tracePt t="48756" x="2857500" y="4086225"/>
          <p14:tracePt t="48773" x="2806700" y="4086225"/>
          <p14:tracePt t="48790" x="2752725" y="4095750"/>
          <p14:tracePt t="48807" x="2695575" y="4095750"/>
          <p14:tracePt t="48823" x="2647950" y="4095750"/>
          <p14:tracePt t="48840" x="2606675" y="4095750"/>
          <p14:tracePt t="48857" x="2584450" y="4095750"/>
          <p14:tracePt t="48873" x="2559050" y="4095750"/>
          <p14:tracePt t="48891" x="2540000" y="4095750"/>
          <p14:tracePt t="48907" x="2498725" y="4095750"/>
          <p14:tracePt t="48924" x="2406650" y="4095750"/>
          <p14:tracePt t="48941" x="2355850" y="4092575"/>
          <p14:tracePt t="48957" x="2343150" y="4092575"/>
          <p14:tracePt t="48958" x="2333625" y="4092575"/>
          <p14:tracePt t="48974" x="2327275" y="4092575"/>
          <p14:tracePt t="48991" x="2317750" y="4092575"/>
          <p14:tracePt t="49006" x="2305050" y="4098925"/>
          <p14:tracePt t="49024" x="2276475" y="4098925"/>
          <p14:tracePt t="49040" x="2222500" y="4098925"/>
          <p14:tracePt t="49057" x="2171700" y="4095750"/>
          <p14:tracePt t="49073" x="2155825" y="4095750"/>
          <p14:tracePt t="49090" x="2152650" y="4089400"/>
          <p14:tracePt t="49123" x="2143125" y="4083050"/>
          <p14:tracePt t="49140" x="2127250" y="4067175"/>
          <p14:tracePt t="49157" x="2082800" y="4041775"/>
          <p14:tracePt t="49173" x="2054225" y="4032250"/>
          <p14:tracePt t="49191" x="2025650" y="4013200"/>
          <p14:tracePt t="49207" x="2022475" y="4000500"/>
          <p14:tracePt t="49224" x="2022475" y="3978275"/>
          <p14:tracePt t="49240" x="2022475" y="3940175"/>
          <p14:tracePt t="49256" x="2022475" y="3863975"/>
          <p14:tracePt t="49274" x="2025650" y="3775075"/>
          <p14:tracePt t="49290" x="2038350" y="3717925"/>
          <p14:tracePt t="49307" x="2038350" y="3667125"/>
          <p14:tracePt t="49325" x="2038350" y="3597275"/>
          <p14:tracePt t="49340" x="2038350" y="3578225"/>
          <p14:tracePt t="49356" x="2038350" y="3562350"/>
          <p14:tracePt t="49373" x="2038350" y="3559175"/>
          <p14:tracePt t="49390" x="2038350" y="3552825"/>
          <p14:tracePt t="49474" x="2022475" y="3556000"/>
          <p14:tracePt t="49481" x="1997075" y="3562350"/>
          <p14:tracePt t="49491" x="1962150" y="3575050"/>
          <p14:tracePt t="49506" x="1908175" y="3609975"/>
          <p14:tracePt t="49524" x="1841500" y="3660775"/>
          <p14:tracePt t="49540" x="1768475" y="3695700"/>
          <p14:tracePt t="49557" x="1692275" y="3749675"/>
          <p14:tracePt t="49574" x="1660525" y="3787775"/>
          <p14:tracePt t="49590" x="1644650" y="3810000"/>
          <p14:tracePt t="49606" x="1622425" y="3832225"/>
          <p14:tracePt t="49624" x="1597025" y="3860800"/>
          <p14:tracePt t="49640" x="1587500" y="3876675"/>
          <p14:tracePt t="49656" x="1571625" y="3898900"/>
          <p14:tracePt t="49674" x="1562100" y="3908425"/>
          <p14:tracePt t="49690" x="1539875" y="3930650"/>
          <p14:tracePt t="49707" x="1520825" y="3940175"/>
          <p14:tracePt t="49724" x="1501775" y="3952875"/>
          <p14:tracePt t="49740" x="1457325" y="3981450"/>
          <p14:tracePt t="49756" x="1438275" y="4003675"/>
          <p14:tracePt t="49773" x="1428750" y="4016375"/>
          <p14:tracePt t="49790" x="1416050" y="4032250"/>
          <p14:tracePt t="49807" x="1409700" y="4041775"/>
          <p14:tracePt t="49824" x="1406525" y="4051300"/>
          <p14:tracePt t="49841" x="1397000" y="4054475"/>
          <p14:tracePt t="49857" x="1397000" y="4064000"/>
          <p14:tracePt t="49874" x="1390650" y="4073525"/>
          <p14:tracePt t="49890" x="1387475" y="4079875"/>
          <p14:tracePt t="49907" x="1377950" y="4079875"/>
          <p14:tracePt t="49924" x="1365250" y="4089400"/>
          <p14:tracePt t="49940" x="1358900" y="4089400"/>
          <p14:tracePt t="49957" x="1355725" y="4089400"/>
          <p14:tracePt t="50207" x="1355725" y="4086225"/>
          <p14:tracePt t="50214" x="1362075" y="4086225"/>
          <p14:tracePt t="50223" x="1365250" y="4086225"/>
          <p14:tracePt t="50240" x="1368425" y="4083050"/>
          <p14:tracePt t="50257" x="1374775" y="4083050"/>
          <p14:tracePt t="50342" x="1374775" y="4076700"/>
          <p14:tracePt t="50365" x="1377950" y="4076700"/>
          <p14:tracePt t="50469" x="1384300" y="4073525"/>
          <p14:tracePt t="50994" x="1387475" y="4067175"/>
          <p14:tracePt t="51010" x="1387475" y="4064000"/>
          <p14:tracePt t="51017" x="1390650" y="4064000"/>
          <p14:tracePt t="51033" x="1397000" y="4064000"/>
          <p14:tracePt t="51049" x="1400175" y="4060825"/>
          <p14:tracePt t="51074" x="1406525" y="4060825"/>
          <p14:tracePt t="51084" x="1409700" y="4060825"/>
          <p14:tracePt t="51090" x="1416050" y="4060825"/>
          <p14:tracePt t="51107" x="1422400" y="4060825"/>
          <p14:tracePt t="51123" x="1431925" y="4054475"/>
          <p14:tracePt t="51140" x="1438275" y="4051300"/>
          <p14:tracePt t="51156" x="1460500" y="4051300"/>
          <p14:tracePt t="51173" x="1482725" y="4044950"/>
          <p14:tracePt t="51190" x="1485900" y="4044950"/>
          <p14:tracePt t="51206" x="1495425" y="4044950"/>
          <p14:tracePt t="51223" x="1508125" y="4044950"/>
          <p14:tracePt t="51240" x="1517650" y="4044950"/>
          <p14:tracePt t="51257" x="1533525" y="4044950"/>
          <p14:tracePt t="51273" x="1546225" y="4044950"/>
          <p14:tracePt t="51290" x="1555750" y="4041775"/>
          <p14:tracePt t="51307" x="1574800" y="4035425"/>
          <p14:tracePt t="51323" x="1581150" y="4035425"/>
          <p14:tracePt t="51340" x="1590675" y="4035425"/>
          <p14:tracePt t="51501" x="1593850" y="4035425"/>
          <p14:tracePt t="51509" x="1600200" y="4032250"/>
          <p14:tracePt t="51517" x="1603375" y="4032250"/>
          <p14:tracePt t="51534" x="1606550" y="4025900"/>
          <p14:tracePt t="51558" x="1612900" y="4025900"/>
          <p14:tracePt t="51565" x="1616075" y="4025900"/>
          <p14:tracePt t="51581" x="1622425" y="4022725"/>
          <p14:tracePt t="51590" x="1625600" y="4022725"/>
          <p14:tracePt t="51607" x="1635125" y="4016375"/>
          <p14:tracePt t="51624" x="1644650" y="4016375"/>
          <p14:tracePt t="51641" x="1647825" y="4013200"/>
          <p14:tracePt t="52234" x="1654175" y="4013200"/>
          <p14:tracePt t="52291" x="1657350" y="4019550"/>
          <p14:tracePt t="52297" x="1660525" y="4019550"/>
          <p14:tracePt t="52306" x="1660525" y="4022725"/>
          <p14:tracePt t="52323" x="1666875" y="4022725"/>
          <p14:tracePt t="52340" x="1666875" y="4029075"/>
          <p14:tracePt t="52357" x="1670050" y="4029075"/>
          <p14:tracePt t="52374" x="1676400" y="4032250"/>
          <p14:tracePt t="52390" x="1679575" y="4038600"/>
          <p14:tracePt t="52424" x="1685925" y="4038600"/>
          <p14:tracePt t="52936" x="1689100" y="4038600"/>
          <p14:tracePt t="52943" x="1704975" y="4038600"/>
          <p14:tracePt t="52951" x="1714500" y="4038600"/>
          <p14:tracePt t="52959" x="1724025" y="4038600"/>
          <p14:tracePt t="52973" x="1733550" y="4038600"/>
          <p14:tracePt t="52990" x="1749425" y="4038600"/>
          <p14:tracePt t="53007" x="1762125" y="4038600"/>
          <p14:tracePt t="53041" x="1768475" y="4038600"/>
          <p14:tracePt t="53056" x="1771650" y="4038600"/>
          <p14:tracePt t="53074" x="1787525" y="4038600"/>
          <p14:tracePt t="53090" x="1797050" y="4041775"/>
          <p14:tracePt t="53107" x="1803400" y="4044950"/>
          <p14:tracePt t="53124" x="1809750" y="4044950"/>
          <p14:tracePt t="53141" x="1812925" y="4044950"/>
          <p14:tracePt t="53157" x="1822450" y="4044950"/>
          <p14:tracePt t="53191" x="1831975" y="4044950"/>
          <p14:tracePt t="53207" x="1835150" y="4044950"/>
          <p14:tracePt t="53223" x="1841500" y="4044950"/>
          <p14:tracePt t="53240" x="1851025" y="4044950"/>
          <p14:tracePt t="53257" x="1863725" y="4051300"/>
          <p14:tracePt t="53274" x="1889125" y="4051300"/>
          <p14:tracePt t="53290" x="1933575" y="4051300"/>
          <p14:tracePt t="53307" x="1968500" y="4051300"/>
          <p14:tracePt t="53324" x="2003425" y="4051300"/>
          <p14:tracePt t="53340" x="2022475" y="4051300"/>
          <p14:tracePt t="53357" x="2025650" y="4054475"/>
          <p14:tracePt t="53374" x="2032000" y="4054475"/>
          <p14:tracePt t="53391" x="2041525" y="4054475"/>
          <p14:tracePt t="53407" x="2066925" y="4054475"/>
          <p14:tracePt t="53424" x="2101850" y="4054475"/>
          <p14:tracePt t="53441" x="2149475" y="4051300"/>
          <p14:tracePt t="53457" x="2197100" y="4051300"/>
          <p14:tracePt t="53473" x="2247900" y="4054475"/>
          <p14:tracePt t="53491" x="2273300" y="4054475"/>
          <p14:tracePt t="53492" x="2276475" y="4054475"/>
          <p14:tracePt t="53507" x="2286000" y="4054475"/>
          <p14:tracePt t="53524" x="2301875" y="4054475"/>
          <p14:tracePt t="53540" x="2346325" y="4054475"/>
          <p14:tracePt t="53557" x="2387600" y="4054475"/>
          <p14:tracePt t="53573" x="2441575" y="4060825"/>
          <p14:tracePt t="53590" x="2470150" y="4060825"/>
          <p14:tracePt t="53607" x="2505075" y="4067175"/>
          <p14:tracePt t="53624" x="2536825" y="4067175"/>
          <p14:tracePt t="53641" x="2578100" y="4073525"/>
          <p14:tracePt t="53657" x="2613025" y="4073525"/>
          <p14:tracePt t="53674" x="2670175" y="4073525"/>
          <p14:tracePt t="53691" x="2733675" y="4073525"/>
          <p14:tracePt t="53707" x="2781300" y="4073525"/>
          <p14:tracePt t="53723" x="2819400" y="4064000"/>
          <p14:tracePt t="53740" x="2835275" y="4064000"/>
          <p14:tracePt t="53757" x="2835275" y="4060825"/>
          <p14:tracePt t="53791" x="2838450" y="4060825"/>
          <p14:tracePt t="53821" x="2847975" y="4054475"/>
          <p14:tracePt t="53838" x="2854325" y="4051300"/>
          <p14:tracePt t="53845" x="2854325" y="4048125"/>
          <p14:tracePt t="53857" x="2857500" y="4048125"/>
          <p14:tracePt t="53873" x="2873375" y="4041775"/>
          <p14:tracePt t="53891" x="2879725" y="4041775"/>
          <p14:tracePt t="53907" x="2901950" y="4041775"/>
          <p14:tracePt t="53924" x="2914650" y="4041775"/>
          <p14:tracePt t="53941" x="2930525" y="4041775"/>
          <p14:tracePt t="53957" x="2962275" y="4041775"/>
          <p14:tracePt t="53973" x="3013075" y="4041775"/>
          <p14:tracePt t="53990" x="3048000" y="4035425"/>
          <p14:tracePt t="54007" x="3082925" y="4032250"/>
          <p14:tracePt t="54024" x="3111500" y="4032250"/>
          <p14:tracePt t="54041" x="3159125" y="4032250"/>
          <p14:tracePt t="54057" x="3216275" y="4038600"/>
          <p14:tracePt t="54074" x="3292475" y="4038600"/>
          <p14:tracePt t="54090" x="3355975" y="4038600"/>
          <p14:tracePt t="54106" x="3463925" y="4048125"/>
          <p14:tracePt t="54124" x="3562350" y="4048125"/>
          <p14:tracePt t="54141" x="3651250" y="4048125"/>
          <p14:tracePt t="54157" x="3736975" y="4048125"/>
          <p14:tracePt t="54174" x="3787775" y="4054475"/>
          <p14:tracePt t="54190" x="3829050" y="4054475"/>
          <p14:tracePt t="54207" x="3883025" y="4060825"/>
          <p14:tracePt t="54223" x="3987800" y="4064000"/>
          <p14:tracePt t="54240" x="4064000" y="4073525"/>
          <p14:tracePt t="54257" x="4130675" y="4079875"/>
          <p14:tracePt t="54273" x="4210050" y="4086225"/>
          <p14:tracePt t="54290" x="4235450" y="4086225"/>
          <p14:tracePt t="54307" x="4244975" y="4086225"/>
          <p14:tracePt t="54324" x="4251325" y="4086225"/>
          <p14:tracePt t="54340" x="4260850" y="4086225"/>
          <p14:tracePt t="54357" x="4264025" y="4086225"/>
          <p14:tracePt t="54374" x="4273550" y="4086225"/>
          <p14:tracePt t="54391" x="4286250" y="4086225"/>
          <p14:tracePt t="54407" x="4295775" y="4086225"/>
          <p14:tracePt t="54809" x="4295775" y="4083050"/>
          <p14:tracePt t="54963" x="4286250" y="4089400"/>
          <p14:tracePt t="54973" x="4273550" y="4092575"/>
          <p14:tracePt t="54979" x="4264025" y="4098925"/>
          <p14:tracePt t="54990" x="4251325" y="4098925"/>
          <p14:tracePt t="55007" x="4216400" y="4111625"/>
          <p14:tracePt t="55023" x="4181475" y="4127500"/>
          <p14:tracePt t="55041" x="4133850" y="4133850"/>
          <p14:tracePt t="55057" x="4067175" y="4146550"/>
          <p14:tracePt t="55074" x="3975100" y="4162425"/>
          <p14:tracePt t="55090" x="3848100" y="4171950"/>
          <p14:tracePt t="55107" x="3654425" y="4206875"/>
          <p14:tracePt t="55124" x="3454400" y="4213225"/>
          <p14:tracePt t="55141" x="3159125" y="4222750"/>
          <p14:tracePt t="55158" x="3086100" y="4222750"/>
          <p14:tracePt t="55174" x="2787650" y="4238625"/>
          <p14:tracePt t="55190" x="2638425" y="4248150"/>
          <p14:tracePt t="55207" x="2527300" y="4264025"/>
          <p14:tracePt t="55224" x="2409825" y="4289425"/>
          <p14:tracePt t="55241" x="2270125" y="4295775"/>
          <p14:tracePt t="55257" x="2149475" y="4311650"/>
          <p14:tracePt t="55273" x="2038350" y="4337050"/>
          <p14:tracePt t="55291" x="1924050" y="4337050"/>
          <p14:tracePt t="55307" x="1844675" y="4349750"/>
          <p14:tracePt t="55325" x="1730375" y="4365625"/>
          <p14:tracePt t="55340" x="1698625" y="4371975"/>
          <p14:tracePt t="55357" x="1638300" y="4391025"/>
          <p14:tracePt t="55373" x="1549400" y="4406900"/>
          <p14:tracePt t="55391" x="1498600" y="4413250"/>
          <p14:tracePt t="55407" x="1447800" y="4425950"/>
          <p14:tracePt t="55424" x="1406525" y="4425950"/>
          <p14:tracePt t="55440" x="1346200" y="4445000"/>
          <p14:tracePt t="55457" x="1311275" y="4445000"/>
          <p14:tracePt t="55473" x="1279525" y="4445000"/>
          <p14:tracePt t="55490" x="1250950" y="4445000"/>
          <p14:tracePt t="55507" x="1228725" y="4448175"/>
          <p14:tracePt t="55524" x="1203325" y="4454525"/>
          <p14:tracePt t="55541" x="1181100" y="4460875"/>
          <p14:tracePt t="55557" x="1165225" y="4460875"/>
          <p14:tracePt t="55691" x="1168400" y="4460875"/>
          <p14:tracePt t="55697" x="1171575" y="4457700"/>
          <p14:tracePt t="55802" x="1177925" y="4457700"/>
          <p14:tracePt t="55810" x="1187450" y="4454525"/>
          <p14:tracePt t="55842" x="1190625" y="4454525"/>
          <p14:tracePt t="56293" x="1196975" y="4454525"/>
          <p14:tracePt t="56413" x="1200150" y="4454525"/>
          <p14:tracePt t="56430" x="1209675" y="4448175"/>
          <p14:tracePt t="56438" x="1212850" y="4448175"/>
          <p14:tracePt t="56469" x="1212850" y="4445000"/>
          <p14:tracePt t="56477" x="1219200" y="4445000"/>
          <p14:tracePt t="56510" x="1228725" y="4445000"/>
          <p14:tracePt t="56525" x="1231900" y="4445000"/>
          <p14:tracePt t="56533" x="1247775" y="4445000"/>
          <p14:tracePt t="56542" x="1263650" y="4445000"/>
          <p14:tracePt t="56558" x="1282700" y="4445000"/>
          <p14:tracePt t="56573" x="1419225" y="4445000"/>
          <p14:tracePt t="56590" x="1527175" y="4445000"/>
          <p14:tracePt t="56607" x="1584325" y="4448175"/>
          <p14:tracePt t="56624" x="1619250" y="4448175"/>
          <p14:tracePt t="56641" x="1666875" y="4448175"/>
          <p14:tracePt t="56657" x="1689100" y="4448175"/>
          <p14:tracePt t="56674" x="1714500" y="4448175"/>
          <p14:tracePt t="56691" x="1746250" y="4448175"/>
          <p14:tracePt t="56708" x="1803400" y="4448175"/>
          <p14:tracePt t="56723" x="1860550" y="4454525"/>
          <p14:tracePt t="56741" x="1911350" y="4460875"/>
          <p14:tracePt t="56757" x="1958975" y="4460875"/>
          <p14:tracePt t="56774" x="2006600" y="4460875"/>
          <p14:tracePt t="56791" x="2105025" y="4448175"/>
          <p14:tracePt t="56807" x="2193925" y="4441825"/>
          <p14:tracePt t="56824" x="2282825" y="4435475"/>
          <p14:tracePt t="56840" x="2441575" y="4425950"/>
          <p14:tracePt t="56857" x="2530475" y="4419600"/>
          <p14:tracePt t="56874" x="2584450" y="4419600"/>
          <p14:tracePt t="56891" x="2663825" y="4419600"/>
          <p14:tracePt t="56907" x="2705100" y="4413250"/>
          <p14:tracePt t="56924" x="2762250" y="4406900"/>
          <p14:tracePt t="56940" x="2813050" y="4394200"/>
          <p14:tracePt t="56958" x="2854325" y="4387850"/>
          <p14:tracePt t="56973" x="2876550" y="4387850"/>
          <p14:tracePt t="56991" x="2879725" y="4387850"/>
          <p14:tracePt t="57007" x="2882900" y="4387850"/>
          <p14:tracePt t="57009" x="2889250" y="4387850"/>
          <p14:tracePt t="57275" x="2886075" y="4387850"/>
          <p14:tracePt t="57283" x="2886075" y="4384675"/>
          <p14:tracePt t="67256" x="2898775" y="4391025"/>
          <p14:tracePt t="67263" x="2959100" y="4422775"/>
          <p14:tracePt t="67274" x="3016250" y="4464050"/>
          <p14:tracePt t="67291" x="3111500" y="4518025"/>
          <p14:tracePt t="67307" x="3194050" y="4540250"/>
          <p14:tracePt t="67324" x="3263900" y="4568825"/>
          <p14:tracePt t="67341" x="3362325" y="4584700"/>
          <p14:tracePt t="67359" x="3524250" y="4648200"/>
          <p14:tracePt t="67375" x="3587750" y="4654550"/>
          <p14:tracePt t="67391" x="3810000" y="4727575"/>
          <p14:tracePt t="67408" x="4108450" y="4851400"/>
          <p14:tracePt t="67424" x="4359275" y="4956175"/>
          <p14:tracePt t="67441" x="4479925" y="4981575"/>
          <p14:tracePt t="67458" x="4619625" y="5003800"/>
          <p14:tracePt t="67475" x="4718050" y="5019675"/>
          <p14:tracePt t="67492" x="4806950" y="5019675"/>
          <p14:tracePt t="67508" x="4905375" y="5035550"/>
          <p14:tracePt t="67525" x="5010150" y="5035550"/>
          <p14:tracePt t="67541" x="5089525" y="5051425"/>
          <p14:tracePt t="67558" x="5168900" y="5057775"/>
          <p14:tracePt t="67574" x="5229225" y="5076825"/>
          <p14:tracePt t="67591" x="5324475" y="5076825"/>
          <p14:tracePt t="67608" x="5445125" y="5064125"/>
          <p14:tracePt t="67625" x="5562600" y="5054600"/>
          <p14:tracePt t="67641" x="5661025" y="5041900"/>
          <p14:tracePt t="67658" x="5737225" y="5041900"/>
          <p14:tracePt t="67675" x="5822950" y="5029200"/>
          <p14:tracePt t="67691" x="5899150" y="5019675"/>
          <p14:tracePt t="67708" x="5940425" y="5016500"/>
          <p14:tracePt t="67725" x="5991225" y="5003800"/>
          <p14:tracePt t="67741" x="6026150" y="4984750"/>
          <p14:tracePt t="67758" x="6054725" y="4962525"/>
          <p14:tracePt t="67775" x="6083300" y="4943475"/>
          <p14:tracePt t="67791" x="6118225" y="4933950"/>
          <p14:tracePt t="67809" x="6162675" y="4914900"/>
          <p14:tracePt t="67824" x="6175375" y="4911725"/>
          <p14:tracePt t="67841" x="6216650" y="4905375"/>
          <p14:tracePt t="67857" x="6235700" y="4889500"/>
          <p14:tracePt t="69065" x="6197600" y="4889500"/>
          <p14:tracePt t="69072" x="6121400" y="4889500"/>
          <p14:tracePt t="69081" x="6035675" y="4902200"/>
          <p14:tracePt t="69091" x="5921375" y="4895850"/>
          <p14:tracePt t="69107" x="5708650" y="4902200"/>
          <p14:tracePt t="69124" x="5445125" y="4902200"/>
          <p14:tracePt t="69141" x="5222875" y="4911725"/>
          <p14:tracePt t="69158" x="4975225" y="4911725"/>
          <p14:tracePt t="69175" x="4772025" y="4937125"/>
          <p14:tracePt t="69191" x="4562475" y="4946650"/>
          <p14:tracePt t="69209" x="4187825" y="4975225"/>
          <p14:tracePt t="69225" x="4083050" y="4991100"/>
          <p14:tracePt t="69241" x="3889375" y="5016500"/>
          <p14:tracePt t="69258" x="3644900" y="5045075"/>
          <p14:tracePt t="69275" x="3514725" y="5060950"/>
          <p14:tracePt t="69291" x="3368675" y="5060950"/>
          <p14:tracePt t="69308" x="3178175" y="5060950"/>
          <p14:tracePt t="69324" x="3089275" y="5057775"/>
          <p14:tracePt t="69343" x="2908300" y="5022850"/>
          <p14:tracePt t="69357" x="2778125" y="5006975"/>
          <p14:tracePt t="69374" x="2682875" y="5006975"/>
          <p14:tracePt t="69391" x="2625725" y="5000625"/>
          <p14:tracePt t="69409" x="2552700" y="5000625"/>
          <p14:tracePt t="69425" x="2505075" y="5000625"/>
          <p14:tracePt t="69442" x="2441575" y="5013325"/>
          <p14:tracePt t="69458" x="2435225" y="5013325"/>
          <p14:tracePt t="69596" x="2432050" y="5013325"/>
          <p14:tracePt t="69603" x="2428875" y="5013325"/>
          <p14:tracePt t="69611" x="2428875" y="5006975"/>
          <p14:tracePt t="69624" x="2422525" y="5006975"/>
          <p14:tracePt t="69641" x="2419350" y="4994275"/>
          <p14:tracePt t="69659" x="2419350" y="4962525"/>
          <p14:tracePt t="69675" x="2406650" y="4959350"/>
          <p14:tracePt t="69691" x="2390775" y="4946650"/>
          <p14:tracePt t="69708" x="2378075" y="4946650"/>
          <p14:tracePt t="69725" x="2295525" y="4987925"/>
          <p14:tracePt t="69741" x="2241550" y="5013325"/>
          <p14:tracePt t="69757" x="2216150" y="5013325"/>
          <p14:tracePt t="69827" x="2216150" y="5019675"/>
          <p14:tracePt t="69837" x="2178050" y="5026025"/>
          <p14:tracePt t="69843" x="2133600" y="5038725"/>
          <p14:tracePt t="69857" x="2085975" y="5064125"/>
          <p14:tracePt t="69874" x="1949450" y="5102225"/>
          <p14:tracePt t="69891" x="1927225" y="5108575"/>
          <p14:tracePt t="69908" x="1885950" y="5121275"/>
          <p14:tracePt t="69925" x="1876425" y="5124450"/>
          <p14:tracePt t="69941" x="1835150" y="5140325"/>
          <p14:tracePt t="69958" x="1800225" y="5172075"/>
          <p14:tracePt t="69975" x="1752600" y="5222875"/>
          <p14:tracePt t="69991" x="1720850" y="5251450"/>
          <p14:tracePt t="70008" x="1685925" y="5273675"/>
          <p14:tracePt t="70025" x="1651000" y="5280025"/>
          <p14:tracePt t="70041" x="1628775" y="5299075"/>
          <p14:tracePt t="70057" x="1606550" y="5314950"/>
          <p14:tracePt t="70075" x="1577975" y="5321300"/>
          <p14:tracePt t="70091" x="1536700" y="5343525"/>
          <p14:tracePt t="70109" x="1482725" y="5362575"/>
          <p14:tracePt t="70124" x="1450975" y="5368925"/>
          <p14:tracePt t="70141" x="1409700" y="5375275"/>
          <p14:tracePt t="70158" x="1368425" y="5381625"/>
          <p14:tracePt t="70174" x="1308100" y="5391150"/>
          <p14:tracePt t="70192" x="1289050" y="5391150"/>
          <p14:tracePt t="70208" x="1273175" y="5391150"/>
          <p14:tracePt t="70224" x="1260475" y="5391150"/>
          <p14:tracePt t="70241" x="1231900" y="5403850"/>
          <p14:tracePt t="70257" x="1203325" y="5403850"/>
          <p14:tracePt t="70275" x="1187450" y="5407025"/>
          <p14:tracePt t="70291" x="1174750" y="5407025"/>
          <p14:tracePt t="70308" x="1174750" y="5413375"/>
          <p14:tracePt t="70325" x="1171575" y="5413375"/>
          <p14:tracePt t="70361" x="1165225" y="5413375"/>
          <p14:tracePt t="70400" x="1162050" y="5413375"/>
          <p14:tracePt t="70408" x="1155700" y="5413375"/>
          <p14:tracePt t="70423" x="1152525" y="5410200"/>
          <p14:tracePt t="70440" x="1146175" y="5410200"/>
          <p14:tracePt t="70536" x="1146175" y="5407025"/>
          <p14:tracePt t="70544" x="1146175" y="5403850"/>
          <p14:tracePt t="70753" x="1146175" y="5397500"/>
          <p14:tracePt t="71227" x="1165225" y="5391150"/>
          <p14:tracePt t="71238" x="1200150" y="5378450"/>
          <p14:tracePt t="71243" x="1219200" y="5378450"/>
          <p14:tracePt t="71258" x="1244600" y="5365750"/>
          <p14:tracePt t="71275" x="1323975" y="5349875"/>
          <p14:tracePt t="71291" x="1397000" y="5343525"/>
          <p14:tracePt t="71308" x="1447800" y="5337175"/>
          <p14:tracePt t="71325" x="1498600" y="5334000"/>
          <p14:tracePt t="71341" x="1501775" y="5334000"/>
          <p14:tracePt t="71358" x="1511300" y="5334000"/>
          <p14:tracePt t="71375" x="1536700" y="5327650"/>
          <p14:tracePt t="71391" x="1571625" y="5321300"/>
          <p14:tracePt t="71408" x="1603375" y="5314950"/>
          <p14:tracePt t="71424" x="1631950" y="5308600"/>
          <p14:tracePt t="71441" x="1647825" y="5305425"/>
          <p14:tracePt t="71458" x="1657350" y="5305425"/>
          <p14:tracePt t="71475" x="1660525" y="5305425"/>
          <p14:tracePt t="71491" x="1666875" y="5305425"/>
          <p14:tracePt t="71508" x="1673225" y="5305425"/>
          <p14:tracePt t="71525" x="1679575" y="5305425"/>
          <p14:tracePt t="71866" x="1682750" y="5305425"/>
          <p14:tracePt t="71874" x="1692275" y="5305425"/>
          <p14:tracePt t="71881" x="1704975" y="5305425"/>
          <p14:tracePt t="71891" x="1714500" y="5305425"/>
          <p14:tracePt t="71908" x="1739900" y="5305425"/>
          <p14:tracePt t="71925" x="1749425" y="5299075"/>
          <p14:tracePt t="71941" x="1765300" y="5295900"/>
          <p14:tracePt t="71958" x="1771650" y="5295900"/>
          <p14:tracePt t="71991" x="1778000" y="5295900"/>
          <p14:tracePt t="72008" x="1787525" y="5295900"/>
          <p14:tracePt t="72024" x="1797050" y="5295900"/>
          <p14:tracePt t="72041" x="1806575" y="5295900"/>
          <p14:tracePt t="72042" x="1816100" y="5295900"/>
          <p14:tracePt t="72058" x="1825625" y="5295900"/>
          <p14:tracePt t="72074" x="1857375" y="5295900"/>
          <p14:tracePt t="72091" x="1863725" y="5295900"/>
          <p14:tracePt t="72108" x="1879600" y="5295900"/>
          <p14:tracePt t="72125" x="1892300" y="5295900"/>
          <p14:tracePt t="72141" x="1917700" y="5295900"/>
          <p14:tracePt t="72158" x="1939925" y="5295900"/>
          <p14:tracePt t="72175" x="1955800" y="5295900"/>
          <p14:tracePt t="72191" x="1958975" y="5295900"/>
          <p14:tracePt t="72208" x="1962150" y="5295900"/>
          <p14:tracePt t="72224" x="1971675" y="5295900"/>
          <p14:tracePt t="72241" x="1987550" y="5289550"/>
          <p14:tracePt t="72258" x="2019300" y="5289550"/>
          <p14:tracePt t="72274" x="2047875" y="5289550"/>
          <p14:tracePt t="72292" x="2073275" y="5289550"/>
          <p14:tracePt t="72308" x="2079625" y="5289550"/>
          <p14:tracePt t="72341" x="2082800" y="5289550"/>
          <p14:tracePt t="72395" x="2089150" y="5289550"/>
          <p14:tracePt t="72411" x="2092325" y="5289550"/>
          <p14:tracePt t="72420" x="2098675" y="5289550"/>
          <p14:tracePt t="72427" x="2111375" y="5289550"/>
          <p14:tracePt t="72442" x="2117725" y="5289550"/>
          <p14:tracePt t="72458" x="2149475" y="5292725"/>
          <p14:tracePt t="72475" x="2190750" y="5292725"/>
          <p14:tracePt t="72491" x="2203450" y="5292725"/>
          <p14:tracePt t="72508" x="2232025" y="5292725"/>
          <p14:tracePt t="72525" x="2244725" y="5289550"/>
          <p14:tracePt t="72541" x="2251075" y="5289550"/>
          <p14:tracePt t="72574" x="2254250" y="5289550"/>
          <p14:tracePt t="72589" x="2254250" y="5286375"/>
          <p14:tracePt t="72597" x="2263775" y="5286375"/>
          <p14:tracePt t="72608" x="2273300" y="5286375"/>
          <p14:tracePt t="72625" x="2298700" y="5286375"/>
          <p14:tracePt t="72641" x="2346325" y="5286375"/>
          <p14:tracePt t="72658" x="2403475" y="5289550"/>
          <p14:tracePt t="72675" x="2454275" y="5295900"/>
          <p14:tracePt t="72691" x="2501900" y="5295900"/>
          <p14:tracePt t="72709" x="2565400" y="5295900"/>
          <p14:tracePt t="72725" x="2587625" y="5295900"/>
          <p14:tracePt t="72741" x="2616200" y="5295900"/>
          <p14:tracePt t="72758" x="2625725" y="5295900"/>
          <p14:tracePt t="72797" x="2628900" y="5295900"/>
          <p14:tracePt t="72808" x="2635250" y="5295900"/>
          <p14:tracePt t="72825" x="2654300" y="5295900"/>
          <p14:tracePt t="72841" x="2676525" y="5295900"/>
          <p14:tracePt t="72858" x="2708275" y="5292725"/>
          <p14:tracePt t="72875" x="2740025" y="5292725"/>
          <p14:tracePt t="72891" x="2762250" y="5286375"/>
          <p14:tracePt t="72908" x="2778125" y="5289550"/>
          <p14:tracePt t="72925" x="2790825" y="5289550"/>
          <p14:tracePt t="72942" x="2797175" y="5289550"/>
          <p14:tracePt t="72958" x="2800350" y="5289550"/>
          <p14:tracePt t="72975" x="2803525" y="5289550"/>
          <p14:tracePt t="73000" x="2809875" y="5289550"/>
          <p14:tracePt t="73008" x="2813050" y="5289550"/>
          <p14:tracePt t="73024" x="2828925" y="5289550"/>
          <p14:tracePt t="73041" x="2847975" y="5286375"/>
          <p14:tracePt t="73058" x="2854325" y="5286375"/>
          <p14:tracePt t="73074" x="2857500" y="5286375"/>
          <p14:tracePt t="73104" x="2863850" y="5286375"/>
          <p14:tracePt t="73168" x="2867025" y="5286375"/>
          <p14:tracePt t="73176" x="2870200" y="5286375"/>
          <p14:tracePt t="73184" x="2876550" y="5286375"/>
          <p14:tracePt t="73192" x="2879725" y="5286375"/>
          <p14:tracePt t="73223" x="2886075" y="5286375"/>
          <p14:tracePt t="73361" x="2889250" y="5286375"/>
          <p14:tracePt t="73377" x="2895600" y="5286375"/>
          <p14:tracePt t="73386" x="2898775" y="5286375"/>
          <p14:tracePt t="73394" x="2914650" y="5286375"/>
          <p14:tracePt t="73408" x="2924175" y="5289550"/>
          <p14:tracePt t="73425" x="2965450" y="5295900"/>
          <p14:tracePt t="73441" x="2981325" y="5295900"/>
          <p14:tracePt t="73458" x="3013075" y="5295900"/>
          <p14:tracePt t="73475" x="3038475" y="5295900"/>
          <p14:tracePt t="73491" x="3067050" y="5295900"/>
          <p14:tracePt t="73508" x="3079750" y="5295900"/>
          <p14:tracePt t="73525" x="3105150" y="5299075"/>
          <p14:tracePt t="73541" x="3133725" y="5299075"/>
          <p14:tracePt t="73558" x="3146425" y="5299075"/>
          <p14:tracePt t="73575" x="3162300" y="5299075"/>
          <p14:tracePt t="73591" x="3181350" y="5299075"/>
          <p14:tracePt t="73609" x="3203575" y="5299075"/>
          <p14:tracePt t="73624" x="3213100" y="5299075"/>
          <p14:tracePt t="73642" x="3225800" y="5299075"/>
          <p14:tracePt t="73658" x="3235325" y="5299075"/>
          <p14:tracePt t="73675" x="3248025" y="5299075"/>
          <p14:tracePt t="73691" x="3257550" y="5299075"/>
          <p14:tracePt t="73708" x="3295650" y="5299075"/>
          <p14:tracePt t="73725" x="3317875" y="5299075"/>
          <p14:tracePt t="73741" x="3359150" y="5305425"/>
          <p14:tracePt t="73758" x="3384550" y="5305425"/>
          <p14:tracePt t="73775" x="3425825" y="5305425"/>
          <p14:tracePt t="73791" x="3460750" y="5305425"/>
          <p14:tracePt t="73808" x="3486150" y="5305425"/>
          <p14:tracePt t="73825" x="3508375" y="5305425"/>
          <p14:tracePt t="73841" x="3527425" y="5305425"/>
          <p14:tracePt t="73858" x="3549650" y="5292725"/>
          <p14:tracePt t="73875" x="3571875" y="5289550"/>
          <p14:tracePt t="73891" x="3606800" y="5276850"/>
          <p14:tracePt t="73908" x="3629025" y="5264150"/>
          <p14:tracePt t="73924" x="3648075" y="5245100"/>
          <p14:tracePt t="73941" x="3676650" y="5235575"/>
          <p14:tracePt t="73958" x="3702050" y="5219700"/>
          <p14:tracePt t="73974" x="3730625" y="5194300"/>
          <p14:tracePt t="73991" x="3730625" y="5187950"/>
          <p14:tracePt t="74008" x="3740150" y="5178425"/>
          <p14:tracePt t="74025" x="3740150" y="5168900"/>
          <p14:tracePt t="74041" x="3740150" y="5149850"/>
          <p14:tracePt t="74058" x="3740150" y="5140325"/>
          <p14:tracePt t="74075" x="3740150" y="5130800"/>
          <p14:tracePt t="74091" x="3740150" y="5121275"/>
          <p14:tracePt t="74109" x="3746500" y="5102225"/>
          <p14:tracePt t="74125" x="3743325" y="5089525"/>
          <p14:tracePt t="74141" x="3740150" y="5076825"/>
          <p14:tracePt t="74158" x="3733800" y="5045075"/>
          <p14:tracePt t="74174" x="3733800" y="5026025"/>
          <p14:tracePt t="74192" x="3727450" y="5010150"/>
          <p14:tracePt t="74208" x="3724275" y="5000625"/>
          <p14:tracePt t="74225" x="3724275" y="4991100"/>
          <p14:tracePt t="74241" x="3717925" y="4978400"/>
          <p14:tracePt t="74258" x="3714750" y="4962525"/>
          <p14:tracePt t="74275" x="3705225" y="4946650"/>
          <p14:tracePt t="74291" x="3698875" y="4933950"/>
          <p14:tracePt t="74308" x="3689350" y="4924425"/>
          <p14:tracePt t="74324" x="3686175" y="4914900"/>
          <p14:tracePt t="74341" x="3676650" y="4902200"/>
          <p14:tracePt t="74358" x="3670300" y="4892675"/>
          <p14:tracePt t="74375" x="3667125" y="4886325"/>
          <p14:tracePt t="74391" x="3663950" y="4873625"/>
          <p14:tracePt t="74425" x="3657600" y="4870450"/>
          <p14:tracePt t="74441" x="3654425" y="4864100"/>
          <p14:tracePt t="74458" x="3638550" y="4854575"/>
          <p14:tracePt t="74475" x="3606800" y="4854575"/>
          <p14:tracePt t="74491" x="3590925" y="4848225"/>
          <p14:tracePt t="74509" x="3581400" y="4848225"/>
          <p14:tracePt t="74526" x="3571875" y="4845050"/>
          <p14:tracePt t="74541" x="3556000" y="4848225"/>
          <p14:tracePt t="74558" x="3536950" y="4848225"/>
          <p14:tracePt t="74559" x="3521075" y="4848225"/>
          <p14:tracePt t="74574" x="3508375" y="4851400"/>
          <p14:tracePt t="74592" x="3482975" y="4857750"/>
          <p14:tracePt t="74608" x="3454400" y="4873625"/>
          <p14:tracePt t="74625" x="3409950" y="4892675"/>
          <p14:tracePt t="74641" x="3390900" y="4899025"/>
          <p14:tracePt t="74658" x="3368675" y="4908550"/>
          <p14:tracePt t="74675" x="3346450" y="4924425"/>
          <p14:tracePt t="74691" x="3333750" y="4924425"/>
          <p14:tracePt t="74708" x="3324225" y="4927600"/>
          <p14:tracePt t="74725" x="3314700" y="4940300"/>
          <p14:tracePt t="74741" x="3305175" y="4943475"/>
          <p14:tracePt t="74775" x="3295650" y="4953000"/>
          <p14:tracePt t="74791" x="3286125" y="4962525"/>
          <p14:tracePt t="74809" x="3276600" y="4972050"/>
          <p14:tracePt t="74824" x="3270250" y="4997450"/>
          <p14:tracePt t="74841" x="3260725" y="5035550"/>
          <p14:tracePt t="74859" x="3260725" y="5048250"/>
          <p14:tracePt t="74875" x="3260725" y="5064125"/>
          <p14:tracePt t="74891" x="3260725" y="5076825"/>
          <p14:tracePt t="74908" x="3260725" y="5086350"/>
          <p14:tracePt t="74924" x="3267075" y="5111750"/>
          <p14:tracePt t="74941" x="3267075" y="5127625"/>
          <p14:tracePt t="74958" x="3276600" y="5146675"/>
          <p14:tracePt t="74975" x="3292475" y="5168900"/>
          <p14:tracePt t="74991" x="3311525" y="5191125"/>
          <p14:tracePt t="75009" x="3314700" y="5203825"/>
          <p14:tracePt t="75025" x="3330575" y="5213350"/>
          <p14:tracePt t="75041" x="3352800" y="5226050"/>
          <p14:tracePt t="75058" x="3381375" y="5241925"/>
          <p14:tracePt t="75060" x="3400425" y="5254625"/>
          <p14:tracePt t="75074" x="3403600" y="5257800"/>
          <p14:tracePt t="75091" x="3438525" y="5270500"/>
          <p14:tracePt t="75108" x="3448050" y="5270500"/>
          <p14:tracePt t="75125" x="3470275" y="5273675"/>
          <p14:tracePt t="75141" x="3479800" y="5283200"/>
          <p14:tracePt t="75158" x="3492500" y="5283200"/>
          <p14:tracePt t="75174" x="3502025" y="5283200"/>
          <p14:tracePt t="75191" x="3511550" y="5283200"/>
          <p14:tracePt t="75208" x="3517900" y="5283200"/>
          <p14:tracePt t="75225" x="3521075" y="5283200"/>
          <p14:tracePt t="75293" x="3530600" y="5283200"/>
          <p14:tracePt t="75301" x="3533775" y="5283200"/>
          <p14:tracePt t="75325" x="3540125" y="5283200"/>
          <p14:tracePt t="75640" x="3543300" y="5283200"/>
          <p14:tracePt t="75647" x="3549650" y="5283200"/>
          <p14:tracePt t="75658" x="3552825" y="5283200"/>
          <p14:tracePt t="75675" x="3571875" y="5283200"/>
          <p14:tracePt t="75691" x="3587750" y="5283200"/>
          <p14:tracePt t="75708" x="3609975" y="5289550"/>
          <p14:tracePt t="75725" x="3641725" y="5289550"/>
          <p14:tracePt t="75741" x="3660775" y="5289550"/>
          <p14:tracePt t="75759" x="3679825" y="5289550"/>
          <p14:tracePt t="75775" x="3695700" y="5289550"/>
          <p14:tracePt t="75791" x="3714750" y="5289550"/>
          <p14:tracePt t="75808" x="3724275" y="5289550"/>
          <p14:tracePt t="75825" x="3736975" y="5286375"/>
          <p14:tracePt t="75841" x="3756025" y="5286375"/>
          <p14:tracePt t="75858" x="3775075" y="5286375"/>
          <p14:tracePt t="75875" x="3803650" y="5286375"/>
          <p14:tracePt t="75891" x="3844925" y="5286375"/>
          <p14:tracePt t="75908" x="3892550" y="5289550"/>
          <p14:tracePt t="75924" x="3943350" y="5286375"/>
          <p14:tracePt t="75942" x="3965575" y="5286375"/>
          <p14:tracePt t="75958" x="3978275" y="5286375"/>
          <p14:tracePt t="75974" x="3981450" y="5286375"/>
          <p14:tracePt t="76050" x="3990975" y="5286375"/>
          <p14:tracePt t="76059" x="3997325" y="5286375"/>
          <p14:tracePt t="76073" x="4006850" y="5286375"/>
          <p14:tracePt t="76081" x="4022725" y="5286375"/>
          <p14:tracePt t="76091" x="4029075" y="5286375"/>
          <p14:tracePt t="76108" x="4054475" y="5286375"/>
          <p14:tracePt t="76125" x="4095750" y="5286375"/>
          <p14:tracePt t="76142" x="4124325" y="5289550"/>
          <p14:tracePt t="76158" x="4149725" y="5289550"/>
          <p14:tracePt t="76174" x="4168775" y="5289550"/>
          <p14:tracePt t="76192" x="4184650" y="5289550"/>
          <p14:tracePt t="76209" x="4216400" y="5286375"/>
          <p14:tracePt t="76225" x="4244975" y="5289550"/>
          <p14:tracePt t="76241" x="4314825" y="5295900"/>
          <p14:tracePt t="76258" x="4349750" y="5295900"/>
          <p14:tracePt t="76275" x="4365625" y="5295900"/>
          <p14:tracePt t="76291" x="4375150" y="5295900"/>
          <p14:tracePt t="76308" x="4410075" y="5295900"/>
          <p14:tracePt t="76325" x="4451350" y="5295900"/>
          <p14:tracePt t="76342" x="4476750" y="5292725"/>
          <p14:tracePt t="76358" x="4521200" y="5292725"/>
          <p14:tracePt t="76375" x="4559300" y="5292725"/>
          <p14:tracePt t="76391" x="4575175" y="5292725"/>
          <p14:tracePt t="76408" x="4594225" y="5289550"/>
          <p14:tracePt t="76425" x="4616450" y="5289550"/>
          <p14:tracePt t="76441" x="4625975" y="5289550"/>
          <p14:tracePt t="76458" x="4635500" y="5289550"/>
          <p14:tracePt t="76474" x="4641850" y="5283200"/>
          <p14:tracePt t="76491" x="4648200" y="5283200"/>
          <p14:tracePt t="76508" x="4651375" y="5283200"/>
          <p14:tracePt t="76525" x="4667250" y="5283200"/>
          <p14:tracePt t="76541" x="4670425" y="5283200"/>
          <p14:tracePt t="76558" x="4686300" y="5283200"/>
          <p14:tracePt t="76575" x="4699000" y="5283200"/>
          <p14:tracePt t="76591" x="4708525" y="5286375"/>
          <p14:tracePt t="76608" x="4718050" y="5283200"/>
          <p14:tracePt t="76625" x="4721225" y="5283200"/>
          <p14:tracePt t="76641" x="4727575" y="5283200"/>
          <p14:tracePt t="76659" x="4730750" y="5283200"/>
          <p14:tracePt t="76676" x="4740275" y="5280025"/>
          <p14:tracePt t="76691" x="4765675" y="5280025"/>
          <p14:tracePt t="76708" x="4791075" y="5280025"/>
          <p14:tracePt t="76724" x="4813300" y="5280025"/>
          <p14:tracePt t="76741" x="4841875" y="5280025"/>
          <p14:tracePt t="76758" x="4860925" y="5283200"/>
          <p14:tracePt t="76775" x="4911725" y="5289550"/>
          <p14:tracePt t="76791" x="4953000" y="5289550"/>
          <p14:tracePt t="76808" x="5010150" y="5289550"/>
          <p14:tracePt t="76825" x="5073650" y="5289550"/>
          <p14:tracePt t="76841" x="5159375" y="5289550"/>
          <p14:tracePt t="76858" x="5213350" y="5295900"/>
          <p14:tracePt t="76875" x="5260975" y="5295900"/>
          <p14:tracePt t="76891" x="5308600" y="5295900"/>
          <p14:tracePt t="76908" x="5356225" y="5295900"/>
          <p14:tracePt t="76925" x="5410200" y="5295900"/>
          <p14:tracePt t="76942" x="5457825" y="5295900"/>
          <p14:tracePt t="76959" x="5537200" y="5292725"/>
          <p14:tracePt t="76975" x="5562600" y="5292725"/>
          <p14:tracePt t="76991" x="5597525" y="5286375"/>
          <p14:tracePt t="77008" x="5648325" y="5280025"/>
          <p14:tracePt t="77025" x="5661025" y="5276850"/>
          <p14:tracePt t="77041" x="5676900" y="5276850"/>
          <p14:tracePt t="77058" x="5708650" y="5276850"/>
          <p14:tracePt t="77075" x="5737225" y="5276850"/>
          <p14:tracePt t="77091" x="5778500" y="5270500"/>
          <p14:tracePt t="77108" x="5835650" y="5257800"/>
          <p14:tracePt t="77125" x="5870575" y="5251450"/>
          <p14:tracePt t="77142" x="5905500" y="5251450"/>
          <p14:tracePt t="77158" x="5915025" y="5251450"/>
          <p14:tracePt t="77174" x="5918200" y="5251450"/>
          <p14:tracePt t="77191" x="5927725" y="5245100"/>
          <p14:tracePt t="77208" x="5949950" y="5245100"/>
          <p14:tracePt t="77224" x="5965825" y="5241925"/>
          <p14:tracePt t="77241" x="5984875" y="5235575"/>
          <p14:tracePt t="77258" x="6016625" y="5235575"/>
          <p14:tracePt t="77275" x="6038850" y="5229225"/>
          <p14:tracePt t="77291" x="6051550" y="5226050"/>
          <p14:tracePt t="77309" x="6067425" y="5222875"/>
          <p14:tracePt t="77325" x="6089650" y="5222875"/>
          <p14:tracePt t="77341" x="6108700" y="5216525"/>
          <p14:tracePt t="77358" x="6130925" y="5216525"/>
          <p14:tracePt t="77375" x="6149975" y="5216525"/>
          <p14:tracePt t="77506" x="6156325" y="5216525"/>
          <p14:tracePt t="77513" x="6159500" y="5216525"/>
          <p14:tracePt t="77525" x="6169025" y="5216525"/>
          <p14:tracePt t="77542" x="6175375" y="5216525"/>
          <p14:tracePt t="77559" x="6181725" y="5216525"/>
          <p14:tracePt t="77575" x="6194425" y="5216525"/>
          <p14:tracePt t="77595" x="6197600" y="5216525"/>
          <p14:tracePt t="77608" x="6200775" y="5216525"/>
          <p14:tracePt t="77625" x="6207125" y="5216525"/>
          <p14:tracePt t="77642" x="6219825" y="5216525"/>
          <p14:tracePt t="77659" x="6238875" y="5216525"/>
          <p14:tracePt t="77675" x="6248400" y="5216525"/>
          <p14:tracePt t="77691" x="6254750" y="5216525"/>
          <p14:tracePt t="77723" x="6257925" y="5216525"/>
          <p14:tracePt t="77756" x="6267450" y="5216525"/>
          <p14:tracePt t="77763" x="6273800" y="5216525"/>
          <p14:tracePt t="77775" x="6286500" y="5216525"/>
          <p14:tracePt t="77792" x="6308725" y="5216525"/>
          <p14:tracePt t="77809" x="6327775" y="5222875"/>
          <p14:tracePt t="77825" x="6356350" y="5229225"/>
          <p14:tracePt t="77841" x="6365875" y="5229225"/>
          <p14:tracePt t="77858" x="6375400" y="5229225"/>
          <p14:tracePt t="77875" x="6378575" y="5229225"/>
          <p14:tracePt t="77893" x="6384925" y="5232400"/>
          <p14:tracePt t="77909" x="6391275" y="5232400"/>
          <p14:tracePt t="77925" x="6397625" y="5232400"/>
          <p14:tracePt t="77941" x="6407150" y="5232400"/>
          <p14:tracePt t="77959" x="6410325" y="5232400"/>
          <p14:tracePt t="78337" x="6403975" y="5232400"/>
          <p14:tracePt t="78343" x="6362700" y="5245100"/>
          <p14:tracePt t="78351" x="6286500" y="5270500"/>
          <p14:tracePt t="78360" x="6219825" y="5289550"/>
          <p14:tracePt t="78375" x="6124575" y="5305425"/>
          <p14:tracePt t="78391" x="5800725" y="5330825"/>
          <p14:tracePt t="78408" x="5572125" y="5359400"/>
          <p14:tracePt t="78425" x="5349875" y="5378450"/>
          <p14:tracePt t="78442" x="5149850" y="5387975"/>
          <p14:tracePt t="78459" x="4978400" y="5413375"/>
          <p14:tracePt t="78475" x="4752975" y="5438775"/>
          <p14:tracePt t="78491" x="4527550" y="5483225"/>
          <p14:tracePt t="78508" x="4279900" y="5514975"/>
          <p14:tracePt t="78525" x="4079875" y="5521325"/>
          <p14:tracePt t="78541" x="3898900" y="5540375"/>
          <p14:tracePt t="78559" x="3759200" y="5543550"/>
          <p14:tracePt t="78575" x="3587750" y="5549900"/>
          <p14:tracePt t="78577" x="3514725" y="5556250"/>
          <p14:tracePt t="78591" x="3457575" y="5565775"/>
          <p14:tracePt t="78609" x="3270250" y="5565775"/>
          <p14:tracePt t="78625" x="3079750" y="5572125"/>
          <p14:tracePt t="78642" x="2857500" y="5581650"/>
          <p14:tracePt t="78659" x="2730500" y="5581650"/>
          <p14:tracePt t="78675" x="2600325" y="5581650"/>
          <p14:tracePt t="78691" x="2495550" y="5581650"/>
          <p14:tracePt t="78709" x="2419350" y="5581650"/>
          <p14:tracePt t="78725" x="2336800" y="5581650"/>
          <p14:tracePt t="78741" x="2232025" y="5581650"/>
          <p14:tracePt t="78758" x="2146300" y="5581650"/>
          <p14:tracePt t="78775" x="2047875" y="5581650"/>
          <p14:tracePt t="78791" x="1943100" y="5581650"/>
          <p14:tracePt t="78809" x="1822450" y="5597525"/>
          <p14:tracePt t="78825" x="1714500" y="5607050"/>
          <p14:tracePt t="78841" x="1638300" y="5613400"/>
          <p14:tracePt t="78859" x="1520825" y="5613400"/>
          <p14:tracePt t="78875" x="1422400" y="5613400"/>
          <p14:tracePt t="78891" x="1304925" y="5613400"/>
          <p14:tracePt t="78908" x="1263650" y="5613400"/>
          <p14:tracePt t="78925" x="1206500" y="5619750"/>
          <p14:tracePt t="78942" x="1133475" y="5632450"/>
          <p14:tracePt t="78958" x="1069975" y="5651500"/>
          <p14:tracePt t="78975" x="1016000" y="5657850"/>
          <p14:tracePt t="78992" x="958850" y="5657850"/>
          <p14:tracePt t="79008" x="917575" y="5657850"/>
          <p14:tracePt t="79025" x="876300" y="5657850"/>
          <p14:tracePt t="79041" x="866775" y="5657850"/>
          <p14:tracePt t="79214" x="873125" y="5651500"/>
          <p14:tracePt t="79222" x="882650" y="5648325"/>
          <p14:tracePt t="79229" x="898525" y="5648325"/>
          <p14:tracePt t="79241" x="911225" y="5648325"/>
          <p14:tracePt t="79258" x="958850" y="5648325"/>
          <p14:tracePt t="79275" x="1006475" y="5641975"/>
          <p14:tracePt t="79291" x="1047750" y="5641975"/>
          <p14:tracePt t="79309" x="1117600" y="5635625"/>
          <p14:tracePt t="79325" x="1143000" y="5635625"/>
          <p14:tracePt t="79341" x="1187450" y="5635625"/>
          <p14:tracePt t="79358" x="1222375" y="5638800"/>
          <p14:tracePt t="79375" x="1247775" y="5638800"/>
          <p14:tracePt t="79391" x="1270000" y="5645150"/>
          <p14:tracePt t="79408" x="1311275" y="5645150"/>
          <p14:tracePt t="79425" x="1384300" y="5645150"/>
          <p14:tracePt t="79442" x="1441450" y="5645150"/>
          <p14:tracePt t="79459" x="1562100" y="5629275"/>
          <p14:tracePt t="79475" x="1660525" y="5635625"/>
          <p14:tracePt t="79491" x="1733550" y="5635625"/>
          <p14:tracePt t="79508" x="1784350" y="5635625"/>
          <p14:tracePt t="79525" x="1803400" y="5635625"/>
          <p14:tracePt t="79541" x="1809750" y="5635625"/>
          <p14:tracePt t="79559" x="1819275" y="5635625"/>
          <p14:tracePt t="79575" x="1831975" y="5635625"/>
          <p14:tracePt t="79577" x="1838325" y="5635625"/>
          <p14:tracePt t="79591" x="1876425" y="5638800"/>
          <p14:tracePt t="79608" x="1933575" y="5648325"/>
          <p14:tracePt t="79625" x="1997075" y="5648325"/>
          <p14:tracePt t="79641" x="2098675" y="5648325"/>
          <p14:tracePt t="79659" x="2174875" y="5648325"/>
          <p14:tracePt t="79675" x="2295525" y="5635625"/>
          <p14:tracePt t="79691" x="2381250" y="5635625"/>
          <p14:tracePt t="79708" x="2457450" y="5635625"/>
          <p14:tracePt t="79725" x="2543175" y="5626100"/>
          <p14:tracePt t="79741" x="2597150" y="5626100"/>
          <p14:tracePt t="79759" x="2673350" y="5626100"/>
          <p14:tracePt t="79775" x="2724150" y="5626100"/>
          <p14:tracePt t="79791" x="2762250" y="5626100"/>
          <p14:tracePt t="79808" x="2806700" y="5616575"/>
          <p14:tracePt t="79825" x="2838450" y="5610225"/>
          <p14:tracePt t="79841" x="2882900" y="5603875"/>
          <p14:tracePt t="79858" x="2898775" y="5603875"/>
          <p14:tracePt t="79875" x="2908300" y="5603875"/>
          <p14:tracePt t="79891" x="2908300" y="5600700"/>
          <p14:tracePt t="79908" x="2911475" y="5600700"/>
          <p14:tracePt t="79925" x="2917825" y="5600700"/>
          <p14:tracePt t="79942" x="2924175" y="5600700"/>
          <p14:tracePt t="79959" x="2930525" y="5600700"/>
          <p14:tracePt t="79975" x="2933700" y="5600700"/>
          <p14:tracePt t="79992" x="2940050" y="5600700"/>
          <p14:tracePt t="80009" x="2959100" y="5594350"/>
          <p14:tracePt t="80025" x="2968625" y="5594350"/>
          <p14:tracePt t="80042" x="2984500" y="5594350"/>
          <p14:tracePt t="80059" x="2987675" y="5594350"/>
          <p14:tracePt t="80075" x="2990850" y="5594350"/>
          <p14:tracePt t="80147" x="2997200" y="5594350"/>
          <p14:tracePt t="80155" x="3000375" y="5594350"/>
          <p14:tracePt t="80163" x="3006725" y="5594350"/>
          <p14:tracePt t="80175" x="3016250" y="5597525"/>
          <p14:tracePt t="80192" x="3025775" y="5597525"/>
          <p14:tracePt t="80208" x="3035300" y="5594350"/>
          <p14:tracePt t="80225" x="3054350" y="5594350"/>
          <p14:tracePt t="80242" x="3063875" y="5594350"/>
          <p14:tracePt t="80258" x="3073400" y="5591175"/>
          <p14:tracePt t="80275" x="3076575" y="5591175"/>
          <p14:tracePt t="80309" x="3086100" y="5591175"/>
          <p14:tracePt t="80721" x="3082925" y="5591175"/>
          <p14:tracePt t="80731" x="3079750" y="5591175"/>
          <p14:tracePt t="80737" x="3057525" y="5591175"/>
          <p14:tracePt t="80745" x="3041650" y="5591175"/>
          <p14:tracePt t="80759" x="3019425" y="5591175"/>
          <p14:tracePt t="80776" x="2990850" y="5591175"/>
          <p14:tracePt t="80791" x="2971800" y="5591175"/>
          <p14:tracePt t="80809" x="2940050" y="5591175"/>
          <p14:tracePt t="80825" x="2917825" y="5591175"/>
          <p14:tracePt t="80842" x="2854325" y="5591175"/>
          <p14:tracePt t="80859" x="2765425" y="5594350"/>
          <p14:tracePt t="80875" x="2698750" y="5594350"/>
          <p14:tracePt t="80892" x="2638425" y="5610225"/>
          <p14:tracePt t="80909" x="2590800" y="5610225"/>
          <p14:tracePt t="80925" x="2517775" y="5610225"/>
          <p14:tracePt t="80942" x="2460625" y="5610225"/>
          <p14:tracePt t="80959" x="2406650" y="5616575"/>
          <p14:tracePt t="80975" x="2346325" y="5629275"/>
          <p14:tracePt t="80991" x="2266950" y="5651500"/>
          <p14:tracePt t="81009" x="2219325" y="5654675"/>
          <p14:tracePt t="81026" x="2168525" y="5661025"/>
          <p14:tracePt t="81042" x="2070100" y="5676900"/>
          <p14:tracePt t="81058" x="2038350" y="5676900"/>
          <p14:tracePt t="81075" x="1949450" y="5689600"/>
          <p14:tracePt t="81077" x="1924050" y="5695950"/>
          <p14:tracePt t="81091" x="1873250" y="5715000"/>
          <p14:tracePt t="81109" x="1806575" y="5721350"/>
          <p14:tracePt t="81125" x="1727200" y="5737225"/>
          <p14:tracePt t="81142" x="1666875" y="5749925"/>
          <p14:tracePt t="81159" x="1600200" y="5762625"/>
          <p14:tracePt t="81175" x="1511300" y="5768975"/>
          <p14:tracePt t="81191" x="1444625" y="5778500"/>
          <p14:tracePt t="81209" x="1374775" y="5781675"/>
          <p14:tracePt t="81225" x="1314450" y="5803900"/>
          <p14:tracePt t="81242" x="1254125" y="5816600"/>
          <p14:tracePt t="81259" x="1193800" y="5845175"/>
          <p14:tracePt t="81276" x="1149350" y="5854700"/>
          <p14:tracePt t="81292" x="1082675" y="5880100"/>
          <p14:tracePt t="81308" x="1054100" y="5892800"/>
          <p14:tracePt t="81325" x="1038225" y="5895975"/>
          <p14:tracePt t="81342" x="1019175" y="5902325"/>
          <p14:tracePt t="81358" x="1006475" y="5902325"/>
          <p14:tracePt t="81375" x="996950" y="5902325"/>
          <p14:tracePt t="81392" x="996950" y="5905500"/>
          <p14:tracePt t="81409" x="993775" y="5905500"/>
          <p14:tracePt t="82299" x="993775" y="5908675"/>
          <p14:tracePt t="82305" x="1003300" y="5908675"/>
          <p14:tracePt t="82313" x="1006475" y="5915025"/>
          <p14:tracePt t="82325" x="1016000" y="5915025"/>
          <p14:tracePt t="82342" x="1038225" y="5915025"/>
          <p14:tracePt t="82359" x="1092200" y="5921375"/>
          <p14:tracePt t="82376" x="1162050" y="5937250"/>
          <p14:tracePt t="82392" x="1225550" y="5937250"/>
          <p14:tracePt t="82408" x="1282700" y="5943600"/>
          <p14:tracePt t="82425" x="1317625" y="5943600"/>
          <p14:tracePt t="82441" x="1336675" y="5946775"/>
          <p14:tracePt t="82458" x="1403350" y="5946775"/>
          <p14:tracePt t="82476" x="1428750" y="5959475"/>
          <p14:tracePt t="82491" x="1520825" y="5959475"/>
          <p14:tracePt t="82508" x="1616075" y="5969000"/>
          <p14:tracePt t="82525" x="1682750" y="5969000"/>
          <p14:tracePt t="82542" x="1758950" y="5975350"/>
          <p14:tracePt t="82559" x="1816100" y="5981700"/>
          <p14:tracePt t="82575" x="1866900" y="5988050"/>
          <p14:tracePt t="82592" x="1879600" y="5988050"/>
          <p14:tracePt t="82609" x="1882775" y="5991225"/>
          <p14:tracePt t="82626" x="1892300" y="5991225"/>
          <p14:tracePt t="82642" x="1898650" y="5991225"/>
          <p14:tracePt t="82659" x="1911350" y="5991225"/>
          <p14:tracePt t="82675" x="1930400" y="5991225"/>
          <p14:tracePt t="82692" x="1955800" y="5991225"/>
          <p14:tracePt t="82708" x="1968500" y="5997575"/>
          <p14:tracePt t="82726" x="1987550" y="5997575"/>
          <p14:tracePt t="82742" x="2000250" y="5997575"/>
          <p14:tracePt t="82759" x="2016125" y="6003925"/>
          <p14:tracePt t="82775" x="2051050" y="6000750"/>
          <p14:tracePt t="82792" x="2092325" y="5994400"/>
          <p14:tracePt t="82809" x="2133600" y="5988050"/>
          <p14:tracePt t="82825" x="2181225" y="5981700"/>
          <p14:tracePt t="82842" x="2216150" y="5975350"/>
          <p14:tracePt t="82858" x="2241550" y="5975350"/>
          <p14:tracePt t="82876" x="2270125" y="5975350"/>
          <p14:tracePt t="82892" x="2273300" y="5975350"/>
          <p14:tracePt t="82909" x="2279650" y="5975350"/>
          <p14:tracePt t="82926" x="2282825" y="5975350"/>
          <p14:tracePt t="82942" x="2301875" y="5984875"/>
          <p14:tracePt t="82958" x="2311400" y="5991225"/>
          <p14:tracePt t="82975" x="2317750" y="5991225"/>
          <p14:tracePt t="82992" x="2333625" y="5997575"/>
          <p14:tracePt t="83008" x="2355850" y="6000750"/>
          <p14:tracePt t="83025" x="2374900" y="6000750"/>
          <p14:tracePt t="83042" x="2400300" y="6000750"/>
          <p14:tracePt t="83058" x="2422525" y="5997575"/>
          <p14:tracePt t="83075" x="2444750" y="5997575"/>
          <p14:tracePt t="83092" x="2451100" y="5994400"/>
          <p14:tracePt t="83109" x="2457450" y="5994400"/>
          <p14:tracePt t="83125" x="2457450" y="5991225"/>
          <p14:tracePt t="83313" x="2460625" y="5991225"/>
          <p14:tracePt t="83329" x="2470150" y="5991225"/>
          <p14:tracePt t="83337" x="2489200" y="5984875"/>
          <p14:tracePt t="83353" x="2498725" y="5984875"/>
          <p14:tracePt t="83361" x="2508250" y="5978525"/>
          <p14:tracePt t="83375" x="2520950" y="5978525"/>
          <p14:tracePt t="83392" x="2546350" y="5978525"/>
          <p14:tracePt t="83409" x="2574925" y="5978525"/>
          <p14:tracePt t="83426" x="2587625" y="5975350"/>
          <p14:tracePt t="83442" x="2613025" y="5969000"/>
          <p14:tracePt t="83522" x="2619375" y="5969000"/>
          <p14:tracePt t="83529" x="2622550" y="5969000"/>
          <p14:tracePt t="83537" x="2622550" y="5962650"/>
          <p14:tracePt t="83556" x="2638425" y="5962650"/>
          <p14:tracePt t="83561" x="2647950" y="5962650"/>
          <p14:tracePt t="83575" x="2657475" y="5959475"/>
          <p14:tracePt t="83592" x="2673350" y="5959475"/>
          <p14:tracePt t="83609" x="2689225" y="5959475"/>
          <p14:tracePt t="83626" x="2705100" y="5946775"/>
          <p14:tracePt t="83642" x="2711450" y="5946775"/>
          <p14:tracePt t="83659" x="2736850" y="5943600"/>
          <p14:tracePt t="83676" x="2765425" y="5943600"/>
          <p14:tracePt t="83692" x="2822575" y="5937250"/>
          <p14:tracePt t="83708" x="2851150" y="5924550"/>
          <p14:tracePt t="83725" x="2870200" y="5924550"/>
          <p14:tracePt t="83742" x="2898775" y="5924550"/>
          <p14:tracePt t="83759" x="2946400" y="5924550"/>
          <p14:tracePt t="83775" x="2987675" y="5934075"/>
          <p14:tracePt t="83792" x="3016250" y="5940425"/>
          <p14:tracePt t="83809" x="3038475" y="5943600"/>
          <p14:tracePt t="83826" x="3044825" y="5943600"/>
          <p14:tracePt t="83842" x="3067050" y="5949950"/>
          <p14:tracePt t="83859" x="3101975" y="5959475"/>
          <p14:tracePt t="83876" x="3111500" y="5959475"/>
          <p14:tracePt t="83892" x="3140075" y="5965825"/>
          <p14:tracePt t="83909" x="3168650" y="5965825"/>
          <p14:tracePt t="83926" x="3171825" y="5965825"/>
          <p14:tracePt t="83942" x="3190875" y="5972175"/>
          <p14:tracePt t="83958" x="3200400" y="5972175"/>
          <p14:tracePt t="83975" x="3206750" y="5972175"/>
          <p14:tracePt t="83992" x="3209925" y="5969000"/>
          <p14:tracePt t="84009" x="3225800" y="5969000"/>
          <p14:tracePt t="84026" x="3235325" y="5969000"/>
          <p14:tracePt t="84042" x="3238500" y="5969000"/>
          <p14:tracePt t="84059" x="3248025" y="5969000"/>
          <p14:tracePt t="84076" x="3257550" y="5969000"/>
          <p14:tracePt t="84091" x="3260725" y="5969000"/>
          <p14:tracePt t="84109" x="3267075" y="5969000"/>
          <p14:tracePt t="84126" x="3267075" y="5972175"/>
          <p14:tracePt t="84142" x="3270250" y="5972175"/>
          <p14:tracePt t="84158" x="3279775" y="5972175"/>
          <p14:tracePt t="84175" x="3282950" y="5975350"/>
          <p14:tracePt t="84192" x="3292475" y="5975350"/>
          <p14:tracePt t="84208" x="3298825" y="5981700"/>
          <p14:tracePt t="84286" x="3302000" y="5981700"/>
          <p14:tracePt t="84511" x="3308350" y="5984875"/>
          <p14:tracePt t="84519" x="3311525" y="5984875"/>
          <p14:tracePt t="84527" x="3314700" y="5988050"/>
          <p14:tracePt t="84542" x="3321050" y="5994400"/>
          <p14:tracePt t="84559" x="3333750" y="5997575"/>
          <p14:tracePt t="84576" x="3343275" y="6003925"/>
          <p14:tracePt t="84898" x="3349625" y="6003925"/>
          <p14:tracePt t="84921" x="3352800" y="6003925"/>
          <p14:tracePt t="84931" x="3355975" y="6003925"/>
          <p14:tracePt t="84939" x="3365500" y="6003925"/>
          <p14:tracePt t="84947" x="3371850" y="6000750"/>
          <p14:tracePt t="84959" x="3375025" y="6000750"/>
          <p14:tracePt t="84976" x="3384550" y="6000750"/>
          <p14:tracePt t="84992" x="3406775" y="6000750"/>
          <p14:tracePt t="85008" x="3419475" y="6000750"/>
          <p14:tracePt t="85026" x="3435350" y="6000750"/>
          <p14:tracePt t="85042" x="3454400" y="6000750"/>
          <p14:tracePt t="85058" x="3473450" y="6000750"/>
          <p14:tracePt t="85075" x="3482975" y="6000750"/>
          <p14:tracePt t="85092" x="3505200" y="6000750"/>
          <p14:tracePt t="85115" x="3508375" y="5997575"/>
          <p14:tracePt t="85131" x="3508375" y="5991225"/>
          <p14:tracePt t="85142" x="3514725" y="5991225"/>
          <p14:tracePt t="85159" x="3514725" y="5988050"/>
          <p14:tracePt t="85175" x="3514725" y="5984875"/>
          <p14:tracePt t="85405" x="3517900" y="5978525"/>
          <p14:tracePt t="85413" x="3517900" y="5975350"/>
          <p14:tracePt t="85422" x="3521075" y="5969000"/>
          <p14:tracePt t="85429" x="3527425" y="5969000"/>
          <p14:tracePt t="85442" x="3530600" y="5969000"/>
          <p14:tracePt t="85459" x="3540125" y="5965825"/>
          <p14:tracePt t="85476" x="3549650" y="5965825"/>
          <p14:tracePt t="85492" x="3565525" y="5965825"/>
          <p14:tracePt t="85509" x="3584575" y="5965825"/>
          <p14:tracePt t="85525" x="3613150" y="5978525"/>
          <p14:tracePt t="85542" x="3641725" y="5978525"/>
          <p14:tracePt t="85559" x="3673475" y="5984875"/>
          <p14:tracePt t="85576" x="3702050" y="5984875"/>
          <p14:tracePt t="85593" x="3752850" y="5991225"/>
          <p14:tracePt t="85609" x="3787775" y="5991225"/>
          <p14:tracePt t="85626" x="3813175" y="5991225"/>
          <p14:tracePt t="85642" x="3848100" y="5991225"/>
          <p14:tracePt t="85658" x="3883025" y="5991225"/>
          <p14:tracePt t="85676" x="3902075" y="5991225"/>
          <p14:tracePt t="85692" x="3930650" y="5991225"/>
          <p14:tracePt t="85709" x="3949700" y="5997575"/>
          <p14:tracePt t="85726" x="3978275" y="6000750"/>
          <p14:tracePt t="85742" x="4035425" y="6000750"/>
          <p14:tracePt t="85759" x="4086225" y="6010275"/>
          <p14:tracePt t="85775" x="4140200" y="6010275"/>
          <p14:tracePt t="85792" x="4197350" y="6016625"/>
          <p14:tracePt t="85809" x="4251325" y="6022975"/>
          <p14:tracePt t="85826" x="4324350" y="6029325"/>
          <p14:tracePt t="85842" x="4362450" y="6029325"/>
          <p14:tracePt t="85859" x="4375150" y="6029325"/>
          <p14:tracePt t="85875" x="4403725" y="6029325"/>
          <p14:tracePt t="85892" x="4422775" y="6029325"/>
          <p14:tracePt t="85908" x="4457700" y="6029325"/>
          <p14:tracePt t="85926" x="4489450" y="6029325"/>
          <p14:tracePt t="85942" x="4511675" y="6029325"/>
          <p14:tracePt t="85959" x="4530725" y="6029325"/>
          <p14:tracePt t="85976" x="4552950" y="6029325"/>
          <p14:tracePt t="85992" x="4584700" y="6029325"/>
          <p14:tracePt t="86009" x="4632325" y="6029325"/>
          <p14:tracePt t="86025" x="4660900" y="6029325"/>
          <p14:tracePt t="86043" x="4679950" y="6029325"/>
          <p14:tracePt t="86059" x="4683125" y="6029325"/>
          <p14:tracePt t="86076" x="4699000" y="6029325"/>
          <p14:tracePt t="86092" x="4733925" y="6029325"/>
          <p14:tracePt t="86109" x="4768850" y="6038850"/>
          <p14:tracePt t="86126" x="4803775" y="6038850"/>
          <p14:tracePt t="86142" x="4838700" y="6045200"/>
          <p14:tracePt t="86159" x="4857750" y="6051550"/>
          <p14:tracePt t="86176" x="4873625" y="6051550"/>
          <p14:tracePt t="86192" x="4889500" y="6051550"/>
          <p14:tracePt t="86209" x="4908550" y="6054725"/>
          <p14:tracePt t="86226" x="4918075" y="6054725"/>
          <p14:tracePt t="86242" x="4933950" y="6054725"/>
          <p14:tracePt t="86275" x="4937125" y="6054725"/>
          <p14:tracePt t="86292" x="4943475" y="6054725"/>
          <p14:tracePt t="86309" x="4968875" y="6054725"/>
          <p14:tracePt t="86325" x="5003800" y="6054725"/>
          <p14:tracePt t="86342" x="5051425" y="6054725"/>
          <p14:tracePt t="86359" x="5076825" y="6061075"/>
          <p14:tracePt t="86375" x="5105400" y="6067425"/>
          <p14:tracePt t="86392" x="5121275" y="6067425"/>
          <p14:tracePt t="86409" x="5133975" y="6067425"/>
          <p14:tracePt t="86426" x="5146675" y="6070600"/>
          <p14:tracePt t="86442" x="5184775" y="6102350"/>
          <p14:tracePt t="86459" x="5213350" y="6130925"/>
          <p14:tracePt t="86476" x="5241925" y="6162675"/>
          <p14:tracePt t="86492" x="5254625" y="6121400"/>
          <p14:tracePt t="86509" x="5210175" y="5708650"/>
          <p14:tracePt t="87227" x="5219700" y="5721350"/>
          <p14:tracePt t="87233" x="5305425" y="5854700"/>
          <p14:tracePt t="87242" x="5372100" y="6013450"/>
          <p14:tracePt t="87259" x="5540375" y="6143625"/>
          <p14:tracePt t="87276" x="5740400" y="6153150"/>
          <p14:tracePt t="87292" x="5981700" y="6181725"/>
          <p14:tracePt t="87309" x="6327775" y="6181725"/>
          <p14:tracePt t="87325" x="6911975" y="6181725"/>
          <p14:tracePt t="87342" x="7534275" y="6181725"/>
          <p14:tracePt t="87359" x="8074025" y="6181725"/>
          <p14:tracePt t="87375" x="8556625" y="6184900"/>
          <p14:tracePt t="87392" x="8880475" y="6175375"/>
          <p14:tracePt t="87408" x="9134475" y="6156325"/>
          <p14:tracePt t="87426" x="9366250" y="6130925"/>
          <p14:tracePt t="87443" x="9801225" y="6089650"/>
          <p14:tracePt t="87460" x="10058400" y="6080125"/>
          <p14:tracePt t="87476" x="10258425" y="6076950"/>
          <p14:tracePt t="87493" x="10379075" y="6102350"/>
          <p14:tracePt t="87509" x="10429875" y="6108700"/>
          <p14:tracePt t="87526" x="10471150" y="6115050"/>
          <p14:tracePt t="87542" x="10496550" y="6124575"/>
          <p14:tracePt t="87559" x="10556875" y="6146800"/>
          <p14:tracePt t="87576" x="10655300" y="6162675"/>
          <p14:tracePt t="87592" x="10795000" y="6188075"/>
          <p14:tracePt t="87609" x="11014075" y="6213475"/>
          <p14:tracePt t="87612" x="11096625" y="6213475"/>
          <p14:tracePt t="87626" x="11172825" y="6223000"/>
          <p14:tracePt t="87643" x="11226800" y="6226175"/>
          <p14:tracePt t="87675" x="11226800" y="6219825"/>
          <p14:tracePt t="87693" x="11191875" y="6194425"/>
          <p14:tracePt t="87709" x="11182350" y="6194425"/>
          <p14:tracePt t="87726" x="11176000" y="6184900"/>
          <p14:tracePt t="87743" x="11172825" y="6184900"/>
          <p14:tracePt t="87797" x="11166475" y="6184900"/>
          <p14:tracePt t="87805" x="11153775" y="6184900"/>
          <p14:tracePt t="87813" x="11128375" y="6184900"/>
          <p14:tracePt t="87826" x="11106150" y="6184900"/>
          <p14:tracePt t="87843" x="11017250" y="6197600"/>
          <p14:tracePt t="87860" x="10918825" y="6200775"/>
          <p14:tracePt t="87876" x="10848975" y="6184900"/>
          <p14:tracePt t="87893" x="10769600" y="6184900"/>
          <p14:tracePt t="87910" x="10655300" y="6184900"/>
          <p14:tracePt t="87925" x="10620375" y="6181725"/>
          <p14:tracePt t="87942" x="10610850" y="6181725"/>
          <p14:tracePt t="87981" x="10610850" y="6175375"/>
          <p14:tracePt t="87992" x="10614025" y="6175375"/>
          <p14:tracePt t="88009" x="10668000" y="6165850"/>
          <p14:tracePt t="88026" x="10826750" y="6165850"/>
          <p14:tracePt t="88042" x="11029950" y="6178550"/>
          <p14:tracePt t="88059" x="11283950" y="6207125"/>
          <p14:tracePt t="88076" x="11503025" y="6245225"/>
          <p14:tracePt t="88092" x="11601450" y="6267450"/>
          <p14:tracePt t="88109" x="11623675" y="6283325"/>
          <p14:tracePt t="88127" x="11579225" y="6305550"/>
          <p14:tracePt t="88143" x="11458575" y="6330950"/>
          <p14:tracePt t="88159" x="11385550" y="6330950"/>
          <p14:tracePt t="88175" x="11087100" y="6343650"/>
          <p14:tracePt t="88193" x="10937875" y="6318250"/>
          <p14:tracePt t="88209" x="10820400" y="6308725"/>
          <p14:tracePt t="88226" x="10750550" y="6311900"/>
          <p14:tracePt t="88243" x="10674350" y="6318250"/>
          <p14:tracePt t="88259" x="10579100" y="6318250"/>
          <p14:tracePt t="88276" x="10477500" y="6334125"/>
          <p14:tracePt t="88292" x="10420350" y="6340475"/>
          <p14:tracePt t="88309" x="10312400" y="6346825"/>
          <p14:tracePt t="88326" x="10166350" y="6346825"/>
          <p14:tracePt t="88343" x="10026650" y="6346825"/>
          <p14:tracePt t="88359" x="9848850" y="6346825"/>
          <p14:tracePt t="88375" x="9563100" y="6315075"/>
          <p14:tracePt t="88393" x="9467850" y="6315075"/>
          <p14:tracePt t="88410" x="9124950" y="6289675"/>
          <p14:tracePt t="88425" x="8855075" y="6261100"/>
          <p14:tracePt t="88443" x="8588375" y="6251575"/>
          <p14:tracePt t="88459" x="8375650" y="6242050"/>
          <p14:tracePt t="88476" x="8185150" y="6216650"/>
          <p14:tracePt t="88492" x="8067675" y="6207125"/>
          <p14:tracePt t="88509" x="7950200" y="6207125"/>
          <p14:tracePt t="88526" x="7883525" y="6207125"/>
          <p14:tracePt t="88542" x="7826375" y="6210300"/>
          <p14:tracePt t="88558" x="7775575" y="6210300"/>
          <p14:tracePt t="88576" x="7743825" y="6210300"/>
          <p14:tracePt t="88593" x="7699375" y="6210300"/>
          <p14:tracePt t="88609" x="7689850" y="6210300"/>
          <p14:tracePt t="88626" x="7661275" y="6207125"/>
          <p14:tracePt t="88627" x="7642225" y="6207125"/>
          <p14:tracePt t="88642" x="7616825" y="6197600"/>
          <p14:tracePt t="88659" x="7581900" y="6191250"/>
          <p14:tracePt t="88676" x="7543800" y="6172200"/>
          <p14:tracePt t="88692" x="7493000" y="6153150"/>
          <p14:tracePt t="88709" x="7451725" y="6134100"/>
          <p14:tracePt t="88726" x="7442200" y="6130925"/>
          <p14:tracePt t="88742" x="7439025" y="6127750"/>
          <p14:tracePt t="88759" x="7439025" y="6121400"/>
          <p14:tracePt t="88775" x="7429500" y="6118225"/>
          <p14:tracePt t="88792" x="7413625" y="6111875"/>
          <p14:tracePt t="88808" x="7407275" y="6111875"/>
          <p14:tracePt t="88825" x="7369175" y="6096000"/>
          <p14:tracePt t="88842" x="7356475" y="6092825"/>
          <p14:tracePt t="88859" x="7353300" y="6086475"/>
          <p14:tracePt t="88876" x="7350125" y="6086475"/>
          <p14:tracePt t="88925" x="7343775" y="6086475"/>
          <p14:tracePt t="88931" x="7343775" y="6083300"/>
          <p14:tracePt t="88947" x="7340600" y="6083300"/>
          <p14:tracePt t="89181" x="7334250" y="6083300"/>
          <p14:tracePt t="89189" x="7312025" y="6089650"/>
          <p14:tracePt t="89195" x="7302500" y="6089650"/>
          <p14:tracePt t="89209" x="7283450" y="6102350"/>
          <p14:tracePt t="89226" x="7200900" y="6108700"/>
          <p14:tracePt t="89242" x="7083425" y="6118225"/>
          <p14:tracePt t="89259" x="6902450" y="6111875"/>
          <p14:tracePt t="89277" x="6546850" y="6086475"/>
          <p14:tracePt t="89292" x="6378575" y="6051550"/>
          <p14:tracePt t="89309" x="6022975" y="6029325"/>
          <p14:tracePt t="89326" x="5553075" y="5988050"/>
          <p14:tracePt t="89342" x="5330825" y="5969000"/>
          <p14:tracePt t="89359" x="5026025" y="5978525"/>
          <p14:tracePt t="89376" x="4749800" y="5978525"/>
          <p14:tracePt t="89393" x="4451350" y="6029325"/>
          <p14:tracePt t="89409" x="4073525" y="6054725"/>
          <p14:tracePt t="89426" x="3705225" y="6054725"/>
          <p14:tracePt t="89442" x="3505200" y="6064250"/>
          <p14:tracePt t="89459" x="3257550" y="6057900"/>
          <p14:tracePt t="89476" x="3067050" y="6057900"/>
          <p14:tracePt t="89493" x="2867025" y="6061075"/>
          <p14:tracePt t="89509" x="2689225" y="6061075"/>
          <p14:tracePt t="89526" x="2432050" y="6073775"/>
          <p14:tracePt t="89543" x="2263775" y="6073775"/>
          <p14:tracePt t="89559" x="2124075" y="6073775"/>
          <p14:tracePt t="89575" x="2000250" y="6102350"/>
          <p14:tracePt t="89593" x="1933575" y="6102350"/>
          <p14:tracePt t="89609" x="1889125" y="6102350"/>
          <p14:tracePt t="89625" x="1822450" y="6115050"/>
          <p14:tracePt t="89643" x="1752600" y="6121400"/>
          <p14:tracePt t="89659" x="1654175" y="6146800"/>
          <p14:tracePt t="89676" x="1543050" y="6159500"/>
          <p14:tracePt t="89692" x="1416050" y="6169025"/>
          <p14:tracePt t="89709" x="1257300" y="6178550"/>
          <p14:tracePt t="89726" x="1108075" y="6184900"/>
          <p14:tracePt t="89742" x="1031875" y="6184900"/>
          <p14:tracePt t="89759" x="974725" y="6184900"/>
          <p14:tracePt t="89775" x="952500" y="6194425"/>
          <p14:tracePt t="89792" x="939800" y="6207125"/>
          <p14:tracePt t="89809" x="911225" y="6229350"/>
          <p14:tracePt t="89825" x="863600" y="6257925"/>
          <p14:tracePt t="89843" x="854075" y="6267450"/>
          <p14:tracePt t="89859" x="844550" y="6270625"/>
          <p14:tracePt t="89876" x="841375" y="6270625"/>
          <p14:tracePt t="89892" x="835025" y="6280150"/>
          <p14:tracePt t="89926" x="831850" y="6283325"/>
          <p14:tracePt t="89942" x="828675" y="6289675"/>
          <p14:tracePt t="90034" x="828675" y="6292850"/>
          <p14:tracePt t="90041" x="828675" y="6299200"/>
          <p14:tracePt t="90081" x="828675" y="6302375"/>
          <p14:tracePt t="90099" x="838200" y="6302375"/>
          <p14:tracePt t="90106" x="841375" y="6305550"/>
          <p14:tracePt t="90115" x="850900" y="6305550"/>
          <p14:tracePt t="90126" x="869950" y="6305550"/>
          <p14:tracePt t="90142" x="889000" y="6311900"/>
          <p14:tracePt t="90159" x="911225" y="6318250"/>
          <p14:tracePt t="90176" x="930275" y="6318250"/>
          <p14:tracePt t="90193" x="936625" y="6321425"/>
          <p14:tracePt t="90209" x="946150" y="6321425"/>
          <p14:tracePt t="90225" x="955675" y="6327775"/>
          <p14:tracePt t="90242" x="974725" y="6327775"/>
          <p14:tracePt t="90259" x="1003300" y="6334125"/>
          <p14:tracePt t="90276" x="1022350" y="6337300"/>
          <p14:tracePt t="90292" x="1047750" y="6337300"/>
          <p14:tracePt t="90309" x="1060450" y="6337300"/>
          <p14:tracePt t="90325" x="1069975" y="6337300"/>
          <p14:tracePt t="90342" x="1079500" y="6337300"/>
          <p14:tracePt t="90359" x="1082675" y="6337300"/>
          <p14:tracePt t="90376" x="1095375" y="6343650"/>
          <p14:tracePt t="90392" x="1101725" y="6343650"/>
          <p14:tracePt t="90409" x="1123950" y="6343650"/>
          <p14:tracePt t="90425" x="1143000" y="6343650"/>
          <p14:tracePt t="90442" x="1162050" y="6343650"/>
          <p14:tracePt t="90459" x="1174750" y="6343650"/>
          <p14:tracePt t="90476" x="1196975" y="6346825"/>
          <p14:tracePt t="90493" x="1219200" y="6346825"/>
          <p14:tracePt t="90509" x="1231900" y="6346825"/>
          <p14:tracePt t="90525" x="1257300" y="6346825"/>
          <p14:tracePt t="90542" x="1285875" y="6346825"/>
          <p14:tracePt t="90559" x="1317625" y="6346825"/>
          <p14:tracePt t="90575" x="1362075" y="6346825"/>
          <p14:tracePt t="90592" x="1374775" y="6346825"/>
          <p14:tracePt t="90609" x="1384300" y="6353175"/>
          <p14:tracePt t="90626" x="1403350" y="6353175"/>
          <p14:tracePt t="90642" x="1419225" y="6353175"/>
          <p14:tracePt t="90659" x="1444625" y="6353175"/>
          <p14:tracePt t="90676" x="1457325" y="6362700"/>
          <p14:tracePt t="90692" x="1473200" y="6369050"/>
          <p14:tracePt t="90709" x="1482725" y="6369050"/>
          <p14:tracePt t="90726" x="1485900" y="6369050"/>
          <p14:tracePt t="90743" x="1501775" y="6369050"/>
          <p14:tracePt t="90759" x="1514475" y="6365875"/>
          <p14:tracePt t="90775" x="1530350" y="6365875"/>
          <p14:tracePt t="90792" x="1543050" y="6365875"/>
          <p14:tracePt t="90809" x="1577975" y="6359525"/>
          <p14:tracePt t="90825" x="1609725" y="6356350"/>
          <p14:tracePt t="90842" x="1638300" y="6356350"/>
          <p14:tracePt t="90859" x="1663700" y="6356350"/>
          <p14:tracePt t="90876" x="1692275" y="6350000"/>
          <p14:tracePt t="90893" x="1727200" y="6350000"/>
          <p14:tracePt t="90909" x="1752600" y="6350000"/>
          <p14:tracePt t="90926" x="1787525" y="6353175"/>
          <p14:tracePt t="90942" x="1828800" y="6353175"/>
          <p14:tracePt t="90959" x="1876425" y="6353175"/>
          <p14:tracePt t="90976" x="1924050" y="6353175"/>
          <p14:tracePt t="90993" x="1962150" y="6353175"/>
          <p14:tracePt t="91009" x="1997075" y="6353175"/>
          <p14:tracePt t="91026" x="2038350" y="6356350"/>
          <p14:tracePt t="91042" x="2085975" y="6356350"/>
          <p14:tracePt t="91059" x="2108200" y="6356350"/>
          <p14:tracePt t="91076" x="2149475" y="6362700"/>
          <p14:tracePt t="91092" x="2174875" y="6369050"/>
          <p14:tracePt t="91109" x="2190750" y="6369050"/>
          <p14:tracePt t="91126" x="2209800" y="6375400"/>
          <p14:tracePt t="91142" x="2244725" y="6375400"/>
          <p14:tracePt t="91159" x="2279650" y="6375400"/>
          <p14:tracePt t="91176" x="2343150" y="6375400"/>
          <p14:tracePt t="91192" x="2419350" y="6381750"/>
          <p14:tracePt t="91209" x="2479675" y="6388100"/>
          <p14:tracePt t="91225" x="2578100" y="6394450"/>
          <p14:tracePt t="91243" x="2635250" y="6403975"/>
          <p14:tracePt t="91259" x="2663825" y="6403975"/>
          <p14:tracePt t="91275" x="2701925" y="6403975"/>
          <p14:tracePt t="91292" x="2759075" y="6403975"/>
          <p14:tracePt t="91309" x="2844800" y="6403975"/>
          <p14:tracePt t="91326" x="2911475" y="6403975"/>
          <p14:tracePt t="91342" x="2965450" y="6403975"/>
          <p14:tracePt t="91359" x="3038475" y="6403975"/>
          <p14:tracePt t="91376" x="3098800" y="6403975"/>
          <p14:tracePt t="91393" x="3146425" y="6403975"/>
          <p14:tracePt t="91409" x="3235325" y="6403975"/>
          <p14:tracePt t="91426" x="3333750" y="6403975"/>
          <p14:tracePt t="91443" x="3441700" y="6403975"/>
          <p14:tracePt t="91459" x="3470275" y="6403975"/>
          <p14:tracePt t="91475" x="3517900" y="6403975"/>
          <p14:tracePt t="91493" x="3575050" y="6410325"/>
          <p14:tracePt t="91510" x="3629025" y="6410325"/>
          <p14:tracePt t="91526" x="3679825" y="6419850"/>
          <p14:tracePt t="91543" x="3705225" y="6426200"/>
          <p14:tracePt t="91559" x="3721100" y="6426200"/>
          <p14:tracePt t="91576" x="3740150" y="6426200"/>
          <p14:tracePt t="91593" x="3781425" y="6432550"/>
          <p14:tracePt t="91609" x="3838575" y="6432550"/>
          <p14:tracePt t="91626" x="3879850" y="6438900"/>
          <p14:tracePt t="91643" x="3921125" y="6438900"/>
          <p14:tracePt t="91645" x="3946525" y="6438900"/>
          <p14:tracePt t="91660" x="3968750" y="6438900"/>
          <p14:tracePt t="91677" x="3990975" y="6445250"/>
          <p14:tracePt t="91709" x="3994150" y="6445250"/>
          <p14:tracePt t="91725" x="4000500" y="6445250"/>
          <p14:tracePt t="91742" x="4041775" y="6445250"/>
          <p14:tracePt t="91759" x="4073525" y="6445250"/>
          <p14:tracePt t="91775" x="4121150" y="6445250"/>
          <p14:tracePt t="91792" x="4156075" y="6448425"/>
          <p14:tracePt t="91810" x="4191000" y="6445250"/>
          <p14:tracePt t="91826" x="4213225" y="6445250"/>
          <p14:tracePt t="91843" x="4216400" y="6445250"/>
          <p14:tracePt t="91877" x="4216400" y="6442075"/>
          <p14:tracePt t="91893" x="4225925" y="6442075"/>
          <p14:tracePt t="91910" x="4229100" y="6442075"/>
          <p14:tracePt t="91926" x="4235450" y="6442075"/>
          <p14:tracePt t="92088" x="4238625" y="6442075"/>
          <p14:tracePt t="92135" x="4244975" y="6442075"/>
          <p14:tracePt t="92143" x="4248150" y="6442075"/>
          <p14:tracePt t="92151" x="4254500" y="6442075"/>
          <p14:tracePt t="92161" x="4257675" y="6442075"/>
          <p14:tracePt t="92183" x="4260850" y="6442075"/>
          <p14:tracePt t="92199" x="4267200" y="6442075"/>
          <p14:tracePt t="92231" x="4267200" y="6448425"/>
          <p14:tracePt t="92239" x="4270375" y="6448425"/>
          <p14:tracePt t="92263" x="4279900" y="6448425"/>
          <p14:tracePt t="92271" x="4286250" y="6448425"/>
          <p14:tracePt t="92279" x="4295775" y="6448425"/>
          <p14:tracePt t="92293" x="4311650" y="6448425"/>
          <p14:tracePt t="92309" x="4352925" y="6448425"/>
          <p14:tracePt t="92326" x="4387850" y="6454775"/>
          <p14:tracePt t="92342" x="4419600" y="6454775"/>
          <p14:tracePt t="92359" x="4448175" y="6454775"/>
          <p14:tracePt t="92375" x="4464050" y="6454775"/>
          <p14:tracePt t="92418" x="4467225" y="6454775"/>
          <p14:tracePt t="92427" x="4470400" y="6454775"/>
          <p14:tracePt t="92443" x="4486275" y="6454775"/>
          <p14:tracePt t="92459" x="4511675" y="6454775"/>
          <p14:tracePt t="92476" x="4546600" y="6451600"/>
          <p14:tracePt t="92492" x="4581525" y="6451600"/>
          <p14:tracePt t="92511" x="4622800" y="6451600"/>
          <p14:tracePt t="92526" x="4657725" y="6454775"/>
          <p14:tracePt t="92542" x="4692650" y="6461125"/>
          <p14:tracePt t="92559" x="4702175" y="6461125"/>
          <p14:tracePt t="92575" x="4711700" y="6461125"/>
          <p14:tracePt t="92593" x="4730750" y="6464300"/>
          <p14:tracePt t="92609" x="4756150" y="6464300"/>
          <p14:tracePt t="92625" x="4800600" y="6464300"/>
          <p14:tracePt t="92642" x="4829175" y="6464300"/>
          <p14:tracePt t="92659" x="4848225" y="6464300"/>
          <p14:tracePt t="92676" x="4864100" y="6464300"/>
          <p14:tracePt t="92692" x="4876800" y="6464300"/>
          <p14:tracePt t="92710" x="4892675" y="6464300"/>
          <p14:tracePt t="92726" x="4895850" y="6464300"/>
          <p14:tracePt t="92742" x="4899025" y="6464300"/>
          <p14:tracePt t="92779" x="4905375" y="646430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05.07.2023</a:t>
            </a:r>
            <a:endParaRPr lang="de-DE"/>
          </a:p>
        </p:txBody>
      </p:sp>
      <p:sp>
        <p:nvSpPr>
          <p:cNvPr id="3" name="Footer Placeholder 2"/>
          <p:cNvSpPr>
            <a:spLocks noGrp="1"/>
          </p:cNvSpPr>
          <p:nvPr>
            <p:ph type="ftr" sz="quarter" idx="11"/>
          </p:nvPr>
        </p:nvSpPr>
        <p:spPr/>
        <p:txBody>
          <a:bodyPr/>
          <a:lstStyle/>
          <a:p>
            <a:r>
              <a:rPr lang="de-DE" smtClean="0"/>
              <a:t>T. Tolba, WIN2023, Zhuhai</a:t>
            </a:r>
            <a:endParaRPr lang="de-DE"/>
          </a:p>
        </p:txBody>
      </p:sp>
      <mc:AlternateContent xmlns:mc="http://schemas.openxmlformats.org/markup-compatibility/2006" xmlns:a14="http://schemas.microsoft.com/office/drawing/2010/main">
        <mc:Choice Requires="a14">
          <p:sp>
            <p:nvSpPr>
              <p:cNvPr id="4" name="Rectangle 3"/>
              <p:cNvSpPr/>
              <p:nvPr/>
            </p:nvSpPr>
            <p:spPr>
              <a:xfrm>
                <a:off x="0" y="426233"/>
                <a:ext cx="12192000" cy="6040884"/>
              </a:xfrm>
              <a:prstGeom prst="rect">
                <a:avLst/>
              </a:prstGeom>
            </p:spPr>
            <p:txBody>
              <a:bodyPr wrap="square">
                <a:spAutoFit/>
              </a:bodyPr>
              <a:lstStyle/>
              <a:p>
                <a:pPr marL="87313" indent="-9525">
                  <a:lnSpc>
                    <a:spcPct val="130000"/>
                  </a:lnSpc>
                </a:pPr>
                <a:endParaRPr lang="en-US" sz="1400" b="1" dirty="0">
                  <a:latin typeface="Arial" panose="020B0604020202020204" pitchFamily="34" charset="0"/>
                  <a:cs typeface="Arial" panose="020B0604020202020204" pitchFamily="34" charset="0"/>
                </a:endParaRPr>
              </a:p>
              <a:p>
                <a:pPr marL="87313" indent="-9525">
                  <a:lnSpc>
                    <a:spcPct val="130000"/>
                  </a:lnSpc>
                </a:pPr>
                <a:r>
                  <a:rPr lang="en-US" sz="1400" b="1" dirty="0">
                    <a:latin typeface="Arial" panose="020B0604020202020204" pitchFamily="34" charset="0"/>
                    <a:cs typeface="Arial" panose="020B0604020202020204" pitchFamily="34" charset="0"/>
                  </a:rPr>
                  <a:t>4-Horn focusing system </a:t>
                </a:r>
              </a:p>
              <a:p>
                <a:pPr marL="35877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Four separated horns, with target canister placed in the horn middle. </a:t>
                </a: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Aluminum conductor with outer (10 mm)/inner (3 mm) thickness and water cooled.</a:t>
                </a: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Horn current is 350 kA with 14 Hz/100 µs-pulse.</a:t>
                </a:r>
                <a:endParaRPr lang="en-US" sz="1000" dirty="0">
                  <a:latin typeface="Arial" panose="020B0604020202020204" pitchFamily="34" charset="0"/>
                  <a:cs typeface="Arial" panose="020B0604020202020204" pitchFamily="34" charset="0"/>
                </a:endParaRP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Toroidal </a:t>
                </a:r>
                <a14:m>
                  <m:oMath xmlns:m="http://schemas.openxmlformats.org/officeDocument/2006/math">
                    <m:acc>
                      <m:accPr>
                        <m:chr m:val="⃗"/>
                        <m:ctrlPr>
                          <a:rPr lang="en-US" sz="1400" i="1" dirty="0">
                            <a:latin typeface="Cambria Math" panose="02040503050406030204" pitchFamily="18" charset="0"/>
                          </a:rPr>
                        </m:ctrlPr>
                      </m:accPr>
                      <m:e>
                        <m:r>
                          <a:rPr lang="en-US" sz="1400" i="1" dirty="0">
                            <a:latin typeface="Cambria Math" panose="02040503050406030204" pitchFamily="18" charset="0"/>
                          </a:rPr>
                          <m:t>𝐵</m:t>
                        </m:r>
                      </m:e>
                    </m:acc>
                  </m:oMath>
                </a14:m>
                <a:r>
                  <a:rPr lang="en-US" sz="1400" dirty="0">
                    <a:latin typeface="Arial" panose="020B0604020202020204" pitchFamily="34" charset="0"/>
                    <a:cs typeface="Arial" panose="020B0604020202020204" pitchFamily="34" charset="0"/>
                  </a:rPr>
                  <a:t> field inside the cavity, with max. </a:t>
                </a:r>
                <a:r>
                  <a:rPr lang="en-US" sz="1400" i="1" dirty="0">
                    <a:latin typeface="Arial" panose="020B0604020202020204" pitchFamily="34" charset="0"/>
                    <a:cs typeface="Arial" panose="020B0604020202020204" pitchFamily="34" charset="0"/>
                  </a:rPr>
                  <a:t>B</a:t>
                </a:r>
                <a:r>
                  <a:rPr lang="en-US" sz="1400" dirty="0">
                    <a:latin typeface="Arial" panose="020B0604020202020204" pitchFamily="34" charset="0"/>
                    <a:cs typeface="Arial" panose="020B0604020202020204" pitchFamily="34" charset="0"/>
                  </a:rPr>
                  <a:t>-value of 2.21 T.</a:t>
                </a: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Current polarity depends on the </a:t>
                </a:r>
                <a:r>
                  <a:rPr lang="el-GR" sz="1400" dirty="0">
                    <a:latin typeface="Arial" panose="020B0604020202020204" pitchFamily="34" charset="0"/>
                    <a:cs typeface="Arial" panose="020B0604020202020204" pitchFamily="34" charset="0"/>
                  </a:rPr>
                  <a:t>π</a:t>
                </a:r>
                <a:r>
                  <a:rPr lang="el-GR" sz="1400" baseline="30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focusing  operation mode.</a:t>
                </a:r>
              </a:p>
              <a:p>
                <a:pPr marL="352425" indent="-209550">
                  <a:lnSpc>
                    <a:spcPct val="150000"/>
                  </a:lnSpc>
                  <a:buFont typeface="Arial" panose="020B0604020202020204" pitchFamily="34" charset="0"/>
                  <a:buChar char="•"/>
                </a:pPr>
                <a:r>
                  <a:rPr lang="en-US" sz="1400" dirty="0">
                    <a:latin typeface="Arial" panose="020B0604020202020204" pitchFamily="34" charset="0"/>
                  </a:rPr>
                  <a:t> Has a very low inductance of 0.9 </a:t>
                </a:r>
                <a:r>
                  <a:rPr lang="en-US" sz="1400" dirty="0" err="1">
                    <a:latin typeface="Arial" panose="020B0604020202020204" pitchFamily="34" charset="0"/>
                  </a:rPr>
                  <a:t>μH</a:t>
                </a:r>
                <a:r>
                  <a:rPr lang="en-US" sz="1400" dirty="0">
                    <a:latin typeface="Arial" panose="020B0604020202020204" pitchFamily="34" charset="0"/>
                  </a:rPr>
                  <a:t> and a low resistance value of 0.235 m</a:t>
                </a:r>
                <a:r>
                  <a:rPr lang="el-GR" sz="1400" dirty="0">
                    <a:latin typeface="Arial" panose="020B0604020202020204" pitchFamily="34" charset="0"/>
                  </a:rPr>
                  <a:t>Ω</a:t>
                </a:r>
                <a:r>
                  <a:rPr lang="en-US" sz="1400" dirty="0">
                    <a:latin typeface="Arial" panose="020B0604020202020204" pitchFamily="34" charset="0"/>
                  </a:rPr>
                  <a:t>.</a:t>
                </a:r>
                <a:endParaRPr lang="en-US" sz="1400" dirty="0">
                  <a:latin typeface="Arial" panose="020B0604020202020204" pitchFamily="34" charset="0"/>
                  <a:cs typeface="Arial" panose="020B0604020202020204" pitchFamily="34" charset="0"/>
                </a:endParaRPr>
              </a:p>
              <a:p>
                <a:pPr marL="352425" indent="-209550">
                  <a:lnSpc>
                    <a:spcPct val="130000"/>
                  </a:lnSpc>
                  <a:spcBef>
                    <a:spcPts val="1200"/>
                  </a:spcBef>
                </a:pPr>
                <a:r>
                  <a:rPr lang="en-US" sz="1400" b="1" dirty="0">
                    <a:latin typeface="Arial" panose="020B0604020202020204" pitchFamily="34" charset="0"/>
                    <a:cs typeface="Arial" panose="020B0604020202020204" pitchFamily="34" charset="0"/>
                  </a:rPr>
                  <a:t>Packed-bed target </a:t>
                </a:r>
                <a:endParaRPr lang="en-US" sz="1400" dirty="0">
                  <a:latin typeface="Arial" panose="020B0604020202020204" pitchFamily="34" charset="0"/>
                  <a:cs typeface="Arial" panose="020B0604020202020204" pitchFamily="34" charset="0"/>
                </a:endParaRPr>
              </a:p>
              <a:p>
                <a:pPr marL="352425" indent="-209550">
                  <a:lnSpc>
                    <a:spcPct val="130000"/>
                  </a:lnSpc>
                  <a:buFont typeface="Arial" panose="020B0604020202020204" pitchFamily="34" charset="0"/>
                  <a:buChar char="•"/>
                </a:pPr>
                <a:r>
                  <a:rPr lang="en-US" sz="1400" dirty="0">
                    <a:latin typeface="Arial" panose="020B0604020202020204" pitchFamily="34" charset="0"/>
                    <a:ea typeface="Times New Roman" panose="02020603050405020304" pitchFamily="18" charset="0"/>
                    <a:cs typeface="Arial" panose="020B0604020202020204" pitchFamily="34" charset="0"/>
                  </a:rPr>
                  <a:t> Four solid packed-bed, 1.5 mm radius </a:t>
                </a:r>
                <a:r>
                  <a:rPr lang="en-US" sz="1400" dirty="0" err="1">
                    <a:latin typeface="Arial" panose="020B0604020202020204" pitchFamily="34" charset="0"/>
                    <a:ea typeface="Times New Roman" panose="02020603050405020304" pitchFamily="18" charset="0"/>
                    <a:cs typeface="Arial" panose="020B0604020202020204" pitchFamily="34" charset="0"/>
                  </a:rPr>
                  <a:t>Ti</a:t>
                </a:r>
                <a:r>
                  <a:rPr lang="en-US" sz="1400" dirty="0">
                    <a:latin typeface="Arial" panose="020B0604020202020204" pitchFamily="34" charset="0"/>
                    <a:ea typeface="Times New Roman" panose="02020603050405020304" pitchFamily="18" charset="0"/>
                    <a:cs typeface="Arial" panose="020B0604020202020204" pitchFamily="34" charset="0"/>
                  </a:rPr>
                  <a:t> spheres, contained in a 15 mm-radius, 780 mm-long canister. </a:t>
                </a:r>
              </a:p>
              <a:p>
                <a:pPr marL="352425" indent="-209550">
                  <a:lnSpc>
                    <a:spcPct val="150000"/>
                  </a:lnSpc>
                  <a:buFont typeface="Arial" panose="020B0604020202020204" pitchFamily="34" charset="0"/>
                  <a:buChar char="•"/>
                </a:pPr>
                <a:r>
                  <a:rPr lang="en-US" sz="1400" dirty="0">
                    <a:latin typeface="Arial" panose="020B0604020202020204" pitchFamily="34" charset="0"/>
                    <a:ea typeface="Times New Roman" panose="02020603050405020304" pitchFamily="18" charset="0"/>
                    <a:cs typeface="Arial" panose="020B0604020202020204" pitchFamily="34" charset="0"/>
                  </a:rPr>
                  <a:t> 1.25 MW @ of 14 Hz ESS proton beam on target.</a:t>
                </a: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Cooled  based on longitudinal He flow in the bulk of the canister</a:t>
                </a:r>
              </a:p>
              <a:p>
                <a:pPr marL="536575" indent="-209550">
                  <a:lnSpc>
                    <a:spcPct val="15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Disadvantage: drastic reduction in cooling the spheres at the canister back.</a:t>
                </a:r>
              </a:p>
              <a:p>
                <a:pPr marL="352425" indent="-209550">
                  <a:lnSpc>
                    <a:spcPct val="150000"/>
                  </a:lnSpc>
                  <a:buFont typeface="Arial" panose="020B0604020202020204" pitchFamily="34" charset="0"/>
                  <a:buChar char="•"/>
                </a:pPr>
                <a:r>
                  <a:rPr lang="en-US" sz="1400" dirty="0">
                    <a:latin typeface="Arial" panose="020B0604020202020204" pitchFamily="34" charset="0"/>
                    <a:cs typeface="Arial" panose="020B0604020202020204" pitchFamily="34" charset="0"/>
                  </a:rPr>
                  <a:t> New multi-entries transverse cooling system is under study</a:t>
                </a:r>
              </a:p>
              <a:p>
                <a:pPr marL="536575" indent="-209550">
                  <a:lnSpc>
                    <a:spcPct val="150000"/>
                  </a:lnSpc>
                  <a:buFont typeface="Wingdings" panose="05000000000000000000" pitchFamily="2" charset="2"/>
                  <a:buChar char="Ø"/>
                </a:pP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Advantage: homogenous cooling of the spheres in the canister bulk.</a:t>
                </a:r>
              </a:p>
              <a:p>
                <a:pPr marL="352425" indent="-209550">
                  <a:lnSpc>
                    <a:spcPct val="130000"/>
                  </a:lnSpc>
                  <a:spcBef>
                    <a:spcPts val="1200"/>
                  </a:spcBef>
                </a:pPr>
                <a:r>
                  <a:rPr lang="en-US" sz="1400" b="1" dirty="0">
                    <a:latin typeface="Arial" panose="020B0604020202020204" pitchFamily="34" charset="0"/>
                    <a:cs typeface="Arial" panose="020B0604020202020204" pitchFamily="34" charset="0"/>
                  </a:rPr>
                  <a:t>Beam dump (Segmented-blocks core)</a:t>
                </a:r>
                <a:endParaRPr lang="en-US" sz="1400" dirty="0">
                  <a:latin typeface="Arial" panose="020B0604020202020204" pitchFamily="34" charset="0"/>
                  <a:cs typeface="Arial" panose="020B0604020202020204" pitchFamily="34" charset="0"/>
                </a:endParaRPr>
              </a:p>
              <a:p>
                <a:pPr marL="352425" indent="-209550">
                  <a:lnSpc>
                    <a:spcPct val="150000"/>
                  </a:lnSpc>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 Protects the site behind the decay tunnel from radio-activation. </a:t>
                </a:r>
              </a:p>
              <a:p>
                <a:pPr marL="352425" indent="-209550">
                  <a:lnSpc>
                    <a:spcPct val="150000"/>
                  </a:lnSpc>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 Different graphite core designs, with outer layout 4 x 4 x 3.2 m</a:t>
                </a:r>
                <a:r>
                  <a:rPr lang="en-US" sz="1400" baseline="30000" dirty="0">
                    <a:latin typeface="Arial" panose="020B0604020202020204" pitchFamily="34" charset="0"/>
                    <a:ea typeface="Calibri" panose="020F0502020204030204" pitchFamily="34" charset="0"/>
                    <a:cs typeface="Arial" panose="020B0604020202020204" pitchFamily="34" charset="0"/>
                  </a:rPr>
                  <a:t>3</a:t>
                </a:r>
                <a:r>
                  <a:rPr lang="en-US" sz="14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0" y="426233"/>
                <a:ext cx="12192000" cy="6040884"/>
              </a:xfrm>
              <a:prstGeom prst="rect">
                <a:avLst/>
              </a:prstGeom>
              <a:blipFill>
                <a:blip r:embed="rId2"/>
                <a:stretch>
                  <a:fillRect/>
                </a:stretch>
              </a:blipFill>
            </p:spPr>
            <p:txBody>
              <a:bodyPr/>
              <a:lstStyle/>
              <a:p>
                <a:r>
                  <a:rPr lang="en-US">
                    <a:noFill/>
                  </a:rPr>
                  <a:t> </a:t>
                </a:r>
              </a:p>
            </p:txBody>
          </p:sp>
        </mc:Fallback>
      </mc:AlternateContent>
      <p:pic>
        <p:nvPicPr>
          <p:cNvPr id="6" name="Image 11">
            <a:extLst>
              <a:ext uri="{FF2B5EF4-FFF2-40B4-BE49-F238E27FC236}">
                <a16:creationId xmlns:a16="http://schemas.microsoft.com/office/drawing/2014/main" id="{0533B33D-ACFE-1A44-A436-7193D9E7828E}"/>
              </a:ext>
            </a:extLst>
          </p:cNvPr>
          <p:cNvPicPr>
            <a:picLocks noChangeAspect="1"/>
          </p:cNvPicPr>
          <p:nvPr/>
        </p:nvPicPr>
        <p:blipFill rotWithShape="1">
          <a:blip r:embed="rId3"/>
          <a:srcRect l="31883" t="16341" r="18078" b="11853"/>
          <a:stretch/>
        </p:blipFill>
        <p:spPr>
          <a:xfrm rot="20318790">
            <a:off x="7543253" y="351459"/>
            <a:ext cx="2108882" cy="1423440"/>
          </a:xfrm>
          <a:prstGeom prst="rect">
            <a:avLst/>
          </a:prstGeom>
        </p:spPr>
      </p:pic>
      <p:grpSp>
        <p:nvGrpSpPr>
          <p:cNvPr id="8" name="Group 7"/>
          <p:cNvGrpSpPr/>
          <p:nvPr/>
        </p:nvGrpSpPr>
        <p:grpSpPr>
          <a:xfrm>
            <a:off x="9786210" y="3271651"/>
            <a:ext cx="2196098" cy="1239232"/>
            <a:chOff x="13150664" y="21893618"/>
            <a:chExt cx="5007661" cy="2896077"/>
          </a:xfrm>
        </p:grpSpPr>
        <p:pic>
          <p:nvPicPr>
            <p:cNvPr id="9" name="Picture 8"/>
            <p:cNvPicPr>
              <a:picLocks noChangeAspect="1"/>
            </p:cNvPicPr>
            <p:nvPr/>
          </p:nvPicPr>
          <p:blipFill>
            <a:blip r:embed="rId4"/>
            <a:stretch>
              <a:fillRect/>
            </a:stretch>
          </p:blipFill>
          <p:spPr>
            <a:xfrm>
              <a:off x="13150664" y="21893618"/>
              <a:ext cx="2394889" cy="2360917"/>
            </a:xfrm>
            <a:prstGeom prst="rect">
              <a:avLst/>
            </a:prstGeom>
          </p:spPr>
        </p:pic>
        <p:pic>
          <p:nvPicPr>
            <p:cNvPr id="10" name="Picture 9"/>
            <p:cNvPicPr>
              <a:picLocks noChangeAspect="1"/>
            </p:cNvPicPr>
            <p:nvPr/>
          </p:nvPicPr>
          <p:blipFill>
            <a:blip r:embed="rId5"/>
            <a:stretch>
              <a:fillRect/>
            </a:stretch>
          </p:blipFill>
          <p:spPr>
            <a:xfrm>
              <a:off x="15546125" y="22032258"/>
              <a:ext cx="2350946" cy="2155227"/>
            </a:xfrm>
            <a:prstGeom prst="rect">
              <a:avLst/>
            </a:prstGeom>
          </p:spPr>
        </p:pic>
        <p:sp>
          <p:nvSpPr>
            <p:cNvPr id="11" name="Rectangle 10"/>
            <p:cNvSpPr/>
            <p:nvPr/>
          </p:nvSpPr>
          <p:spPr>
            <a:xfrm>
              <a:off x="13150664" y="24287953"/>
              <a:ext cx="5007661" cy="501742"/>
            </a:xfrm>
            <a:prstGeom prst="rect">
              <a:avLst/>
            </a:prstGeom>
            <a:solidFill>
              <a:schemeClr val="accent2">
                <a:lumMod val="60000"/>
                <a:lumOff val="40000"/>
              </a:schemeClr>
            </a:solidFill>
          </p:spPr>
          <p:txBody>
            <a:bodyPr wrap="square">
              <a:spAutoFit/>
            </a:bodyPr>
            <a:lstStyle/>
            <a:p>
              <a:pPr algn="ctr"/>
              <a:r>
                <a:rPr lang="en-US" sz="700" dirty="0">
                  <a:latin typeface="Calibri" panose="020F0502020204030204" pitchFamily="34" charset="0"/>
                </a:rPr>
                <a:t>Cooling by transverse flow – superficial velocity </a:t>
              </a:r>
              <a:endParaRPr lang="en-US" sz="700" dirty="0"/>
            </a:p>
          </p:txBody>
        </p:sp>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1576">
            <a:off x="6573318" y="-2030615"/>
            <a:ext cx="4489256" cy="2394725"/>
          </a:xfrm>
          <a:prstGeom prst="rect">
            <a:avLst/>
          </a:prstGeom>
        </p:spPr>
      </p:pic>
      <p:pic>
        <p:nvPicPr>
          <p:cNvPr id="17" name="Picture 16" descr="C:\work\ESSnuSB\FLUKA_EXAMPLES\Fluka_Tests\ESSvSB_4Horns\Results_Photos\Comsol_Photos\ThermalSimulations\4-Horns\SegBlocks\SegBlocks_MidCool_TC\ND_Temp_Surface_TC.png"/>
          <p:cNvPicPr/>
          <p:nvPr/>
        </p:nvPicPr>
        <p:blipFill>
          <a:blip r:embed="rId7" cstate="print">
            <a:extLst>
              <a:ext uri="{28A0092B-C50C-407E-A947-70E740481C1C}">
                <a14:useLocalDpi xmlns:a14="http://schemas.microsoft.com/office/drawing/2010/main" val="0"/>
              </a:ext>
            </a:extLst>
          </a:blip>
          <a:srcRect l="42976" t="4237" r="4791"/>
          <a:stretch>
            <a:fillRect/>
          </a:stretch>
        </p:blipFill>
        <p:spPr bwMode="auto">
          <a:xfrm>
            <a:off x="6585218" y="5135817"/>
            <a:ext cx="1316579" cy="1094214"/>
          </a:xfrm>
          <a:prstGeom prst="rect">
            <a:avLst/>
          </a:prstGeom>
          <a:noFill/>
          <a:ln>
            <a:noFill/>
          </a:ln>
        </p:spPr>
      </p:pic>
      <p:pic>
        <p:nvPicPr>
          <p:cNvPr id="20" name="Picture 19" descr="C:\work\ESSnuSB\DFG_program\Extension_application\Seg-blocs_Geo.png"/>
          <p:cNvPicPr/>
          <p:nvPr/>
        </p:nvPicPr>
        <p:blipFill>
          <a:blip r:embed="rId8" cstate="print">
            <a:extLst>
              <a:ext uri="{28A0092B-C50C-407E-A947-70E740481C1C}">
                <a14:useLocalDpi xmlns:a14="http://schemas.microsoft.com/office/drawing/2010/main" val="0"/>
              </a:ext>
            </a:extLst>
          </a:blip>
          <a:srcRect t="7072" r="1399"/>
          <a:stretch>
            <a:fillRect/>
          </a:stretch>
        </p:blipFill>
        <p:spPr bwMode="auto">
          <a:xfrm>
            <a:off x="8403535" y="4622004"/>
            <a:ext cx="3617485" cy="2128489"/>
          </a:xfrm>
          <a:prstGeom prst="rect">
            <a:avLst/>
          </a:prstGeom>
          <a:noFill/>
          <a:ln>
            <a:noFill/>
          </a:ln>
        </p:spPr>
      </p:pic>
      <p:grpSp>
        <p:nvGrpSpPr>
          <p:cNvPr id="22" name="Group 21"/>
          <p:cNvGrpSpPr/>
          <p:nvPr/>
        </p:nvGrpSpPr>
        <p:grpSpPr>
          <a:xfrm>
            <a:off x="9806917" y="2166287"/>
            <a:ext cx="2016971" cy="1079314"/>
            <a:chOff x="7673151" y="3235196"/>
            <a:chExt cx="1743762" cy="940567"/>
          </a:xfrm>
        </p:grpSpPr>
        <p:pic>
          <p:nvPicPr>
            <p:cNvPr id="13" name="Picture 12"/>
            <p:cNvPicPr>
              <a:picLocks noChangeAspect="1"/>
            </p:cNvPicPr>
            <p:nvPr/>
          </p:nvPicPr>
          <p:blipFill>
            <a:blip r:embed="rId9"/>
            <a:stretch>
              <a:fillRect/>
            </a:stretch>
          </p:blipFill>
          <p:spPr>
            <a:xfrm>
              <a:off x="7673151" y="3235196"/>
              <a:ext cx="794073" cy="710645"/>
            </a:xfrm>
            <a:prstGeom prst="rect">
              <a:avLst/>
            </a:prstGeom>
          </p:spPr>
        </p:pic>
        <p:pic>
          <p:nvPicPr>
            <p:cNvPr id="14" name="Picture 13"/>
            <p:cNvPicPr>
              <a:picLocks noChangeAspect="1"/>
            </p:cNvPicPr>
            <p:nvPr/>
          </p:nvPicPr>
          <p:blipFill>
            <a:blip r:embed="rId10"/>
            <a:stretch>
              <a:fillRect/>
            </a:stretch>
          </p:blipFill>
          <p:spPr>
            <a:xfrm>
              <a:off x="8611622" y="3235196"/>
              <a:ext cx="795051" cy="710645"/>
            </a:xfrm>
            <a:prstGeom prst="rect">
              <a:avLst/>
            </a:prstGeom>
          </p:spPr>
        </p:pic>
        <p:sp>
          <p:nvSpPr>
            <p:cNvPr id="21" name="Rectangle 20"/>
            <p:cNvSpPr/>
            <p:nvPr/>
          </p:nvSpPr>
          <p:spPr>
            <a:xfrm>
              <a:off x="7680003" y="3975708"/>
              <a:ext cx="1736910" cy="200055"/>
            </a:xfrm>
            <a:prstGeom prst="rect">
              <a:avLst/>
            </a:prstGeom>
            <a:solidFill>
              <a:schemeClr val="accent2">
                <a:lumMod val="60000"/>
                <a:lumOff val="40000"/>
              </a:schemeClr>
            </a:solidFill>
          </p:spPr>
          <p:txBody>
            <a:bodyPr wrap="square">
              <a:spAutoFit/>
            </a:bodyPr>
            <a:lstStyle/>
            <a:p>
              <a:pPr algn="ctr"/>
              <a:r>
                <a:rPr lang="en-US" sz="700" dirty="0">
                  <a:latin typeface="Calibri" panose="020F0502020204030204" pitchFamily="34" charset="0"/>
                </a:rPr>
                <a:t>Cooling by transverse flow – Temperature</a:t>
              </a:r>
              <a:endParaRPr lang="en-US" sz="700" dirty="0"/>
            </a:p>
          </p:txBody>
        </p:sp>
      </p:grpSp>
      <p:sp>
        <p:nvSpPr>
          <p:cNvPr id="23" name="TextBox 22"/>
          <p:cNvSpPr txBox="1"/>
          <p:nvPr/>
        </p:nvSpPr>
        <p:spPr>
          <a:xfrm>
            <a:off x="7652016" y="5018371"/>
            <a:ext cx="481222" cy="246221"/>
          </a:xfrm>
          <a:prstGeom prst="rect">
            <a:avLst/>
          </a:prstGeom>
          <a:noFill/>
        </p:spPr>
        <p:txBody>
          <a:bodyPr wrap="none" rtlCol="0">
            <a:spAutoFit/>
          </a:bodyPr>
          <a:lstStyle/>
          <a:p>
            <a:r>
              <a:rPr lang="en-US" sz="1000" b="1" dirty="0"/>
              <a:t>522 K</a:t>
            </a:r>
          </a:p>
        </p:txBody>
      </p:sp>
      <p:pic>
        <p:nvPicPr>
          <p:cNvPr id="7" name="Picture 6"/>
          <p:cNvPicPr>
            <a:picLocks noChangeAspect="1"/>
          </p:cNvPicPr>
          <p:nvPr/>
        </p:nvPicPr>
        <p:blipFill rotWithShape="1">
          <a:blip r:embed="rId11" cstate="print">
            <a:extLst>
              <a:ext uri="{28A0092B-C50C-407E-A947-70E740481C1C}">
                <a14:useLocalDpi xmlns:a14="http://schemas.microsoft.com/office/drawing/2010/main" val="0"/>
              </a:ext>
            </a:extLst>
          </a:blip>
          <a:srcRect t="4142" r="12665" b="10814"/>
          <a:stretch/>
        </p:blipFill>
        <p:spPr>
          <a:xfrm>
            <a:off x="9520714" y="261953"/>
            <a:ext cx="2627595" cy="1333877"/>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61576">
            <a:off x="6590180" y="3554032"/>
            <a:ext cx="2585627" cy="1379263"/>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6867655" y="1590183"/>
                <a:ext cx="5306118" cy="344390"/>
              </a:xfrm>
              <a:prstGeom prst="rect">
                <a:avLst/>
              </a:prstGeom>
            </p:spPr>
            <p:txBody>
              <a:bodyPr wrap="square">
                <a:spAutoFit/>
              </a:bodyPr>
              <a:lstStyle/>
              <a:p>
                <a:pPr marL="539750" indent="-539750"/>
                <a:r>
                  <a:rPr lang="en-US" sz="1100" i="1" dirty="0">
                    <a:latin typeface="Arial" panose="020B0604020202020204" pitchFamily="34" charset="0"/>
                    <a:cs typeface="Arial" panose="020B0604020202020204" pitchFamily="34" charset="0"/>
                  </a:rPr>
                  <a:t>Interior view of one horn (left). </a:t>
                </a:r>
                <a14:m>
                  <m:oMath xmlns:m="http://schemas.openxmlformats.org/officeDocument/2006/math">
                    <m:acc>
                      <m:accPr>
                        <m:chr m:val="⃗"/>
                        <m:ctrlPr>
                          <a:rPr lang="en-US" sz="1100" i="1">
                            <a:latin typeface="Cambria Math" panose="02040503050406030204" pitchFamily="18" charset="0"/>
                            <a:cs typeface="Arial" panose="020B0604020202020204" pitchFamily="34" charset="0"/>
                          </a:rPr>
                        </m:ctrlPr>
                      </m:accPr>
                      <m:e>
                        <m:r>
                          <a:rPr lang="en-US" sz="1100" i="1">
                            <a:latin typeface="Cambria Math" panose="02040503050406030204" pitchFamily="18" charset="0"/>
                            <a:cs typeface="Arial" panose="020B0604020202020204" pitchFamily="34" charset="0"/>
                          </a:rPr>
                          <m:t>𝐵</m:t>
                        </m:r>
                      </m:e>
                    </m:acc>
                  </m:oMath>
                </a14:m>
                <a:r>
                  <a:rPr lang="en-US" sz="1100" i="1" dirty="0">
                    <a:latin typeface="Arial" panose="020B0604020202020204" pitchFamily="34" charset="0"/>
                    <a:cs typeface="Arial" panose="020B0604020202020204" pitchFamily="34" charset="0"/>
                  </a:rPr>
                  <a:t>,</a:t>
                </a:r>
                <a14:m>
                  <m:oMath xmlns:m="http://schemas.openxmlformats.org/officeDocument/2006/math">
                    <m:d>
                      <m:dPr>
                        <m:begChr m:val="|"/>
                        <m:endChr m:val="|"/>
                        <m:ctrlPr>
                          <a:rPr lang="en-US" sz="1100" i="1">
                            <a:latin typeface="Cambria Math" panose="02040503050406030204" pitchFamily="18" charset="0"/>
                            <a:cs typeface="Arial" panose="020B0604020202020204" pitchFamily="34" charset="0"/>
                          </a:rPr>
                        </m:ctrlPr>
                      </m:dPr>
                      <m:e>
                        <m:acc>
                          <m:accPr>
                            <m:chr m:val="⃗"/>
                            <m:ctrlPr>
                              <a:rPr lang="en-US" sz="1100" i="1">
                                <a:latin typeface="Cambria Math" panose="02040503050406030204" pitchFamily="18" charset="0"/>
                                <a:cs typeface="Arial" panose="020B0604020202020204" pitchFamily="34" charset="0"/>
                              </a:rPr>
                            </m:ctrlPr>
                          </m:accPr>
                          <m:e>
                            <m:r>
                              <a:rPr lang="en-US" sz="1100" i="1">
                                <a:latin typeface="Cambria Math" panose="02040503050406030204" pitchFamily="18" charset="0"/>
                                <a:cs typeface="Arial" panose="020B0604020202020204" pitchFamily="34" charset="0"/>
                              </a:rPr>
                              <m:t>𝐵</m:t>
                            </m:r>
                          </m:e>
                        </m:acc>
                      </m:e>
                    </m:d>
                  </m:oMath>
                </a14:m>
                <a:r>
                  <a:rPr lang="en-US" sz="1100" i="1" dirty="0">
                    <a:latin typeface="Arial" panose="020B0604020202020204" pitchFamily="34" charset="0"/>
                    <a:cs typeface="Arial" panose="020B0604020202020204" pitchFamily="34" charset="0"/>
                  </a:rPr>
                  <a:t> and current direction in the horn (right).</a:t>
                </a:r>
              </a:p>
            </p:txBody>
          </p:sp>
        </mc:Choice>
        <mc:Fallback xmlns="">
          <p:sp>
            <p:nvSpPr>
              <p:cNvPr id="26" name="Rectangle 25"/>
              <p:cNvSpPr>
                <a:spLocks noRot="1" noChangeAspect="1" noMove="1" noResize="1" noEditPoints="1" noAdjustHandles="1" noChangeArrowheads="1" noChangeShapeType="1" noTextEdit="1"/>
              </p:cNvSpPr>
              <p:nvPr/>
            </p:nvSpPr>
            <p:spPr>
              <a:xfrm>
                <a:off x="6867655" y="1590183"/>
                <a:ext cx="5306118" cy="344390"/>
              </a:xfrm>
              <a:prstGeom prst="rect">
                <a:avLst/>
              </a:prstGeom>
              <a:blipFill>
                <a:blip r:embed="rId15"/>
                <a:stretch>
                  <a:fillRect/>
                </a:stretch>
              </a:blipFill>
            </p:spPr>
            <p:txBody>
              <a:bodyPr/>
              <a:lstStyle/>
              <a:p>
                <a:r>
                  <a:rPr lang="en-US">
                    <a:noFill/>
                  </a:rPr>
                  <a:t> </a:t>
                </a:r>
              </a:p>
            </p:txBody>
          </p:sp>
        </mc:Fallback>
      </mc:AlternateContent>
      <p:sp>
        <p:nvSpPr>
          <p:cNvPr id="27" name="TextBox 26"/>
          <p:cNvSpPr txBox="1"/>
          <p:nvPr/>
        </p:nvSpPr>
        <p:spPr>
          <a:xfrm>
            <a:off x="11735140" y="205651"/>
            <a:ext cx="508473" cy="246221"/>
          </a:xfrm>
          <a:prstGeom prst="rect">
            <a:avLst/>
          </a:prstGeom>
          <a:noFill/>
        </p:spPr>
        <p:txBody>
          <a:bodyPr wrap="none" rtlCol="0">
            <a:spAutoFit/>
          </a:bodyPr>
          <a:lstStyle/>
          <a:p>
            <a:r>
              <a:rPr lang="en-US" sz="1000" b="1" dirty="0"/>
              <a:t>2.21 T</a:t>
            </a:r>
          </a:p>
        </p:txBody>
      </p:sp>
      <p:sp>
        <p:nvSpPr>
          <p:cNvPr id="28" name="Rectangle 27"/>
          <p:cNvSpPr/>
          <p:nvPr/>
        </p:nvSpPr>
        <p:spPr>
          <a:xfrm>
            <a:off x="6737487" y="3674360"/>
            <a:ext cx="2291012" cy="261610"/>
          </a:xfrm>
          <a:prstGeom prst="rect">
            <a:avLst/>
          </a:prstGeom>
        </p:spPr>
        <p:txBody>
          <a:bodyPr wrap="none">
            <a:spAutoFit/>
          </a:bodyPr>
          <a:lstStyle/>
          <a:p>
            <a:pPr marL="809625" indent="-809625"/>
            <a:r>
              <a:rPr lang="en-US" sz="1100" i="1" dirty="0">
                <a:latin typeface="Arial" panose="020B0604020202020204" pitchFamily="34" charset="0"/>
                <a:cs typeface="Arial" panose="020B0604020202020204" pitchFamily="34" charset="0"/>
              </a:rPr>
              <a:t>Target canister with cooling bars. </a:t>
            </a:r>
            <a:endParaRPr lang="en-US" sz="1100" i="1" dirty="0"/>
          </a:p>
        </p:txBody>
      </p:sp>
      <p:sp>
        <p:nvSpPr>
          <p:cNvPr id="29" name="TextBox 28">
            <a:extLst>
              <a:ext uri="{FF2B5EF4-FFF2-40B4-BE49-F238E27FC236}">
                <a16:creationId xmlns:a16="http://schemas.microsoft.com/office/drawing/2014/main" id="{3695A216-CBF9-4630-9D06-3CA4FA564F53}"/>
              </a:ext>
            </a:extLst>
          </p:cNvPr>
          <p:cNvSpPr txBox="1"/>
          <p:nvPr/>
        </p:nvSpPr>
        <p:spPr>
          <a:xfrm>
            <a:off x="0" y="0"/>
            <a:ext cx="12192000" cy="523220"/>
          </a:xfrm>
          <a:prstGeom prst="rect">
            <a:avLst/>
          </a:prstGeom>
          <a:noFill/>
        </p:spPr>
        <p:txBody>
          <a:bodyPr wrap="square" rtlCol="0">
            <a:spAutoFit/>
          </a:bodyPr>
          <a:lstStyle/>
          <a:p>
            <a:pPr algn="ctr"/>
            <a:r>
              <a:rPr lang="en-US" sz="2800" dirty="0"/>
              <a:t>Target Station</a:t>
            </a:r>
          </a:p>
        </p:txBody>
      </p:sp>
      <p:sp>
        <p:nvSpPr>
          <p:cNvPr id="12" name="TextBox 11"/>
          <p:cNvSpPr txBox="1"/>
          <p:nvPr/>
        </p:nvSpPr>
        <p:spPr>
          <a:xfrm>
            <a:off x="9711046" y="2048730"/>
            <a:ext cx="389850" cy="200055"/>
          </a:xfrm>
          <a:prstGeom prst="rect">
            <a:avLst/>
          </a:prstGeom>
          <a:noFill/>
        </p:spPr>
        <p:txBody>
          <a:bodyPr wrap="none" rtlCol="0">
            <a:spAutoFit/>
          </a:bodyPr>
          <a:lstStyle/>
          <a:p>
            <a:r>
              <a:rPr lang="en-US" sz="700" b="1" dirty="0"/>
              <a:t>840 K</a:t>
            </a:r>
          </a:p>
        </p:txBody>
      </p:sp>
      <p:sp>
        <p:nvSpPr>
          <p:cNvPr id="30" name="TextBox 29"/>
          <p:cNvSpPr txBox="1"/>
          <p:nvPr/>
        </p:nvSpPr>
        <p:spPr>
          <a:xfrm>
            <a:off x="10792473" y="2045998"/>
            <a:ext cx="389850" cy="200055"/>
          </a:xfrm>
          <a:prstGeom prst="rect">
            <a:avLst/>
          </a:prstGeom>
          <a:noFill/>
        </p:spPr>
        <p:txBody>
          <a:bodyPr wrap="none" rtlCol="0">
            <a:spAutoFit/>
          </a:bodyPr>
          <a:lstStyle/>
          <a:p>
            <a:r>
              <a:rPr lang="en-US" sz="700" b="1" dirty="0"/>
              <a:t>552 K</a:t>
            </a:r>
          </a:p>
        </p:txBody>
      </p:sp>
      <p:sp>
        <p:nvSpPr>
          <p:cNvPr id="31" name="TextBox 30"/>
          <p:cNvSpPr txBox="1"/>
          <p:nvPr/>
        </p:nvSpPr>
        <p:spPr>
          <a:xfrm>
            <a:off x="9734597" y="3279874"/>
            <a:ext cx="442750" cy="200055"/>
          </a:xfrm>
          <a:prstGeom prst="rect">
            <a:avLst/>
          </a:prstGeom>
          <a:noFill/>
        </p:spPr>
        <p:txBody>
          <a:bodyPr wrap="none" rtlCol="0">
            <a:spAutoFit/>
          </a:bodyPr>
          <a:lstStyle/>
          <a:p>
            <a:r>
              <a:rPr lang="en-US" sz="700" b="1" dirty="0"/>
              <a:t>60 m/s</a:t>
            </a:r>
          </a:p>
        </p:txBody>
      </p:sp>
      <p:sp>
        <p:nvSpPr>
          <p:cNvPr id="32" name="TextBox 31"/>
          <p:cNvSpPr txBox="1"/>
          <p:nvPr/>
        </p:nvSpPr>
        <p:spPr>
          <a:xfrm>
            <a:off x="10792473" y="3334072"/>
            <a:ext cx="442750" cy="200055"/>
          </a:xfrm>
          <a:prstGeom prst="rect">
            <a:avLst/>
          </a:prstGeom>
          <a:noFill/>
        </p:spPr>
        <p:txBody>
          <a:bodyPr wrap="none" rtlCol="0">
            <a:spAutoFit/>
          </a:bodyPr>
          <a:lstStyle/>
          <a:p>
            <a:r>
              <a:rPr lang="en-US" sz="700" b="1" dirty="0"/>
              <a:t>91 m/s</a:t>
            </a:r>
          </a:p>
        </p:txBody>
      </p:sp>
      <p:sp>
        <p:nvSpPr>
          <p:cNvPr id="5" name="Slide Number Placeholder 4"/>
          <p:cNvSpPr>
            <a:spLocks noGrp="1"/>
          </p:cNvSpPr>
          <p:nvPr>
            <p:ph type="sldNum" sz="quarter" idx="12"/>
          </p:nvPr>
        </p:nvSpPr>
        <p:spPr/>
        <p:txBody>
          <a:bodyPr/>
          <a:lstStyle/>
          <a:p>
            <a:fld id="{18DB743F-34F4-3E4E-ABFA-C314FE39757C}" type="slidenum">
              <a:rPr lang="en-GB" smtClean="0"/>
              <a:t>25</a:t>
            </a:fld>
            <a:endParaRPr lang="en-GB"/>
          </a:p>
        </p:txBody>
      </p:sp>
    </p:spTree>
    <p:extLst>
      <p:ext uri="{BB962C8B-B14F-4D97-AF65-F5344CB8AC3E}">
        <p14:creationId xmlns:p14="http://schemas.microsoft.com/office/powerpoint/2010/main" val="2364670884"/>
      </p:ext>
    </p:extLst>
  </p:cSld>
  <p:clrMapOvr>
    <a:masterClrMapping/>
  </p:clrMapOvr>
  <p:timing>
    <p:tnLst>
      <p:par>
        <p:cTn id="1" dur="indefinite" restart="never" nodeType="tmRoot"/>
      </p:par>
    </p:tnLst>
  </p:timing>
  <p:extLst mod="1">
    <p:ext uri="{3A86A75C-4F4B-4683-9AE1-C65F6400EC91}">
      <p14:laserTraceLst xmlns:p14="http://schemas.microsoft.com/office/powerpoint/2010/main">
        <p14:tracePtLst>
          <p14:tracePt t="12137" x="5937250" y="3946525"/>
          <p14:tracePt t="12144" x="5911850" y="3898900"/>
          <p14:tracePt t="12152" x="5870575" y="3832225"/>
          <p14:tracePt t="12161" x="5854700" y="3775075"/>
          <p14:tracePt t="12177" x="5854700" y="3711575"/>
          <p14:tracePt t="12193" x="5816600" y="3587750"/>
          <p14:tracePt t="12209" x="5803900" y="3556000"/>
          <p14:tracePt t="12395" x="5784850" y="3556000"/>
          <p14:tracePt t="12402" x="5743575" y="3556000"/>
          <p14:tracePt t="12411" x="5727700" y="3556000"/>
          <p14:tracePt t="12431" x="5702300" y="3533775"/>
          <p14:tracePt t="12449" x="5680075" y="3416300"/>
          <p14:tracePt t="12466" x="5638800" y="3190875"/>
          <p14:tracePt t="12482" x="5619750" y="3105150"/>
          <p14:tracePt t="12499" x="5584825" y="2911475"/>
          <p14:tracePt t="12515" x="5559425" y="2720975"/>
          <p14:tracePt t="12532" x="5470525" y="2397125"/>
          <p14:tracePt t="12548" x="5416550" y="2222500"/>
          <p14:tracePt t="12565" x="5324475" y="2028825"/>
          <p14:tracePt t="12582" x="5210175" y="1879600"/>
          <p14:tracePt t="12598" x="5105400" y="1806575"/>
          <p14:tracePt t="12615" x="4987925" y="1733550"/>
          <p14:tracePt t="12631" x="4933950" y="1711325"/>
          <p14:tracePt t="12649" x="4908550" y="1701800"/>
          <p14:tracePt t="12665" x="4886325" y="1689100"/>
          <p14:tracePt t="12681" x="4870450" y="1685925"/>
          <p14:tracePt t="12699" x="4860925" y="1673225"/>
          <p14:tracePt t="12715" x="4857750" y="1666875"/>
          <p14:tracePt t="12731" x="4845050" y="1660525"/>
          <p14:tracePt t="12749" x="4794250" y="1625600"/>
          <p14:tracePt t="12765" x="4686300" y="1584325"/>
          <p14:tracePt t="12781" x="4603750" y="1555750"/>
          <p14:tracePt t="12798" x="4521200" y="1517650"/>
          <p14:tracePt t="12815" x="4451350" y="1504950"/>
          <p14:tracePt t="12831" x="4403725" y="1489075"/>
          <p14:tracePt t="12848" x="4387850" y="1489075"/>
          <p14:tracePt t="12865" x="4362450" y="1485900"/>
          <p14:tracePt t="12882" x="4337050" y="1479550"/>
          <p14:tracePt t="12899" x="4308475" y="1479550"/>
          <p14:tracePt t="12915" x="4295775" y="1476375"/>
          <p14:tracePt t="12931" x="4273550" y="1470025"/>
          <p14:tracePt t="12949" x="4270375" y="1466850"/>
          <p14:tracePt t="12965" x="4260850" y="1466850"/>
          <p14:tracePt t="12981" x="4260850" y="1460500"/>
          <p14:tracePt t="13055" x="4254500" y="1450975"/>
          <p14:tracePt t="13063" x="4251325" y="1447800"/>
          <p14:tracePt t="13070" x="4248150" y="1441450"/>
          <p14:tracePt t="13081" x="4241800" y="1441450"/>
          <p14:tracePt t="13099" x="4232275" y="1422400"/>
          <p14:tracePt t="13115" x="4225925" y="1412875"/>
          <p14:tracePt t="13393" x="4225925" y="1403350"/>
          <p14:tracePt t="13400" x="4222750" y="1400175"/>
          <p14:tracePt t="13425" x="4222750" y="1393825"/>
          <p14:tracePt t="13433" x="4222750" y="1390650"/>
          <p14:tracePt t="13457" x="4222750" y="1381125"/>
          <p14:tracePt t="13474" x="4222750" y="1374775"/>
          <p14:tracePt t="13482" x="4222750" y="1365250"/>
          <p14:tracePt t="13500" x="4222750" y="1362075"/>
          <p14:tracePt t="13506" x="4222750" y="1355725"/>
          <p14:tracePt t="13515" x="4229100" y="1355725"/>
          <p14:tracePt t="13532" x="4229100" y="1352550"/>
          <p14:tracePt t="13549" x="4229100" y="1343025"/>
          <p14:tracePt t="13566" x="4229100" y="1339850"/>
          <p14:tracePt t="13582" x="4229100" y="1323975"/>
          <p14:tracePt t="13599" x="4229100" y="1314450"/>
          <p14:tracePt t="13615" x="4229100" y="1311275"/>
          <p14:tracePt t="13632" x="4229100" y="1301750"/>
          <p14:tracePt t="13649" x="4229100" y="1292225"/>
          <p14:tracePt t="13666" x="4229100" y="1282700"/>
          <p14:tracePt t="13682" x="4229100" y="1279525"/>
          <p14:tracePt t="13699" x="4229100" y="1273175"/>
          <p14:tracePt t="13757" x="4229100" y="1270000"/>
          <p14:tracePt t="14037" x="4229100" y="1263650"/>
          <p14:tracePt t="14044" x="4229100" y="1260475"/>
          <p14:tracePt t="14052" x="4232275" y="1257300"/>
          <p14:tracePt t="14061" x="4232275" y="1250950"/>
          <p14:tracePt t="14076" x="4238625" y="1247775"/>
          <p14:tracePt t="14093" x="4248150" y="1231900"/>
          <p14:tracePt t="14110" x="4251325" y="1225550"/>
          <p14:tracePt t="14126" x="4254500" y="1219200"/>
          <p14:tracePt t="14160" x="4260850" y="1216025"/>
          <p14:tracePt t="14923" x="4276725" y="1216025"/>
          <p14:tracePt t="14930" x="4333875" y="1219200"/>
          <p14:tracePt t="14939" x="4419600" y="1254125"/>
          <p14:tracePt t="14947" x="4486275" y="1279525"/>
          <p14:tracePt t="14962" x="4562475" y="1295400"/>
          <p14:tracePt t="14979" x="4708525" y="1346200"/>
          <p14:tracePt t="14995" x="4981575" y="1416050"/>
          <p14:tracePt t="15012" x="5219700" y="1473200"/>
          <p14:tracePt t="15029" x="5441950" y="1492250"/>
          <p14:tracePt t="15046" x="5645150" y="1508125"/>
          <p14:tracePt t="15062" x="5838825" y="1536700"/>
          <p14:tracePt t="15079" x="6000750" y="1562100"/>
          <p14:tracePt t="15096" x="6080125" y="1584325"/>
          <p14:tracePt t="15112" x="6140450" y="1597025"/>
          <p14:tracePt t="15129" x="6219825" y="1619250"/>
          <p14:tracePt t="15145" x="6289675" y="1625600"/>
          <p14:tracePt t="15162" x="6378575" y="1657350"/>
          <p14:tracePt t="15179" x="6480175" y="1679575"/>
          <p14:tracePt t="15196" x="6610350" y="1704975"/>
          <p14:tracePt t="15197" x="6654800" y="1711325"/>
          <p14:tracePt t="15212" x="6699250" y="1720850"/>
          <p14:tracePt t="15229" x="6848475" y="1727200"/>
          <p14:tracePt t="15246" x="6965950" y="1727200"/>
          <p14:tracePt t="15262" x="7159625" y="1752600"/>
          <p14:tracePt t="15278" x="7289800" y="1755775"/>
          <p14:tracePt t="15304" x="7594600" y="1736725"/>
          <p14:tracePt t="15313" x="7699375" y="1736725"/>
          <p14:tracePt t="15329" x="7870825" y="1758950"/>
          <p14:tracePt t="15346" x="8042275" y="1768475"/>
          <p14:tracePt t="15362" x="8169275" y="1768475"/>
          <p14:tracePt t="15379" x="8286750" y="1768475"/>
          <p14:tracePt t="15396" x="8385175" y="1762125"/>
          <p14:tracePt t="15413" x="8442325" y="1765300"/>
          <p14:tracePt t="15430" x="8559800" y="1774825"/>
          <p14:tracePt t="15446" x="8626475" y="1774825"/>
          <p14:tracePt t="15463" x="8689975" y="1771650"/>
          <p14:tracePt t="15479" x="8778875" y="1758950"/>
          <p14:tracePt t="15496" x="8845550" y="1758950"/>
          <p14:tracePt t="15513" x="8959850" y="1758950"/>
          <p14:tracePt t="15529" x="9026525" y="1758950"/>
          <p14:tracePt t="15546" x="9090025" y="1758950"/>
          <p14:tracePt t="15563" x="9147175" y="1749425"/>
          <p14:tracePt t="15580" x="9213850" y="1749425"/>
          <p14:tracePt t="15596" x="9274175" y="1743075"/>
          <p14:tracePt t="15612" x="9324975" y="1730375"/>
          <p14:tracePt t="15630" x="9382125" y="1708150"/>
          <p14:tracePt t="15650" x="9398000" y="1701800"/>
          <p14:tracePt t="15663" x="9407525" y="1692275"/>
          <p14:tracePt t="15680" x="9423400" y="1676400"/>
          <p14:tracePt t="15696" x="9439275" y="1660525"/>
          <p14:tracePt t="15712" x="9455150" y="1651000"/>
          <p14:tracePt t="15729" x="9471025" y="1641475"/>
          <p14:tracePt t="15746" x="9486900" y="1619250"/>
          <p14:tracePt t="15763" x="9499600" y="1616075"/>
          <p14:tracePt t="15779" x="9505950" y="1600200"/>
          <p14:tracePt t="15796" x="9512300" y="1571625"/>
          <p14:tracePt t="15813" x="9515475" y="1546225"/>
          <p14:tracePt t="15830" x="9528175" y="1508125"/>
          <p14:tracePt t="15846" x="9528175" y="1476375"/>
          <p14:tracePt t="15863" x="9534525" y="1447800"/>
          <p14:tracePt t="15879" x="9534525" y="1416050"/>
          <p14:tracePt t="15896" x="9534525" y="1406525"/>
          <p14:tracePt t="15912" x="9531350" y="1368425"/>
          <p14:tracePt t="15929" x="9531350" y="1349375"/>
          <p14:tracePt t="15946" x="9531350" y="1327150"/>
          <p14:tracePt t="15963" x="9531350" y="1301750"/>
          <p14:tracePt t="15979" x="9531350" y="1279525"/>
          <p14:tracePt t="15996" x="9531350" y="1241425"/>
          <p14:tracePt t="16013" x="9525000" y="1219200"/>
          <p14:tracePt t="16029" x="9525000" y="1200150"/>
          <p14:tracePt t="16046" x="9525000" y="1171575"/>
          <p14:tracePt t="16063" x="9525000" y="1136650"/>
          <p14:tracePt t="16080" x="9525000" y="1111250"/>
          <p14:tracePt t="16096" x="9525000" y="1082675"/>
          <p14:tracePt t="16113" x="9521825" y="1063625"/>
          <p14:tracePt t="16136" x="9509125" y="1025525"/>
          <p14:tracePt t="16146" x="9502775" y="996950"/>
          <p14:tracePt t="16162" x="9496425" y="962025"/>
          <p14:tracePt t="16179" x="9496425" y="936625"/>
          <p14:tracePt t="16196" x="9496425" y="920750"/>
          <p14:tracePt t="16212" x="9493250" y="898525"/>
          <p14:tracePt t="16229" x="9480550" y="873125"/>
          <p14:tracePt t="16246" x="9471025" y="850900"/>
          <p14:tracePt t="16263" x="9461500" y="828675"/>
          <p14:tracePt t="16279" x="9448800" y="809625"/>
          <p14:tracePt t="16296" x="9432925" y="787400"/>
          <p14:tracePt t="16313" x="9417050" y="758825"/>
          <p14:tracePt t="16330" x="9391650" y="727075"/>
          <p14:tracePt t="16346" x="9356725" y="704850"/>
          <p14:tracePt t="16363" x="9344025" y="692150"/>
          <p14:tracePt t="16380" x="9302750" y="657225"/>
          <p14:tracePt t="16396" x="9286875" y="635000"/>
          <p14:tracePt t="16412" x="9277350" y="635000"/>
          <p14:tracePt t="16429" x="9251950" y="619125"/>
          <p14:tracePt t="16446" x="9229725" y="612775"/>
          <p14:tracePt t="16463" x="9213850" y="609600"/>
          <p14:tracePt t="16479" x="9188450" y="603250"/>
          <p14:tracePt t="16496" x="9163050" y="603250"/>
          <p14:tracePt t="16513" x="9093200" y="590550"/>
          <p14:tracePt t="16529" x="9036050" y="584200"/>
          <p14:tracePt t="16546" x="9001125" y="584200"/>
          <p14:tracePt t="16563" x="8959850" y="571500"/>
          <p14:tracePt t="16580" x="8890000" y="571500"/>
          <p14:tracePt t="16596" x="8832850" y="571500"/>
          <p14:tracePt t="16613" x="8756650" y="571500"/>
          <p14:tracePt t="16629" x="8680450" y="565150"/>
          <p14:tracePt t="16646" x="8594725" y="565150"/>
          <p14:tracePt t="16663" x="8496300" y="555625"/>
          <p14:tracePt t="16679" x="8429625" y="555625"/>
          <p14:tracePt t="16696" x="8366125" y="555625"/>
          <p14:tracePt t="16712" x="8321675" y="561975"/>
          <p14:tracePt t="16730" x="8270875" y="568325"/>
          <p14:tracePt t="16746" x="8235950" y="571500"/>
          <p14:tracePt t="16763" x="8188325" y="571500"/>
          <p14:tracePt t="16779" x="8147050" y="577850"/>
          <p14:tracePt t="16796" x="8112125" y="596900"/>
          <p14:tracePt t="16813" x="8070850" y="615950"/>
          <p14:tracePt t="16830" x="8007350" y="657225"/>
          <p14:tracePt t="16846" x="7985125" y="663575"/>
          <p14:tracePt t="16863" x="7962900" y="698500"/>
          <p14:tracePt t="16879" x="7905750" y="739775"/>
          <p14:tracePt t="16896" x="7870825" y="771525"/>
          <p14:tracePt t="16913" x="7839075" y="800100"/>
          <p14:tracePt t="16929" x="7823200" y="828675"/>
          <p14:tracePt t="16946" x="7800975" y="866775"/>
          <p14:tracePt t="16963" x="7775575" y="895350"/>
          <p14:tracePt t="16980" x="7753350" y="936625"/>
          <p14:tracePt t="16996" x="7721600" y="981075"/>
          <p14:tracePt t="17013" x="7699375" y="1041400"/>
          <p14:tracePt t="17029" x="7686675" y="1079500"/>
          <p14:tracePt t="17046" x="7680325" y="1136650"/>
          <p14:tracePt t="17063" x="7677150" y="1165225"/>
          <p14:tracePt t="17079" x="7677150" y="1196975"/>
          <p14:tracePt t="17096" x="7670800" y="1225550"/>
          <p14:tracePt t="17113" x="7673975" y="1254125"/>
          <p14:tracePt t="17129" x="7673975" y="1273175"/>
          <p14:tracePt t="17146" x="7673975" y="1285875"/>
          <p14:tracePt t="17162" x="7673975" y="1308100"/>
          <p14:tracePt t="17179" x="7677150" y="1327150"/>
          <p14:tracePt t="17196" x="7683500" y="1355725"/>
          <p14:tracePt t="17212" x="7683500" y="1371600"/>
          <p14:tracePt t="17229" x="7689850" y="1397000"/>
          <p14:tracePt t="17246" x="7693025" y="1419225"/>
          <p14:tracePt t="17263" x="7699375" y="1428750"/>
          <p14:tracePt t="17279" x="7708900" y="1438275"/>
          <p14:tracePt t="17296" x="7715250" y="1450975"/>
          <p14:tracePt t="17313" x="7731125" y="1473200"/>
          <p14:tracePt t="17329" x="7756525" y="1489075"/>
          <p14:tracePt t="17346" x="7785100" y="1501775"/>
          <p14:tracePt t="17363" x="7820025" y="1517650"/>
          <p14:tracePt t="17379" x="7880350" y="1546225"/>
          <p14:tracePt t="17396" x="7931150" y="1558925"/>
          <p14:tracePt t="17412" x="8007350" y="1571625"/>
          <p14:tracePt t="17429" x="8064500" y="1577975"/>
          <p14:tracePt t="17446" x="8121650" y="1584325"/>
          <p14:tracePt t="17463" x="8169275" y="1597025"/>
          <p14:tracePt t="17480" x="8220075" y="1603375"/>
          <p14:tracePt t="17496" x="8280400" y="1616075"/>
          <p14:tracePt t="17512" x="8328025" y="1622425"/>
          <p14:tracePt t="17529" x="8404225" y="1631950"/>
          <p14:tracePt t="17546" x="8489950" y="1631950"/>
          <p14:tracePt t="17563" x="8556625" y="1631950"/>
          <p14:tracePt t="17579" x="8613775" y="1631950"/>
          <p14:tracePt t="17596" x="8689975" y="1631950"/>
          <p14:tracePt t="17613" x="8766175" y="1631950"/>
          <p14:tracePt t="17629" x="8813800" y="1628775"/>
          <p14:tracePt t="17646" x="8870950" y="1628775"/>
          <p14:tracePt t="17662" x="8912225" y="1628775"/>
          <p14:tracePt t="17680" x="8966200" y="1628775"/>
          <p14:tracePt t="17696" x="9023350" y="1628775"/>
          <p14:tracePt t="17713" x="9070975" y="1628775"/>
          <p14:tracePt t="17715" x="9086850" y="1628775"/>
          <p14:tracePt t="17730" x="9144000" y="1622425"/>
          <p14:tracePt t="17746" x="9207500" y="1593850"/>
          <p14:tracePt t="17763" x="9248775" y="1574800"/>
          <p14:tracePt t="17779" x="9312275" y="1549400"/>
          <p14:tracePt t="17796" x="9334500" y="1524000"/>
          <p14:tracePt t="17813" x="9347200" y="1489075"/>
          <p14:tracePt t="17829" x="9353550" y="1463675"/>
          <p14:tracePt t="17846" x="9369425" y="1428750"/>
          <p14:tracePt t="17863" x="9375775" y="1387475"/>
          <p14:tracePt t="17879" x="9391650" y="1358900"/>
          <p14:tracePt t="17896" x="9398000" y="1330325"/>
          <p14:tracePt t="17912" x="9410700" y="1295400"/>
          <p14:tracePt t="17930" x="9423400" y="1254125"/>
          <p14:tracePt t="17946" x="9423400" y="1212850"/>
          <p14:tracePt t="17963" x="9429750" y="1177925"/>
          <p14:tracePt t="17980" x="9429750" y="1120775"/>
          <p14:tracePt t="17996" x="9420225" y="1069975"/>
          <p14:tracePt t="18013" x="9407525" y="1035050"/>
          <p14:tracePt t="18029" x="9394825" y="993775"/>
          <p14:tracePt t="18046" x="9388475" y="965200"/>
          <p14:tracePt t="18063" x="9369425" y="923925"/>
          <p14:tracePt t="18080" x="9359900" y="895350"/>
          <p14:tracePt t="18096" x="9353550" y="866775"/>
          <p14:tracePt t="18113" x="9347200" y="850900"/>
          <p14:tracePt t="18130" x="9337675" y="822325"/>
          <p14:tracePt t="18146" x="9318625" y="787400"/>
          <p14:tracePt t="18162" x="9312275" y="765175"/>
          <p14:tracePt t="18180" x="9280525" y="730250"/>
          <p14:tracePt t="18196" x="9267825" y="714375"/>
          <p14:tracePt t="18212" x="9255125" y="704850"/>
          <p14:tracePt t="18229" x="9239250" y="698500"/>
          <p14:tracePt t="18246" x="9229725" y="682625"/>
          <p14:tracePt t="18263" x="9210675" y="669925"/>
          <p14:tracePt t="18279" x="9194800" y="666750"/>
          <p14:tracePt t="18296" x="9178925" y="660400"/>
          <p14:tracePt t="18313" x="9172575" y="657225"/>
          <p14:tracePt t="18330" x="9166225" y="657225"/>
          <p14:tracePt t="18607" x="9163050" y="663575"/>
          <p14:tracePt t="18615" x="9163050" y="673100"/>
          <p14:tracePt t="18622" x="9163050" y="698500"/>
          <p14:tracePt t="18631" x="9163050" y="714375"/>
          <p14:tracePt t="18647" x="9163050" y="723900"/>
          <p14:tracePt t="18663" x="9169400" y="768350"/>
          <p14:tracePt t="18680" x="9175750" y="803275"/>
          <p14:tracePt t="18697" x="9182100" y="838200"/>
          <p14:tracePt t="18713" x="9194800" y="889000"/>
          <p14:tracePt t="18730" x="9207500" y="930275"/>
          <p14:tracePt t="18747" x="9217025" y="958850"/>
          <p14:tracePt t="18763" x="9229725" y="993775"/>
          <p14:tracePt t="18780" x="9239250" y="1000125"/>
          <p14:tracePt t="18796" x="9242425" y="1009650"/>
          <p14:tracePt t="18814" x="9264650" y="1031875"/>
          <p14:tracePt t="18830" x="9274175" y="1038225"/>
          <p14:tracePt t="18846" x="9283700" y="1041400"/>
          <p14:tracePt t="18915" x="9283700" y="1035050"/>
          <p14:tracePt t="18922" x="9283700" y="1019175"/>
          <p14:tracePt t="18931" x="9283700" y="993775"/>
          <p14:tracePt t="18947" x="9283700" y="962025"/>
          <p14:tracePt t="18963" x="9271000" y="933450"/>
          <p14:tracePt t="18980" x="9255125" y="911225"/>
          <p14:tracePt t="18997" x="9232900" y="892175"/>
          <p14:tracePt t="19013" x="9217025" y="876300"/>
          <p14:tracePt t="19031" x="9197975" y="873125"/>
          <p14:tracePt t="19046" x="9175750" y="860425"/>
          <p14:tracePt t="19064" x="9153525" y="850900"/>
          <p14:tracePt t="19080" x="9137650" y="847725"/>
          <p14:tracePt t="19097" x="9124950" y="841375"/>
          <p14:tracePt t="19114" x="9086850" y="835025"/>
          <p14:tracePt t="19130" x="9064625" y="831850"/>
          <p14:tracePt t="19147" x="9045575" y="831850"/>
          <p14:tracePt t="19163" x="9023350" y="825500"/>
          <p14:tracePt t="19180" x="8982075" y="812800"/>
          <p14:tracePt t="19197" x="8915400" y="800100"/>
          <p14:tracePt t="19213" x="8816975" y="784225"/>
          <p14:tracePt t="19230" x="8737600" y="777875"/>
          <p14:tracePt t="19247" x="8677275" y="771525"/>
          <p14:tracePt t="19264" x="8655050" y="771525"/>
          <p14:tracePt t="19280" x="8645525" y="771525"/>
          <p14:tracePt t="19332" x="8642350" y="771525"/>
          <p14:tracePt t="19357" x="8639175" y="771525"/>
          <p14:tracePt t="19364" x="8629650" y="771525"/>
          <p14:tracePt t="19372" x="8616950" y="771525"/>
          <p14:tracePt t="19381" x="8607425" y="771525"/>
          <p14:tracePt t="19397" x="8575675" y="771525"/>
          <p14:tracePt t="19413" x="8566150" y="771525"/>
          <p14:tracePt t="19430" x="8550275" y="771525"/>
          <p14:tracePt t="19464" x="8547100" y="771525"/>
          <p14:tracePt t="19484" x="8540750" y="771525"/>
          <p14:tracePt t="19567" x="8537575" y="771525"/>
          <p14:tracePt t="19591" x="8534400" y="771525"/>
          <p14:tracePt t="19598" x="8521700" y="768350"/>
          <p14:tracePt t="19607" x="8512175" y="765175"/>
          <p14:tracePt t="19614" x="8496300" y="765175"/>
          <p14:tracePt t="19631" x="8474075" y="765175"/>
          <p14:tracePt t="19646" x="8448675" y="758825"/>
          <p14:tracePt t="19663" x="8426450" y="758825"/>
          <p14:tracePt t="19680" x="8401050" y="758825"/>
          <p14:tracePt t="19697" x="8366125" y="752475"/>
          <p14:tracePt t="19714" x="8350250" y="752475"/>
          <p14:tracePt t="19730" x="8331200" y="755650"/>
          <p14:tracePt t="19747" x="8289925" y="755650"/>
          <p14:tracePt t="19764" x="8248650" y="765175"/>
          <p14:tracePt t="19780" x="8213725" y="771525"/>
          <p14:tracePt t="19797" x="8172450" y="777875"/>
          <p14:tracePt t="19813" x="8156575" y="777875"/>
          <p14:tracePt t="19830" x="8137525" y="784225"/>
          <p14:tracePt t="19847" x="8121650" y="787400"/>
          <p14:tracePt t="19863" x="8118475" y="787400"/>
          <p14:tracePt t="19880" x="8115300" y="787400"/>
          <p14:tracePt t="19914" x="8108950" y="787400"/>
          <p14:tracePt t="19930" x="8105775" y="787400"/>
          <p14:tracePt t="19977" x="8096250" y="787400"/>
          <p14:tracePt t="19985" x="8086725" y="787400"/>
          <p14:tracePt t="19997" x="8067675" y="793750"/>
          <p14:tracePt t="20014" x="8032750" y="793750"/>
          <p14:tracePt t="20030" x="7994650" y="793750"/>
          <p14:tracePt t="20047" x="7956550" y="806450"/>
          <p14:tracePt t="20063" x="7937500" y="806450"/>
          <p14:tracePt t="20081" x="7927975" y="806450"/>
          <p14:tracePt t="20097" x="7921625" y="809625"/>
          <p14:tracePt t="20136" x="7918450" y="809625"/>
          <p14:tracePt t="20306" x="7934325" y="809625"/>
          <p14:tracePt t="20315" x="7959725" y="809625"/>
          <p14:tracePt t="20322" x="7991475" y="803275"/>
          <p14:tracePt t="20330" x="8035925" y="803275"/>
          <p14:tracePt t="20346" x="8143875" y="806450"/>
          <p14:tracePt t="20363" x="8210550" y="812800"/>
          <p14:tracePt t="20379" x="8328025" y="822325"/>
          <p14:tracePt t="20395" x="8416925" y="828675"/>
          <p14:tracePt t="20412" x="8515350" y="835025"/>
          <p14:tracePt t="20429" x="8572500" y="841375"/>
          <p14:tracePt t="20446" x="8623300" y="857250"/>
          <p14:tracePt t="20463" x="8709025" y="857250"/>
          <p14:tracePt t="20480" x="8797925" y="863600"/>
          <p14:tracePt t="20496" x="8870950" y="863600"/>
          <p14:tracePt t="20513" x="8937625" y="863600"/>
          <p14:tracePt t="20529" x="8972550" y="869950"/>
          <p14:tracePt t="20546" x="9045575" y="876300"/>
          <p14:tracePt t="20563" x="9074150" y="876300"/>
          <p14:tracePt t="20579" x="9115425" y="882650"/>
          <p14:tracePt t="20595" x="9156700" y="889000"/>
          <p14:tracePt t="20613" x="9226550" y="901700"/>
          <p14:tracePt t="20629" x="9293225" y="908050"/>
          <p14:tracePt t="20646" x="9340850" y="908050"/>
          <p14:tracePt t="20662" x="9394825" y="908050"/>
          <p14:tracePt t="20679" x="9404350" y="908050"/>
          <p14:tracePt t="20696" x="9407525" y="911225"/>
          <p14:tracePt t="20957" x="9391650" y="911225"/>
          <p14:tracePt t="20965" x="9375775" y="911225"/>
          <p14:tracePt t="20972" x="9366250" y="911225"/>
          <p14:tracePt t="20980" x="9353550" y="914400"/>
          <p14:tracePt t="20996" x="9318625" y="923925"/>
          <p14:tracePt t="21013" x="9305925" y="933450"/>
          <p14:tracePt t="21029" x="9283700" y="939800"/>
          <p14:tracePt t="21045" x="9264650" y="946150"/>
          <p14:tracePt t="21062" x="9255125" y="949325"/>
          <p14:tracePt t="21206" x="9255125" y="942975"/>
          <p14:tracePt t="21222" x="9255125" y="939800"/>
          <p14:tracePt t="21230" x="9255125" y="936625"/>
          <p14:tracePt t="21697" x="9255125" y="939800"/>
          <p14:tracePt t="21713" x="9255125" y="946150"/>
          <p14:tracePt t="21720" x="9248775" y="946150"/>
          <p14:tracePt t="21737" x="9248775" y="949325"/>
          <p14:tracePt t="21833" x="9245600" y="949325"/>
          <p14:tracePt t="21840" x="9239250" y="942975"/>
          <p14:tracePt t="21853" x="9239250" y="939800"/>
          <p14:tracePt t="21870" x="9239250" y="920750"/>
          <p14:tracePt t="21886" x="9229725" y="904875"/>
          <p14:tracePt t="21903" x="9223375" y="895350"/>
          <p14:tracePt t="21920" x="9210675" y="876300"/>
          <p14:tracePt t="21936" x="9201150" y="857250"/>
          <p14:tracePt t="21954" x="9178925" y="809625"/>
          <p14:tracePt t="21970" x="9156700" y="774700"/>
          <p14:tracePt t="21987" x="9150350" y="752475"/>
          <p14:tracePt t="22003" x="9137650" y="730250"/>
          <p14:tracePt t="22019" x="9137650" y="727075"/>
          <p14:tracePt t="22069" x="9137650" y="720725"/>
          <p14:tracePt t="22125" x="9137650" y="723900"/>
          <p14:tracePt t="22132" x="9128125" y="758825"/>
          <p14:tracePt t="22140" x="9128125" y="822325"/>
          <p14:tracePt t="22153" x="9128125" y="908050"/>
          <p14:tracePt t="22170" x="9128125" y="1044575"/>
          <p14:tracePt t="22187" x="9140825" y="1206500"/>
          <p14:tracePt t="22208" x="9204325" y="1384300"/>
          <p14:tracePt t="22219" x="9204325" y="1482725"/>
          <p14:tracePt t="22236" x="9210675" y="1524000"/>
          <p14:tracePt t="22253" x="9210675" y="1536700"/>
          <p14:tracePt t="22341" x="9210675" y="1530350"/>
          <p14:tracePt t="22348" x="9197975" y="1504950"/>
          <p14:tracePt t="22356" x="9175750" y="1470025"/>
          <p14:tracePt t="22370" x="9166225" y="1425575"/>
          <p14:tracePt t="22386" x="9121775" y="1349375"/>
          <p14:tracePt t="22404" x="9077325" y="1222375"/>
          <p14:tracePt t="22420" x="9029700" y="1130300"/>
          <p14:tracePt t="22437" x="9017000" y="1041400"/>
          <p14:tracePt t="22454" x="8994775" y="958850"/>
          <p14:tracePt t="22469" x="8982075" y="923925"/>
          <p14:tracePt t="22487" x="8975725" y="904875"/>
          <p14:tracePt t="22503" x="8975725" y="895350"/>
          <p14:tracePt t="22575" x="8975725" y="901700"/>
          <p14:tracePt t="22583" x="8975725" y="939800"/>
          <p14:tracePt t="22591" x="8982075" y="1006475"/>
          <p14:tracePt t="22603" x="8988425" y="1050925"/>
          <p14:tracePt t="22620" x="8997950" y="1120775"/>
          <p14:tracePt t="22636" x="9004300" y="1250950"/>
          <p14:tracePt t="22654" x="9026525" y="1374775"/>
          <p14:tracePt t="22670" x="9039225" y="1441450"/>
          <p14:tracePt t="22687" x="9051925" y="1489075"/>
          <p14:tracePt t="22703" x="9058275" y="1511300"/>
          <p14:tracePt t="22775" x="9058275" y="1508125"/>
          <p14:tracePt t="22782" x="9058275" y="1479550"/>
          <p14:tracePt t="22791" x="9058275" y="1447800"/>
          <p14:tracePt t="22803" x="9055100" y="1412875"/>
          <p14:tracePt t="22820" x="9048750" y="1346200"/>
          <p14:tracePt t="22837" x="9017000" y="1254125"/>
          <p14:tracePt t="22854" x="8994775" y="1155700"/>
          <p14:tracePt t="22870" x="8985250" y="1127125"/>
          <p14:tracePt t="22886" x="8978900" y="1117600"/>
          <p14:tracePt t="22953" x="8975725" y="1117600"/>
          <p14:tracePt t="22960" x="8975725" y="1162050"/>
          <p14:tracePt t="22969" x="8969375" y="1196975"/>
          <p14:tracePt t="22987" x="8959850" y="1273175"/>
          <p14:tracePt t="23003" x="8953500" y="1339850"/>
          <p14:tracePt t="23019" x="8940800" y="1409700"/>
          <p14:tracePt t="23037" x="8940800" y="1457325"/>
          <p14:tracePt t="23053" x="8940800" y="1489075"/>
          <p14:tracePt t="23070" x="8947150" y="1517650"/>
          <p14:tracePt t="23086" x="8953500" y="1552575"/>
          <p14:tracePt t="23104" x="8959850" y="1609725"/>
          <p14:tracePt t="23120" x="8969375" y="1619250"/>
          <p14:tracePt t="23185" x="8969375" y="1625600"/>
          <p14:tracePt t="23243" x="8969375" y="1619250"/>
          <p14:tracePt t="23251" x="8969375" y="1612900"/>
          <p14:tracePt t="23863" x="8969375" y="1609725"/>
          <p14:tracePt t="23870" x="8966200" y="1593850"/>
          <p14:tracePt t="23879" x="8956675" y="1581150"/>
          <p14:tracePt t="23886" x="8950325" y="1565275"/>
          <p14:tracePt t="23903" x="8931275" y="1536700"/>
          <p14:tracePt t="23919" x="8915400" y="1514475"/>
          <p14:tracePt t="23936" x="8886825" y="1495425"/>
          <p14:tracePt t="23953" x="8848725" y="1473200"/>
          <p14:tracePt t="23969" x="8826500" y="1463675"/>
          <p14:tracePt t="23986" x="8807450" y="1447800"/>
          <p14:tracePt t="24002" x="8785225" y="1441450"/>
          <p14:tracePt t="24019" x="8743950" y="1441450"/>
          <p14:tracePt t="24036" x="8693150" y="1422400"/>
          <p14:tracePt t="24053" x="8645525" y="1416050"/>
          <p14:tracePt t="24070" x="8601075" y="1393825"/>
          <p14:tracePt t="24086" x="8578850" y="1384300"/>
          <p14:tracePt t="24102" x="8556625" y="1358900"/>
          <p14:tracePt t="24119" x="8528050" y="1349375"/>
          <p14:tracePt t="24135" x="8499475" y="1336675"/>
          <p14:tracePt t="24153" x="8458200" y="1336675"/>
          <p14:tracePt t="24169" x="8416925" y="1330325"/>
          <p14:tracePt t="24186" x="8388350" y="1327150"/>
          <p14:tracePt t="24203" x="8340725" y="1327150"/>
          <p14:tracePt t="24219" x="8305800" y="1314450"/>
          <p14:tracePt t="24236" x="8277225" y="1301750"/>
          <p14:tracePt t="24253" x="8245475" y="1295400"/>
          <p14:tracePt t="24269" x="8235950" y="1292225"/>
          <p14:tracePt t="24286" x="8226425" y="1289050"/>
          <p14:tracePt t="24303" x="8216900" y="1282700"/>
          <p14:tracePt t="24319" x="8207375" y="1282700"/>
          <p14:tracePt t="24385" x="8207375" y="1279525"/>
          <p14:tracePt t="24400" x="8204200" y="1279525"/>
          <p14:tracePt t="24408" x="8194675" y="1279525"/>
          <p14:tracePt t="24419" x="8188325" y="1279525"/>
          <p14:tracePt t="24436" x="8175625" y="1273175"/>
          <p14:tracePt t="24453" x="8166100" y="1270000"/>
          <p14:tracePt t="24469" x="8156575" y="1270000"/>
          <p14:tracePt t="24611" x="8156575" y="1266825"/>
          <p14:tracePt t="24626" x="8166100" y="1260475"/>
          <p14:tracePt t="24634" x="8178800" y="1254125"/>
          <p14:tracePt t="24642" x="8188325" y="1254125"/>
          <p14:tracePt t="24652" x="8197850" y="1254125"/>
          <p14:tracePt t="24669" x="8220075" y="1247775"/>
          <p14:tracePt t="24686" x="8267700" y="1247775"/>
          <p14:tracePt t="24702" x="8289925" y="1244600"/>
          <p14:tracePt t="24719" x="8315325" y="1238250"/>
          <p14:tracePt t="24736" x="8337550" y="1238250"/>
          <p14:tracePt t="24752" x="8356600" y="1238250"/>
          <p14:tracePt t="24769" x="8378825" y="1241425"/>
          <p14:tracePt t="24786" x="8397875" y="1241425"/>
          <p14:tracePt t="24802" x="8410575" y="1241425"/>
          <p14:tracePt t="24819" x="8420100" y="1238250"/>
          <p14:tracePt t="24836" x="8429625" y="1238250"/>
          <p14:tracePt t="24853" x="8439150" y="1235075"/>
          <p14:tracePt t="24869" x="8442325" y="1235075"/>
          <p14:tracePt t="24886" x="8458200" y="1228725"/>
          <p14:tracePt t="24902" x="8461375" y="1228725"/>
          <p14:tracePt t="24919" x="8467725" y="1228725"/>
          <p14:tracePt t="24936" x="8474075" y="1225550"/>
          <p14:tracePt t="24969" x="8483600" y="1225550"/>
          <p14:tracePt t="24986" x="8489950" y="1225550"/>
          <p14:tracePt t="25151" x="8489950" y="1219200"/>
          <p14:tracePt t="25159" x="8483600" y="1219200"/>
          <p14:tracePt t="25169" x="8477250" y="1219200"/>
          <p14:tracePt t="25186" x="8432800" y="1216025"/>
          <p14:tracePt t="25202" x="8407400" y="1216025"/>
          <p14:tracePt t="25219" x="8372475" y="1209675"/>
          <p14:tracePt t="25236" x="8324850" y="1212850"/>
          <p14:tracePt t="25253" x="8302625" y="1212850"/>
          <p14:tracePt t="25269" x="8283575" y="1209675"/>
          <p14:tracePt t="25286" x="8280400" y="1209675"/>
          <p14:tracePt t="25303" x="8270875" y="1209675"/>
          <p14:tracePt t="25336" x="8267700" y="1209675"/>
          <p14:tracePt t="25392" x="8261350" y="1209675"/>
          <p14:tracePt t="25401" x="8258175" y="1209675"/>
          <p14:tracePt t="25408" x="8251825" y="1209675"/>
          <p14:tracePt t="25419" x="8248650" y="1209675"/>
          <p14:tracePt t="25561" x="8242300" y="1209675"/>
          <p14:tracePt t="25577" x="8239125" y="1209675"/>
          <p14:tracePt t="25592" x="8235950" y="1206500"/>
          <p14:tracePt t="25601" x="8229600" y="1206500"/>
          <p14:tracePt t="25608" x="8220075" y="1206500"/>
          <p14:tracePt t="25624" x="8216900" y="1206500"/>
          <p14:tracePt t="25689" x="8210550" y="1206500"/>
          <p14:tracePt t="25747" x="8207375" y="1206500"/>
          <p14:tracePt t="25771" x="8201025" y="1206500"/>
          <p14:tracePt t="25786" x="8191500" y="1206500"/>
          <p14:tracePt t="25803" x="8188325" y="1200150"/>
          <p14:tracePt t="25883" x="8185150" y="1200150"/>
          <p14:tracePt t="25989" x="8185150" y="1196975"/>
          <p14:tracePt t="26036" x="8178800" y="1196975"/>
          <p14:tracePt t="26181" x="8175625" y="1196975"/>
          <p14:tracePt t="26197" x="8175625" y="1193800"/>
          <p14:tracePt t="26374" x="8169275" y="1193800"/>
          <p14:tracePt t="26529" x="8172450" y="1187450"/>
          <p14:tracePt t="26544" x="8181975" y="1187450"/>
          <p14:tracePt t="26552" x="8185150" y="1187450"/>
          <p14:tracePt t="26561" x="8194675" y="1187450"/>
          <p14:tracePt t="26574" x="8204200" y="1187450"/>
          <p14:tracePt t="26591" x="8220075" y="1184275"/>
          <p14:tracePt t="26608" x="8245475" y="1184275"/>
          <p14:tracePt t="26625" x="8255000" y="1184275"/>
          <p14:tracePt t="26641" x="8258175" y="1177925"/>
          <p14:tracePt t="26658" x="8264525" y="1177925"/>
          <p14:tracePt t="26674" x="8270875" y="1177925"/>
          <p14:tracePt t="26691" x="8280400" y="1177925"/>
          <p14:tracePt t="26707" x="8296275" y="1177925"/>
          <p14:tracePt t="26725" x="8305800" y="1177925"/>
          <p14:tracePt t="26741" x="8318500" y="1177925"/>
          <p14:tracePt t="26758" x="8321675" y="1177925"/>
          <p14:tracePt t="26775" x="8331200" y="1177925"/>
          <p14:tracePt t="26791" x="8337550" y="1177925"/>
          <p14:tracePt t="26808" x="8340725" y="1177925"/>
          <p14:tracePt t="26825" x="8350250" y="1177925"/>
          <p14:tracePt t="26841" x="8353425" y="1177925"/>
          <p14:tracePt t="26858" x="8372475" y="1177925"/>
          <p14:tracePt t="26875" x="8382000" y="1177925"/>
          <p14:tracePt t="26891" x="8391525" y="1177925"/>
          <p14:tracePt t="26908" x="8394700" y="1177925"/>
          <p14:tracePt t="26925" x="8410575" y="1177925"/>
          <p14:tracePt t="26941" x="8420100" y="1181100"/>
          <p14:tracePt t="26979" x="8426450" y="1181100"/>
          <p14:tracePt t="26991" x="8429625" y="1181100"/>
          <p14:tracePt t="27012" x="8432800" y="1181100"/>
          <p14:tracePt t="27024" x="8439150" y="1181100"/>
          <p14:tracePt t="27041" x="8442325" y="1184275"/>
          <p14:tracePt t="27058" x="8448675" y="1184275"/>
          <p14:tracePt t="27075" x="8451850" y="1184275"/>
          <p14:tracePt t="27091" x="8458200" y="1184275"/>
          <p14:tracePt t="27108" x="8470900" y="1184275"/>
          <p14:tracePt t="27141" x="8474075" y="1184275"/>
          <p14:tracePt t="27158" x="8483600" y="1184275"/>
          <p14:tracePt t="27191" x="8493125" y="1184275"/>
          <p14:tracePt t="27489" x="8480425" y="1184275"/>
          <p14:tracePt t="27497" x="8470900" y="1184275"/>
          <p14:tracePt t="27508" x="8467725" y="1184275"/>
          <p14:tracePt t="27525" x="8451850" y="1184275"/>
          <p14:tracePt t="27541" x="8442325" y="1184275"/>
          <p14:tracePt t="27557" x="8420100" y="1184275"/>
          <p14:tracePt t="27574" x="8410575" y="1184275"/>
          <p14:tracePt t="27591" x="8401050" y="1184275"/>
          <p14:tracePt t="27608" x="8394700" y="1184275"/>
          <p14:tracePt t="27625" x="8385175" y="1184275"/>
          <p14:tracePt t="27641" x="8375650" y="1184275"/>
          <p14:tracePt t="27658" x="8359775" y="1184275"/>
          <p14:tracePt t="27674" x="8356600" y="1190625"/>
          <p14:tracePt t="27691" x="8343900" y="1190625"/>
          <p14:tracePt t="27707" x="8337550" y="1190625"/>
          <p14:tracePt t="27725" x="8328025" y="1190625"/>
          <p14:tracePt t="27741" x="8324850" y="1190625"/>
          <p14:tracePt t="27758" x="8305800" y="1190625"/>
          <p14:tracePt t="27775" x="8283575" y="1190625"/>
          <p14:tracePt t="27791" x="8280400" y="1190625"/>
          <p14:tracePt t="27808" x="8274050" y="1193800"/>
          <p14:tracePt t="27824" x="8261350" y="1193800"/>
          <p14:tracePt t="27841" x="8245475" y="1193800"/>
          <p14:tracePt t="27858" x="8232775" y="1193800"/>
          <p14:tracePt t="27876" x="8229600" y="1193800"/>
          <p14:tracePt t="27939" x="8229600" y="1200150"/>
          <p14:tracePt t="27978" x="8223250" y="1200150"/>
          <p14:tracePt t="27994" x="8220075" y="1200150"/>
          <p14:tracePt t="28623" x="8210550" y="1196975"/>
          <p14:tracePt t="28630" x="8204200" y="1196975"/>
          <p14:tracePt t="28655" x="8191500" y="1196975"/>
          <p14:tracePt t="28663" x="8178800" y="1196975"/>
          <p14:tracePt t="28671" x="8156575" y="1200150"/>
          <p14:tracePt t="28679" x="8137525" y="1200150"/>
          <p14:tracePt t="28696" x="8083550" y="1200150"/>
          <p14:tracePt t="28713" x="8032750" y="1219200"/>
          <p14:tracePt t="28729" x="8007350" y="1225550"/>
          <p14:tracePt t="28745" x="7899400" y="1231900"/>
          <p14:tracePt t="28763" x="7820025" y="1244600"/>
          <p14:tracePt t="28779" x="7712075" y="1254125"/>
          <p14:tracePt t="28795" x="7629525" y="1292225"/>
          <p14:tracePt t="28813" x="7524750" y="1349375"/>
          <p14:tracePt t="28830" x="7416800" y="1422400"/>
          <p14:tracePt t="28846" x="7353300" y="1473200"/>
          <p14:tracePt t="28863" x="7219950" y="1524000"/>
          <p14:tracePt t="28865" x="7140575" y="1558925"/>
          <p14:tracePt t="28879" x="7064375" y="1584325"/>
          <p14:tracePt t="28896" x="6934200" y="1644650"/>
          <p14:tracePt t="28912" x="6889750" y="1657350"/>
          <p14:tracePt t="28928" x="6746875" y="1682750"/>
          <p14:tracePt t="28945" x="6626225" y="1704975"/>
          <p14:tracePt t="28962" x="6400800" y="1743075"/>
          <p14:tracePt t="28979" x="6223000" y="1758950"/>
          <p14:tracePt t="28996" x="6032500" y="1758950"/>
          <p14:tracePt t="29012" x="5861050" y="1774825"/>
          <p14:tracePt t="29029" x="5702300" y="1771650"/>
          <p14:tracePt t="29045" x="5553075" y="1762125"/>
          <p14:tracePt t="29062" x="5384800" y="1762125"/>
          <p14:tracePt t="29079" x="5207000" y="1752600"/>
          <p14:tracePt t="29096" x="4930775" y="1752600"/>
          <p14:tracePt t="29112" x="4540250" y="1752600"/>
          <p14:tracePt t="29129" x="4121150" y="1730375"/>
          <p14:tracePt t="29146" x="3810000" y="1717675"/>
          <p14:tracePt t="29162" x="3387725" y="1695450"/>
          <p14:tracePt t="29178" x="2968625" y="1644650"/>
          <p14:tracePt t="29195" x="2787650" y="1625600"/>
          <p14:tracePt t="29212" x="2657475" y="1609725"/>
          <p14:tracePt t="29229" x="2590800" y="1597025"/>
          <p14:tracePt t="29246" x="2540000" y="1590675"/>
          <p14:tracePt t="29262" x="2536825" y="1581150"/>
          <p14:tracePt t="32193" x="2533650" y="1581150"/>
          <p14:tracePt t="32200" x="2527300" y="1581150"/>
          <p14:tracePt t="32209" x="2498725" y="1581150"/>
          <p14:tracePt t="32217" x="2482850" y="1584325"/>
          <p14:tracePt t="32232" x="2473325" y="1584325"/>
          <p14:tracePt t="32248" x="2441575" y="1584325"/>
          <p14:tracePt t="32265" x="2425700" y="1584325"/>
          <p14:tracePt t="32282" x="2419350" y="1584325"/>
          <p14:tracePt t="32299" x="2409825" y="1584325"/>
          <p14:tracePt t="32316" x="2381250" y="1577975"/>
          <p14:tracePt t="32332" x="2355850" y="1565275"/>
          <p14:tracePt t="32349" x="2327275" y="1558925"/>
          <p14:tracePt t="32366" x="2260600" y="1539875"/>
          <p14:tracePt t="32382" x="2190750" y="1533525"/>
          <p14:tracePt t="32399" x="2165350" y="1533525"/>
          <p14:tracePt t="32416" x="2114550" y="1527175"/>
          <p14:tracePt t="32432" x="2082800" y="1527175"/>
          <p14:tracePt t="32448" x="2047875" y="1514475"/>
          <p14:tracePt t="32465" x="2006600" y="1514475"/>
          <p14:tracePt t="32482" x="1955800" y="1501775"/>
          <p14:tracePt t="32498" x="1882775" y="1489075"/>
          <p14:tracePt t="32515" x="1835150" y="1489075"/>
          <p14:tracePt t="32532" x="1781175" y="1489075"/>
          <p14:tracePt t="32549" x="1704975" y="1482725"/>
          <p14:tracePt t="32566" x="1663700" y="1476375"/>
          <p14:tracePt t="32582" x="1622425" y="1470025"/>
          <p14:tracePt t="32599" x="1587500" y="1466850"/>
          <p14:tracePt t="32616" x="1562100" y="1460500"/>
          <p14:tracePt t="32632" x="1520825" y="1460500"/>
          <p14:tracePt t="32649" x="1470025" y="1460500"/>
          <p14:tracePt t="32666" x="1431925" y="1454150"/>
          <p14:tracePt t="32682" x="1403350" y="1454150"/>
          <p14:tracePt t="32699" x="1374775" y="1454150"/>
          <p14:tracePt t="32715" x="1358900" y="1454150"/>
          <p14:tracePt t="32732" x="1333500" y="1454150"/>
          <p14:tracePt t="32748" x="1289050" y="1447800"/>
          <p14:tracePt t="32766" x="1260475" y="1444625"/>
          <p14:tracePt t="32782" x="1238250" y="1438275"/>
          <p14:tracePt t="32799" x="1228725" y="1431925"/>
          <p14:tracePt t="32816" x="1225550" y="1431925"/>
          <p14:tracePt t="33255" x="1235075" y="1431925"/>
          <p14:tracePt t="33262" x="1254125" y="1431925"/>
          <p14:tracePt t="33271" x="1270000" y="1431925"/>
          <p14:tracePt t="33279" x="1289050" y="1428750"/>
          <p14:tracePt t="33294" x="1298575" y="1428750"/>
          <p14:tracePt t="33311" x="1330325" y="1422400"/>
          <p14:tracePt t="33327" x="1339850" y="1422400"/>
          <p14:tracePt t="33345" x="1343025" y="1422400"/>
          <p14:tracePt t="33360" x="1349375" y="1422400"/>
          <p14:tracePt t="33378" x="1358900" y="1422400"/>
          <p14:tracePt t="33395" x="1371600" y="1422400"/>
          <p14:tracePt t="33410" x="1387475" y="1422400"/>
          <p14:tracePt t="33428" x="1400175" y="1422400"/>
          <p14:tracePt t="33444" x="1422400" y="1422400"/>
          <p14:tracePt t="33461" x="1428750" y="1416050"/>
          <p14:tracePt t="33478" x="1438275" y="1416050"/>
          <p14:tracePt t="33495" x="1444625" y="1416050"/>
          <p14:tracePt t="33511" x="1463675" y="1416050"/>
          <p14:tracePt t="33528" x="1489075" y="1416050"/>
          <p14:tracePt t="33545" x="1517650" y="1416050"/>
          <p14:tracePt t="33561" x="1543050" y="1416050"/>
          <p14:tracePt t="33577" x="1562100" y="1419225"/>
          <p14:tracePt t="33594" x="1584325" y="1419225"/>
          <p14:tracePt t="33611" x="1609725" y="1419225"/>
          <p14:tracePt t="33628" x="1631950" y="1425575"/>
          <p14:tracePt t="33645" x="1657350" y="1425575"/>
          <p14:tracePt t="33661" x="1682750" y="1428750"/>
          <p14:tracePt t="33678" x="1695450" y="1428750"/>
          <p14:tracePt t="33694" x="1704975" y="1428750"/>
          <p14:tracePt t="33712" x="1733550" y="1428750"/>
          <p14:tracePt t="33728" x="1746250" y="1428750"/>
          <p14:tracePt t="33744" x="1768475" y="1428750"/>
          <p14:tracePt t="33761" x="1790700" y="1428750"/>
          <p14:tracePt t="33778" x="1806575" y="1428750"/>
          <p14:tracePt t="33795" x="1816100" y="1428750"/>
          <p14:tracePt t="33827" x="1819275" y="1428750"/>
          <p14:tracePt t="33844" x="1825625" y="1428750"/>
          <p14:tracePt t="33861" x="1828800" y="1428750"/>
          <p14:tracePt t="33878" x="1835150" y="1428750"/>
          <p14:tracePt t="33895" x="1838325" y="1428750"/>
          <p14:tracePt t="33911" x="1841500" y="1428750"/>
          <p14:tracePt t="33928" x="1841500" y="1422400"/>
          <p14:tracePt t="33944" x="1847850" y="1422400"/>
          <p14:tracePt t="33961" x="1851025" y="1422400"/>
          <p14:tracePt t="33978" x="1857375" y="1422400"/>
          <p14:tracePt t="34011" x="1860550" y="1422400"/>
          <p14:tracePt t="34019" x="1866900" y="1422400"/>
          <p14:tracePt t="34027" x="1876425" y="1422400"/>
          <p14:tracePt t="34044" x="1879600" y="1422400"/>
          <p14:tracePt t="34061" x="1892300" y="1422400"/>
          <p14:tracePt t="34077" x="1901825" y="1422400"/>
          <p14:tracePt t="34095" x="1911350" y="1422400"/>
          <p14:tracePt t="34111" x="1920875" y="1422400"/>
          <p14:tracePt t="34128" x="1927225" y="1422400"/>
          <p14:tracePt t="34145" x="1936750" y="1422400"/>
          <p14:tracePt t="34161" x="1939925" y="1422400"/>
          <p14:tracePt t="34195" x="1939925" y="1419225"/>
          <p14:tracePt t="34213" x="1943100" y="1419225"/>
          <p14:tracePt t="34237" x="1949450" y="1419225"/>
          <p14:tracePt t="34252" x="1952625" y="1419225"/>
          <p14:tracePt t="34262" x="1958975" y="1419225"/>
          <p14:tracePt t="34278" x="1968500" y="1419225"/>
          <p14:tracePt t="34294" x="1981200" y="1419225"/>
          <p14:tracePt t="34311" x="1993900" y="1419225"/>
          <p14:tracePt t="34327" x="2016125" y="1419225"/>
          <p14:tracePt t="34344" x="2028825" y="1419225"/>
          <p14:tracePt t="34361" x="2051050" y="1419225"/>
          <p14:tracePt t="34378" x="2070100" y="1419225"/>
          <p14:tracePt t="34394" x="2079625" y="1419225"/>
          <p14:tracePt t="34410" x="2092325" y="1419225"/>
          <p14:tracePt t="34427" x="2108200" y="1419225"/>
          <p14:tracePt t="34444" x="2120900" y="1419225"/>
          <p14:tracePt t="34461" x="2130425" y="1419225"/>
          <p14:tracePt t="34462" x="2136775" y="1419225"/>
          <p14:tracePt t="34478" x="2143125" y="1419225"/>
          <p14:tracePt t="34495" x="2152650" y="1419225"/>
          <p14:tracePt t="34511" x="2168525" y="1419225"/>
          <p14:tracePt t="34528" x="2193925" y="1419225"/>
          <p14:tracePt t="34545" x="2197100" y="1419225"/>
          <p14:tracePt t="34561" x="2216150" y="1419225"/>
          <p14:tracePt t="34577" x="2235200" y="1419225"/>
          <p14:tracePt t="34594" x="2257425" y="1419225"/>
          <p14:tracePt t="34611" x="2263775" y="1419225"/>
          <p14:tracePt t="34628" x="2270125" y="1419225"/>
          <p14:tracePt t="34907" x="2273300" y="1419225"/>
          <p14:tracePt t="34923" x="2279650" y="1419225"/>
          <p14:tracePt t="34930" x="2289175" y="1419225"/>
          <p14:tracePt t="34938" x="2292350" y="1419225"/>
          <p14:tracePt t="34948" x="2301875" y="1412875"/>
          <p14:tracePt t="34962" x="2311400" y="1412875"/>
          <p14:tracePt t="35133" x="2317750" y="1412875"/>
          <p14:tracePt t="35141" x="2327275" y="1412875"/>
          <p14:tracePt t="35148" x="2330450" y="1412875"/>
          <p14:tracePt t="35163" x="2333625" y="1412875"/>
          <p14:tracePt t="35179" x="2343150" y="1412875"/>
          <p14:tracePt t="35196" x="2359025" y="1409700"/>
          <p14:tracePt t="35213" x="2368550" y="1409700"/>
          <p14:tracePt t="35244" x="2374900" y="1409700"/>
          <p14:tracePt t="35681" x="2378075" y="1409700"/>
          <p14:tracePt t="35705" x="2381250" y="1409700"/>
          <p14:tracePt t="35721" x="2387600" y="1409700"/>
          <p14:tracePt t="35737" x="2397125" y="1409700"/>
          <p14:tracePt t="35744" x="2400300" y="1409700"/>
          <p14:tracePt t="35753" x="2406650" y="1409700"/>
          <p14:tracePt t="35769" x="2419350" y="1409700"/>
          <p14:tracePt t="35787" x="2428875" y="1409700"/>
          <p14:tracePt t="35803" x="2441575" y="1409700"/>
          <p14:tracePt t="35820" x="2444750" y="1409700"/>
          <p14:tracePt t="35945" x="2432050" y="1409700"/>
          <p14:tracePt t="35953" x="2416175" y="1409700"/>
          <p14:tracePt t="35961" x="2393950" y="1409700"/>
          <p14:tracePt t="35970" x="2368550" y="1409700"/>
          <p14:tracePt t="35987" x="2305050" y="1403350"/>
          <p14:tracePt t="36003" x="2247900" y="1403350"/>
          <p14:tracePt t="36020" x="2190750" y="1403350"/>
          <p14:tracePt t="36037" x="2149475" y="1397000"/>
          <p14:tracePt t="36053" x="2124075" y="1397000"/>
          <p14:tracePt t="36070" x="2111375" y="1397000"/>
          <p14:tracePt t="36087" x="2105025" y="1397000"/>
          <p14:tracePt t="36379" x="2108200" y="1397000"/>
          <p14:tracePt t="36386" x="2117725" y="1397000"/>
          <p14:tracePt t="36394" x="2127250" y="1397000"/>
          <p14:tracePt t="36402" x="2143125" y="1390650"/>
          <p14:tracePt t="36418" x="2168525" y="1390650"/>
          <p14:tracePt t="36435" x="2193925" y="1390650"/>
          <p14:tracePt t="36451" x="2225675" y="1390650"/>
          <p14:tracePt t="36468" x="2251075" y="1390650"/>
          <p14:tracePt t="36484" x="2266950" y="1390650"/>
          <p14:tracePt t="36501" x="2270125" y="1390650"/>
          <p14:tracePt t="36518" x="2286000" y="1390650"/>
          <p14:tracePt t="36534" x="2295525" y="1390650"/>
          <p14:tracePt t="36551" x="2314575" y="1390650"/>
          <p14:tracePt t="36568" x="2343150" y="1390650"/>
          <p14:tracePt t="36585" x="2378075" y="1393825"/>
          <p14:tracePt t="36601" x="2419350" y="1406525"/>
          <p14:tracePt t="36618" x="2454275" y="1406525"/>
          <p14:tracePt t="36635" x="2479675" y="1412875"/>
          <p14:tracePt t="36652" x="2520950" y="1412875"/>
          <p14:tracePt t="36668" x="2524125" y="1412875"/>
          <p14:tracePt t="36685" x="2549525" y="1419225"/>
          <p14:tracePt t="36701" x="2574925" y="1422400"/>
          <p14:tracePt t="36718" x="2593975" y="1428750"/>
          <p14:tracePt t="36735" x="2628900" y="1428750"/>
          <p14:tracePt t="36752" x="2670175" y="1428750"/>
          <p14:tracePt t="36768" x="2692400" y="1435100"/>
          <p14:tracePt t="36785" x="2724150" y="1435100"/>
          <p14:tracePt t="36801" x="2771775" y="1435100"/>
          <p14:tracePt t="36818" x="2806700" y="1435100"/>
          <p14:tracePt t="36835" x="2825750" y="1435100"/>
          <p14:tracePt t="36851" x="2867025" y="1435100"/>
          <p14:tracePt t="36868" x="2914650" y="1435100"/>
          <p14:tracePt t="36885" x="2955925" y="1435100"/>
          <p14:tracePt t="36901" x="2984500" y="1431925"/>
          <p14:tracePt t="36918" x="3038475" y="1431925"/>
          <p14:tracePt t="36935" x="3073400" y="1431925"/>
          <p14:tracePt t="36951" x="3124200" y="1425575"/>
          <p14:tracePt t="36968" x="3159125" y="1419225"/>
          <p14:tracePt t="36985" x="3200400" y="1419225"/>
          <p14:tracePt t="37002" x="3248025" y="1419225"/>
          <p14:tracePt t="37018" x="3267075" y="1419225"/>
          <p14:tracePt t="37035" x="3282950" y="1419225"/>
          <p14:tracePt t="37209" x="3286125" y="1419225"/>
          <p14:tracePt t="37329" x="3270250" y="1419225"/>
          <p14:tracePt t="37336" x="3244850" y="1412875"/>
          <p14:tracePt t="37345" x="3213100" y="1412875"/>
          <p14:tracePt t="37352" x="3168650" y="1412875"/>
          <p14:tracePt t="37368" x="3127375" y="1412875"/>
          <p14:tracePt t="37385" x="3076575" y="1406525"/>
          <p14:tracePt t="37401" x="2994025" y="1400175"/>
          <p14:tracePt t="37418" x="2959100" y="1393825"/>
          <p14:tracePt t="37434" x="2927350" y="1393825"/>
          <p14:tracePt t="37451" x="2905125" y="1393825"/>
          <p14:tracePt t="37468" x="2901950" y="1393825"/>
          <p14:tracePt t="37692" x="2908300" y="1393825"/>
          <p14:tracePt t="37698" x="2917825" y="1397000"/>
          <p14:tracePt t="37707" x="2927350" y="1397000"/>
          <p14:tracePt t="37715" x="2936875" y="1400175"/>
          <p14:tracePt t="37730" x="2955925" y="1400175"/>
          <p14:tracePt t="37747" x="3003550" y="1406525"/>
          <p14:tracePt t="37764" x="3038475" y="1403350"/>
          <p14:tracePt t="37780" x="3070225" y="1403350"/>
          <p14:tracePt t="37797" x="3086100" y="1403350"/>
          <p14:tracePt t="37814" x="3105150" y="1403350"/>
          <p14:tracePt t="37830" x="3117850" y="1403350"/>
          <p14:tracePt t="37847" x="3124200" y="1400175"/>
          <p14:tracePt t="37863" x="3143250" y="1393825"/>
          <p14:tracePt t="37881" x="3171825" y="1390650"/>
          <p14:tracePt t="37897" x="3190875" y="1384300"/>
          <p14:tracePt t="37914" x="3213100" y="1377950"/>
          <p14:tracePt t="37930" x="3216275" y="1374775"/>
          <p14:tracePt t="37947" x="3238500" y="1374775"/>
          <p14:tracePt t="37964" x="3241675" y="1374775"/>
          <p14:tracePt t="37980" x="3244850" y="1374775"/>
          <p14:tracePt t="37997" x="3263900" y="1374775"/>
          <p14:tracePt t="38014" x="3270250" y="1374775"/>
          <p14:tracePt t="38030" x="3273425" y="1374775"/>
          <p14:tracePt t="38047" x="3282950" y="1374775"/>
          <p14:tracePt t="38064" x="3292475" y="1374775"/>
          <p14:tracePt t="38118" x="3295650" y="1374775"/>
          <p14:tracePt t="38150" x="3302000" y="1374775"/>
          <p14:tracePt t="38159" x="3305175" y="1374775"/>
          <p14:tracePt t="38167" x="3311525" y="1374775"/>
          <p14:tracePt t="38181" x="3321050" y="1374775"/>
          <p14:tracePt t="38198" x="3330575" y="1374775"/>
          <p14:tracePt t="38214" x="3340100" y="1374775"/>
          <p14:tracePt t="38230" x="3346450" y="1374775"/>
          <p14:tracePt t="38247" x="3349625" y="1374775"/>
          <p14:tracePt t="38271" x="3352800" y="1374775"/>
          <p14:tracePt t="38286" x="3359150" y="1374775"/>
          <p14:tracePt t="38311" x="3362325" y="1374775"/>
          <p14:tracePt t="38318" x="3368675" y="1374775"/>
          <p14:tracePt t="38351" x="3371850" y="1374775"/>
          <p14:tracePt t="38358" x="3378200" y="1374775"/>
          <p14:tracePt t="38399" x="3381375" y="1374775"/>
          <p14:tracePt t="38406" x="3384550" y="1374775"/>
          <p14:tracePt t="38422" x="3390900" y="1374775"/>
          <p14:tracePt t="38457" x="3394075" y="1374775"/>
          <p14:tracePt t="38465" x="3400425" y="1374775"/>
          <p14:tracePt t="39194" x="3409950" y="1374775"/>
          <p14:tracePt t="39204" x="3425825" y="1374775"/>
          <p14:tracePt t="39212" x="3448050" y="1374775"/>
          <p14:tracePt t="39220" x="3460750" y="1374775"/>
          <p14:tracePt t="39234" x="3482975" y="1374775"/>
          <p14:tracePt t="39251" x="3524250" y="1377950"/>
          <p14:tracePt t="39268" x="3575050" y="1377950"/>
          <p14:tracePt t="39284" x="3600450" y="1377950"/>
          <p14:tracePt t="39301" x="3648075" y="1377950"/>
          <p14:tracePt t="39317" x="3702050" y="1377950"/>
          <p14:tracePt t="39333" x="3765550" y="1381125"/>
          <p14:tracePt t="39350" x="3800475" y="1381125"/>
          <p14:tracePt t="39367" x="3848100" y="1381125"/>
          <p14:tracePt t="39384" x="3876675" y="1387475"/>
          <p14:tracePt t="39401" x="3917950" y="1384300"/>
          <p14:tracePt t="39417" x="3946525" y="1384300"/>
          <p14:tracePt t="39434" x="3959225" y="1384300"/>
          <p14:tracePt t="39451" x="3968750" y="1384300"/>
          <p14:tracePt t="39466" x="3978275" y="1384300"/>
          <p14:tracePt t="39484" x="3994150" y="1381125"/>
          <p14:tracePt t="39500" x="4003675" y="1381125"/>
          <p14:tracePt t="39517" x="4022725" y="1381125"/>
          <p14:tracePt t="39518" x="4032250" y="1381125"/>
          <p14:tracePt t="39534" x="4073525" y="1381125"/>
          <p14:tracePt t="39550" x="4086225" y="1381125"/>
          <p14:tracePt t="39567" x="4117975" y="1381125"/>
          <p14:tracePt t="39583" x="4162425" y="1381125"/>
          <p14:tracePt t="39601" x="4184650" y="1381125"/>
          <p14:tracePt t="39617" x="4213225" y="1387475"/>
          <p14:tracePt t="39634" x="4232275" y="1387475"/>
          <p14:tracePt t="39650" x="4254500" y="1387475"/>
          <p14:tracePt t="39667" x="4267200" y="1387475"/>
          <p14:tracePt t="39684" x="4276725" y="1387475"/>
          <p14:tracePt t="39700" x="4286250" y="1387475"/>
          <p14:tracePt t="39775" x="4289425" y="1387475"/>
          <p14:tracePt t="39815" x="4295775" y="1387475"/>
          <p14:tracePt t="39823" x="4298950" y="1387475"/>
          <p14:tracePt t="39833" x="4305300" y="1387475"/>
          <p14:tracePt t="39851" x="4318000" y="1387475"/>
          <p14:tracePt t="39867" x="4337050" y="1387475"/>
          <p14:tracePt t="39884" x="4352925" y="1387475"/>
          <p14:tracePt t="39901" x="4371975" y="1387475"/>
          <p14:tracePt t="39917" x="4381500" y="1387475"/>
          <p14:tracePt t="39934" x="4391025" y="1387475"/>
          <p14:tracePt t="39951" x="4394200" y="1387475"/>
          <p14:tracePt t="39983" x="4394200" y="1381125"/>
          <p14:tracePt t="40001" x="4400550" y="1381125"/>
          <p14:tracePt t="40017" x="4403725" y="1381125"/>
          <p14:tracePt t="40034" x="4422775" y="1381125"/>
          <p14:tracePt t="40050" x="4432300" y="1377950"/>
          <p14:tracePt t="40067" x="4441825" y="1377950"/>
          <p14:tracePt t="40083" x="4454525" y="1377950"/>
          <p14:tracePt t="40101" x="4464050" y="1377950"/>
          <p14:tracePt t="40117" x="4470400" y="1377950"/>
          <p14:tracePt t="40134" x="4476750" y="1377950"/>
          <p14:tracePt t="40151" x="4486275" y="1384300"/>
          <p14:tracePt t="40167" x="4505325" y="1384300"/>
          <p14:tracePt t="40184" x="4511675" y="1384300"/>
          <p14:tracePt t="40200" x="4524375" y="1387475"/>
          <p14:tracePt t="40217" x="4530725" y="1387475"/>
          <p14:tracePt t="40250" x="4533900" y="1387475"/>
          <p14:tracePt t="40385" x="4540250" y="1387475"/>
          <p14:tracePt t="40394" x="4543425" y="1387475"/>
          <p14:tracePt t="40401" x="4549775" y="1387475"/>
          <p14:tracePt t="40417" x="4559300" y="1387475"/>
          <p14:tracePt t="40434" x="4562475" y="1387475"/>
          <p14:tracePt t="40450" x="4565650" y="1387475"/>
          <p14:tracePt t="40531" x="4572000" y="1387475"/>
          <p14:tracePt t="40750" x="4575175" y="1387475"/>
          <p14:tracePt t="42165" x="4581525" y="1387475"/>
          <p14:tracePt t="42188" x="4610100" y="1390650"/>
          <p14:tracePt t="42196" x="4645025" y="1397000"/>
          <p14:tracePt t="42205" x="4667250" y="1397000"/>
          <p14:tracePt t="42221" x="4692650" y="1403350"/>
          <p14:tracePt t="42238" x="4768850" y="1403350"/>
          <p14:tracePt t="42255" x="4841875" y="1403350"/>
          <p14:tracePt t="42271" x="5000625" y="1403350"/>
          <p14:tracePt t="42288" x="5226050" y="1428750"/>
          <p14:tracePt t="42304" x="5384800" y="1435100"/>
          <p14:tracePt t="42321" x="5597525" y="1428750"/>
          <p14:tracePt t="42338" x="5784850" y="1428750"/>
          <p14:tracePt t="42355" x="5911850" y="1428750"/>
          <p14:tracePt t="42371" x="6010275" y="1422400"/>
          <p14:tracePt t="42388" x="6051550" y="1422400"/>
          <p14:tracePt t="42405" x="6067425" y="1422400"/>
          <p14:tracePt t="44090" x="6076950" y="1422400"/>
          <p14:tracePt t="44098" x="6080125" y="1422400"/>
          <p14:tracePt t="44107" x="6083300" y="1422400"/>
          <p14:tracePt t="44116" x="6089650" y="1422400"/>
          <p14:tracePt t="44130" x="6099175" y="1422400"/>
          <p14:tracePt t="44147" x="6108700" y="1422400"/>
          <p14:tracePt t="44163" x="6118225" y="1422400"/>
          <p14:tracePt t="44180" x="6121400" y="1422400"/>
          <p14:tracePt t="44487" x="6115050" y="1422400"/>
          <p14:tracePt t="44503" x="6111875" y="1422400"/>
          <p14:tracePt t="44511" x="6102350" y="1428750"/>
          <p14:tracePt t="44518" x="6083300" y="1435100"/>
          <p14:tracePt t="44527" x="6067425" y="1441450"/>
          <p14:tracePt t="44543" x="5997575" y="1447800"/>
          <p14:tracePt t="44560" x="5899150" y="1463675"/>
          <p14:tracePt t="44576" x="5857875" y="1473200"/>
          <p14:tracePt t="44593" x="5781675" y="1489075"/>
          <p14:tracePt t="44610" x="5699125" y="1517650"/>
          <p14:tracePt t="44626" x="5600700" y="1539875"/>
          <p14:tracePt t="44643" x="5470525" y="1555750"/>
          <p14:tracePt t="44660" x="5340350" y="1581150"/>
          <p14:tracePt t="44677" x="5200650" y="1590675"/>
          <p14:tracePt t="44693" x="5051425" y="1616075"/>
          <p14:tracePt t="44709" x="4921250" y="1631950"/>
          <p14:tracePt t="44727" x="4791075" y="1647825"/>
          <p14:tracePt t="44743" x="4692650" y="1654175"/>
          <p14:tracePt t="44760" x="4581525" y="1679575"/>
          <p14:tracePt t="44777" x="4464050" y="1695450"/>
          <p14:tracePt t="44792" x="4260850" y="1704975"/>
          <p14:tracePt t="44810" x="4102100" y="1704975"/>
          <p14:tracePt t="44826" x="3952875" y="1711325"/>
          <p14:tracePt t="44843" x="3803650" y="1727200"/>
          <p14:tracePt t="44860" x="3686175" y="1724025"/>
          <p14:tracePt t="44877" x="3587750" y="1724025"/>
          <p14:tracePt t="44893" x="3502025" y="1724025"/>
          <p14:tracePt t="44910" x="3435350" y="1724025"/>
          <p14:tracePt t="44927" x="3352800" y="1724025"/>
          <p14:tracePt t="44943" x="3276600" y="1727200"/>
          <p14:tracePt t="44959" x="3168650" y="1727200"/>
          <p14:tracePt t="44977" x="3082925" y="1727200"/>
          <p14:tracePt t="44994" x="2851150" y="1727200"/>
          <p14:tracePt t="45010" x="2797175" y="1727200"/>
          <p14:tracePt t="45027" x="2657475" y="1736725"/>
          <p14:tracePt t="45043" x="2508250" y="1736725"/>
          <p14:tracePt t="45060" x="2422525" y="1736725"/>
          <p14:tracePt t="45076" x="2346325" y="1736725"/>
          <p14:tracePt t="45093" x="2289175" y="1733550"/>
          <p14:tracePt t="45110" x="2222500" y="1717675"/>
          <p14:tracePt t="45127" x="2174875" y="1717675"/>
          <p14:tracePt t="45143" x="2133600" y="1717675"/>
          <p14:tracePt t="45160" x="2105025" y="1714500"/>
          <p14:tracePt t="45176" x="2089150" y="1714500"/>
          <p14:tracePt t="45194" x="2076450" y="1708150"/>
          <p14:tracePt t="45210" x="2041525" y="1701800"/>
          <p14:tracePt t="45227" x="2032000" y="1701800"/>
          <p14:tracePt t="45244" x="1971675" y="1701800"/>
          <p14:tracePt t="45260" x="1949450" y="1701800"/>
          <p14:tracePt t="45277" x="1933575" y="1701800"/>
          <p14:tracePt t="45293" x="1911350" y="1701800"/>
          <p14:tracePt t="45310" x="1905000" y="1701800"/>
          <p14:tracePt t="45326" x="1895475" y="1701800"/>
          <p14:tracePt t="45343" x="1889125" y="1704975"/>
          <p14:tracePt t="45360" x="1882775" y="1704975"/>
          <p14:tracePt t="45377" x="1879600" y="1704975"/>
          <p14:tracePt t="47018" x="1857375" y="1704975"/>
          <p14:tracePt t="47024" x="1825625" y="1704975"/>
          <p14:tracePt t="47032" x="1803400" y="1704975"/>
          <p14:tracePt t="47042" x="1778000" y="1704975"/>
          <p14:tracePt t="47057" x="1746250" y="1704975"/>
          <p14:tracePt t="47073" x="1622425" y="1727200"/>
          <p14:tracePt t="47090" x="1558925" y="1727200"/>
          <p14:tracePt t="47106" x="1511300" y="1727200"/>
          <p14:tracePt t="47123" x="1476375" y="1733550"/>
          <p14:tracePt t="47140" x="1447800" y="1733550"/>
          <p14:tracePt t="47156" x="1428750" y="1730375"/>
          <p14:tracePt t="47173" x="1387475" y="1730375"/>
          <p14:tracePt t="47190" x="1336675" y="1730375"/>
          <p14:tracePt t="47207" x="1263650" y="1730375"/>
          <p14:tracePt t="47224" x="1187450" y="1730375"/>
          <p14:tracePt t="47240" x="1174750" y="1730375"/>
          <p14:tracePt t="47257" x="1120775" y="1730375"/>
          <p14:tracePt t="47273" x="1069975" y="1733550"/>
          <p14:tracePt t="47289" x="1035050" y="1739900"/>
          <p14:tracePt t="47306" x="1000125" y="1739900"/>
          <p14:tracePt t="47323" x="965200" y="1739900"/>
          <p14:tracePt t="47340" x="952500" y="1739900"/>
          <p14:tracePt t="47356" x="942975" y="1739900"/>
          <p14:tracePt t="47538" x="965200" y="1739900"/>
          <p14:tracePt t="47547" x="996950" y="1739900"/>
          <p14:tracePt t="47557" x="1019175" y="1739900"/>
          <p14:tracePt t="47573" x="1060450" y="1739900"/>
          <p14:tracePt t="47590" x="1117600" y="1739900"/>
          <p14:tracePt t="47606" x="1168400" y="1736725"/>
          <p14:tracePt t="47623" x="1209675" y="1730375"/>
          <p14:tracePt t="47640" x="1250950" y="1724025"/>
          <p14:tracePt t="47657" x="1279525" y="1717675"/>
          <p14:tracePt t="47673" x="1298575" y="1717675"/>
          <p14:tracePt t="47690" x="1308100" y="1717675"/>
          <p14:tracePt t="47707" x="1311275" y="1711325"/>
          <p14:tracePt t="47723" x="1317625" y="1711325"/>
          <p14:tracePt t="47757" x="1320800" y="1711325"/>
          <p14:tracePt t="47885" x="1327150" y="1711325"/>
          <p14:tracePt t="47892" x="1330325" y="1711325"/>
          <p14:tracePt t="47901" x="1330325" y="1708150"/>
          <p14:tracePt t="48110" x="1323975" y="1708150"/>
          <p14:tracePt t="48118" x="1320800" y="1708150"/>
          <p14:tracePt t="48127" x="1311275" y="1708150"/>
          <p14:tracePt t="48135" x="1304925" y="1708150"/>
          <p14:tracePt t="48149" x="1295400" y="1708150"/>
          <p14:tracePt t="48167" x="1276350" y="1708150"/>
          <p14:tracePt t="48183" x="1257300" y="1708150"/>
          <p14:tracePt t="48217" x="1254125" y="1708150"/>
          <p14:tracePt t="48238" x="1247775" y="1708150"/>
          <p14:tracePt t="48250" x="1238250" y="1708150"/>
          <p14:tracePt t="48267" x="1225550" y="1708150"/>
          <p14:tracePt t="48283" x="1216025" y="1708150"/>
          <p14:tracePt t="48300" x="1200150" y="1708150"/>
          <p14:tracePt t="48316" x="1187450" y="1708150"/>
          <p14:tracePt t="48333" x="1171575" y="1714500"/>
          <p14:tracePt t="48350" x="1149350" y="1714500"/>
          <p14:tracePt t="48367" x="1130300" y="1714500"/>
          <p14:tracePt t="48384" x="1104900" y="1714500"/>
          <p14:tracePt t="48400" x="1095375" y="1714500"/>
          <p14:tracePt t="48417" x="1082675" y="1714500"/>
          <p14:tracePt t="48433" x="1063625" y="1714500"/>
          <p14:tracePt t="48450" x="1060450" y="1714500"/>
          <p14:tracePt t="48467" x="1047750" y="1711325"/>
          <p14:tracePt t="48483" x="1028700" y="1708150"/>
          <p14:tracePt t="48500" x="1009650" y="1701800"/>
          <p14:tracePt t="48516" x="965200" y="1689100"/>
          <p14:tracePt t="48533" x="933450" y="1692275"/>
          <p14:tracePt t="48550" x="904875" y="1692275"/>
          <p14:tracePt t="48567" x="879475" y="1692275"/>
          <p14:tracePt t="48583" x="857250" y="1692275"/>
          <p14:tracePt t="48600" x="847725" y="1692275"/>
          <p14:tracePt t="48617" x="838200" y="1692275"/>
          <p14:tracePt t="48634" x="835025" y="1695450"/>
          <p14:tracePt t="48869" x="838200" y="1695450"/>
          <p14:tracePt t="48876" x="850900" y="1695450"/>
          <p14:tracePt t="48885" x="873125" y="1695450"/>
          <p14:tracePt t="48892" x="882650" y="1695450"/>
          <p14:tracePt t="48908" x="917575" y="1695450"/>
          <p14:tracePt t="48925" x="927100" y="1695450"/>
          <p14:tracePt t="48941" x="942975" y="1701800"/>
          <p14:tracePt t="48958" x="977900" y="1701800"/>
          <p14:tracePt t="48974" x="1000125" y="1701800"/>
          <p14:tracePt t="48991" x="1035050" y="1708150"/>
          <p14:tracePt t="49007" x="1054100" y="1708150"/>
          <p14:tracePt t="49024" x="1073150" y="1708150"/>
          <p14:tracePt t="49041" x="1095375" y="1708150"/>
          <p14:tracePt t="49058" x="1111250" y="1708150"/>
          <p14:tracePt t="49075" x="1155700" y="1708150"/>
          <p14:tracePt t="49077" x="1171575" y="1708150"/>
          <p14:tracePt t="49092" x="1206500" y="1714500"/>
          <p14:tracePt t="49108" x="1247775" y="1714500"/>
          <p14:tracePt t="49125" x="1282700" y="1714500"/>
          <p14:tracePt t="49140" x="1333500" y="1711325"/>
          <p14:tracePt t="49158" x="1365250" y="1711325"/>
          <p14:tracePt t="49175" x="1412875" y="1711325"/>
          <p14:tracePt t="49190" x="1460500" y="1711325"/>
          <p14:tracePt t="49208" x="1533525" y="1711325"/>
          <p14:tracePt t="49224" x="1565275" y="1711325"/>
          <p14:tracePt t="49241" x="1612900" y="1711325"/>
          <p14:tracePt t="49257" x="1647825" y="1704975"/>
          <p14:tracePt t="49275" x="1704975" y="1698625"/>
          <p14:tracePt t="49291" x="1752600" y="1698625"/>
          <p14:tracePt t="49308" x="1803400" y="1701800"/>
          <p14:tracePt t="49325" x="1876425" y="1708150"/>
          <p14:tracePt t="49341" x="1952625" y="1708150"/>
          <p14:tracePt t="49358" x="2073275" y="1714500"/>
          <p14:tracePt t="49375" x="2149475" y="1714500"/>
          <p14:tracePt t="49390" x="2228850" y="1714500"/>
          <p14:tracePt t="49408" x="2276475" y="1714500"/>
          <p14:tracePt t="49424" x="2311400" y="1720850"/>
          <p14:tracePt t="49441" x="2327275" y="1720850"/>
          <p14:tracePt t="49458" x="2339975" y="1720850"/>
          <p14:tracePt t="49474" x="2349500" y="1720850"/>
          <p14:tracePt t="49491" x="2359025" y="1720850"/>
          <p14:tracePt t="49507" x="2381250" y="1720850"/>
          <p14:tracePt t="49524" x="2428875" y="1720850"/>
          <p14:tracePt t="49541" x="2470150" y="1720850"/>
          <p14:tracePt t="49558" x="2501900" y="1720850"/>
          <p14:tracePt t="49575" x="2524125" y="1720850"/>
          <p14:tracePt t="49591" x="2543175" y="1720850"/>
          <p14:tracePt t="49593" x="2549525" y="1720850"/>
          <p14:tracePt t="49608" x="2552700" y="1720850"/>
          <p14:tracePt t="49625" x="2555875" y="1720850"/>
          <p14:tracePt t="49641" x="2574925" y="1720850"/>
          <p14:tracePt t="49658" x="2590800" y="1720850"/>
          <p14:tracePt t="49675" x="2600325" y="1720850"/>
          <p14:tracePt t="49691" x="2619375" y="1720850"/>
          <p14:tracePt t="49708" x="2628900" y="1720850"/>
          <p14:tracePt t="49724" x="2641600" y="1720850"/>
          <p14:tracePt t="49741" x="2657475" y="1720850"/>
          <p14:tracePt t="49758" x="2667000" y="1720850"/>
          <p14:tracePt t="49774" x="2676525" y="1720850"/>
          <p14:tracePt t="49791" x="2689225" y="1720850"/>
          <p14:tracePt t="49808" x="2708275" y="1720850"/>
          <p14:tracePt t="49824" x="2730500" y="1720850"/>
          <p14:tracePt t="49841" x="2765425" y="1720850"/>
          <p14:tracePt t="49858" x="2790825" y="1720850"/>
          <p14:tracePt t="49875" x="2813050" y="1720850"/>
          <p14:tracePt t="49890" x="2832100" y="1720850"/>
          <p14:tracePt t="49908" x="2835275" y="1720850"/>
          <p14:tracePt t="49924" x="2841625" y="1720850"/>
          <p14:tracePt t="49958" x="2844800" y="1720850"/>
          <p14:tracePt t="49975" x="2857500" y="1720850"/>
          <p14:tracePt t="49991" x="2879725" y="1720850"/>
          <p14:tracePt t="50008" x="2889250" y="1720850"/>
          <p14:tracePt t="50024" x="2908300" y="1720850"/>
          <p14:tracePt t="50041" x="2924175" y="1720850"/>
          <p14:tracePt t="50058" x="2936875" y="1720850"/>
          <p14:tracePt t="50075" x="2946400" y="1720850"/>
          <p14:tracePt t="50091" x="2955925" y="1720850"/>
          <p14:tracePt t="52839" x="2962275" y="1720850"/>
          <p14:tracePt t="52862" x="2981325" y="1720850"/>
          <p14:tracePt t="52870" x="3000375" y="1720850"/>
          <p14:tracePt t="52881" x="3003550" y="1720850"/>
          <p14:tracePt t="52897" x="3019425" y="1727200"/>
          <p14:tracePt t="52914" x="3038475" y="1736725"/>
          <p14:tracePt t="52931" x="3054350" y="1736725"/>
          <p14:tracePt t="52948" x="3067050" y="1743075"/>
          <p14:tracePt t="52964" x="3089275" y="1746250"/>
          <p14:tracePt t="52981" x="3108325" y="1746250"/>
          <p14:tracePt t="52997" x="3117850" y="1746250"/>
          <p14:tracePt t="53014" x="3143250" y="1746250"/>
          <p14:tracePt t="53031" x="3165475" y="1746250"/>
          <p14:tracePt t="53047" x="3178175" y="1746250"/>
          <p14:tracePt t="53064" x="3184525" y="1746250"/>
          <p14:tracePt t="53161" x="3187700" y="1746250"/>
          <p14:tracePt t="53168" x="3190875" y="1746250"/>
          <p14:tracePt t="53174" x="3197225" y="1739900"/>
          <p14:tracePt t="53182" x="3206750" y="1739900"/>
          <p14:tracePt t="53198" x="3209925" y="1736725"/>
          <p14:tracePt t="53214" x="3225800" y="1736725"/>
          <p14:tracePt t="53231" x="3254375" y="1727200"/>
          <p14:tracePt t="53248" x="3276600" y="1720850"/>
          <p14:tracePt t="53264" x="3279775" y="1717675"/>
          <p14:tracePt t="53281" x="3289300" y="1717675"/>
          <p14:tracePt t="53298" x="3295650" y="1711325"/>
          <p14:tracePt t="53314" x="3305175" y="1711325"/>
          <p14:tracePt t="53331" x="3308350" y="1711325"/>
          <p14:tracePt t="53347" x="3311525" y="1711325"/>
          <p14:tracePt t="53364" x="3321050" y="1711325"/>
          <p14:tracePt t="53398" x="3336925" y="1708150"/>
          <p14:tracePt t="53414" x="3349625" y="1708150"/>
          <p14:tracePt t="53431" x="3365500" y="1701800"/>
          <p14:tracePt t="53448" x="3375025" y="1698625"/>
          <p14:tracePt t="53464" x="3378200" y="1692275"/>
          <p14:tracePt t="53481" x="3387725" y="1692275"/>
          <p14:tracePt t="53498" x="3387725" y="1689100"/>
          <p14:tracePt t="53619" x="3387725" y="1685925"/>
          <p14:tracePt t="53634" x="3394075" y="1685925"/>
          <p14:tracePt t="53642" x="3394075" y="1679575"/>
          <p14:tracePt t="53667" x="3394075" y="1676400"/>
          <p14:tracePt t="53698" x="3394075" y="1670050"/>
          <p14:tracePt t="54222" x="3394075" y="1673225"/>
          <p14:tracePt t="54260" x="3394075" y="1676400"/>
          <p14:tracePt t="54277" x="3397250" y="1676400"/>
          <p14:tracePt t="54292" x="3397250" y="1682750"/>
          <p14:tracePt t="54340" x="3400425" y="1685925"/>
          <p14:tracePt t="54365" x="3400425" y="1689100"/>
          <p14:tracePt t="54429" x="3400425" y="1695450"/>
          <p14:tracePt t="54437" x="3406775" y="1698625"/>
          <p14:tracePt t="54445" x="3406775" y="1704975"/>
          <p14:tracePt t="54461" x="3406775" y="1708150"/>
          <p14:tracePt t="54477" x="3406775" y="1714500"/>
          <p14:tracePt t="54500" x="3406775" y="1717675"/>
          <p14:tracePt t="54535" x="3406775" y="1720850"/>
          <p14:tracePt t="54575" x="3406775" y="1727200"/>
          <p14:tracePt t="54783" x="3409950" y="1727200"/>
          <p14:tracePt t="54790" x="3419475" y="1727200"/>
          <p14:tracePt t="54798" x="3432175" y="1727200"/>
          <p14:tracePt t="54811" x="3435350" y="1730375"/>
          <p14:tracePt t="54827" x="3454400" y="1730375"/>
          <p14:tracePt t="54843" x="3463925" y="1730375"/>
          <p14:tracePt t="54860" x="3473450" y="1730375"/>
          <p14:tracePt t="54877" x="3479800" y="1730375"/>
          <p14:tracePt t="54894" x="3482975" y="1730375"/>
          <p14:tracePt t="54927" x="3489325" y="1730375"/>
          <p14:tracePt t="54944" x="3492500" y="1730375"/>
          <p14:tracePt t="54961" x="3502025" y="1730375"/>
          <p14:tracePt t="54977" x="3502025" y="1724025"/>
          <p14:tracePt t="54994" x="3505200" y="1724025"/>
          <p14:tracePt t="55010" x="3511550" y="1724025"/>
          <p14:tracePt t="55041" x="3514725" y="1724025"/>
          <p14:tracePt t="55048" x="3517900" y="1724025"/>
          <p14:tracePt t="55060" x="3524250" y="1724025"/>
          <p14:tracePt t="55077" x="3533775" y="1724025"/>
          <p14:tracePt t="55093" x="3543300" y="1720850"/>
          <p14:tracePt t="55111" x="3559175" y="1720850"/>
          <p14:tracePt t="55145" x="3562350" y="1720850"/>
          <p14:tracePt t="55160" x="3562350" y="1717675"/>
          <p14:tracePt t="55177" x="3565525" y="1717675"/>
          <p14:tracePt t="55194" x="3571875" y="1711325"/>
          <p14:tracePt t="55210" x="3581400" y="1711325"/>
          <p14:tracePt t="55227" x="3584575" y="1711325"/>
          <p14:tracePt t="55244" x="3590925" y="1711325"/>
          <p14:tracePt t="55261" x="3597275" y="1708150"/>
          <p14:tracePt t="55277" x="3606800" y="1708150"/>
          <p14:tracePt t="55294" x="3622675" y="1701800"/>
          <p14:tracePt t="55311" x="3629025" y="1701800"/>
          <p14:tracePt t="55328" x="3648075" y="1701800"/>
          <p14:tracePt t="55344" x="3654425" y="1701800"/>
          <p14:tracePt t="55360" x="3657600" y="1701800"/>
          <p14:tracePt t="55377" x="3667125" y="1701800"/>
          <p14:tracePt t="55394" x="3679825" y="1701800"/>
          <p14:tracePt t="55410" x="3692525" y="1701800"/>
          <p14:tracePt t="55427" x="3705225" y="1698625"/>
          <p14:tracePt t="55444" x="3727450" y="1698625"/>
          <p14:tracePt t="55461" x="3730625" y="1698625"/>
          <p14:tracePt t="55477" x="3740150" y="1692275"/>
          <p14:tracePt t="55511" x="3746500" y="1692275"/>
          <p14:tracePt t="55527" x="3749675" y="1689100"/>
          <p14:tracePt t="55546" x="3752850" y="1689100"/>
          <p14:tracePt t="55561" x="3752850" y="1682750"/>
          <p14:tracePt t="55578" x="3759200" y="1682750"/>
          <p14:tracePt t="55594" x="3762375" y="1679575"/>
          <p14:tracePt t="55610" x="3771900" y="1676400"/>
          <p14:tracePt t="55627" x="3775075" y="1676400"/>
          <p14:tracePt t="55644" x="3781425" y="1676400"/>
          <p14:tracePt t="55675" x="3784600" y="1676400"/>
          <p14:tracePt t="56021" x="3790950" y="1676400"/>
          <p14:tracePt t="56028" x="3794125" y="1676400"/>
          <p14:tracePt t="56061" x="3800475" y="1670050"/>
          <p14:tracePt t="58383" x="3797300" y="1673225"/>
          <p14:tracePt t="58390" x="3775075" y="1676400"/>
          <p14:tracePt t="58399" x="3730625" y="1701800"/>
          <p14:tracePt t="58407" x="3686175" y="1708150"/>
          <p14:tracePt t="58422" x="3660775" y="1714500"/>
          <p14:tracePt t="58439" x="3571875" y="1720850"/>
          <p14:tracePt t="58455" x="3467100" y="1749425"/>
          <p14:tracePt t="58472" x="3390900" y="1755775"/>
          <p14:tracePt t="58489" x="3333750" y="1765300"/>
          <p14:tracePt t="58506" x="3267075" y="1771650"/>
          <p14:tracePt t="58522" x="3209925" y="1771650"/>
          <p14:tracePt t="58539" x="3127375" y="1771650"/>
          <p14:tracePt t="58555" x="3060700" y="1778000"/>
          <p14:tracePt t="58572" x="2984500" y="1784350"/>
          <p14:tracePt t="58589" x="2905125" y="1793875"/>
          <p14:tracePt t="58606" x="2778125" y="1809750"/>
          <p14:tracePt t="58622" x="2689225" y="1816100"/>
          <p14:tracePt t="58639" x="2622550" y="1822450"/>
          <p14:tracePt t="58655" x="2562225" y="1835150"/>
          <p14:tracePt t="58672" x="2473325" y="1844675"/>
          <p14:tracePt t="58689" x="2365375" y="1851025"/>
          <p14:tracePt t="58705" x="2238375" y="1860550"/>
          <p14:tracePt t="58722" x="2076450" y="1866900"/>
          <p14:tracePt t="58739" x="1949450" y="1876425"/>
          <p14:tracePt t="58756" x="1749425" y="1882775"/>
          <p14:tracePt t="58772" x="1631950" y="1892300"/>
          <p14:tracePt t="58789" x="1555750" y="1892300"/>
          <p14:tracePt t="58806" x="1479550" y="1892300"/>
          <p14:tracePt t="58822" x="1400175" y="1898650"/>
          <p14:tracePt t="58838" x="1349375" y="1917700"/>
          <p14:tracePt t="58856" x="1282700" y="1930400"/>
          <p14:tracePt t="58872" x="1235075" y="1936750"/>
          <p14:tracePt t="58888" x="1177925" y="1955800"/>
          <p14:tracePt t="58905" x="1152525" y="1958975"/>
          <p14:tracePt t="58922" x="1136650" y="1965325"/>
          <p14:tracePt t="58939" x="1130300" y="1965325"/>
          <p14:tracePt t="58956" x="1123950" y="1971675"/>
          <p14:tracePt t="58972" x="1114425" y="1971675"/>
          <p14:tracePt t="58989" x="1098550" y="1971675"/>
          <p14:tracePt t="59006" x="1092200" y="1971675"/>
          <p14:tracePt t="59022" x="1079500" y="1974850"/>
          <p14:tracePt t="59040" x="1063625" y="1974850"/>
          <p14:tracePt t="59056" x="1060450" y="1974850"/>
          <p14:tracePt t="59072" x="1054100" y="1974850"/>
          <p14:tracePt t="59089" x="1047750" y="1974850"/>
          <p14:tracePt t="59105" x="1028700" y="1984375"/>
          <p14:tracePt t="59122" x="1019175" y="1984375"/>
          <p14:tracePt t="59139" x="1003300" y="1984375"/>
          <p14:tracePt t="59156" x="1000125" y="1990725"/>
          <p14:tracePt t="59172" x="993775" y="1990725"/>
          <p14:tracePt t="59189" x="981075" y="1990725"/>
          <p14:tracePt t="59206" x="974725" y="1990725"/>
          <p14:tracePt t="59222" x="965200" y="1993900"/>
          <p14:tracePt t="59239" x="952500" y="1993900"/>
          <p14:tracePt t="59256" x="927100" y="1993900"/>
          <p14:tracePt t="59272" x="898525" y="2000250"/>
          <p14:tracePt t="59289" x="847725" y="2000250"/>
          <p14:tracePt t="59306" x="838200" y="2000250"/>
          <p14:tracePt t="59322" x="825500" y="2000250"/>
          <p14:tracePt t="59339" x="815975" y="2003425"/>
          <p14:tracePt t="59895" x="815975" y="1997075"/>
          <p14:tracePt t="59902" x="828675" y="1987550"/>
          <p14:tracePt t="59918" x="835025" y="1968500"/>
          <p14:tracePt t="59934" x="844550" y="1958975"/>
          <p14:tracePt t="59951" x="854075" y="1943100"/>
          <p14:tracePt t="59968" x="857250" y="1914525"/>
          <p14:tracePt t="59984" x="863600" y="1892300"/>
          <p14:tracePt t="60001" x="869950" y="1863725"/>
          <p14:tracePt t="60018" x="869950" y="1851025"/>
          <p14:tracePt t="60034" x="873125" y="1851025"/>
          <p14:tracePt t="60105" x="879475" y="1851025"/>
          <p14:tracePt t="60111" x="882650" y="1851025"/>
          <p14:tracePt t="60119" x="898525" y="1860550"/>
          <p14:tracePt t="60135" x="930275" y="1866900"/>
          <p14:tracePt t="60151" x="981075" y="1885950"/>
          <p14:tracePt t="60168" x="1082675" y="1911350"/>
          <p14:tracePt t="60184" x="1244600" y="1927225"/>
          <p14:tracePt t="60201" x="1279525" y="1933575"/>
          <p14:tracePt t="60218" x="1403350" y="1946275"/>
          <p14:tracePt t="60234" x="1438275" y="1952625"/>
          <p14:tracePt t="60251" x="1470025" y="1952625"/>
          <p14:tracePt t="60268" x="1485900" y="1952625"/>
          <p14:tracePt t="60285" x="1498600" y="1952625"/>
          <p14:tracePt t="60301" x="1504950" y="1949450"/>
          <p14:tracePt t="60317" x="1508125" y="1946275"/>
          <p14:tracePt t="60334" x="1514475" y="1946275"/>
          <p14:tracePt t="60351" x="1514475" y="1943100"/>
          <p14:tracePt t="60368" x="1511300" y="1927225"/>
          <p14:tracePt t="60384" x="1501775" y="1911350"/>
          <p14:tracePt t="60401" x="1482725" y="1901825"/>
          <p14:tracePt t="60418" x="1441450" y="1873250"/>
          <p14:tracePt t="60434" x="1419225" y="1870075"/>
          <p14:tracePt t="60451" x="1403350" y="1863725"/>
          <p14:tracePt t="60468" x="1393825" y="1857375"/>
          <p14:tracePt t="60484" x="1362075" y="1857375"/>
          <p14:tracePt t="60501" x="1333500" y="1847850"/>
          <p14:tracePt t="60518" x="1282700" y="1835150"/>
          <p14:tracePt t="60535" x="1206500" y="1828800"/>
          <p14:tracePt t="60551" x="1158875" y="1822450"/>
          <p14:tracePt t="60567" x="1123950" y="1822450"/>
          <p14:tracePt t="60627" x="1146175" y="1822450"/>
          <p14:tracePt t="60635" x="1184275" y="1822450"/>
          <p14:tracePt t="60643" x="1228725" y="1822450"/>
          <p14:tracePt t="60651" x="1282700" y="1822450"/>
          <p14:tracePt t="60668" x="1450975" y="1828800"/>
          <p14:tracePt t="60684" x="1619250" y="1822450"/>
          <p14:tracePt t="60701" x="1841500" y="1822450"/>
          <p14:tracePt t="60718" x="2019300" y="1822450"/>
          <p14:tracePt t="60735" x="2200275" y="1828800"/>
          <p14:tracePt t="60751" x="2317750" y="1828800"/>
          <p14:tracePt t="60768" x="2374900" y="1825625"/>
          <p14:tracePt t="60785" x="2400300" y="1825625"/>
          <p14:tracePt t="60875" x="2390775" y="1819275"/>
          <p14:tracePt t="60885" x="2355850" y="1812925"/>
          <p14:tracePt t="60890" x="2339975" y="1812925"/>
          <p14:tracePt t="60901" x="2317750" y="1812925"/>
          <p14:tracePt t="60918" x="2247900" y="1806575"/>
          <p14:tracePt t="60934" x="2174875" y="1806575"/>
          <p14:tracePt t="60951" x="2105025" y="1793875"/>
          <p14:tracePt t="60968" x="2041525" y="1797050"/>
          <p14:tracePt t="60985" x="1965325" y="1797050"/>
          <p14:tracePt t="61001" x="1908175" y="1803400"/>
          <p14:tracePt t="61018" x="1841500" y="1809750"/>
          <p14:tracePt t="61035" x="1743075" y="1816100"/>
          <p14:tracePt t="61051" x="1695450" y="1822450"/>
          <p14:tracePt t="61068" x="1593850" y="1828800"/>
          <p14:tracePt t="61085" x="1562100" y="1828800"/>
          <p14:tracePt t="61101" x="1514475" y="1828800"/>
          <p14:tracePt t="61117" x="1470025" y="1828800"/>
          <p14:tracePt t="61134" x="1450975" y="1828800"/>
          <p14:tracePt t="61151" x="1409700" y="1828800"/>
          <p14:tracePt t="61168" x="1368425" y="1819275"/>
          <p14:tracePt t="61184" x="1292225" y="1806575"/>
          <p14:tracePt t="61201" x="1228725" y="1800225"/>
          <p14:tracePt t="61218" x="1187450" y="1793875"/>
          <p14:tracePt t="61220" x="1168400" y="1787525"/>
          <p14:tracePt t="61235" x="1146175" y="1787525"/>
          <p14:tracePt t="61251" x="1117600" y="1787525"/>
          <p14:tracePt t="61268" x="1076325" y="1787525"/>
          <p14:tracePt t="61285" x="1038225" y="1787525"/>
          <p14:tracePt t="61301" x="981075" y="1787525"/>
          <p14:tracePt t="61317" x="933450" y="1790700"/>
          <p14:tracePt t="61335" x="892175" y="1790700"/>
          <p14:tracePt t="61351" x="866775" y="1790700"/>
          <p14:tracePt t="61368" x="841375" y="1790700"/>
          <p14:tracePt t="61384" x="838200" y="1790700"/>
          <p14:tracePt t="61401" x="822325" y="1790700"/>
          <p14:tracePt t="61418" x="803275" y="1797050"/>
          <p14:tracePt t="61434" x="774700" y="1800225"/>
          <p14:tracePt t="61451" x="765175" y="1800225"/>
          <p14:tracePt t="61468" x="752475" y="1806575"/>
          <p14:tracePt t="61485" x="730250" y="1809750"/>
          <p14:tracePt t="61501" x="714375" y="1809750"/>
          <p14:tracePt t="61518" x="685800" y="1822450"/>
          <p14:tracePt t="61535" x="650875" y="1828800"/>
          <p14:tracePt t="61551" x="635000" y="1838325"/>
          <p14:tracePt t="61567" x="619125" y="1844675"/>
          <p14:tracePt t="61584" x="603250" y="1854200"/>
          <p14:tracePt t="61601" x="600075" y="1863725"/>
          <p14:tracePt t="61618" x="590550" y="1873250"/>
          <p14:tracePt t="61634" x="574675" y="1882775"/>
          <p14:tracePt t="61651" x="571500" y="1892300"/>
          <p14:tracePt t="61668" x="561975" y="1895475"/>
          <p14:tracePt t="61685" x="552450" y="1908175"/>
          <p14:tracePt t="61701" x="546100" y="1914525"/>
          <p14:tracePt t="61718" x="542925" y="1920875"/>
          <p14:tracePt t="61721" x="542925" y="1924050"/>
          <p14:tracePt t="61736" x="542925" y="1930400"/>
          <p14:tracePt t="61751" x="536575" y="1930400"/>
          <p14:tracePt t="61768" x="533400" y="1933575"/>
          <p14:tracePt t="61785" x="530225" y="1936750"/>
          <p14:tracePt t="61801" x="523875" y="1952625"/>
          <p14:tracePt t="61817" x="520700" y="1965325"/>
          <p14:tracePt t="61835" x="520700" y="1974850"/>
          <p14:tracePt t="61851" x="520700" y="1984375"/>
          <p14:tracePt t="61868" x="520700" y="1993900"/>
          <p14:tracePt t="61885" x="527050" y="2003425"/>
          <p14:tracePt t="61901" x="530225" y="2003425"/>
          <p14:tracePt t="61918" x="533400" y="2012950"/>
          <p14:tracePt t="61935" x="542925" y="2016125"/>
          <p14:tracePt t="61951" x="552450" y="2025650"/>
          <p14:tracePt t="61968" x="577850" y="2038350"/>
          <p14:tracePt t="61985" x="615950" y="2057400"/>
          <p14:tracePt t="62002" x="698500" y="2089150"/>
          <p14:tracePt t="62018" x="733425" y="2095500"/>
          <p14:tracePt t="62034" x="825500" y="2108200"/>
          <p14:tracePt t="62051" x="892175" y="2114550"/>
          <p14:tracePt t="62067" x="981075" y="2130425"/>
          <p14:tracePt t="62085" x="1098550" y="2139950"/>
          <p14:tracePt t="62101" x="1155700" y="2139950"/>
          <p14:tracePt t="62118" x="1222375" y="2152650"/>
          <p14:tracePt t="62134" x="1273175" y="2152650"/>
          <p14:tracePt t="62151" x="1336675" y="2152650"/>
          <p14:tracePt t="62168" x="1387475" y="2149475"/>
          <p14:tracePt t="62184" x="1435100" y="2136775"/>
          <p14:tracePt t="62201" x="1470025" y="2136775"/>
          <p14:tracePt t="62218" x="1511300" y="2117725"/>
          <p14:tracePt t="62220" x="1536700" y="2111375"/>
          <p14:tracePt t="62235" x="1552575" y="2101850"/>
          <p14:tracePt t="62251" x="1581150" y="2082800"/>
          <p14:tracePt t="62268" x="1625600" y="2070100"/>
          <p14:tracePt t="62285" x="1660525" y="2063750"/>
          <p14:tracePt t="62301" x="1701800" y="2044700"/>
          <p14:tracePt t="62317" x="1717675" y="2032000"/>
          <p14:tracePt t="62335" x="1733550" y="2016125"/>
          <p14:tracePt t="62351" x="1736725" y="1993900"/>
          <p14:tracePt t="62368" x="1736725" y="1978025"/>
          <p14:tracePt t="62385" x="1736725" y="1958975"/>
          <p14:tracePt t="62401" x="1736725" y="1949450"/>
          <p14:tracePt t="62418" x="1736725" y="1936750"/>
          <p14:tracePt t="62434" x="1736725" y="1927225"/>
          <p14:tracePt t="62452" x="1736725" y="1920875"/>
          <p14:tracePt t="62468" x="1736725" y="1911350"/>
          <p14:tracePt t="62485" x="1733550" y="1908175"/>
          <p14:tracePt t="62501" x="1733550" y="1901825"/>
          <p14:tracePt t="62518" x="1733550" y="1898650"/>
          <p14:tracePt t="64303" x="1739900" y="1901825"/>
          <p14:tracePt t="64310" x="1749425" y="1905000"/>
          <p14:tracePt t="64327" x="1758950" y="1905000"/>
          <p14:tracePt t="64334" x="1765300" y="1905000"/>
          <p14:tracePt t="64343" x="1768475" y="1905000"/>
          <p14:tracePt t="64359" x="1778000" y="1911350"/>
          <p14:tracePt t="64375" x="1809750" y="1914525"/>
          <p14:tracePt t="64392" x="1828800" y="1920875"/>
          <p14:tracePt t="64409" x="1879600" y="1933575"/>
          <p14:tracePt t="64425" x="1965325" y="1939925"/>
          <p14:tracePt t="64442" x="2076450" y="1965325"/>
          <p14:tracePt t="64459" x="2152650" y="1971675"/>
          <p14:tracePt t="64475" x="2235200" y="1993900"/>
          <p14:tracePt t="64492" x="2330450" y="1990725"/>
          <p14:tracePt t="64509" x="2435225" y="2000250"/>
          <p14:tracePt t="64526" x="2486025" y="2000250"/>
          <p14:tracePt t="64542" x="2593975" y="2000250"/>
          <p14:tracePt t="64559" x="2701925" y="2006600"/>
          <p14:tracePt t="64575" x="2965450" y="2006600"/>
          <p14:tracePt t="64592" x="3133725" y="2006600"/>
          <p14:tracePt t="64609" x="3219450" y="2016125"/>
          <p14:tracePt t="64625" x="3559175" y="2009775"/>
          <p14:tracePt t="64642" x="3679825" y="2003425"/>
          <p14:tracePt t="64659" x="3806825" y="2003425"/>
          <p14:tracePt t="64676" x="3892550" y="2003425"/>
          <p14:tracePt t="64692" x="3959225" y="2003425"/>
          <p14:tracePt t="64709" x="3994150" y="2003425"/>
          <p14:tracePt t="64726" x="4013200" y="2003425"/>
          <p14:tracePt t="64742" x="4022725" y="2003425"/>
          <p14:tracePt t="64759" x="4025900" y="2003425"/>
          <p14:tracePt t="64776" x="4032250" y="2003425"/>
          <p14:tracePt t="64792" x="4035425" y="2003425"/>
          <p14:tracePt t="64809" x="4044950" y="1997075"/>
          <p14:tracePt t="64825" x="4092575" y="1990725"/>
          <p14:tracePt t="64842" x="4152900" y="1987550"/>
          <p14:tracePt t="64859" x="4200525" y="1987550"/>
          <p14:tracePt t="64875" x="4241800" y="1987550"/>
          <p14:tracePt t="64892" x="4260850" y="1987550"/>
          <p14:tracePt t="64909" x="4283075" y="1987550"/>
          <p14:tracePt t="64926" x="4305300" y="1993900"/>
          <p14:tracePt t="64942" x="4308475" y="1993900"/>
          <p14:tracePt t="64959" x="4311650" y="1993900"/>
          <p14:tracePt t="64992" x="4321175" y="1997075"/>
          <p14:tracePt t="65010" x="4327525" y="1997075"/>
          <p14:tracePt t="65025" x="4327525" y="2003425"/>
          <p14:tracePt t="65042" x="4330700" y="2003425"/>
          <p14:tracePt t="65059" x="4337050" y="2016125"/>
          <p14:tracePt t="65075" x="4356100" y="2028825"/>
          <p14:tracePt t="65092" x="4365625" y="2035175"/>
          <p14:tracePt t="65109" x="4368800" y="2041525"/>
          <p14:tracePt t="65125" x="4378325" y="2044700"/>
          <p14:tracePt t="65671" x="4371975" y="2044700"/>
          <p14:tracePt t="65678" x="4368800" y="2044700"/>
          <p14:tracePt t="65687" x="4359275" y="2044700"/>
          <p14:tracePt t="65696" x="4346575" y="2044700"/>
          <p14:tracePt t="65711" x="4337050" y="2044700"/>
          <p14:tracePt t="65727" x="4311650" y="2044700"/>
          <p14:tracePt t="65743" x="4298950" y="2044700"/>
          <p14:tracePt t="65761" x="4286250" y="2044700"/>
          <p14:tracePt t="65777" x="4283075" y="2044700"/>
          <p14:tracePt t="65822" x="4279900" y="2044700"/>
          <p14:tracePt t="65863" x="4273550" y="2044700"/>
          <p14:tracePt t="65919" x="4270375" y="2044700"/>
          <p14:tracePt t="65950" x="4264025" y="2044700"/>
          <p14:tracePt t="66000" x="4260850" y="2044700"/>
          <p14:tracePt t="66041" x="4257675" y="2044700"/>
          <p14:tracePt t="66048" x="4251325" y="2044700"/>
          <p14:tracePt t="66064" x="4248150" y="2044700"/>
          <p14:tracePt t="66457" x="4241800" y="2044700"/>
          <p14:tracePt t="66473" x="4238625" y="2044700"/>
          <p14:tracePt t="66488" x="4232275" y="2044700"/>
          <p14:tracePt t="66504" x="4229100" y="2044700"/>
          <p14:tracePt t="66513" x="4219575" y="2044700"/>
          <p14:tracePt t="66520" x="4210050" y="2038350"/>
          <p14:tracePt t="66529" x="4197350" y="2038350"/>
          <p14:tracePt t="66547" x="4175125" y="2038350"/>
          <p14:tracePt t="66563" x="4124325" y="2038350"/>
          <p14:tracePt t="66580" x="4089400" y="2038350"/>
          <p14:tracePt t="66597" x="4070350" y="2038350"/>
          <p14:tracePt t="66613" x="4060825" y="2035175"/>
          <p14:tracePt t="66630" x="4051300" y="2035175"/>
          <p14:tracePt t="66647" x="4048125" y="2035175"/>
          <p14:tracePt t="66663" x="4038600" y="2035175"/>
          <p14:tracePt t="66680" x="4022725" y="2035175"/>
          <p14:tracePt t="66697" x="4003675" y="2035175"/>
          <p14:tracePt t="66714" x="3975100" y="2035175"/>
          <p14:tracePt t="66730" x="3962400" y="2035175"/>
          <p14:tracePt t="66747" x="3959225" y="2035175"/>
          <p14:tracePt t="66748" x="3949700" y="2035175"/>
          <p14:tracePt t="66763" x="3940175" y="2035175"/>
          <p14:tracePt t="66779" x="3930650" y="2028825"/>
          <p14:tracePt t="66797" x="3914775" y="2025650"/>
          <p14:tracePt t="66813" x="3902075" y="2025650"/>
          <p14:tracePt t="66830" x="3898900" y="2025650"/>
          <p14:tracePt t="66847" x="3889375" y="2025650"/>
          <p14:tracePt t="66863" x="3883025" y="2025650"/>
          <p14:tracePt t="66880" x="3873500" y="2025650"/>
          <p14:tracePt t="66897" x="3870325" y="2025650"/>
          <p14:tracePt t="66913" x="3863975" y="2025650"/>
          <p14:tracePt t="66930" x="3860800" y="2025650"/>
          <p14:tracePt t="66947" x="3857625" y="2025650"/>
          <p14:tracePt t="67197" x="3863975" y="2019300"/>
          <p14:tracePt t="67204" x="3873500" y="2019300"/>
          <p14:tracePt t="67212" x="3883025" y="2019300"/>
          <p14:tracePt t="67221" x="3892550" y="2019300"/>
          <p14:tracePt t="67237" x="3911600" y="2019300"/>
          <p14:tracePt t="67253" x="3937000" y="2012950"/>
          <p14:tracePt t="67270" x="3946525" y="2012950"/>
          <p14:tracePt t="67271" x="3952875" y="2012950"/>
          <p14:tracePt t="67287" x="3956050" y="2012950"/>
          <p14:tracePt t="67310" x="3962400" y="2012950"/>
          <p14:tracePt t="67326" x="3965575" y="2012950"/>
          <p14:tracePt t="67336" x="3975100" y="2012950"/>
          <p14:tracePt t="67353" x="4003675" y="2012950"/>
          <p14:tracePt t="67370" x="4029075" y="2016125"/>
          <p14:tracePt t="67387" x="4057650" y="2016125"/>
          <p14:tracePt t="67403" x="4067175" y="2016125"/>
          <p14:tracePt t="67420" x="4092575" y="2016125"/>
          <p14:tracePt t="67437" x="4102100" y="2016125"/>
          <p14:tracePt t="67453" x="4114800" y="2016125"/>
          <p14:tracePt t="67470" x="4121150" y="2016125"/>
          <p14:tracePt t="67487" x="4130675" y="2016125"/>
          <p14:tracePt t="67503" x="4143375" y="2016125"/>
          <p14:tracePt t="67520" x="4175125" y="2016125"/>
          <p14:tracePt t="67536" x="4197350" y="2012950"/>
          <p14:tracePt t="67553" x="4229100" y="2012950"/>
          <p14:tracePt t="67570" x="4238625" y="2012950"/>
          <p14:tracePt t="67587" x="4248150" y="2003425"/>
          <p14:tracePt t="67603" x="4257675" y="2003425"/>
          <p14:tracePt t="67620" x="4267200" y="2003425"/>
          <p14:tracePt t="67637" x="4270375" y="2003425"/>
          <p14:tracePt t="67654" x="4276725" y="1997075"/>
          <p14:tracePt t="67687" x="4276725" y="1990725"/>
          <p14:tracePt t="67703" x="4279900" y="1971675"/>
          <p14:tracePt t="67720" x="4279900" y="1962150"/>
          <p14:tracePt t="67737" x="4279900" y="1952625"/>
          <p14:tracePt t="67753" x="4279900" y="1939925"/>
          <p14:tracePt t="67770" x="4273550" y="1914525"/>
          <p14:tracePt t="67786" x="4273550" y="1898650"/>
          <p14:tracePt t="67803" x="4273550" y="1879600"/>
          <p14:tracePt t="67820" x="4264025" y="1870075"/>
          <p14:tracePt t="67837" x="4264025" y="1860550"/>
          <p14:tracePt t="67853" x="4254500" y="1851025"/>
          <p14:tracePt t="67870" x="4251325" y="1847850"/>
          <p14:tracePt t="67887" x="4251325" y="1841500"/>
          <p14:tracePt t="67904" x="4232275" y="1831975"/>
          <p14:tracePt t="67920" x="4219575" y="1828800"/>
          <p14:tracePt t="67936" x="4206875" y="1822450"/>
          <p14:tracePt t="67953" x="4197350" y="1819275"/>
          <p14:tracePt t="67970" x="4194175" y="1819275"/>
          <p14:tracePt t="67986" x="4187825" y="1812925"/>
          <p14:tracePt t="68003" x="4175125" y="1812925"/>
          <p14:tracePt t="68020" x="4156075" y="1812925"/>
          <p14:tracePt t="68037" x="4140200" y="1812925"/>
          <p14:tracePt t="68052" x="4121150" y="1812925"/>
          <p14:tracePt t="68070" x="4105275" y="1812925"/>
          <p14:tracePt t="68087" x="4070350" y="1816100"/>
          <p14:tracePt t="68103" x="4054475" y="1816100"/>
          <p14:tracePt t="68120" x="4038600" y="1816100"/>
          <p14:tracePt t="68137" x="4013200" y="1822450"/>
          <p14:tracePt t="68154" x="3994150" y="1825625"/>
          <p14:tracePt t="68170" x="3984625" y="1825625"/>
          <p14:tracePt t="68186" x="3933825" y="1831975"/>
          <p14:tracePt t="68203" x="3898900" y="1838325"/>
          <p14:tracePt t="68220" x="3863975" y="1844675"/>
          <p14:tracePt t="68236" x="3844925" y="1844675"/>
          <p14:tracePt t="68253" x="3829050" y="1854200"/>
          <p14:tracePt t="68270" x="3816350" y="1857375"/>
          <p14:tracePt t="68286" x="3800475" y="1866900"/>
          <p14:tracePt t="68303" x="3765550" y="1873250"/>
          <p14:tracePt t="68320" x="3736975" y="1885950"/>
          <p14:tracePt t="68337" x="3721100" y="1901825"/>
          <p14:tracePt t="68353" x="3714750" y="1905000"/>
          <p14:tracePt t="68370" x="3708400" y="1911350"/>
          <p14:tracePt t="68403" x="3705225" y="1914525"/>
          <p14:tracePt t="68420" x="3698875" y="1917700"/>
          <p14:tracePt t="68436" x="3695700" y="1927225"/>
          <p14:tracePt t="68453" x="3692525" y="1933575"/>
          <p14:tracePt t="68470" x="3692525" y="1946275"/>
          <p14:tracePt t="68487" x="3692525" y="1952625"/>
          <p14:tracePt t="68503" x="3692525" y="1958975"/>
          <p14:tracePt t="68520" x="3695700" y="1968500"/>
          <p14:tracePt t="68537" x="3705225" y="1974850"/>
          <p14:tracePt t="68553" x="3714750" y="1978025"/>
          <p14:tracePt t="68569" x="3724275" y="1984375"/>
          <p14:tracePt t="68586" x="3736975" y="1990725"/>
          <p14:tracePt t="68603" x="3752850" y="2000250"/>
          <p14:tracePt t="68620" x="3768725" y="2006600"/>
          <p14:tracePt t="68637" x="3787775" y="2012950"/>
          <p14:tracePt t="68653" x="3825875" y="2012950"/>
          <p14:tracePt t="68670" x="3844925" y="2016125"/>
          <p14:tracePt t="68686" x="3867150" y="2022475"/>
          <p14:tracePt t="68703" x="3879850" y="2022475"/>
          <p14:tracePt t="68720" x="3895725" y="2028825"/>
          <p14:tracePt t="68736" x="3908425" y="2028825"/>
          <p14:tracePt t="68753" x="3924300" y="2028825"/>
          <p14:tracePt t="68770" x="3943350" y="2028825"/>
          <p14:tracePt t="68787" x="3965575" y="2028825"/>
          <p14:tracePt t="68803" x="3978275" y="2028825"/>
          <p14:tracePt t="68819" x="3990975" y="2028825"/>
          <p14:tracePt t="68836" x="4000500" y="2025650"/>
          <p14:tracePt t="68853" x="4006850" y="2025650"/>
          <p14:tracePt t="68870" x="4010025" y="2025650"/>
          <p14:tracePt t="68887" x="4019550" y="2025650"/>
          <p14:tracePt t="68903" x="4035425" y="2016125"/>
          <p14:tracePt t="68920" x="4038600" y="2012950"/>
          <p14:tracePt t="68936" x="4041775" y="2003425"/>
          <p14:tracePt t="68953" x="4051300" y="1997075"/>
          <p14:tracePt t="68970" x="4057650" y="1993900"/>
          <p14:tracePt t="68987" x="4060825" y="1984375"/>
          <p14:tracePt t="69003" x="4070350" y="1974850"/>
          <p14:tracePt t="69020" x="4073525" y="1971675"/>
          <p14:tracePt t="69037" x="4073525" y="1952625"/>
          <p14:tracePt t="69054" x="4073525" y="1943100"/>
          <p14:tracePt t="69069" x="4073525" y="1936750"/>
          <p14:tracePt t="69087" x="4073525" y="1917700"/>
          <p14:tracePt t="69103" x="4073525" y="1905000"/>
          <p14:tracePt t="69120" x="4073525" y="1889125"/>
          <p14:tracePt t="69136" x="4073525" y="1870075"/>
          <p14:tracePt t="69153" x="4073525" y="1857375"/>
          <p14:tracePt t="69170" x="4073525" y="1828800"/>
          <p14:tracePt t="69186" x="4067175" y="1816100"/>
          <p14:tracePt t="69203" x="4067175" y="1806575"/>
          <p14:tracePt t="69220" x="4064000" y="1797050"/>
          <p14:tracePt t="69237" x="4054475" y="1787525"/>
          <p14:tracePt t="69254" x="4044950" y="1778000"/>
          <p14:tracePt t="69287" x="4038600" y="1778000"/>
          <p14:tracePt t="69303" x="4035425" y="1778000"/>
          <p14:tracePt t="69319" x="4025900" y="1774825"/>
          <p14:tracePt t="69336" x="4016375" y="1774825"/>
          <p14:tracePt t="69353" x="3997325" y="1774825"/>
          <p14:tracePt t="69370" x="3968750" y="1774825"/>
          <p14:tracePt t="69387" x="3937000" y="1774825"/>
          <p14:tracePt t="69403" x="3914775" y="1774825"/>
          <p14:tracePt t="69419" x="3886200" y="1787525"/>
          <p14:tracePt t="69436" x="3883025" y="1797050"/>
          <p14:tracePt t="69453" x="3867150" y="1806575"/>
          <p14:tracePt t="69470" x="3854450" y="1819275"/>
          <p14:tracePt t="69487" x="3848100" y="1828800"/>
          <p14:tracePt t="69504" x="3829050" y="1847850"/>
          <p14:tracePt t="69520" x="3829050" y="1854200"/>
          <p14:tracePt t="69537" x="3813175" y="1866900"/>
          <p14:tracePt t="69553" x="3803650" y="1892300"/>
          <p14:tracePt t="69569" x="3800475" y="1908175"/>
          <p14:tracePt t="69586" x="3794125" y="1924050"/>
          <p14:tracePt t="69603" x="3787775" y="1933575"/>
          <p14:tracePt t="69620" x="3787775" y="1952625"/>
          <p14:tracePt t="69637" x="3787775" y="1968500"/>
          <p14:tracePt t="69653" x="3790950" y="1978025"/>
          <p14:tracePt t="69670" x="3794125" y="1984375"/>
          <p14:tracePt t="69687" x="3800475" y="1993900"/>
          <p14:tracePt t="69703" x="3803650" y="2000250"/>
          <p14:tracePt t="69720" x="3806825" y="2009775"/>
          <p14:tracePt t="69736" x="3822700" y="2019300"/>
          <p14:tracePt t="69770" x="3825875" y="2019300"/>
          <p14:tracePt t="70107" x="3832225" y="2019300"/>
          <p14:tracePt t="70114" x="3848100" y="2019300"/>
          <p14:tracePt t="70122" x="3857625" y="2019300"/>
          <p14:tracePt t="70131" x="3867150" y="2019300"/>
          <p14:tracePt t="70146" x="3876675" y="2022475"/>
          <p14:tracePt t="70162" x="3914775" y="2022475"/>
          <p14:tracePt t="70179" x="3956050" y="2028825"/>
          <p14:tracePt t="70196" x="3984625" y="2028825"/>
          <p14:tracePt t="70213" x="4003675" y="2028825"/>
          <p14:tracePt t="70230" x="4013200" y="2028825"/>
          <p14:tracePt t="70246" x="4044950" y="2028825"/>
          <p14:tracePt t="70263" x="4054475" y="2028825"/>
          <p14:tracePt t="70280" x="4070350" y="2028825"/>
          <p14:tracePt t="70296" x="4073525" y="2028825"/>
          <p14:tracePt t="70313" x="4079875" y="2028825"/>
          <p14:tracePt t="70329" x="4086225" y="2028825"/>
          <p14:tracePt t="70346" x="4095750" y="2028825"/>
          <p14:tracePt t="70363" x="4111625" y="2028825"/>
          <p14:tracePt t="70380" x="4114800" y="2028825"/>
          <p14:tracePt t="70396" x="4130675" y="2028825"/>
          <p14:tracePt t="70412" x="4146550" y="2028825"/>
          <p14:tracePt t="70429" x="4156075" y="2035175"/>
          <p14:tracePt t="70446" x="4171950" y="2035175"/>
          <p14:tracePt t="70463" x="4181475" y="2035175"/>
          <p14:tracePt t="70480" x="4194175" y="2035175"/>
          <p14:tracePt t="70496" x="4206875" y="2035175"/>
          <p14:tracePt t="70513" x="4216400" y="2035175"/>
          <p14:tracePt t="70530" x="4238625" y="2035175"/>
          <p14:tracePt t="70546" x="4251325" y="2035175"/>
          <p14:tracePt t="70563" x="4276725" y="2035175"/>
          <p14:tracePt t="70580" x="4292600" y="2035175"/>
          <p14:tracePt t="70596" x="4311650" y="2035175"/>
          <p14:tracePt t="70613" x="4327525" y="2035175"/>
          <p14:tracePt t="70630" x="4352925" y="2035175"/>
          <p14:tracePt t="70646" x="4362450" y="2035175"/>
          <p14:tracePt t="70662" x="4387850" y="2035175"/>
          <p14:tracePt t="70679" x="4391025" y="2035175"/>
          <p14:tracePt t="70696" x="4394200" y="2035175"/>
          <p14:tracePt t="70713" x="4400550" y="2035175"/>
          <p14:tracePt t="70730" x="4413250" y="2035175"/>
          <p14:tracePt t="70746" x="4435475" y="2035175"/>
          <p14:tracePt t="70763" x="4445000" y="2035175"/>
          <p14:tracePt t="70780" x="4451350" y="2035175"/>
          <p14:tracePt t="70797" x="4457700" y="2035175"/>
          <p14:tracePt t="70815" x="4460875" y="2035175"/>
          <p14:tracePt t="70849" x="4467225" y="2035175"/>
          <p14:tracePt t="70854" x="4470400" y="2035175"/>
          <p14:tracePt t="70864" x="4476750" y="2035175"/>
          <p14:tracePt t="70881" x="4479925" y="2032000"/>
          <p14:tracePt t="70896" x="4483100" y="2032000"/>
          <p14:tracePt t="70912" x="4492625" y="2032000"/>
          <p14:tracePt t="70929" x="4511675" y="2032000"/>
          <p14:tracePt t="70946" x="4530725" y="2032000"/>
          <p14:tracePt t="70963" x="4540250" y="2032000"/>
          <p14:tracePt t="70980" x="4549775" y="2032000"/>
          <p14:tracePt t="70996" x="4559300" y="2035175"/>
          <p14:tracePt t="71013" x="4568825" y="2035175"/>
          <p14:tracePt t="71030" x="4578350" y="2035175"/>
          <p14:tracePt t="71062" x="4581525" y="2035175"/>
          <p14:tracePt t="71080" x="4587875" y="2035175"/>
          <p14:tracePt t="71098" x="4591050" y="2035175"/>
          <p14:tracePt t="71113" x="4597400" y="2035175"/>
          <p14:tracePt t="71130" x="4610100" y="2035175"/>
          <p14:tracePt t="71146" x="4619625" y="2035175"/>
          <p14:tracePt t="71162" x="4629150" y="2035175"/>
          <p14:tracePt t="71196" x="4632325" y="2038350"/>
          <p14:tracePt t="71213" x="4635500" y="2038350"/>
          <p14:tracePt t="71230" x="4651375" y="2038350"/>
          <p14:tracePt t="71246" x="4670425" y="2038350"/>
          <p14:tracePt t="71263" x="4699000" y="2038350"/>
          <p14:tracePt t="71280" x="4718050" y="2038350"/>
          <p14:tracePt t="71296" x="4737100" y="2038350"/>
          <p14:tracePt t="71298" x="4749800" y="2044700"/>
          <p14:tracePt t="71312" x="4759325" y="2047875"/>
          <p14:tracePt t="71330" x="4791075" y="2054225"/>
          <p14:tracePt t="71346" x="4800600" y="2054225"/>
          <p14:tracePt t="71362" x="4816475" y="2054225"/>
          <p14:tracePt t="71380" x="4835525" y="2060575"/>
          <p14:tracePt t="71396" x="4851400" y="2060575"/>
          <p14:tracePt t="71413" x="4870450" y="2066925"/>
          <p14:tracePt t="71429" x="4886325" y="2066925"/>
          <p14:tracePt t="71447" x="4899025" y="2066925"/>
          <p14:tracePt t="71463" x="4902200" y="2066925"/>
          <p14:tracePt t="71480" x="4908550" y="2066925"/>
          <p14:tracePt t="71496" x="4911725" y="2066925"/>
          <p14:tracePt t="71513" x="4918075" y="2066925"/>
          <p14:tracePt t="71530" x="4921250" y="2066925"/>
          <p14:tracePt t="71546" x="4927600" y="2066925"/>
          <p14:tracePt t="71563" x="4937125" y="2066925"/>
          <p14:tracePt t="71579" x="4943475" y="2066925"/>
          <p14:tracePt t="71596" x="4949825" y="2066925"/>
          <p14:tracePt t="71613" x="4959350" y="2066925"/>
          <p14:tracePt t="71629" x="4968875" y="2063750"/>
          <p14:tracePt t="71646" x="4972050" y="2063750"/>
          <p14:tracePt t="71663" x="4981575" y="2063750"/>
          <p14:tracePt t="71679" x="4984750" y="2063750"/>
          <p14:tracePt t="71697" x="4991100" y="2060575"/>
          <p14:tracePt t="71732" x="4994275" y="2060575"/>
          <p14:tracePt t="71796" x="5000625" y="2060575"/>
          <p14:tracePt t="71820" x="5003800" y="2060575"/>
          <p14:tracePt t="71829" x="5010150" y="2054225"/>
          <p14:tracePt t="71836" x="5022850" y="2054225"/>
          <p14:tracePt t="71846" x="5035550" y="2054225"/>
          <p14:tracePt t="71863" x="5092700" y="2047875"/>
          <p14:tracePt t="71880" x="5241925" y="2032000"/>
          <p14:tracePt t="71896" x="5518150" y="2032000"/>
          <p14:tracePt t="71913" x="5803900" y="2022475"/>
          <p14:tracePt t="71929" x="6372225" y="2019300"/>
          <p14:tracePt t="71946" x="6975475" y="2019300"/>
          <p14:tracePt t="71963" x="7756525" y="2047875"/>
          <p14:tracePt t="71980" x="8797925" y="2095500"/>
          <p14:tracePt t="71997" x="9274175" y="2095500"/>
          <p14:tracePt t="72013" x="9585325" y="2089150"/>
          <p14:tracePt t="72030" x="9890125" y="2089150"/>
          <p14:tracePt t="72047" x="10201275" y="2079625"/>
          <p14:tracePt t="72063" x="10436225" y="2060575"/>
          <p14:tracePt t="72080" x="10614025" y="2051050"/>
          <p14:tracePt t="72096" x="10756900" y="2009775"/>
          <p14:tracePt t="72117" x="10845800" y="2003425"/>
          <p14:tracePt t="72138" x="10944225" y="1974850"/>
          <p14:tracePt t="72146" x="10969625" y="1968500"/>
          <p14:tracePt t="72163" x="10979150" y="1955800"/>
          <p14:tracePt t="72179" x="10982325" y="1949450"/>
          <p14:tracePt t="72197" x="10982325" y="1939925"/>
          <p14:tracePt t="72214" x="10982325" y="1917700"/>
          <p14:tracePt t="72230" x="10982325" y="1905000"/>
          <p14:tracePt t="72246" x="10982325" y="1895475"/>
          <p14:tracePt t="72262" x="10982325" y="1892300"/>
          <p14:tracePt t="72279" x="10982325" y="1882775"/>
          <p14:tracePt t="72296" x="10982325" y="1879600"/>
          <p14:tracePt t="72334" x="10975975" y="1879600"/>
          <p14:tracePt t="72346" x="10972800" y="1879600"/>
          <p14:tracePt t="72363" x="10966450" y="1879600"/>
          <p14:tracePt t="72407" x="10975975" y="1873250"/>
          <p14:tracePt t="72416" x="10979150" y="1870075"/>
          <p14:tracePt t="72424" x="10982325" y="1870075"/>
          <p14:tracePt t="72505" x="10982325" y="1863725"/>
          <p14:tracePt t="72513" x="10991850" y="1860550"/>
          <p14:tracePt t="72521" x="10998200" y="1847850"/>
          <p14:tracePt t="72529" x="11023600" y="1841500"/>
          <p14:tracePt t="72546" x="11080750" y="1844675"/>
          <p14:tracePt t="72563" x="11176000" y="1892300"/>
          <p14:tracePt t="72580" x="11268075" y="1939925"/>
          <p14:tracePt t="72597" x="11347450" y="1847850"/>
          <p14:tracePt t="72613" x="11337925" y="1304925"/>
          <p14:tracePt t="73277" x="11344275" y="1327150"/>
          <p14:tracePt t="73284" x="11350625" y="1343025"/>
          <p14:tracePt t="73292" x="11369675" y="1368425"/>
          <p14:tracePt t="73301" x="11382375" y="1406525"/>
          <p14:tracePt t="73317" x="11398250" y="1450975"/>
          <p14:tracePt t="73333" x="11423650" y="1517650"/>
          <p14:tracePt t="73349" x="11436350" y="1527175"/>
          <p14:tracePt t="73366" x="11458575" y="1533525"/>
          <p14:tracePt t="73383" x="11493500" y="1524000"/>
          <p14:tracePt t="73400" x="11509375" y="1501775"/>
          <p14:tracePt t="73417" x="11531600" y="1489075"/>
          <p14:tracePt t="73433" x="11547475" y="1473200"/>
          <p14:tracePt t="73450" x="11557000" y="1444625"/>
          <p14:tracePt t="73467" x="11576050" y="1416050"/>
          <p14:tracePt t="73483" x="11579225" y="1381125"/>
          <p14:tracePt t="73500" x="11591925" y="1339850"/>
          <p14:tracePt t="73517" x="11604625" y="1292225"/>
          <p14:tracePt t="73533" x="11610975" y="1241425"/>
          <p14:tracePt t="73550" x="11610975" y="1206500"/>
          <p14:tracePt t="73566" x="11610975" y="1165225"/>
          <p14:tracePt t="73583" x="11607800" y="1130300"/>
          <p14:tracePt t="73599" x="11604625" y="1108075"/>
          <p14:tracePt t="73617" x="11591925" y="1082675"/>
          <p14:tracePt t="73633" x="11576050" y="1060450"/>
          <p14:tracePt t="73650" x="11563350" y="1025525"/>
          <p14:tracePt t="73667" x="11525250" y="987425"/>
          <p14:tracePt t="73683" x="11503025" y="965200"/>
          <p14:tracePt t="73700" x="11474450" y="949325"/>
          <p14:tracePt t="73717" x="11414125" y="927100"/>
          <p14:tracePt t="73733" x="11334750" y="904875"/>
          <p14:tracePt t="73750" x="11277600" y="892175"/>
          <p14:tracePt t="73767" x="11185525" y="869950"/>
          <p14:tracePt t="73783" x="11074400" y="847725"/>
          <p14:tracePt t="73800" x="11007725" y="847725"/>
          <p14:tracePt t="73817" x="10931525" y="841375"/>
          <p14:tracePt t="73833" x="10820400" y="847725"/>
          <p14:tracePt t="73849" x="10690225" y="863600"/>
          <p14:tracePt t="73866" x="10582275" y="879475"/>
          <p14:tracePt t="73883" x="10490200" y="892175"/>
          <p14:tracePt t="73900" x="10398125" y="930275"/>
          <p14:tracePt t="73917" x="10328275" y="958850"/>
          <p14:tracePt t="73934" x="10264775" y="1003300"/>
          <p14:tracePt t="73950" x="10233025" y="1047750"/>
          <p14:tracePt t="73967" x="10220325" y="1073150"/>
          <p14:tracePt t="73983" x="10185400" y="1177925"/>
          <p14:tracePt t="74000" x="10169525" y="1247775"/>
          <p14:tracePt t="74016" x="10169525" y="1289050"/>
          <p14:tracePt t="74033" x="10153650" y="1431925"/>
          <p14:tracePt t="74050" x="10169525" y="1539875"/>
          <p14:tracePt t="74066" x="10204450" y="1612900"/>
          <p14:tracePt t="74083" x="10239375" y="1676400"/>
          <p14:tracePt t="74100" x="10299700" y="1736725"/>
          <p14:tracePt t="74116" x="10394950" y="1790700"/>
          <p14:tracePt t="74133" x="10506075" y="1816100"/>
          <p14:tracePt t="74150" x="10642600" y="1822450"/>
          <p14:tracePt t="74166" x="10782300" y="1822450"/>
          <p14:tracePt t="74184" x="10950575" y="1768475"/>
          <p14:tracePt t="74200" x="11023600" y="1752600"/>
          <p14:tracePt t="74217" x="11156950" y="1701800"/>
          <p14:tracePt t="74233" x="11306175" y="1638300"/>
          <p14:tracePt t="74250" x="11398250" y="1549400"/>
          <p14:tracePt t="74267" x="11458575" y="1463675"/>
          <p14:tracePt t="74283" x="11490325" y="1381125"/>
          <p14:tracePt t="74300" x="11506200" y="1273175"/>
          <p14:tracePt t="74316" x="11512550" y="1184275"/>
          <p14:tracePt t="74333" x="11509375" y="1085850"/>
          <p14:tracePt t="74350" x="11483975" y="977900"/>
          <p14:tracePt t="74366" x="11436350" y="882650"/>
          <p14:tracePt t="74384" x="11382375" y="781050"/>
          <p14:tracePt t="74400" x="11369675" y="765175"/>
          <p14:tracePt t="74417" x="11341100" y="733425"/>
          <p14:tracePt t="74434" x="11271250" y="723900"/>
          <p14:tracePt t="74450" x="11223625" y="714375"/>
          <p14:tracePt t="74467" x="11080750" y="701675"/>
          <p14:tracePt t="74483" x="11014075" y="692150"/>
          <p14:tracePt t="74500" x="10956925" y="692150"/>
          <p14:tracePt t="74517" x="10893425" y="698500"/>
          <p14:tracePt t="74533" x="10804525" y="704850"/>
          <p14:tracePt t="74550" x="10731500" y="717550"/>
          <p14:tracePt t="74567" x="10598150" y="749300"/>
          <p14:tracePt t="74583" x="10496550" y="771525"/>
          <p14:tracePt t="74600" x="10420350" y="781050"/>
          <p14:tracePt t="74616" x="10353675" y="787400"/>
          <p14:tracePt t="74634" x="10258425" y="825500"/>
          <p14:tracePt t="74650" x="10229850" y="847725"/>
          <p14:tracePt t="74667" x="10172700" y="904875"/>
          <p14:tracePt t="74683" x="10144125" y="939800"/>
          <p14:tracePt t="74700" x="10115550" y="1000125"/>
          <p14:tracePt t="74716" x="10102850" y="1044575"/>
          <p14:tracePt t="74733" x="10102850" y="1098550"/>
          <p14:tracePt t="74750" x="10102850" y="1146175"/>
          <p14:tracePt t="74767" x="10106025" y="1181100"/>
          <p14:tracePt t="74783" x="10131425" y="1219200"/>
          <p14:tracePt t="74800" x="10163175" y="1247775"/>
          <p14:tracePt t="74817" x="10188575" y="1285875"/>
          <p14:tracePt t="74833" x="10239375" y="1317625"/>
          <p14:tracePt t="74850" x="10312400" y="1355725"/>
          <p14:tracePt t="74866" x="10404475" y="1377950"/>
          <p14:tracePt t="74884" x="10534650" y="1384300"/>
          <p14:tracePt t="74900" x="10588625" y="1384300"/>
          <p14:tracePt t="74917" x="10693400" y="1384300"/>
          <p14:tracePt t="74933" x="10864850" y="1381125"/>
          <p14:tracePt t="74950" x="11004550" y="1362075"/>
          <p14:tracePt t="74966" x="11115675" y="1349375"/>
          <p14:tracePt t="74983" x="11226800" y="1323975"/>
          <p14:tracePt t="75000" x="11353800" y="1308100"/>
          <p14:tracePt t="75016" x="11407775" y="1289050"/>
          <p14:tracePt t="75033" x="11452225" y="1270000"/>
          <p14:tracePt t="75050" x="11483975" y="1225550"/>
          <p14:tracePt t="75067" x="11499850" y="1190625"/>
          <p14:tracePt t="75083" x="11506200" y="1149350"/>
          <p14:tracePt t="75100" x="11506200" y="1098550"/>
          <p14:tracePt t="75117" x="11506200" y="1082675"/>
          <p14:tracePt t="75133" x="11496675" y="1041400"/>
          <p14:tracePt t="75150" x="11487150" y="1009650"/>
          <p14:tracePt t="75166" x="11468100" y="981075"/>
          <p14:tracePt t="75183" x="11452225" y="958850"/>
          <p14:tracePt t="75200" x="11442700" y="942975"/>
          <p14:tracePt t="75217" x="11426825" y="933450"/>
          <p14:tracePt t="75233" x="11426825" y="927100"/>
          <p14:tracePt t="75250" x="11420475" y="923925"/>
          <p14:tracePt t="75267" x="11410950" y="923925"/>
          <p14:tracePt t="75283" x="11404600" y="920750"/>
          <p14:tracePt t="75300" x="11395075" y="914400"/>
          <p14:tracePt t="75317" x="11391900" y="914400"/>
          <p14:tracePt t="75366" x="11385550" y="911225"/>
          <p14:tracePt t="75375" x="11382375" y="904875"/>
          <p14:tracePt t="75391" x="11379200" y="901700"/>
          <p14:tracePt t="75400" x="11372850" y="901700"/>
          <p14:tracePt t="75416" x="11360150" y="901700"/>
          <p14:tracePt t="75433" x="11344275" y="892175"/>
          <p14:tracePt t="75450" x="11334750" y="885825"/>
          <p14:tracePt t="75466" x="11325225" y="882650"/>
          <p14:tracePt t="75483" x="11312525" y="879475"/>
          <p14:tracePt t="75500" x="11303000" y="873125"/>
          <p14:tracePt t="75517" x="11283950" y="857250"/>
          <p14:tracePt t="75534" x="11207750" y="835025"/>
          <p14:tracePt t="75550" x="11191875" y="822325"/>
          <p14:tracePt t="75567" x="11131550" y="809625"/>
          <p14:tracePt t="75584" x="11096625" y="796925"/>
          <p14:tracePt t="75600" x="11087100" y="793750"/>
          <p14:tracePt t="75617" x="11058525" y="787400"/>
          <p14:tracePt t="75633" x="10991850" y="787400"/>
          <p14:tracePt t="75650" x="10906125" y="790575"/>
          <p14:tracePt t="75666" x="10807700" y="806450"/>
          <p14:tracePt t="75683" x="10721975" y="806450"/>
          <p14:tracePt t="75700" x="10652125" y="812800"/>
          <p14:tracePt t="75716" x="10585450" y="828675"/>
          <p14:tracePt t="75733" x="10521950" y="847725"/>
          <p14:tracePt t="75750" x="10448925" y="882650"/>
          <p14:tracePt t="75767" x="10407650" y="939800"/>
          <p14:tracePt t="75784" x="10344150" y="996950"/>
          <p14:tracePt t="75800" x="10321925" y="1025525"/>
          <p14:tracePt t="75817" x="10290175" y="1111250"/>
          <p14:tracePt t="75833" x="10267950" y="1171575"/>
          <p14:tracePt t="75849" x="10261600" y="1241425"/>
          <p14:tracePt t="75866" x="10261600" y="1279525"/>
          <p14:tracePt t="75883" x="10264775" y="1311275"/>
          <p14:tracePt t="75900" x="10283825" y="1349375"/>
          <p14:tracePt t="75917" x="10293350" y="1384300"/>
          <p14:tracePt t="75933" x="10331450" y="1412875"/>
          <p14:tracePt t="75950" x="10366375" y="1438275"/>
          <p14:tracePt t="75966" x="10417175" y="1450975"/>
          <p14:tracePt t="75983" x="10525125" y="1466850"/>
          <p14:tracePt t="76000" x="10623550" y="1466850"/>
          <p14:tracePt t="76017" x="10718800" y="1460500"/>
          <p14:tracePt t="76033" x="10871200" y="1454150"/>
          <p14:tracePt t="76050" x="10941050" y="1438275"/>
          <p14:tracePt t="76066" x="11007725" y="1425575"/>
          <p14:tracePt t="76083" x="11071225" y="1412875"/>
          <p14:tracePt t="76099" x="11106150" y="1406525"/>
          <p14:tracePt t="76116" x="11122025" y="1406525"/>
          <p14:tracePt t="76133" x="11137900" y="1397000"/>
          <p14:tracePt t="76150" x="11150600" y="1387475"/>
          <p14:tracePt t="76167" x="11160125" y="1377950"/>
          <p14:tracePt t="76183" x="11166475" y="1374775"/>
          <p14:tracePt t="76200" x="11169650" y="1365250"/>
          <p14:tracePt t="76217" x="11169650" y="1355725"/>
          <p14:tracePt t="76250" x="11172825" y="1349375"/>
          <p14:tracePt t="76267" x="11172825" y="1346200"/>
          <p14:tracePt t="76283" x="11179175" y="1343025"/>
          <p14:tracePt t="76709" x="11188700" y="1352550"/>
          <p14:tracePt t="76716" x="11188700" y="1358900"/>
          <p14:tracePt t="76725" x="11195050" y="1368425"/>
          <p14:tracePt t="76732" x="11204575" y="1374775"/>
          <p14:tracePt t="76748" x="11207750" y="1377950"/>
          <p14:tracePt t="76764" x="11249025" y="1387475"/>
          <p14:tracePt t="76781" x="11315700" y="1400175"/>
          <p14:tracePt t="76797" x="11420475" y="1416050"/>
          <p14:tracePt t="76815" x="11515725" y="1416050"/>
          <p14:tracePt t="76831" x="11591925" y="1416050"/>
          <p14:tracePt t="76848" x="11642725" y="1406525"/>
          <p14:tracePt t="76865" x="11677650" y="1400175"/>
          <p14:tracePt t="76881" x="11699875" y="1390650"/>
          <p14:tracePt t="76898" x="11709400" y="1377950"/>
          <p14:tracePt t="76915" x="11718925" y="1349375"/>
          <p14:tracePt t="76931" x="11725275" y="1317625"/>
          <p14:tracePt t="76947" x="11737975" y="1266825"/>
          <p14:tracePt t="76965" x="11750675" y="1216025"/>
          <p14:tracePt t="76981" x="11750675" y="1181100"/>
          <p14:tracePt t="76998" x="11750675" y="1130300"/>
          <p14:tracePt t="77014" x="11750675" y="1089025"/>
          <p14:tracePt t="77031" x="11750675" y="1035050"/>
          <p14:tracePt t="77048" x="11747500" y="993775"/>
          <p14:tracePt t="77064" x="11747500" y="952500"/>
          <p14:tracePt t="77081" x="11737975" y="917575"/>
          <p14:tracePt t="77098" x="11718925" y="882650"/>
          <p14:tracePt t="77115" x="11712575" y="854075"/>
          <p14:tracePt t="77131" x="11703050" y="825500"/>
          <p14:tracePt t="77148" x="11703050" y="800100"/>
          <p14:tracePt t="77165" x="11696700" y="784225"/>
          <p14:tracePt t="77181" x="11690350" y="774700"/>
          <p14:tracePt t="77197" x="11687175" y="765175"/>
          <p14:tracePt t="77215" x="11687175" y="762000"/>
          <p14:tracePt t="77231" x="11684000" y="752475"/>
          <p14:tracePt t="77335" x="11671300" y="765175"/>
          <p14:tracePt t="77342" x="11664950" y="822325"/>
          <p14:tracePt t="77350" x="11664950" y="863600"/>
          <p14:tracePt t="77364" x="11652250" y="901700"/>
          <p14:tracePt t="77381" x="11652250" y="1006475"/>
          <p14:tracePt t="77398" x="11630025" y="1089025"/>
          <p14:tracePt t="77415" x="11630025" y="1136650"/>
          <p14:tracePt t="77431" x="11630025" y="1203325"/>
          <p14:tracePt t="77448" x="11630025" y="1212850"/>
          <p14:tracePt t="77465" x="11630025" y="1219200"/>
          <p14:tracePt t="77545" x="11636375" y="1200150"/>
          <p14:tracePt t="77553" x="11642725" y="1165225"/>
          <p14:tracePt t="77564" x="11642725" y="1139825"/>
          <p14:tracePt t="77581" x="11642725" y="1085850"/>
          <p14:tracePt t="77598" x="11642725" y="1028700"/>
          <p14:tracePt t="77615" x="11649075" y="996950"/>
          <p14:tracePt t="77631" x="11645900" y="955675"/>
          <p14:tracePt t="77648" x="11645900" y="920750"/>
          <p14:tracePt t="77664" x="11645900" y="901700"/>
          <p14:tracePt t="77681" x="11645900" y="885825"/>
          <p14:tracePt t="77753" x="11645900" y="901700"/>
          <p14:tracePt t="77761" x="11645900" y="933450"/>
          <p14:tracePt t="77768" x="11645900" y="1000125"/>
          <p14:tracePt t="77781" x="11645900" y="1031875"/>
          <p14:tracePt t="77798" x="11639550" y="1171575"/>
          <p14:tracePt t="77814" x="11630025" y="1266825"/>
          <p14:tracePt t="77832" x="11633200" y="1346200"/>
          <p14:tracePt t="77848" x="11639550" y="1349375"/>
          <p14:tracePt t="77850" x="11639550" y="1352550"/>
          <p14:tracePt t="77938" x="11642725" y="1352550"/>
          <p14:tracePt t="77955" x="11649075" y="1343025"/>
          <p14:tracePt t="77962" x="11649075" y="1336675"/>
          <p14:tracePt t="77970" x="11649075" y="1327150"/>
          <p14:tracePt t="77986" x="11649075" y="1317625"/>
          <p14:tracePt t="77998" x="11649075" y="1314450"/>
          <p14:tracePt t="78015" x="11652250" y="1314450"/>
          <p14:tracePt t="78031" x="11652250" y="1308100"/>
          <p14:tracePt t="78051" x="11652250" y="1304925"/>
          <p14:tracePt t="78066" x="11658600" y="1304925"/>
          <p14:tracePt t="78275" x="11658600" y="1301750"/>
          <p14:tracePt t="78307" x="11658600" y="1295400"/>
          <p14:tracePt t="78322" x="11658600" y="1292225"/>
          <p14:tracePt t="78348" x="11658600" y="1285875"/>
          <p14:tracePt t="78370" x="11658600" y="1282700"/>
          <p14:tracePt t="78381" x="11658600" y="1273175"/>
          <p14:tracePt t="78421" x="11658600" y="1266825"/>
          <p14:tracePt t="78461" x="11658600" y="1263650"/>
          <p14:tracePt t="80559" x="11661775" y="1254125"/>
          <p14:tracePt t="80566" x="11668125" y="1247775"/>
          <p14:tracePt t="80575" x="11671300" y="1247775"/>
          <p14:tracePt t="80607" x="11671300" y="1244600"/>
          <p14:tracePt t="80816" x="11674475" y="1244600"/>
          <p14:tracePt t="80824" x="11674475" y="1241425"/>
          <p14:tracePt t="80841" x="11680825" y="1241425"/>
          <p14:tracePt t="81638" x="11680825" y="1235075"/>
          <p14:tracePt t="81644" x="11680825" y="1225550"/>
          <p14:tracePt t="81652" x="11680825" y="1216025"/>
          <p14:tracePt t="81660" x="11680825" y="1206500"/>
          <p14:tracePt t="81676" x="11684000" y="1184275"/>
          <p14:tracePt t="81693" x="11690350" y="1158875"/>
          <p14:tracePt t="81709" x="11690350" y="1117600"/>
          <p14:tracePt t="81726" x="11703050" y="1047750"/>
          <p14:tracePt t="81743" x="11718925" y="987425"/>
          <p14:tracePt t="81760" x="11718925" y="946150"/>
          <p14:tracePt t="81777" x="11718925" y="914400"/>
          <p14:tracePt t="81793" x="11718925" y="895350"/>
          <p14:tracePt t="81810" x="11718925" y="892175"/>
          <p14:tracePt t="81876" x="11718925" y="942975"/>
          <p14:tracePt t="81884" x="11715750" y="968375"/>
          <p14:tracePt t="81892" x="11715750" y="1009650"/>
          <p14:tracePt t="81909" x="11706225" y="1044575"/>
          <p14:tracePt t="81926" x="11706225" y="1130300"/>
          <p14:tracePt t="81943" x="11706225" y="1149350"/>
          <p14:tracePt t="81959" x="11706225" y="1152525"/>
          <p14:tracePt t="82014" x="11706225" y="1143000"/>
          <p14:tracePt t="82022" x="11699875" y="1108075"/>
          <p14:tracePt t="82030" x="11693525" y="1085850"/>
          <p14:tracePt t="82043" x="11693525" y="1050925"/>
          <p14:tracePt t="82059" x="11687175" y="974725"/>
          <p14:tracePt t="82076" x="11680825" y="876300"/>
          <p14:tracePt t="82093" x="11680825" y="841375"/>
          <p14:tracePt t="82110" x="11668125" y="806450"/>
          <p14:tracePt t="82126" x="11664950" y="796925"/>
          <p14:tracePt t="82190" x="11664950" y="835025"/>
          <p14:tracePt t="82198" x="11664950" y="876300"/>
          <p14:tracePt t="82210" x="11664950" y="939800"/>
          <p14:tracePt t="82227" x="11664950" y="987425"/>
          <p14:tracePt t="82243" x="11664950" y="1044575"/>
          <p14:tracePt t="82260" x="11664950" y="1082675"/>
          <p14:tracePt t="82276" x="11664950" y="1101725"/>
          <p14:tracePt t="82351" x="11671300" y="1085850"/>
          <p14:tracePt t="82359" x="11677650" y="1054100"/>
          <p14:tracePt t="82366" x="11677650" y="1012825"/>
          <p14:tracePt t="82377" x="11684000" y="977900"/>
          <p14:tracePt t="82393" x="11684000" y="911225"/>
          <p14:tracePt t="82409" x="11684000" y="876300"/>
          <p14:tracePt t="82427" x="11684000" y="860425"/>
          <p14:tracePt t="82513" x="11684000" y="863600"/>
          <p14:tracePt t="82521" x="11684000" y="873125"/>
          <p14:tracePt t="82528" x="11684000" y="882650"/>
          <p14:tracePt t="82543" x="11684000" y="885825"/>
          <p14:tracePt t="82560" x="11684000" y="892175"/>
          <p14:tracePt t="82672" x="11684000" y="895350"/>
          <p14:tracePt t="82680" x="11677650" y="901700"/>
          <p14:tracePt t="82688" x="11668125" y="901700"/>
          <p14:tracePt t="82696" x="11658600" y="901700"/>
          <p14:tracePt t="82710" x="11626850" y="908050"/>
          <p14:tracePt t="82727" x="11576050" y="914400"/>
          <p14:tracePt t="82743" x="11503025" y="911225"/>
          <p14:tracePt t="82760" x="11468100" y="898525"/>
          <p14:tracePt t="82776" x="11388725" y="879475"/>
          <p14:tracePt t="82793" x="11353800" y="873125"/>
          <p14:tracePt t="82810" x="11322050" y="873125"/>
          <p14:tracePt t="82827" x="11303000" y="866775"/>
          <p14:tracePt t="82843" x="11264900" y="857250"/>
          <p14:tracePt t="82860" x="11255375" y="847725"/>
          <p14:tracePt t="82877" x="11242675" y="841375"/>
          <p14:tracePt t="82893" x="11233150" y="838200"/>
          <p14:tracePt t="82910" x="11210925" y="838200"/>
          <p14:tracePt t="82926" x="11185525" y="838200"/>
          <p14:tracePt t="82943" x="11163300" y="838200"/>
          <p14:tracePt t="82960" x="11128375" y="831850"/>
          <p14:tracePt t="82977" x="11102975" y="831850"/>
          <p14:tracePt t="82994" x="11071225" y="831850"/>
          <p14:tracePt t="83010" x="11061700" y="831850"/>
          <p14:tracePt t="83027" x="11042650" y="831850"/>
          <p14:tracePt t="83043" x="11004550" y="831850"/>
          <p14:tracePt t="83060" x="10963275" y="831850"/>
          <p14:tracePt t="83077" x="10934700" y="835025"/>
          <p14:tracePt t="83093" x="10902950" y="841375"/>
          <p14:tracePt t="83110" x="10874375" y="841375"/>
          <p14:tracePt t="83127" x="10839450" y="841375"/>
          <p14:tracePt t="83143" x="10807700" y="841375"/>
          <p14:tracePt t="83160" x="10766425" y="847725"/>
          <p14:tracePt t="83176" x="10731500" y="850900"/>
          <p14:tracePt t="83193" x="10721975" y="850900"/>
          <p14:tracePt t="83210" x="10683875" y="857250"/>
          <p14:tracePt t="83227" x="10639425" y="863600"/>
          <p14:tracePt t="83244" x="10575925" y="908050"/>
          <p14:tracePt t="83260" x="10550525" y="930275"/>
          <p14:tracePt t="83277" x="10525125" y="958850"/>
          <p14:tracePt t="83293" x="10483850" y="1012825"/>
          <p14:tracePt t="83309" x="10474325" y="1031875"/>
          <p14:tracePt t="83327" x="10445750" y="1050925"/>
          <p14:tracePt t="83343" x="10426700" y="1079500"/>
          <p14:tracePt t="83360" x="10417175" y="1114425"/>
          <p14:tracePt t="83377" x="10417175" y="1127125"/>
          <p14:tracePt t="83393" x="10404475" y="1149350"/>
          <p14:tracePt t="83410" x="10394950" y="1162050"/>
          <p14:tracePt t="83426" x="10394950" y="1171575"/>
          <p14:tracePt t="83443" x="10394950" y="1177925"/>
          <p14:tracePt t="83460" x="10391775" y="1181100"/>
          <p14:tracePt t="83477" x="10385425" y="1181100"/>
          <p14:tracePt t="83615" x="10382250" y="1174750"/>
          <p14:tracePt t="83622" x="10382250" y="1158875"/>
          <p14:tracePt t="83630" x="10375900" y="1133475"/>
          <p14:tracePt t="83643" x="10375900" y="1117600"/>
          <p14:tracePt t="83660" x="10363200" y="1057275"/>
          <p14:tracePt t="83677" x="10347325" y="968375"/>
          <p14:tracePt t="83693" x="10340975" y="911225"/>
          <p14:tracePt t="83710" x="10318750" y="857250"/>
          <p14:tracePt t="83727" x="10302875" y="835025"/>
          <p14:tracePt t="83743" x="10296525" y="825500"/>
          <p14:tracePt t="83760" x="10293350" y="819150"/>
          <p14:tracePt t="83777" x="10277475" y="809625"/>
          <p14:tracePt t="83793" x="10274300" y="793750"/>
          <p14:tracePt t="83810" x="10252075" y="765175"/>
          <p14:tracePt t="83827" x="10207625" y="739775"/>
          <p14:tracePt t="83843" x="10191750" y="717550"/>
          <p14:tracePt t="83860" x="10169525" y="708025"/>
          <p14:tracePt t="83877" x="10128250" y="701675"/>
          <p14:tracePt t="83879" x="10118725" y="695325"/>
          <p14:tracePt t="83894" x="10067925" y="688975"/>
          <p14:tracePt t="83910" x="10052050" y="688975"/>
          <p14:tracePt t="83927" x="10007600" y="679450"/>
          <p14:tracePt t="83943" x="9979025" y="673100"/>
          <p14:tracePt t="83960" x="9963150" y="666750"/>
          <p14:tracePt t="83977" x="9959975" y="666750"/>
          <p14:tracePt t="83993" x="9959975" y="663575"/>
          <p14:tracePt t="84027" x="9953625" y="663575"/>
          <p14:tracePt t="84044" x="9947275" y="660400"/>
          <p14:tracePt t="84060" x="9937750" y="660400"/>
          <p14:tracePt t="84077" x="9937750" y="654050"/>
          <p14:tracePt t="84094" x="9931400" y="654050"/>
          <p14:tracePt t="84127" x="9928225" y="654050"/>
          <p14:tracePt t="84283" x="9928225" y="650875"/>
          <p14:tracePt t="84288" x="9944100" y="644525"/>
          <p14:tracePt t="84298" x="9969500" y="644525"/>
          <p14:tracePt t="84310" x="9991725" y="644525"/>
          <p14:tracePt t="84326" x="10064750" y="644525"/>
          <p14:tracePt t="84344" x="10131425" y="644525"/>
          <p14:tracePt t="84360" x="10188575" y="638175"/>
          <p14:tracePt t="84376" x="10236200" y="641350"/>
          <p14:tracePt t="84379" x="10271125" y="641350"/>
          <p14:tracePt t="84394" x="10287000" y="641350"/>
          <p14:tracePt t="84410" x="10328275" y="641350"/>
          <p14:tracePt t="84427" x="10379075" y="641350"/>
          <p14:tracePt t="84443" x="10461625" y="641350"/>
          <p14:tracePt t="84460" x="10518775" y="641350"/>
          <p14:tracePt t="84477" x="10585450" y="638175"/>
          <p14:tracePt t="84493" x="10629900" y="625475"/>
          <p14:tracePt t="84510" x="10696575" y="619125"/>
          <p14:tracePt t="84527" x="10747375" y="606425"/>
          <p14:tracePt t="84544" x="10795000" y="606425"/>
          <p14:tracePt t="84560" x="10823575" y="596900"/>
          <p14:tracePt t="84576" x="10845800" y="596900"/>
          <p14:tracePt t="84594" x="10871200" y="596900"/>
          <p14:tracePt t="84610" x="10880725" y="596900"/>
          <p14:tracePt t="84627" x="10909300" y="590550"/>
          <p14:tracePt t="84643" x="10960100" y="584200"/>
          <p14:tracePt t="84660" x="10995025" y="584200"/>
          <p14:tracePt t="84676" x="11020425" y="584200"/>
          <p14:tracePt t="84693" x="11049000" y="584200"/>
          <p14:tracePt t="84710" x="11083925" y="584200"/>
          <p14:tracePt t="84727" x="11102975" y="584200"/>
          <p14:tracePt t="84743" x="11137900" y="584200"/>
          <p14:tracePt t="84760" x="11150600" y="584200"/>
          <p14:tracePt t="84777" x="11188700" y="584200"/>
          <p14:tracePt t="84793" x="11223625" y="584200"/>
          <p14:tracePt t="84810" x="11239500" y="587375"/>
          <p14:tracePt t="84826" x="11258550" y="587375"/>
          <p14:tracePt t="84843" x="11280775" y="590550"/>
          <p14:tracePt t="84860" x="11290300" y="590550"/>
          <p14:tracePt t="84877" x="11303000" y="600075"/>
          <p14:tracePt t="84893" x="11334750" y="606425"/>
          <p14:tracePt t="84910" x="11363325" y="612775"/>
          <p14:tracePt t="84927" x="11379200" y="619125"/>
          <p14:tracePt t="84943" x="11395075" y="622300"/>
          <p14:tracePt t="84960" x="11404600" y="628650"/>
          <p14:tracePt t="84977" x="11423650" y="631825"/>
          <p14:tracePt t="84993" x="11430000" y="631825"/>
          <p14:tracePt t="85010" x="11449050" y="631825"/>
          <p14:tracePt t="85027" x="11464925" y="641350"/>
          <p14:tracePt t="85044" x="11483975" y="647700"/>
          <p14:tracePt t="85060" x="11499850" y="654050"/>
          <p14:tracePt t="85076" x="11503025" y="657225"/>
          <p14:tracePt t="85093" x="11509375" y="660400"/>
          <p14:tracePt t="85110" x="11512550" y="669925"/>
          <p14:tracePt t="85127" x="11518900" y="685800"/>
          <p14:tracePt t="85143" x="11522075" y="695325"/>
          <p14:tracePt t="85160" x="11534775" y="717550"/>
          <p14:tracePt t="85177" x="11537950" y="727075"/>
          <p14:tracePt t="85193" x="11537950" y="733425"/>
          <p14:tracePt t="85210" x="11544300" y="742950"/>
          <p14:tracePt t="85227" x="11544300" y="755650"/>
          <p14:tracePt t="85243" x="11547475" y="774700"/>
          <p14:tracePt t="85260" x="11553825" y="787400"/>
          <p14:tracePt t="85277" x="11557000" y="796925"/>
          <p14:tracePt t="85294" x="11557000" y="809625"/>
          <p14:tracePt t="85310" x="11557000" y="819150"/>
          <p14:tracePt t="85326" x="11557000" y="838200"/>
          <p14:tracePt t="85343" x="11557000" y="847725"/>
          <p14:tracePt t="85360" x="11557000" y="860425"/>
          <p14:tracePt t="85377" x="11563350" y="869950"/>
          <p14:tracePt t="85393" x="11563350" y="879475"/>
          <p14:tracePt t="85410" x="11566525" y="882650"/>
          <p14:tracePt t="85427" x="11569700" y="898525"/>
          <p14:tracePt t="85443" x="11576050" y="908050"/>
          <p14:tracePt t="85460" x="11576050" y="911225"/>
          <p14:tracePt t="85477" x="11579225" y="927100"/>
          <p14:tracePt t="85493" x="11579225" y="933450"/>
          <p14:tracePt t="85510" x="11579225" y="942975"/>
          <p14:tracePt t="85527" x="11585575" y="952500"/>
          <p14:tracePt t="85544" x="11585575" y="962025"/>
          <p14:tracePt t="85560" x="11579225" y="971550"/>
          <p14:tracePt t="85576" x="11569700" y="981075"/>
          <p14:tracePt t="85593" x="11569700" y="984250"/>
          <p14:tracePt t="85610" x="11566525" y="990600"/>
          <p14:tracePt t="85626" x="11560175" y="1000125"/>
          <p14:tracePt t="85643" x="11550650" y="1003300"/>
          <p14:tracePt t="85660" x="11547475" y="1009650"/>
          <p14:tracePt t="85677" x="11541125" y="1016000"/>
          <p14:tracePt t="85693" x="11522075" y="1022350"/>
          <p14:tracePt t="85710" x="11503025" y="1028700"/>
          <p14:tracePt t="85727" x="11474450" y="1028700"/>
          <p14:tracePt t="85743" x="11455400" y="1028700"/>
          <p14:tracePt t="85760" x="11445875" y="1031875"/>
          <p14:tracePt t="85776" x="11442700" y="1031875"/>
          <p14:tracePt t="85793" x="11417300" y="1031875"/>
          <p14:tracePt t="85810" x="11395075" y="1031875"/>
          <p14:tracePt t="85826" x="11353800" y="1031875"/>
          <p14:tracePt t="85844" x="11312525" y="1028700"/>
          <p14:tracePt t="85860" x="11264900" y="1022350"/>
          <p14:tracePt t="85877" x="11229975" y="1016000"/>
          <p14:tracePt t="85893" x="11195050" y="1009650"/>
          <p14:tracePt t="85910" x="11179175" y="1009650"/>
          <p14:tracePt t="85927" x="11172825" y="1006475"/>
          <p14:tracePt t="85943" x="11150600" y="1006475"/>
          <p14:tracePt t="85960" x="11144250" y="1006475"/>
          <p14:tracePt t="85977" x="11112500" y="1006475"/>
          <p14:tracePt t="85994" x="11093450" y="1000125"/>
          <p14:tracePt t="86010" x="11087100" y="996950"/>
          <p14:tracePt t="86027" x="11052175" y="987425"/>
          <p14:tracePt t="86043" x="11042650" y="981075"/>
          <p14:tracePt t="86060" x="11036300" y="977900"/>
          <p14:tracePt t="86076" x="11026775" y="971550"/>
          <p14:tracePt t="86094" x="11020425" y="968375"/>
          <p14:tracePt t="86110" x="10998200" y="962025"/>
          <p14:tracePt t="86127" x="10988675" y="958850"/>
          <p14:tracePt t="86144" x="10982325" y="952500"/>
          <p14:tracePt t="86160" x="10966450" y="949325"/>
          <p14:tracePt t="86178" x="10941050" y="939800"/>
          <p14:tracePt t="86194" x="10937875" y="939800"/>
          <p14:tracePt t="86210" x="10934700" y="939800"/>
          <p14:tracePt t="86227" x="10918825" y="933450"/>
          <p14:tracePt t="86244" x="10899775" y="930275"/>
          <p14:tracePt t="86260" x="10877550" y="923925"/>
          <p14:tracePt t="86277" x="10858500" y="914400"/>
          <p14:tracePt t="86294" x="10823575" y="901700"/>
          <p14:tracePt t="86310" x="10804525" y="901700"/>
          <p14:tracePt t="86327" x="10798175" y="901700"/>
          <p14:tracePt t="86343" x="10791825" y="898525"/>
          <p14:tracePt t="86360" x="10775950" y="898525"/>
          <p14:tracePt t="86376" x="10763250" y="898525"/>
          <p14:tracePt t="86394" x="10737850" y="898525"/>
          <p14:tracePt t="86410" x="10721975" y="901700"/>
          <p14:tracePt t="86427" x="10699750" y="901700"/>
          <p14:tracePt t="86443" x="10655300" y="904875"/>
          <p14:tracePt t="86460" x="10652125" y="911225"/>
          <p14:tracePt t="86477" x="10633075" y="914400"/>
          <p14:tracePt t="86494" x="10610850" y="920750"/>
          <p14:tracePt t="86510" x="10598150" y="920750"/>
          <p14:tracePt t="86527" x="10575925" y="923925"/>
          <p14:tracePt t="86543" x="10560050" y="930275"/>
          <p14:tracePt t="86560" x="10550525" y="936625"/>
          <p14:tracePt t="86577" x="10531475" y="946150"/>
          <p14:tracePt t="86593" x="10502900" y="955675"/>
          <p14:tracePt t="86610" x="10487025" y="965200"/>
          <p14:tracePt t="86628" x="10461625" y="981075"/>
          <p14:tracePt t="86644" x="10455275" y="990600"/>
          <p14:tracePt t="86660" x="10448925" y="993775"/>
          <p14:tracePt t="86676" x="10436225" y="1003300"/>
          <p14:tracePt t="86693" x="10407650" y="1019175"/>
          <p14:tracePt t="86710" x="10391775" y="1035050"/>
          <p14:tracePt t="86727" x="10375900" y="1047750"/>
          <p14:tracePt t="86743" x="10363200" y="1050925"/>
          <p14:tracePt t="86760" x="10347325" y="1057275"/>
          <p14:tracePt t="86777" x="10325100" y="1066800"/>
          <p14:tracePt t="86794" x="10312400" y="1066800"/>
          <p14:tracePt t="86810" x="10302875" y="1073150"/>
          <p14:tracePt t="86828" x="10283825" y="1073150"/>
          <p14:tracePt t="86843" x="10283825" y="1076325"/>
          <p14:tracePt t="86860" x="10274300" y="1076325"/>
          <p14:tracePt t="86877" x="10248900" y="1076325"/>
          <p14:tracePt t="86894" x="10213975" y="1073150"/>
          <p14:tracePt t="86910" x="10125075" y="1066800"/>
          <p14:tracePt t="86927" x="10077450" y="1060450"/>
          <p14:tracePt t="86944" x="10036175" y="1054100"/>
          <p14:tracePt t="86960" x="10010775" y="1054100"/>
          <p14:tracePt t="86977" x="9991725" y="1054100"/>
          <p14:tracePt t="86993" x="9982200" y="1050925"/>
          <p14:tracePt t="87011" x="9969500" y="1050925"/>
          <p14:tracePt t="87027" x="9959975" y="1044575"/>
          <p14:tracePt t="87044" x="9944100" y="1044575"/>
          <p14:tracePt t="87061" x="9928225" y="1044575"/>
          <p14:tracePt t="87077" x="9912350" y="1047750"/>
          <p14:tracePt t="87093" x="9890125" y="1047750"/>
          <p14:tracePt t="87111" x="9871075" y="1047750"/>
          <p14:tracePt t="87127" x="9848850" y="1047750"/>
          <p14:tracePt t="88213" x="9845675" y="1047750"/>
          <p14:tracePt t="88229" x="9845675" y="1041400"/>
          <p14:tracePt t="88237" x="9839325" y="1028700"/>
          <p14:tracePt t="88244" x="9839325" y="1019175"/>
          <p14:tracePt t="88253" x="9839325" y="1016000"/>
          <p14:tracePt t="88276" x="9839325" y="1009650"/>
          <p14:tracePt t="88292" x="9839325" y="1006475"/>
          <p14:tracePt t="88308" x="9839325" y="1000125"/>
          <p14:tracePt t="88319" x="9839325" y="996950"/>
          <p14:tracePt t="88336" x="9839325" y="987425"/>
          <p14:tracePt t="88353" x="9839325" y="968375"/>
          <p14:tracePt t="88369" x="9836150" y="958850"/>
          <p14:tracePt t="88386" x="9836150" y="955675"/>
          <p14:tracePt t="88403" x="9836150" y="936625"/>
          <p14:tracePt t="88419" x="9842500" y="914400"/>
          <p14:tracePt t="88421" x="9842500" y="904875"/>
          <p14:tracePt t="88436" x="9848850" y="876300"/>
          <p14:tracePt t="88453" x="9852025" y="866775"/>
          <p14:tracePt t="88469" x="9861550" y="844550"/>
          <p14:tracePt t="88486" x="9874250" y="831850"/>
          <p14:tracePt t="88503" x="9886950" y="809625"/>
          <p14:tracePt t="88519" x="9893300" y="800100"/>
          <p14:tracePt t="88536" x="9896475" y="800100"/>
          <p14:tracePt t="88552" x="9902825" y="790575"/>
          <p14:tracePt t="88569" x="9912350" y="784225"/>
          <p14:tracePt t="88586" x="9918700" y="777875"/>
          <p14:tracePt t="88603" x="9918700" y="774700"/>
          <p14:tracePt t="88619" x="9928225" y="765175"/>
          <p14:tracePt t="88636" x="9934575" y="755650"/>
          <p14:tracePt t="88653" x="9937750" y="742950"/>
          <p14:tracePt t="88669" x="9944100" y="733425"/>
          <p14:tracePt t="88686" x="9947275" y="714375"/>
          <p14:tracePt t="88703" x="9956800" y="692150"/>
          <p14:tracePt t="88719" x="9963150" y="682625"/>
          <p14:tracePt t="88735" x="9972675" y="673100"/>
          <p14:tracePt t="88753" x="9988550" y="669925"/>
          <p14:tracePt t="88769" x="9998075" y="654050"/>
          <p14:tracePt t="88786" x="10010775" y="650875"/>
          <p14:tracePt t="88802" x="10033000" y="644525"/>
          <p14:tracePt t="88819" x="10045700" y="638175"/>
          <p14:tracePt t="88836" x="10074275" y="638175"/>
          <p14:tracePt t="88852" x="10093325" y="638175"/>
          <p14:tracePt t="88870" x="10150475" y="638175"/>
          <p14:tracePt t="88885" x="10163175" y="638175"/>
          <p14:tracePt t="88902" x="10198100" y="641350"/>
          <p14:tracePt t="88918" x="10242550" y="669925"/>
          <p14:tracePt t="88936" x="10255250" y="714375"/>
          <p14:tracePt t="88952" x="10267950" y="765175"/>
          <p14:tracePt t="88969" x="10299700" y="876300"/>
          <p14:tracePt t="88986" x="10315575" y="993775"/>
          <p14:tracePt t="89003" x="10325100" y="1092200"/>
          <p14:tracePt t="89019" x="10318750" y="1143000"/>
          <p14:tracePt t="89036" x="10299700" y="1203325"/>
          <p14:tracePt t="89052" x="10274300" y="1247775"/>
          <p14:tracePt t="89069" x="10242550" y="1292225"/>
          <p14:tracePt t="89086" x="10198100" y="1330325"/>
          <p14:tracePt t="89102" x="10166350" y="1368425"/>
          <p14:tracePt t="89119" x="10112375" y="1387475"/>
          <p14:tracePt t="89136" x="10071100" y="1400175"/>
          <p14:tracePt t="89152" x="10042525" y="1406525"/>
          <p14:tracePt t="89169" x="10023475" y="1416050"/>
          <p14:tracePt t="89185" x="10007600" y="1416050"/>
          <p14:tracePt t="89202" x="9994900" y="1416050"/>
          <p14:tracePt t="89219" x="9994900" y="1397000"/>
          <p14:tracePt t="89236" x="9982200" y="1362075"/>
          <p14:tracePt t="89252" x="9963150" y="1292225"/>
          <p14:tracePt t="89269" x="9947275" y="1212850"/>
          <p14:tracePt t="89286" x="9934575" y="1146175"/>
          <p14:tracePt t="89302" x="9921875" y="1054100"/>
          <p14:tracePt t="89320" x="9912350" y="923925"/>
          <p14:tracePt t="89336" x="9906000" y="825500"/>
          <p14:tracePt t="89353" x="9906000" y="762000"/>
          <p14:tracePt t="89369" x="9902825" y="692150"/>
          <p14:tracePt t="89386" x="9912350" y="593725"/>
          <p14:tracePt t="89408" x="9937750" y="517525"/>
          <p14:tracePt t="89419" x="9950450" y="498475"/>
          <p14:tracePt t="89435" x="9966325" y="485775"/>
          <p14:tracePt t="89453" x="9988550" y="466725"/>
          <p14:tracePt t="89469" x="10029825" y="454025"/>
          <p14:tracePt t="89486" x="10071100" y="444500"/>
          <p14:tracePt t="89502" x="10112375" y="438150"/>
          <p14:tracePt t="89519" x="10153650" y="438150"/>
          <p14:tracePt t="89536" x="10185400" y="438150"/>
          <p14:tracePt t="89552" x="10207625" y="438150"/>
          <p14:tracePt t="89570" x="10239375" y="454025"/>
          <p14:tracePt t="89586" x="10239375" y="469900"/>
          <p14:tracePt t="89603" x="10248900" y="520700"/>
          <p14:tracePt t="89619" x="10277475" y="625475"/>
          <p14:tracePt t="89636" x="10302875" y="736600"/>
          <p14:tracePt t="89653" x="10302875" y="812800"/>
          <p14:tracePt t="89669" x="10290175" y="892175"/>
          <p14:tracePt t="89685" x="10242550" y="993775"/>
          <p14:tracePt t="89703" x="10207625" y="1057275"/>
          <p14:tracePt t="89719" x="10153650" y="1143000"/>
          <p14:tracePt t="89736" x="10109200" y="1216025"/>
          <p14:tracePt t="89752" x="10048875" y="1292225"/>
          <p14:tracePt t="89769" x="10010775" y="1365250"/>
          <p14:tracePt t="89786" x="9982200" y="1390650"/>
          <p14:tracePt t="89802" x="9979025" y="1393825"/>
          <p14:tracePt t="89819" x="9979025" y="1400175"/>
          <p14:tracePt t="89877" x="9972675" y="1374775"/>
          <p14:tracePt t="89885" x="9972675" y="1355725"/>
          <p14:tracePt t="89892" x="9972675" y="1323975"/>
          <p14:tracePt t="89903" x="9972675" y="1270000"/>
          <p14:tracePt t="89919" x="9972675" y="1184275"/>
          <p14:tracePt t="89935" x="9972675" y="1089025"/>
          <p14:tracePt t="89952" x="9979025" y="981075"/>
          <p14:tracePt t="89969" x="9985375" y="892175"/>
          <p14:tracePt t="89986" x="10004425" y="831850"/>
          <p14:tracePt t="90003" x="10048875" y="758825"/>
          <p14:tracePt t="90020" x="10118725" y="673100"/>
          <p14:tracePt t="90036" x="10182225" y="638175"/>
          <p14:tracePt t="90052" x="10207625" y="635000"/>
          <p14:tracePt t="90069" x="10296525" y="600075"/>
          <p14:tracePt t="90086" x="10337800" y="587375"/>
          <p14:tracePt t="90103" x="10372725" y="587375"/>
          <p14:tracePt t="90119" x="10407650" y="590550"/>
          <p14:tracePt t="90136" x="10436225" y="600075"/>
          <p14:tracePt t="90152" x="10480675" y="641350"/>
          <p14:tracePt t="90169" x="10547350" y="692150"/>
          <p14:tracePt t="90185" x="10575925" y="762000"/>
          <p14:tracePt t="90202" x="10617200" y="838200"/>
          <p14:tracePt t="90219" x="10642600" y="927100"/>
          <p14:tracePt t="90236" x="10636250" y="1035050"/>
          <p14:tracePt t="90252" x="10629900" y="1111250"/>
          <p14:tracePt t="90269" x="10601325" y="1228725"/>
          <p14:tracePt t="90286" x="10585450" y="1263650"/>
          <p14:tracePt t="90302" x="10550525" y="1327150"/>
          <p14:tracePt t="90319" x="10483850" y="1387475"/>
          <p14:tracePt t="90336" x="10436225" y="1428750"/>
          <p14:tracePt t="90352" x="10420350" y="1428750"/>
          <p14:tracePt t="90369" x="10417175" y="1428750"/>
          <p14:tracePt t="90386" x="10414000" y="1422400"/>
          <p14:tracePt t="90402" x="10407650" y="1387475"/>
          <p14:tracePt t="90419" x="10394950" y="1336675"/>
          <p14:tracePt t="90435" x="10353675" y="1225550"/>
          <p14:tracePt t="90452" x="10347325" y="1136650"/>
          <p14:tracePt t="90469" x="10347325" y="1009650"/>
          <p14:tracePt t="90486" x="10360025" y="850900"/>
          <p14:tracePt t="90503" x="10385425" y="730250"/>
          <p14:tracePt t="90519" x="10433050" y="552450"/>
          <p14:tracePt t="90536" x="10455275" y="473075"/>
          <p14:tracePt t="90552" x="10480675" y="428625"/>
          <p14:tracePt t="90569" x="10509250" y="412750"/>
          <p14:tracePt t="90586" x="10537825" y="400050"/>
          <p14:tracePt t="90602" x="10572750" y="396875"/>
          <p14:tracePt t="90619" x="10610850" y="396875"/>
          <p14:tracePt t="90636" x="10671175" y="412750"/>
          <p14:tracePt t="90653" x="10706100" y="434975"/>
          <p14:tracePt t="90669" x="10747375" y="482600"/>
          <p14:tracePt t="90685" x="10782300" y="542925"/>
          <p14:tracePt t="90703" x="10814050" y="606425"/>
          <p14:tracePt t="90720" x="10823575" y="736600"/>
          <p14:tracePt t="90736" x="10823575" y="854075"/>
          <p14:tracePt t="90753" x="10823575" y="939800"/>
          <p14:tracePt t="90769" x="10817225" y="1025525"/>
          <p14:tracePt t="90786" x="10804525" y="1104900"/>
          <p14:tracePt t="90803" x="10775950" y="1158875"/>
          <p14:tracePt t="90819" x="10725150" y="1235075"/>
          <p14:tracePt t="90835" x="10696575" y="1263650"/>
          <p14:tracePt t="90852" x="10668000" y="1285875"/>
          <p14:tracePt t="90869" x="10658475" y="1285875"/>
          <p14:tracePt t="90886" x="10652125" y="1285875"/>
          <p14:tracePt t="90902" x="10648950" y="1285875"/>
          <p14:tracePt t="90919" x="10639425" y="1266825"/>
          <p14:tracePt t="90935" x="10633075" y="1231900"/>
          <p14:tracePt t="90952" x="10626725" y="1187450"/>
          <p14:tracePt t="90969" x="10626725" y="1095375"/>
          <p14:tracePt t="90986" x="10626725" y="977900"/>
          <p14:tracePt t="91003" x="10626725" y="882650"/>
          <p14:tracePt t="91019" x="10661650" y="736600"/>
          <p14:tracePt t="91036" x="10706100" y="650875"/>
          <p14:tracePt t="91053" x="10756900" y="603250"/>
          <p14:tracePt t="91069" x="10788650" y="565150"/>
          <p14:tracePt t="91086" x="10807700" y="552450"/>
          <p14:tracePt t="91103" x="10829925" y="549275"/>
          <p14:tracePt t="91119" x="10839450" y="549275"/>
          <p14:tracePt t="91136" x="10845800" y="549275"/>
          <p14:tracePt t="91152" x="10855325" y="549275"/>
          <p14:tracePt t="91169" x="10877550" y="577850"/>
          <p14:tracePt t="91185" x="10922000" y="622300"/>
          <p14:tracePt t="91203" x="10947400" y="676275"/>
          <p14:tracePt t="91220" x="10985500" y="733425"/>
          <p14:tracePt t="91236" x="11001375" y="800100"/>
          <p14:tracePt t="91253" x="11004550" y="847725"/>
          <p14:tracePt t="91269" x="11004550" y="889000"/>
          <p14:tracePt t="91286" x="10998200" y="923925"/>
          <p14:tracePt t="91303" x="10991850" y="965200"/>
          <p14:tracePt t="91319" x="10985500" y="1012825"/>
          <p14:tracePt t="91336" x="10979150" y="1073150"/>
          <p14:tracePt t="91353" x="10966450" y="1120775"/>
          <p14:tracePt t="91369" x="10947400" y="1158875"/>
          <p14:tracePt t="91386" x="10947400" y="1174750"/>
          <p14:tracePt t="91402" x="10947400" y="1177925"/>
          <p14:tracePt t="91607" x="10944225" y="1177925"/>
          <p14:tracePt t="91615" x="10928350" y="1187450"/>
          <p14:tracePt t="91622" x="10902950" y="1206500"/>
          <p14:tracePt t="91636" x="10874375" y="1235075"/>
          <p14:tracePt t="91652" x="10775950" y="1308100"/>
          <p14:tracePt t="91669" x="10671175" y="1381125"/>
          <p14:tracePt t="91686" x="10556875" y="1447800"/>
          <p14:tracePt t="91702" x="10512425" y="1466850"/>
          <p14:tracePt t="91719" x="10496550" y="1476375"/>
          <p14:tracePt t="91736" x="10493375" y="1482725"/>
          <p14:tracePt t="91809" x="10487025" y="1482725"/>
          <p14:tracePt t="92805" x="10452100" y="1492250"/>
          <p14:tracePt t="92812" x="10394950" y="1501775"/>
          <p14:tracePt t="92820" x="10360025" y="1524000"/>
          <p14:tracePt t="92836" x="10302875" y="1539875"/>
          <p14:tracePt t="92852" x="10239375" y="1574800"/>
          <p14:tracePt t="92868" x="10102850" y="1612900"/>
          <p14:tracePt t="92886" x="10067925" y="1625600"/>
          <p14:tracePt t="92902" x="10026650" y="1641475"/>
          <p14:tracePt t="92919" x="9998075" y="1660525"/>
          <p14:tracePt t="92936" x="9956800" y="1676400"/>
          <p14:tracePt t="92953" x="9915525" y="1717675"/>
          <p14:tracePt t="92969" x="9877425" y="1762125"/>
          <p14:tracePt t="92986" x="9832975" y="1825625"/>
          <p14:tracePt t="92988" x="9807575" y="1844675"/>
          <p14:tracePt t="93002" x="9788525" y="1863725"/>
          <p14:tracePt t="93019" x="9766300" y="1898650"/>
          <p14:tracePt t="93036" x="9766300" y="1908175"/>
          <p14:tracePt t="93052" x="9756775" y="1930400"/>
          <p14:tracePt t="93069" x="9750425" y="1936750"/>
          <p14:tracePt t="93086" x="9690100" y="1997075"/>
          <p14:tracePt t="93103" x="9572625" y="2082800"/>
          <p14:tracePt t="93119" x="9455150" y="2155825"/>
          <p14:tracePt t="93136" x="9382125" y="2193925"/>
          <p14:tracePt t="93153" x="9353550" y="2222500"/>
          <p14:tracePt t="93169" x="9299575" y="2263775"/>
          <p14:tracePt t="93186" x="9236075" y="2298700"/>
          <p14:tracePt t="93202" x="9121775" y="2355850"/>
          <p14:tracePt t="93219" x="8912225" y="2409825"/>
          <p14:tracePt t="93236" x="8629650" y="2409825"/>
          <p14:tracePt t="93252" x="8162925" y="2447925"/>
          <p14:tracePt t="93269" x="7896225" y="2441575"/>
          <p14:tracePt t="93286" x="7756525" y="2447925"/>
          <p14:tracePt t="93302" x="7648575" y="2454275"/>
          <p14:tracePt t="93319" x="7610475" y="2454275"/>
          <p14:tracePt t="93336" x="7518400" y="2454275"/>
          <p14:tracePt t="93352" x="7385050" y="2486025"/>
          <p14:tracePt t="93368" x="7191375" y="2540000"/>
          <p14:tracePt t="93386" x="6842125" y="2593975"/>
          <p14:tracePt t="93402" x="6467475" y="2663825"/>
          <p14:tracePt t="93419" x="6089650" y="2730500"/>
          <p14:tracePt t="93436" x="5784850" y="2774950"/>
          <p14:tracePt t="93452" x="5603875" y="2809875"/>
          <p14:tracePt t="93469" x="5362575" y="2876550"/>
          <p14:tracePt t="93486" x="5318125" y="2892425"/>
          <p14:tracePt t="93502" x="5226050" y="2921000"/>
          <p14:tracePt t="93503" x="5207000" y="2927350"/>
          <p14:tracePt t="93519" x="5137150" y="2955925"/>
          <p14:tracePt t="93536" x="5080000" y="2962275"/>
          <p14:tracePt t="93552" x="5051425" y="2971800"/>
          <p14:tracePt t="93569" x="5029200" y="2971800"/>
          <p14:tracePt t="93586" x="4978400" y="2971800"/>
          <p14:tracePt t="93602" x="4943475" y="2971800"/>
          <p14:tracePt t="93619" x="4902200" y="2971800"/>
          <p14:tracePt t="93635" x="4854575" y="2984500"/>
          <p14:tracePt t="93652" x="4797425" y="2997200"/>
          <p14:tracePt t="93669" x="4762500" y="3016250"/>
          <p14:tracePt t="93686" x="4752975" y="3032125"/>
          <p14:tracePt t="93702" x="4746625" y="3051175"/>
          <p14:tracePt t="93720" x="4800600" y="2933700"/>
          <p14:tracePt t="93736" x="4848225" y="2822575"/>
          <p14:tracePt t="93752" x="4892675" y="2667000"/>
          <p14:tracePt t="94541" x="4886325" y="2667000"/>
          <p14:tracePt t="94549" x="4864100" y="2673350"/>
          <p14:tracePt t="94558" x="4848225" y="2692400"/>
          <p14:tracePt t="94575" x="4775200" y="2730500"/>
          <p14:tracePt t="94592" x="4718050" y="2736850"/>
          <p14:tracePt t="94608" x="4718050" y="2727325"/>
          <p14:tracePt t="94625" x="4711700" y="2711450"/>
          <p14:tracePt t="94641" x="4702175" y="2701925"/>
          <p14:tracePt t="94659" x="4689475" y="2698750"/>
          <p14:tracePt t="94676" x="4676775" y="2676525"/>
          <p14:tracePt t="94692" x="4660900" y="2647950"/>
          <p14:tracePt t="94708" x="4632325" y="2613025"/>
          <p14:tracePt t="94725" x="4603750" y="2600325"/>
          <p14:tracePt t="94742" x="4575175" y="2590800"/>
          <p14:tracePt t="94758" x="4559300" y="2590800"/>
          <p14:tracePt t="94775" x="4498975" y="2578100"/>
          <p14:tracePt t="94791" x="4419600" y="2555875"/>
          <p14:tracePt t="94809" x="4289425" y="2540000"/>
          <p14:tracePt t="94825" x="4187825" y="2508250"/>
          <p14:tracePt t="94841" x="4076700" y="2476500"/>
          <p14:tracePt t="94858" x="3978275" y="2470150"/>
          <p14:tracePt t="94876" x="3870325" y="2460625"/>
          <p14:tracePt t="94891" x="3752850" y="2454275"/>
          <p14:tracePt t="94909" x="3575050" y="2454275"/>
          <p14:tracePt t="94925" x="3467100" y="2454275"/>
          <p14:tracePt t="94942" x="3349625" y="2438400"/>
          <p14:tracePt t="94959" x="3197225" y="2419350"/>
          <p14:tracePt t="94975" x="2984500" y="2413000"/>
          <p14:tracePt t="94992" x="2889250" y="2413000"/>
          <p14:tracePt t="95008" x="2841625" y="2413000"/>
          <p14:tracePt t="95025" x="2784475" y="2416175"/>
          <p14:tracePt t="95042" x="2720975" y="2416175"/>
          <p14:tracePt t="95059" x="2654300" y="2422525"/>
          <p14:tracePt t="95076" x="2565400" y="2428875"/>
          <p14:tracePt t="95091" x="2444750" y="2454275"/>
          <p14:tracePt t="95108" x="2397125" y="2460625"/>
          <p14:tracePt t="95125" x="2336800" y="2473325"/>
          <p14:tracePt t="95142" x="2209800" y="2473325"/>
          <p14:tracePt t="95159" x="2159000" y="2470150"/>
          <p14:tracePt t="95176" x="2133600" y="2470150"/>
          <p14:tracePt t="95192" x="2117725" y="2470150"/>
          <p14:tracePt t="95209" x="2108200" y="2470150"/>
          <p14:tracePt t="95225" x="2101850" y="2470150"/>
          <p14:tracePt t="95259" x="2095500" y="2463800"/>
          <p14:tracePt t="95802" x="2095500" y="2460625"/>
          <p14:tracePt t="101527" x="2092325" y="2460625"/>
          <p14:tracePt t="101534" x="2085975" y="2460625"/>
          <p14:tracePt t="101542" x="2070100" y="2460625"/>
          <p14:tracePt t="101551" x="2047875" y="2460625"/>
          <p14:tracePt t="101566" x="2022475" y="2473325"/>
          <p14:tracePt t="101582" x="1971675" y="2489200"/>
          <p14:tracePt t="101599" x="1895475" y="2520950"/>
          <p14:tracePt t="101616" x="1847850" y="2546350"/>
          <p14:tracePt t="101633" x="1819275" y="2555875"/>
          <p14:tracePt t="101649" x="1809750" y="2565400"/>
          <p14:tracePt t="101666" x="1797050" y="2571750"/>
          <p14:tracePt t="101682" x="1790700" y="2574925"/>
          <p14:tracePt t="101700" x="1787525" y="2574925"/>
          <p14:tracePt t="101716" x="1787525" y="2581275"/>
          <p14:tracePt t="101732" x="1787525" y="2584450"/>
          <p14:tracePt t="101750" x="1781175" y="2584450"/>
          <p14:tracePt t="101766" x="1778000" y="2587625"/>
          <p14:tracePt t="101783" x="1778000" y="2593975"/>
          <p14:tracePt t="101800" x="1778000" y="2597150"/>
          <p14:tracePt t="101816" x="1771650" y="2613025"/>
          <p14:tracePt t="101833" x="1771650" y="2622550"/>
          <p14:tracePt t="101849" x="1768475" y="2632075"/>
          <p14:tracePt t="101866" x="1762125" y="2641600"/>
          <p14:tracePt t="101883" x="1758950" y="2654300"/>
          <p14:tracePt t="101900" x="1758950" y="2670175"/>
          <p14:tracePt t="101916" x="1758950" y="2676525"/>
          <p14:tracePt t="101933" x="1758950" y="2686050"/>
          <p14:tracePt t="101949" x="1752600" y="2686050"/>
          <p14:tracePt t="101966" x="1752600" y="2701925"/>
          <p14:tracePt t="101983" x="1752600" y="2705100"/>
          <p14:tracePt t="101999" x="1749425" y="2711450"/>
          <p14:tracePt t="104592" x="1755775" y="2714625"/>
          <p14:tracePt t="104598" x="1768475" y="2720975"/>
          <p14:tracePt t="104607" x="1771650" y="2720975"/>
          <p14:tracePt t="104615" x="1774825" y="2720975"/>
          <p14:tracePt t="104631" x="1787525" y="2724150"/>
          <p14:tracePt t="104647" x="1812925" y="2730500"/>
          <p14:tracePt t="104664" x="1854200" y="2746375"/>
          <p14:tracePt t="104681" x="1863725" y="2746375"/>
          <p14:tracePt t="104697" x="1892300" y="2752725"/>
          <p14:tracePt t="104714" x="1898650" y="2755900"/>
          <p14:tracePt t="104730" x="1917700" y="2755900"/>
          <p14:tracePt t="104747" x="1927225" y="2762250"/>
          <p14:tracePt t="104764" x="1939925" y="2765425"/>
          <p14:tracePt t="104780" x="1949450" y="2765425"/>
          <p14:tracePt t="104797" x="1955800" y="2765425"/>
          <p14:tracePt t="104813" x="1965325" y="2765425"/>
          <p14:tracePt t="104831" x="1993900" y="2778125"/>
          <p14:tracePt t="104848" x="2066925" y="2784475"/>
          <p14:tracePt t="104864" x="2101850" y="2797175"/>
          <p14:tracePt t="104881" x="2143125" y="2809875"/>
          <p14:tracePt t="104897" x="2209800" y="2816225"/>
          <p14:tracePt t="104914" x="2228850" y="2819400"/>
          <p14:tracePt t="104930" x="2251075" y="2819400"/>
          <p14:tracePt t="104947" x="2282825" y="2819400"/>
          <p14:tracePt t="104964" x="2317750" y="2825750"/>
          <p14:tracePt t="104981" x="2359025" y="2825750"/>
          <p14:tracePt t="104997" x="2400300" y="2825750"/>
          <p14:tracePt t="105014" x="2432050" y="2825750"/>
          <p14:tracePt t="105030" x="2466975" y="2825750"/>
          <p14:tracePt t="105048" x="2508250" y="2822575"/>
          <p14:tracePt t="105064" x="2555875" y="2819400"/>
          <p14:tracePt t="105080" x="2590800" y="2819400"/>
          <p14:tracePt t="105097" x="2676525" y="2816225"/>
          <p14:tracePt t="105114" x="2743200" y="2816225"/>
          <p14:tracePt t="105130" x="2790825" y="2809875"/>
          <p14:tracePt t="105147" x="2857500" y="2809875"/>
          <p14:tracePt t="105164" x="2898775" y="2803525"/>
          <p14:tracePt t="105180" x="2917825" y="2803525"/>
          <p14:tracePt t="105197" x="2952750" y="2803525"/>
          <p14:tracePt t="105214" x="2978150" y="2800350"/>
          <p14:tracePt t="105231" x="3019425" y="2800350"/>
          <p14:tracePt t="105247" x="3076575" y="2803525"/>
          <p14:tracePt t="105264" x="3117850" y="2803525"/>
          <p14:tracePt t="105281" x="3165475" y="2800350"/>
          <p14:tracePt t="105297" x="3216275" y="2794000"/>
          <p14:tracePt t="105313" x="3257550" y="2794000"/>
          <p14:tracePt t="105331" x="3308350" y="2794000"/>
          <p14:tracePt t="105347" x="3365500" y="2787650"/>
          <p14:tracePt t="105364" x="3454400" y="2781300"/>
          <p14:tracePt t="105380" x="3502025" y="2774950"/>
          <p14:tracePt t="105397" x="3549650" y="2768600"/>
          <p14:tracePt t="105414" x="3606800" y="2768600"/>
          <p14:tracePt t="105430" x="3648075" y="2762250"/>
          <p14:tracePt t="105447" x="3673475" y="2762250"/>
          <p14:tracePt t="105464" x="3695700" y="2762250"/>
          <p14:tracePt t="105481" x="3721100" y="2762250"/>
          <p14:tracePt t="105497" x="3736975" y="2759075"/>
          <p14:tracePt t="105514" x="3765550" y="2752725"/>
          <p14:tracePt t="105531" x="3784600" y="2752725"/>
          <p14:tracePt t="105548" x="3819525" y="2752725"/>
          <p14:tracePt t="105564" x="3898900" y="2752725"/>
          <p14:tracePt t="105581" x="3924300" y="2752725"/>
          <p14:tracePt t="105597" x="3943350" y="2755900"/>
          <p14:tracePt t="105614" x="3975100" y="2755900"/>
          <p14:tracePt t="105630" x="4000500" y="2755900"/>
          <p14:tracePt t="105647" x="4022725" y="2755900"/>
          <p14:tracePt t="105664" x="4035425" y="2755900"/>
          <p14:tracePt t="105681" x="4051300" y="2755900"/>
          <p14:tracePt t="105697" x="4064000" y="2755900"/>
          <p14:tracePt t="105714" x="4092575" y="2752725"/>
          <p14:tracePt t="105731" x="4111625" y="2752725"/>
          <p14:tracePt t="105747" x="4152900" y="2752725"/>
          <p14:tracePt t="105764" x="4206875" y="2755900"/>
          <p14:tracePt t="105781" x="4260850" y="2755900"/>
          <p14:tracePt t="105797" x="4318000" y="2755900"/>
          <p14:tracePt t="105814" x="4327525" y="2755900"/>
          <p14:tracePt t="105831" x="4362450" y="2755900"/>
          <p14:tracePt t="105847" x="4406900" y="2755900"/>
          <p14:tracePt t="105864" x="4479925" y="2755900"/>
          <p14:tracePt t="105880" x="4530725" y="2752725"/>
          <p14:tracePt t="105897" x="4572000" y="2746375"/>
          <p14:tracePt t="105914" x="4597400" y="2740025"/>
          <p14:tracePt t="105931" x="4613275" y="2736850"/>
          <p14:tracePt t="105947" x="4641850" y="2736850"/>
          <p14:tracePt t="105964" x="4654550" y="2736850"/>
          <p14:tracePt t="105980" x="4683125" y="2730500"/>
          <p14:tracePt t="105997" x="4718050" y="2724150"/>
          <p14:tracePt t="106014" x="4756150" y="2724150"/>
          <p14:tracePt t="106030" x="4778375" y="2717800"/>
          <p14:tracePt t="106047" x="4797425" y="2717800"/>
          <p14:tracePt t="106063" x="4810125" y="2717800"/>
          <p14:tracePt t="106081" x="4819650" y="2714625"/>
          <p14:tracePt t="106097" x="4826000" y="2714625"/>
          <p14:tracePt t="106114" x="4829175" y="2714625"/>
          <p14:tracePt t="106159" x="4835525" y="2714625"/>
          <p14:tracePt t="106166" x="4835525" y="2711450"/>
          <p14:tracePt t="106297" x="4838700" y="2711450"/>
          <p14:tracePt t="106329" x="4841875" y="2711450"/>
          <p14:tracePt t="106337" x="4848225" y="2711450"/>
          <p14:tracePt t="106353" x="4851400" y="2711450"/>
          <p14:tracePt t="106448" x="4857750" y="2711450"/>
          <p14:tracePt t="106497" x="4860925" y="2711450"/>
          <p14:tracePt t="106545" x="4867275" y="2711450"/>
          <p14:tracePt t="107389" x="4870450" y="2711450"/>
          <p14:tracePt t="107969" x="4870450" y="2714625"/>
          <p14:tracePt t="107976" x="4864100" y="2720975"/>
          <p14:tracePt t="107985" x="4841875" y="2730500"/>
          <p14:tracePt t="107993" x="4816475" y="2736850"/>
          <p14:tracePt t="108009" x="4800600" y="2749550"/>
          <p14:tracePt t="108025" x="4778375" y="2755900"/>
          <p14:tracePt t="108041" x="4775200" y="2759075"/>
          <p14:tracePt t="108097" x="4768850" y="2759075"/>
          <p14:tracePt t="108112" x="4765675" y="2759075"/>
          <p14:tracePt t="108120" x="4752975" y="2736850"/>
          <p14:tracePt t="108128" x="4740275" y="2711450"/>
          <p14:tracePt t="108141" x="4699000" y="2660650"/>
          <p14:tracePt t="108159" x="4616450" y="2546350"/>
          <p14:tracePt t="108175" x="4460875" y="2371725"/>
          <p14:tracePt t="108192" x="4089400" y="2190750"/>
          <p14:tracePt t="108209" x="3946525" y="2168525"/>
          <p14:tracePt t="108210" x="3819525" y="2139950"/>
          <p14:tracePt t="108225" x="3683000" y="2130425"/>
          <p14:tracePt t="108241" x="3409950" y="2143125"/>
          <p14:tracePt t="108258" x="3276600" y="2184400"/>
          <p14:tracePt t="108275" x="3203575" y="2228850"/>
          <p14:tracePt t="108292" x="3155950" y="2276475"/>
          <p14:tracePt t="108308" x="3121025" y="2333625"/>
          <p14:tracePt t="108325" x="3095625" y="2368550"/>
          <p14:tracePt t="108342" x="3079750" y="2406650"/>
          <p14:tracePt t="108358" x="3054350" y="2428875"/>
          <p14:tracePt t="108375" x="3006725" y="2441575"/>
          <p14:tracePt t="108391" x="2924175" y="2470150"/>
          <p14:tracePt t="108408" x="2841625" y="2498725"/>
          <p14:tracePt t="108425" x="2765425" y="2514600"/>
          <p14:tracePt t="108441" x="2632075" y="2530475"/>
          <p14:tracePt t="108459" x="2587625" y="2536825"/>
          <p14:tracePt t="108475" x="2495550" y="2565400"/>
          <p14:tracePt t="108491" x="2400300" y="2613025"/>
          <p14:tracePt t="108508" x="2320925" y="2641600"/>
          <p14:tracePt t="108525" x="2216150" y="2682875"/>
          <p14:tracePt t="108541" x="2111375" y="2765425"/>
          <p14:tracePt t="108559" x="2022475" y="2844800"/>
          <p14:tracePt t="108575" x="1952625" y="2895600"/>
          <p14:tracePt t="108592" x="1854200" y="2994025"/>
          <p14:tracePt t="108609" x="1768475" y="3073400"/>
          <p14:tracePt t="108625" x="1689100" y="3143250"/>
          <p14:tracePt t="108642" x="1641475" y="3190875"/>
          <p14:tracePt t="108658" x="1625600" y="3203575"/>
          <p14:tracePt t="108675" x="1609725" y="3213100"/>
          <p14:tracePt t="108691" x="1593850" y="3222625"/>
          <p14:tracePt t="108709" x="1552575" y="3238500"/>
          <p14:tracePt t="108725" x="1511300" y="3251200"/>
          <p14:tracePt t="108741" x="1460500" y="3257550"/>
          <p14:tracePt t="108759" x="1425575" y="3263900"/>
          <p14:tracePt t="108775" x="1416050" y="3273425"/>
          <p14:tracePt t="108791" x="1397000" y="3282950"/>
          <p14:tracePt t="108809" x="1387475" y="3292475"/>
          <p14:tracePt t="108825" x="1374775" y="3302000"/>
          <p14:tracePt t="108842" x="1358900" y="3317875"/>
          <p14:tracePt t="108859" x="1355725" y="3327400"/>
          <p14:tracePt t="108875" x="1317625" y="3349625"/>
          <p14:tracePt t="108891" x="1308100" y="3359150"/>
          <p14:tracePt t="108908" x="1295400" y="3368675"/>
          <p14:tracePt t="108925" x="1285875" y="3378200"/>
          <p14:tracePt t="108941" x="1285875" y="3381375"/>
          <p14:tracePt t="111015" x="1279525" y="3381375"/>
          <p14:tracePt t="111022" x="1276350" y="3381375"/>
          <p14:tracePt t="111031" x="1273175" y="3375025"/>
          <p14:tracePt t="111039" x="1273175" y="3365500"/>
          <p14:tracePt t="111054" x="1266825" y="3362325"/>
          <p14:tracePt t="111302" x="1263650" y="3362325"/>
          <p14:tracePt t="111367" x="1257300" y="3362325"/>
          <p14:tracePt t="111392" x="1257300" y="3355975"/>
          <p14:tracePt t="111489" x="1254125" y="3355975"/>
          <p14:tracePt t="111537" x="1247775" y="3355975"/>
          <p14:tracePt t="111545" x="1247775" y="3352800"/>
          <p14:tracePt t="112149" x="1247775" y="3343275"/>
          <p14:tracePt t="112156" x="1247775" y="3336925"/>
          <p14:tracePt t="112165" x="1247775" y="3324225"/>
          <p14:tracePt t="112173" x="1247775" y="3317875"/>
          <p14:tracePt t="112188" x="1247775" y="3308350"/>
          <p14:tracePt t="112205" x="1247775" y="3305175"/>
          <p14:tracePt t="112222" x="1247775" y="3279775"/>
          <p14:tracePt t="112238" x="1244600" y="3254375"/>
          <p14:tracePt t="112255" x="1244600" y="3244850"/>
          <p14:tracePt t="112272" x="1238250" y="3238500"/>
          <p14:tracePt t="112289" x="1228725" y="3219450"/>
          <p14:tracePt t="112305" x="1219200" y="3219450"/>
          <p14:tracePt t="112321" x="1206500" y="3203575"/>
          <p14:tracePt t="112338" x="1196975" y="3194050"/>
          <p14:tracePt t="112355" x="1187450" y="3184525"/>
          <p14:tracePt t="112372" x="1177925" y="3178175"/>
          <p14:tracePt t="112389" x="1158875" y="3165475"/>
          <p14:tracePt t="112405" x="1120775" y="3149600"/>
          <p14:tracePt t="112422" x="1085850" y="3143250"/>
          <p14:tracePt t="112438" x="1019175" y="3124200"/>
          <p14:tracePt t="112455" x="1000125" y="3117850"/>
          <p14:tracePt t="112472" x="965200" y="3117850"/>
          <p14:tracePt t="112489" x="942975" y="3114675"/>
          <p14:tracePt t="112505" x="933450" y="3108325"/>
          <p14:tracePt t="112522" x="927100" y="3108325"/>
          <p14:tracePt t="112539" x="917575" y="3108325"/>
          <p14:tracePt t="112555" x="911225" y="3108325"/>
          <p14:tracePt t="116917" x="908050" y="3108325"/>
          <p14:tracePt t="116924" x="904875" y="3111500"/>
          <p14:tracePt t="116931" x="898525" y="3121025"/>
          <p14:tracePt t="116939" x="879475" y="3127375"/>
          <p14:tracePt t="116957" x="876300" y="3127375"/>
          <p14:tracePt t="116973" x="866775" y="3130550"/>
          <p14:tracePt t="116990" x="863600" y="3136900"/>
          <p14:tracePt t="117060" x="857250" y="3136900"/>
          <p14:tracePt t="117076" x="857250" y="3140075"/>
          <p14:tracePt t="117085" x="854075" y="3140075"/>
          <p14:tracePt t="117092" x="847725" y="3140075"/>
          <p14:tracePt t="117106" x="847725" y="3143250"/>
          <p14:tracePt t="117140" x="844550" y="3143250"/>
          <p14:tracePt t="117181" x="844550" y="3149600"/>
          <p14:tracePt t="117189" x="841375" y="3149600"/>
          <p14:tracePt t="117212" x="835025" y="3149600"/>
          <p14:tracePt t="117221" x="835025" y="3152775"/>
          <p14:tracePt t="117252" x="831850" y="3159125"/>
          <p14:tracePt t="117268" x="825500" y="3159125"/>
          <p14:tracePt t="117287" x="822325" y="3159125"/>
          <p14:tracePt t="117302" x="819150" y="3159125"/>
          <p14:tracePt t="117311" x="812800" y="3162300"/>
          <p14:tracePt t="117327" x="809625" y="3162300"/>
          <p14:tracePt t="117334" x="803275" y="3162300"/>
          <p14:tracePt t="117343" x="793750" y="3162300"/>
          <p14:tracePt t="117358" x="790575" y="3162300"/>
          <p14:tracePt t="117375" x="784225" y="3162300"/>
          <p14:tracePt t="117391" x="781050" y="3162300"/>
          <p14:tracePt t="117407" x="777875" y="3162300"/>
          <p14:tracePt t="117423" x="768350" y="3162300"/>
          <p14:tracePt t="117440" x="758825" y="3162300"/>
          <p14:tracePt t="117457" x="749300" y="3162300"/>
          <p14:tracePt t="117473" x="727075" y="3162300"/>
          <p14:tracePt t="117490" x="723900" y="3162300"/>
          <p14:tracePt t="117507" x="720725" y="3162300"/>
          <p14:tracePt t="117540" x="711200" y="3162300"/>
          <p14:tracePt t="117557" x="704850" y="3162300"/>
          <p14:tracePt t="117573" x="692150" y="3162300"/>
          <p14:tracePt t="117590" x="676275" y="3155950"/>
          <p14:tracePt t="117607" x="647700" y="3149600"/>
          <p14:tracePt t="117623" x="612775" y="3149600"/>
          <p14:tracePt t="117640" x="606425" y="3149600"/>
          <p14:tracePt t="117656" x="603250" y="3146425"/>
          <p14:tracePt t="117673" x="593725" y="3146425"/>
          <p14:tracePt t="117712" x="590550" y="3146425"/>
          <p14:tracePt t="117728" x="584200" y="3143250"/>
          <p14:tracePt t="117744" x="574675" y="3143250"/>
          <p14:tracePt t="117757" x="565150" y="3136900"/>
          <p14:tracePt t="117773" x="536575" y="3130550"/>
          <p14:tracePt t="117790" x="514350" y="3127375"/>
          <p14:tracePt t="117807" x="495300" y="3117850"/>
          <p14:tracePt t="117824" x="482600" y="3111500"/>
          <p14:tracePt t="117840" x="476250" y="3111500"/>
          <p14:tracePt t="117842" x="473075" y="3111500"/>
          <p14:tracePt t="117857" x="466725" y="3108325"/>
          <p14:tracePt t="117873" x="454025" y="3108325"/>
          <p14:tracePt t="117890" x="450850" y="3101975"/>
          <p14:tracePt t="117906" x="434975" y="3101975"/>
          <p14:tracePt t="117923" x="422275" y="3101975"/>
          <p14:tracePt t="117940" x="415925" y="3101975"/>
          <p14:tracePt t="117956" x="403225" y="3098800"/>
          <p14:tracePt t="117973" x="393700" y="3098800"/>
          <p14:tracePt t="117990" x="384175" y="3098800"/>
          <p14:tracePt t="118007" x="381000" y="3098800"/>
          <p14:tracePt t="118023" x="371475" y="3092450"/>
          <p14:tracePt t="118056" x="361950" y="3092450"/>
          <p14:tracePt t="118074" x="352425" y="3089275"/>
          <p14:tracePt t="118090" x="342900" y="3089275"/>
          <p14:tracePt t="118107" x="327025" y="3082925"/>
          <p14:tracePt t="118123" x="317500" y="3082925"/>
          <p14:tracePt t="118139" x="314325" y="3082925"/>
          <p14:tracePt t="118173" x="304800" y="3082925"/>
          <p14:tracePt t="118219" x="301625" y="3082925"/>
          <p14:tracePt t="118410" x="295275" y="3082925"/>
          <p14:tracePt t="118442" x="292100" y="3082925"/>
          <p14:tracePt t="118484" x="285750" y="3082925"/>
          <p14:tracePt t="118589" x="282575" y="3082925"/>
          <p14:tracePt t="118711" x="276225" y="3086100"/>
          <p14:tracePt t="118735" x="273050" y="3086100"/>
          <p14:tracePt t="118775" x="269875" y="3086100"/>
          <p14:tracePt t="118782" x="269875" y="3089275"/>
          <p14:tracePt t="118815" x="263525" y="3089275"/>
          <p14:tracePt t="118911" x="263525" y="3095625"/>
          <p14:tracePt t="119323" x="263525" y="3098800"/>
          <p14:tracePt t="119347" x="266700" y="3098800"/>
          <p14:tracePt t="119354" x="276225" y="3105150"/>
          <p14:tracePt t="119363" x="279400" y="3108325"/>
          <p14:tracePt t="119379" x="285750" y="3111500"/>
          <p14:tracePt t="119396" x="301625" y="3117850"/>
          <p14:tracePt t="119412" x="311150" y="3127375"/>
          <p14:tracePt t="119429" x="311150" y="3130550"/>
          <p14:tracePt t="119446" x="320675" y="3133725"/>
          <p14:tracePt t="119462" x="336550" y="3140075"/>
          <p14:tracePt t="119479" x="349250" y="3140075"/>
          <p14:tracePt t="119495" x="377825" y="3146425"/>
          <p14:tracePt t="119512" x="406400" y="3149600"/>
          <p14:tracePt t="119529" x="431800" y="3149600"/>
          <p14:tracePt t="119546" x="454025" y="3155950"/>
          <p14:tracePt t="119562" x="476250" y="3162300"/>
          <p14:tracePt t="119578" x="504825" y="3168650"/>
          <p14:tracePt t="119596" x="527050" y="3171825"/>
          <p14:tracePt t="119612" x="546100" y="3171825"/>
          <p14:tracePt t="119629" x="587375" y="3178175"/>
          <p14:tracePt t="119645" x="622300" y="3184525"/>
          <p14:tracePt t="119662" x="663575" y="3184525"/>
          <p14:tracePt t="119679" x="704850" y="3184525"/>
          <p14:tracePt t="119696" x="752475" y="3184525"/>
          <p14:tracePt t="119712" x="787400" y="3190875"/>
          <p14:tracePt t="119729" x="800100" y="3194050"/>
          <p14:tracePt t="119745" x="815975" y="3194050"/>
          <p14:tracePt t="119762" x="822325" y="3194050"/>
          <p14:tracePt t="119949" x="803275" y="3194050"/>
          <p14:tracePt t="119956" x="787400" y="3190875"/>
          <p14:tracePt t="119965" x="755650" y="3190875"/>
          <p14:tracePt t="119972" x="736600" y="3190875"/>
          <p14:tracePt t="119988" x="714375" y="3187700"/>
          <p14:tracePt t="120004" x="654050" y="3171825"/>
          <p14:tracePt t="120021" x="596900" y="3168650"/>
          <p14:tracePt t="120038" x="561975" y="3168650"/>
          <p14:tracePt t="120055" x="527050" y="3162300"/>
          <p14:tracePt t="120071" x="479425" y="3155950"/>
          <p14:tracePt t="120088" x="438150" y="3149600"/>
          <p14:tracePt t="120104" x="403225" y="3149600"/>
          <p14:tracePt t="120121" x="384175" y="3149600"/>
          <p14:tracePt t="120138" x="368300" y="3149600"/>
          <p14:tracePt t="120156" x="352425" y="3149600"/>
          <p14:tracePt t="120171" x="346075" y="3149600"/>
          <p14:tracePt t="120188" x="342900" y="3149600"/>
          <p14:tracePt t="120205" x="327025" y="3149600"/>
          <p14:tracePt t="120221" x="307975" y="3149600"/>
          <p14:tracePt t="120239" x="301625" y="3149600"/>
          <p14:tracePt t="120415" x="311150" y="3143250"/>
          <p14:tracePt t="120422" x="320675" y="3143250"/>
          <p14:tracePt t="120431" x="342900" y="3143250"/>
          <p14:tracePt t="120439" x="361950" y="3143250"/>
          <p14:tracePt t="120455" x="384175" y="3143250"/>
          <p14:tracePt t="120471" x="441325" y="3143250"/>
          <p14:tracePt t="120488" x="482600" y="3143250"/>
          <p14:tracePt t="120505" x="501650" y="3143250"/>
          <p14:tracePt t="120522" x="508000" y="3143250"/>
          <p14:tracePt t="120538" x="517525" y="3140075"/>
          <p14:tracePt t="120555" x="527050" y="3140075"/>
          <p14:tracePt t="120571" x="533400" y="3140075"/>
          <p14:tracePt t="120588" x="542925" y="3140075"/>
          <p14:tracePt t="120606" x="574675" y="3143250"/>
          <p14:tracePt t="120621" x="593725" y="3143250"/>
          <p14:tracePt t="120638" x="603250" y="3143250"/>
          <p14:tracePt t="120655" x="612775" y="3146425"/>
          <p14:tracePt t="120671" x="635000" y="3149600"/>
          <p14:tracePt t="120688" x="644525" y="3155950"/>
          <p14:tracePt t="120705" x="660400" y="3155950"/>
          <p14:tracePt t="120721" x="679450" y="3155950"/>
          <p14:tracePt t="120738" x="704850" y="3155950"/>
          <p14:tracePt t="120754" x="720725" y="3155950"/>
          <p14:tracePt t="120772" x="746125" y="3155950"/>
          <p14:tracePt t="120789" x="765175" y="3155950"/>
          <p14:tracePt t="120806" x="784225" y="3155950"/>
          <p14:tracePt t="120821" x="793750" y="3155950"/>
          <p14:tracePt t="120838" x="815975" y="3155950"/>
          <p14:tracePt t="120838" x="825500" y="3155950"/>
          <p14:tracePt t="120856" x="866775" y="3155950"/>
          <p14:tracePt t="120872" x="898525" y="3162300"/>
          <p14:tracePt t="120888" x="923925" y="3162300"/>
          <p14:tracePt t="120905" x="958850" y="3162300"/>
          <p14:tracePt t="120921" x="1000125" y="3162300"/>
          <p14:tracePt t="120938" x="1016000" y="3162300"/>
          <p14:tracePt t="120955" x="1041400" y="3162300"/>
          <p14:tracePt t="120971" x="1092200" y="3159125"/>
          <p14:tracePt t="120988" x="1139825" y="3159125"/>
          <p14:tracePt t="121005" x="1203325" y="3159125"/>
          <p14:tracePt t="121021" x="1292225" y="3162300"/>
          <p14:tracePt t="121039" x="1333500" y="3168650"/>
          <p14:tracePt t="121056" x="1384300" y="3168650"/>
          <p14:tracePt t="121071" x="1393825" y="3168650"/>
          <p14:tracePt t="121088" x="1406525" y="3168650"/>
          <p14:tracePt t="121105" x="1422400" y="3168650"/>
          <p14:tracePt t="121122" x="1435100" y="3168650"/>
          <p14:tracePt t="121138" x="1454150" y="3168650"/>
          <p14:tracePt t="121155" x="1470025" y="3168650"/>
          <p14:tracePt t="121171" x="1482725" y="3175000"/>
          <p14:tracePt t="121188" x="1495425" y="3175000"/>
          <p14:tracePt t="121645" x="1492250" y="3175000"/>
          <p14:tracePt t="121652" x="1482725" y="3175000"/>
          <p14:tracePt t="121661" x="1466850" y="3175000"/>
          <p14:tracePt t="121669" x="1447800" y="3175000"/>
          <p14:tracePt t="121684" x="1431925" y="3175000"/>
          <p14:tracePt t="121700" x="1387475" y="3175000"/>
          <p14:tracePt t="121718" x="1355725" y="3175000"/>
          <p14:tracePt t="121734" x="1327150" y="3175000"/>
          <p14:tracePt t="121751" x="1292225" y="3178175"/>
          <p14:tracePt t="121768" x="1273175" y="3184525"/>
          <p14:tracePt t="121785" x="1250950" y="3184525"/>
          <p14:tracePt t="121801" x="1231900" y="3187700"/>
          <p14:tracePt t="121818" x="1219200" y="3187700"/>
          <p14:tracePt t="121834" x="1196975" y="3194050"/>
          <p14:tracePt t="121851" x="1184275" y="3200400"/>
          <p14:tracePt t="121853" x="1174750" y="3200400"/>
          <p14:tracePt t="121868" x="1171575" y="3200400"/>
          <p14:tracePt t="121885" x="1162050" y="3203575"/>
          <p14:tracePt t="121901" x="1146175" y="3209925"/>
          <p14:tracePt t="121918" x="1136650" y="3213100"/>
          <p14:tracePt t="121935" x="1117600" y="3213100"/>
          <p14:tracePt t="121951" x="1095375" y="3213100"/>
          <p14:tracePt t="121967" x="1082675" y="3213100"/>
          <p14:tracePt t="121984" x="1079500" y="3213100"/>
          <p14:tracePt t="122079" x="1073150" y="3213100"/>
          <p14:tracePt t="122118" x="1069975" y="3213100"/>
          <p14:tracePt t="122127" x="1060450" y="3213100"/>
          <p14:tracePt t="122136" x="1057275" y="3213100"/>
          <p14:tracePt t="122151" x="1050925" y="3213100"/>
          <p14:tracePt t="122168" x="1050925" y="3219450"/>
          <p14:tracePt t="122184" x="1041400" y="3219450"/>
          <p14:tracePt t="122201" x="1038225" y="3222625"/>
          <p14:tracePt t="122218" x="1031875" y="3222625"/>
          <p14:tracePt t="122234" x="1019175" y="3225800"/>
          <p14:tracePt t="122251" x="1006475" y="3225800"/>
          <p14:tracePt t="122268" x="996950" y="3225800"/>
          <p14:tracePt t="122285" x="990600" y="3225800"/>
          <p14:tracePt t="122301" x="987425" y="3225800"/>
          <p14:tracePt t="122318" x="981075" y="3225800"/>
          <p14:tracePt t="122334" x="968375" y="3232150"/>
          <p14:tracePt t="122351" x="955675" y="3235325"/>
          <p14:tracePt t="122369" x="949325" y="3235325"/>
          <p14:tracePt t="122385" x="939800" y="3235325"/>
          <p14:tracePt t="122417" x="936625" y="3241675"/>
          <p14:tracePt t="122451" x="933450" y="3241675"/>
          <p14:tracePt t="122472" x="927100" y="3241675"/>
          <p14:tracePt t="123318" x="923925" y="3241675"/>
          <p14:tracePt t="125851" x="923925" y="3244850"/>
          <p14:tracePt t="125868" x="914400" y="3244850"/>
          <p14:tracePt t="125876" x="901700" y="3251200"/>
          <p14:tracePt t="125885" x="876300" y="3263900"/>
          <p14:tracePt t="125892" x="860425" y="3270250"/>
          <p14:tracePt t="125907" x="847725" y="3273425"/>
          <p14:tracePt t="125923" x="844550" y="3273425"/>
          <p14:tracePt t="125940" x="835025" y="3279775"/>
          <p14:tracePt t="125957" x="835025" y="3282950"/>
          <p14:tracePt t="125973" x="831850" y="3292475"/>
          <p14:tracePt t="125990" x="825500" y="3302000"/>
          <p14:tracePt t="126007" x="812800" y="3321050"/>
          <p14:tracePt t="126023" x="803275" y="3330575"/>
          <p14:tracePt t="126040" x="793750" y="3330575"/>
          <p14:tracePt t="126057" x="787400" y="3340100"/>
          <p14:tracePt t="126073" x="784225" y="3349625"/>
          <p14:tracePt t="126090" x="774700" y="3352800"/>
          <p14:tracePt t="126106" x="771525" y="3359150"/>
          <p14:tracePt t="126123" x="771525" y="3362325"/>
          <p14:tracePt t="126140" x="771525" y="3368675"/>
          <p14:tracePt t="126156" x="762000" y="3371850"/>
          <p14:tracePt t="126173" x="755650" y="3378200"/>
          <p14:tracePt t="126190" x="752475" y="3381375"/>
          <p14:tracePt t="126207" x="752475" y="3384550"/>
          <p14:tracePt t="126223" x="752475" y="3390900"/>
          <p14:tracePt t="126311" x="752475" y="3394075"/>
          <p14:tracePt t="126319" x="746125" y="3403600"/>
          <p14:tracePt t="126335" x="746125" y="3409950"/>
          <p14:tracePt t="126342" x="742950" y="3413125"/>
          <p14:tracePt t="126356" x="742950" y="3422650"/>
          <p14:tracePt t="126373" x="742950" y="3438525"/>
          <p14:tracePt t="126390" x="742950" y="3451225"/>
          <p14:tracePt t="126407" x="742950" y="3467100"/>
          <p14:tracePt t="126423" x="749300" y="3479800"/>
          <p14:tracePt t="126441" x="758825" y="3511550"/>
          <p14:tracePt t="126456" x="784225" y="3543300"/>
          <p14:tracePt t="126473" x="796925" y="3552825"/>
          <p14:tracePt t="126490" x="803275" y="3552825"/>
          <p14:tracePt t="126641" x="806450" y="3552825"/>
          <p14:tracePt t="126657" x="812800" y="3552825"/>
          <p14:tracePt t="126664" x="815975" y="3556000"/>
          <p14:tracePt t="126840" x="819150" y="3556000"/>
          <p14:tracePt t="126848" x="825500" y="3556000"/>
          <p14:tracePt t="126864" x="825500" y="3549650"/>
          <p14:tracePt t="126872" x="828675" y="3549650"/>
          <p14:tracePt t="127145" x="828675" y="3546475"/>
          <p14:tracePt t="127154" x="828675" y="3543300"/>
          <p14:tracePt t="127331" x="828675" y="3536950"/>
          <p14:tracePt t="128375" x="828675" y="3533775"/>
          <p14:tracePt t="128407" x="828675" y="3527425"/>
          <p14:tracePt t="128414" x="828675" y="3524250"/>
          <p14:tracePt t="128422" x="838200" y="3524250"/>
          <p14:tracePt t="128439" x="844550" y="3517900"/>
          <p14:tracePt t="128448" x="847725" y="3517900"/>
          <p14:tracePt t="128464" x="854075" y="3514725"/>
          <p14:tracePt t="128481" x="860425" y="3514725"/>
          <p14:tracePt t="128498" x="876300" y="3508375"/>
          <p14:tracePt t="128514" x="895350" y="3498850"/>
          <p14:tracePt t="128531" x="930275" y="3492500"/>
          <p14:tracePt t="128548" x="958850" y="3482975"/>
          <p14:tracePt t="128565" x="993775" y="3476625"/>
          <p14:tracePt t="128581" x="1012825" y="3470275"/>
          <p14:tracePt t="128598" x="1047750" y="3460750"/>
          <p14:tracePt t="128614" x="1057275" y="3460750"/>
          <p14:tracePt t="128631" x="1063625" y="3460750"/>
          <p14:tracePt t="128648" x="1066800" y="3454400"/>
          <p14:tracePt t="128681" x="1066800" y="3451225"/>
          <p14:tracePt t="128705" x="1066800" y="3448050"/>
          <p14:tracePt t="128969" x="1089025" y="3448050"/>
          <p14:tracePt t="128976" x="1136650" y="3425825"/>
          <p14:tracePt t="128984" x="1244600" y="3406775"/>
          <p14:tracePt t="128994" x="1444625" y="3375025"/>
          <p14:tracePt t="129009" x="1660525" y="3311525"/>
          <p14:tracePt t="129026" x="2365375" y="3235325"/>
          <p14:tracePt t="129042" x="3349625" y="3105150"/>
          <p14:tracePt t="129059" x="4546600" y="2971800"/>
          <p14:tracePt t="129075" x="5969000" y="2832100"/>
          <p14:tracePt t="129091" x="6635750" y="2638425"/>
          <p14:tracePt t="129108" x="7273925" y="2476500"/>
          <p14:tracePt t="129125" x="7610475" y="2349500"/>
          <p14:tracePt t="129142" x="7832725" y="2244725"/>
          <p14:tracePt t="129159" x="7940675" y="2146300"/>
          <p14:tracePt t="129176" x="8039100" y="2047875"/>
          <p14:tracePt t="129192" x="8131175" y="1939925"/>
          <p14:tracePt t="129210" x="8232775" y="1812925"/>
          <p14:tracePt t="129226" x="8280400" y="1698625"/>
          <p14:tracePt t="129242" x="8318500" y="1616075"/>
          <p14:tracePt t="129259" x="8331200" y="1527175"/>
          <p14:tracePt t="129275" x="8356600" y="1406525"/>
          <p14:tracePt t="129292" x="8394700" y="1323975"/>
          <p14:tracePt t="129309" x="8451850" y="1200150"/>
          <p14:tracePt t="129326" x="8515350" y="1104900"/>
          <p14:tracePt t="129342" x="8575675" y="1035050"/>
          <p14:tracePt t="129359" x="8610600" y="962025"/>
          <p14:tracePt t="129375" x="8629650" y="920750"/>
          <p14:tracePt t="129392" x="8629650" y="904875"/>
          <p14:tracePt t="129409" x="8629650" y="892175"/>
          <p14:tracePt t="129549" x="8629650" y="885825"/>
          <p14:tracePt t="129612" x="8540750" y="904875"/>
          <p14:tracePt t="129620" x="8442325" y="939800"/>
          <p14:tracePt t="129628" x="8318500" y="977900"/>
          <p14:tracePt t="129642" x="8191500" y="1009650"/>
          <p14:tracePt t="129659" x="8020050" y="1050925"/>
          <p14:tracePt t="129676" x="8010525" y="1050925"/>
          <p14:tracePt t="129709" x="8010525" y="1054100"/>
          <p14:tracePt t="129732" x="8016875" y="1054100"/>
          <p14:tracePt t="129742" x="8026400" y="1054100"/>
          <p14:tracePt t="129759" x="8035925" y="1054100"/>
          <p14:tracePt t="129776" x="8045450" y="1054100"/>
          <p14:tracePt t="129809" x="8051800" y="1054100"/>
          <p14:tracePt t="129885" x="8029575" y="1073150"/>
          <p14:tracePt t="129892" x="7972425" y="1114425"/>
          <p14:tracePt t="129901" x="7912100" y="1155700"/>
          <p14:tracePt t="129910" x="7845425" y="1200150"/>
          <p14:tracePt t="129925" x="7575550" y="1304925"/>
          <p14:tracePt t="129942" x="7245350" y="1470025"/>
          <p14:tracePt t="129959" x="6845300" y="1701800"/>
          <p14:tracePt t="129976" x="6457950" y="1946275"/>
          <p14:tracePt t="129992" x="6000750" y="2276475"/>
          <p14:tracePt t="130009" x="5559425" y="2622550"/>
          <p14:tracePt t="130025" x="5162550" y="2927350"/>
          <p14:tracePt t="130042" x="4752975" y="3190875"/>
          <p14:tracePt t="130059" x="4302125" y="3492500"/>
          <p14:tracePt t="130075" x="3997325" y="3686175"/>
          <p14:tracePt t="130092" x="3619500" y="3854450"/>
          <p14:tracePt t="130108" x="3330575" y="3997325"/>
          <p14:tracePt t="130126" x="3079750" y="4098925"/>
          <p14:tracePt t="130142" x="2924175" y="4149725"/>
          <p14:tracePt t="130159" x="2727325" y="4200525"/>
          <p14:tracePt t="130175" x="2651125" y="4206875"/>
          <p14:tracePt t="130192" x="2565400" y="4206875"/>
          <p14:tracePt t="130209" x="2466975" y="4206875"/>
          <p14:tracePt t="130225" x="2317750" y="4194175"/>
          <p14:tracePt t="130242" x="2200275" y="4194175"/>
          <p14:tracePt t="130259" x="2152650" y="4187825"/>
          <p14:tracePt t="130276" x="2124075" y="4168775"/>
          <p14:tracePt t="130292" x="2124075" y="4165600"/>
          <p14:tracePt t="130309" x="2108200" y="4143375"/>
          <p14:tracePt t="130326" x="2098675" y="4121150"/>
          <p14:tracePt t="130342" x="2079625" y="4079875"/>
          <p14:tracePt t="130358" x="2066925" y="4013200"/>
          <p14:tracePt t="130375" x="2054225" y="3952875"/>
          <p14:tracePt t="130392" x="2054225" y="3914775"/>
          <p14:tracePt t="130409" x="2047875" y="3879850"/>
          <p14:tracePt t="130425" x="2047875" y="3851275"/>
          <p14:tracePt t="130442" x="2044700" y="3838575"/>
          <p14:tracePt t="130458" x="2032000" y="3810000"/>
          <p14:tracePt t="130475" x="2009775" y="3787775"/>
          <p14:tracePt t="130491" x="2000250" y="3771900"/>
          <p14:tracePt t="130509" x="1990725" y="3762375"/>
          <p14:tracePt t="130526" x="1987550" y="3752850"/>
          <p14:tracePt t="130542" x="1974850" y="3749675"/>
          <p14:tracePt t="130559" x="1971675" y="3743325"/>
          <p14:tracePt t="130608" x="1971675" y="3740150"/>
          <p14:tracePt t="130625" x="1971675" y="3733800"/>
          <p14:tracePt t="130632" x="1971675" y="3730625"/>
          <p14:tracePt t="130656" x="1968500" y="3730625"/>
          <p14:tracePt t="130664" x="1968500" y="3724275"/>
          <p14:tracePt t="130675" x="1962150" y="3721100"/>
          <p14:tracePt t="130692" x="1962150" y="3717925"/>
          <p14:tracePt t="130721" x="1962150" y="3711575"/>
          <p14:tracePt t="130728" x="1958975" y="3711575"/>
          <p14:tracePt t="130742" x="1958975" y="3708400"/>
          <p14:tracePt t="130760" x="1952625" y="3702050"/>
          <p14:tracePt t="130784" x="1949450" y="3702050"/>
          <p14:tracePt t="130809" x="1949450" y="3698875"/>
          <p14:tracePt t="130816" x="1943100" y="3692525"/>
          <p14:tracePt t="130832" x="1943100" y="3689350"/>
          <p14:tracePt t="130851" x="1943100" y="3686175"/>
          <p14:tracePt t="130899" x="1939925" y="3679825"/>
          <p14:tracePt t="130914" x="1939925" y="3676650"/>
          <p14:tracePt t="130930" x="1939925" y="3670300"/>
          <p14:tracePt t="130954" x="1939925" y="3667125"/>
          <p14:tracePt t="130962" x="1936750" y="3667125"/>
          <p14:tracePt t="130971" x="1936750" y="3663950"/>
          <p14:tracePt t="130978" x="1936750" y="3657600"/>
          <p14:tracePt t="130991" x="1930400" y="3654425"/>
          <p14:tracePt t="131009" x="1927225" y="3648075"/>
          <p14:tracePt t="131011" x="1920875" y="3648075"/>
          <p14:tracePt t="131026" x="1920875" y="3644900"/>
          <p14:tracePt t="131042" x="1911350" y="3635375"/>
          <p14:tracePt t="131059" x="1908175" y="3629025"/>
          <p14:tracePt t="131075" x="1898650" y="3616325"/>
          <p14:tracePt t="131092" x="1889125" y="3616325"/>
          <p14:tracePt t="131109" x="1882775" y="3613150"/>
          <p14:tracePt t="131125" x="1879600" y="3613150"/>
          <p14:tracePt t="131142" x="1876425" y="3606800"/>
          <p14:tracePt t="131159" x="1870075" y="3603625"/>
          <p14:tracePt t="131192" x="1870075" y="3597275"/>
          <p14:tracePt t="131209" x="1866900" y="3594100"/>
          <p14:tracePt t="131227" x="1866900" y="3587750"/>
          <p14:tracePt t="131242" x="1860550" y="3584575"/>
          <p14:tracePt t="131259" x="1860550" y="3581400"/>
          <p14:tracePt t="131276" x="1857375" y="3571875"/>
          <p14:tracePt t="131292" x="1857375" y="3565525"/>
          <p14:tracePt t="131309" x="1854200" y="3562350"/>
          <p14:tracePt t="131325" x="1847850" y="3556000"/>
          <p14:tracePt t="131342" x="1844675" y="3552825"/>
          <p14:tracePt t="131359" x="1835150" y="3543300"/>
          <p14:tracePt t="131375" x="1828800" y="3540125"/>
          <p14:tracePt t="131392" x="1825625" y="3533775"/>
          <p14:tracePt t="131409" x="1822450" y="3533775"/>
          <p14:tracePt t="131425" x="1816100" y="3527425"/>
          <p14:tracePt t="131442" x="1812925" y="3527425"/>
          <p14:tracePt t="131459" x="1806575" y="3521075"/>
          <p14:tracePt t="131476" x="1797050" y="3521075"/>
          <p14:tracePt t="131492" x="1793875" y="3517900"/>
          <p14:tracePt t="131509" x="1784350" y="3517900"/>
          <p14:tracePt t="131510" x="1781175" y="3511550"/>
          <p14:tracePt t="131620" x="1781175" y="3508375"/>
          <p14:tracePt t="131628" x="1781175" y="3502025"/>
          <p14:tracePt t="131644" x="1787525" y="3498850"/>
          <p14:tracePt t="131660" x="1797050" y="3492500"/>
          <p14:tracePt t="131669" x="1806575" y="3492500"/>
          <p14:tracePt t="131677" x="1809750" y="3492500"/>
          <p14:tracePt t="131692" x="1816100" y="3492500"/>
          <p14:tracePt t="131709" x="1831975" y="3489325"/>
          <p14:tracePt t="131725" x="1857375" y="3489325"/>
          <p14:tracePt t="131742" x="1870075" y="3489325"/>
          <p14:tracePt t="131759" x="1895475" y="3489325"/>
          <p14:tracePt t="131776" x="1917700" y="3489325"/>
          <p14:tracePt t="131792" x="1930400" y="3482975"/>
          <p14:tracePt t="131809" x="1949450" y="3482975"/>
          <p14:tracePt t="131825" x="1968500" y="3482975"/>
          <p14:tracePt t="131842" x="1990725" y="3479800"/>
          <p14:tracePt t="131859" x="2019300" y="3473450"/>
          <p14:tracePt t="131875" x="2025650" y="3473450"/>
          <p14:tracePt t="131892" x="2035175" y="3473450"/>
          <p14:tracePt t="131909" x="2041525" y="3473450"/>
          <p14:tracePt t="131926" x="2044700" y="3473450"/>
          <p14:tracePt t="131958" x="2047875" y="3473450"/>
          <p14:tracePt t="131976" x="2057400" y="3473450"/>
          <p14:tracePt t="131992" x="2066925" y="3473450"/>
          <p14:tracePt t="132009" x="2073275" y="3473450"/>
          <p14:tracePt t="132026" x="2076450" y="3473450"/>
          <p14:tracePt t="132335" x="2079625" y="3473450"/>
          <p14:tracePt t="132368" x="2085975" y="3473450"/>
          <p14:tracePt t="132376" x="2108200" y="3476625"/>
          <p14:tracePt t="132385" x="2130425" y="3476625"/>
          <p14:tracePt t="132392" x="2146300" y="3476625"/>
          <p14:tracePt t="132408" x="2165350" y="3476625"/>
          <p14:tracePt t="132424" x="2190750" y="3476625"/>
          <p14:tracePt t="132441" x="2228850" y="3476625"/>
          <p14:tracePt t="132458" x="2235200" y="3476625"/>
          <p14:tracePt t="132616" x="2235200" y="3479800"/>
          <p14:tracePt t="132625" x="2238375" y="3479800"/>
          <p14:tracePt t="132632" x="2247900" y="3482975"/>
          <p14:tracePt t="132649" x="2254250" y="3489325"/>
          <p14:tracePt t="132657" x="2257425" y="3489325"/>
          <p14:tracePt t="132680" x="2263775" y="3489325"/>
          <p14:tracePt t="132691" x="2263775" y="3492500"/>
          <p14:tracePt t="132708" x="2266950" y="3492500"/>
          <p14:tracePt t="132746" x="2270125" y="3492500"/>
          <p14:tracePt t="132755" x="2276475" y="3498850"/>
          <p14:tracePt t="132771" x="2286000" y="3498850"/>
          <p14:tracePt t="132778" x="2289175" y="3498850"/>
          <p14:tracePt t="132791" x="2295525" y="3498850"/>
          <p14:tracePt t="132808" x="2308225" y="3498850"/>
          <p14:tracePt t="132825" x="2324100" y="3498850"/>
          <p14:tracePt t="132841" x="2330450" y="3498850"/>
          <p14:tracePt t="132858" x="2336800" y="3498850"/>
          <p14:tracePt t="132874" x="2336800" y="3502025"/>
          <p14:tracePt t="132891" x="2339975" y="3502025"/>
          <p14:tracePt t="132907" x="2346325" y="3502025"/>
          <p14:tracePt t="132924" x="2349500" y="3502025"/>
          <p14:tracePt t="132941" x="2365375" y="3502025"/>
          <p14:tracePt t="132958" x="2368550" y="3508375"/>
          <p14:tracePt t="132975" x="2378075" y="3508375"/>
          <p14:tracePt t="132991" x="2381250" y="3508375"/>
          <p14:tracePt t="133008" x="2387600" y="3508375"/>
          <p14:tracePt t="133025" x="2397125" y="3508375"/>
          <p14:tracePt t="133098" x="2400300" y="3508375"/>
          <p14:tracePt t="133141" x="2403475" y="3508375"/>
          <p14:tracePt t="133147" x="2409825" y="3508375"/>
          <p14:tracePt t="133157" x="2419350" y="3508375"/>
          <p14:tracePt t="133175" x="2422525" y="3508375"/>
          <p14:tracePt t="133191" x="2438400" y="3508375"/>
          <p14:tracePt t="133207" x="2447925" y="3511550"/>
          <p14:tracePt t="133224" x="2451100" y="3511550"/>
          <p14:tracePt t="133429" x="2454275" y="3511550"/>
          <p14:tracePt t="133453" x="2460625" y="3511550"/>
          <p14:tracePt t="133461" x="2463800" y="3511550"/>
          <p14:tracePt t="133469" x="2473325" y="3511550"/>
          <p14:tracePt t="133485" x="2479675" y="3511550"/>
          <p14:tracePt t="133501" x="2498725" y="3505200"/>
          <p14:tracePt t="133519" x="2508250" y="3505200"/>
          <p14:tracePt t="133535" x="2514600" y="3502025"/>
          <p14:tracePt t="133556" x="2520950" y="3502025"/>
          <p14:tracePt t="133599" x="2524125" y="3502025"/>
          <p14:tracePt t="133604" x="2530475" y="3502025"/>
          <p14:tracePt t="133630" x="2533650" y="3502025"/>
          <p14:tracePt t="133646" x="2540000" y="3495675"/>
          <p14:tracePt t="133654" x="2543175" y="3495675"/>
          <p14:tracePt t="133668" x="2546350" y="3495675"/>
          <p14:tracePt t="133685" x="2562225" y="3495675"/>
          <p14:tracePt t="133701" x="2565400" y="3495675"/>
          <p14:tracePt t="133719" x="2574925" y="3495675"/>
          <p14:tracePt t="133735" x="2584450" y="3495675"/>
          <p14:tracePt t="133751" x="2593975" y="3495675"/>
          <p14:tracePt t="133768" x="2603500" y="3495675"/>
          <p14:tracePt t="133785" x="2616200" y="3492500"/>
          <p14:tracePt t="133802" x="2619375" y="3492500"/>
          <p14:tracePt t="133819" x="2635250" y="3492500"/>
          <p14:tracePt t="133835" x="2647950" y="3486150"/>
          <p14:tracePt t="133851" x="2663825" y="3486150"/>
          <p14:tracePt t="133869" x="2679700" y="3482975"/>
          <p14:tracePt t="133884" x="2689225" y="3482975"/>
          <p14:tracePt t="133901" x="2692400" y="3476625"/>
          <p14:tracePt t="133919" x="2701925" y="3473450"/>
          <p14:tracePt t="133935" x="2711450" y="3473450"/>
          <p14:tracePt t="133952" x="2714625" y="3467100"/>
          <p14:tracePt t="133968" x="2724150" y="3467100"/>
          <p14:tracePt t="133985" x="2730500" y="3467100"/>
          <p14:tracePt t="134001" x="2743200" y="3467100"/>
          <p14:tracePt t="134018" x="2759075" y="3467100"/>
          <p14:tracePt t="134035" x="2765425" y="3467100"/>
          <p14:tracePt t="134051" x="2781300" y="3467100"/>
          <p14:tracePt t="134069" x="2790825" y="3470275"/>
          <p14:tracePt t="134085" x="2806700" y="3470275"/>
          <p14:tracePt t="134102" x="2844800" y="3470275"/>
          <p14:tracePt t="134119" x="2876550" y="3470275"/>
          <p14:tracePt t="134135" x="2911475" y="3470275"/>
          <p14:tracePt t="134151" x="2933700" y="3470275"/>
          <p14:tracePt t="134169" x="2971800" y="3470275"/>
          <p14:tracePt t="134185" x="2987675" y="3470275"/>
          <p14:tracePt t="134201" x="3013075" y="3470275"/>
          <p14:tracePt t="134218" x="3035300" y="3470275"/>
          <p14:tracePt t="134235" x="3067050" y="3473450"/>
          <p14:tracePt t="134251" x="3086100" y="3473450"/>
          <p14:tracePt t="134269" x="3101975" y="3473450"/>
          <p14:tracePt t="134285" x="3111500" y="3473450"/>
          <p14:tracePt t="134301" x="3124200" y="3473450"/>
          <p14:tracePt t="134319" x="3140075" y="3473450"/>
          <p14:tracePt t="134335" x="3152775" y="3473450"/>
          <p14:tracePt t="134351" x="3181350" y="3473450"/>
          <p14:tracePt t="134369" x="3190875" y="3473450"/>
          <p14:tracePt t="134385" x="3200400" y="3473450"/>
          <p14:tracePt t="134401" x="3203575" y="3473450"/>
          <p14:tracePt t="134419" x="3209925" y="3473450"/>
          <p14:tracePt t="134442" x="3213100" y="3473450"/>
          <p14:tracePt t="134451" x="3216275" y="3473450"/>
          <p14:tracePt t="134468" x="3222625" y="3473450"/>
          <p14:tracePt t="134485" x="3232150" y="3473450"/>
          <p14:tracePt t="134518" x="3235325" y="3467100"/>
          <p14:tracePt t="134535" x="3238500" y="3467100"/>
          <p14:tracePt t="134551" x="3248025" y="3467100"/>
          <p14:tracePt t="134569" x="3257550" y="3467100"/>
          <p14:tracePt t="134585" x="3263900" y="3463925"/>
          <p14:tracePt t="134601" x="3267075" y="3463925"/>
          <p14:tracePt t="134619" x="3270250" y="3463925"/>
          <p14:tracePt t="134693" x="3276600" y="3463925"/>
          <p14:tracePt t="134700" x="3279775" y="3463925"/>
          <p14:tracePt t="134716" x="3286125" y="3463925"/>
          <p14:tracePt t="134724" x="3289300" y="3463925"/>
          <p14:tracePt t="134740" x="3298825" y="3463925"/>
          <p14:tracePt t="134751" x="3305175" y="3463925"/>
          <p14:tracePt t="134769" x="3308350" y="3463925"/>
          <p14:tracePt t="134785" x="3311525" y="3463925"/>
          <p14:tracePt t="134801" x="3317875" y="3463925"/>
          <p14:tracePt t="134820" x="3317875" y="3457575"/>
          <p14:tracePt t="134835" x="3321050" y="3457575"/>
          <p14:tracePt t="134852" x="3330575" y="3454400"/>
          <p14:tracePt t="134869" x="3330575" y="3451225"/>
          <p14:tracePt t="134885" x="3336925" y="3451225"/>
          <p14:tracePt t="135367" x="3346450" y="3444875"/>
          <p14:tracePt t="135374" x="3368675" y="3444875"/>
          <p14:tracePt t="135382" x="3394075" y="3444875"/>
          <p14:tracePt t="135390" x="3409950" y="3444875"/>
          <p14:tracePt t="135407" x="3432175" y="3444875"/>
          <p14:tracePt t="135422" x="3489325" y="3444875"/>
          <p14:tracePt t="135440" x="3530600" y="3444875"/>
          <p14:tracePt t="135456" x="3584575" y="3444875"/>
          <p14:tracePt t="135473" x="3635375" y="3444875"/>
          <p14:tracePt t="135490" x="3670300" y="3438525"/>
          <p14:tracePt t="135506" x="3727450" y="3432175"/>
          <p14:tracePt t="135523" x="3794125" y="3432175"/>
          <p14:tracePt t="135540" x="3860800" y="3425825"/>
          <p14:tracePt t="135557" x="3937000" y="3425825"/>
          <p14:tracePt t="135572" x="4038600" y="3419475"/>
          <p14:tracePt t="135590" x="4102100" y="3419475"/>
          <p14:tracePt t="135607" x="4159250" y="3419475"/>
          <p14:tracePt t="135623" x="4200525" y="3422650"/>
          <p14:tracePt t="135640" x="4213225" y="3425825"/>
          <p14:tracePt t="135657" x="4219575" y="3425825"/>
          <p14:tracePt t="135673" x="4222750" y="3425825"/>
          <p14:tracePt t="135729" x="4225925" y="3425825"/>
          <p14:tracePt t="135744" x="4235450" y="3425825"/>
          <p14:tracePt t="135753" x="4241800" y="3425825"/>
          <p14:tracePt t="135761" x="4251325" y="3425825"/>
          <p14:tracePt t="135776" x="4254500" y="3425825"/>
          <p14:tracePt t="135790" x="4260850" y="3413125"/>
          <p14:tracePt t="135806" x="4270375" y="3409950"/>
          <p14:tracePt t="135822" x="4273550" y="3406775"/>
          <p14:tracePt t="135840" x="4279900" y="3406775"/>
          <p14:tracePt t="135865" x="4283075" y="3406775"/>
          <p14:tracePt t="135881" x="4286250" y="3406775"/>
          <p14:tracePt t="135889" x="4292600" y="3400425"/>
          <p14:tracePt t="135906" x="4302125" y="3400425"/>
          <p14:tracePt t="135923" x="4314825" y="3400425"/>
          <p14:tracePt t="135956" x="4330700" y="3400425"/>
          <p14:tracePt t="135973" x="4340225" y="3400425"/>
          <p14:tracePt t="135990" x="4352925" y="3400425"/>
          <p14:tracePt t="136007" x="4375150" y="3400425"/>
          <p14:tracePt t="136023" x="4387850" y="3400425"/>
          <p14:tracePt t="136040" x="4397375" y="3400425"/>
          <p14:tracePt t="136056" x="4406900" y="3400425"/>
          <p14:tracePt t="136074" x="4416425" y="3403600"/>
          <p14:tracePt t="136107" x="4435475" y="3403600"/>
          <p14:tracePt t="136123" x="4460875" y="3394075"/>
          <p14:tracePt t="136140" x="4514850" y="3394075"/>
          <p14:tracePt t="136156" x="4572000" y="3387725"/>
          <p14:tracePt t="136173" x="4638675" y="3387725"/>
          <p14:tracePt t="136189" x="4702175" y="3387725"/>
          <p14:tracePt t="136206" x="4746625" y="3381375"/>
          <p14:tracePt t="136223" x="4762500" y="3375025"/>
          <p14:tracePt t="136240" x="4778375" y="3375025"/>
          <p14:tracePt t="136257" x="4797425" y="3375025"/>
          <p14:tracePt t="136273" x="4832350" y="3378200"/>
          <p14:tracePt t="136290" x="4879975" y="3384550"/>
          <p14:tracePt t="136307" x="4943475" y="3390900"/>
          <p14:tracePt t="136323" x="5010150" y="3397250"/>
          <p14:tracePt t="136339" x="5070475" y="3403600"/>
          <p14:tracePt t="136357" x="5118100" y="3409950"/>
          <p14:tracePt t="136373" x="5191125" y="3416300"/>
          <p14:tracePt t="136390" x="5229225" y="3422650"/>
          <p14:tracePt t="136406" x="5273675" y="3435350"/>
          <p14:tracePt t="136423" x="5330825" y="3460750"/>
          <p14:tracePt t="136440" x="5381625" y="3473450"/>
          <p14:tracePt t="136457" x="5451475" y="3502025"/>
          <p14:tracePt t="136473" x="5508625" y="3514725"/>
          <p14:tracePt t="136489" x="5591175" y="3546475"/>
          <p14:tracePt t="136506" x="5670550" y="3568700"/>
          <p14:tracePt t="136524" x="5794375" y="3590925"/>
          <p14:tracePt t="136540" x="5807075" y="3594100"/>
          <p14:tracePt t="136557" x="5883275" y="3616325"/>
          <p14:tracePt t="136573" x="5959475" y="3629025"/>
          <p14:tracePt t="136589" x="5997575" y="3635375"/>
          <p14:tracePt t="136606" x="6019800" y="3651250"/>
          <p14:tracePt t="136623" x="6026150" y="3651250"/>
          <p14:tracePt t="136640" x="6029325" y="3651250"/>
          <p14:tracePt t="137361" x="6035675" y="3648075"/>
          <p14:tracePt t="137368" x="6035675" y="3644900"/>
          <p14:tracePt t="137376" x="6038850" y="3641725"/>
          <p14:tracePt t="137392" x="6038850" y="3635375"/>
          <p14:tracePt t="137408" x="6038850" y="3632200"/>
          <p14:tracePt t="137418" x="6045200" y="3632200"/>
          <p14:tracePt t="137433" x="6045200" y="3622675"/>
          <p14:tracePt t="137450" x="6045200" y="3619500"/>
          <p14:tracePt t="137467" x="6045200" y="3609975"/>
          <p14:tracePt t="137484" x="6045200" y="3603625"/>
          <p14:tracePt t="137517" x="6045200" y="3600450"/>
          <p14:tracePt t="137973" x="6048375" y="3600450"/>
          <p14:tracePt t="137979" x="6051550" y="3594100"/>
          <p14:tracePt t="137986" x="6061075" y="3594100"/>
          <p14:tracePt t="137997" x="6067425" y="3594100"/>
          <p14:tracePt t="138012" x="6070600" y="3594100"/>
          <p14:tracePt t="138028" x="6121400" y="3594100"/>
          <p14:tracePt t="138046" x="6146800" y="3594100"/>
          <p14:tracePt t="138062" x="6203950" y="3594100"/>
          <p14:tracePt t="138079" x="6261100" y="3594100"/>
          <p14:tracePt t="138096" x="6286500" y="3594100"/>
          <p14:tracePt t="138112" x="6315075" y="3590925"/>
          <p14:tracePt t="138130" x="6346825" y="3590925"/>
          <p14:tracePt t="138146" x="6369050" y="3590925"/>
          <p14:tracePt t="138162" x="6378575" y="3590925"/>
          <p14:tracePt t="138179" x="6391275" y="3584575"/>
          <p14:tracePt t="138196" x="6397625" y="3584575"/>
          <p14:tracePt t="138212" x="6400800" y="3584575"/>
          <p14:tracePt t="138229" x="6410325" y="3584575"/>
          <p14:tracePt t="138245" x="6435725" y="3584575"/>
          <p14:tracePt t="138262" x="6454775" y="3584575"/>
          <p14:tracePt t="138279" x="6480175" y="3581400"/>
          <p14:tracePt t="138295" x="6496050" y="3578225"/>
          <p14:tracePt t="138312" x="6527800" y="3571875"/>
          <p14:tracePt t="138329" x="6546850" y="3571875"/>
          <p14:tracePt t="138345" x="6569075" y="3565525"/>
          <p14:tracePt t="138362" x="6588125" y="3565525"/>
          <p14:tracePt t="138379" x="6607175" y="3565525"/>
          <p14:tracePt t="138396" x="6648450" y="3559175"/>
          <p14:tracePt t="138412" x="6683375" y="3559175"/>
          <p14:tracePt t="138429" x="6727825" y="3556000"/>
          <p14:tracePt t="138446" x="6743700" y="3556000"/>
          <p14:tracePt t="138463" x="6794500" y="3556000"/>
          <p14:tracePt t="138479" x="6813550" y="3556000"/>
          <p14:tracePt t="138496" x="6842125" y="3549650"/>
          <p14:tracePt t="138512" x="6851650" y="3546475"/>
          <p14:tracePt t="138529" x="6858000" y="3546475"/>
          <p14:tracePt t="138545" x="6861175" y="3546475"/>
          <p14:tracePt t="138562" x="6870700" y="3546475"/>
          <p14:tracePt t="138579" x="6880225" y="3540125"/>
          <p14:tracePt t="138596" x="6880225" y="3536950"/>
          <p14:tracePt t="138612" x="6883400" y="3536950"/>
          <p14:tracePt t="138629" x="6889750" y="3536950"/>
          <p14:tracePt t="138664" x="6892925" y="3530600"/>
          <p14:tracePt t="138679" x="6899275" y="3530600"/>
          <p14:tracePt t="138696" x="6902450" y="3527425"/>
          <p14:tracePt t="138729" x="6905625" y="3527425"/>
          <p14:tracePt t="138752" x="6911975" y="3524250"/>
          <p14:tracePt t="138768" x="6915150" y="3524250"/>
          <p14:tracePt t="138800" x="6921500" y="3517900"/>
          <p14:tracePt t="138817" x="6924675" y="3517900"/>
          <p14:tracePt t="138824" x="6924675" y="3514725"/>
          <p14:tracePt t="138841" x="6927850" y="3508375"/>
          <p14:tracePt t="138873" x="6927850" y="3505200"/>
          <p14:tracePt t="138912" x="6934200" y="3505200"/>
          <p14:tracePt t="138920" x="6934200" y="3502025"/>
          <p14:tracePt t="138928" x="6937375" y="3502025"/>
          <p14:tracePt t="138945" x="6937375" y="3495675"/>
          <p14:tracePt t="138962" x="6946900" y="3495675"/>
          <p14:tracePt t="138979" x="6953250" y="3495675"/>
          <p14:tracePt t="138996" x="6956425" y="3492500"/>
          <p14:tracePt t="139012" x="6959600" y="3486150"/>
          <p14:tracePt t="139029" x="6969125" y="3486150"/>
          <p14:tracePt t="139045" x="6975475" y="3482975"/>
          <p14:tracePt t="139064" x="6978650" y="3482975"/>
          <p14:tracePt t="139079" x="6978650" y="3476625"/>
          <p14:tracePt t="139098" x="6985000" y="3476625"/>
          <p14:tracePt t="139122" x="6988175" y="3476625"/>
          <p14:tracePt t="139138" x="6991350" y="3476625"/>
          <p14:tracePt t="139155" x="6991350" y="3473450"/>
          <p14:tracePt t="139164" x="6997700" y="3473450"/>
          <p14:tracePt t="139179" x="7000875" y="3473450"/>
          <p14:tracePt t="139202" x="7007225" y="3470275"/>
          <p14:tracePt t="139218" x="7010400" y="3470275"/>
          <p14:tracePt t="139229" x="7016750" y="3470275"/>
          <p14:tracePt t="139246" x="7023100" y="3463925"/>
          <p14:tracePt t="139262" x="7029450" y="3463925"/>
          <p14:tracePt t="139279" x="7032625" y="3463925"/>
          <p14:tracePt t="139295" x="7038975" y="3463925"/>
          <p14:tracePt t="139330" x="7051675" y="3460750"/>
          <p14:tracePt t="139346" x="7058025" y="3460750"/>
          <p14:tracePt t="139363" x="7061200" y="3460750"/>
          <p14:tracePt t="139379" x="7070725" y="3460750"/>
          <p14:tracePt t="139396" x="7089775" y="3460750"/>
          <p14:tracePt t="139412" x="7099300" y="3460750"/>
          <p14:tracePt t="139429" x="7105650" y="3460750"/>
          <p14:tracePt t="139446" x="7112000" y="3460750"/>
          <p14:tracePt t="139462" x="7118350" y="3460750"/>
          <p14:tracePt t="139479" x="7127875" y="3460750"/>
          <p14:tracePt t="139496" x="7137400" y="3460750"/>
          <p14:tracePt t="139512" x="7140575" y="3460750"/>
          <p14:tracePt t="139529" x="7150100" y="3460750"/>
          <p14:tracePt t="139532" x="7153275" y="3460750"/>
          <p14:tracePt t="139546" x="7159625" y="3460750"/>
          <p14:tracePt t="139563" x="7162800" y="3460750"/>
          <p14:tracePt t="139580" x="7188200" y="3460750"/>
          <p14:tracePt t="139596" x="7191375" y="3460750"/>
          <p14:tracePt t="139613" x="7200900" y="3460750"/>
          <p14:tracePt t="139629" x="7210425" y="3460750"/>
          <p14:tracePt t="139646" x="7223125" y="3460750"/>
          <p14:tracePt t="139662" x="7242175" y="3460750"/>
          <p14:tracePt t="139679" x="7264400" y="3460750"/>
          <p14:tracePt t="139696" x="7280275" y="3460750"/>
          <p14:tracePt t="139712" x="7315200" y="3467100"/>
          <p14:tracePt t="139729" x="7334250" y="3467100"/>
          <p14:tracePt t="139746" x="7362825" y="3473450"/>
          <p14:tracePt t="139763" x="7385050" y="3473450"/>
          <p14:tracePt t="139779" x="7404100" y="3476625"/>
          <p14:tracePt t="139795" x="7432675" y="3476625"/>
          <p14:tracePt t="139813" x="7458075" y="3482975"/>
          <p14:tracePt t="139829" x="7483475" y="3482975"/>
          <p14:tracePt t="139846" x="7493000" y="3482975"/>
          <p14:tracePt t="139862" x="7527925" y="3482975"/>
          <p14:tracePt t="139879" x="7553325" y="3482975"/>
          <p14:tracePt t="139896" x="7588250" y="3479800"/>
          <p14:tracePt t="139913" x="7607300" y="3479800"/>
          <p14:tracePt t="139929" x="7626350" y="3479800"/>
          <p14:tracePt t="139946" x="7661275" y="3479800"/>
          <p14:tracePt t="139962" x="7702550" y="3479800"/>
          <p14:tracePt t="139979" x="7734300" y="3479800"/>
          <p14:tracePt t="139996" x="7756525" y="3479800"/>
          <p14:tracePt t="140012" x="7781925" y="3479800"/>
          <p14:tracePt t="140029" x="7816850" y="3479800"/>
          <p14:tracePt t="140045" x="7829550" y="3479800"/>
          <p14:tracePt t="140079" x="7835900" y="3479800"/>
          <p14:tracePt t="140129" x="7839075" y="3479800"/>
          <p14:tracePt t="140153" x="7845425" y="3479800"/>
          <p14:tracePt t="140185" x="7848600" y="3479800"/>
          <p14:tracePt t="140192" x="7851775" y="3479800"/>
          <p14:tracePt t="140209" x="7858125" y="3479800"/>
          <p14:tracePt t="140249" x="7861300" y="3479800"/>
          <p14:tracePt t="140627" x="7861300" y="3482975"/>
          <p14:tracePt t="140634" x="7854950" y="3482975"/>
          <p14:tracePt t="140643" x="7845425" y="3486150"/>
          <p14:tracePt t="140659" x="7829550" y="3492500"/>
          <p14:tracePt t="140676" x="7823200" y="3495675"/>
          <p14:tracePt t="140693" x="7816850" y="3495675"/>
          <p14:tracePt t="140746" x="7813675" y="3495675"/>
          <p14:tracePt t="140755" x="7807325" y="3502025"/>
          <p14:tracePt t="140762" x="7797800" y="3502025"/>
          <p14:tracePt t="140776" x="7788275" y="3508375"/>
          <p14:tracePt t="140793" x="7778750" y="3511550"/>
          <p14:tracePt t="140809" x="7747000" y="3524250"/>
          <p14:tracePt t="140826" x="7702550" y="3524250"/>
          <p14:tracePt t="140842" x="7689850" y="3524250"/>
          <p14:tracePt t="140859" x="7654925" y="3530600"/>
          <p14:tracePt t="140875" x="7626350" y="3530600"/>
          <p14:tracePt t="140893" x="7585075" y="3540125"/>
          <p14:tracePt t="140909" x="7537450" y="3540125"/>
          <p14:tracePt t="140926" x="7470775" y="3540125"/>
          <p14:tracePt t="140943" x="7362825" y="3549650"/>
          <p14:tracePt t="140959" x="7245350" y="3543300"/>
          <p14:tracePt t="140976" x="7118350" y="3543300"/>
          <p14:tracePt t="140993" x="7061200" y="3543300"/>
          <p14:tracePt t="141009" x="7013575" y="3543300"/>
          <p14:tracePt t="141026" x="6940550" y="3543300"/>
          <p14:tracePt t="141028" x="6908800" y="3536950"/>
          <p14:tracePt t="141042" x="6873875" y="3536950"/>
          <p14:tracePt t="141059" x="6778625" y="3536950"/>
          <p14:tracePt t="141076" x="6686550" y="3556000"/>
          <p14:tracePt t="141093" x="6591300" y="3562350"/>
          <p14:tracePt t="141109" x="6464300" y="3584575"/>
          <p14:tracePt t="141125" x="6397625" y="3590925"/>
          <p14:tracePt t="141143" x="6327775" y="3613150"/>
          <p14:tracePt t="141159" x="6280150" y="3613150"/>
          <p14:tracePt t="141176" x="6232525" y="3613150"/>
          <p14:tracePt t="141193" x="6162675" y="3600450"/>
          <p14:tracePt t="141209" x="6076950" y="3594100"/>
          <p14:tracePt t="141226" x="5969000" y="3594100"/>
          <p14:tracePt t="141242" x="5892800" y="3594100"/>
          <p14:tracePt t="141259" x="5845175" y="3587750"/>
          <p14:tracePt t="141276" x="5797550" y="3581400"/>
          <p14:tracePt t="141292" x="5778500" y="3578225"/>
          <p14:tracePt t="141309" x="5749925" y="3578225"/>
          <p14:tracePt t="141325" x="5715000" y="3571875"/>
          <p14:tracePt t="141342" x="5676900" y="3565525"/>
          <p14:tracePt t="141359" x="5626100" y="3565525"/>
          <p14:tracePt t="141375" x="5597525" y="3565525"/>
          <p14:tracePt t="141393" x="5578475" y="3565525"/>
          <p14:tracePt t="141409" x="5575300" y="3565525"/>
          <p14:tracePt t="141442" x="5568950" y="3565525"/>
          <p14:tracePt t="142741" x="5565775" y="3565525"/>
          <p14:tracePt t="142764" x="5530850" y="3565525"/>
          <p14:tracePt t="142772" x="5505450" y="3565525"/>
          <p14:tracePt t="142780" x="5483225" y="3568700"/>
          <p14:tracePt t="142796" x="5448300" y="3578225"/>
          <p14:tracePt t="142812" x="5381625" y="3578225"/>
          <p14:tracePt t="142828" x="5299075" y="3578225"/>
          <p14:tracePt t="142846" x="5270500" y="3581400"/>
          <p14:tracePt t="142862" x="5251450" y="3581400"/>
          <p14:tracePt t="142879" x="5210175" y="3581400"/>
          <p14:tracePt t="142896" x="5172075" y="3581400"/>
          <p14:tracePt t="142912" x="5051425" y="3581400"/>
          <p14:tracePt t="142928" x="4902200" y="3578225"/>
          <p14:tracePt t="142945" x="4762500" y="3578225"/>
          <p14:tracePt t="142962" x="4603750" y="3578225"/>
          <p14:tracePt t="142979" x="4419600" y="3568700"/>
          <p14:tracePt t="142996" x="4197350" y="3568700"/>
          <p14:tracePt t="143012" x="4019550" y="3568700"/>
          <p14:tracePt t="143029" x="3790950" y="3549650"/>
          <p14:tracePt t="143046" x="3505200" y="3533775"/>
          <p14:tracePt t="143062" x="3336925" y="3514725"/>
          <p14:tracePt t="143079" x="3270250" y="3508375"/>
          <p14:tracePt t="143095" x="3159125" y="3492500"/>
          <p14:tracePt t="143112" x="3082925" y="3492500"/>
          <p14:tracePt t="143129" x="2984500" y="3486150"/>
          <p14:tracePt t="143146" x="2886075" y="3470275"/>
          <p14:tracePt t="143162" x="2860675" y="3463925"/>
          <p14:tracePt t="143179" x="2813050" y="3463925"/>
          <p14:tracePt t="143196" x="2771775" y="3463925"/>
          <p14:tracePt t="143212" x="2740025" y="3463925"/>
          <p14:tracePt t="143228" x="2695575" y="3463925"/>
          <p14:tracePt t="143246" x="2663825" y="3463925"/>
          <p14:tracePt t="143262" x="2635250" y="3457575"/>
          <p14:tracePt t="143278" x="2600325" y="3457575"/>
          <p14:tracePt t="143296" x="2549525" y="3457575"/>
          <p14:tracePt t="143312" x="2524125" y="3454400"/>
          <p14:tracePt t="143329" x="2501900" y="3448050"/>
          <p14:tracePt t="143345" x="2476500" y="3448050"/>
          <p14:tracePt t="143362" x="2441575" y="3448050"/>
          <p14:tracePt t="143379" x="2413000" y="3448050"/>
          <p14:tracePt t="143396" x="2365375" y="3448050"/>
          <p14:tracePt t="143412" x="2324100" y="3448050"/>
          <p14:tracePt t="143429" x="2295525" y="3441700"/>
          <p14:tracePt t="143446" x="2292350" y="3441700"/>
          <p14:tracePt t="143462" x="2289175" y="3438525"/>
          <p14:tracePt t="143478" x="2279650" y="3438525"/>
          <p14:tracePt t="143513" x="2257425" y="3432175"/>
          <p14:tracePt t="143529" x="2241550" y="3425825"/>
          <p14:tracePt t="143546" x="2206625" y="3425825"/>
          <p14:tracePt t="143562" x="2159000" y="3425825"/>
          <p14:tracePt t="143579" x="2092325" y="3413125"/>
          <p14:tracePt t="143595" x="2038350" y="3413125"/>
          <p14:tracePt t="143613" x="1971675" y="3413125"/>
          <p14:tracePt t="143629" x="1905000" y="3406775"/>
          <p14:tracePt t="143646" x="1838325" y="3406775"/>
          <p14:tracePt t="143662" x="1797050" y="3406775"/>
          <p14:tracePt t="143680" x="1733550" y="3400425"/>
          <p14:tracePt t="143696" x="1685925" y="3400425"/>
          <p14:tracePt t="143712" x="1619250" y="3394075"/>
          <p14:tracePt t="143728" x="1539875" y="3394075"/>
          <p14:tracePt t="143746" x="1479550" y="3394075"/>
          <p14:tracePt t="143762" x="1416050" y="3397250"/>
          <p14:tracePt t="143779" x="1355725" y="3397250"/>
          <p14:tracePt t="143796" x="1301750" y="3397250"/>
          <p14:tracePt t="143813" x="1219200" y="3397250"/>
          <p14:tracePt t="143829" x="1136650" y="3397250"/>
          <p14:tracePt t="143846" x="1050925" y="3403600"/>
          <p14:tracePt t="143862" x="1009650" y="3416300"/>
          <p14:tracePt t="143879" x="965200" y="3416300"/>
          <p14:tracePt t="143896" x="952500" y="3422650"/>
          <p14:tracePt t="143912" x="927100" y="3422650"/>
          <p14:tracePt t="143929" x="898525" y="3422650"/>
          <p14:tracePt t="143946" x="854075" y="3425825"/>
          <p14:tracePt t="143962" x="831850" y="3438525"/>
          <p14:tracePt t="143978" x="806450" y="3438525"/>
          <p14:tracePt t="143996" x="777875" y="3448050"/>
          <p14:tracePt t="144012" x="752475" y="3454400"/>
          <p14:tracePt t="144029" x="717550" y="3454400"/>
          <p14:tracePt t="144046" x="704850" y="3454400"/>
          <p14:tracePt t="144062" x="688975" y="3454400"/>
          <p14:tracePt t="144079" x="679450" y="3460750"/>
          <p14:tracePt t="144096" x="669925" y="3460750"/>
          <p14:tracePt t="144112" x="663575" y="3463925"/>
          <p14:tracePt t="144129" x="654050" y="3463925"/>
          <p14:tracePt t="144146" x="644525" y="3467100"/>
          <p14:tracePt t="144162" x="635000" y="3473450"/>
          <p14:tracePt t="144179" x="625475" y="3476625"/>
          <p14:tracePt t="144196" x="612775" y="3482975"/>
          <p14:tracePt t="144212" x="590550" y="3492500"/>
          <p14:tracePt t="144228" x="577850" y="3495675"/>
          <p14:tracePt t="144246" x="558800" y="3505200"/>
          <p14:tracePt t="144262" x="546100" y="3521075"/>
          <p14:tracePt t="144279" x="546100" y="3524250"/>
          <p14:tracePt t="144296" x="542925" y="3533775"/>
          <p14:tracePt t="144312" x="533400" y="3543300"/>
          <p14:tracePt t="144329" x="517525" y="3565525"/>
          <p14:tracePt t="144346" x="495300" y="3578225"/>
          <p14:tracePt t="144362" x="473075" y="3603625"/>
          <p14:tracePt t="144380" x="460375" y="3619500"/>
          <p14:tracePt t="144396" x="460375" y="3622675"/>
          <p14:tracePt t="144412" x="454025" y="3638550"/>
          <p14:tracePt t="144429" x="450850" y="3644900"/>
          <p14:tracePt t="144446" x="450850" y="3670300"/>
          <p14:tracePt t="144462" x="444500" y="3686175"/>
          <p14:tracePt t="144478" x="441325" y="3695700"/>
          <p14:tracePt t="144496" x="441325" y="3705225"/>
          <p14:tracePt t="144512" x="441325" y="3711575"/>
          <p14:tracePt t="144529" x="441325" y="3721100"/>
          <p14:tracePt t="144546" x="441325" y="3730625"/>
          <p14:tracePt t="144562" x="441325" y="3736975"/>
          <p14:tracePt t="146159" x="441325" y="3733800"/>
          <p14:tracePt t="146257" x="447675" y="3733800"/>
          <p14:tracePt t="146272" x="447675" y="3730625"/>
          <p14:tracePt t="147034" x="450850" y="3730625"/>
          <p14:tracePt t="147042" x="460375" y="3730625"/>
          <p14:tracePt t="147051" x="485775" y="3724275"/>
          <p14:tracePt t="147066" x="533400" y="3724275"/>
          <p14:tracePt t="147081" x="581025" y="3724275"/>
          <p14:tracePt t="147099" x="657225" y="3724275"/>
          <p14:tracePt t="147114" x="758825" y="3727450"/>
          <p14:tracePt t="147131" x="793750" y="3727450"/>
          <p14:tracePt t="147148" x="812800" y="3727450"/>
          <p14:tracePt t="147165" x="822325" y="3727450"/>
          <p14:tracePt t="147181" x="844550" y="3733800"/>
          <p14:tracePt t="147199" x="863600" y="3740150"/>
          <p14:tracePt t="147215" x="898525" y="3740150"/>
          <p14:tracePt t="147231" x="933450" y="3746500"/>
          <p14:tracePt t="147249" x="981075" y="3746500"/>
          <p14:tracePt t="147265" x="1022350" y="3746500"/>
          <p14:tracePt t="147281" x="1063625" y="3749675"/>
          <p14:tracePt t="147299" x="1098550" y="3749675"/>
          <p14:tracePt t="147315" x="1101725" y="3749675"/>
          <p14:tracePt t="147348" x="1108075" y="3756025"/>
          <p14:tracePt t="147365" x="1111250" y="3756025"/>
          <p14:tracePt t="147372" x="1120775" y="3756025"/>
          <p14:tracePt t="147388" x="1127125" y="3759200"/>
          <p14:tracePt t="147404" x="1130300" y="3759200"/>
          <p14:tracePt t="147420" x="1133475" y="3765550"/>
          <p14:tracePt t="147436" x="1139825" y="3765550"/>
          <p14:tracePt t="147449" x="1143000" y="3765550"/>
          <p14:tracePt t="147516" x="1149350" y="3768725"/>
          <p14:tracePt t="147524" x="1152525" y="3768725"/>
          <p14:tracePt t="147541" x="1162050" y="3768725"/>
          <p14:tracePt t="147549" x="1168400" y="3768725"/>
          <p14:tracePt t="147565" x="1177925" y="3768725"/>
          <p14:tracePt t="147582" x="1184275" y="3775075"/>
          <p14:tracePt t="147598" x="1193800" y="3775075"/>
          <p14:tracePt t="147615" x="1209675" y="3775075"/>
          <p14:tracePt t="147632" x="1212850" y="3778250"/>
          <p14:tracePt t="147648" x="1228725" y="3778250"/>
          <p14:tracePt t="147665" x="1241425" y="3778250"/>
          <p14:tracePt t="147682" x="1257300" y="3784600"/>
          <p14:tracePt t="147699" x="1270000" y="3784600"/>
          <p14:tracePt t="147715" x="1289050" y="3784600"/>
          <p14:tracePt t="147731" x="1317625" y="3784600"/>
          <p14:tracePt t="147749" x="1339850" y="3794125"/>
          <p14:tracePt t="147766" x="1371600" y="3794125"/>
          <p14:tracePt t="147782" x="1416050" y="3794125"/>
          <p14:tracePt t="147799" x="1441450" y="3800475"/>
          <p14:tracePt t="147814" x="1498600" y="3806825"/>
          <p14:tracePt t="147832" x="1571625" y="3806825"/>
          <p14:tracePt t="147848" x="1593850" y="3806825"/>
          <p14:tracePt t="147865" x="1597025" y="3810000"/>
          <p14:tracePt t="147882" x="1606550" y="3810000"/>
          <p14:tracePt t="147915" x="1609725" y="3810000"/>
          <p14:tracePt t="147969" x="1616075" y="3810000"/>
          <p14:tracePt t="147976" x="1619250" y="3810000"/>
          <p14:tracePt t="147984" x="1622425" y="3810000"/>
          <p14:tracePt t="148016" x="1628775" y="3810000"/>
          <p14:tracePt t="148024" x="1631950" y="3810000"/>
          <p14:tracePt t="148033" x="1638300" y="3810000"/>
          <p14:tracePt t="148049" x="1641475" y="3810000"/>
          <p14:tracePt t="148065" x="1647825" y="3810000"/>
          <p14:tracePt t="148082" x="1666875" y="3794125"/>
          <p14:tracePt t="148098" x="1676400" y="3794125"/>
          <p14:tracePt t="148115" x="1685925" y="3790950"/>
          <p14:tracePt t="148131" x="1692275" y="3790950"/>
          <p14:tracePt t="148149" x="1698625" y="3787775"/>
          <p14:tracePt t="148165" x="1708150" y="3781425"/>
          <p14:tracePt t="148181" x="1727200" y="3781425"/>
          <p14:tracePt t="148198" x="1746250" y="3778250"/>
          <p14:tracePt t="148216" x="1765300" y="3778250"/>
          <p14:tracePt t="148232" x="1774825" y="3778250"/>
          <p14:tracePt t="148249" x="1784350" y="3778250"/>
          <p14:tracePt t="148265" x="1787525" y="3778250"/>
          <p14:tracePt t="148282" x="1797050" y="3778250"/>
          <p14:tracePt t="148298" x="1806575" y="3778250"/>
          <p14:tracePt t="148315" x="1812925" y="3778250"/>
          <p14:tracePt t="148332" x="1825625" y="3778250"/>
          <p14:tracePt t="148349" x="1857375" y="3778250"/>
          <p14:tracePt t="148365" x="1879600" y="3778250"/>
          <p14:tracePt t="148382" x="1892300" y="3778250"/>
          <p14:tracePt t="148399" x="1901825" y="3778250"/>
          <p14:tracePt t="148415" x="1905000" y="3778250"/>
          <p14:tracePt t="149334" x="1911350" y="3778250"/>
          <p14:tracePt t="149350" x="1920875" y="3778250"/>
          <p14:tracePt t="149359" x="1930400" y="3784600"/>
          <p14:tracePt t="149366" x="1949450" y="3790950"/>
          <p14:tracePt t="149376" x="1949450" y="3794125"/>
          <p14:tracePt t="149393" x="1974850" y="3794125"/>
          <p14:tracePt t="149410" x="2009775" y="3794125"/>
          <p14:tracePt t="149426" x="2051050" y="3794125"/>
          <p14:tracePt t="149443" x="2085975" y="3784600"/>
          <p14:tracePt t="149460" x="2124075" y="3784600"/>
          <p14:tracePt t="149477" x="2165350" y="3784600"/>
          <p14:tracePt t="149493" x="2225675" y="3778250"/>
          <p14:tracePt t="149510" x="2257425" y="3771900"/>
          <p14:tracePt t="149526" x="2305050" y="3771900"/>
          <p14:tracePt t="149543" x="2381250" y="3759200"/>
          <p14:tracePt t="149560" x="2400300" y="3759200"/>
          <p14:tracePt t="149577" x="2428875" y="3759200"/>
          <p14:tracePt t="149593" x="2470150" y="3756025"/>
          <p14:tracePt t="149610" x="2517775" y="3756025"/>
          <p14:tracePt t="149626" x="2581275" y="3756025"/>
          <p14:tracePt t="149643" x="2635250" y="3749675"/>
          <p14:tracePt t="149659" x="2692400" y="3749675"/>
          <p14:tracePt t="149677" x="2765425" y="3749675"/>
          <p14:tracePt t="149693" x="2822575" y="3749675"/>
          <p14:tracePt t="149710" x="2857500" y="3743325"/>
          <p14:tracePt t="149727" x="2898775" y="3736975"/>
          <p14:tracePt t="149743" x="2908300" y="3730625"/>
          <p14:tracePt t="149760" x="2949575" y="3730625"/>
          <p14:tracePt t="149777" x="2990850" y="3724275"/>
          <p14:tracePt t="149793" x="3067050" y="3714750"/>
          <p14:tracePt t="149810" x="3089275" y="3708400"/>
          <p14:tracePt t="149826" x="3114675" y="3708400"/>
          <p14:tracePt t="149843" x="3133725" y="3708400"/>
          <p14:tracePt t="149860" x="3149600" y="3708400"/>
          <p14:tracePt t="149877" x="3159125" y="3708400"/>
          <p14:tracePt t="149893" x="3168650" y="3708400"/>
          <p14:tracePt t="149910" x="3178175" y="3708400"/>
          <p14:tracePt t="149927" x="3190875" y="3708400"/>
          <p14:tracePt t="149944" x="3200400" y="3708400"/>
          <p14:tracePt t="149960" x="3225800" y="3708400"/>
          <p14:tracePt t="149977" x="3244850" y="3708400"/>
          <p14:tracePt t="149993" x="3276600" y="3708400"/>
          <p14:tracePt t="150010" x="3286125" y="3705225"/>
          <p14:tracePt t="150027" x="3302000" y="3705225"/>
          <p14:tracePt t="150043" x="3311525" y="3705225"/>
          <p14:tracePt t="150060" x="3317875" y="3705225"/>
          <p14:tracePt t="150077" x="3327400" y="3705225"/>
          <p14:tracePt t="150093" x="3346450" y="3705225"/>
          <p14:tracePt t="150110" x="3375025" y="3705225"/>
          <p14:tracePt t="150127" x="3394075" y="3705225"/>
          <p14:tracePt t="150143" x="3422650" y="3705225"/>
          <p14:tracePt t="150160" x="3435350" y="3705225"/>
          <p14:tracePt t="150176" x="3457575" y="3705225"/>
          <p14:tracePt t="150193" x="3492500" y="3705225"/>
          <p14:tracePt t="150210" x="3517900" y="3717925"/>
          <p14:tracePt t="150227" x="3546475" y="3717925"/>
          <p14:tracePt t="150243" x="3590925" y="3717925"/>
          <p14:tracePt t="150259" x="3600450" y="3717925"/>
          <p14:tracePt t="150277" x="3613150" y="3717925"/>
          <p14:tracePt t="150293" x="3619500" y="3717925"/>
          <p14:tracePt t="150327" x="3625850" y="3717925"/>
          <p14:tracePt t="150343" x="3635375" y="3717925"/>
          <p14:tracePt t="150360" x="3644900" y="3717925"/>
          <p14:tracePt t="150377" x="3660775" y="3717925"/>
          <p14:tracePt t="150426" x="3663950" y="3717925"/>
          <p14:tracePt t="150522" x="3648075" y="3717925"/>
          <p14:tracePt t="150531" x="3597275" y="3730625"/>
          <p14:tracePt t="150539" x="3511550" y="3740150"/>
          <p14:tracePt t="150548" x="3425825" y="3756025"/>
          <p14:tracePt t="150559" x="3321050" y="3765550"/>
          <p14:tracePt t="150576" x="3105150" y="3794125"/>
          <p14:tracePt t="150593" x="2892425" y="3803650"/>
          <p14:tracePt t="150610" x="2679700" y="3822700"/>
          <p14:tracePt t="150627" x="2530475" y="3822700"/>
          <p14:tracePt t="150644" x="2413000" y="3829050"/>
          <p14:tracePt t="150660" x="2314575" y="3838575"/>
          <p14:tracePt t="150661" x="2260600" y="3844925"/>
          <p14:tracePt t="150676" x="2130425" y="3832225"/>
          <p14:tracePt t="150693" x="2022475" y="3838575"/>
          <p14:tracePt t="150710" x="1927225" y="3832225"/>
          <p14:tracePt t="150727" x="1806575" y="3838575"/>
          <p14:tracePt t="150743" x="1720850" y="3838575"/>
          <p14:tracePt t="150760" x="1660525" y="3857625"/>
          <p14:tracePt t="150777" x="1555750" y="3857625"/>
          <p14:tracePt t="150793" x="1482725" y="3879850"/>
          <p14:tracePt t="150810" x="1403350" y="3902075"/>
          <p14:tracePt t="150827" x="1311275" y="3930650"/>
          <p14:tracePt t="150843" x="1231900" y="3962400"/>
          <p14:tracePt t="150860" x="1146175" y="4006850"/>
          <p14:tracePt t="150877" x="1095375" y="4025900"/>
          <p14:tracePt t="150893" x="1069975" y="4041775"/>
          <p14:tracePt t="150910" x="1047750" y="4051300"/>
          <p14:tracePt t="150926" x="1035050" y="4060825"/>
          <p14:tracePt t="150944" x="1019175" y="4064000"/>
          <p14:tracePt t="150960" x="1000125" y="4070350"/>
          <p14:tracePt t="150977" x="984250" y="4076700"/>
          <p14:tracePt t="150993" x="974725" y="4076700"/>
          <p14:tracePt t="151784" x="977900" y="4076700"/>
          <p14:tracePt t="151802" x="981075" y="4076700"/>
          <p14:tracePt t="151808" x="981075" y="4073525"/>
          <p14:tracePt t="152402" x="984250" y="4070350"/>
          <p14:tracePt t="152411" x="984250" y="4064000"/>
          <p14:tracePt t="152442" x="990600" y="4060825"/>
          <p14:tracePt t="152459" x="993775" y="4060825"/>
          <p14:tracePt t="152467" x="1000125" y="4057650"/>
          <p14:tracePt t="152476" x="1003300" y="4051300"/>
          <p14:tracePt t="152491" x="1012825" y="4041775"/>
          <p14:tracePt t="152508" x="1016000" y="4041775"/>
          <p14:tracePt t="152525" x="1031875" y="4032250"/>
          <p14:tracePt t="152541" x="1031875" y="4029075"/>
          <p14:tracePt t="152558" x="1035050" y="4025900"/>
          <p14:tracePt t="152575" x="1038225" y="4025900"/>
          <p14:tracePt t="152608" x="1038225" y="4019550"/>
          <p14:tracePt t="157682" x="1044575" y="4019550"/>
          <p14:tracePt t="157690" x="1054100" y="4019550"/>
          <p14:tracePt t="157698" x="1079500" y="4029075"/>
          <p14:tracePt t="157707" x="1114425" y="4035425"/>
          <p14:tracePt t="157720" x="1146175" y="4035425"/>
          <p14:tracePt t="157736" x="1222375" y="4035425"/>
          <p14:tracePt t="157753" x="1301750" y="4051300"/>
          <p14:tracePt t="157770" x="1368425" y="4064000"/>
          <p14:tracePt t="157786" x="1425575" y="4064000"/>
          <p14:tracePt t="157802" x="1492250" y="4064000"/>
          <p14:tracePt t="157820" x="1539875" y="4070350"/>
          <p14:tracePt t="157836" x="1549400" y="4070350"/>
          <p14:tracePt t="157853" x="1590675" y="4070350"/>
          <p14:tracePt t="157869" x="1635125" y="4070350"/>
          <p14:tracePt t="157886" x="1670050" y="4070350"/>
          <p14:tracePt t="157903" x="1733550" y="4070350"/>
          <p14:tracePt t="157920" x="1765300" y="4070350"/>
          <p14:tracePt t="157936" x="1816100" y="4070350"/>
          <p14:tracePt t="157953" x="1841500" y="4070350"/>
          <p14:tracePt t="157969" x="1898650" y="4067175"/>
          <p14:tracePt t="157986" x="1933575" y="4067175"/>
          <p14:tracePt t="158003" x="1981200" y="4067175"/>
          <p14:tracePt t="158020" x="2022475" y="4064000"/>
          <p14:tracePt t="158036" x="2063750" y="4064000"/>
          <p14:tracePt t="158052" x="2111375" y="4064000"/>
          <p14:tracePt t="158069" x="2155825" y="4064000"/>
          <p14:tracePt t="158086" x="2190750" y="4064000"/>
          <p14:tracePt t="158103" x="2209800" y="4064000"/>
          <p14:tracePt t="158120" x="2244725" y="4064000"/>
          <p14:tracePt t="158136" x="2263775" y="4057650"/>
          <p14:tracePt t="158153" x="2311400" y="4057650"/>
          <p14:tracePt t="158170" x="2359025" y="4057650"/>
          <p14:tracePt t="158186" x="2422525" y="4060825"/>
          <p14:tracePt t="158203" x="2505075" y="4060825"/>
          <p14:tracePt t="158220" x="2546350" y="4060825"/>
          <p14:tracePt t="158236" x="2571750" y="4060825"/>
          <p14:tracePt t="158253" x="2600325" y="4060825"/>
          <p14:tracePt t="158270" x="2616200" y="4060825"/>
          <p14:tracePt t="158286" x="2625725" y="4060825"/>
          <p14:tracePt t="158303" x="2635250" y="4060825"/>
          <p14:tracePt t="158319" x="2644775" y="4060825"/>
          <p14:tracePt t="158336" x="2647950" y="4060825"/>
          <p14:tracePt t="158353" x="2667000" y="4060825"/>
          <p14:tracePt t="158370" x="2682875" y="4060825"/>
          <p14:tracePt t="158386" x="2692400" y="4060825"/>
          <p14:tracePt t="158403" x="2701925" y="4060825"/>
          <p14:tracePt t="158436" x="2705100" y="4060825"/>
          <p14:tracePt t="158494" x="2708275" y="4060825"/>
          <p14:tracePt t="158503" x="2714625" y="4060825"/>
          <p14:tracePt t="158510" x="2724150" y="4060825"/>
          <p14:tracePt t="158519" x="2733675" y="4054475"/>
          <p14:tracePt t="158536" x="2749550" y="4054475"/>
          <p14:tracePt t="158553" x="2762250" y="4051300"/>
          <p14:tracePt t="158569" x="2768600" y="4051300"/>
          <p14:tracePt t="158586" x="2771775" y="4051300"/>
          <p14:tracePt t="158619" x="2778125" y="4051300"/>
          <p14:tracePt t="158905" x="2774950" y="4051300"/>
          <p14:tracePt t="158912" x="2771775" y="4051300"/>
          <p14:tracePt t="158922" x="2762250" y="4051300"/>
          <p14:tracePt t="158930" x="2743200" y="4057650"/>
          <p14:tracePt t="158944" x="2733675" y="4057650"/>
          <p14:tracePt t="158961" x="2717800" y="4064000"/>
          <p14:tracePt t="158978" x="2689225" y="4070350"/>
          <p14:tracePt t="158994" x="2673350" y="4070350"/>
          <p14:tracePt t="159011" x="2647950" y="4079875"/>
          <p14:tracePt t="159028" x="2603500" y="4086225"/>
          <p14:tracePt t="159044" x="2562225" y="4086225"/>
          <p14:tracePt t="159060" x="2501900" y="4098925"/>
          <p14:tracePt t="159078" x="2476500" y="4098925"/>
          <p14:tracePt t="159094" x="2454275" y="4105275"/>
          <p14:tracePt t="159110" x="2438400" y="4105275"/>
          <p14:tracePt t="159275" x="2438400" y="4108450"/>
          <p14:tracePt t="159291" x="2441575" y="4114800"/>
          <p14:tracePt t="159298" x="2451100" y="4114800"/>
          <p14:tracePt t="159311" x="2460625" y="4114800"/>
          <p14:tracePt t="159327" x="2489200" y="4114800"/>
          <p14:tracePt t="159344" x="2530475" y="4111625"/>
          <p14:tracePt t="159361" x="2555875" y="4111625"/>
          <p14:tracePt t="159378" x="2597150" y="4111625"/>
          <p14:tracePt t="159395" x="2644775" y="4111625"/>
          <p14:tracePt t="159411" x="2667000" y="4114800"/>
          <p14:tracePt t="159428" x="2720975" y="4114800"/>
          <p14:tracePt t="159444" x="2749550" y="4111625"/>
          <p14:tracePt t="159461" x="2787650" y="4111625"/>
          <p14:tracePt t="159478" x="2813050" y="4111625"/>
          <p14:tracePt t="159494" x="2822575" y="4111625"/>
          <p14:tracePt t="159511" x="2838450" y="4111625"/>
          <p14:tracePt t="159528" x="2847975" y="4111625"/>
          <p14:tracePt t="159545" x="2867025" y="4105275"/>
          <p14:tracePt t="159561" x="2895600" y="4102100"/>
          <p14:tracePt t="159577" x="2924175" y="4095750"/>
          <p14:tracePt t="159595" x="2962275" y="4095750"/>
          <p14:tracePt t="159611" x="3003550" y="4089400"/>
          <p14:tracePt t="159628" x="3025775" y="4089400"/>
          <p14:tracePt t="159645" x="3035300" y="4089400"/>
          <p14:tracePt t="159661" x="3044825" y="4089400"/>
          <p14:tracePt t="159678" x="3054350" y="4089400"/>
          <p14:tracePt t="159695" x="3057525" y="4089400"/>
          <p14:tracePt t="159710" x="3060700" y="4089400"/>
          <p14:tracePt t="159727" x="3067050" y="4089400"/>
          <p14:tracePt t="159744" x="3076575" y="4089400"/>
          <p14:tracePt t="159761" x="3095625" y="4089400"/>
          <p14:tracePt t="159778" x="3105150" y="4089400"/>
          <p14:tracePt t="159795" x="3114675" y="4089400"/>
          <p14:tracePt t="159811" x="3117850" y="4089400"/>
          <p14:tracePt t="159828" x="3127375" y="4086225"/>
          <p14:tracePt t="159844" x="3136900" y="4086225"/>
          <p14:tracePt t="159861" x="3146425" y="4086225"/>
          <p14:tracePt t="159878" x="3149600" y="4086225"/>
          <p14:tracePt t="159894" x="3159125" y="4086225"/>
          <p14:tracePt t="159911" x="3168650" y="4086225"/>
          <p14:tracePt t="159928" x="3187700" y="4086225"/>
          <p14:tracePt t="159944" x="3203575" y="4086225"/>
          <p14:tracePt t="159960" x="3228975" y="4086225"/>
          <p14:tracePt t="159978" x="3248025" y="4086225"/>
          <p14:tracePt t="159995" x="3260725" y="4086225"/>
          <p14:tracePt t="160011" x="3267075" y="4086225"/>
          <p14:tracePt t="160028" x="3292475" y="4092575"/>
          <p14:tracePt t="160045" x="3308350" y="4092575"/>
          <p14:tracePt t="160061" x="3333750" y="4092575"/>
          <p14:tracePt t="160078" x="3336925" y="4092575"/>
          <p14:tracePt t="160094" x="3340100" y="4092575"/>
          <p14:tracePt t="160184" x="3349625" y="4092575"/>
          <p14:tracePt t="160192" x="3362325" y="4092575"/>
          <p14:tracePt t="160201" x="3371850" y="4092575"/>
          <p14:tracePt t="160211" x="3381375" y="4098925"/>
          <p14:tracePt t="160227" x="3409950" y="4098925"/>
          <p14:tracePt t="160245" x="3419475" y="4102100"/>
          <p14:tracePt t="160260" x="3422650" y="4102100"/>
          <p14:tracePt t="160278" x="3422650" y="4108450"/>
          <p14:tracePt t="160294" x="3429000" y="4108450"/>
          <p14:tracePt t="160328" x="3432175" y="4108450"/>
          <p14:tracePt t="160344" x="3435350" y="4108450"/>
          <p14:tracePt t="160361" x="3444875" y="4108450"/>
          <p14:tracePt t="160378" x="3451225" y="4108450"/>
          <p14:tracePt t="160395" x="3463925" y="4111625"/>
          <p14:tracePt t="160411" x="3470275" y="4117975"/>
          <p14:tracePt t="160428" x="3482975" y="4124325"/>
          <p14:tracePt t="160444" x="3492500" y="4133850"/>
          <p14:tracePt t="160461" x="3502025" y="4133850"/>
          <p14:tracePt t="160507" x="3505200" y="4140200"/>
          <p14:tracePt t="160515" x="3511550" y="4140200"/>
          <p14:tracePt t="160528" x="3514725" y="4140200"/>
          <p14:tracePt t="160545" x="3530600" y="4143375"/>
          <p14:tracePt t="160561" x="3543300" y="4143375"/>
          <p14:tracePt t="160578" x="3565525" y="4143375"/>
          <p14:tracePt t="160594" x="3575050" y="4143375"/>
          <p14:tracePt t="160611" x="3587750" y="4143375"/>
          <p14:tracePt t="160645" x="3594100" y="4149725"/>
          <p14:tracePt t="160661" x="3597275" y="4149725"/>
          <p14:tracePt t="160678" x="3600450" y="4149725"/>
          <p14:tracePt t="160694" x="3606800" y="4149725"/>
          <p14:tracePt t="160711" x="3632200" y="4152900"/>
          <p14:tracePt t="160727" x="3651250" y="4152900"/>
          <p14:tracePt t="160745" x="3679825" y="4152900"/>
          <p14:tracePt t="160761" x="3705225" y="4159250"/>
          <p14:tracePt t="160778" x="3746500" y="4165600"/>
          <p14:tracePt t="160795" x="3775075" y="4165600"/>
          <p14:tracePt t="160811" x="3794125" y="4165600"/>
          <p14:tracePt t="160828" x="3810000" y="4165600"/>
          <p14:tracePt t="160845" x="3819525" y="4165600"/>
          <p14:tracePt t="160861" x="3832225" y="4165600"/>
          <p14:tracePt t="160878" x="3848100" y="4165600"/>
          <p14:tracePt t="160894" x="3867150" y="4165600"/>
          <p14:tracePt t="160911" x="3876675" y="4165600"/>
          <p14:tracePt t="160928" x="3879850" y="4165600"/>
          <p14:tracePt t="160945" x="3889375" y="4165600"/>
          <p14:tracePt t="160961" x="3898900" y="4165600"/>
          <p14:tracePt t="160978" x="3908425" y="4165600"/>
          <p14:tracePt t="160994" x="3927475" y="4165600"/>
          <p14:tracePt t="161011" x="3952875" y="4165600"/>
          <p14:tracePt t="161028" x="3968750" y="4165600"/>
          <p14:tracePt t="161045" x="3994150" y="4165600"/>
          <p14:tracePt t="161061" x="4016375" y="4162425"/>
          <p14:tracePt t="161078" x="4032250" y="4159250"/>
          <p14:tracePt t="161094" x="4041775" y="4159250"/>
          <p14:tracePt t="161111" x="4051300" y="4152900"/>
          <p14:tracePt t="161127" x="4070350" y="4152900"/>
          <p14:tracePt t="161145" x="4079875" y="4152900"/>
          <p14:tracePt t="161161" x="4095750" y="4152900"/>
          <p14:tracePt t="161178" x="4108450" y="4152900"/>
          <p14:tracePt t="161194" x="4124325" y="4149725"/>
          <p14:tracePt t="161211" x="4130675" y="4143375"/>
          <p14:tracePt t="161228" x="4146550" y="4143375"/>
          <p14:tracePt t="161244" x="4156075" y="4143375"/>
          <p14:tracePt t="161262" x="4175125" y="4140200"/>
          <p14:tracePt t="161278" x="4191000" y="4133850"/>
          <p14:tracePt t="161295" x="4203700" y="4130675"/>
          <p14:tracePt t="161311" x="4213225" y="4130675"/>
          <p14:tracePt t="161327" x="4225925" y="4130675"/>
          <p14:tracePt t="161344" x="4254500" y="4124325"/>
          <p14:tracePt t="161361" x="4267200" y="4124325"/>
          <p14:tracePt t="161377" x="4283075" y="4124325"/>
          <p14:tracePt t="161395" x="4314825" y="4124325"/>
          <p14:tracePt t="161411" x="4333875" y="4117975"/>
          <p14:tracePt t="161428" x="4362450" y="4117975"/>
          <p14:tracePt t="161445" x="4387850" y="4114800"/>
          <p14:tracePt t="161461" x="4416425" y="4114800"/>
          <p14:tracePt t="161478" x="4438650" y="4108450"/>
          <p14:tracePt t="161495" x="4470400" y="4102100"/>
          <p14:tracePt t="161511" x="4524375" y="4095750"/>
          <p14:tracePt t="161528" x="4543425" y="4095750"/>
          <p14:tracePt t="161545" x="4552950" y="4095750"/>
          <p14:tracePt t="161561" x="4575175" y="4095750"/>
          <p14:tracePt t="161578" x="4603750" y="4092575"/>
          <p14:tracePt t="161594" x="4632325" y="4086225"/>
          <p14:tracePt t="161611" x="4651375" y="4086225"/>
          <p14:tracePt t="161628" x="4667250" y="4086225"/>
          <p14:tracePt t="161644" x="4679950" y="4086225"/>
          <p14:tracePt t="161661" x="4692650" y="4086225"/>
          <p14:tracePt t="161678" x="4702175" y="4083050"/>
          <p14:tracePt t="161695" x="4708525" y="4083050"/>
          <p14:tracePt t="161711" x="4718050" y="4083050"/>
          <p14:tracePt t="161728" x="4727575" y="4076700"/>
          <p14:tracePt t="161744" x="4740275" y="4076700"/>
          <p14:tracePt t="161761" x="4765675" y="4076700"/>
          <p14:tracePt t="161778" x="4778375" y="4076700"/>
          <p14:tracePt t="161794" x="4784725" y="4076700"/>
          <p14:tracePt t="161827" x="4787900" y="4076700"/>
          <p14:tracePt t="161845" x="4791075" y="4076700"/>
          <p14:tracePt t="161861" x="4797425" y="4076700"/>
          <p14:tracePt t="161878" x="4800600" y="4076700"/>
          <p14:tracePt t="162419" x="4800600" y="4083050"/>
          <p14:tracePt t="162426" x="4787900" y="4089400"/>
          <p14:tracePt t="162435" x="4772025" y="4095750"/>
          <p14:tracePt t="162442" x="4752975" y="4102100"/>
          <p14:tracePt t="162458" x="4721225" y="4108450"/>
          <p14:tracePt t="162475" x="4645025" y="4127500"/>
          <p14:tracePt t="162491" x="4568825" y="4133850"/>
          <p14:tracePt t="162508" x="4479925" y="4140200"/>
          <p14:tracePt t="162525" x="4394200" y="4140200"/>
          <p14:tracePt t="162541" x="4248150" y="4140200"/>
          <p14:tracePt t="162559" x="4130675" y="4140200"/>
          <p14:tracePt t="162575" x="4013200" y="4140200"/>
          <p14:tracePt t="162591" x="3883025" y="4156075"/>
          <p14:tracePt t="162608" x="3775075" y="4171950"/>
          <p14:tracePt t="162625" x="3657600" y="4171950"/>
          <p14:tracePt t="162642" x="3571875" y="4171950"/>
          <p14:tracePt t="162658" x="3505200" y="4171950"/>
          <p14:tracePt t="162675" x="3438525" y="4171950"/>
          <p14:tracePt t="162691" x="3292475" y="4171950"/>
          <p14:tracePt t="162709" x="3270250" y="4178300"/>
          <p14:tracePt t="162724" x="3165475" y="4200525"/>
          <p14:tracePt t="162741" x="3114675" y="4206875"/>
          <p14:tracePt t="162758" x="3086100" y="4206875"/>
          <p14:tracePt t="162775" x="3067050" y="4210050"/>
          <p14:tracePt t="162792" x="3038475" y="4216400"/>
          <p14:tracePt t="162809" x="3003550" y="4229100"/>
          <p14:tracePt t="162825" x="2962275" y="4235450"/>
          <p14:tracePt t="162842" x="2940050" y="4235450"/>
          <p14:tracePt t="162858" x="2901950" y="4235450"/>
          <p14:tracePt t="162874" x="2860675" y="4241800"/>
          <p14:tracePt t="162892" x="2828925" y="4244975"/>
          <p14:tracePt t="162909" x="2813050" y="4244975"/>
          <p14:tracePt t="162924" x="2794000" y="4244975"/>
          <p14:tracePt t="162941" x="2781300" y="4244975"/>
          <p14:tracePt t="162959" x="2765425" y="4251325"/>
          <p14:tracePt t="162974" x="2755900" y="4251325"/>
          <p14:tracePt t="162991" x="2736850" y="4254500"/>
          <p14:tracePt t="163008" x="2720975" y="4264025"/>
          <p14:tracePt t="163025" x="2708275" y="4270375"/>
          <p14:tracePt t="163042" x="2679700" y="4276725"/>
          <p14:tracePt t="163059" x="2647950" y="4276725"/>
          <p14:tracePt t="163075" x="2625725" y="4276725"/>
          <p14:tracePt t="163091" x="2593975" y="4279900"/>
          <p14:tracePt t="163108" x="2571750" y="4286250"/>
          <p14:tracePt t="163125" x="2565400" y="4286250"/>
          <p14:tracePt t="163142" x="2549525" y="4286250"/>
          <p14:tracePt t="163175" x="2511425" y="4292600"/>
          <p14:tracePt t="163192" x="2470150" y="4298950"/>
          <p14:tracePt t="163208" x="2422525" y="4305300"/>
          <p14:tracePt t="163225" x="2381250" y="4308475"/>
          <p14:tracePt t="163241" x="2346325" y="4308475"/>
          <p14:tracePt t="163258" x="2317750" y="4308475"/>
          <p14:tracePt t="163275" x="2298700" y="4314825"/>
          <p14:tracePt t="163291" x="2276475" y="4314825"/>
          <p14:tracePt t="163309" x="2241550" y="4321175"/>
          <p14:tracePt t="163325" x="2209800" y="4327525"/>
          <p14:tracePt t="163342" x="2168525" y="4333875"/>
          <p14:tracePt t="163358" x="2133600" y="4337050"/>
          <p14:tracePt t="163376" x="2089150" y="4337050"/>
          <p14:tracePt t="163392" x="2073275" y="4337050"/>
          <p14:tracePt t="163409" x="2070100" y="4337050"/>
          <p14:tracePt t="163424" x="2066925" y="4337050"/>
          <p14:tracePt t="163442" x="2057400" y="4337050"/>
          <p14:tracePt t="163458" x="2051050" y="4337050"/>
          <p14:tracePt t="163475" x="2047875" y="4337050"/>
          <p14:tracePt t="163547" x="2041525" y="4337050"/>
          <p14:tracePt t="163562" x="2038350" y="4337050"/>
          <p14:tracePt t="163723" x="2035175" y="4337050"/>
          <p14:tracePt t="163730" x="2028825" y="4333875"/>
          <p14:tracePt t="163747" x="2028825" y="4324350"/>
          <p14:tracePt t="163764" x="2047875" y="4289425"/>
          <p14:tracePt t="163780" x="2054225" y="4279900"/>
          <p14:tracePt t="163797" x="2060575" y="4276725"/>
          <p14:tracePt t="163814" x="2076450" y="4260850"/>
          <p14:tracePt t="163830" x="2098675" y="4244975"/>
          <p14:tracePt t="163847" x="2133600" y="4229100"/>
          <p14:tracePt t="163863" x="2168525" y="4216400"/>
          <p14:tracePt t="163881" x="2228850" y="4210050"/>
          <p14:tracePt t="163897" x="2273300" y="4197350"/>
          <p14:tracePt t="163914" x="2359025" y="4181475"/>
          <p14:tracePt t="163930" x="2460625" y="4165600"/>
          <p14:tracePt t="163948" x="2559050" y="4146550"/>
          <p14:tracePt t="163964" x="2593975" y="4146550"/>
          <p14:tracePt t="163980" x="2625725" y="4140200"/>
          <p14:tracePt t="163997" x="2654300" y="4133850"/>
          <p14:tracePt t="164014" x="2663825" y="4133850"/>
          <p14:tracePt t="164030" x="2673350" y="4133850"/>
          <p14:tracePt t="164047" x="2682875" y="4133850"/>
          <p14:tracePt t="164064" x="2701925" y="4143375"/>
          <p14:tracePt t="164080" x="2730500" y="4143375"/>
          <p14:tracePt t="164097" x="2771775" y="4152900"/>
          <p14:tracePt t="164113" x="2819400" y="4165600"/>
          <p14:tracePt t="164131" x="2867025" y="4165600"/>
          <p14:tracePt t="164147" x="2924175" y="4165600"/>
          <p14:tracePt t="164164" x="2978150" y="4165600"/>
          <p14:tracePt t="164181" x="3044825" y="4165600"/>
          <p14:tracePt t="164197" x="3111500" y="4159250"/>
          <p14:tracePt t="164214" x="3130550" y="4159250"/>
          <p14:tracePt t="164230" x="3140075" y="4149725"/>
          <p14:tracePt t="164247" x="3149600" y="4133850"/>
          <p14:tracePt t="164264" x="3159125" y="4130675"/>
          <p14:tracePt t="164281" x="3159125" y="4098925"/>
          <p14:tracePt t="164297" x="3168650" y="4076700"/>
          <p14:tracePt t="164314" x="3168650" y="4057650"/>
          <p14:tracePt t="164330" x="3168650" y="4032250"/>
          <p14:tracePt t="164347" x="3159125" y="4010025"/>
          <p14:tracePt t="164363" x="3143250" y="3987800"/>
          <p14:tracePt t="164381" x="3127375" y="3965575"/>
          <p14:tracePt t="164397" x="3098800" y="3943350"/>
          <p14:tracePt t="164414" x="3063875" y="3930650"/>
          <p14:tracePt t="164430" x="3035300" y="3917950"/>
          <p14:tracePt t="164447" x="3013075" y="3908425"/>
          <p14:tracePt t="164464" x="2930525" y="3895725"/>
          <p14:tracePt t="164480" x="2876550" y="3895725"/>
          <p14:tracePt t="164497" x="2813050" y="3898900"/>
          <p14:tracePt t="164513" x="2740025" y="3898900"/>
          <p14:tracePt t="164530" x="2698750" y="3898900"/>
          <p14:tracePt t="164547" x="2632075" y="3905250"/>
          <p14:tracePt t="164564" x="2571750" y="3917950"/>
          <p14:tracePt t="164580" x="2530475" y="3917950"/>
          <p14:tracePt t="164598" x="2486025" y="3933825"/>
          <p14:tracePt t="164614" x="2460625" y="3940175"/>
          <p14:tracePt t="164630" x="2416175" y="3959225"/>
          <p14:tracePt t="164647" x="2387600" y="3984625"/>
          <p14:tracePt t="164664" x="2333625" y="4006850"/>
          <p14:tracePt t="164680" x="2305050" y="4016375"/>
          <p14:tracePt t="164697" x="2276475" y="4016375"/>
          <p14:tracePt t="164714" x="2266950" y="4029075"/>
          <p14:tracePt t="164731" x="2244725" y="4044950"/>
          <p14:tracePt t="164747" x="2235200" y="4051300"/>
          <p14:tracePt t="164763" x="2219325" y="4060825"/>
          <p14:tracePt t="164781" x="2209800" y="4073525"/>
          <p14:tracePt t="164797" x="2190750" y="4079875"/>
          <p14:tracePt t="164814" x="2168525" y="4089400"/>
          <p14:tracePt t="164830" x="2152650" y="4095750"/>
          <p14:tracePt t="164848" x="2146300" y="4105275"/>
          <p14:tracePt t="164864" x="2146300" y="4108450"/>
          <p14:tracePt t="164880" x="2136775" y="4114800"/>
          <p14:tracePt t="164897" x="2120900" y="4117975"/>
          <p14:tracePt t="164914" x="2101850" y="4127500"/>
          <p14:tracePt t="164931" x="2095500" y="4137025"/>
          <p14:tracePt t="164947" x="2092325" y="4146550"/>
          <p14:tracePt t="164992" x="2085975" y="4146550"/>
          <p14:tracePt t="165001" x="2085975" y="4152900"/>
          <p14:tracePt t="165016" x="2085975" y="4156075"/>
          <p14:tracePt t="165030" x="2082800" y="4156075"/>
          <p14:tracePt t="165047" x="2079625" y="4165600"/>
          <p14:tracePt t="165064" x="2079625" y="4171950"/>
          <p14:tracePt t="165081" x="2073275" y="4175125"/>
          <p14:tracePt t="165097" x="2070100" y="4187825"/>
          <p14:tracePt t="165114" x="2070100" y="4197350"/>
          <p14:tracePt t="165130" x="2063750" y="4206875"/>
          <p14:tracePt t="165164" x="2063750" y="4216400"/>
          <p14:tracePt t="165197" x="2060575" y="4225925"/>
          <p14:tracePt t="165213" x="2060575" y="4229100"/>
          <p14:tracePt t="165248" x="2060575" y="4235450"/>
          <p14:tracePt t="165263" x="2054225" y="4244975"/>
          <p14:tracePt t="165281" x="2054225" y="4248150"/>
          <p14:tracePt t="165297" x="2051050" y="4260850"/>
          <p14:tracePt t="165314" x="2044700" y="4267200"/>
          <p14:tracePt t="165330" x="2041525" y="4279900"/>
          <p14:tracePt t="165347" x="2041525" y="4295775"/>
          <p14:tracePt t="165364" x="2038350" y="4314825"/>
          <p14:tracePt t="165380" x="2038350" y="4324350"/>
          <p14:tracePt t="165397" x="2038350" y="4327525"/>
          <p14:tracePt t="165414" x="2038350" y="4343400"/>
          <p14:tracePt t="165431" x="2041525" y="4352925"/>
          <p14:tracePt t="165447" x="2047875" y="4356100"/>
          <p14:tracePt t="165464" x="2047875" y="4359275"/>
          <p14:tracePt t="165481" x="2047875" y="4368800"/>
          <p14:tracePt t="165498" x="2047875" y="4375150"/>
          <p14:tracePt t="165514" x="2051050" y="4378325"/>
          <p14:tracePt t="165530" x="2051050" y="4384675"/>
          <p14:tracePt t="165547" x="2057400" y="4384675"/>
          <p14:tracePt t="165564" x="2060575" y="4387850"/>
          <p14:tracePt t="165580" x="2060575" y="4391025"/>
          <p14:tracePt t="165597" x="2066925" y="4391025"/>
          <p14:tracePt t="165614" x="2079625" y="4397375"/>
          <p14:tracePt t="165630" x="2085975" y="4400550"/>
          <p14:tracePt t="165647" x="2098675" y="4400550"/>
          <p14:tracePt t="165663" x="2117725" y="4406900"/>
          <p14:tracePt t="165681" x="2127250" y="4406900"/>
          <p14:tracePt t="165697" x="2143125" y="4410075"/>
          <p14:tracePt t="165714" x="2162175" y="4410075"/>
          <p14:tracePt t="165731" x="2187575" y="4410075"/>
          <p14:tracePt t="165747" x="2216150" y="4410075"/>
          <p14:tracePt t="165764" x="2238375" y="4416425"/>
          <p14:tracePt t="165766" x="2247900" y="4416425"/>
          <p14:tracePt t="165780" x="2260600" y="4416425"/>
          <p14:tracePt t="165797" x="2270125" y="4416425"/>
          <p14:tracePt t="165814" x="2286000" y="4416425"/>
          <p14:tracePt t="165831" x="2295525" y="4416425"/>
          <p14:tracePt t="165847" x="2305050" y="4416425"/>
          <p14:tracePt t="165864" x="2320925" y="4413250"/>
          <p14:tracePt t="165880" x="2346325" y="4406900"/>
          <p14:tracePt t="165897" x="2374900" y="4406900"/>
          <p14:tracePt t="165914" x="2390775" y="4406900"/>
          <p14:tracePt t="165931" x="2416175" y="4403725"/>
          <p14:tracePt t="165947" x="2435225" y="4403725"/>
          <p14:tracePt t="165964" x="2451100" y="4394200"/>
          <p14:tracePt t="165981" x="2463800" y="4387850"/>
          <p14:tracePt t="165997" x="2476500" y="4378325"/>
          <p14:tracePt t="166014" x="2486025" y="4368800"/>
          <p14:tracePt t="166030" x="2505075" y="4349750"/>
          <p14:tracePt t="166047" x="2511425" y="4337050"/>
          <p14:tracePt t="166064" x="2543175" y="4314825"/>
          <p14:tracePt t="166080" x="2552700" y="4292600"/>
          <p14:tracePt t="166097" x="2559050" y="4286250"/>
          <p14:tracePt t="166114" x="2559050" y="4279900"/>
          <p14:tracePt t="166131" x="2559050" y="4267200"/>
          <p14:tracePt t="166147" x="2562225" y="4257675"/>
          <p14:tracePt t="166163" x="2562225" y="4241800"/>
          <p14:tracePt t="166180" x="2562225" y="4229100"/>
          <p14:tracePt t="166197" x="2562225" y="4213225"/>
          <p14:tracePt t="166214" x="2562225" y="4194175"/>
          <p14:tracePt t="166230" x="2562225" y="4184650"/>
          <p14:tracePt t="166247" x="2555875" y="4171950"/>
          <p14:tracePt t="166264" x="2555875" y="4168775"/>
          <p14:tracePt t="166280" x="2555875" y="4165600"/>
          <p14:tracePt t="166297" x="2555875" y="4159250"/>
          <p14:tracePt t="166889" x="2552700" y="4149725"/>
          <p14:tracePt t="166898" x="2552700" y="4146550"/>
          <p14:tracePt t="166906" x="2552700" y="4140200"/>
          <p14:tracePt t="166922" x="2540000" y="4137025"/>
          <p14:tracePt t="166934" x="2540000" y="4124325"/>
          <p14:tracePt t="166950" x="2536825" y="4124325"/>
          <p14:tracePt t="166967" x="2533650" y="4121150"/>
          <p14:tracePt t="166984" x="2527300" y="4105275"/>
          <p14:tracePt t="167000" x="2524125" y="4102100"/>
          <p14:tracePt t="167017" x="2524125" y="4089400"/>
          <p14:tracePt t="167034" x="2517775" y="4079875"/>
          <p14:tracePt t="167050" x="2508250" y="4064000"/>
          <p14:tracePt t="167067" x="2501900" y="4060825"/>
          <p14:tracePt t="167084" x="2498725" y="4054475"/>
          <p14:tracePt t="167101" x="2495550" y="4051300"/>
          <p14:tracePt t="167117" x="2479675" y="4044950"/>
          <p14:tracePt t="167134" x="2463800" y="4032250"/>
          <p14:tracePt t="167150" x="2457450" y="4022725"/>
          <p14:tracePt t="167168" x="2435225" y="4010025"/>
          <p14:tracePt t="167184" x="2400300" y="4000500"/>
          <p14:tracePt t="167201" x="2378075" y="3990975"/>
          <p14:tracePt t="167218" x="2343150" y="3978275"/>
          <p14:tracePt t="167234" x="2317750" y="3978275"/>
          <p14:tracePt t="167251" x="2308225" y="3978275"/>
          <p14:tracePt t="167267" x="2263775" y="3971925"/>
          <p14:tracePt t="167284" x="2209800" y="3965575"/>
          <p14:tracePt t="167300" x="2152650" y="3959225"/>
          <p14:tracePt t="167318" x="2076450" y="3959225"/>
          <p14:tracePt t="167334" x="2035175" y="3959225"/>
          <p14:tracePt t="167351" x="2006600" y="3956050"/>
          <p14:tracePt t="167368" x="2000250" y="3956050"/>
          <p14:tracePt t="167384" x="1990725" y="3956050"/>
          <p14:tracePt t="167400" x="1965325" y="3949700"/>
          <p14:tracePt t="167418" x="1943100" y="3943350"/>
          <p14:tracePt t="167434" x="1901825" y="3937000"/>
          <p14:tracePt t="167450" x="1873250" y="3930650"/>
          <p14:tracePt t="167468" x="1838325" y="3927475"/>
          <p14:tracePt t="167484" x="1812925" y="3927475"/>
          <p14:tracePt t="167501" x="1790700" y="3921125"/>
          <p14:tracePt t="167517" x="1746250" y="3914775"/>
          <p14:tracePt t="167534" x="1698625" y="3914775"/>
          <p14:tracePt t="167550" x="1651000" y="3914775"/>
          <p14:tracePt t="167567" x="1612900" y="3914775"/>
          <p14:tracePt t="167584" x="1577975" y="3914775"/>
          <p14:tracePt t="167601" x="1543050" y="3917950"/>
          <p14:tracePt t="167618" x="1508125" y="3927475"/>
          <p14:tracePt t="167634" x="1473200" y="3933825"/>
          <p14:tracePt t="167650" x="1438275" y="3940175"/>
          <p14:tracePt t="167668" x="1416050" y="3956050"/>
          <p14:tracePt t="167684" x="1387475" y="3968750"/>
          <p14:tracePt t="167700" x="1377950" y="3978275"/>
          <p14:tracePt t="167718" x="1358900" y="3987800"/>
          <p14:tracePt t="167734" x="1336675" y="4003675"/>
          <p14:tracePt t="167750" x="1320800" y="4019550"/>
          <p14:tracePt t="167767" x="1301750" y="4044950"/>
          <p14:tracePt t="167784" x="1295400" y="4054475"/>
          <p14:tracePt t="167800" x="1292225" y="4064000"/>
          <p14:tracePt t="167818" x="1285875" y="4073525"/>
          <p14:tracePt t="167834" x="1282700" y="4089400"/>
          <p14:tracePt t="167851" x="1273175" y="4108450"/>
          <p14:tracePt t="167868" x="1266825" y="4117975"/>
          <p14:tracePt t="167884" x="1257300" y="4137025"/>
          <p14:tracePt t="167900" x="1257300" y="4146550"/>
          <p14:tracePt t="167918" x="1257300" y="4152900"/>
          <p14:tracePt t="167934" x="1250950" y="4156075"/>
          <p14:tracePt t="167952" x="1247775" y="4175125"/>
          <p14:tracePt t="167968" x="1247775" y="4178300"/>
          <p14:tracePt t="167984" x="1247775" y="4184650"/>
          <p14:tracePt t="168000" x="1247775" y="4194175"/>
          <p14:tracePt t="168017" x="1247775" y="4197350"/>
          <p14:tracePt t="168034" x="1241425" y="4203700"/>
          <p14:tracePt t="168051" x="1241425" y="4210050"/>
          <p14:tracePt t="168068" x="1238250" y="4216400"/>
          <p14:tracePt t="168085" x="1238250" y="4225925"/>
          <p14:tracePt t="168101" x="1238250" y="4238625"/>
          <p14:tracePt t="168118" x="1238250" y="4248150"/>
          <p14:tracePt t="168134" x="1241425" y="4264025"/>
          <p14:tracePt t="168150" x="1244600" y="4276725"/>
          <p14:tracePt t="168168" x="1247775" y="4292600"/>
          <p14:tracePt t="168184" x="1254125" y="4308475"/>
          <p14:tracePt t="168201" x="1263650" y="4318000"/>
          <p14:tracePt t="168217" x="1285875" y="4349750"/>
          <p14:tracePt t="168234" x="1295400" y="4365625"/>
          <p14:tracePt t="168250" x="1311275" y="4375150"/>
          <p14:tracePt t="168267" x="1333500" y="4384675"/>
          <p14:tracePt t="168284" x="1355725" y="4397375"/>
          <p14:tracePt t="168301" x="1374775" y="4400550"/>
          <p14:tracePt t="168318" x="1403350" y="4406900"/>
          <p14:tracePt t="168320" x="1412875" y="4413250"/>
          <p14:tracePt t="168334" x="1438275" y="4419600"/>
          <p14:tracePt t="168351" x="1473200" y="4429125"/>
          <p14:tracePt t="168368" x="1514475" y="4441825"/>
          <p14:tracePt t="168384" x="1562100" y="4454525"/>
          <p14:tracePt t="168400" x="1612900" y="4460875"/>
          <p14:tracePt t="168417" x="1660525" y="4460875"/>
          <p14:tracePt t="168434" x="1695450" y="4467225"/>
          <p14:tracePt t="168450" x="1720850" y="4467225"/>
          <p14:tracePt t="168467" x="1746250" y="4470400"/>
          <p14:tracePt t="168484" x="1752600" y="4470400"/>
          <p14:tracePt t="168501" x="1758950" y="4470400"/>
          <p14:tracePt t="168517" x="1768475" y="4470400"/>
          <p14:tracePt t="168534" x="1784350" y="4470400"/>
          <p14:tracePt t="168551" x="1797050" y="4470400"/>
          <p14:tracePt t="168568" x="1819275" y="4470400"/>
          <p14:tracePt t="168584" x="1844675" y="4464050"/>
          <p14:tracePt t="168602" x="1905000" y="4464050"/>
          <p14:tracePt t="168617" x="1914525" y="4464050"/>
          <p14:tracePt t="168634" x="1955800" y="4464050"/>
          <p14:tracePt t="168650" x="1984375" y="4464050"/>
          <p14:tracePt t="168668" x="1997075" y="4467225"/>
          <p14:tracePt t="168684" x="2006600" y="4467225"/>
          <p14:tracePt t="168701" x="2022475" y="4470400"/>
          <p14:tracePt t="168718" x="2041525" y="4470400"/>
          <p14:tracePt t="168734" x="2060575" y="4470400"/>
          <p14:tracePt t="168750" x="2085975" y="4470400"/>
          <p14:tracePt t="168767" x="2108200" y="4470400"/>
          <p14:tracePt t="168784" x="2136775" y="4476750"/>
          <p14:tracePt t="168801" x="2155825" y="4476750"/>
          <p14:tracePt t="168818" x="2181225" y="4476750"/>
          <p14:tracePt t="168834" x="2222500" y="4476750"/>
          <p14:tracePt t="168851" x="2251075" y="4476750"/>
          <p14:tracePt t="168868" x="2266950" y="4483100"/>
          <p14:tracePt t="168884" x="2279650" y="4479925"/>
          <p14:tracePt t="168900" x="2311400" y="4479925"/>
          <p14:tracePt t="168917" x="2336800" y="4470400"/>
          <p14:tracePt t="168934" x="2352675" y="4464050"/>
          <p14:tracePt t="168951" x="2362200" y="4464050"/>
          <p14:tracePt t="168967" x="2393950" y="4448175"/>
          <p14:tracePt t="168984" x="2416175" y="4438650"/>
          <p14:tracePt t="169000" x="2428875" y="4435475"/>
          <p14:tracePt t="169017" x="2438400" y="4429125"/>
          <p14:tracePt t="169034" x="2447925" y="4429125"/>
          <p14:tracePt t="169051" x="2463800" y="4419600"/>
          <p14:tracePt t="169068" x="2466975" y="4419600"/>
          <p14:tracePt t="169084" x="2476500" y="4416425"/>
          <p14:tracePt t="169101" x="2501900" y="4400550"/>
          <p14:tracePt t="169118" x="2524125" y="4391025"/>
          <p14:tracePt t="169134" x="2543175" y="4375150"/>
          <p14:tracePt t="169150" x="2555875" y="4359275"/>
          <p14:tracePt t="169168" x="2562225" y="4352925"/>
          <p14:tracePt t="169184" x="2565400" y="4346575"/>
          <p14:tracePt t="169218" x="2565400" y="4343400"/>
          <p14:tracePt t="169234" x="2565400" y="4337050"/>
          <p14:tracePt t="169262" x="2565400" y="4333875"/>
          <p14:tracePt t="169295" x="2565400" y="4330700"/>
          <p14:tracePt t="169318" x="2571750" y="4324350"/>
          <p14:tracePt t="169327" x="2571750" y="4321175"/>
          <p14:tracePt t="169342" x="2574925" y="4314825"/>
          <p14:tracePt t="169352" x="2574925" y="4305300"/>
          <p14:tracePt t="169368" x="2574925" y="4295775"/>
          <p14:tracePt t="169385" x="2574925" y="4286250"/>
          <p14:tracePt t="169400" x="2574925" y="4276725"/>
          <p14:tracePt t="169417" x="2574925" y="4267200"/>
          <p14:tracePt t="169489" x="2574925" y="4260850"/>
          <p14:tracePt t="169504" x="2574925" y="4251325"/>
          <p14:tracePt t="169512" x="2574925" y="4248150"/>
          <p14:tracePt t="169521" x="2574925" y="4241800"/>
          <p14:tracePt t="169534" x="2568575" y="4238625"/>
          <p14:tracePt t="169550" x="2565400" y="4225925"/>
          <p14:tracePt t="169568" x="2559050" y="4210050"/>
          <p14:tracePt t="169584" x="2555875" y="4200525"/>
          <p14:tracePt t="169600" x="2540000" y="4175125"/>
          <p14:tracePt t="169618" x="2520950" y="4159250"/>
          <p14:tracePt t="169634" x="2511425" y="4143375"/>
          <p14:tracePt t="169650" x="2498725" y="4133850"/>
          <p14:tracePt t="169668" x="2492375" y="4130675"/>
          <p14:tracePt t="169684" x="2489200" y="4124325"/>
          <p14:tracePt t="169700" x="2486025" y="4121150"/>
          <p14:tracePt t="169718" x="2476500" y="4114800"/>
          <p14:tracePt t="169734" x="2460625" y="4111625"/>
          <p14:tracePt t="169751" x="2441575" y="4105275"/>
          <p14:tracePt t="169768" x="2409825" y="4098925"/>
          <p14:tracePt t="169784" x="2368550" y="4098925"/>
          <p14:tracePt t="169800" x="2327275" y="4089400"/>
          <p14:tracePt t="169818" x="2292350" y="4089400"/>
          <p14:tracePt t="169818" x="2282825" y="4089400"/>
          <p14:tracePt t="169834" x="2263775" y="4092575"/>
          <p14:tracePt t="169850" x="2241550" y="4092575"/>
          <p14:tracePt t="169867" x="2212975" y="4095750"/>
          <p14:tracePt t="169884" x="2178050" y="4095750"/>
          <p14:tracePt t="169900" x="2149475" y="4102100"/>
          <p14:tracePt t="169918" x="2101850" y="4108450"/>
          <p14:tracePt t="169935" x="2060575" y="4121150"/>
          <p14:tracePt t="169951" x="2025650" y="4124325"/>
          <p14:tracePt t="169968" x="2003425" y="4137025"/>
          <p14:tracePt t="169984" x="1978025" y="4146550"/>
          <p14:tracePt t="170001" x="1946275" y="4165600"/>
          <p14:tracePt t="170018" x="1936750" y="4165600"/>
          <p14:tracePt t="170034" x="1933575" y="4175125"/>
          <p14:tracePt t="170050" x="1927225" y="4181475"/>
          <p14:tracePt t="170068" x="1924050" y="4187825"/>
          <p14:tracePt t="170084" x="1924050" y="4200525"/>
          <p14:tracePt t="170100" x="1920875" y="4210050"/>
          <p14:tracePt t="170171" x="1920875" y="4216400"/>
          <p14:tracePt t="170195" x="1920875" y="4219575"/>
          <p14:tracePt t="170202" x="1920875" y="4229100"/>
          <p14:tracePt t="170211" x="1927225" y="4241800"/>
          <p14:tracePt t="170219" x="1936750" y="4244975"/>
          <p14:tracePt t="170234" x="1943100" y="4251325"/>
          <p14:tracePt t="170250" x="1984375" y="4273550"/>
          <p14:tracePt t="170268" x="2028825" y="4292600"/>
          <p14:tracePt t="170284" x="2070100" y="4295775"/>
          <p14:tracePt t="170300" x="2079625" y="4302125"/>
          <p14:tracePt t="170318" x="2117725" y="4314825"/>
          <p14:tracePt t="170334" x="2168525" y="4321175"/>
          <p14:tracePt t="170350" x="2216150" y="4321175"/>
          <p14:tracePt t="170368" x="2279650" y="4321175"/>
          <p14:tracePt t="170384" x="2330450" y="4327525"/>
          <p14:tracePt t="170401" x="2371725" y="4333875"/>
          <p14:tracePt t="170418" x="2400300" y="4337050"/>
          <p14:tracePt t="170434" x="2419350" y="4337050"/>
          <p14:tracePt t="170451" x="2441575" y="4343400"/>
          <p14:tracePt t="170468" x="2460625" y="4343400"/>
          <p14:tracePt t="170484" x="2476500" y="4346575"/>
          <p14:tracePt t="170501" x="2489200" y="4346575"/>
          <p14:tracePt t="170517" x="2520950" y="4352925"/>
          <p14:tracePt t="170534" x="2533650" y="4352925"/>
          <p14:tracePt t="170551" x="2555875" y="4359275"/>
          <p14:tracePt t="170568" x="2568575" y="4359275"/>
          <p14:tracePt t="170584" x="2574925" y="4359275"/>
          <p14:tracePt t="170601" x="2578100" y="4359275"/>
          <p14:tracePt t="170618" x="2581275" y="4359275"/>
          <p14:tracePt t="170650" x="2587625" y="4359275"/>
          <p14:tracePt t="170668" x="2606675" y="4359275"/>
          <p14:tracePt t="170684" x="2609850" y="4359275"/>
          <p14:tracePt t="170700" x="2647950" y="4359275"/>
          <p14:tracePt t="170718" x="2727325" y="4359275"/>
          <p14:tracePt t="170734" x="2768600" y="4359275"/>
          <p14:tracePt t="170750" x="2803525" y="4362450"/>
          <p14:tracePt t="170768" x="2832100" y="4368800"/>
          <p14:tracePt t="170784" x="2857500" y="4368800"/>
          <p14:tracePt t="170801" x="2879725" y="4375150"/>
          <p14:tracePt t="170818" x="2889250" y="4375150"/>
          <p14:tracePt t="170834" x="2924175" y="4375150"/>
          <p14:tracePt t="170851" x="2940050" y="4375150"/>
          <p14:tracePt t="170868" x="2959100" y="4375150"/>
          <p14:tracePt t="170884" x="2981325" y="4375150"/>
          <p14:tracePt t="170900" x="3000375" y="4375150"/>
          <p14:tracePt t="170918" x="3032125" y="4375150"/>
          <p14:tracePt t="170935" x="3082925" y="4375150"/>
          <p14:tracePt t="170950" x="3146425" y="4375150"/>
          <p14:tracePt t="170968" x="3209925" y="4381500"/>
          <p14:tracePt t="170984" x="3244850" y="4381500"/>
          <p14:tracePt t="171000" x="3273425" y="4381500"/>
          <p14:tracePt t="171018" x="3298825" y="4381500"/>
          <p14:tracePt t="171035" x="3321050" y="4381500"/>
          <p14:tracePt t="171051" x="3333750" y="4381500"/>
          <p14:tracePt t="171068" x="3343275" y="4381500"/>
          <p14:tracePt t="171084" x="3359150" y="4378325"/>
          <p14:tracePt t="171101" x="3371850" y="4375150"/>
          <p14:tracePt t="171118" x="3387725" y="4375150"/>
          <p14:tracePt t="171134" x="3397250" y="4368800"/>
          <p14:tracePt t="171151" x="3416300" y="4368800"/>
          <p14:tracePt t="171168" x="3441700" y="4371975"/>
          <p14:tracePt t="171185" x="3457575" y="4371975"/>
          <p14:tracePt t="171201" x="3492500" y="4378325"/>
          <p14:tracePt t="171218" x="3543300" y="4384675"/>
          <p14:tracePt t="171234" x="3578225" y="4387850"/>
          <p14:tracePt t="171251" x="3613150" y="4400550"/>
          <p14:tracePt t="171267" x="3638550" y="4400550"/>
          <p14:tracePt t="171284" x="3654425" y="4400550"/>
          <p14:tracePt t="171301" x="3667125" y="4400550"/>
          <p14:tracePt t="171318" x="3683000" y="4400550"/>
          <p14:tracePt t="171335" x="3708400" y="4400550"/>
          <p14:tracePt t="171351" x="3736975" y="4406900"/>
          <p14:tracePt t="171353" x="3743325" y="4410075"/>
          <p14:tracePt t="171368" x="3752850" y="4410075"/>
          <p14:tracePt t="171384" x="3778250" y="4416425"/>
          <p14:tracePt t="171400" x="3800475" y="4416425"/>
          <p14:tracePt t="171418" x="3819525" y="4416425"/>
          <p14:tracePt t="171434" x="3822700" y="4419600"/>
          <p14:tracePt t="171451" x="3829050" y="4419600"/>
          <p14:tracePt t="171468" x="3848100" y="4419600"/>
          <p14:tracePt t="171484" x="3863975" y="4419600"/>
          <p14:tracePt t="171501" x="3895725" y="4419600"/>
          <p14:tracePt t="171517" x="3908425" y="4419600"/>
          <p14:tracePt t="171534" x="3930650" y="4419600"/>
          <p14:tracePt t="171551" x="3943350" y="4419600"/>
          <p14:tracePt t="171568" x="3959225" y="4413250"/>
          <p14:tracePt t="171584" x="3968750" y="4413250"/>
          <p14:tracePt t="171601" x="3984625" y="4410075"/>
          <p14:tracePt t="171618" x="3987800" y="4410075"/>
          <p14:tracePt t="171634" x="4006850" y="4410075"/>
          <p14:tracePt t="171651" x="4022725" y="4410075"/>
          <p14:tracePt t="171668" x="4044950" y="4410075"/>
          <p14:tracePt t="171684" x="4067175" y="4410075"/>
          <p14:tracePt t="171701" x="4089400" y="4410075"/>
          <p14:tracePt t="171718" x="4108450" y="4410075"/>
          <p14:tracePt t="171735" x="4133850" y="4410075"/>
          <p14:tracePt t="171750" x="4162425" y="4410075"/>
          <p14:tracePt t="171768" x="4197350" y="4410075"/>
          <p14:tracePt t="171785" x="4216400" y="4410075"/>
          <p14:tracePt t="171801" x="4238625" y="4410075"/>
          <p14:tracePt t="171818" x="4248150" y="4410075"/>
          <p14:tracePt t="171835" x="4260850" y="4410075"/>
          <p14:tracePt t="171851" x="4270375" y="4410075"/>
          <p14:tracePt t="171868" x="4289425" y="4410075"/>
          <p14:tracePt t="171869" x="4314825" y="4410075"/>
          <p14:tracePt t="171884" x="4324350" y="4410075"/>
          <p14:tracePt t="171901" x="4349750" y="4410075"/>
          <p14:tracePt t="171918" x="4410075" y="4410075"/>
          <p14:tracePt t="171934" x="4441825" y="4410075"/>
          <p14:tracePt t="171951" x="4464050" y="4410075"/>
          <p14:tracePt t="171968" x="4495800" y="4410075"/>
          <p14:tracePt t="171984" x="4508500" y="4410075"/>
          <p14:tracePt t="172000" x="4518025" y="4410075"/>
          <p14:tracePt t="172018" x="4533900" y="4410075"/>
          <p14:tracePt t="172034" x="4543425" y="4410075"/>
          <p14:tracePt t="172051" x="4556125" y="4410075"/>
          <p14:tracePt t="172068" x="4572000" y="4406900"/>
          <p14:tracePt t="172085" x="4578350" y="4406900"/>
          <p14:tracePt t="172101" x="4594225" y="4406900"/>
          <p14:tracePt t="172118" x="4606925" y="4400550"/>
          <p14:tracePt t="172134" x="4613275" y="4400550"/>
          <p14:tracePt t="172168" x="4622800" y="4400550"/>
          <p14:tracePt t="172185" x="4632325" y="4397375"/>
          <p14:tracePt t="172201" x="4638675" y="4397375"/>
          <p14:tracePt t="172218" x="4654550" y="4391025"/>
          <p14:tracePt t="172235" x="4667250" y="4387850"/>
          <p14:tracePt t="172251" x="4679950" y="4387850"/>
          <p14:tracePt t="172267" x="4692650" y="4381500"/>
          <p14:tracePt t="172284" x="4708525" y="4381500"/>
          <p14:tracePt t="172301" x="4721225" y="4378325"/>
          <p14:tracePt t="172318" x="4737100" y="4371975"/>
          <p14:tracePt t="172335" x="4746625" y="4371975"/>
          <p14:tracePt t="172351" x="4752975" y="4368800"/>
          <p14:tracePt t="172367" x="4778375" y="4362450"/>
          <p14:tracePt t="172384" x="4787900" y="4362450"/>
          <p14:tracePt t="172401" x="4806950" y="4362450"/>
          <p14:tracePt t="172418" x="4845050" y="4352925"/>
          <p14:tracePt t="172434" x="4873625" y="4346575"/>
          <p14:tracePt t="172451" x="4908550" y="4346575"/>
          <p14:tracePt t="172468" x="4943475" y="4346575"/>
          <p14:tracePt t="172485" x="4978400" y="4333875"/>
          <p14:tracePt t="172501" x="5003800" y="4333875"/>
          <p14:tracePt t="172517" x="5045075" y="4330700"/>
          <p14:tracePt t="172535" x="5086350" y="4330700"/>
          <p14:tracePt t="172551" x="5140325" y="4330700"/>
          <p14:tracePt t="172568" x="5203825" y="4330700"/>
          <p14:tracePt t="172584" x="5254625" y="4333875"/>
          <p14:tracePt t="172601" x="5305425" y="4333875"/>
          <p14:tracePt t="172617" x="5343525" y="4333875"/>
          <p14:tracePt t="172634" x="5372100" y="4333875"/>
          <p14:tracePt t="172650" x="5400675" y="4337050"/>
          <p14:tracePt t="172668" x="5410200" y="4337050"/>
          <p14:tracePt t="172685" x="5435600" y="4337050"/>
          <p14:tracePt t="172701" x="5448300" y="4343400"/>
          <p14:tracePt t="172718" x="5467350" y="4343400"/>
          <p14:tracePt t="172735" x="5489575" y="4343400"/>
          <p14:tracePt t="172752" x="5502275" y="4346575"/>
          <p14:tracePt t="172768" x="5505450" y="4346575"/>
          <p14:tracePt t="172906" x="5505450" y="4349750"/>
          <p14:tracePt t="172922" x="5495925" y="4356100"/>
          <p14:tracePt t="172930" x="5480050" y="4356100"/>
          <p14:tracePt t="172938" x="5454650" y="4362450"/>
          <p14:tracePt t="172951" x="5429250" y="4368800"/>
          <p14:tracePt t="172968" x="5372100" y="4381500"/>
          <p14:tracePt t="172985" x="5292725" y="4387850"/>
          <p14:tracePt t="173000" x="5222875" y="4410075"/>
          <p14:tracePt t="173018" x="5137150" y="4410075"/>
          <p14:tracePt t="173035" x="5048250" y="4416425"/>
          <p14:tracePt t="173051" x="4895850" y="4441825"/>
          <p14:tracePt t="173068" x="4746625" y="4441825"/>
          <p14:tracePt t="173084" x="4641850" y="4441825"/>
          <p14:tracePt t="173101" x="4543425" y="4448175"/>
          <p14:tracePt t="173118" x="4467225" y="4448175"/>
          <p14:tracePt t="173135" x="4391025" y="4454525"/>
          <p14:tracePt t="173151" x="4324350" y="4454525"/>
          <p14:tracePt t="173167" x="4229100" y="4454525"/>
          <p14:tracePt t="173185" x="4111625" y="4454525"/>
          <p14:tracePt t="173201" x="3981450" y="4473575"/>
          <p14:tracePt t="173218" x="3883025" y="4479925"/>
          <p14:tracePt t="173235" x="3797300" y="4486275"/>
          <p14:tracePt t="173252" x="3667125" y="4486275"/>
          <p14:tracePt t="173268" x="3632200" y="4483100"/>
          <p14:tracePt t="173285" x="3546475" y="4483100"/>
          <p14:tracePt t="173301" x="3425825" y="4476750"/>
          <p14:tracePt t="173318" x="3340100" y="4470400"/>
          <p14:tracePt t="173334" x="3270250" y="4473575"/>
          <p14:tracePt t="173351" x="3162300" y="4479925"/>
          <p14:tracePt t="173368" x="3086100" y="4486275"/>
          <p14:tracePt t="173384" x="3038475" y="4486275"/>
          <p14:tracePt t="173401" x="3003550" y="4492625"/>
          <p14:tracePt t="173417" x="2962275" y="4498975"/>
          <p14:tracePt t="173435" x="2927350" y="4498975"/>
          <p14:tracePt t="173451" x="2879725" y="4505325"/>
          <p14:tracePt t="173468" x="2822575" y="4511675"/>
          <p14:tracePt t="173485" x="2794000" y="4511675"/>
          <p14:tracePt t="173501" x="2762250" y="4514850"/>
          <p14:tracePt t="173518" x="2686050" y="4514850"/>
          <p14:tracePt t="173534" x="2619375" y="4514850"/>
          <p14:tracePt t="173551" x="2584450" y="4514850"/>
          <p14:tracePt t="173567" x="2552700" y="4514850"/>
          <p14:tracePt t="173585" x="2517775" y="4514850"/>
          <p14:tracePt t="173601" x="2476500" y="4514850"/>
          <p14:tracePt t="173618" x="2435225" y="4502150"/>
          <p14:tracePt t="173635" x="2368550" y="4502150"/>
          <p14:tracePt t="173651" x="2301875" y="4502150"/>
          <p14:tracePt t="173668" x="2187575" y="4502150"/>
          <p14:tracePt t="173684" x="2124075" y="4502150"/>
          <p14:tracePt t="173701" x="2063750" y="4505325"/>
          <p14:tracePt t="173718" x="2028825" y="4518025"/>
          <p14:tracePt t="173734" x="1987550" y="4527550"/>
          <p14:tracePt t="173751" x="1946275" y="4533900"/>
          <p14:tracePt t="173768" x="1882775" y="4540250"/>
          <p14:tracePt t="173784" x="1831975" y="4552950"/>
          <p14:tracePt t="173801" x="1784350" y="4559300"/>
          <p14:tracePt t="173817" x="1736725" y="4565650"/>
          <p14:tracePt t="173835" x="1689100" y="4565650"/>
          <p14:tracePt t="173851" x="1631950" y="4565650"/>
          <p14:tracePt t="173868" x="1584325" y="4565650"/>
          <p14:tracePt t="173885" x="1514475" y="4581525"/>
          <p14:tracePt t="173887" x="1482725" y="4581525"/>
          <p14:tracePt t="173901" x="1466850" y="4581525"/>
          <p14:tracePt t="173918" x="1444625" y="4581525"/>
          <p14:tracePt t="173935" x="1428750" y="4584700"/>
          <p14:tracePt t="173951" x="1419225" y="4584700"/>
          <p14:tracePt t="173968" x="1406525" y="4591050"/>
          <p14:tracePt t="173984" x="1390650" y="4591050"/>
          <p14:tracePt t="174001" x="1365250" y="4600575"/>
          <p14:tracePt t="174018" x="1314450" y="4619625"/>
          <p14:tracePt t="174035" x="1292225" y="4635500"/>
          <p14:tracePt t="174051" x="1266825" y="4641850"/>
          <p14:tracePt t="174067" x="1254125" y="4651375"/>
          <p14:tracePt t="174085" x="1235075" y="4657725"/>
          <p14:tracePt t="174102" x="1212850" y="4667250"/>
          <p14:tracePt t="174118" x="1212850" y="4670425"/>
          <p14:tracePt t="174135" x="1209675" y="4676775"/>
          <p14:tracePt t="174200" x="1203325" y="4676775"/>
          <p14:tracePt t="174209" x="1200150" y="4679950"/>
          <p14:tracePt t="174233" x="1193800" y="4679950"/>
          <p14:tracePt t="174240" x="1190625" y="4686300"/>
          <p14:tracePt t="174779" x="1190625" y="4689475"/>
          <p14:tracePt t="175495" x="1196975" y="4689475"/>
          <p14:tracePt t="175503" x="1200150" y="4689475"/>
          <p14:tracePt t="175511" x="1206500" y="4689475"/>
          <p14:tracePt t="175542" x="1209675" y="4689475"/>
          <p14:tracePt t="175623" x="1212850" y="4689475"/>
          <p14:tracePt t="175638" x="1219200" y="4689475"/>
          <p14:tracePt t="175654" x="1222375" y="4689475"/>
          <p14:tracePt t="175689" x="1228725" y="4689475"/>
          <p14:tracePt t="175695" x="1231900" y="4689475"/>
          <p14:tracePt t="175703" x="1241425" y="4689475"/>
          <p14:tracePt t="175719" x="1247775" y="4689475"/>
          <p14:tracePt t="175736" x="1250950" y="4689475"/>
          <p14:tracePt t="175752" x="1263650" y="4689475"/>
          <p14:tracePt t="175769" x="1270000" y="4683125"/>
          <p14:tracePt t="175816" x="1273175" y="4683125"/>
          <p14:tracePt t="175832" x="1273175" y="4679950"/>
          <p14:tracePt t="175840" x="1279525" y="4679950"/>
          <p14:tracePt t="175852" x="1282700" y="4679950"/>
          <p14:tracePt t="175869" x="1298575" y="4679950"/>
          <p14:tracePt t="175886" x="1311275" y="4679950"/>
          <p14:tracePt t="175902" x="1327150" y="4679950"/>
          <p14:tracePt t="175919" x="1349375" y="4692650"/>
          <p14:tracePt t="175921" x="1358900" y="4692650"/>
          <p14:tracePt t="175936" x="1362075" y="4695825"/>
          <p14:tracePt t="175952" x="1377950" y="4702175"/>
          <p14:tracePt t="175969" x="1403350" y="4705350"/>
          <p14:tracePt t="175986" x="1444625" y="4730750"/>
          <p14:tracePt t="176003" x="1457325" y="4733925"/>
          <p14:tracePt t="176019" x="1473200" y="4743450"/>
          <p14:tracePt t="176036" x="1482725" y="4746625"/>
          <p14:tracePt t="176052" x="1508125" y="4759325"/>
          <p14:tracePt t="176069" x="1543050" y="4772025"/>
          <p14:tracePt t="176086" x="1584325" y="4772025"/>
          <p14:tracePt t="176102" x="1651000" y="4778375"/>
          <p14:tracePt t="176119" x="1736725" y="4784725"/>
          <p14:tracePt t="176136" x="1812925" y="4784725"/>
          <p14:tracePt t="176152" x="1920875" y="4784725"/>
          <p14:tracePt t="176169" x="2047875" y="4784725"/>
          <p14:tracePt t="176186" x="2152650" y="4784725"/>
          <p14:tracePt t="176202" x="2273300" y="4800600"/>
          <p14:tracePt t="176219" x="2390775" y="4800600"/>
          <p14:tracePt t="176236" x="2520950" y="4800600"/>
          <p14:tracePt t="176253" x="2651125" y="4826000"/>
          <p14:tracePt t="176269" x="2749550" y="4841875"/>
          <p14:tracePt t="176286" x="2825750" y="4848225"/>
          <p14:tracePt t="176302" x="2905125" y="4864100"/>
          <p14:tracePt t="176319" x="2984500" y="4876800"/>
          <p14:tracePt t="176336" x="3111500" y="4886325"/>
          <p14:tracePt t="176352" x="3203575" y="4883150"/>
          <p14:tracePt t="176369" x="3330575" y="4883150"/>
          <p14:tracePt t="176386" x="3425825" y="4883150"/>
          <p14:tracePt t="176402" x="3514725" y="4867275"/>
          <p14:tracePt t="176419" x="3575050" y="4860925"/>
          <p14:tracePt t="176421" x="3590925" y="4860925"/>
          <p14:tracePt t="176436" x="3622675" y="4860925"/>
          <p14:tracePt t="176453" x="3667125" y="4854575"/>
          <p14:tracePt t="176469" x="3670300" y="4851400"/>
          <p14:tracePt t="176486" x="3679825" y="4851400"/>
          <p14:tracePt t="176502" x="3695700" y="4851400"/>
          <p14:tracePt t="176518" x="3708400" y="4851400"/>
          <p14:tracePt t="176536" x="3724275" y="4851400"/>
          <p14:tracePt t="176552" x="3743325" y="4851400"/>
          <p14:tracePt t="176569" x="3784600" y="4851400"/>
          <p14:tracePt t="176586" x="3819525" y="4838700"/>
          <p14:tracePt t="176603" x="3838575" y="4838700"/>
          <p14:tracePt t="176619" x="3854450" y="4838700"/>
          <p14:tracePt t="176636" x="3867150" y="4838700"/>
          <p14:tracePt t="176652" x="3876675" y="4832350"/>
          <p14:tracePt t="176669" x="3883025" y="4832350"/>
          <p14:tracePt t="176717" x="3886200" y="4832350"/>
          <p14:tracePt t="176732" x="3889375" y="4832350"/>
          <p14:tracePt t="176741" x="3895725" y="4829175"/>
          <p14:tracePt t="176753" x="3898900" y="4829175"/>
          <p14:tracePt t="176769" x="3908425" y="4829175"/>
          <p14:tracePt t="176786" x="3914775" y="4826000"/>
          <p14:tracePt t="176802" x="3917950" y="4826000"/>
          <p14:tracePt t="176820" x="3921125" y="4819650"/>
          <p14:tracePt t="176861" x="3927475" y="4819650"/>
          <p14:tracePt t="176876" x="3930650" y="4819650"/>
          <p14:tracePt t="176885" x="3930650" y="4816475"/>
          <p14:tracePt t="176902" x="3940175" y="4816475"/>
          <p14:tracePt t="176919" x="3949700" y="4810125"/>
          <p14:tracePt t="176936" x="3959225" y="4806950"/>
          <p14:tracePt t="176952" x="3962400" y="4806950"/>
          <p14:tracePt t="176969" x="3968750" y="4806950"/>
          <p14:tracePt t="176999" x="3971925" y="4806950"/>
          <p14:tracePt t="177022" x="3978275" y="4803775"/>
          <p14:tracePt t="177039" x="3987800" y="4797425"/>
          <p14:tracePt t="177047" x="3990975" y="4797425"/>
          <p14:tracePt t="177062" x="4013200" y="4797425"/>
          <p14:tracePt t="177071" x="4016375" y="4797425"/>
          <p14:tracePt t="177086" x="4032250" y="4791075"/>
          <p14:tracePt t="177102" x="4067175" y="4784725"/>
          <p14:tracePt t="177119" x="4089400" y="4781550"/>
          <p14:tracePt t="177136" x="4117975" y="4781550"/>
          <p14:tracePt t="177152" x="4127500" y="4778375"/>
          <p14:tracePt t="177169" x="4149725" y="4778375"/>
          <p14:tracePt t="177186" x="4162425" y="4778375"/>
          <p14:tracePt t="177202" x="4181475" y="4778375"/>
          <p14:tracePt t="177219" x="4203700" y="4778375"/>
          <p14:tracePt t="177236" x="4216400" y="4778375"/>
          <p14:tracePt t="177253" x="4241800" y="4778375"/>
          <p14:tracePt t="177269" x="4270375" y="4778375"/>
          <p14:tracePt t="177285" x="4305300" y="4772025"/>
          <p14:tracePt t="177302" x="4324350" y="4765675"/>
          <p14:tracePt t="177319" x="4352925" y="4759325"/>
          <p14:tracePt t="177336" x="4371975" y="4759325"/>
          <p14:tracePt t="177352" x="4394200" y="4749800"/>
          <p14:tracePt t="177369" x="4438650" y="4746625"/>
          <p14:tracePt t="177386" x="4448175" y="4746625"/>
          <p14:tracePt t="177402" x="4460875" y="4740275"/>
          <p14:tracePt t="177419" x="4476750" y="4740275"/>
          <p14:tracePt t="177436" x="4495800" y="4740275"/>
          <p14:tracePt t="177452" x="4502150" y="4740275"/>
          <p14:tracePt t="177469" x="4505325" y="4740275"/>
          <p14:tracePt t="177673" x="4495800" y="4743450"/>
          <p14:tracePt t="177682" x="4483100" y="4746625"/>
          <p14:tracePt t="177689" x="4473575" y="4759325"/>
          <p14:tracePt t="177697" x="4448175" y="4765675"/>
          <p14:tracePt t="177712" x="4422775" y="4772025"/>
          <p14:tracePt t="177729" x="4356100" y="4781550"/>
          <p14:tracePt t="177746" x="4340225" y="4787900"/>
          <p14:tracePt t="177762" x="4305300" y="4800600"/>
          <p14:tracePt t="177778" x="4267200" y="4803775"/>
          <p14:tracePt t="177795" x="4232275" y="4810125"/>
          <p14:tracePt t="177812" x="4191000" y="4822825"/>
          <p14:tracePt t="177829" x="4105275" y="4829175"/>
          <p14:tracePt t="177846" x="4035425" y="4841875"/>
          <p14:tracePt t="177862" x="3959225" y="4848225"/>
          <p14:tracePt t="177879" x="3879850" y="4857750"/>
          <p14:tracePt t="177896" x="3838575" y="4860925"/>
          <p14:tracePt t="177912" x="3756025" y="4870450"/>
          <p14:tracePt t="177928" x="3667125" y="4876800"/>
          <p14:tracePt t="177930" x="3616325" y="4876800"/>
          <p14:tracePt t="177946" x="3562350" y="4876800"/>
          <p14:tracePt t="177962" x="3473450" y="4883150"/>
          <p14:tracePt t="177979" x="3375025" y="4892675"/>
          <p14:tracePt t="177996" x="3267075" y="4899025"/>
          <p14:tracePt t="178012" x="3168650" y="4914900"/>
          <p14:tracePt t="178028" x="3025775" y="4930775"/>
          <p14:tracePt t="178046" x="2917825" y="4937125"/>
          <p14:tracePt t="178062" x="2832100" y="4946650"/>
          <p14:tracePt t="178078" x="2720975" y="4962525"/>
          <p14:tracePt t="178096" x="2616200" y="4962525"/>
          <p14:tracePt t="178112" x="2486025" y="4978400"/>
          <p14:tracePt t="178129" x="2343150" y="5013325"/>
          <p14:tracePt t="178146" x="2216150" y="5013325"/>
          <p14:tracePt t="178162" x="2130425" y="5013325"/>
          <p14:tracePt t="178179" x="1990725" y="5013325"/>
          <p14:tracePt t="178196" x="1936750" y="5019675"/>
          <p14:tracePt t="178212" x="1879600" y="5019675"/>
          <p14:tracePt t="178228" x="1822450" y="5019675"/>
          <p14:tracePt t="178246" x="1781175" y="5026025"/>
          <p14:tracePt t="178262" x="1755775" y="5032375"/>
          <p14:tracePt t="178278" x="1698625" y="5032375"/>
          <p14:tracePt t="178296" x="1670050" y="5032375"/>
          <p14:tracePt t="178312" x="1654175" y="5035550"/>
          <p14:tracePt t="178329" x="1641475" y="5035550"/>
          <p14:tracePt t="178346" x="1625600" y="5041900"/>
          <p14:tracePt t="178362" x="1622425" y="5041900"/>
          <p14:tracePt t="178379" x="1619250" y="5041900"/>
          <p14:tracePt t="178396" x="1609725" y="5041900"/>
          <p14:tracePt t="178412" x="1603375" y="5045075"/>
          <p14:tracePt t="179259" x="1609725" y="5045075"/>
          <p14:tracePt t="179266" x="1619250" y="5045075"/>
          <p14:tracePt t="179275" x="1631950" y="5045075"/>
          <p14:tracePt t="179291" x="1641475" y="5045075"/>
          <p14:tracePt t="179300" x="1657350" y="5051425"/>
          <p14:tracePt t="179314" x="1663700" y="5051425"/>
          <p14:tracePt t="179331" x="1682750" y="5051425"/>
          <p14:tracePt t="179348" x="1695450" y="5051425"/>
          <p14:tracePt t="179365" x="1708150" y="5051425"/>
          <p14:tracePt t="179381" x="1717675" y="5051425"/>
          <p14:tracePt t="179398" x="1733550" y="5054600"/>
          <p14:tracePt t="179415" x="1743075" y="5054600"/>
          <p14:tracePt t="179432" x="1762125" y="5060950"/>
          <p14:tracePt t="179449" x="1784350" y="5067300"/>
          <p14:tracePt t="179465" x="1803400" y="5067300"/>
          <p14:tracePt t="179467" x="1819275" y="5067300"/>
          <p14:tracePt t="179482" x="1844675" y="5067300"/>
          <p14:tracePt t="179498" x="1870075" y="5067300"/>
          <p14:tracePt t="179516" x="1936750" y="5067300"/>
          <p14:tracePt t="179531" x="1971675" y="5073650"/>
          <p14:tracePt t="179548" x="2003425" y="5080000"/>
          <p14:tracePt t="179564" x="2101850" y="5080000"/>
          <p14:tracePt t="179582" x="2149475" y="5080000"/>
          <p14:tracePt t="179598" x="2190750" y="5086350"/>
          <p14:tracePt t="179615" x="2225675" y="5086350"/>
          <p14:tracePt t="179631" x="2251075" y="5086350"/>
          <p14:tracePt t="179648" x="2286000" y="5086350"/>
          <p14:tracePt t="179665" x="2327275" y="5086350"/>
          <p14:tracePt t="179681" x="2359025" y="5086350"/>
          <p14:tracePt t="179698" x="2406650" y="5086350"/>
          <p14:tracePt t="179715" x="2435225" y="5086350"/>
          <p14:tracePt t="179731" x="2476500" y="5083175"/>
          <p14:tracePt t="179749" x="2517775" y="5076825"/>
          <p14:tracePt t="179765" x="2559050" y="5070475"/>
          <p14:tracePt t="179781" x="2632075" y="5057775"/>
          <p14:tracePt t="179798" x="2695575" y="5057775"/>
          <p14:tracePt t="179815" x="2762250" y="5051425"/>
          <p14:tracePt t="179832" x="2803525" y="5045075"/>
          <p14:tracePt t="179848" x="2838450" y="5045075"/>
          <p14:tracePt t="179865" x="2854325" y="5045075"/>
          <p14:tracePt t="179882" x="2882900" y="5038725"/>
          <p14:tracePt t="179898" x="2930525" y="5038725"/>
          <p14:tracePt t="179915" x="2978150" y="5038725"/>
          <p14:tracePt t="179932" x="3041650" y="5038725"/>
          <p14:tracePt t="179949" x="3089275" y="5038725"/>
          <p14:tracePt t="179950" x="3121025" y="5038725"/>
          <p14:tracePt t="179966" x="3184525" y="5045075"/>
          <p14:tracePt t="179981" x="3232150" y="5045075"/>
          <p14:tracePt t="179999" x="3317875" y="5045075"/>
          <p14:tracePt t="180015" x="3349625" y="5045075"/>
          <p14:tracePt t="180032" x="3362325" y="5041900"/>
          <p14:tracePt t="180048" x="3384550" y="5041900"/>
          <p14:tracePt t="180065" x="3394075" y="5041900"/>
          <p14:tracePt t="180082" x="3403600" y="5041900"/>
          <p14:tracePt t="180099" x="3413125" y="5041900"/>
          <p14:tracePt t="180114" x="3422650" y="5041900"/>
          <p14:tracePt t="180131" x="3441700" y="5045075"/>
          <p14:tracePt t="180148" x="3470275" y="5041900"/>
          <p14:tracePt t="180165" x="3502025" y="5041900"/>
          <p14:tracePt t="180182" x="3530600" y="5041900"/>
          <p14:tracePt t="180198" x="3565525" y="5041900"/>
          <p14:tracePt t="180214" x="3597275" y="5029200"/>
          <p14:tracePt t="180231" x="3609975" y="5026025"/>
          <p14:tracePt t="180265" x="3616325" y="5026025"/>
          <p14:tracePt t="180334" x="3625850" y="5026025"/>
          <p14:tracePt t="180342" x="3629025" y="5022850"/>
          <p14:tracePt t="180350" x="3635375" y="5022850"/>
          <p14:tracePt t="180364" x="3638550" y="5016500"/>
          <p14:tracePt t="180381" x="3648075" y="5016500"/>
          <p14:tracePt t="180399" x="3651250" y="5016500"/>
          <p14:tracePt t="180415" x="3660775" y="5016500"/>
          <p14:tracePt t="180432" x="3676650" y="5013325"/>
          <p14:tracePt t="180449" x="3679825" y="5013325"/>
          <p14:tracePt t="180482" x="3683000" y="5013325"/>
          <p14:tracePt t="180498" x="3689350" y="5013325"/>
          <p14:tracePt t="180585" x="3692525" y="5013325"/>
          <p14:tracePt t="180592" x="3698875" y="5006975"/>
          <p14:tracePt t="180609" x="3702050" y="5006975"/>
          <p14:tracePt t="180617" x="3708400" y="5006975"/>
          <p14:tracePt t="180632" x="3711575" y="5006975"/>
          <p14:tracePt t="180649" x="3714750" y="5006975"/>
          <p14:tracePt t="180665" x="3721100" y="5006975"/>
          <p14:tracePt t="180681" x="3724275" y="5006975"/>
          <p14:tracePt t="180704" x="3730625" y="5006975"/>
          <p14:tracePt t="180715" x="3733800" y="5006975"/>
          <p14:tracePt t="180736" x="3740150" y="5006975"/>
          <p14:tracePt t="180748" x="3743325" y="5006975"/>
          <p14:tracePt t="180765" x="3746500" y="5006975"/>
          <p14:tracePt t="180781" x="3756025" y="5006975"/>
          <p14:tracePt t="180815" x="3762375" y="5006975"/>
          <p14:tracePt t="180832" x="3765550" y="5006975"/>
          <p14:tracePt t="180850" x="3768725" y="5006975"/>
          <p14:tracePt t="180872" x="3775075" y="5006975"/>
          <p14:tracePt t="180899" x="3778250" y="5010150"/>
          <p14:tracePt t="180938" x="3784600" y="5010150"/>
          <p14:tracePt t="180978" x="3787775" y="5010150"/>
          <p14:tracePt t="180994" x="3797300" y="5010150"/>
          <p14:tracePt t="181002" x="3803650" y="5013325"/>
          <p14:tracePt t="181011" x="3813175" y="5013325"/>
          <p14:tracePt t="181018" x="3816350" y="5013325"/>
          <p14:tracePt t="181034" x="3819525" y="5019675"/>
          <p14:tracePt t="181048" x="3825875" y="5019675"/>
          <p14:tracePt t="181065" x="3829050" y="5019675"/>
          <p14:tracePt t="181187" x="3835400" y="5019675"/>
          <p14:tracePt t="181242" x="3835400" y="5022850"/>
          <p14:tracePt t="181282" x="3838575" y="5022850"/>
          <p14:tracePt t="181300" x="3844925" y="5022850"/>
          <p14:tracePt t="181308" x="3848100" y="5022850"/>
          <p14:tracePt t="181317" x="3851275" y="5026025"/>
          <p14:tracePt t="181331" x="3857625" y="5026025"/>
          <p14:tracePt t="181348" x="3876675" y="5026025"/>
          <p14:tracePt t="181365" x="3895725" y="5026025"/>
          <p14:tracePt t="181382" x="3911600" y="5026025"/>
          <p14:tracePt t="181398" x="3930650" y="5026025"/>
          <p14:tracePt t="181415" x="3959225" y="5032375"/>
          <p14:tracePt t="181431" x="3984625" y="5032375"/>
          <p14:tracePt t="181448" x="4025900" y="5038725"/>
          <p14:tracePt t="181465" x="4054475" y="5038725"/>
          <p14:tracePt t="181482" x="4083050" y="5035550"/>
          <p14:tracePt t="181499" x="4102100" y="5035550"/>
          <p14:tracePt t="181501" x="4105275" y="5035550"/>
          <p14:tracePt t="181515" x="4121150" y="5035550"/>
          <p14:tracePt t="181532" x="4159250" y="5035550"/>
          <p14:tracePt t="181549" x="4162425" y="5035550"/>
          <p14:tracePt t="181565" x="4222750" y="5029200"/>
          <p14:tracePt t="181582" x="4260850" y="5029200"/>
          <p14:tracePt t="181598" x="4295775" y="5032375"/>
          <p14:tracePt t="181615" x="4337050" y="5032375"/>
          <p14:tracePt t="181632" x="4371975" y="5032375"/>
          <p14:tracePt t="181648" x="4403725" y="5032375"/>
          <p14:tracePt t="181665" x="4445000" y="5032375"/>
          <p14:tracePt t="181682" x="4479925" y="5032375"/>
          <p14:tracePt t="181698" x="4521200" y="5032375"/>
          <p14:tracePt t="181715" x="4540250" y="5038725"/>
          <p14:tracePt t="181732" x="4568825" y="5038725"/>
          <p14:tracePt t="181749" x="4603750" y="5038725"/>
          <p14:tracePt t="181765" x="4651375" y="5045075"/>
          <p14:tracePt t="181781" x="4692650" y="5045075"/>
          <p14:tracePt t="181799" x="4724400" y="5045075"/>
          <p14:tracePt t="181815" x="4762500" y="5045075"/>
          <p14:tracePt t="181832" x="4781550" y="5045075"/>
          <p14:tracePt t="181848" x="4797425" y="5045075"/>
          <p14:tracePt t="181865" x="4806950" y="5045075"/>
          <p14:tracePt t="181881" x="4810125" y="5045075"/>
          <p14:tracePt t="181898" x="4816475" y="5045075"/>
          <p14:tracePt t="181915" x="4829175" y="5045075"/>
          <p14:tracePt t="181931" x="4838700" y="5045075"/>
          <p14:tracePt t="181949" x="4864100" y="5045075"/>
          <p14:tracePt t="181965" x="4892675" y="5048250"/>
          <p14:tracePt t="181982" x="4918075" y="5048250"/>
          <p14:tracePt t="181998" x="4940300" y="5054600"/>
          <p14:tracePt t="182000" x="4943475" y="5054600"/>
          <p14:tracePt t="182015" x="4953000" y="5054600"/>
          <p14:tracePt t="182032" x="4975225" y="5054600"/>
          <p14:tracePt t="182048" x="4984750" y="5054600"/>
          <p14:tracePt t="182065" x="5003800" y="5054600"/>
          <p14:tracePt t="182082" x="5019675" y="5060950"/>
          <p14:tracePt t="182227" x="5013325" y="5057775"/>
          <p14:tracePt t="182234" x="5006975" y="5054600"/>
          <p14:tracePt t="182251" x="5006975" y="5048250"/>
          <p14:tracePt t="182282" x="5003800" y="5048250"/>
          <p14:tracePt t="182451" x="5016500" y="5048250"/>
          <p14:tracePt t="182458" x="5038725" y="5048250"/>
          <p14:tracePt t="182466" x="5070475" y="5048250"/>
          <p14:tracePt t="182475" x="5102225" y="5048250"/>
          <p14:tracePt t="182491" x="5137150" y="5048250"/>
          <p14:tracePt t="182507" x="5194300" y="5060950"/>
          <p14:tracePt t="182523" x="5251450" y="5067300"/>
          <p14:tracePt t="182540" x="5337175" y="5089525"/>
          <p14:tracePt t="182557" x="5394325" y="5089525"/>
          <p14:tracePt t="182574" x="5435600" y="5089525"/>
          <p14:tracePt t="182590" x="5489575" y="5089525"/>
          <p14:tracePt t="182607" x="5524500" y="5089525"/>
          <p14:tracePt t="182623" x="5549900" y="5089525"/>
          <p14:tracePt t="182640" x="5578475" y="5089525"/>
          <p14:tracePt t="182657" x="5594350" y="5092700"/>
          <p14:tracePt t="182674" x="5607050" y="5099050"/>
          <p14:tracePt t="182691" x="5629275" y="5105400"/>
          <p14:tracePt t="182707" x="5648325" y="5105400"/>
          <p14:tracePt t="182724" x="5676900" y="5105400"/>
          <p14:tracePt t="182740" x="5718175" y="5118100"/>
          <p14:tracePt t="182757" x="5778500" y="5124450"/>
          <p14:tracePt t="182773" x="5899150" y="5130800"/>
          <p14:tracePt t="182790" x="5965825" y="5130800"/>
          <p14:tracePt t="182807" x="6038850" y="5118100"/>
          <p14:tracePt t="182823" x="6118225" y="5124450"/>
          <p14:tracePt t="182840" x="6175375" y="5130800"/>
          <p14:tracePt t="182857" x="6251575" y="5130800"/>
          <p14:tracePt t="182874" x="6308725" y="5130800"/>
          <p14:tracePt t="182891" x="6356350" y="5130800"/>
          <p14:tracePt t="182907" x="6388100" y="5130800"/>
          <p14:tracePt t="182924" x="6416675" y="5127625"/>
          <p14:tracePt t="182941" x="6451600" y="5121275"/>
          <p14:tracePt t="182957" x="6483350" y="5111750"/>
          <p14:tracePt t="182974" x="6499225" y="5102225"/>
          <p14:tracePt t="182990" x="6527800" y="5080000"/>
          <p14:tracePt t="183007" x="6550025" y="5038725"/>
          <p14:tracePt t="183024" x="6562725" y="5010150"/>
          <p14:tracePt t="183040" x="6572250" y="4981575"/>
          <p14:tracePt t="183057" x="6578600" y="4953000"/>
          <p14:tracePt t="183074" x="6584950" y="4918075"/>
          <p14:tracePt t="183090" x="6591300" y="4870450"/>
          <p14:tracePt t="183108" x="6591300" y="4797425"/>
          <p14:tracePt t="183124" x="6591300" y="4781550"/>
          <p14:tracePt t="183141" x="6591300" y="4733925"/>
          <p14:tracePt t="183157" x="6597650" y="4676775"/>
          <p14:tracePt t="183174" x="6597650" y="4664075"/>
          <p14:tracePt t="183191" x="6604000" y="4591050"/>
          <p14:tracePt t="183207" x="6604000" y="4587875"/>
          <p14:tracePt t="183224" x="6604000" y="4546600"/>
          <p14:tracePt t="183240" x="6616700" y="4505325"/>
          <p14:tracePt t="183257" x="6632575" y="4470400"/>
          <p14:tracePt t="183274" x="6638925" y="4435475"/>
          <p14:tracePt t="183290" x="6657975" y="4384675"/>
          <p14:tracePt t="183307" x="6664325" y="4343400"/>
          <p14:tracePt t="183324" x="6673850" y="4302125"/>
          <p14:tracePt t="183341" x="6686550" y="4279900"/>
          <p14:tracePt t="183358" x="6705600" y="4235450"/>
          <p14:tracePt t="183374" x="6705600" y="4229100"/>
          <p14:tracePt t="183391" x="6715125" y="4210050"/>
          <p14:tracePt t="183407" x="6724650" y="4171950"/>
          <p14:tracePt t="183423" x="6743700" y="4143375"/>
          <p14:tracePt t="183440" x="6743700" y="4124325"/>
          <p14:tracePt t="183457" x="6746875" y="4108450"/>
          <p14:tracePt t="183474" x="6746875" y="4073525"/>
          <p14:tracePt t="183491" x="6746875" y="4060825"/>
          <p14:tracePt t="183507" x="6746875" y="4044950"/>
          <p14:tracePt t="183523" x="6746875" y="4025900"/>
          <p14:tracePt t="183540" x="6746875" y="4010025"/>
          <p14:tracePt t="183558" x="6746875" y="3997325"/>
          <p14:tracePt t="183574" x="6746875" y="3987800"/>
          <p14:tracePt t="183591" x="6740525" y="3984625"/>
          <p14:tracePt t="183607" x="6740525" y="3978275"/>
          <p14:tracePt t="183624" x="6740525" y="3975100"/>
          <p14:tracePt t="183873" x="6743700" y="3975100"/>
          <p14:tracePt t="183880" x="6772275" y="3978275"/>
          <p14:tracePt t="183888" x="6797675" y="3990975"/>
          <p14:tracePt t="183897" x="6807200" y="3994150"/>
          <p14:tracePt t="183912" x="6826250" y="4006850"/>
          <p14:tracePt t="183928" x="6870700" y="4025900"/>
          <p14:tracePt t="183945" x="6899275" y="4048125"/>
          <p14:tracePt t="183962" x="6934200" y="4057650"/>
          <p14:tracePt t="183979" x="6943725" y="4064000"/>
          <p14:tracePt t="183995" x="6959600" y="4064000"/>
          <p14:tracePt t="184064" x="6956425" y="4051300"/>
          <p14:tracePt t="184072" x="6956425" y="4048125"/>
          <p14:tracePt t="184080" x="6956425" y="4038600"/>
          <p14:tracePt t="184097" x="6956425" y="4019550"/>
          <p14:tracePt t="184112" x="6953250" y="4016375"/>
          <p14:tracePt t="184129" x="6953250" y="4006850"/>
          <p14:tracePt t="184146" x="6953250" y="3997325"/>
          <p14:tracePt t="184162" x="6953250" y="3994150"/>
          <p14:tracePt t="184275" x="6959600" y="3994150"/>
          <p14:tracePt t="184282" x="6975475" y="4000500"/>
          <p14:tracePt t="184296" x="7016750" y="4013200"/>
          <p14:tracePt t="184312" x="7067550" y="4029075"/>
          <p14:tracePt t="184329" x="7146925" y="4041775"/>
          <p14:tracePt t="184346" x="7261225" y="4064000"/>
          <p14:tracePt t="184362" x="7292975" y="4064000"/>
          <p14:tracePt t="184379" x="7350125" y="4070350"/>
          <p14:tracePt t="184395" x="7375525" y="4070350"/>
          <p14:tracePt t="184499" x="7381875" y="4070350"/>
          <p14:tracePt t="184506" x="7385050" y="4070350"/>
          <p14:tracePt t="184514" x="7394575" y="4070350"/>
          <p14:tracePt t="184529" x="7404100" y="4070350"/>
          <p14:tracePt t="184545" x="7419975" y="4070350"/>
          <p14:tracePt t="184562" x="7429500" y="4070350"/>
          <p14:tracePt t="184709" x="7423150" y="4079875"/>
          <p14:tracePt t="184725" x="7423150" y="4092575"/>
          <p14:tracePt t="184732" x="7439025" y="4095750"/>
          <p14:tracePt t="184741" x="7451725" y="4121150"/>
          <p14:tracePt t="184748" x="7464425" y="4140200"/>
          <p14:tracePt t="184762" x="7496175" y="4159250"/>
          <p14:tracePt t="184779" x="7581900" y="4222750"/>
          <p14:tracePt t="184795" x="7759700" y="4232275"/>
          <p14:tracePt t="184812" x="7908925" y="4140200"/>
          <p14:tracePt t="184829" x="7969250" y="3968750"/>
          <p14:tracePt t="185473" x="7969250" y="3978275"/>
          <p14:tracePt t="185481" x="7975600" y="4010025"/>
          <p14:tracePt t="185488" x="7975600" y="4025900"/>
          <p14:tracePt t="185497" x="7981950" y="4038600"/>
          <p14:tracePt t="185512" x="7985125" y="4041775"/>
          <p14:tracePt t="185529" x="7985125" y="4051300"/>
          <p14:tracePt t="185545" x="7978775" y="4076700"/>
          <p14:tracePt t="185562" x="7966075" y="4086225"/>
          <p14:tracePt t="185579" x="7956550" y="4102100"/>
          <p14:tracePt t="185596" x="7943850" y="4121150"/>
          <p14:tracePt t="185612" x="7947025" y="4124325"/>
          <p14:tracePt t="185629" x="7950200" y="4124325"/>
          <p14:tracePt t="185721" x="7950200" y="4121150"/>
          <p14:tracePt t="185729" x="7950200" y="4114800"/>
          <p14:tracePt t="185736" x="7943850" y="4111625"/>
          <p14:tracePt t="185754" x="7940675" y="4105275"/>
          <p14:tracePt t="185762" x="7937500" y="4105275"/>
          <p14:tracePt t="185778" x="7915275" y="4102100"/>
          <p14:tracePt t="185795" x="7896225" y="4092575"/>
          <p14:tracePt t="185812" x="7880350" y="4086225"/>
          <p14:tracePt t="185829" x="7861300" y="4083050"/>
          <p14:tracePt t="185846" x="7848600" y="4076700"/>
          <p14:tracePt t="185862" x="7832725" y="4076700"/>
          <p14:tracePt t="185879" x="7826375" y="4073525"/>
          <p14:tracePt t="185895" x="7807325" y="4067175"/>
          <p14:tracePt t="185912" x="7797800" y="4067175"/>
          <p14:tracePt t="185930" x="7762875" y="4060825"/>
          <p14:tracePt t="185946" x="7740650" y="4060825"/>
          <p14:tracePt t="185962" x="7712075" y="4060825"/>
          <p14:tracePt t="185978" x="7673975" y="4060825"/>
          <p14:tracePt t="185995" x="7654925" y="4057650"/>
          <p14:tracePt t="186012" x="7639050" y="4057650"/>
          <p14:tracePt t="186029" x="7623175" y="4051300"/>
          <p14:tracePt t="186046" x="7607300" y="4051300"/>
          <p14:tracePt t="186062" x="7588250" y="4044950"/>
          <p14:tracePt t="186078" x="7559675" y="4041775"/>
          <p14:tracePt t="186096" x="7524750" y="4035425"/>
          <p14:tracePt t="186112" x="7483475" y="4029075"/>
          <p14:tracePt t="186129" x="7442200" y="4022725"/>
          <p14:tracePt t="186145" x="7356475" y="4016375"/>
          <p14:tracePt t="186162" x="7299325" y="4010025"/>
          <p14:tracePt t="186179" x="7219950" y="4010025"/>
          <p14:tracePt t="186196" x="7178675" y="4010025"/>
          <p14:tracePt t="186212" x="7153275" y="4010025"/>
          <p14:tracePt t="186229" x="7134225" y="4010025"/>
          <p14:tracePt t="186245" x="7089775" y="4010025"/>
          <p14:tracePt t="186262" x="7064375" y="4010025"/>
          <p14:tracePt t="186279" x="7042150" y="4016375"/>
          <p14:tracePt t="186296" x="7023100" y="4016375"/>
          <p14:tracePt t="186312" x="6988175" y="4016375"/>
          <p14:tracePt t="186329" x="6972300" y="4016375"/>
          <p14:tracePt t="186362" x="6965950" y="4016375"/>
          <p14:tracePt t="186379" x="6956425" y="4016375"/>
          <p14:tracePt t="186395" x="6946900" y="4016375"/>
          <p14:tracePt t="186429" x="6940550" y="4016375"/>
          <p14:tracePt t="186959" x="6937375" y="4016375"/>
          <p14:tracePt t="186966" x="6927850" y="4016375"/>
          <p14:tracePt t="186984" x="6918325" y="4016375"/>
          <p14:tracePt t="186992" x="6899275" y="4022725"/>
          <p14:tracePt t="187000" x="6883400" y="4029075"/>
          <p14:tracePt t="187015" x="6877050" y="4029075"/>
          <p14:tracePt t="187031" x="6848475" y="4029075"/>
          <p14:tracePt t="187049" x="6842125" y="4029075"/>
          <p14:tracePt t="187065" x="6829425" y="4029075"/>
          <p14:tracePt t="187129" x="6826250" y="4029075"/>
          <p14:tracePt t="187136" x="6819900" y="4029075"/>
          <p14:tracePt t="187149" x="6810375" y="4029075"/>
          <p14:tracePt t="187165" x="6791325" y="4025900"/>
          <p14:tracePt t="187181" x="6762750" y="4019550"/>
          <p14:tracePt t="187198" x="6746875" y="4019550"/>
          <p14:tracePt t="187215" x="6734175" y="4016375"/>
          <p14:tracePt t="187363" x="6750050" y="4016375"/>
          <p14:tracePt t="187371" x="6759575" y="4016375"/>
          <p14:tracePt t="187382" x="6769100" y="4016375"/>
          <p14:tracePt t="187399" x="6797675" y="4022725"/>
          <p14:tracePt t="187415" x="6816725" y="4022725"/>
          <p14:tracePt t="187431" x="6838950" y="4022725"/>
          <p14:tracePt t="187449" x="6864350" y="4022725"/>
          <p14:tracePt t="187465" x="6880225" y="4025900"/>
          <p14:tracePt t="187481" x="6892925" y="4032250"/>
          <p14:tracePt t="187499" x="6899275" y="4032250"/>
          <p14:tracePt t="187571" x="6892925" y="4019550"/>
          <p14:tracePt t="187578" x="6886575" y="4016375"/>
          <p14:tracePt t="187586" x="6877050" y="4006850"/>
          <p14:tracePt t="187599" x="6873875" y="4000500"/>
          <p14:tracePt t="187615" x="6864350" y="3987800"/>
          <p14:tracePt t="187632" x="6858000" y="3981450"/>
          <p14:tracePt t="187693" x="6861175" y="3981450"/>
          <p14:tracePt t="187700" x="6870700" y="3981450"/>
          <p14:tracePt t="187708" x="6886575" y="3981450"/>
          <p14:tracePt t="187716" x="6902450" y="3981450"/>
          <p14:tracePt t="187731" x="6943725" y="3984625"/>
          <p14:tracePt t="187749" x="7023100" y="4000500"/>
          <p14:tracePt t="187765" x="7159625" y="4044950"/>
          <p14:tracePt t="187782" x="7210425" y="4057650"/>
          <p14:tracePt t="187799" x="7239000" y="4064000"/>
          <p14:tracePt t="187815" x="7245350" y="4064000"/>
          <p14:tracePt t="187893" x="7235825" y="4057650"/>
          <p14:tracePt t="187900" x="7232650" y="4054475"/>
          <p14:tracePt t="187909" x="7226300" y="4048125"/>
          <p14:tracePt t="187916" x="7213600" y="4041775"/>
          <p14:tracePt t="187931" x="7207250" y="4038600"/>
          <p14:tracePt t="187949" x="7204075" y="4038600"/>
          <p14:tracePt t="187965" x="7204075" y="4035425"/>
          <p14:tracePt t="188020" x="7213600" y="4035425"/>
          <p14:tracePt t="188029" x="7232650" y="4048125"/>
          <p14:tracePt t="188036" x="7258050" y="4054475"/>
          <p14:tracePt t="188049" x="7292975" y="4060825"/>
          <p14:tracePt t="188065" x="7359650" y="4070350"/>
          <p14:tracePt t="188082" x="7439025" y="4083050"/>
          <p14:tracePt t="188098" x="7502525" y="4083050"/>
          <p14:tracePt t="188115" x="7540625" y="4083050"/>
          <p14:tracePt t="188131" x="7559675" y="4079875"/>
          <p14:tracePt t="188175" x="7559675" y="4076700"/>
          <p14:tracePt t="188183" x="7553325" y="4070350"/>
          <p14:tracePt t="188198" x="7527925" y="4060825"/>
          <p14:tracePt t="188215" x="7413625" y="4022725"/>
          <p14:tracePt t="188232" x="7324725" y="4016375"/>
          <p14:tracePt t="188248" x="7245350" y="4000500"/>
          <p14:tracePt t="188265" x="7197725" y="3994150"/>
          <p14:tracePt t="188282" x="7150100" y="3994150"/>
          <p14:tracePt t="188299" x="7102475" y="3994150"/>
          <p14:tracePt t="188315" x="7067550" y="3994150"/>
          <p14:tracePt t="188331" x="7032625" y="3994150"/>
          <p14:tracePt t="188348" x="6991350" y="3997325"/>
          <p14:tracePt t="188365" x="6956425" y="4010025"/>
          <p14:tracePt t="188382" x="6911975" y="4016375"/>
          <p14:tracePt t="188399" x="6908800" y="4016375"/>
          <p14:tracePt t="188415" x="6896100" y="4013200"/>
          <p14:tracePt t="188431" x="6873875" y="4013200"/>
          <p14:tracePt t="188449" x="6842125" y="4006850"/>
          <p14:tracePt t="188465" x="6804025" y="4000500"/>
          <p14:tracePt t="188482" x="6775450" y="4000500"/>
          <p14:tracePt t="188498" x="6753225" y="3997325"/>
          <p14:tracePt t="188515" x="6727825" y="3990975"/>
          <p14:tracePt t="188531" x="6705600" y="3990975"/>
          <p14:tracePt t="188549" x="6696075" y="3984625"/>
          <p14:tracePt t="188565" x="6692900" y="3984625"/>
          <p14:tracePt t="188582" x="6686550" y="3984625"/>
          <p14:tracePt t="188624" x="6683375" y="3984625"/>
          <p14:tracePt t="188649" x="6673850" y="3984625"/>
          <p14:tracePt t="188657" x="6664325" y="3984625"/>
          <p14:tracePt t="188666" x="6657975" y="3984625"/>
          <p14:tracePt t="188682" x="6638925" y="3984625"/>
          <p14:tracePt t="188699" x="6635750" y="3984625"/>
          <p14:tracePt t="188715" x="6610350" y="3981450"/>
          <p14:tracePt t="188732" x="6581775" y="3971925"/>
          <p14:tracePt t="188749" x="6578600" y="3971925"/>
          <p14:tracePt t="188826" x="6584950" y="3971925"/>
          <p14:tracePt t="188834" x="6594475" y="3971925"/>
          <p14:tracePt t="188842" x="6613525" y="3984625"/>
          <p14:tracePt t="188850" x="6638925" y="3997325"/>
          <p14:tracePt t="188865" x="6677025" y="4019550"/>
          <p14:tracePt t="188882" x="6804025" y="4064000"/>
          <p14:tracePt t="188899" x="6819900" y="4076700"/>
          <p14:tracePt t="188915" x="6870700" y="4095750"/>
          <p14:tracePt t="188931" x="6902450" y="4098925"/>
          <p14:tracePt t="188949" x="6908800" y="4098925"/>
          <p14:tracePt t="188965" x="6911975" y="4098925"/>
          <p14:tracePt t="188999" x="6905625" y="4095750"/>
          <p14:tracePt t="189015" x="6889750" y="4079875"/>
          <p14:tracePt t="189032" x="6873875" y="4057650"/>
          <p14:tracePt t="189048" x="6858000" y="4044950"/>
          <p14:tracePt t="189066" x="6845300" y="4032250"/>
          <p14:tracePt t="189082" x="6838950" y="4025900"/>
          <p14:tracePt t="189084" x="6838950" y="4022725"/>
          <p14:tracePt t="189148" x="6842125" y="4022725"/>
          <p14:tracePt t="189156" x="6845300" y="4022725"/>
          <p14:tracePt t="189165" x="6861175" y="4022725"/>
          <p14:tracePt t="189182" x="6908800" y="4025900"/>
          <p14:tracePt t="189199" x="6943725" y="4038600"/>
          <p14:tracePt t="189215" x="7013575" y="4051300"/>
          <p14:tracePt t="189231" x="7061200" y="4051300"/>
          <p14:tracePt t="189249" x="7089775" y="4051300"/>
          <p14:tracePt t="189265" x="7105650" y="4051300"/>
          <p14:tracePt t="189300" x="7105650" y="4048125"/>
          <p14:tracePt t="189317" x="7102475" y="4038600"/>
          <p14:tracePt t="189332" x="7092950" y="4035425"/>
          <p14:tracePt t="189348" x="7080250" y="4013200"/>
          <p14:tracePt t="189365" x="7061200" y="3984625"/>
          <p14:tracePt t="189382" x="7054850" y="3981450"/>
          <p14:tracePt t="189399" x="7054850" y="3975100"/>
          <p14:tracePt t="189438" x="7067550" y="3984625"/>
          <p14:tracePt t="189449" x="7102475" y="3997325"/>
          <p14:tracePt t="189465" x="7181850" y="4025900"/>
          <p14:tracePt t="189481" x="7286625" y="4067175"/>
          <p14:tracePt t="189499" x="7407275" y="4089400"/>
          <p14:tracePt t="189515" x="7524750" y="4105275"/>
          <p14:tracePt t="189531" x="7632700" y="4114800"/>
          <p14:tracePt t="189549" x="7667625" y="4114800"/>
          <p14:tracePt t="189565" x="7670800" y="4114800"/>
          <p14:tracePt t="189591" x="7664450" y="4102100"/>
          <p14:tracePt t="189599" x="7639050" y="4073525"/>
          <p14:tracePt t="189615" x="7585075" y="4048125"/>
          <p14:tracePt t="189632" x="7553325" y="4010025"/>
          <p14:tracePt t="189648" x="7550150" y="4000500"/>
          <p14:tracePt t="189665" x="7540625" y="3994150"/>
          <p14:tracePt t="189712" x="7546975" y="3994150"/>
          <p14:tracePt t="189720" x="7562850" y="3997325"/>
          <p14:tracePt t="189731" x="7588250" y="3997325"/>
          <p14:tracePt t="189749" x="7635875" y="4003675"/>
          <p14:tracePt t="189765" x="7727950" y="4010025"/>
          <p14:tracePt t="189782" x="7807325" y="4025900"/>
          <p14:tracePt t="189799" x="7905750" y="4025900"/>
          <p14:tracePt t="189816" x="7959725" y="4025900"/>
          <p14:tracePt t="189832" x="7978775" y="4022725"/>
          <p14:tracePt t="189864" x="7934325" y="4022725"/>
          <p14:tracePt t="189872" x="7880350" y="4022725"/>
          <p14:tracePt t="189881" x="7794625" y="4013200"/>
          <p14:tracePt t="189899" x="7664450" y="3997325"/>
          <p14:tracePt t="189915" x="7486650" y="3997325"/>
          <p14:tracePt t="189931" x="7324725" y="4013200"/>
          <p14:tracePt t="189948" x="7178675" y="4013200"/>
          <p14:tracePt t="189965" x="7070725" y="4019550"/>
          <p14:tracePt t="189981" x="7000875" y="4025900"/>
          <p14:tracePt t="189999" x="6899275" y="4041775"/>
          <p14:tracePt t="190016" x="6877050" y="4041775"/>
          <p14:tracePt t="190032" x="6813550" y="4041775"/>
          <p14:tracePt t="190049" x="6759575" y="4054475"/>
          <p14:tracePt t="190065" x="6667500" y="4073525"/>
          <p14:tracePt t="190082" x="6607175" y="4086225"/>
          <p14:tracePt t="190099" x="6565900" y="4086225"/>
          <p14:tracePt t="190115" x="6543675" y="4086225"/>
          <p14:tracePt t="190132" x="6524625" y="4086225"/>
          <p14:tracePt t="190149" x="6511925" y="4086225"/>
          <p14:tracePt t="190165" x="6505575" y="4092575"/>
          <p14:tracePt t="190181" x="6502400" y="4095750"/>
          <p14:tracePt t="190282" x="6511925" y="4095750"/>
          <p14:tracePt t="190290" x="6530975" y="4092575"/>
          <p14:tracePt t="190299" x="6546850" y="4092575"/>
          <p14:tracePt t="190315" x="6623050" y="4092575"/>
          <p14:tracePt t="190332" x="6737350" y="4092575"/>
          <p14:tracePt t="190348" x="6858000" y="4086225"/>
          <p14:tracePt t="190366" x="6965950" y="4076700"/>
          <p14:tracePt t="190382" x="7124700" y="4076700"/>
          <p14:tracePt t="190398" x="7239000" y="4076700"/>
          <p14:tracePt t="190416" x="7346950" y="4083050"/>
          <p14:tracePt t="190432" x="7467600" y="4098925"/>
          <p14:tracePt t="190449" x="7607300" y="4105275"/>
          <p14:tracePt t="190466" x="7778750" y="4114800"/>
          <p14:tracePt t="190482" x="7832725" y="4114800"/>
          <p14:tracePt t="190498" x="7886700" y="4114800"/>
          <p14:tracePt t="190515" x="8026400" y="4111625"/>
          <p14:tracePt t="190531" x="8096250" y="4114800"/>
          <p14:tracePt t="190549" x="8159750" y="4114800"/>
          <p14:tracePt t="190565" x="8267700" y="4114800"/>
          <p14:tracePt t="190582" x="8394700" y="4114800"/>
          <p14:tracePt t="190599" x="8512175" y="4114800"/>
          <p14:tracePt t="190615" x="8597900" y="4108450"/>
          <p14:tracePt t="190631" x="8686800" y="4108450"/>
          <p14:tracePt t="190649" x="8756650" y="4108450"/>
          <p14:tracePt t="190666" x="8839200" y="4108450"/>
          <p14:tracePt t="190682" x="8864600" y="4108450"/>
          <p14:tracePt t="190699" x="8877300" y="4105275"/>
          <p14:tracePt t="190715" x="8937625" y="4098925"/>
          <p14:tracePt t="190732" x="8953500" y="4092575"/>
          <p14:tracePt t="190749" x="8969375" y="4092575"/>
          <p14:tracePt t="190765" x="8997950" y="4086225"/>
          <p14:tracePt t="190782" x="9020175" y="4083050"/>
          <p14:tracePt t="190799" x="9042400" y="4083050"/>
          <p14:tracePt t="190815" x="9074150" y="4076700"/>
          <p14:tracePt t="190832" x="9109075" y="4070350"/>
          <p14:tracePt t="190849" x="9150350" y="4057650"/>
          <p14:tracePt t="190865" x="9185275" y="4057650"/>
          <p14:tracePt t="190881" x="9194800" y="4051300"/>
          <p14:tracePt t="190899" x="9197975" y="4051300"/>
          <p14:tracePt t="190932" x="9175750" y="4051300"/>
          <p14:tracePt t="190949" x="9118600" y="4044950"/>
          <p14:tracePt t="190965" x="9036050" y="4054475"/>
          <p14:tracePt t="190981" x="8947150" y="4064000"/>
          <p14:tracePt t="190999" x="8877300" y="4076700"/>
          <p14:tracePt t="191016" x="8759825" y="4086225"/>
          <p14:tracePt t="191032" x="8661400" y="4108450"/>
          <p14:tracePt t="191049" x="8572500" y="4114800"/>
          <p14:tracePt t="191065" x="8474075" y="4124325"/>
          <p14:tracePt t="191082" x="8388350" y="4124325"/>
          <p14:tracePt t="191099" x="8308975" y="4137025"/>
          <p14:tracePt t="191115" x="8223250" y="4137025"/>
          <p14:tracePt t="191132" x="8147050" y="4137025"/>
          <p14:tracePt t="191149" x="8051800" y="4137025"/>
          <p14:tracePt t="191166" x="7943850" y="4137025"/>
          <p14:tracePt t="191181" x="7816850" y="4137025"/>
          <p14:tracePt t="191199" x="7689850" y="4137025"/>
          <p14:tracePt t="191215" x="7486650" y="4133850"/>
          <p14:tracePt t="191231" x="7369175" y="4117975"/>
          <p14:tracePt t="191248" x="7280275" y="4117975"/>
          <p14:tracePt t="191265" x="7219950" y="4117975"/>
          <p14:tracePt t="191282" x="7175500" y="4117975"/>
          <p14:tracePt t="191299" x="7159625" y="4117975"/>
          <p14:tracePt t="191316" x="7140575" y="4117975"/>
          <p14:tracePt t="191332" x="7131050" y="4117975"/>
          <p14:tracePt t="191348" x="7121525" y="4117975"/>
          <p14:tracePt t="191438" x="7115175" y="4117975"/>
          <p14:tracePt t="191449" x="7112000" y="4117975"/>
          <p14:tracePt t="191456" x="7096125" y="4117975"/>
          <p14:tracePt t="191465" x="7064375" y="4124325"/>
          <p14:tracePt t="191482" x="6975475" y="4133850"/>
          <p14:tracePt t="191498" x="6889750" y="4140200"/>
          <p14:tracePt t="191515" x="6842125" y="4140200"/>
          <p14:tracePt t="191532" x="6819900" y="4140200"/>
          <p14:tracePt t="191549" x="6810375" y="4140200"/>
          <p14:tracePt t="191697" x="6807200" y="4140200"/>
          <p14:tracePt t="191771" x="6800850" y="4133850"/>
          <p14:tracePt t="191778" x="6800850" y="4130675"/>
          <p14:tracePt t="191795" x="6800850" y="4121150"/>
          <p14:tracePt t="191811" x="6800850" y="4114800"/>
          <p14:tracePt t="191819" x="6800850" y="4105275"/>
          <p14:tracePt t="191832" x="6804025" y="4102100"/>
          <p14:tracePt t="191849" x="6807200" y="4095750"/>
          <p14:tracePt t="191865" x="6813550" y="4086225"/>
          <p14:tracePt t="191882" x="6819900" y="4076700"/>
          <p14:tracePt t="191899" x="6829425" y="4073525"/>
          <p14:tracePt t="191915" x="6835775" y="4070350"/>
          <p14:tracePt t="192043" x="6835775" y="4064000"/>
          <p14:tracePt t="192067" x="6835775" y="4060825"/>
          <p14:tracePt t="192116" x="6835775" y="4054475"/>
          <p14:tracePt t="192157" x="6835775" y="4051300"/>
          <p14:tracePt t="192356" x="6832600" y="4051300"/>
          <p14:tracePt t="192364" x="6829425" y="4048125"/>
          <p14:tracePt t="192372" x="6823075" y="4048125"/>
          <p14:tracePt t="192380" x="6813550" y="4048125"/>
          <p14:tracePt t="192396" x="6804025" y="4048125"/>
          <p14:tracePt t="192413" x="6791325" y="4048125"/>
          <p14:tracePt t="192429" x="6756400" y="4048125"/>
          <p14:tracePt t="192446" x="6734175" y="4048125"/>
          <p14:tracePt t="192462" x="6727825" y="4048125"/>
          <p14:tracePt t="192502" x="6721475" y="4048125"/>
          <p14:tracePt t="192630" x="6724650" y="4048125"/>
          <p14:tracePt t="192638" x="6727825" y="4048125"/>
          <p14:tracePt t="192647" x="6731000" y="4048125"/>
          <p14:tracePt t="192663" x="6737350" y="4048125"/>
          <p14:tracePt t="192679" x="6769100" y="4048125"/>
          <p14:tracePt t="192696" x="6848475" y="4032250"/>
          <p14:tracePt t="192713" x="6924675" y="4032250"/>
          <p14:tracePt t="192729" x="7023100" y="4025900"/>
          <p14:tracePt t="192746" x="7077075" y="4025900"/>
          <p14:tracePt t="192762" x="7127875" y="4029075"/>
          <p14:tracePt t="192779" x="7140575" y="4029075"/>
          <p14:tracePt t="192796" x="7150100" y="4029075"/>
          <p14:tracePt t="192813" x="7165975" y="4029075"/>
          <p14:tracePt t="192829" x="7245350" y="4029075"/>
          <p14:tracePt t="192846" x="7280275" y="4029075"/>
          <p14:tracePt t="192862" x="7388225" y="4022725"/>
          <p14:tracePt t="192879" x="7559675" y="4029075"/>
          <p14:tracePt t="192896" x="7645400" y="4029075"/>
          <p14:tracePt t="192912" x="7734300" y="4051300"/>
          <p14:tracePt t="192929" x="7791450" y="4051300"/>
          <p14:tracePt t="192946" x="7867650" y="4057650"/>
          <p14:tracePt t="192962" x="7889875" y="4057650"/>
          <p14:tracePt t="192979" x="7893050" y="4057650"/>
          <p14:tracePt t="193025" x="7886700" y="4057650"/>
          <p14:tracePt t="193032" x="7820025" y="4054475"/>
          <p14:tracePt t="193046" x="7747000" y="4054475"/>
          <p14:tracePt t="193062" x="7607300" y="4044950"/>
          <p14:tracePt t="193079" x="7458075" y="4044950"/>
          <p14:tracePt t="193095" x="7340600" y="4051300"/>
          <p14:tracePt t="193113" x="7181850" y="4051300"/>
          <p14:tracePt t="193129" x="7042150" y="4051300"/>
          <p14:tracePt t="193146" x="6975475" y="4048125"/>
          <p14:tracePt t="193162" x="6940550" y="4041775"/>
          <p14:tracePt t="193179" x="6918325" y="4035425"/>
          <p14:tracePt t="193196" x="6908800" y="4032250"/>
          <p14:tracePt t="193213" x="6899275" y="4032250"/>
          <p14:tracePt t="193229" x="6873875" y="4032250"/>
          <p14:tracePt t="193246" x="6845300" y="4032250"/>
          <p14:tracePt t="193262" x="6823075" y="4032250"/>
          <p14:tracePt t="193279" x="6794500" y="4032250"/>
          <p14:tracePt t="193296" x="6784975" y="4032250"/>
          <p14:tracePt t="193312" x="6762750" y="4025900"/>
          <p14:tracePt t="193329" x="6743700" y="4019550"/>
          <p14:tracePt t="193345" x="6727825" y="4019550"/>
          <p14:tracePt t="193363" x="6721475" y="4013200"/>
          <p14:tracePt t="193379" x="6715125" y="4006850"/>
          <p14:tracePt t="193413" x="6711950" y="4006850"/>
          <p14:tracePt t="193432" x="6705600" y="4006850"/>
          <p14:tracePt t="193446" x="6702425" y="4003675"/>
          <p14:tracePt t="193462" x="6692900" y="4003675"/>
          <p14:tracePt t="193479" x="6683375" y="3997325"/>
          <p14:tracePt t="193496" x="6673850" y="3997325"/>
          <p14:tracePt t="193569" x="6670675" y="3997325"/>
          <p14:tracePt t="193578" x="6661150" y="3997325"/>
          <p14:tracePt t="193594" x="6651625" y="3997325"/>
          <p14:tracePt t="193610" x="6642100" y="3997325"/>
          <p14:tracePt t="193626" x="6635750" y="3997325"/>
          <p14:tracePt t="193699" x="6635750" y="3994150"/>
          <p14:tracePt t="193706" x="6632575" y="3994150"/>
          <p14:tracePt t="193722" x="6626225" y="3990975"/>
          <p14:tracePt t="193730" x="6616700" y="3975100"/>
          <p14:tracePt t="193746" x="6613525" y="3968750"/>
          <p14:tracePt t="193762" x="6607175" y="3959225"/>
          <p14:tracePt t="193779" x="6604000" y="3956050"/>
          <p14:tracePt t="193796" x="6604000" y="3946525"/>
          <p14:tracePt t="193877" x="6629400" y="3962400"/>
          <p14:tracePt t="193885" x="6677025" y="3984625"/>
          <p14:tracePt t="193896" x="6715125" y="4016375"/>
          <p14:tracePt t="193912" x="6807200" y="4044950"/>
          <p14:tracePt t="193929" x="6905625" y="4067175"/>
          <p14:tracePt t="193946" x="6975475" y="4083050"/>
          <p14:tracePt t="193963" x="6991350" y="4083050"/>
          <p14:tracePt t="193996" x="6988175" y="4076700"/>
          <p14:tracePt t="194013" x="6972300" y="4054475"/>
          <p14:tracePt t="194029" x="6946900" y="4022725"/>
          <p14:tracePt t="194046" x="6927850" y="4006850"/>
          <p14:tracePt t="194062" x="6911975" y="3984625"/>
          <p14:tracePt t="194079" x="6911975" y="3978275"/>
          <p14:tracePt t="194095" x="6911975" y="3975100"/>
          <p14:tracePt t="194129" x="6911975" y="3968750"/>
          <p14:tracePt t="194148" x="6915150" y="3968750"/>
          <p14:tracePt t="194162" x="6924675" y="3968750"/>
          <p14:tracePt t="194179" x="6965950" y="3984625"/>
          <p14:tracePt t="194196" x="7035800" y="4006850"/>
          <p14:tracePt t="194213" x="7140575" y="4044950"/>
          <p14:tracePt t="194215" x="7162800" y="4051300"/>
          <p14:tracePt t="194229" x="7219950" y="4067175"/>
          <p14:tracePt t="194246" x="7289800" y="4089400"/>
          <p14:tracePt t="194263" x="7337425" y="4108450"/>
          <p14:tracePt t="194279" x="7356475" y="4108450"/>
          <p14:tracePt t="194295" x="7356475" y="4114800"/>
          <p14:tracePt t="194359" x="7343775" y="4105275"/>
          <p14:tracePt t="194366" x="7318375" y="4098925"/>
          <p14:tracePt t="194375" x="7292975" y="4086225"/>
          <p14:tracePt t="194382" x="7283450" y="4083050"/>
          <p14:tracePt t="194396" x="7283450" y="4076700"/>
          <p14:tracePt t="194412" x="7277100" y="4076700"/>
          <p14:tracePt t="194462" x="7283450" y="4076700"/>
          <p14:tracePt t="194471" x="7302500" y="4079875"/>
          <p14:tracePt t="194478" x="7334250" y="4092575"/>
          <p14:tracePt t="194496" x="7429500" y="4140200"/>
          <p14:tracePt t="194513" x="7559675" y="4171950"/>
          <p14:tracePt t="194529" x="7639050" y="4187825"/>
          <p14:tracePt t="194546" x="7705725" y="4194175"/>
          <p14:tracePt t="194563" x="7721600" y="4194175"/>
          <p14:tracePt t="194579" x="7727950" y="4191000"/>
          <p14:tracePt t="194596" x="7727950" y="4187825"/>
          <p14:tracePt t="194612" x="7708900" y="4159250"/>
          <p14:tracePt t="194629" x="7677150" y="4114800"/>
          <p14:tracePt t="194646" x="7658100" y="4086225"/>
          <p14:tracePt t="194663" x="7642225" y="4057650"/>
          <p14:tracePt t="194679" x="7635875" y="4048125"/>
          <p14:tracePt t="194696" x="7635875" y="4044950"/>
          <p14:tracePt t="194713" x="7635875" y="4035425"/>
          <p14:tracePt t="194729" x="7639050" y="4035425"/>
          <p14:tracePt t="194746" x="7658100" y="4035425"/>
          <p14:tracePt t="194763" x="7715250" y="4051300"/>
          <p14:tracePt t="194779" x="7788275" y="4086225"/>
          <p14:tracePt t="194796" x="7893050" y="4124325"/>
          <p14:tracePt t="194813" x="7981950" y="4156075"/>
          <p14:tracePt t="194829" x="8023225" y="4162425"/>
          <p14:tracePt t="194846" x="8039100" y="4162425"/>
          <p14:tracePt t="194891" x="8039100" y="4156075"/>
          <p14:tracePt t="194898" x="8039100" y="4146550"/>
          <p14:tracePt t="194912" x="8029575" y="4111625"/>
          <p14:tracePt t="194929" x="8016875" y="4089400"/>
          <p14:tracePt t="194946" x="8013700" y="4067175"/>
          <p14:tracePt t="194963" x="8013700" y="4054475"/>
          <p14:tracePt t="194979" x="8013700" y="4041775"/>
          <p14:tracePt t="194996" x="8029575" y="4041775"/>
          <p14:tracePt t="195013" x="8048625" y="4041775"/>
          <p14:tracePt t="195029" x="8093075" y="4060825"/>
          <p14:tracePt t="195046" x="8172450" y="4089400"/>
          <p14:tracePt t="195063" x="8264525" y="4137025"/>
          <p14:tracePt t="195079" x="8347075" y="4165600"/>
          <p14:tracePt t="195095" x="8432800" y="4175125"/>
          <p14:tracePt t="195113" x="8470900" y="4184650"/>
          <p14:tracePt t="195130" x="8480425" y="4184650"/>
          <p14:tracePt t="195146" x="8480425" y="4178300"/>
          <p14:tracePt t="195163" x="8470900" y="4146550"/>
          <p14:tracePt t="195179" x="8448675" y="4111625"/>
          <p14:tracePt t="195196" x="8429625" y="4083050"/>
          <p14:tracePt t="195212" x="8413750" y="4054475"/>
          <p14:tracePt t="195230" x="8407400" y="4048125"/>
          <p14:tracePt t="195246" x="8404225" y="4044950"/>
          <p14:tracePt t="195314" x="8404225" y="4051300"/>
          <p14:tracePt t="195322" x="8439150" y="4057650"/>
          <p14:tracePt t="195332" x="8483600" y="4079875"/>
          <p14:tracePt t="195346" x="8531225" y="4105275"/>
          <p14:tracePt t="195363" x="8613775" y="4133850"/>
          <p14:tracePt t="195379" x="8680450" y="4146550"/>
          <p14:tracePt t="195396" x="8696325" y="4146550"/>
          <p14:tracePt t="195413" x="8699500" y="4146550"/>
          <p14:tracePt t="195445" x="8699500" y="4133850"/>
          <p14:tracePt t="195462" x="8696325" y="4114800"/>
          <p14:tracePt t="195479" x="8696325" y="4098925"/>
          <p14:tracePt t="195496" x="8699500" y="4079875"/>
          <p14:tracePt t="195513" x="8721725" y="4067175"/>
          <p14:tracePt t="195529" x="8766175" y="4054475"/>
          <p14:tracePt t="195546" x="8820150" y="4054475"/>
          <p14:tracePt t="195562" x="8861425" y="4054475"/>
          <p14:tracePt t="195579" x="8890000" y="4070350"/>
          <p14:tracePt t="195596" x="8899525" y="4073525"/>
          <p14:tracePt t="195613" x="8902700" y="4079875"/>
          <p14:tracePt t="195694" x="8902700" y="4067175"/>
          <p14:tracePt t="195702" x="8902700" y="4060825"/>
          <p14:tracePt t="195712" x="8902700" y="4057650"/>
          <p14:tracePt t="195729" x="8902700" y="4054475"/>
          <p14:tracePt t="195759" x="8909050" y="4054475"/>
          <p14:tracePt t="195766" x="8912225" y="4054475"/>
          <p14:tracePt t="195780" x="8912225" y="4060825"/>
          <p14:tracePt t="195796" x="8928100" y="4089400"/>
          <p14:tracePt t="195812" x="8953500" y="4117975"/>
          <p14:tracePt t="195830" x="8975725" y="4152900"/>
          <p14:tracePt t="195846" x="9004300" y="4175125"/>
          <p14:tracePt t="195862" x="9017000" y="4187825"/>
          <p14:tracePt t="195880" x="9020175" y="4187825"/>
          <p14:tracePt t="195934" x="9020175" y="4184650"/>
          <p14:tracePt t="195942" x="9013825" y="4175125"/>
          <p14:tracePt t="195950" x="9004300" y="4171950"/>
          <p14:tracePt t="195963" x="8978900" y="4165600"/>
          <p14:tracePt t="195980" x="8921750" y="4159250"/>
          <p14:tracePt t="195996" x="8782050" y="4181475"/>
          <p14:tracePt t="196013" x="8629650" y="4213225"/>
          <p14:tracePt t="196029" x="8439150" y="4295775"/>
          <p14:tracePt t="196046" x="8255000" y="4356100"/>
          <p14:tracePt t="196062" x="8051800" y="4467225"/>
          <p14:tracePt t="196080" x="7826375" y="4578350"/>
          <p14:tracePt t="196096" x="7708900" y="4594225"/>
          <p14:tracePt t="196113" x="7597775" y="4625975"/>
          <p14:tracePt t="196129" x="7550150" y="4625975"/>
          <p14:tracePt t="196146" x="7521575" y="4632325"/>
          <p14:tracePt t="196163" x="7480300" y="4638675"/>
          <p14:tracePt t="196179" x="7451725" y="4651375"/>
          <p14:tracePt t="196195" x="7391400" y="4670425"/>
          <p14:tracePt t="196213" x="7321550" y="4683125"/>
          <p14:tracePt t="196230" x="7273925" y="4695825"/>
          <p14:tracePt t="196246" x="7223125" y="4702175"/>
          <p14:tracePt t="196248" x="7213600" y="4702175"/>
          <p14:tracePt t="196263" x="7210425" y="4702175"/>
          <p14:tracePt t="196280" x="7178675" y="4702175"/>
          <p14:tracePt t="196296" x="7105650" y="4699000"/>
          <p14:tracePt t="196312" x="7092950" y="4699000"/>
          <p14:tracePt t="196329" x="7067550" y="4702175"/>
          <p14:tracePt t="196363" x="7067550" y="4699000"/>
          <p14:tracePt t="196379" x="7086600" y="4679950"/>
          <p14:tracePt t="196396" x="7105650" y="4641850"/>
          <p14:tracePt t="196413" x="7112000" y="4600575"/>
          <p14:tracePt t="196430" x="7131050" y="4556125"/>
          <p14:tracePt t="196445" x="7172325" y="4495800"/>
          <p14:tracePt t="196463" x="7204075" y="4441825"/>
          <p14:tracePt t="196479" x="7248525" y="4391025"/>
          <p14:tracePt t="196496" x="7258050" y="4375150"/>
          <p14:tracePt t="196512" x="7264400" y="4365625"/>
          <p14:tracePt t="196529" x="7277100" y="4356100"/>
          <p14:tracePt t="196546" x="7283450" y="4356100"/>
          <p14:tracePt t="196601" x="7283450" y="4359275"/>
          <p14:tracePt t="196609" x="7283450" y="4362450"/>
          <p14:tracePt t="196618" x="7280275" y="4378325"/>
          <p14:tracePt t="196629" x="7277100" y="4381500"/>
          <p14:tracePt t="196646" x="7245350" y="4387850"/>
          <p14:tracePt t="196663" x="7210425" y="4387850"/>
          <p14:tracePt t="196680" x="7165975" y="4371975"/>
          <p14:tracePt t="196695" x="7115175" y="4340225"/>
          <p14:tracePt t="196713" x="7086600" y="4279900"/>
          <p14:tracePt t="196730" x="7042150" y="4194175"/>
          <p14:tracePt t="196746" x="6991350" y="4086225"/>
          <p14:tracePt t="196763" x="6921500" y="4006850"/>
          <p14:tracePt t="196779" x="6861175" y="3940175"/>
          <p14:tracePt t="196796" x="6832600" y="3908425"/>
          <p14:tracePt t="196813" x="6784975" y="3876675"/>
          <p14:tracePt t="196829" x="6750050" y="3867150"/>
          <p14:tracePt t="196846" x="6740525" y="3860800"/>
          <p14:tracePt t="196971" x="6743700" y="3860800"/>
          <p14:tracePt t="196978" x="6778625" y="3876675"/>
          <p14:tracePt t="196986" x="6816725" y="3908425"/>
          <p14:tracePt t="196995" x="6864350" y="3930650"/>
          <p14:tracePt t="197013" x="7048500" y="3984625"/>
          <p14:tracePt t="197030" x="7169150" y="4016375"/>
          <p14:tracePt t="197046" x="7302500" y="4048125"/>
          <p14:tracePt t="197062" x="7391400" y="4064000"/>
          <p14:tracePt t="197079" x="7426325" y="4070350"/>
          <p14:tracePt t="197096" x="7429500" y="4070350"/>
          <p14:tracePt t="197164" x="7429500" y="4067175"/>
          <p14:tracePt t="197172" x="7410450" y="4057650"/>
          <p14:tracePt t="197180" x="7394575" y="4057650"/>
          <p14:tracePt t="197196" x="7375525" y="4044950"/>
          <p14:tracePt t="197212" x="7312025" y="4013200"/>
          <p14:tracePt t="197229" x="7305675" y="4010025"/>
          <p14:tracePt t="197284" x="7337425" y="4013200"/>
          <p14:tracePt t="197292" x="7381875" y="4019550"/>
          <p14:tracePt t="197300" x="7458075" y="4035425"/>
          <p14:tracePt t="197312" x="7512050" y="4044950"/>
          <p14:tracePt t="197330" x="7683500" y="4070350"/>
          <p14:tracePt t="197346" x="7823200" y="4086225"/>
          <p14:tracePt t="197363" x="7921625" y="4095750"/>
          <p14:tracePt t="197380" x="7978775" y="4092575"/>
          <p14:tracePt t="197396" x="7985125" y="4086225"/>
          <p14:tracePt t="197413" x="7985125" y="4060825"/>
          <p14:tracePt t="197430" x="7969250" y="4025900"/>
          <p14:tracePt t="197446" x="7943850" y="3981450"/>
          <p14:tracePt t="197462" x="7934325" y="3959225"/>
          <p14:tracePt t="197479" x="7921625" y="3949700"/>
          <p14:tracePt t="197566" x="7950200" y="3952875"/>
          <p14:tracePt t="197574" x="8007350" y="3975100"/>
          <p14:tracePt t="197582" x="8105775" y="4003675"/>
          <p14:tracePt t="197596" x="8159750" y="4010025"/>
          <p14:tracePt t="197613" x="8299450" y="4035425"/>
          <p14:tracePt t="197630" x="8416925" y="4035425"/>
          <p14:tracePt t="197646" x="8512175" y="4035425"/>
          <p14:tracePt t="197662" x="8540750" y="4035425"/>
          <p14:tracePt t="197680" x="8547100" y="4029075"/>
          <p14:tracePt t="197696" x="8537575" y="4019550"/>
          <p14:tracePt t="197713" x="8470900" y="3987800"/>
          <p14:tracePt t="197729" x="8401050" y="3975100"/>
          <p14:tracePt t="197746" x="8378825" y="3968750"/>
          <p14:tracePt t="197763" x="8359775" y="3968750"/>
          <p14:tracePt t="197780" x="8347075" y="3968750"/>
          <p14:tracePt t="197796" x="8340725" y="3971925"/>
          <p14:tracePt t="197832" x="8337550" y="3971925"/>
          <p14:tracePt t="197846" x="8337550" y="3975100"/>
          <p14:tracePt t="197921" x="8331200" y="3975100"/>
          <p14:tracePt t="197953" x="8328025" y="3981450"/>
          <p14:tracePt t="197960" x="8324850" y="3981450"/>
          <p14:tracePt t="197968" x="8318500" y="3984625"/>
          <p14:tracePt t="197979" x="8318500" y="3987800"/>
          <p14:tracePt t="197996" x="8305800" y="3994150"/>
          <p14:tracePt t="198013" x="8289925" y="3997325"/>
          <p14:tracePt t="198030" x="8258175" y="4010025"/>
          <p14:tracePt t="198046" x="8242300" y="4013200"/>
          <p14:tracePt t="198063" x="8235950" y="4013200"/>
          <p14:tracePt t="198079" x="8226425" y="4019550"/>
          <p14:tracePt t="198096" x="8216900" y="4022725"/>
          <p14:tracePt t="198113" x="8210550" y="4029075"/>
          <p14:tracePt t="198129" x="8204200" y="4032250"/>
          <p14:tracePt t="198162" x="8197850" y="4035425"/>
          <p14:tracePt t="198179" x="8175625" y="4035425"/>
          <p14:tracePt t="198196" x="8169275" y="4041775"/>
          <p14:tracePt t="198212" x="8166100" y="4041775"/>
          <p14:tracePt t="198230" x="8166100" y="4044950"/>
          <p14:tracePt t="198266" x="8159750" y="4044950"/>
          <p14:tracePt t="198339" x="8156575" y="4044950"/>
          <p14:tracePt t="199030" x="8153400" y="4044950"/>
          <p14:tracePt t="199038" x="8093075" y="4044950"/>
          <p14:tracePt t="199046" x="7988300" y="4064000"/>
          <p14:tracePt t="199054" x="7870825" y="4073525"/>
          <p14:tracePt t="199070" x="7788275" y="4079875"/>
          <p14:tracePt t="199086" x="7581900" y="4133850"/>
          <p14:tracePt t="199103" x="7245350" y="4200525"/>
          <p14:tracePt t="199120" x="6854825" y="4279900"/>
          <p14:tracePt t="199136" x="6432550" y="4365625"/>
          <p14:tracePt t="199153" x="5956300" y="4429125"/>
          <p14:tracePt t="199170" x="5534025" y="4511675"/>
          <p14:tracePt t="199187" x="4895850" y="4572000"/>
          <p14:tracePt t="199202" x="4298950" y="4625975"/>
          <p14:tracePt t="199220" x="3838575" y="4714875"/>
          <p14:tracePt t="199236" x="3400425" y="4857750"/>
          <p14:tracePt t="199253" x="3121025" y="4991100"/>
          <p14:tracePt t="199270" x="2968625" y="5086350"/>
          <p14:tracePt t="199287" x="2740025" y="5235575"/>
          <p14:tracePt t="199289" x="2660650" y="5280025"/>
          <p14:tracePt t="199303" x="2486025" y="5426075"/>
          <p14:tracePt t="199320" x="2419350" y="5461000"/>
          <p14:tracePt t="199336" x="2241550" y="5575300"/>
          <p14:tracePt t="199353" x="1990725" y="5680075"/>
          <p14:tracePt t="199369" x="1847850" y="5705475"/>
          <p14:tracePt t="199386" x="1768475" y="5734050"/>
          <p14:tracePt t="199403" x="1708150" y="5746750"/>
          <p14:tracePt t="199419" x="1666875" y="5746750"/>
          <p14:tracePt t="199437" x="1654175" y="5746750"/>
          <p14:tracePt t="199452" x="1638300" y="5746750"/>
          <p14:tracePt t="199470" x="1606550" y="5743575"/>
          <p14:tracePt t="199486" x="1581150" y="5743575"/>
          <p14:tracePt t="199503" x="1539875" y="5737225"/>
          <p14:tracePt t="199520" x="1511300" y="5737225"/>
          <p14:tracePt t="199536" x="1489075" y="5737225"/>
          <p14:tracePt t="199553" x="1485900" y="5737225"/>
          <p14:tracePt t="199570" x="1479550" y="5737225"/>
          <p14:tracePt t="199586" x="1476375" y="5737225"/>
          <p14:tracePt t="199603" x="1457325" y="5737225"/>
          <p14:tracePt t="199620" x="1447800" y="5737225"/>
          <p14:tracePt t="199697" x="1441450" y="5737225"/>
          <p14:tracePt t="199704" x="1431925" y="5740400"/>
          <p14:tracePt t="199721" x="1428750" y="5740400"/>
          <p14:tracePt t="199832" x="1428750" y="5730875"/>
          <p14:tracePt t="199840" x="1431925" y="5718175"/>
          <p14:tracePt t="199849" x="1435100" y="5708650"/>
          <p14:tracePt t="199856" x="1435100" y="5699125"/>
          <p14:tracePt t="199870" x="1441450" y="5692775"/>
          <p14:tracePt t="199886" x="1444625" y="5680075"/>
          <p14:tracePt t="199903" x="1450975" y="5664200"/>
          <p14:tracePt t="199920" x="1450975" y="5654675"/>
          <p14:tracePt t="199936" x="1450975" y="5641975"/>
          <p14:tracePt t="199953" x="1447800" y="5641975"/>
          <p14:tracePt t="199969" x="1444625" y="5635625"/>
          <p14:tracePt t="204715" x="1479550" y="5619750"/>
          <p14:tracePt t="204722" x="1552575" y="5610225"/>
          <p14:tracePt t="204731" x="1609725" y="5584825"/>
          <p14:tracePt t="204739" x="1685925" y="5568950"/>
          <p14:tracePt t="204754" x="1743075" y="5553075"/>
          <p14:tracePt t="204770" x="1949450" y="5495925"/>
          <p14:tracePt t="204787" x="2079625" y="5470525"/>
          <p14:tracePt t="204804" x="2184400" y="5432425"/>
          <p14:tracePt t="204820" x="2219325" y="5419725"/>
          <p14:tracePt t="204838" x="2247900" y="5407025"/>
          <p14:tracePt t="204855" x="2279650" y="5403850"/>
          <p14:tracePt t="204871" x="2308225" y="5384800"/>
          <p14:tracePt t="204888" x="2330450" y="5375275"/>
          <p14:tracePt t="204890" x="2349500" y="5362575"/>
          <p14:tracePt t="204905" x="2365375" y="5362575"/>
          <p14:tracePt t="204920" x="2387600" y="5349875"/>
          <p14:tracePt t="204938" x="2416175" y="5346700"/>
          <p14:tracePt t="204954" x="2419350" y="5340350"/>
          <p14:tracePt t="204971" x="2419350" y="5337175"/>
          <p14:tracePt t="204988" x="2422525" y="5337175"/>
          <p14:tracePt t="205205" x="2400300" y="5343525"/>
          <p14:tracePt t="205212" x="2384425" y="5343525"/>
          <p14:tracePt t="205221" x="2365375" y="5349875"/>
          <p14:tracePt t="205229" x="2330450" y="5368925"/>
          <p14:tracePt t="205244" x="2295525" y="5384800"/>
          <p14:tracePt t="205261" x="2235200" y="5413375"/>
          <p14:tracePt t="205278" x="2187575" y="5445125"/>
          <p14:tracePt t="205294" x="2127250" y="5473700"/>
          <p14:tracePt t="205311" x="2111375" y="5486400"/>
          <p14:tracePt t="205328" x="2105025" y="5489575"/>
          <p14:tracePt t="205735" x="2108200" y="5489575"/>
          <p14:tracePt t="205743" x="2117725" y="5489575"/>
          <p14:tracePt t="205751" x="2120900" y="5489575"/>
          <p14:tracePt t="205759" x="2127250" y="5483225"/>
          <p14:tracePt t="205774" x="2136775" y="5480050"/>
          <p14:tracePt t="205790" x="2146300" y="5480050"/>
          <p14:tracePt t="205808" x="2149475" y="5473700"/>
          <p14:tracePt t="205824" x="2155825" y="5470525"/>
          <p14:tracePt t="205858" x="2159000" y="5470525"/>
          <p14:tracePt t="206152" x="2162175" y="5470525"/>
          <p14:tracePt t="206168" x="2171700" y="5470525"/>
          <p14:tracePt t="206176" x="2178050" y="5476875"/>
          <p14:tracePt t="206184" x="2187575" y="5476875"/>
          <p14:tracePt t="206192" x="2193925" y="5486400"/>
          <p14:tracePt t="206208" x="2197100" y="5486400"/>
          <p14:tracePt t="206224" x="2200275" y="5486400"/>
          <p14:tracePt t="206241" x="2216150" y="5492750"/>
          <p14:tracePt t="206258" x="2225675" y="5495925"/>
          <p14:tracePt t="206274" x="2232025" y="5495925"/>
          <p14:tracePt t="206291" x="2235200" y="5495925"/>
          <p14:tracePt t="206308" x="2238375" y="5495925"/>
          <p14:tracePt t="206325" x="2244725" y="5495925"/>
          <p14:tracePt t="206346" x="2247900" y="5495925"/>
          <p14:tracePt t="206395" x="2254250" y="5502275"/>
          <p14:tracePt t="206402" x="2257425" y="5502275"/>
          <p14:tracePt t="206410" x="2260600" y="5505450"/>
          <p14:tracePt t="206426" x="2270125" y="5511800"/>
          <p14:tracePt t="206441" x="2276475" y="5511800"/>
          <p14:tracePt t="206482" x="2279650" y="5511800"/>
          <p14:tracePt t="206546" x="2279650" y="5508625"/>
          <p14:tracePt t="206555" x="2286000" y="5508625"/>
          <p14:tracePt t="206690" x="2289175" y="5508625"/>
          <p14:tracePt t="206933" x="2289175" y="5511800"/>
          <p14:tracePt t="206940" x="2282825" y="5514975"/>
          <p14:tracePt t="206948" x="2279650" y="5518150"/>
          <p14:tracePt t="206957" x="2270125" y="5524500"/>
          <p14:tracePt t="206972" x="2257425" y="5530850"/>
          <p14:tracePt t="206988" x="2228850" y="5540375"/>
          <p14:tracePt t="207005" x="2178050" y="5559425"/>
          <p14:tracePt t="207022" x="2155825" y="5562600"/>
          <p14:tracePt t="207039" x="2133600" y="5568950"/>
          <p14:tracePt t="207056" x="2120900" y="5575300"/>
          <p14:tracePt t="207071" x="2098675" y="5575300"/>
          <p14:tracePt t="207088" x="2063750" y="5591175"/>
          <p14:tracePt t="207106" x="2016125" y="5603875"/>
          <p14:tracePt t="207122" x="1936750" y="5619750"/>
          <p14:tracePt t="207139" x="1857375" y="5632450"/>
          <p14:tracePt t="207156" x="1771650" y="5641975"/>
          <p14:tracePt t="207172" x="1701800" y="5661025"/>
          <p14:tracePt t="207189" x="1612900" y="5661025"/>
          <p14:tracePt t="207206" x="1539875" y="5673725"/>
          <p14:tracePt t="207222" x="1504950" y="5680075"/>
          <p14:tracePt t="207239" x="1485900" y="5692775"/>
          <p14:tracePt t="207256" x="1444625" y="5692775"/>
          <p14:tracePt t="207272" x="1393825" y="5702300"/>
          <p14:tracePt t="207289" x="1343025" y="5708650"/>
          <p14:tracePt t="207306" x="1308100" y="5715000"/>
          <p14:tracePt t="207322" x="1260475" y="5721350"/>
          <p14:tracePt t="207338" x="1238250" y="5727700"/>
          <p14:tracePt t="207355" x="1212850" y="5730875"/>
          <p14:tracePt t="207372" x="1184275" y="5737225"/>
          <p14:tracePt t="207389" x="1139825" y="5743575"/>
          <p14:tracePt t="207406" x="1123950" y="5749925"/>
          <p14:tracePt t="207422" x="1089025" y="5756275"/>
          <p14:tracePt t="207439" x="1054100" y="5762625"/>
          <p14:tracePt t="207455" x="1028700" y="5765800"/>
          <p14:tracePt t="207913" x="1022350" y="5756275"/>
          <p14:tracePt t="207920" x="1022350" y="5746750"/>
          <p14:tracePt t="207928" x="1022350" y="5740400"/>
          <p14:tracePt t="207936" x="1022350" y="5737225"/>
          <p14:tracePt t="208017" x="1022350" y="5749925"/>
          <p14:tracePt t="208024" x="1022350" y="5759450"/>
          <p14:tracePt t="208036" x="1022350" y="5768975"/>
          <p14:tracePt t="208052" x="1022350" y="5772150"/>
          <p14:tracePt t="208068" x="1022350" y="5781675"/>
          <p14:tracePt t="208102" x="1022350" y="5788025"/>
          <p14:tracePt t="208241" x="1022350" y="5784850"/>
          <p14:tracePt t="208579" x="1012825" y="5784850"/>
          <p14:tracePt t="208586" x="1009650" y="5781675"/>
          <p14:tracePt t="208594" x="996950" y="5781675"/>
          <p14:tracePt t="208608" x="993775" y="5781675"/>
          <p14:tracePt t="208624" x="990600" y="5781675"/>
          <p14:tracePt t="208707" x="984250" y="5781675"/>
          <p14:tracePt t="209359" x="990600" y="5781675"/>
          <p14:tracePt t="209366" x="1000125" y="5781675"/>
          <p14:tracePt t="209375" x="1012825" y="5781675"/>
          <p14:tracePt t="209382" x="1022350" y="5781675"/>
          <p14:tracePt t="209398" x="1025525" y="5781675"/>
          <p14:tracePt t="209414" x="1044575" y="5781675"/>
          <p14:tracePt t="209431" x="1066800" y="5788025"/>
          <p14:tracePt t="209448" x="1085850" y="5794375"/>
          <p14:tracePt t="209465" x="1114425" y="5797550"/>
          <p14:tracePt t="209481" x="1190625" y="5813425"/>
          <p14:tracePt t="209498" x="1273175" y="5835650"/>
          <p14:tracePt t="209515" x="1384300" y="5873750"/>
          <p14:tracePt t="209531" x="1485900" y="5899150"/>
          <p14:tracePt t="209547" x="1543050" y="5905500"/>
          <p14:tracePt t="209565" x="1619250" y="5921375"/>
          <p14:tracePt t="209581" x="1660525" y="5924550"/>
          <p14:tracePt t="209598" x="1682750" y="5930900"/>
          <p14:tracePt t="209615" x="1698625" y="5930900"/>
          <p14:tracePt t="209631" x="1704975" y="5930900"/>
          <p14:tracePt t="209648" x="1720850" y="5930900"/>
          <p14:tracePt t="209664" x="1730375" y="5937250"/>
          <p14:tracePt t="209681" x="1733550" y="5937250"/>
          <p14:tracePt t="209720" x="1739900" y="5937250"/>
          <p14:tracePt t="209731" x="1743075" y="5937250"/>
          <p14:tracePt t="209748" x="1746250" y="5937250"/>
          <p14:tracePt t="209765" x="1752600" y="5937250"/>
          <p14:tracePt t="209781" x="1752600" y="5940425"/>
          <p14:tracePt t="209798" x="1755775" y="5940425"/>
          <p14:tracePt t="209815" x="1765300" y="5940425"/>
          <p14:tracePt t="209831" x="1774825" y="5940425"/>
          <p14:tracePt t="209848" x="1784350" y="5940425"/>
          <p14:tracePt t="209865" x="1793875" y="5940425"/>
          <p14:tracePt t="209881" x="1812925" y="5940425"/>
          <p14:tracePt t="209898" x="1828800" y="5940425"/>
          <p14:tracePt t="209915" x="1847850" y="5940425"/>
          <p14:tracePt t="209931" x="1873250" y="5940425"/>
          <p14:tracePt t="209948" x="1895475" y="5940425"/>
          <p14:tracePt t="209965" x="1930400" y="5934075"/>
          <p14:tracePt t="209981" x="1968500" y="5934075"/>
          <p14:tracePt t="209998" x="2009775" y="5934075"/>
          <p14:tracePt t="210015" x="2051050" y="5934075"/>
          <p14:tracePt t="210031" x="2108200" y="5927725"/>
          <p14:tracePt t="210047" x="2143125" y="5921375"/>
          <p14:tracePt t="210065" x="2178050" y="5921375"/>
          <p14:tracePt t="210081" x="2197100" y="5915025"/>
          <p14:tracePt t="210098" x="2225675" y="5911850"/>
          <p14:tracePt t="210115" x="2251075" y="5911850"/>
          <p14:tracePt t="210131" x="2276475" y="5911850"/>
          <p14:tracePt t="210148" x="2292350" y="5911850"/>
          <p14:tracePt t="210164" x="2314575" y="5911850"/>
          <p14:tracePt t="210181" x="2333625" y="5905500"/>
          <p14:tracePt t="210198" x="2368550" y="5899150"/>
          <p14:tracePt t="210215" x="2403475" y="5892800"/>
          <p14:tracePt t="210231" x="2425700" y="5892800"/>
          <p14:tracePt t="210248" x="2451100" y="5892800"/>
          <p14:tracePt t="210265" x="2479675" y="5883275"/>
          <p14:tracePt t="210281" x="2495550" y="5883275"/>
          <p14:tracePt t="210298" x="2501900" y="5883275"/>
          <p14:tracePt t="210315" x="2511425" y="5876925"/>
          <p14:tracePt t="210331" x="2536825" y="5876925"/>
          <p14:tracePt t="210348" x="2540000" y="5876925"/>
          <p14:tracePt t="210364" x="2559050" y="5876925"/>
          <p14:tracePt t="210381" x="2587625" y="5886450"/>
          <p14:tracePt t="210398" x="2600325" y="5886450"/>
          <p14:tracePt t="210415" x="2609850" y="5886450"/>
          <p14:tracePt t="210431" x="2616200" y="5886450"/>
          <p14:tracePt t="210448" x="2619375" y="5886450"/>
          <p14:tracePt t="210465" x="2628900" y="5886450"/>
          <p14:tracePt t="210481" x="2632075" y="5886450"/>
          <p14:tracePt t="210498" x="2638425" y="5886450"/>
          <p14:tracePt t="210515" x="2647950" y="5886450"/>
          <p14:tracePt t="210531" x="2660650" y="5886450"/>
          <p14:tracePt t="210548" x="2670175" y="5886450"/>
          <p14:tracePt t="210564" x="2682875" y="5886450"/>
          <p14:tracePt t="210581" x="2698750" y="5886450"/>
          <p14:tracePt t="210598" x="2724150" y="5886450"/>
          <p14:tracePt t="210615" x="2749550" y="5886450"/>
          <p14:tracePt t="210631" x="2790825" y="5883275"/>
          <p14:tracePt t="210648" x="2835275" y="5886450"/>
          <p14:tracePt t="210665" x="2892425" y="5899150"/>
          <p14:tracePt t="210681" x="2933700" y="5911850"/>
          <p14:tracePt t="210698" x="2974975" y="5908675"/>
          <p14:tracePt t="210715" x="3009900" y="5908675"/>
          <p14:tracePt t="210732" x="3060700" y="5908675"/>
          <p14:tracePt t="210748" x="3070225" y="5908675"/>
          <p14:tracePt t="210765" x="3092450" y="5908675"/>
          <p14:tracePt t="210781" x="3114675" y="5908675"/>
          <p14:tracePt t="210798" x="3136900" y="5911850"/>
          <p14:tracePt t="210814" x="3200400" y="5911850"/>
          <p14:tracePt t="210831" x="3248025" y="5918200"/>
          <p14:tracePt t="210848" x="3305175" y="5918200"/>
          <p14:tracePt t="210865" x="3352800" y="5918200"/>
          <p14:tracePt t="210881" x="3371850" y="5915025"/>
          <p14:tracePt t="210898" x="3400425" y="5915025"/>
          <p14:tracePt t="210914" x="3422650" y="5908675"/>
          <p14:tracePt t="210931" x="3441700" y="5908675"/>
          <p14:tracePt t="210932" x="3457575" y="5908675"/>
          <p14:tracePt t="210948" x="3482975" y="5908675"/>
          <p14:tracePt t="210964" x="3502025" y="5908675"/>
          <p14:tracePt t="210981" x="3527425" y="5911850"/>
          <p14:tracePt t="210998" x="3540125" y="5911850"/>
          <p14:tracePt t="211015" x="3549650" y="5911850"/>
          <p14:tracePt t="211031" x="3565525" y="5911850"/>
          <p14:tracePt t="211048" x="3584575" y="5915025"/>
          <p14:tracePt t="211064" x="3603625" y="5915025"/>
          <p14:tracePt t="211082" x="3622675" y="5915025"/>
          <p14:tracePt t="211098" x="3651250" y="5915025"/>
          <p14:tracePt t="211115" x="3670300" y="5915025"/>
          <p14:tracePt t="211131" x="3686175" y="5915025"/>
          <p14:tracePt t="211148" x="3705225" y="5915025"/>
          <p14:tracePt t="211165" x="3717925" y="5915025"/>
          <p14:tracePt t="211181" x="3730625" y="5915025"/>
          <p14:tracePt t="211197" x="3733800" y="5915025"/>
          <p14:tracePt t="211214" x="3743325" y="5915025"/>
          <p14:tracePt t="211231" x="3752850" y="5921375"/>
          <p14:tracePt t="211248" x="3765550" y="5921375"/>
          <p14:tracePt t="211265" x="3775075" y="5921375"/>
          <p14:tracePt t="211281" x="3790950" y="5924550"/>
          <p14:tracePt t="211298" x="3803650" y="5924550"/>
          <p14:tracePt t="211314" x="3816350" y="5924550"/>
          <p14:tracePt t="211331" x="3825875" y="5924550"/>
          <p14:tracePt t="211348" x="3835400" y="5924550"/>
          <p14:tracePt t="211365" x="3851275" y="5924550"/>
          <p14:tracePt t="211381" x="3854450" y="5924550"/>
          <p14:tracePt t="211398" x="3867150" y="5924550"/>
          <p14:tracePt t="211415" x="3889375" y="5918200"/>
          <p14:tracePt t="211431" x="3902075" y="5918200"/>
          <p14:tracePt t="211447" x="3930650" y="5918200"/>
          <p14:tracePt t="211449" x="3940175" y="5918200"/>
          <p14:tracePt t="211464" x="3949700" y="5918200"/>
          <p14:tracePt t="211481" x="3975100" y="5918200"/>
          <p14:tracePt t="211498" x="3994150" y="5918200"/>
          <p14:tracePt t="211515" x="4010025" y="5918200"/>
          <p14:tracePt t="211531" x="4019550" y="5918200"/>
          <p14:tracePt t="211548" x="4022725" y="5918200"/>
          <p14:tracePt t="211564" x="4025900" y="5918200"/>
          <p14:tracePt t="211581" x="4048125" y="5918200"/>
          <p14:tracePt t="211598" x="4060825" y="5918200"/>
          <p14:tracePt t="211616" x="4105275" y="5918200"/>
          <p14:tracePt t="211631" x="4114800" y="5918200"/>
          <p14:tracePt t="211648" x="4149725" y="5918200"/>
          <p14:tracePt t="211665" x="4181475" y="5918200"/>
          <p14:tracePt t="211681" x="4225925" y="5918200"/>
          <p14:tracePt t="211698" x="4251325" y="5918200"/>
          <p14:tracePt t="211714" x="4273550" y="5911850"/>
          <p14:tracePt t="211731" x="4298950" y="5911850"/>
          <p14:tracePt t="211748" x="4318000" y="5911850"/>
          <p14:tracePt t="211765" x="4330700" y="5911850"/>
          <p14:tracePt t="211781" x="4359275" y="5908675"/>
          <p14:tracePt t="211798" x="4387850" y="5908675"/>
          <p14:tracePt t="211814" x="4406900" y="5908675"/>
          <p14:tracePt t="211831" x="4419600" y="5902325"/>
          <p14:tracePt t="211865" x="4425950" y="5902325"/>
          <p14:tracePt t="211891" x="4425950" y="5899150"/>
          <p14:tracePt t="212077" x="4429125" y="5899150"/>
          <p14:tracePt t="212494" x="4419600" y="5899150"/>
          <p14:tracePt t="212503" x="4406900" y="5899150"/>
          <p14:tracePt t="212511" x="4384675" y="5899150"/>
          <p14:tracePt t="212519" x="4375150" y="5899150"/>
          <p14:tracePt t="212535" x="4340225" y="5899150"/>
          <p14:tracePt t="212553" x="4321175" y="5905500"/>
          <p14:tracePt t="212570" x="4311650" y="5905500"/>
          <p14:tracePt t="212586" x="4267200" y="5911850"/>
          <p14:tracePt t="212603" x="4210050" y="5911850"/>
          <p14:tracePt t="212620" x="4133850" y="5911850"/>
          <p14:tracePt t="212636" x="4048125" y="5911850"/>
          <p14:tracePt t="212653" x="3930650" y="5911850"/>
          <p14:tracePt t="212670" x="3740150" y="5911850"/>
          <p14:tracePt t="212686" x="3695700" y="5918200"/>
          <p14:tracePt t="212702" x="3587750" y="5927725"/>
          <p14:tracePt t="212720" x="3435350" y="5934075"/>
          <p14:tracePt t="212736" x="3403600" y="5940425"/>
          <p14:tracePt t="212752" x="3336925" y="5940425"/>
          <p14:tracePt t="212769" x="3270250" y="5946775"/>
          <p14:tracePt t="212786" x="3127375" y="5940425"/>
          <p14:tracePt t="212803" x="2997200" y="5953125"/>
          <p14:tracePt t="212820" x="2860675" y="5949950"/>
          <p14:tracePt t="212836" x="2720975" y="5949950"/>
          <p14:tracePt t="212853" x="2593975" y="5949950"/>
          <p14:tracePt t="212870" x="2457450" y="5953125"/>
          <p14:tracePt t="212886" x="2346325" y="5959475"/>
          <p14:tracePt t="212903" x="2276475" y="5959475"/>
          <p14:tracePt t="212919" x="2184400" y="5975350"/>
          <p14:tracePt t="212936" x="2089150" y="5975350"/>
          <p14:tracePt t="212952" x="1990725" y="5991225"/>
          <p14:tracePt t="212953" x="1958975" y="5991225"/>
          <p14:tracePt t="212970" x="1860550" y="5991225"/>
          <p14:tracePt t="212986" x="1793875" y="5997575"/>
          <p14:tracePt t="213003" x="1720850" y="5997575"/>
          <p14:tracePt t="213020" x="1654175" y="6007100"/>
          <p14:tracePt t="213036" x="1606550" y="6003925"/>
          <p14:tracePt t="213053" x="1539875" y="6003925"/>
          <p14:tracePt t="213070" x="1482725" y="6007100"/>
          <p14:tracePt t="213086" x="1441450" y="6010275"/>
          <p14:tracePt t="213103" x="1400175" y="6016625"/>
          <p14:tracePt t="213120" x="1358900" y="6016625"/>
          <p14:tracePt t="213136" x="1339850" y="6016625"/>
          <p14:tracePt t="213153" x="1323975" y="6016625"/>
          <p14:tracePt t="213169" x="1311275" y="6016625"/>
          <p14:tracePt t="213186" x="1289050" y="6016625"/>
          <p14:tracePt t="213202" x="1270000" y="6022975"/>
          <p14:tracePt t="213219" x="1193800" y="6029325"/>
          <p14:tracePt t="213236" x="1146175" y="6029325"/>
          <p14:tracePt t="213252" x="1120775" y="6029325"/>
          <p14:tracePt t="213269" x="1092200" y="6029325"/>
          <p14:tracePt t="213286" x="1082675" y="6032500"/>
          <p14:tracePt t="213302" x="1076325" y="6032500"/>
          <p14:tracePt t="213320" x="1066800" y="6032500"/>
          <p14:tracePt t="213336" x="1060450" y="6032500"/>
          <p14:tracePt t="213353" x="1057275" y="6032500"/>
          <p14:tracePt t="213370" x="1047750" y="6038850"/>
          <p14:tracePt t="213386" x="1031875" y="6042025"/>
          <p14:tracePt t="213402" x="1012825" y="6042025"/>
          <p14:tracePt t="213419" x="993775" y="6048375"/>
          <p14:tracePt t="213436" x="990600" y="6048375"/>
          <p14:tracePt t="213453" x="981075" y="6048375"/>
          <p14:tracePt t="213470" x="971550" y="6054725"/>
          <p14:tracePt t="213486" x="965200" y="6057900"/>
          <p14:tracePt t="213503" x="965200" y="6061075"/>
          <p14:tracePt t="213520" x="962025" y="6061075"/>
          <p14:tracePt t="213537" x="958850" y="6061075"/>
          <p14:tracePt t="213553" x="958850" y="6067425"/>
          <p14:tracePt t="213569" x="952500" y="6067425"/>
          <p14:tracePt t="213636" x="949325" y="6067425"/>
          <p14:tracePt t="213661" x="942975" y="6067425"/>
          <p14:tracePt t="213692" x="942975" y="6070600"/>
          <p14:tracePt t="213701" x="939800" y="6070600"/>
          <p14:tracePt t="214007" x="939800" y="6076950"/>
          <p14:tracePt t="214023" x="939800" y="6080125"/>
          <p14:tracePt t="214039" x="946150" y="6086475"/>
          <p14:tracePt t="214054" x="949325" y="6089650"/>
          <p14:tracePt t="214070" x="955675" y="6092825"/>
          <p14:tracePt t="214079" x="958850" y="6099175"/>
          <p14:tracePt t="214086" x="962025" y="6099175"/>
          <p14:tracePt t="214096" x="971550" y="6099175"/>
          <p14:tracePt t="214113" x="1000125" y="6111875"/>
          <p14:tracePt t="214130" x="1035050" y="6121400"/>
          <p14:tracePt t="214146" x="1076325" y="6127750"/>
          <p14:tracePt t="214163" x="1117600" y="6127750"/>
          <p14:tracePt t="214179" x="1174750" y="6127750"/>
          <p14:tracePt t="214197" x="1219200" y="6127750"/>
          <p14:tracePt t="214213" x="1260475" y="6124575"/>
          <p14:tracePt t="214230" x="1289050" y="6124575"/>
          <p14:tracePt t="214246" x="1304925" y="6124575"/>
          <p14:tracePt t="214263" x="1327150" y="6124575"/>
          <p14:tracePt t="214280" x="1343025" y="6130925"/>
          <p14:tracePt t="214296" x="1358900" y="6137275"/>
          <p14:tracePt t="214313" x="1384300" y="6137275"/>
          <p14:tracePt t="214330" x="1397000" y="6137275"/>
          <p14:tracePt t="214346" x="1428750" y="6140450"/>
          <p14:tracePt t="214363" x="1450975" y="6146800"/>
          <p14:tracePt t="214380" x="1470025" y="6146800"/>
          <p14:tracePt t="214397" x="1492250" y="6143625"/>
          <p14:tracePt t="214412" x="1504950" y="6143625"/>
          <p14:tracePt t="214429" x="1514475" y="6143625"/>
          <p14:tracePt t="214446" x="1530350" y="6146800"/>
          <p14:tracePt t="214462" x="1549400" y="6146800"/>
          <p14:tracePt t="214479" x="1552575" y="6146800"/>
          <p14:tracePt t="214496" x="1584325" y="6146800"/>
          <p14:tracePt t="214498" x="1597025" y="6143625"/>
          <p14:tracePt t="214513" x="1606550" y="6143625"/>
          <p14:tracePt t="214530" x="1631950" y="6143625"/>
          <p14:tracePt t="214546" x="1644650" y="6143625"/>
          <p14:tracePt t="214563" x="1651000" y="6143625"/>
          <p14:tracePt t="214580" x="1657350" y="6143625"/>
          <p14:tracePt t="214613" x="1660525" y="6143625"/>
          <p14:tracePt t="214634" x="1666875" y="6143625"/>
          <p14:tracePt t="214647" x="1676400" y="6143625"/>
          <p14:tracePt t="214663" x="1695450" y="6146800"/>
          <p14:tracePt t="214680" x="1711325" y="6146800"/>
          <p14:tracePt t="214696" x="1724025" y="6146800"/>
          <p14:tracePt t="214714" x="1762125" y="6146800"/>
          <p14:tracePt t="214730" x="1768475" y="6146800"/>
          <p14:tracePt t="214747" x="1778000" y="6146800"/>
          <p14:tracePt t="214763" x="1797050" y="6146800"/>
          <p14:tracePt t="214780" x="1800225" y="6146800"/>
          <p14:tracePt t="214796" x="1816100" y="6146800"/>
          <p14:tracePt t="214813" x="1828800" y="6149975"/>
          <p14:tracePt t="214829" x="1831975" y="6156325"/>
          <p14:tracePt t="214846" x="1841500" y="6156325"/>
          <p14:tracePt t="214863" x="1847850" y="6156325"/>
          <p14:tracePt t="214880" x="1851025" y="6156325"/>
          <p14:tracePt t="214897" x="1857375" y="6156325"/>
          <p14:tracePt t="214913" x="1860550" y="6156325"/>
          <p14:tracePt t="214930" x="1876425" y="6159500"/>
          <p14:tracePt t="214946" x="1889125" y="6159500"/>
          <p14:tracePt t="214964" x="1914525" y="6156325"/>
          <p14:tracePt t="214997" x="1924050" y="6156325"/>
          <p14:tracePt t="215013" x="1933575" y="6153150"/>
          <p14:tracePt t="215085" x="1936750" y="6153150"/>
          <p14:tracePt t="215092" x="1943100" y="6153150"/>
          <p14:tracePt t="215109" x="1946275" y="6153150"/>
          <p14:tracePt t="215141" x="1949450" y="6153150"/>
          <p14:tracePt t="215172" x="1955800" y="6153150"/>
          <p14:tracePt t="215196" x="1958975" y="6153150"/>
          <p14:tracePt t="215204" x="1965325" y="6153150"/>
          <p14:tracePt t="215239" x="1968500" y="6153150"/>
          <p14:tracePt t="215294" x="1974850" y="6153150"/>
          <p14:tracePt t="215455" x="1978025" y="6153150"/>
          <p14:tracePt t="215527" x="1981200" y="6159500"/>
          <p14:tracePt t="215534" x="1987550" y="6159500"/>
          <p14:tracePt t="215551" x="1990725" y="6159500"/>
          <p14:tracePt t="215582" x="1997075" y="6159500"/>
          <p14:tracePt t="215615" x="2000250" y="6159500"/>
          <p14:tracePt t="215639" x="2006600" y="6159500"/>
          <p14:tracePt t="215679" x="2009775" y="6159500"/>
          <p14:tracePt t="215686" x="2012950" y="6159500"/>
          <p14:tracePt t="215702" x="2019300" y="6159500"/>
          <p14:tracePt t="215711" x="2028825" y="6162675"/>
          <p14:tracePt t="215719" x="2038350" y="6162675"/>
          <p14:tracePt t="215735" x="2054225" y="6162675"/>
          <p14:tracePt t="215751" x="2057400" y="6162675"/>
          <p14:tracePt t="215768" x="2076450" y="6162675"/>
          <p14:tracePt t="215785" x="2092325" y="6162675"/>
          <p14:tracePt t="215801" x="2105025" y="6162675"/>
          <p14:tracePt t="215818" x="2124075" y="6162675"/>
          <p14:tracePt t="215835" x="2146300" y="6162675"/>
          <p14:tracePt t="215851" x="2155825" y="6162675"/>
          <p14:tracePt t="215869" x="2171700" y="6162675"/>
          <p14:tracePt t="215886" x="2181225" y="6162675"/>
          <p14:tracePt t="215902" x="2193925" y="6162675"/>
          <p14:tracePt t="215918" x="2209800" y="6162675"/>
          <p14:tracePt t="215935" x="2222500" y="6162675"/>
          <p14:tracePt t="215951" x="2232025" y="6162675"/>
          <p14:tracePt t="215968" x="2241550" y="6162675"/>
          <p14:tracePt t="215985" x="2251075" y="6162675"/>
          <p14:tracePt t="216002" x="2270125" y="6162675"/>
          <p14:tracePt t="216018" x="2282825" y="6162675"/>
          <p14:tracePt t="216034" x="2305050" y="6162675"/>
          <p14:tracePt t="216052" x="2336800" y="6162675"/>
          <p14:tracePt t="216069" x="2359025" y="6162675"/>
          <p14:tracePt t="216085" x="2378075" y="6162675"/>
          <p14:tracePt t="216101" x="2400300" y="6162675"/>
          <p14:tracePt t="216119" x="2419350" y="6162675"/>
          <p14:tracePt t="216135" x="2441575" y="6156325"/>
          <p14:tracePt t="216152" x="2466975" y="6156325"/>
          <p14:tracePt t="216168" x="2498725" y="6156325"/>
          <p14:tracePt t="216185" x="2517775" y="6156325"/>
          <p14:tracePt t="216202" x="2527300" y="6156325"/>
          <p14:tracePt t="216218" x="2536825" y="6153150"/>
          <p14:tracePt t="216235" x="2549525" y="6153150"/>
          <p14:tracePt t="216251" x="2559050" y="6146800"/>
          <p14:tracePt t="216268" x="2574925" y="6146800"/>
          <p14:tracePt t="216284" x="2578100" y="6146800"/>
          <p14:tracePt t="216301" x="2581275" y="6146800"/>
          <p14:tracePt t="216336" x="2587625" y="6146800"/>
          <p14:tracePt t="216352" x="2590800" y="6143625"/>
          <p14:tracePt t="216369" x="2597150" y="6143625"/>
          <p14:tracePt t="216385" x="2606675" y="6143625"/>
          <p14:tracePt t="216401" x="2622550" y="6143625"/>
          <p14:tracePt t="216418" x="2632075" y="6137275"/>
          <p14:tracePt t="216435" x="2638425" y="6137275"/>
          <p14:tracePt t="216451" x="2641600" y="6137275"/>
          <p14:tracePt t="216468" x="2644775" y="6134100"/>
          <p14:tracePt t="216485" x="2651125" y="6134100"/>
          <p14:tracePt t="216502" x="2660650" y="6134100"/>
          <p14:tracePt t="216519" x="2673350" y="6134100"/>
          <p14:tracePt t="216535" x="2682875" y="6134100"/>
          <p14:tracePt t="216552" x="2692400" y="6127750"/>
          <p14:tracePt t="216568" x="2701925" y="6127750"/>
          <p14:tracePt t="216586" x="2720975" y="6127750"/>
          <p14:tracePt t="216602" x="2733675" y="6127750"/>
          <p14:tracePt t="216619" x="2736850" y="6127750"/>
          <p14:tracePt t="216635" x="2752725" y="6124575"/>
          <p14:tracePt t="216651" x="2778125" y="6124575"/>
          <p14:tracePt t="216668" x="2787650" y="6124575"/>
          <p14:tracePt t="216685" x="2806700" y="6124575"/>
          <p14:tracePt t="216701" x="2816225" y="6124575"/>
          <p14:tracePt t="216719" x="2828925" y="6124575"/>
          <p14:tracePt t="216735" x="2838450" y="6124575"/>
          <p14:tracePt t="216751" x="2863850" y="6124575"/>
          <p14:tracePt t="216769" x="2892425" y="6124575"/>
          <p14:tracePt t="216786" x="2927350" y="6124575"/>
          <p14:tracePt t="216801" x="2936875" y="6124575"/>
          <p14:tracePt t="216819" x="2962275" y="6124575"/>
          <p14:tracePt t="216835" x="2971800" y="6124575"/>
          <p14:tracePt t="216851" x="2981325" y="6124575"/>
          <p14:tracePt t="216868" x="2984500" y="6124575"/>
          <p14:tracePt t="216885" x="2990850" y="6124575"/>
          <p14:tracePt t="216902" x="2994025" y="6130925"/>
          <p14:tracePt t="216918" x="3003550" y="6130925"/>
          <p14:tracePt t="216935" x="3006725" y="6134100"/>
          <p14:tracePt t="216951" x="3013075" y="6134100"/>
          <p14:tracePt t="216985" x="3022600" y="6134100"/>
          <p14:tracePt t="217002" x="3025775" y="6134100"/>
          <p14:tracePt t="217004" x="3032125" y="6134100"/>
          <p14:tracePt t="217019" x="3035300" y="6134100"/>
          <p14:tracePt t="217035" x="3044825" y="6134100"/>
          <p14:tracePt t="217052" x="3070225" y="6140450"/>
          <p14:tracePt t="217068" x="3073400" y="6140450"/>
          <p14:tracePt t="217085" x="3082925" y="6140450"/>
          <p14:tracePt t="217303" x="3089275" y="6140450"/>
          <p14:tracePt t="217310" x="3092450" y="6140450"/>
          <p14:tracePt t="217319" x="3101975" y="6140450"/>
          <p14:tracePt t="217342" x="3105150" y="6140450"/>
          <p14:tracePt t="217351" x="3111500" y="6140450"/>
          <p14:tracePt t="217359" x="3114675" y="6140450"/>
          <p14:tracePt t="217375" x="3124200" y="6143625"/>
          <p14:tracePt t="217392" x="3133725" y="6143625"/>
          <p14:tracePt t="217409" x="3159125" y="6143625"/>
          <p14:tracePt t="217425" x="3175000" y="6143625"/>
          <p14:tracePt t="217442" x="3194050" y="6143625"/>
          <p14:tracePt t="217459" x="3209925" y="6143625"/>
          <p14:tracePt t="217475" x="3216275" y="6143625"/>
          <p14:tracePt t="217492" x="3219450" y="6143625"/>
          <p14:tracePt t="217509" x="3225800" y="6143625"/>
          <p14:tracePt t="217511" x="3228975" y="6143625"/>
          <p14:tracePt t="217526" x="3232150" y="6143625"/>
          <p14:tracePt t="217542" x="3238500" y="6143625"/>
          <p14:tracePt t="217559" x="3251200" y="6137275"/>
          <p14:tracePt t="217576" x="3257550" y="6137275"/>
          <p14:tracePt t="217592" x="3267075" y="6137275"/>
          <p14:tracePt t="217609" x="3270250" y="6137275"/>
          <p14:tracePt t="217625" x="3279775" y="6134100"/>
          <p14:tracePt t="217659" x="3289300" y="6134100"/>
          <p14:tracePt t="217689" x="3289300" y="6127750"/>
          <p14:tracePt t="217744" x="3292475" y="6127750"/>
          <p14:tracePt t="218187" x="3298825" y="6127750"/>
          <p14:tracePt t="218202" x="3314700" y="6127750"/>
          <p14:tracePt t="218211" x="3324225" y="6130925"/>
          <p14:tracePt t="218219" x="3343275" y="6137275"/>
          <p14:tracePt t="218228" x="3346450" y="6137275"/>
          <p14:tracePt t="218242" x="3355975" y="6137275"/>
          <p14:tracePt t="218259" x="3375025" y="6140450"/>
          <p14:tracePt t="218276" x="3390900" y="6140450"/>
          <p14:tracePt t="218293" x="3403600" y="6140450"/>
          <p14:tracePt t="218310" x="3413125" y="6140450"/>
          <p14:tracePt t="218326" x="3432175" y="6140450"/>
          <p14:tracePt t="218343" x="3457575" y="6140450"/>
          <p14:tracePt t="218360" x="3482975" y="6140450"/>
          <p14:tracePt t="218376" x="3533775" y="6143625"/>
          <p14:tracePt t="218393" x="3575050" y="6156325"/>
          <p14:tracePt t="218410" x="3616325" y="6162675"/>
          <p14:tracePt t="218426" x="3663950" y="6165850"/>
          <p14:tracePt t="218442" x="3705225" y="6172200"/>
          <p14:tracePt t="218460" x="3781425" y="6178550"/>
          <p14:tracePt t="218476" x="3838575" y="6175375"/>
          <p14:tracePt t="218493" x="3911600" y="6175375"/>
          <p14:tracePt t="218509" x="3965575" y="6175375"/>
          <p14:tracePt t="218526" x="4006850" y="6172200"/>
          <p14:tracePt t="218543" x="4041775" y="6172200"/>
          <p14:tracePt t="218560" x="4083050" y="6172200"/>
          <p14:tracePt t="218576" x="4137025" y="6172200"/>
          <p14:tracePt t="218593" x="4184650" y="6172200"/>
          <p14:tracePt t="218610" x="4232275" y="6172200"/>
          <p14:tracePt t="218626" x="4267200" y="6172200"/>
          <p14:tracePt t="218643" x="4302125" y="6172200"/>
          <p14:tracePt t="218660" x="4333875" y="6172200"/>
          <p14:tracePt t="218676" x="4368800" y="6172200"/>
          <p14:tracePt t="218693" x="4425950" y="6172200"/>
          <p14:tracePt t="218710" x="4441825" y="6172200"/>
          <p14:tracePt t="218726" x="4486275" y="6172200"/>
          <p14:tracePt t="218743" x="4514850" y="6172200"/>
          <p14:tracePt t="218759" x="4530725" y="6165850"/>
          <p14:tracePt t="218776" x="4533900" y="6165850"/>
          <p14:tracePt t="218919" x="4537075" y="6165850"/>
          <p14:tracePt t="218927" x="4543425" y="6165850"/>
          <p14:tracePt t="218934" x="4546600" y="6165850"/>
          <p14:tracePt t="220390" x="4552950" y="6165850"/>
          <p14:tracePt t="220397" x="4556125" y="6165850"/>
          <p14:tracePt t="220404" x="4562475" y="6165850"/>
          <p14:tracePt t="220421" x="4565650" y="6165850"/>
          <p14:tracePt t="220444" x="4568825" y="6162675"/>
          <p14:tracePt t="220508" x="4568825" y="6156325"/>
          <p14:tracePt t="220516" x="4575175" y="6156325"/>
          <p14:tracePt t="220615" x="4578350" y="6156325"/>
          <p14:tracePt t="220791" x="4584700" y="6153150"/>
          <p14:tracePt t="220798" x="4587875" y="61531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579" y="29123"/>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hr-HR" sz="2800" dirty="0">
                <a:ea typeface="+mj-ea"/>
                <a:cs typeface="Times New Roman"/>
              </a:rPr>
              <a:t>Updated </a:t>
            </a:r>
            <a:r>
              <a:rPr lang="en-US" sz="2800" dirty="0" smtClean="0">
                <a:ea typeface="+mj-ea"/>
                <a:cs typeface="Times New Roman"/>
              </a:rPr>
              <a:t>P</a:t>
            </a:r>
            <a:r>
              <a:rPr lang="hr-HR" sz="2800" dirty="0" smtClean="0">
                <a:ea typeface="+mj-ea"/>
                <a:cs typeface="Times New Roman"/>
              </a:rPr>
              <a:t>hysics </a:t>
            </a:r>
            <a:r>
              <a:rPr lang="en-US" sz="2800" dirty="0">
                <a:ea typeface="+mj-ea"/>
                <a:cs typeface="Times New Roman"/>
              </a:rPr>
              <a:t>P</a:t>
            </a:r>
            <a:r>
              <a:rPr lang="hr-HR" sz="2800" dirty="0" smtClean="0">
                <a:ea typeface="+mj-ea"/>
                <a:cs typeface="Times New Roman"/>
              </a:rPr>
              <a:t>erformance</a:t>
            </a:r>
            <a:endParaRPr lang="hr-HR" sz="2400" dirty="0">
              <a:ea typeface="+mj-ea"/>
              <a:cs typeface="Times New Roman"/>
            </a:endParaRPr>
          </a:p>
        </p:txBody>
      </p:sp>
      <p:sp>
        <p:nvSpPr>
          <p:cNvPr id="7" name="TextBox 6"/>
          <p:cNvSpPr txBox="1"/>
          <p:nvPr/>
        </p:nvSpPr>
        <p:spPr>
          <a:xfrm>
            <a:off x="43429" y="1001187"/>
            <a:ext cx="9244688" cy="5032147"/>
          </a:xfrm>
          <a:prstGeom prst="rect">
            <a:avLst/>
          </a:prstGeom>
          <a:noFill/>
        </p:spPr>
        <p:txBody>
          <a:bodyPr wrap="square" rtlCol="0">
            <a:spAutoFit/>
          </a:bodyPr>
          <a:lstStyle/>
          <a:p>
            <a:pPr marL="268288" indent="-268288" algn="just">
              <a:lnSpc>
                <a:spcPct val="150000"/>
              </a:lnSpc>
              <a:buFont typeface="Wingdings" panose="05000000000000000000" pitchFamily="2" charset="2"/>
              <a:buChar char="Ø"/>
            </a:pPr>
            <a:r>
              <a:rPr lang="en-US" sz="1700" dirty="0"/>
              <a:t>Updated horn design [1,2]</a:t>
            </a:r>
          </a:p>
          <a:p>
            <a:pPr marL="268288" algn="just">
              <a:lnSpc>
                <a:spcPct val="150000"/>
              </a:lnSpc>
              <a:buFont typeface="Wingdings" panose="05000000000000000000" pitchFamily="2" charset="2"/>
              <a:buChar char="è"/>
            </a:pPr>
            <a:r>
              <a:rPr lang="en-US" sz="1700" dirty="0"/>
              <a:t> A Genetic Algorithm optimization study has been carried out using FLUKA for different</a:t>
            </a:r>
          </a:p>
          <a:p>
            <a:pPr marL="268288" algn="just">
              <a:lnSpc>
                <a:spcPct val="150000"/>
              </a:lnSpc>
            </a:pPr>
            <a:r>
              <a:rPr lang="en-US" sz="1700" dirty="0"/>
              <a:t>     horn and decay tunnel geometries</a:t>
            </a:r>
          </a:p>
          <a:p>
            <a:pPr marL="268288" algn="just">
              <a:lnSpc>
                <a:spcPct val="150000"/>
              </a:lnSpc>
              <a:buFont typeface="Wingdings" panose="05000000000000000000" pitchFamily="2" charset="2"/>
              <a:buChar char="è"/>
            </a:pPr>
            <a:r>
              <a:rPr lang="en-US" sz="1700" dirty="0"/>
              <a:t> Resulted in bigger horn (1.5x) and longer decay tunnel (25 m to 50 m)</a:t>
            </a:r>
          </a:p>
          <a:p>
            <a:pPr marL="268288" algn="just">
              <a:lnSpc>
                <a:spcPct val="150000"/>
              </a:lnSpc>
            </a:pPr>
            <a:r>
              <a:rPr lang="en-US" sz="1700" dirty="0">
                <a:sym typeface="Wingdings" panose="05000000000000000000" pitchFamily="2" charset="2"/>
              </a:rPr>
              <a:t> Obtained h</a:t>
            </a:r>
            <a:r>
              <a:rPr lang="en-US" sz="1700" dirty="0"/>
              <a:t>igher statistics in the neutrino, hence better performance of the experiment</a:t>
            </a:r>
          </a:p>
          <a:p>
            <a:pPr marL="268288" algn="just">
              <a:lnSpc>
                <a:spcPct val="150000"/>
              </a:lnSpc>
            </a:pPr>
            <a:r>
              <a:rPr lang="en-US" sz="1700" dirty="0">
                <a:sym typeface="Wingdings" panose="05000000000000000000" pitchFamily="2" charset="2"/>
              </a:rPr>
              <a:t> </a:t>
            </a:r>
            <a:r>
              <a:rPr lang="en-US" sz="1700" dirty="0"/>
              <a:t>On-going studies to verify the feasibility of the new horn in terms of thermomechanical stresses.</a:t>
            </a:r>
          </a:p>
          <a:p>
            <a:pPr marL="268288" indent="-268288" algn="just">
              <a:lnSpc>
                <a:spcPct val="150000"/>
              </a:lnSpc>
              <a:spcBef>
                <a:spcPts val="600"/>
              </a:spcBef>
              <a:buFont typeface="Wingdings" panose="05000000000000000000" pitchFamily="2" charset="2"/>
              <a:buChar char="Ø"/>
            </a:pPr>
            <a:r>
              <a:rPr lang="hr-HR" sz="1700" dirty="0"/>
              <a:t>Distance from neutrino source (baseline)</a:t>
            </a:r>
          </a:p>
          <a:p>
            <a:pPr marL="268288" lvl="1" algn="just">
              <a:lnSpc>
                <a:spcPct val="150000"/>
              </a:lnSpc>
            </a:pPr>
            <a:r>
              <a:rPr lang="en-US" sz="1700" dirty="0">
                <a:sym typeface="Wingdings" panose="05000000000000000000" pitchFamily="2" charset="2"/>
              </a:rPr>
              <a:t> </a:t>
            </a:r>
            <a:r>
              <a:rPr lang="hr-HR" sz="1700" dirty="0"/>
              <a:t>540 km (Garpenberg)</a:t>
            </a:r>
            <a:r>
              <a:rPr lang="en-US" sz="1700" dirty="0"/>
              <a:t> and</a:t>
            </a:r>
            <a:r>
              <a:rPr lang="en-US" sz="1700" dirty="0">
                <a:sym typeface="Wingdings" panose="05000000000000000000" pitchFamily="2" charset="2"/>
              </a:rPr>
              <a:t> </a:t>
            </a:r>
            <a:r>
              <a:rPr lang="hr-HR" sz="1700" dirty="0"/>
              <a:t>360 km (Zinkgruvan)</a:t>
            </a:r>
          </a:p>
          <a:p>
            <a:pPr marL="268288" indent="-268288" algn="just">
              <a:lnSpc>
                <a:spcPct val="150000"/>
              </a:lnSpc>
              <a:spcBef>
                <a:spcPts val="600"/>
              </a:spcBef>
              <a:buFont typeface="Wingdings" panose="05000000000000000000" pitchFamily="2" charset="2"/>
              <a:buChar char="Ø"/>
            </a:pPr>
            <a:r>
              <a:rPr lang="hr-HR" sz="1700" dirty="0"/>
              <a:t>Experiment run time</a:t>
            </a:r>
          </a:p>
          <a:p>
            <a:pPr marL="268288" lvl="1" algn="just">
              <a:lnSpc>
                <a:spcPct val="150000"/>
              </a:lnSpc>
            </a:pPr>
            <a:r>
              <a:rPr lang="en-US" sz="1700" dirty="0">
                <a:sym typeface="Wingdings" panose="05000000000000000000" pitchFamily="2" charset="2"/>
              </a:rPr>
              <a:t> </a:t>
            </a:r>
            <a:r>
              <a:rPr lang="hr-HR" sz="1700" dirty="0"/>
              <a:t>5 years neutrino mode</a:t>
            </a:r>
            <a:r>
              <a:rPr lang="en-US" sz="1700" dirty="0"/>
              <a:t> and</a:t>
            </a:r>
            <a:r>
              <a:rPr lang="hr-HR" sz="1700" dirty="0"/>
              <a:t> 5 years anti-neutrino mode</a:t>
            </a:r>
          </a:p>
          <a:p>
            <a:pPr marL="268288" indent="-268288" algn="just">
              <a:lnSpc>
                <a:spcPct val="150000"/>
              </a:lnSpc>
              <a:spcBef>
                <a:spcPts val="600"/>
              </a:spcBef>
              <a:buFont typeface="Wingdings" panose="05000000000000000000" pitchFamily="2" charset="2"/>
              <a:buChar char="Ø"/>
            </a:pPr>
            <a:r>
              <a:rPr lang="hr-HR" sz="1700" dirty="0"/>
              <a:t>Assumed systematic error</a:t>
            </a:r>
          </a:p>
          <a:p>
            <a:pPr marL="268288" lvl="1" algn="just">
              <a:lnSpc>
                <a:spcPct val="150000"/>
              </a:lnSpc>
            </a:pPr>
            <a:r>
              <a:rPr lang="en-US" sz="1700" dirty="0">
                <a:sym typeface="Wingdings" panose="05000000000000000000" pitchFamily="2" charset="2"/>
              </a:rPr>
              <a:t> </a:t>
            </a:r>
            <a:r>
              <a:rPr lang="hr-HR" sz="1700" dirty="0"/>
              <a:t>5% on signal normalization</a:t>
            </a:r>
            <a:r>
              <a:rPr lang="en-US" sz="1700" dirty="0"/>
              <a:t> and </a:t>
            </a:r>
            <a:r>
              <a:rPr lang="hr-HR" sz="1700" dirty="0"/>
              <a:t>10% on background normalization</a:t>
            </a:r>
          </a:p>
        </p:txBody>
      </p:sp>
      <p:pic>
        <p:nvPicPr>
          <p:cNvPr id="8" name="Image 6">
            <a:extLst>
              <a:ext uri="{FF2B5EF4-FFF2-40B4-BE49-F238E27FC236}">
                <a16:creationId xmlns:a16="http://schemas.microsoft.com/office/drawing/2014/main" id="{DBCF3F99-1F99-084C-9373-26CABE6B36C7}"/>
              </a:ext>
            </a:extLst>
          </p:cNvPr>
          <p:cNvPicPr>
            <a:picLocks noChangeAspect="1"/>
          </p:cNvPicPr>
          <p:nvPr/>
        </p:nvPicPr>
        <p:blipFill>
          <a:blip r:embed="rId2"/>
          <a:stretch>
            <a:fillRect/>
          </a:stretch>
        </p:blipFill>
        <p:spPr>
          <a:xfrm>
            <a:off x="8357018" y="678746"/>
            <a:ext cx="3811306" cy="2228449"/>
          </a:xfrm>
          <a:prstGeom prst="rect">
            <a:avLst/>
          </a:prstGeom>
        </p:spPr>
      </p:pic>
      <p:pic>
        <p:nvPicPr>
          <p:cNvPr id="9" name="Image 7">
            <a:extLst>
              <a:ext uri="{FF2B5EF4-FFF2-40B4-BE49-F238E27FC236}">
                <a16:creationId xmlns:a16="http://schemas.microsoft.com/office/drawing/2014/main" id="{93C98EC8-75D5-EF42-A327-3FC58511C8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7833" y="3596232"/>
            <a:ext cx="4180491" cy="2654842"/>
          </a:xfrm>
          <a:prstGeom prst="rect">
            <a:avLst/>
          </a:prstGeom>
        </p:spPr>
      </p:pic>
      <p:sp>
        <p:nvSpPr>
          <p:cNvPr id="11" name="Rectangle 10">
            <a:extLst>
              <a:ext uri="{FF2B5EF4-FFF2-40B4-BE49-F238E27FC236}">
                <a16:creationId xmlns:a16="http://schemas.microsoft.com/office/drawing/2014/main" id="{1E6439C7-6249-5A4F-A788-401A55D6D75A}"/>
              </a:ext>
            </a:extLst>
          </p:cNvPr>
          <p:cNvSpPr/>
          <p:nvPr/>
        </p:nvSpPr>
        <p:spPr>
          <a:xfrm>
            <a:off x="18579" y="6027011"/>
            <a:ext cx="8802356" cy="400110"/>
          </a:xfrm>
          <a:prstGeom prst="rect">
            <a:avLst/>
          </a:prstGeom>
        </p:spPr>
        <p:txBody>
          <a:bodyPr wrap="square">
            <a:spAutoFit/>
          </a:bodyPr>
          <a:lstStyle/>
          <a:p>
            <a:r>
              <a:rPr lang="fr-FR" sz="1000" dirty="0">
                <a:latin typeface="Helvetica" pitchFamily="2" charset="0"/>
              </a:rPr>
              <a:t>[1] L. D’Alessi et al. [</a:t>
            </a:r>
            <a:r>
              <a:rPr lang="fr-FR" sz="1000" dirty="0" err="1">
                <a:latin typeface="Helvetica" pitchFamily="2" charset="0"/>
              </a:rPr>
              <a:t>ESSvSB</a:t>
            </a:r>
            <a:r>
              <a:rPr lang="fr-FR" sz="1000" dirty="0">
                <a:latin typeface="Helvetica" pitchFamily="2" charset="0"/>
              </a:rPr>
              <a:t>], "</a:t>
            </a:r>
            <a:r>
              <a:rPr lang="fr-FR" sz="1000" dirty="0" err="1">
                <a:latin typeface="Helvetica" pitchFamily="2" charset="0"/>
              </a:rPr>
              <a:t>Optimization</a:t>
            </a:r>
            <a:r>
              <a:rPr lang="fr-FR" sz="1000" dirty="0">
                <a:latin typeface="Helvetica" pitchFamily="2" charset="0"/>
              </a:rPr>
              <a:t> of the Target Station for the ESSnSB Project </a:t>
            </a:r>
            <a:r>
              <a:rPr lang="fr-FR" sz="1000" dirty="0" err="1">
                <a:latin typeface="Helvetica" pitchFamily="2" charset="0"/>
              </a:rPr>
              <a:t>Using</a:t>
            </a:r>
            <a:r>
              <a:rPr lang="fr-FR" sz="1000" dirty="0">
                <a:latin typeface="Helvetica" pitchFamily="2" charset="0"/>
              </a:rPr>
              <a:t> the </a:t>
            </a:r>
            <a:r>
              <a:rPr lang="fr-FR" sz="1000" dirty="0" err="1">
                <a:latin typeface="Helvetica" pitchFamily="2" charset="0"/>
              </a:rPr>
              <a:t>Genetic</a:t>
            </a:r>
            <a:r>
              <a:rPr lang="fr-FR" sz="1000" dirty="0">
                <a:latin typeface="Helvetica" pitchFamily="2" charset="0"/>
              </a:rPr>
              <a:t> </a:t>
            </a:r>
            <a:r>
              <a:rPr lang="fr-FR" sz="1000" dirty="0" err="1">
                <a:latin typeface="Helvetica" pitchFamily="2" charset="0"/>
              </a:rPr>
              <a:t>Algorithm</a:t>
            </a:r>
            <a:r>
              <a:rPr lang="fr-FR" sz="1000" dirty="0">
                <a:latin typeface="Helvetica" pitchFamily="2" charset="0"/>
              </a:rPr>
              <a:t>", </a:t>
            </a:r>
            <a:r>
              <a:rPr lang="fr-FR" sz="1000" dirty="0" err="1">
                <a:latin typeface="Helvetica" pitchFamily="2" charset="0"/>
              </a:rPr>
              <a:t>NeuTel</a:t>
            </a:r>
            <a:r>
              <a:rPr lang="fr-FR" sz="1000" dirty="0">
                <a:latin typeface="Helvetica" pitchFamily="2" charset="0"/>
              </a:rPr>
              <a:t> </a:t>
            </a:r>
            <a:r>
              <a:rPr lang="fr-FR" sz="1000" dirty="0" err="1">
                <a:latin typeface="Helvetica" pitchFamily="2" charset="0"/>
              </a:rPr>
              <a:t>Conference</a:t>
            </a:r>
            <a:r>
              <a:rPr lang="fr-FR" sz="1000" dirty="0">
                <a:latin typeface="Helvetica" pitchFamily="2" charset="0"/>
              </a:rPr>
              <a:t> 2021.</a:t>
            </a:r>
          </a:p>
          <a:p>
            <a:r>
              <a:rPr lang="fr-FR" sz="1000" dirty="0">
                <a:latin typeface="Helvetica" pitchFamily="2" charset="0"/>
              </a:rPr>
              <a:t>[2] L. D’Alessi et al. [</a:t>
            </a:r>
            <a:r>
              <a:rPr lang="fr-FR" sz="1000" dirty="0" err="1">
                <a:latin typeface="Helvetica" pitchFamily="2" charset="0"/>
              </a:rPr>
              <a:t>ESSvSB</a:t>
            </a:r>
            <a:r>
              <a:rPr lang="fr-FR" sz="1000" dirty="0">
                <a:latin typeface="Helvetica" pitchFamily="2" charset="0"/>
              </a:rPr>
              <a:t>], “Neutrino </a:t>
            </a:r>
            <a:r>
              <a:rPr lang="fr-FR" sz="1000" dirty="0" err="1">
                <a:latin typeface="Helvetica" pitchFamily="2" charset="0"/>
              </a:rPr>
              <a:t>Beam</a:t>
            </a:r>
            <a:r>
              <a:rPr lang="fr-FR" sz="1000" dirty="0">
                <a:latin typeface="Helvetica" pitchFamily="2" charset="0"/>
              </a:rPr>
              <a:t> </a:t>
            </a:r>
            <a:r>
              <a:rPr lang="fr-FR" sz="1000" dirty="0" err="1">
                <a:latin typeface="Helvetica" pitchFamily="2" charset="0"/>
              </a:rPr>
              <a:t>Optimization</a:t>
            </a:r>
            <a:r>
              <a:rPr lang="fr-FR" sz="1000" dirty="0">
                <a:latin typeface="Helvetica" pitchFamily="2" charset="0"/>
              </a:rPr>
              <a:t> for the ESSnSB </a:t>
            </a:r>
            <a:r>
              <a:rPr lang="fr-FR" sz="1000" dirty="0" err="1">
                <a:latin typeface="Helvetica" pitchFamily="2" charset="0"/>
              </a:rPr>
              <a:t>Experiment</a:t>
            </a:r>
            <a:r>
              <a:rPr lang="fr-FR" sz="1000" dirty="0">
                <a:latin typeface="Helvetica" pitchFamily="2" charset="0"/>
              </a:rPr>
              <a:t>”, International </a:t>
            </a:r>
            <a:r>
              <a:rPr lang="fr-FR" sz="1000" dirty="0" err="1">
                <a:latin typeface="Helvetica" pitchFamily="2" charset="0"/>
              </a:rPr>
              <a:t>Research</a:t>
            </a:r>
            <a:r>
              <a:rPr lang="fr-FR" sz="1000" dirty="0">
                <a:latin typeface="Helvetica" pitchFamily="2" charset="0"/>
              </a:rPr>
              <a:t> Network - Neutrino 2021</a:t>
            </a:r>
            <a:endParaRPr lang="fr-FR" sz="1000" dirty="0">
              <a:effectLst/>
              <a:latin typeface="Helvetica" pitchFamily="2" charset="0"/>
            </a:endParaRPr>
          </a:p>
        </p:txBody>
      </p:sp>
      <p:sp>
        <p:nvSpPr>
          <p:cNvPr id="2" name="Date Placeholder 1"/>
          <p:cNvSpPr>
            <a:spLocks noGrp="1"/>
          </p:cNvSpPr>
          <p:nvPr>
            <p:ph type="dt" sz="half" idx="10"/>
          </p:nvPr>
        </p:nvSpPr>
        <p:spPr/>
        <p:txBody>
          <a:bodyPr/>
          <a:lstStyle/>
          <a:p>
            <a:r>
              <a:rPr lang="de-DE" smtClean="0"/>
              <a:t>05.07.2023</a:t>
            </a:r>
            <a:endParaRPr lang="en-GB"/>
          </a:p>
        </p:txBody>
      </p:sp>
      <p:sp>
        <p:nvSpPr>
          <p:cNvPr id="3" name="Footer Placeholder 2"/>
          <p:cNvSpPr>
            <a:spLocks noGrp="1"/>
          </p:cNvSpPr>
          <p:nvPr>
            <p:ph type="ftr" sz="quarter" idx="11"/>
          </p:nvPr>
        </p:nvSpPr>
        <p:spPr/>
        <p:txBody>
          <a:bodyPr/>
          <a:lstStyle/>
          <a:p>
            <a:r>
              <a:rPr lang="de-DE" smtClean="0"/>
              <a:t>T. Tolba, WIN2023, Zhuhai</a:t>
            </a:r>
            <a:endParaRPr lang="en-GB"/>
          </a:p>
        </p:txBody>
      </p:sp>
      <p:sp>
        <p:nvSpPr>
          <p:cNvPr id="4" name="Slide Number Placeholder 3"/>
          <p:cNvSpPr>
            <a:spLocks noGrp="1"/>
          </p:cNvSpPr>
          <p:nvPr>
            <p:ph type="sldNum" sz="quarter" idx="12"/>
          </p:nvPr>
        </p:nvSpPr>
        <p:spPr/>
        <p:txBody>
          <a:bodyPr/>
          <a:lstStyle/>
          <a:p>
            <a:fld id="{18DB743F-34F4-3E4E-ABFA-C314FE39757C}" type="slidenum">
              <a:rPr lang="en-GB" smtClean="0"/>
              <a:t>26</a:t>
            </a:fld>
            <a:endParaRPr lang="en-GB"/>
          </a:p>
        </p:txBody>
      </p:sp>
    </p:spTree>
    <p:extLst>
      <p:ext uri="{BB962C8B-B14F-4D97-AF65-F5344CB8AC3E}">
        <p14:creationId xmlns:p14="http://schemas.microsoft.com/office/powerpoint/2010/main" val="2496127648"/>
      </p:ext>
    </p:extLst>
  </p:cSld>
  <p:clrMapOvr>
    <a:masterClrMapping/>
  </p:clrMapOvr>
  <p:transition spd="slow"/>
  <p:timing>
    <p:tnLst>
      <p:par>
        <p:cTn id="1" dur="indefinite" restart="never" nodeType="tmRoot"/>
      </p:par>
    </p:tnLst>
  </p:timing>
  <p:extLst mod="1">
    <p:ext uri="{3A86A75C-4F4B-4683-9AE1-C65F6400EC91}">
      <p14:laserTraceLst xmlns:p14="http://schemas.microsoft.com/office/powerpoint/2010/main">
        <p14:tracePtLst>
          <p14:tracePt t="3645" x="8480425" y="4813300"/>
          <p14:tracePt t="3652" x="8413750" y="4784725"/>
          <p14:tracePt t="3660" x="8321675" y="4711700"/>
          <p14:tracePt t="3668" x="8150225" y="4603750"/>
          <p14:tracePt t="3684" x="8045450" y="4546600"/>
          <p14:tracePt t="3700" x="7569200" y="4289425"/>
          <p14:tracePt t="3717" x="7239000" y="4124325"/>
          <p14:tracePt t="3734" x="6969125" y="3971925"/>
          <p14:tracePt t="3750" x="6804025" y="3876675"/>
          <p14:tracePt t="3767" x="6648450" y="3806825"/>
          <p14:tracePt t="3784" x="6550025" y="3717925"/>
          <p14:tracePt t="3801" x="6461125" y="3635375"/>
          <p14:tracePt t="3818" x="6359525" y="3536950"/>
          <p14:tracePt t="3834" x="6286500" y="3482975"/>
          <p14:tracePt t="3852" x="6165850" y="3406775"/>
          <p14:tracePt t="3868" x="6143625" y="3378200"/>
          <p14:tracePt t="3884" x="6115050" y="3359150"/>
          <p14:tracePt t="3900" x="6092825" y="3343275"/>
          <p14:tracePt t="3917" x="6064250" y="3333750"/>
          <p14:tracePt t="3934" x="6035675" y="3321050"/>
          <p14:tracePt t="3950" x="6026150" y="3311525"/>
          <p14:tracePt t="3968" x="6016625" y="3302000"/>
          <p14:tracePt t="3984" x="6007100" y="3298825"/>
          <p14:tracePt t="4000" x="6003925" y="3298825"/>
          <p14:tracePt t="4017" x="5994400" y="3292475"/>
          <p14:tracePt t="4034" x="5978525" y="3282950"/>
          <p14:tracePt t="4050" x="5972175" y="3279775"/>
          <p14:tracePt t="4068" x="5949950" y="3267075"/>
          <p14:tracePt t="4084" x="5930900" y="3257550"/>
          <p14:tracePt t="4101" x="5908675" y="3248025"/>
          <p14:tracePt t="4118" x="5899150" y="3232150"/>
          <p14:tracePt t="4134" x="5892800" y="3213100"/>
          <p14:tracePt t="4151" x="5892800" y="3194050"/>
          <p14:tracePt t="4168" x="5892800" y="3187700"/>
          <p14:tracePt t="6399" x="5892800" y="3184525"/>
          <p14:tracePt t="6406" x="5892800" y="3175000"/>
          <p14:tracePt t="6415" x="5892800" y="3162300"/>
          <p14:tracePt t="6432" x="5899150" y="3149600"/>
          <p14:tracePt t="6449" x="5915025" y="3127375"/>
          <p14:tracePt t="6465" x="5915025" y="3117850"/>
          <p14:tracePt t="6482" x="5930900" y="3101975"/>
          <p14:tracePt t="6500" x="5937250" y="3086100"/>
          <p14:tracePt t="6516" x="5937250" y="3070225"/>
          <p14:tracePt t="6533" x="5943600" y="3041650"/>
          <p14:tracePt t="6550" x="5943600" y="3016250"/>
          <p14:tracePt t="6566" x="5943600" y="2978150"/>
          <p14:tracePt t="6582" x="5943600" y="2936875"/>
          <p14:tracePt t="6599" x="5940425" y="2892425"/>
          <p14:tracePt t="6615" x="5934075" y="2844800"/>
          <p14:tracePt t="6632" x="5918200" y="2822575"/>
          <p14:tracePt t="6649" x="5905500" y="2794000"/>
          <p14:tracePt t="6666" x="5899150" y="2765425"/>
          <p14:tracePt t="6682" x="5889625" y="2743200"/>
          <p14:tracePt t="6699" x="5864225" y="2701925"/>
          <p14:tracePt t="6716" x="5835650" y="2670175"/>
          <p14:tracePt t="6732" x="5791200" y="2638425"/>
          <p14:tracePt t="6750" x="5724525" y="2587625"/>
          <p14:tracePt t="6766" x="5667375" y="2540000"/>
          <p14:tracePt t="6783" x="5603875" y="2505075"/>
          <p14:tracePt t="6785" x="5588000" y="2486025"/>
          <p14:tracePt t="6800" x="5549900" y="2454275"/>
          <p14:tracePt t="6816" x="5524500" y="2447925"/>
          <p14:tracePt t="6832" x="5502275" y="2425700"/>
          <p14:tracePt t="6849" x="5470525" y="2393950"/>
          <p14:tracePt t="6865" x="5464175" y="2384425"/>
          <p14:tracePt t="6882" x="5454650" y="2378075"/>
          <p14:tracePt t="6899" x="5445125" y="2365375"/>
          <p14:tracePt t="6916" x="5441950" y="2359025"/>
          <p14:tracePt t="6932" x="5426075" y="2346325"/>
          <p14:tracePt t="6949" x="5422900" y="2343150"/>
          <p14:tracePt t="6966" x="5413375" y="2333625"/>
          <p14:tracePt t="6982" x="5407025" y="2327275"/>
          <p14:tracePt t="6999" x="5403850" y="2324100"/>
          <p14:tracePt t="7016" x="5403850" y="2320925"/>
          <p14:tracePt t="7032" x="5403850" y="2314575"/>
          <p14:tracePt t="7049" x="5400675" y="2305050"/>
          <p14:tracePt t="7066" x="5394325" y="2301875"/>
          <p14:tracePt t="7083" x="5394325" y="2295525"/>
          <p14:tracePt t="7099" x="5394325" y="2292350"/>
          <p14:tracePt t="7115" x="5394325" y="2289175"/>
          <p14:tracePt t="7133" x="5391150" y="2289175"/>
          <p14:tracePt t="7170" x="5391150" y="2282825"/>
          <p14:tracePt t="7194" x="5391150" y="2279650"/>
          <p14:tracePt t="7218" x="5384800" y="2279650"/>
          <p14:tracePt t="7234" x="5384800" y="2273300"/>
          <p14:tracePt t="7250" x="5384800" y="2270125"/>
          <p14:tracePt t="7290" x="5384800" y="2263775"/>
          <p14:tracePt t="7314" x="5384800" y="2260600"/>
          <p14:tracePt t="7322" x="5384800" y="2257425"/>
          <p14:tracePt t="7340" x="5384800" y="2247900"/>
          <p14:tracePt t="7356" x="5381625" y="2235200"/>
          <p14:tracePt t="7365" x="5375275" y="2219325"/>
          <p14:tracePt t="7382" x="5362575" y="2197100"/>
          <p14:tracePt t="7399" x="5349875" y="2146300"/>
          <p14:tracePt t="7416" x="5340350" y="2105025"/>
          <p14:tracePt t="7433" x="5318125" y="2038350"/>
          <p14:tracePt t="7450" x="5295900" y="1936750"/>
          <p14:tracePt t="7466" x="5270500" y="1816100"/>
          <p14:tracePt t="7483" x="5175250" y="1679575"/>
          <p14:tracePt t="7499" x="5067300" y="1571625"/>
          <p14:tracePt t="7516" x="4927600" y="1428750"/>
          <p14:tracePt t="7532" x="4737100" y="1308100"/>
          <p14:tracePt t="7549" x="4451350" y="1187450"/>
          <p14:tracePt t="7565" x="4289425" y="1127125"/>
          <p14:tracePt t="7583" x="4146550" y="1101725"/>
          <p14:tracePt t="7599" x="3997325" y="1076325"/>
          <p14:tracePt t="7615" x="3863975" y="1035050"/>
          <p14:tracePt t="7633" x="3724275" y="1009650"/>
          <p14:tracePt t="7649" x="3571875" y="984250"/>
          <p14:tracePt t="7665" x="3403600" y="965200"/>
          <p14:tracePt t="7682" x="3228975" y="930275"/>
          <p14:tracePt t="7699" x="3101975" y="914400"/>
          <p14:tracePt t="7716" x="2908300" y="879475"/>
          <p14:tracePt t="7733" x="2708275" y="873125"/>
          <p14:tracePt t="7749" x="2555875" y="847725"/>
          <p14:tracePt t="7766" x="2406650" y="822325"/>
          <p14:tracePt t="7782" x="2295525" y="806450"/>
          <p14:tracePt t="7783" x="2241550" y="796925"/>
          <p14:tracePt t="7799" x="2143125" y="790575"/>
          <p14:tracePt t="7816" x="2035175" y="793750"/>
          <p14:tracePt t="7833" x="1949450" y="793750"/>
          <p14:tracePt t="7849" x="1851025" y="812800"/>
          <p14:tracePt t="7866" x="1733550" y="819150"/>
          <p14:tracePt t="7883" x="1666875" y="819150"/>
          <p14:tracePt t="7899" x="1587500" y="835025"/>
          <p14:tracePt t="7916" x="1479550" y="857250"/>
          <p14:tracePt t="7933" x="1374775" y="895350"/>
          <p14:tracePt t="7949" x="1254125" y="946150"/>
          <p14:tracePt t="7966" x="1177925" y="990600"/>
          <p14:tracePt t="7982" x="1095375" y="1044575"/>
          <p14:tracePt t="7999" x="990600" y="1127125"/>
          <p14:tracePt t="8016" x="930275" y="1184275"/>
          <p14:tracePt t="8033" x="889000" y="1231900"/>
          <p14:tracePt t="8050" x="844550" y="1282700"/>
          <p14:tracePt t="8066" x="819150" y="1327150"/>
          <p14:tracePt t="8083" x="793750" y="1381125"/>
          <p14:tracePt t="8099" x="787400" y="1406525"/>
          <p14:tracePt t="8116" x="774700" y="1457325"/>
          <p14:tracePt t="8132" x="762000" y="1524000"/>
          <p14:tracePt t="8150" x="733425" y="1587500"/>
          <p14:tracePt t="8166" x="727075" y="1635125"/>
          <p14:tracePt t="8183" x="708025" y="1701800"/>
          <p14:tracePt t="8200" x="708025" y="1778000"/>
          <p14:tracePt t="8216" x="711200" y="1876425"/>
          <p14:tracePt t="8232" x="742950" y="1968500"/>
          <p14:tracePt t="8249" x="806450" y="2146300"/>
          <p14:tracePt t="8266" x="860425" y="2251075"/>
          <p14:tracePt t="8283" x="917575" y="2365375"/>
          <p14:tracePt t="8300" x="1006475" y="2457450"/>
          <p14:tracePt t="8316" x="1104900" y="2546350"/>
          <p14:tracePt t="8333" x="1181100" y="2606675"/>
          <p14:tracePt t="8350" x="1292225" y="2698750"/>
          <p14:tracePt t="8366" x="1393825" y="2752725"/>
          <p14:tracePt t="8382" x="1511300" y="2819400"/>
          <p14:tracePt t="8400" x="1644650" y="2886075"/>
          <p14:tracePt t="8416" x="1768475" y="2927350"/>
          <p14:tracePt t="8433" x="1949450" y="2946400"/>
          <p14:tracePt t="8449" x="2273300" y="2971800"/>
          <p14:tracePt t="8466" x="2368550" y="2971800"/>
          <p14:tracePt t="8482" x="2644775" y="2959100"/>
          <p14:tracePt t="8499" x="2778125" y="2917825"/>
          <p14:tracePt t="8516" x="2930525" y="2873375"/>
          <p14:tracePt t="8533" x="2978150" y="2816225"/>
          <p14:tracePt t="8550" x="3009900" y="2771775"/>
          <p14:tracePt t="8566" x="3041650" y="2689225"/>
          <p14:tracePt t="8583" x="3048000" y="2590800"/>
          <p14:tracePt t="8600" x="3048000" y="2486025"/>
          <p14:tracePt t="8616" x="3048000" y="2378075"/>
          <p14:tracePt t="8632" x="3048000" y="2270125"/>
          <p14:tracePt t="8650" x="3048000" y="2197100"/>
          <p14:tracePt t="8666" x="3028950" y="2085975"/>
          <p14:tracePt t="8683" x="3006725" y="1993900"/>
          <p14:tracePt t="8700" x="3000375" y="1943100"/>
          <p14:tracePt t="8716" x="2962275" y="1870075"/>
          <p14:tracePt t="8732" x="2924175" y="1778000"/>
          <p14:tracePt t="8749" x="2847975" y="1657350"/>
          <p14:tracePt t="8766" x="2787650" y="1587500"/>
          <p14:tracePt t="8783" x="2752725" y="1527175"/>
          <p14:tracePt t="8799" x="2692400" y="1476375"/>
          <p14:tracePt t="8816" x="2632075" y="1409700"/>
          <p14:tracePt t="8833" x="2581275" y="1346200"/>
          <p14:tracePt t="8850" x="2508250" y="1301750"/>
          <p14:tracePt t="8866" x="2425700" y="1263650"/>
          <p14:tracePt t="8882" x="2355850" y="1250950"/>
          <p14:tracePt t="8900" x="2282825" y="1212850"/>
          <p14:tracePt t="8916" x="2200275" y="1184275"/>
          <p14:tracePt t="8932" x="2076450" y="1133475"/>
          <p14:tracePt t="8950" x="1987550" y="1111250"/>
          <p14:tracePt t="8966" x="1908175" y="1095375"/>
          <p14:tracePt t="8982" x="1851025" y="1082675"/>
          <p14:tracePt t="8999" x="1676400" y="1066800"/>
          <p14:tracePt t="9016" x="1568450" y="1066800"/>
          <p14:tracePt t="9032" x="1460500" y="1050925"/>
          <p14:tracePt t="9049" x="1352550" y="1057275"/>
          <p14:tracePt t="9066" x="1222375" y="1073150"/>
          <p14:tracePt t="9083" x="1092200" y="1098550"/>
          <p14:tracePt t="9100" x="984250" y="1114425"/>
          <p14:tracePt t="9116" x="879475" y="1162050"/>
          <p14:tracePt t="9132" x="787400" y="1200150"/>
          <p14:tracePt t="9150" x="701675" y="1260475"/>
          <p14:tracePt t="9166" x="625475" y="1304925"/>
          <p14:tracePt t="9182" x="552450" y="1412875"/>
          <p14:tracePt t="9199" x="466725" y="1555750"/>
          <p14:tracePt t="9216" x="444500" y="1590675"/>
          <p14:tracePt t="9232" x="422275" y="1692275"/>
          <p14:tracePt t="9249" x="387350" y="1866900"/>
          <p14:tracePt t="9266" x="361950" y="2038350"/>
          <p14:tracePt t="9283" x="352425" y="2165350"/>
          <p14:tracePt t="9300" x="346075" y="2314575"/>
          <p14:tracePt t="9316" x="358775" y="2454275"/>
          <p14:tracePt t="9333" x="384175" y="2584450"/>
          <p14:tracePt t="9349" x="384175" y="2692400"/>
          <p14:tracePt t="9366" x="377825" y="2800350"/>
          <p14:tracePt t="9382" x="371475" y="2898775"/>
          <p14:tracePt t="9400" x="371475" y="2974975"/>
          <p14:tracePt t="9416" x="381000" y="3054350"/>
          <p14:tracePt t="9432" x="393700" y="3117850"/>
          <p14:tracePt t="9449" x="422275" y="3181350"/>
          <p14:tracePt t="9466" x="428625" y="3206750"/>
          <p14:tracePt t="9482" x="450850" y="3235325"/>
          <p14:tracePt t="9500" x="498475" y="3282950"/>
          <p14:tracePt t="9515" x="527050" y="3298825"/>
          <p14:tracePt t="9533" x="549275" y="3305175"/>
          <p14:tracePt t="9550" x="568325" y="3311525"/>
          <p14:tracePt t="10955" x="581025" y="3302000"/>
          <p14:tracePt t="10962" x="593725" y="3282950"/>
          <p14:tracePt t="10971" x="596900" y="3267075"/>
          <p14:tracePt t="10978" x="609600" y="3241675"/>
          <p14:tracePt t="10994" x="622300" y="3222625"/>
          <p14:tracePt t="11010" x="663575" y="3168650"/>
          <p14:tracePt t="11028" x="682625" y="3133725"/>
          <p14:tracePt t="11044" x="714375" y="3079750"/>
          <p14:tracePt t="11060" x="742950" y="3009900"/>
          <p14:tracePt t="11077" x="784225" y="2921000"/>
          <p14:tracePt t="11094" x="796925" y="2870200"/>
          <p14:tracePt t="11110" x="806450" y="2774950"/>
          <p14:tracePt t="11127" x="819150" y="2686050"/>
          <p14:tracePt t="11144" x="835025" y="2587625"/>
          <p14:tracePt t="11161" x="835025" y="2489200"/>
          <p14:tracePt t="11178" x="850900" y="2409825"/>
          <p14:tracePt t="11194" x="850900" y="2314575"/>
          <p14:tracePt t="11210" x="873125" y="2235200"/>
          <p14:tracePt t="11228" x="873125" y="2184400"/>
          <p14:tracePt t="11244" x="873125" y="2120900"/>
          <p14:tracePt t="11260" x="879475" y="2063750"/>
          <p14:tracePt t="11278" x="882650" y="2035175"/>
          <p14:tracePt t="11295" x="895350" y="1984375"/>
          <p14:tracePt t="11311" x="908050" y="1943100"/>
          <p14:tracePt t="11312" x="908050" y="1927225"/>
          <p14:tracePt t="11328" x="920750" y="1885950"/>
          <p14:tracePt t="11344" x="920750" y="1870075"/>
          <p14:tracePt t="11360" x="927100" y="1831975"/>
          <p14:tracePt t="11377" x="927100" y="1797050"/>
          <p14:tracePt t="11394" x="930275" y="1762125"/>
          <p14:tracePt t="11410" x="930275" y="1736725"/>
          <p14:tracePt t="11428" x="936625" y="1708150"/>
          <p14:tracePt t="11444" x="936625" y="1676400"/>
          <p14:tracePt t="11461" x="942975" y="1631950"/>
          <p14:tracePt t="11494" x="942975" y="1616075"/>
          <p14:tracePt t="11510" x="946150" y="1597025"/>
          <p14:tracePt t="11528" x="946150" y="1587500"/>
          <p14:tracePt t="11560" x="952500" y="1584325"/>
          <p14:tracePt t="12316" x="952500" y="1577975"/>
          <p14:tracePt t="12324" x="949325" y="1577975"/>
          <p14:tracePt t="12332" x="949325" y="1574800"/>
          <p14:tracePt t="12348" x="946150" y="1574800"/>
          <p14:tracePt t="12364" x="946150" y="1571625"/>
          <p14:tracePt t="12380" x="930275" y="1558925"/>
          <p14:tracePt t="12397" x="908050" y="1539875"/>
          <p14:tracePt t="12414" x="895350" y="1530350"/>
          <p14:tracePt t="12430" x="882650" y="1520825"/>
          <p14:tracePt t="12447" x="866775" y="1511300"/>
          <p14:tracePt t="12463" x="841375" y="1504950"/>
          <p14:tracePt t="12480" x="806450" y="1495425"/>
          <p14:tracePt t="12497" x="755650" y="1482725"/>
          <p14:tracePt t="12513" x="720725" y="1476375"/>
          <p14:tracePt t="12531" x="695325" y="1470025"/>
          <p14:tracePt t="12548" x="673100" y="1463675"/>
          <p14:tracePt t="12564" x="650875" y="1460500"/>
          <p14:tracePt t="12580" x="641350" y="1454150"/>
          <p14:tracePt t="12598" x="622300" y="1454150"/>
          <p14:tracePt t="12614" x="600075" y="1450975"/>
          <p14:tracePt t="12630" x="587375" y="1450975"/>
          <p14:tracePt t="12647" x="571500" y="1444625"/>
          <p14:tracePt t="12664" x="568325" y="1444625"/>
          <p14:tracePt t="12681" x="561975" y="1444625"/>
          <p14:tracePt t="12697" x="558800" y="1444625"/>
          <p14:tracePt t="12713" x="549275" y="1444625"/>
          <p14:tracePt t="12731" x="546100" y="1444625"/>
          <p14:tracePt t="12748" x="539750" y="1444625"/>
          <p14:tracePt t="12782" x="536575" y="1444625"/>
          <p14:tracePt t="13532" x="542925" y="1444625"/>
          <p14:tracePt t="13565" x="546100" y="1444625"/>
          <p14:tracePt t="13588" x="552450" y="1444625"/>
          <p14:tracePt t="13596" x="561975" y="1450975"/>
          <p14:tracePt t="13605" x="571500" y="1450975"/>
          <p14:tracePt t="13621" x="581025" y="1450975"/>
          <p14:tracePt t="13638" x="600075" y="1450975"/>
          <p14:tracePt t="13654" x="625475" y="1457325"/>
          <p14:tracePt t="13672" x="654050" y="1457325"/>
          <p14:tracePt t="13688" x="673100" y="1457325"/>
          <p14:tracePt t="13705" x="682625" y="1460500"/>
          <p14:tracePt t="13721" x="688975" y="1460500"/>
          <p14:tracePt t="13738" x="698500" y="1460500"/>
          <p14:tracePt t="13756" x="701675" y="1460500"/>
          <p14:tracePt t="13772" x="720725" y="1466850"/>
          <p14:tracePt t="13787" x="733425" y="1466850"/>
          <p14:tracePt t="13804" x="771525" y="1470025"/>
          <p14:tracePt t="13821" x="793750" y="1470025"/>
          <p14:tracePt t="13838" x="838200" y="1482725"/>
          <p14:tracePt t="13855" x="873125" y="1482725"/>
          <p14:tracePt t="13871" x="895350" y="1482725"/>
          <p14:tracePt t="13888" x="914400" y="1485900"/>
          <p14:tracePt t="13904" x="939800" y="1485900"/>
          <p14:tracePt t="13921" x="958850" y="1485900"/>
          <p14:tracePt t="13938" x="981075" y="1485900"/>
          <p14:tracePt t="13955" x="1000125" y="1485900"/>
          <p14:tracePt t="13971" x="1022350" y="1485900"/>
          <p14:tracePt t="13988" x="1047750" y="1485900"/>
          <p14:tracePt t="14005" x="1069975" y="1482725"/>
          <p14:tracePt t="14021" x="1089025" y="1482725"/>
          <p14:tracePt t="14038" x="1104900" y="1482725"/>
          <p14:tracePt t="14054" x="1136650" y="1482725"/>
          <p14:tracePt t="14071" x="1184275" y="1492250"/>
          <p14:tracePt t="14088" x="1225550" y="1495425"/>
          <p14:tracePt t="14104" x="1244600" y="1495425"/>
          <p14:tracePt t="14121" x="1289050" y="1495425"/>
          <p14:tracePt t="14138" x="1314450" y="1495425"/>
          <p14:tracePt t="14155" x="1336675" y="1501775"/>
          <p14:tracePt t="14171" x="1349375" y="1501775"/>
          <p14:tracePt t="14188" x="1390650" y="1501775"/>
          <p14:tracePt t="14205" x="1419225" y="1501775"/>
          <p14:tracePt t="14221" x="1460500" y="1501775"/>
          <p14:tracePt t="14238" x="1517650" y="1514475"/>
          <p14:tracePt t="14255" x="1600200" y="1520825"/>
          <p14:tracePt t="14272" x="1616075" y="1520825"/>
          <p14:tracePt t="14288" x="1673225" y="1520825"/>
          <p14:tracePt t="14304" x="1698625" y="1533525"/>
          <p14:tracePt t="14321" x="1736725" y="1539875"/>
          <p14:tracePt t="14338" x="1765300" y="1539875"/>
          <p14:tracePt t="14355" x="1781175" y="1543050"/>
          <p14:tracePt t="14371" x="1800225" y="1543050"/>
          <p14:tracePt t="14388" x="1809750" y="1549400"/>
          <p14:tracePt t="15020" x="1809750" y="1552575"/>
          <p14:tracePt t="15044" x="1803400" y="1552575"/>
          <p14:tracePt t="15052" x="1797050" y="1565275"/>
          <p14:tracePt t="15061" x="1787525" y="1568450"/>
          <p14:tracePt t="15076" x="1762125" y="1581150"/>
          <p14:tracePt t="15092" x="1733550" y="1593850"/>
          <p14:tracePt t="15110" x="1701800" y="1609725"/>
          <p14:tracePt t="15126" x="1692275" y="1612900"/>
          <p14:tracePt t="15142" x="1638300" y="1638300"/>
          <p14:tracePt t="15160" x="1587500" y="1654175"/>
          <p14:tracePt t="15176" x="1543050" y="1682750"/>
          <p14:tracePt t="15193" x="1501775" y="1698625"/>
          <p14:tracePt t="15210" x="1470025" y="1717675"/>
          <p14:tracePt t="15226" x="1441450" y="1746250"/>
          <p14:tracePt t="15243" x="1406525" y="1758950"/>
          <p14:tracePt t="15260" x="1365250" y="1778000"/>
          <p14:tracePt t="15276" x="1343025" y="1781175"/>
          <p14:tracePt t="15293" x="1320800" y="1806575"/>
          <p14:tracePt t="15310" x="1292225" y="1822450"/>
          <p14:tracePt t="15326" x="1276350" y="1831975"/>
          <p14:tracePt t="15343" x="1260475" y="1851025"/>
          <p14:tracePt t="15360" x="1250950" y="1863725"/>
          <p14:tracePt t="15361" x="1244600" y="1870075"/>
          <p14:tracePt t="15376" x="1244600" y="1873250"/>
          <p14:tracePt t="15392" x="1231900" y="1876425"/>
          <p14:tracePt t="15409" x="1228725" y="1882775"/>
          <p14:tracePt t="15426" x="1222375" y="1882775"/>
          <p14:tracePt t="15443" x="1219200" y="1885950"/>
          <p14:tracePt t="15476" x="1212850" y="1885950"/>
          <p14:tracePt t="15493" x="1209675" y="1885950"/>
          <p14:tracePt t="15747" x="1209675" y="1879600"/>
          <p14:tracePt t="15752" x="1209675" y="1876425"/>
          <p14:tracePt t="15770" x="1209675" y="1873250"/>
          <p14:tracePt t="15794" x="1225550" y="1866900"/>
          <p14:tracePt t="15803" x="1235075" y="1866900"/>
          <p14:tracePt t="15810" x="1247775" y="1866900"/>
          <p14:tracePt t="15819" x="1263650" y="1866900"/>
          <p14:tracePt t="15836" x="1317625" y="1866900"/>
          <p14:tracePt t="15853" x="1393825" y="1866900"/>
          <p14:tracePt t="15870" x="1492250" y="1870075"/>
          <p14:tracePt t="15886" x="1606550" y="1870075"/>
          <p14:tracePt t="15902" x="1685925" y="1885950"/>
          <p14:tracePt t="15920" x="1774825" y="1892300"/>
          <p14:tracePt t="15936" x="1831975" y="1892300"/>
          <p14:tracePt t="15952" x="1873250" y="1898650"/>
          <p14:tracePt t="15970" x="1908175" y="1905000"/>
          <p14:tracePt t="15986" x="1927225" y="1914525"/>
          <p14:tracePt t="16002" x="1974850" y="1914525"/>
          <p14:tracePt t="16019" x="1993900" y="1914525"/>
          <p14:tracePt t="16036" x="2012950" y="1914525"/>
          <p14:tracePt t="16053" x="2028825" y="1914525"/>
          <p14:tracePt t="16070" x="2041525" y="1914525"/>
          <p14:tracePt t="16086" x="2051050" y="1914525"/>
          <p14:tracePt t="16103" x="2066925" y="1920875"/>
          <p14:tracePt t="16120" x="2079625" y="1920875"/>
          <p14:tracePt t="16136" x="2095500" y="1920875"/>
          <p14:tracePt t="16152" x="2114550" y="1920875"/>
          <p14:tracePt t="16170" x="2133600" y="1917700"/>
          <p14:tracePt t="16186" x="2162175" y="1911350"/>
          <p14:tracePt t="16203" x="2178050" y="1905000"/>
          <p14:tracePt t="16220" x="2190750" y="1901825"/>
          <p14:tracePt t="16261" x="2197100" y="1898650"/>
          <p14:tracePt t="16388" x="2200275" y="1898650"/>
          <p14:tracePt t="16396" x="2206625" y="1892300"/>
          <p14:tracePt t="16412" x="2209800" y="1882775"/>
          <p14:tracePt t="16437" x="2212975" y="1879600"/>
          <p14:tracePt t="16444" x="2212975" y="1873250"/>
          <p14:tracePt t="16454" x="2212975" y="1870075"/>
          <p14:tracePt t="16470" x="2219325" y="1870075"/>
          <p14:tracePt t="16486" x="2219325" y="1863725"/>
          <p14:tracePt t="16503" x="2219325" y="1857375"/>
          <p14:tracePt t="16520" x="2216150" y="1847850"/>
          <p14:tracePt t="16536" x="2206625" y="1819275"/>
          <p14:tracePt t="16553" x="2187575" y="1784350"/>
          <p14:tracePt t="16570" x="2171700" y="1762125"/>
          <p14:tracePt t="16586" x="2143125" y="1736725"/>
          <p14:tracePt t="16603" x="2114550" y="1708150"/>
          <p14:tracePt t="16620" x="2092325" y="1692275"/>
          <p14:tracePt t="16636" x="2079625" y="1679575"/>
          <p14:tracePt t="17428" x="2095500" y="1689100"/>
          <p14:tracePt t="17436" x="2120900" y="1701800"/>
          <p14:tracePt t="17444" x="2155825" y="1717675"/>
          <p14:tracePt t="17452" x="2190750" y="1730375"/>
          <p14:tracePt t="17467" x="2292350" y="1755775"/>
          <p14:tracePt t="17483" x="2336800" y="1762125"/>
          <p14:tracePt t="17500" x="2466975" y="1787525"/>
          <p14:tracePt t="17516" x="2606675" y="1803400"/>
          <p14:tracePt t="17534" x="2844800" y="1873250"/>
          <p14:tracePt t="17550" x="2974975" y="1898650"/>
          <p14:tracePt t="17567" x="3098800" y="1936750"/>
          <p14:tracePt t="17583" x="3216275" y="1952625"/>
          <p14:tracePt t="17600" x="3295650" y="1958975"/>
          <p14:tracePt t="17617" x="3381375" y="1958975"/>
          <p14:tracePt t="17634" x="3451225" y="1958975"/>
          <p14:tracePt t="17650" x="3498850" y="1958975"/>
          <p14:tracePt t="17668" x="3543300" y="1965325"/>
          <p14:tracePt t="17683" x="3552825" y="1965325"/>
          <p14:tracePt t="17700" x="3568700" y="1971675"/>
          <p14:tracePt t="17716" x="3578225" y="1971675"/>
          <p14:tracePt t="17734" x="3597275" y="1971675"/>
          <p14:tracePt t="17750" x="3613150" y="1971675"/>
          <p14:tracePt t="17767" x="3641725" y="1974850"/>
          <p14:tracePt t="17784" x="3698875" y="1981200"/>
          <p14:tracePt t="17800" x="3756025" y="1997075"/>
          <p14:tracePt t="17817" x="3832225" y="1997075"/>
          <p14:tracePt t="17834" x="3883025" y="2003425"/>
          <p14:tracePt t="17850" x="3946525" y="2003425"/>
          <p14:tracePt t="17866" x="3975100" y="2003425"/>
          <p14:tracePt t="17884" x="4010025" y="2000250"/>
          <p14:tracePt t="17900" x="4029075" y="2000250"/>
          <p14:tracePt t="17902" x="4038600" y="1993900"/>
          <p14:tracePt t="17917" x="4067175" y="1993900"/>
          <p14:tracePt t="17934" x="4076700" y="1993900"/>
          <p14:tracePt t="17950" x="4083050" y="1993900"/>
          <p14:tracePt t="17966" x="4108450" y="1993900"/>
          <p14:tracePt t="17983" x="4143375" y="1993900"/>
          <p14:tracePt t="18000" x="4191000" y="1993900"/>
          <p14:tracePt t="18017" x="4232275" y="1993900"/>
          <p14:tracePt t="18034" x="4273550" y="1993900"/>
          <p14:tracePt t="18050" x="4321175" y="1997075"/>
          <p14:tracePt t="18067" x="4356100" y="2003425"/>
          <p14:tracePt t="18083" x="4387850" y="2003425"/>
          <p14:tracePt t="18100" x="4454525" y="2000250"/>
          <p14:tracePt t="18116" x="4508500" y="2000250"/>
          <p14:tracePt t="18134" x="4556125" y="2003425"/>
          <p14:tracePt t="18150" x="4597400" y="2009775"/>
          <p14:tracePt t="18167" x="4654550" y="2009775"/>
          <p14:tracePt t="18184" x="4676775" y="2006600"/>
          <p14:tracePt t="18200" x="4695825" y="2006600"/>
          <p14:tracePt t="18217" x="4699000" y="2006600"/>
          <p14:tracePt t="18233" x="4705350" y="2006600"/>
          <p14:tracePt t="18250" x="4708525" y="2006600"/>
          <p14:tracePt t="18971" x="4730750" y="2006600"/>
          <p14:tracePt t="18978" x="4762500" y="2016125"/>
          <p14:tracePt t="18986" x="4816475" y="2016125"/>
          <p14:tracePt t="18995" x="4870450" y="2016125"/>
          <p14:tracePt t="19010" x="4927600" y="2032000"/>
          <p14:tracePt t="19026" x="5162550" y="2066925"/>
          <p14:tracePt t="19044" x="5267325" y="2066925"/>
          <p14:tracePt t="19060" x="5594350" y="2085975"/>
          <p14:tracePt t="19076" x="5807075" y="2085975"/>
          <p14:tracePt t="19094" x="6003925" y="2085975"/>
          <p14:tracePt t="19110" x="6194425" y="2085975"/>
          <p14:tracePt t="19127" x="6353175" y="2085975"/>
          <p14:tracePt t="19144" x="6502400" y="2085975"/>
          <p14:tracePt t="19161" x="6565900" y="2085975"/>
          <p14:tracePt t="19177" x="6613525" y="2085975"/>
          <p14:tracePt t="19193" x="6635750" y="2082800"/>
          <p14:tracePt t="19292" x="6638925" y="2082800"/>
          <p14:tracePt t="19301" x="6645275" y="2079625"/>
          <p14:tracePt t="19316" x="6648450" y="2073275"/>
          <p14:tracePt t="19326" x="6648450" y="2070100"/>
          <p14:tracePt t="19344" x="6657975" y="2070100"/>
          <p14:tracePt t="19360" x="6657975" y="2066925"/>
          <p14:tracePt t="19377" x="6661150" y="2060575"/>
          <p14:tracePt t="19422" x="6667500" y="2060575"/>
          <p14:tracePt t="19454" x="6670675" y="2057400"/>
          <p14:tracePt t="19470" x="6677025" y="2051050"/>
          <p14:tracePt t="19478" x="6680200" y="2051050"/>
          <p14:tracePt t="19485" x="6686550" y="2047875"/>
          <p14:tracePt t="19495" x="6689725" y="2047875"/>
          <p14:tracePt t="19510" x="6692900" y="2047875"/>
          <p14:tracePt t="19527" x="6699250" y="2041525"/>
          <p14:tracePt t="19544" x="6702425" y="2041525"/>
          <p14:tracePt t="19577" x="6702425" y="2038350"/>
          <p14:tracePt t="19594" x="6708775" y="2035175"/>
          <p14:tracePt t="19610" x="6711950" y="2035175"/>
          <p14:tracePt t="19881" x="6699250" y="2035175"/>
          <p14:tracePt t="19891" x="6667500" y="2035175"/>
          <p14:tracePt t="19898" x="6635750" y="2035175"/>
          <p14:tracePt t="19906" x="6591300" y="2038350"/>
          <p14:tracePt t="19920" x="6537325" y="2044700"/>
          <p14:tracePt t="19937" x="6419850" y="2044700"/>
          <p14:tracePt t="19954" x="6302375" y="2054225"/>
          <p14:tracePt t="19970" x="6184900" y="2054225"/>
          <p14:tracePt t="19986" x="6086475" y="2054225"/>
          <p14:tracePt t="20004" x="5845175" y="2054225"/>
          <p14:tracePt t="20020" x="5695950" y="2054225"/>
          <p14:tracePt t="20037" x="5518150" y="2041525"/>
          <p14:tracePt t="20053" x="5346700" y="2041525"/>
          <p14:tracePt t="20071" x="5168900" y="2044700"/>
          <p14:tracePt t="20087" x="4978400" y="2041525"/>
          <p14:tracePt t="20104" x="4841875" y="2041525"/>
          <p14:tracePt t="20120" x="4683125" y="2041525"/>
          <p14:tracePt t="20137" x="4543425" y="2044700"/>
          <p14:tracePt t="20154" x="4352925" y="2054225"/>
          <p14:tracePt t="20170" x="4152900" y="2070100"/>
          <p14:tracePt t="20187" x="3930650" y="2070100"/>
          <p14:tracePt t="20204" x="3730625" y="2089150"/>
          <p14:tracePt t="20220" x="3590925" y="2105025"/>
          <p14:tracePt t="20236" x="3495675" y="2105025"/>
          <p14:tracePt t="20254" x="3314700" y="2105025"/>
          <p14:tracePt t="20270" x="3175000" y="2105025"/>
          <p14:tracePt t="20287" x="3048000" y="2114550"/>
          <p14:tracePt t="20303" x="2917825" y="2136775"/>
          <p14:tracePt t="20320" x="2832100" y="2136775"/>
          <p14:tracePt t="20337" x="2692400" y="2146300"/>
          <p14:tracePt t="20354" x="2574925" y="2146300"/>
          <p14:tracePt t="20370" x="2438400" y="2146300"/>
          <p14:tracePt t="20387" x="2298700" y="2146300"/>
          <p14:tracePt t="20404" x="2130425" y="2155825"/>
          <p14:tracePt t="20420" x="1885950" y="2155825"/>
          <p14:tracePt t="20437" x="1768475" y="2171700"/>
          <p14:tracePt t="20454" x="1660525" y="2171700"/>
          <p14:tracePt t="20470" x="1603375" y="2178050"/>
          <p14:tracePt t="20487" x="1546225" y="2178050"/>
          <p14:tracePt t="20504" x="1504950" y="2178050"/>
          <p14:tracePt t="20520" x="1457325" y="2178050"/>
          <p14:tracePt t="20537" x="1438275" y="2178050"/>
          <p14:tracePt t="20553" x="1409700" y="2178050"/>
          <p14:tracePt t="20570" x="1371600" y="2178050"/>
          <p14:tracePt t="20587" x="1349375" y="2184400"/>
          <p14:tracePt t="20604" x="1333500" y="2184400"/>
          <p14:tracePt t="20621" x="1330325" y="2184400"/>
          <p14:tracePt t="20879" x="1336675" y="2184400"/>
          <p14:tracePt t="20886" x="1352550" y="2184400"/>
          <p14:tracePt t="20896" x="1377950" y="2184400"/>
          <p14:tracePt t="20904" x="1400175" y="2190750"/>
          <p14:tracePt t="20918" x="1435100" y="2190750"/>
          <p14:tracePt t="20934" x="1489075" y="2190750"/>
          <p14:tracePt t="20936" x="1514475" y="2187575"/>
          <p14:tracePt t="20951" x="1530350" y="2187575"/>
          <p14:tracePt t="20968" x="1587500" y="2187575"/>
          <p14:tracePt t="20985" x="1638300" y="2181225"/>
          <p14:tracePt t="21002" x="1670050" y="2181225"/>
          <p14:tracePt t="21018" x="1685925" y="2181225"/>
          <p14:tracePt t="21035" x="1711325" y="2174875"/>
          <p14:tracePt t="21051" x="1733550" y="2174875"/>
          <p14:tracePt t="21068" x="1743075" y="2174875"/>
          <p14:tracePt t="21085" x="1762125" y="2168525"/>
          <p14:tracePt t="21101" x="1778000" y="2168525"/>
          <p14:tracePt t="21118" x="1797050" y="2168525"/>
          <p14:tracePt t="21135" x="1825625" y="2168525"/>
          <p14:tracePt t="21152" x="1851025" y="2168525"/>
          <p14:tracePt t="21168" x="1885950" y="2162175"/>
          <p14:tracePt t="21184" x="1898650" y="2162175"/>
          <p14:tracePt t="21201" x="1924050" y="2162175"/>
          <p14:tracePt t="21218" x="1939925" y="2162175"/>
          <p14:tracePt t="21235" x="1949450" y="2162175"/>
          <p14:tracePt t="21251" x="1974850" y="2162175"/>
          <p14:tracePt t="21268" x="1987550" y="2162175"/>
          <p14:tracePt t="21285" x="1997075" y="2165350"/>
          <p14:tracePt t="21301" x="2000250" y="2168525"/>
          <p14:tracePt t="21319" x="2009775" y="2168525"/>
          <p14:tracePt t="21335" x="2016125" y="2168525"/>
          <p14:tracePt t="21351" x="2019300" y="2168525"/>
          <p14:tracePt t="21385" x="2025650" y="2168525"/>
          <p14:tracePt t="21410" x="2028825" y="2168525"/>
          <p14:tracePt t="21426" x="2032000" y="2168525"/>
          <p14:tracePt t="21442" x="2038350" y="2168525"/>
          <p14:tracePt t="21458" x="2041525" y="2168525"/>
          <p14:tracePt t="21468" x="2051050" y="2168525"/>
          <p14:tracePt t="21485" x="2063750" y="2171700"/>
          <p14:tracePt t="21502" x="2070100" y="2171700"/>
          <p14:tracePt t="21518" x="2079625" y="2171700"/>
          <p14:tracePt t="21535" x="2095500" y="2171700"/>
          <p14:tracePt t="21551" x="2098675" y="2171700"/>
          <p14:tracePt t="21568" x="2105025" y="2171700"/>
          <p14:tracePt t="21585" x="2108200" y="2171700"/>
          <p14:tracePt t="21619" x="2111375" y="2171700"/>
          <p14:tracePt t="21635" x="2127250" y="2171700"/>
          <p14:tracePt t="21652" x="2152650" y="2171700"/>
          <p14:tracePt t="21668" x="2193925" y="2171700"/>
          <p14:tracePt t="21684" x="2286000" y="2178050"/>
          <p14:tracePt t="21701" x="2333625" y="2181225"/>
          <p14:tracePt t="21718" x="2390775" y="2190750"/>
          <p14:tracePt t="21735" x="2438400" y="2197100"/>
          <p14:tracePt t="21751" x="2486025" y="2197100"/>
          <p14:tracePt t="21768" x="2527300" y="2197100"/>
          <p14:tracePt t="21785" x="2555875" y="2200275"/>
          <p14:tracePt t="21801" x="2581275" y="2200275"/>
          <p14:tracePt t="21818" x="2597150" y="2200275"/>
          <p14:tracePt t="21835" x="2616200" y="2206625"/>
          <p14:tracePt t="22571" x="2597150" y="2206625"/>
          <p14:tracePt t="22578" x="2571750" y="2212975"/>
          <p14:tracePt t="22586" x="2536825" y="2225675"/>
          <p14:tracePt t="22602" x="2511425" y="2238375"/>
          <p14:tracePt t="22618" x="2419350" y="2260600"/>
          <p14:tracePt t="22635" x="2324100" y="2270125"/>
          <p14:tracePt t="22651" x="2155825" y="2308225"/>
          <p14:tracePt t="22668" x="2054225" y="2349500"/>
          <p14:tracePt t="22685" x="1974850" y="2371725"/>
          <p14:tracePt t="22701" x="1924050" y="2390775"/>
          <p14:tracePt t="22718" x="1841500" y="2409825"/>
          <p14:tracePt t="22735" x="1771650" y="2438400"/>
          <p14:tracePt t="22752" x="1711325" y="2460625"/>
          <p14:tracePt t="22768" x="1654175" y="2466975"/>
          <p14:tracePt t="22784" x="1593850" y="2479675"/>
          <p14:tracePt t="22802" x="1530350" y="2505075"/>
          <p14:tracePt t="22819" x="1450975" y="2527300"/>
          <p14:tracePt t="22835" x="1371600" y="2543175"/>
          <p14:tracePt t="22851" x="1282700" y="2540000"/>
          <p14:tracePt t="22868" x="1250950" y="2540000"/>
          <p14:tracePt t="22885" x="1149350" y="2543175"/>
          <p14:tracePt t="22901" x="1082675" y="2549525"/>
          <p14:tracePt t="22918" x="996950" y="2549525"/>
          <p14:tracePt t="22935" x="968375" y="2549525"/>
          <p14:tracePt t="22951" x="936625" y="2549525"/>
          <p14:tracePt t="22968" x="914400" y="2549525"/>
          <p14:tracePt t="22985" x="895350" y="2549525"/>
          <p14:tracePt t="23002" x="885825" y="2549525"/>
          <p14:tracePt t="23018" x="869950" y="2549525"/>
          <p14:tracePt t="23034" x="866775" y="2549525"/>
          <p14:tracePt t="23052" x="857250" y="2549525"/>
          <p14:tracePt t="23068" x="850900" y="2546350"/>
          <p14:tracePt t="23085" x="831850" y="2546350"/>
          <p14:tracePt t="23101" x="806450" y="2540000"/>
          <p14:tracePt t="23118" x="796925" y="2536825"/>
          <p14:tracePt t="23135" x="781050" y="2536825"/>
          <p14:tracePt t="23152" x="768350" y="2536825"/>
          <p14:tracePt t="23168" x="752475" y="2533650"/>
          <p14:tracePt t="23185" x="749300" y="2533650"/>
          <p14:tracePt t="24197" x="765175" y="2533650"/>
          <p14:tracePt t="24204" x="784225" y="2533650"/>
          <p14:tracePt t="24212" x="806450" y="2533650"/>
          <p14:tracePt t="24220" x="831850" y="2540000"/>
          <p14:tracePt t="24236" x="857250" y="2546350"/>
          <p14:tracePt t="24252" x="1000125" y="2578100"/>
          <p14:tracePt t="24270" x="1035050" y="2584450"/>
          <p14:tracePt t="24286" x="1120775" y="2606675"/>
          <p14:tracePt t="24302" x="1212850" y="2628900"/>
          <p14:tracePt t="24320" x="1320800" y="2644775"/>
          <p14:tracePt t="24336" x="1419225" y="2651125"/>
          <p14:tracePt t="24353" x="1485900" y="2657475"/>
          <p14:tracePt t="24369" x="1590675" y="2673350"/>
          <p14:tracePt t="24386" x="1708150" y="2673350"/>
          <p14:tracePt t="24403" x="1797050" y="2679700"/>
          <p14:tracePt t="24420" x="1860550" y="2679700"/>
          <p14:tracePt t="24436" x="1924050" y="2679700"/>
          <p14:tracePt t="24453" x="1962150" y="2686050"/>
          <p14:tracePt t="24470" x="1968500" y="2686050"/>
          <p14:tracePt t="24486" x="1987550" y="2692400"/>
          <p14:tracePt t="24487" x="1997075" y="2695575"/>
          <p14:tracePt t="24502" x="2006600" y="2695575"/>
          <p14:tracePt t="24520" x="2019300" y="2695575"/>
          <p14:tracePt t="24536" x="2041525" y="2695575"/>
          <p14:tracePt t="24553" x="2054225" y="2701925"/>
          <p14:tracePt t="24570" x="2063750" y="2701925"/>
          <p14:tracePt t="24586" x="2073275" y="2701925"/>
          <p14:tracePt t="24603" x="2082800" y="2701925"/>
          <p14:tracePt t="24619" x="2095500" y="2701925"/>
          <p14:tracePt t="24636" x="2120900" y="2701925"/>
          <p14:tracePt t="24653" x="2155825" y="2701925"/>
          <p14:tracePt t="24669" x="2178050" y="2692400"/>
          <p14:tracePt t="24686" x="2181225" y="2692400"/>
          <p14:tracePt t="24704" x="2212975" y="2686050"/>
          <p14:tracePt t="24719" x="2222500" y="2686050"/>
          <p14:tracePt t="24736" x="2232025" y="2686050"/>
          <p14:tracePt t="24752" x="2263775" y="2689225"/>
          <p14:tracePt t="24770" x="2276475" y="2689225"/>
          <p14:tracePt t="24786" x="2295525" y="2689225"/>
          <p14:tracePt t="24803" x="2311400" y="2689225"/>
          <p14:tracePt t="24820" x="2343150" y="2682875"/>
          <p14:tracePt t="24836" x="2390775" y="2682875"/>
          <p14:tracePt t="24853" x="2419350" y="2670175"/>
          <p14:tracePt t="24869" x="2447925" y="2670175"/>
          <p14:tracePt t="24886" x="2466975" y="2670175"/>
          <p14:tracePt t="24903" x="2479675" y="2667000"/>
          <p14:tracePt t="24920" x="2489200" y="2667000"/>
          <p14:tracePt t="25357" x="2492375" y="2667000"/>
          <p14:tracePt t="25381" x="2498725" y="2660650"/>
          <p14:tracePt t="25388" x="2508250" y="2657475"/>
          <p14:tracePt t="25397" x="2511425" y="2657475"/>
          <p14:tracePt t="36962" x="2505075" y="2657475"/>
          <p14:tracePt t="36972" x="2489200" y="2660650"/>
          <p14:tracePt t="36980" x="2457450" y="2660650"/>
          <p14:tracePt t="36988" x="2432050" y="2663825"/>
          <p14:tracePt t="37001" x="2397125" y="2673350"/>
          <p14:tracePt t="37019" x="2339975" y="2679700"/>
          <p14:tracePt t="37020" x="2314575" y="2692400"/>
          <p14:tracePt t="37035" x="2289175" y="2692400"/>
          <p14:tracePt t="37052" x="2247900" y="2698750"/>
          <p14:tracePt t="37068" x="2206625" y="2701925"/>
          <p14:tracePt t="37085" x="2187575" y="2701925"/>
          <p14:tracePt t="37101" x="2165350" y="2708275"/>
          <p14:tracePt t="37118" x="2139950" y="2708275"/>
          <p14:tracePt t="37135" x="2105025" y="2720975"/>
          <p14:tracePt t="37152" x="2089150" y="2730500"/>
          <p14:tracePt t="37168" x="2073275" y="2740025"/>
          <p14:tracePt t="37185" x="2051050" y="2749550"/>
          <p14:tracePt t="37202" x="2019300" y="2755900"/>
          <p14:tracePt t="37218" x="1984375" y="2762250"/>
          <p14:tracePt t="37235" x="1927225" y="2762250"/>
          <p14:tracePt t="37252" x="1870075" y="2768600"/>
          <p14:tracePt t="37269" x="1765300" y="2790825"/>
          <p14:tracePt t="37285" x="1730375" y="2803525"/>
          <p14:tracePt t="37302" x="1660525" y="2819400"/>
          <p14:tracePt t="37318" x="1600200" y="2838450"/>
          <p14:tracePt t="37335" x="1543050" y="2844800"/>
          <p14:tracePt t="37351" x="1508125" y="2857500"/>
          <p14:tracePt t="37368" x="1479550" y="2860675"/>
          <p14:tracePt t="37385" x="1463675" y="2867025"/>
          <p14:tracePt t="37402" x="1447800" y="2873375"/>
          <p14:tracePt t="37419" x="1435100" y="2882900"/>
          <p14:tracePt t="37435" x="1425575" y="2886075"/>
          <p14:tracePt t="37452" x="1409700" y="2901950"/>
          <p14:tracePt t="37468" x="1400175" y="2908300"/>
          <p14:tracePt t="37485" x="1390650" y="2914650"/>
          <p14:tracePt t="37502" x="1387475" y="2914650"/>
          <p14:tracePt t="37519" x="1387475" y="2930525"/>
          <p14:tracePt t="37552" x="1387475" y="2933700"/>
          <p14:tracePt t="37560" x="1387475" y="2940050"/>
          <p14:tracePt t="37617" x="1387475" y="2943225"/>
          <p14:tracePt t="37625" x="1393825" y="2943225"/>
          <p14:tracePt t="37635" x="1397000" y="2946400"/>
          <p14:tracePt t="37652" x="1416050" y="2952750"/>
          <p14:tracePt t="37669" x="1457325" y="2959100"/>
          <p14:tracePt t="37685" x="1508125" y="2965450"/>
          <p14:tracePt t="37702" x="1555750" y="2971800"/>
          <p14:tracePt t="37719" x="1606550" y="2984500"/>
          <p14:tracePt t="37735" x="1673225" y="2997200"/>
          <p14:tracePt t="37751" x="1752600" y="2997200"/>
          <p14:tracePt t="37768" x="1800225" y="3003550"/>
          <p14:tracePt t="37785" x="1844675" y="3016250"/>
          <p14:tracePt t="37802" x="1898650" y="3016250"/>
          <p14:tracePt t="37818" x="1955800" y="3013075"/>
          <p14:tracePt t="37835" x="2016125" y="3006725"/>
          <p14:tracePt t="37851" x="2054225" y="3006725"/>
          <p14:tracePt t="37869" x="2095500" y="3006725"/>
          <p14:tracePt t="37885" x="2117725" y="3006725"/>
          <p14:tracePt t="37901" x="2120900" y="3006725"/>
          <p14:tracePt t="37955" x="2127250" y="3006725"/>
          <p14:tracePt t="38060" x="2130425" y="3006725"/>
          <p14:tracePt t="38069" x="2136775" y="3006725"/>
          <p14:tracePt t="38092" x="2139950" y="3006725"/>
          <p14:tracePt t="38148" x="2143125" y="3006725"/>
          <p14:tracePt t="38215" x="2149475" y="3009900"/>
          <p14:tracePt t="38230" x="2159000" y="3009900"/>
          <p14:tracePt t="38238" x="2168525" y="3016250"/>
          <p14:tracePt t="38246" x="2178050" y="3016250"/>
          <p14:tracePt t="38254" x="2197100" y="3016250"/>
          <p14:tracePt t="38269" x="2212975" y="3019425"/>
          <p14:tracePt t="38285" x="2260600" y="3025775"/>
          <p14:tracePt t="38301" x="2311400" y="3025775"/>
          <p14:tracePt t="38318" x="2368550" y="3025775"/>
          <p14:tracePt t="38335" x="2489200" y="3041650"/>
          <p14:tracePt t="38351" x="2546350" y="3048000"/>
          <p14:tracePt t="38369" x="2632075" y="3048000"/>
          <p14:tracePt t="38385" x="2673350" y="3054350"/>
          <p14:tracePt t="38402" x="2724150" y="3054350"/>
          <p14:tracePt t="38419" x="2759075" y="3060700"/>
          <p14:tracePt t="38435" x="2790825" y="3060700"/>
          <p14:tracePt t="38452" x="2819400" y="3060700"/>
          <p14:tracePt t="38469" x="2835275" y="3060700"/>
          <p14:tracePt t="38485" x="2838450" y="3060700"/>
          <p14:tracePt t="38501" x="2847975" y="3054350"/>
          <p14:tracePt t="38519" x="2863850" y="3054350"/>
          <p14:tracePt t="38521" x="2873375" y="3054350"/>
          <p14:tracePt t="38535" x="2882900" y="3048000"/>
          <p14:tracePt t="38552" x="2911475" y="3041650"/>
          <p14:tracePt t="38568" x="2965450" y="3041650"/>
          <p14:tracePt t="38585" x="3070225" y="3028950"/>
          <p14:tracePt t="38602" x="3117850" y="3028950"/>
          <p14:tracePt t="38618" x="3159125" y="3022600"/>
          <p14:tracePt t="38635" x="3216275" y="3022600"/>
          <p14:tracePt t="38652" x="3279775" y="3022600"/>
          <p14:tracePt t="38668" x="3336925" y="3016250"/>
          <p14:tracePt t="38685" x="3375025" y="3016250"/>
          <p14:tracePt t="38702" x="3435350" y="3009900"/>
          <p14:tracePt t="38719" x="3470275" y="3003550"/>
          <p14:tracePt t="38735" x="3489325" y="3003550"/>
          <p14:tracePt t="38752" x="3517900" y="3000375"/>
          <p14:tracePt t="38769" x="3549650" y="3000375"/>
          <p14:tracePt t="38786" x="3565525" y="3000375"/>
          <p14:tracePt t="38802" x="3578225" y="3000375"/>
          <p14:tracePt t="38818" x="3606800" y="3000375"/>
          <p14:tracePt t="38835" x="3644900" y="3000375"/>
          <p14:tracePt t="38852" x="3692525" y="2997200"/>
          <p14:tracePt t="38868" x="3721100" y="2994025"/>
          <p14:tracePt t="38885" x="3740150" y="2994025"/>
          <p14:tracePt t="38902" x="3756025" y="2987675"/>
          <p14:tracePt t="38919" x="3765550" y="2987675"/>
          <p14:tracePt t="38935" x="3781425" y="2987675"/>
          <p14:tracePt t="38952" x="3794125" y="2981325"/>
          <p14:tracePt t="38969" x="3800475" y="2981325"/>
          <p14:tracePt t="38985" x="3816350" y="2981325"/>
          <p14:tracePt t="39002" x="3829050" y="2981325"/>
          <p14:tracePt t="39018" x="3848100" y="2981325"/>
          <p14:tracePt t="39019" x="3854450" y="2981325"/>
          <p14:tracePt t="39035" x="3863975" y="2981325"/>
          <p14:tracePt t="39052" x="3867150" y="2981325"/>
          <p14:tracePt t="39069" x="3873500" y="2981325"/>
          <p14:tracePt t="39085" x="3876675" y="2981325"/>
          <p14:tracePt t="39119" x="3886200" y="2978150"/>
          <p14:tracePt t="39152" x="3889375" y="2978150"/>
          <p14:tracePt t="39236" x="3895725" y="2978150"/>
          <p14:tracePt t="39244" x="3895725" y="2974975"/>
          <p14:tracePt t="39252" x="3905250" y="2974975"/>
          <p14:tracePt t="39268" x="3914775" y="2974975"/>
          <p14:tracePt t="39285" x="3937000" y="2974975"/>
          <p14:tracePt t="39302" x="3937000" y="2968625"/>
          <p14:tracePt t="39318" x="3949700" y="2965450"/>
          <p14:tracePt t="39335" x="3959225" y="2965450"/>
          <p14:tracePt t="39352" x="3962400" y="2965450"/>
          <p14:tracePt t="39369" x="3971925" y="2965450"/>
          <p14:tracePt t="39414" x="3975100" y="2965450"/>
          <p14:tracePt t="39447" x="3981450" y="2965450"/>
          <p14:tracePt t="39455" x="3997325" y="2965450"/>
          <p14:tracePt t="39462" x="4006850" y="2965450"/>
          <p14:tracePt t="39470" x="4010025" y="2965450"/>
          <p14:tracePt t="39486" x="4032250" y="2965450"/>
          <p14:tracePt t="39502" x="4051300" y="2965450"/>
          <p14:tracePt t="39518" x="4083050" y="2965450"/>
          <p14:tracePt t="39535" x="4111625" y="2959100"/>
          <p14:tracePt t="39552" x="4149725" y="2959100"/>
          <p14:tracePt t="39568" x="4200525" y="2952750"/>
          <p14:tracePt t="39585" x="4225925" y="2952750"/>
          <p14:tracePt t="39602" x="4254500" y="2946400"/>
          <p14:tracePt t="39618" x="4276725" y="2946400"/>
          <p14:tracePt t="39635" x="4302125" y="2943225"/>
          <p14:tracePt t="39652" x="4330700" y="2943225"/>
          <p14:tracePt t="39669" x="4362450" y="2936875"/>
          <p14:tracePt t="39686" x="4413250" y="2930525"/>
          <p14:tracePt t="39702" x="4460875" y="2930525"/>
          <p14:tracePt t="39719" x="4498975" y="2930525"/>
          <p14:tracePt t="39736" x="4540250" y="2933700"/>
          <p14:tracePt t="39752" x="4556125" y="2933700"/>
          <p14:tracePt t="39768" x="4568825" y="2933700"/>
          <p14:tracePt t="39785" x="4584700" y="2933700"/>
          <p14:tracePt t="39802" x="4600575" y="2930525"/>
          <p14:tracePt t="39819" x="4613275" y="2930525"/>
          <p14:tracePt t="39835" x="4645025" y="2930525"/>
          <p14:tracePt t="39852" x="4679950" y="2930525"/>
          <p14:tracePt t="39868" x="4714875" y="2930525"/>
          <p14:tracePt t="39885" x="4743450" y="2921000"/>
          <p14:tracePt t="39902" x="4762500" y="2914650"/>
          <p14:tracePt t="39919" x="4768850" y="2911475"/>
          <p14:tracePt t="39935" x="4772025" y="2905125"/>
          <p14:tracePt t="44229" x="4765675" y="2917825"/>
          <p14:tracePt t="44236" x="4730750" y="2940050"/>
          <p14:tracePt t="44244" x="4692650" y="2968625"/>
          <p14:tracePt t="44252" x="4654550" y="3006725"/>
          <p14:tracePt t="44268" x="4622800" y="3032125"/>
          <p14:tracePt t="44284" x="4587875" y="3060700"/>
          <p14:tracePt t="44301" x="4533900" y="3089275"/>
          <p14:tracePt t="44318" x="4508500" y="3101975"/>
          <p14:tracePt t="44334" x="4394200" y="3136900"/>
          <p14:tracePt t="44352" x="4340225" y="3165475"/>
          <p14:tracePt t="44368" x="4229100" y="3197225"/>
          <p14:tracePt t="44384" x="4117975" y="3235325"/>
          <p14:tracePt t="44402" x="4025900" y="3267075"/>
          <p14:tracePt t="44418" x="3892550" y="3298825"/>
          <p14:tracePt t="44435" x="3790950" y="3355975"/>
          <p14:tracePt t="44452" x="3625850" y="3400425"/>
          <p14:tracePt t="44468" x="3533775" y="3429000"/>
          <p14:tracePt t="44485" x="3435350" y="3451225"/>
          <p14:tracePt t="44501" x="3308350" y="3495675"/>
          <p14:tracePt t="44518" x="3225800" y="3527425"/>
          <p14:tracePt t="44534" x="3168650" y="3533775"/>
          <p14:tracePt t="44552" x="3060700" y="3540125"/>
          <p14:tracePt t="44568" x="2962275" y="3549650"/>
          <p14:tracePt t="44585" x="2892425" y="3556000"/>
          <p14:tracePt t="44601" x="2851150" y="3559175"/>
          <p14:tracePt t="44618" x="2809875" y="3559175"/>
          <p14:tracePt t="44634" x="2762250" y="3559175"/>
          <p14:tracePt t="44652" x="2720975" y="3559175"/>
          <p14:tracePt t="44669" x="2695575" y="3559175"/>
          <p14:tracePt t="44685" x="2676525" y="3559175"/>
          <p14:tracePt t="44702" x="2660650" y="3552825"/>
          <p14:tracePt t="44718" x="2647950" y="3552825"/>
          <p14:tracePt t="44735" x="2638425" y="3546475"/>
          <p14:tracePt t="44752" x="2628900" y="3546475"/>
          <p14:tracePt t="44768" x="2625725" y="3546475"/>
          <p14:tracePt t="44816" x="2619375" y="3546475"/>
          <p14:tracePt t="44824" x="2616200" y="3546475"/>
          <p14:tracePt t="44835" x="2609850" y="3543300"/>
          <p14:tracePt t="44852" x="2597150" y="3543300"/>
          <p14:tracePt t="44868" x="2587625" y="3543300"/>
          <p14:tracePt t="44885" x="2578100" y="3543300"/>
          <p14:tracePt t="44901" x="2568575" y="3540125"/>
          <p14:tracePt t="44918" x="2559050" y="3540125"/>
          <p14:tracePt t="44935" x="2543175" y="3533775"/>
          <p14:tracePt t="44952" x="2527300" y="3533775"/>
          <p14:tracePt t="44968" x="2517775" y="3527425"/>
          <p14:tracePt t="45002" x="2514600" y="3527425"/>
          <p14:tracePt t="45019" x="2511425" y="3527425"/>
          <p14:tracePt t="45034" x="2501900" y="3527425"/>
          <p14:tracePt t="45052" x="2476500" y="3527425"/>
          <p14:tracePt t="45068" x="2441575" y="3527425"/>
          <p14:tracePt t="45085" x="2400300" y="3527425"/>
          <p14:tracePt t="45101" x="2359025" y="3527425"/>
          <p14:tracePt t="45118" x="2305050" y="3527425"/>
          <p14:tracePt t="45135" x="2260600" y="3527425"/>
          <p14:tracePt t="45151" x="2222500" y="3527425"/>
          <p14:tracePt t="45168" x="2187575" y="3527425"/>
          <p14:tracePt t="45185" x="2155825" y="3524250"/>
          <p14:tracePt t="45202" x="2133600" y="3524250"/>
          <p14:tracePt t="45218" x="2098675" y="3524250"/>
          <p14:tracePt t="45235" x="2003425" y="3536950"/>
          <p14:tracePt t="45252" x="1962150" y="3536950"/>
          <p14:tracePt t="45268" x="1863725" y="3530600"/>
          <p14:tracePt t="45284" x="1752600" y="3530600"/>
          <p14:tracePt t="45301" x="1689100" y="3530600"/>
          <p14:tracePt t="45318" x="1619250" y="3517900"/>
          <p14:tracePt t="45335" x="1543050" y="3517900"/>
          <p14:tracePt t="45352" x="1470025" y="3517900"/>
          <p14:tracePt t="45368" x="1412875" y="3517900"/>
          <p14:tracePt t="45385" x="1355725" y="3517900"/>
          <p14:tracePt t="45402" x="1314450" y="3517900"/>
          <p14:tracePt t="45418" x="1295400" y="3517900"/>
          <p14:tracePt t="45435" x="1285875" y="3511550"/>
          <p14:tracePt t="45452" x="1260475" y="3508375"/>
          <p14:tracePt t="45468" x="1235075" y="3508375"/>
          <p14:tracePt t="45484" x="1200150" y="3502025"/>
          <p14:tracePt t="45502" x="1143000" y="3502025"/>
          <p14:tracePt t="45518" x="1108075" y="3502025"/>
          <p14:tracePt t="45534" x="1079500" y="3502025"/>
          <p14:tracePt t="45552" x="1054100" y="3502025"/>
          <p14:tracePt t="45585" x="1047750" y="3502025"/>
          <p14:tracePt t="45702" x="1044575" y="3502025"/>
          <p14:tracePt t="45710" x="1041400" y="3498850"/>
          <p14:tracePt t="45719" x="1035050" y="3498850"/>
          <p14:tracePt t="45735" x="1025525" y="3498850"/>
          <p14:tracePt t="45758" x="1025525" y="3492500"/>
          <p14:tracePt t="45774" x="1022350" y="3492500"/>
          <p14:tracePt t="46427" x="1028700" y="3492500"/>
          <p14:tracePt t="46434" x="1044575" y="3492500"/>
          <p14:tracePt t="46442" x="1069975" y="3492500"/>
          <p14:tracePt t="46451" x="1085850" y="3492500"/>
          <p14:tracePt t="46466" x="1101725" y="3492500"/>
          <p14:tracePt t="46482" x="1190625" y="3492500"/>
          <p14:tracePt t="46500" x="1247775" y="3492500"/>
          <p14:tracePt t="46516" x="1289050" y="3492500"/>
          <p14:tracePt t="46533" x="1336675" y="3492500"/>
          <p14:tracePt t="46550" x="1393825" y="3495675"/>
          <p14:tracePt t="46566" x="1479550" y="3511550"/>
          <p14:tracePt t="46583" x="1552575" y="3511550"/>
          <p14:tracePt t="46600" x="1603375" y="3517900"/>
          <p14:tracePt t="46616" x="1698625" y="3524250"/>
          <p14:tracePt t="46618" x="1755775" y="3530600"/>
          <p14:tracePt t="46634" x="1844675" y="3546475"/>
          <p14:tracePt t="46649" x="1885950" y="3546475"/>
          <p14:tracePt t="46666" x="1971675" y="3546475"/>
          <p14:tracePt t="46683" x="2073275" y="3536950"/>
          <p14:tracePt t="46700" x="2149475" y="3536950"/>
          <p14:tracePt t="46716" x="2174875" y="3530600"/>
          <p14:tracePt t="46733" x="2212975" y="3524250"/>
          <p14:tracePt t="46750" x="2225675" y="3524250"/>
          <p14:tracePt t="46766" x="2235200" y="3524250"/>
          <p14:tracePt t="46782" x="2244725" y="3524250"/>
          <p14:tracePt t="46800" x="2254250" y="3524250"/>
          <p14:tracePt t="46816" x="2266950" y="3524250"/>
          <p14:tracePt t="46833" x="2289175" y="3524250"/>
          <p14:tracePt t="46850" x="2314575" y="3524250"/>
          <p14:tracePt t="46867" x="2336800" y="3524250"/>
          <p14:tracePt t="46883" x="2378075" y="3524250"/>
          <p14:tracePt t="46900" x="2397125" y="3524250"/>
          <p14:tracePt t="46916" x="2470150" y="3517900"/>
          <p14:tracePt t="46933" x="2517775" y="3517900"/>
          <p14:tracePt t="46950" x="2559050" y="3517900"/>
          <p14:tracePt t="46966" x="2600325" y="3511550"/>
          <p14:tracePt t="46982" x="2647950" y="3511550"/>
          <p14:tracePt t="47000" x="2689225" y="3505200"/>
          <p14:tracePt t="47016" x="2714625" y="3505200"/>
          <p14:tracePt t="47032" x="2743200" y="3502025"/>
          <p14:tracePt t="47050" x="2762250" y="3502025"/>
          <p14:tracePt t="47066" x="2784475" y="3502025"/>
          <p14:tracePt t="47083" x="2800350" y="3502025"/>
          <p14:tracePt t="47100" x="2819400" y="3502025"/>
          <p14:tracePt t="47116" x="2870200" y="3495675"/>
          <p14:tracePt t="47133" x="2924175" y="3495675"/>
          <p14:tracePt t="47135" x="2959100" y="3495675"/>
          <p14:tracePt t="47150" x="3003550" y="3486150"/>
          <p14:tracePt t="47166" x="3076575" y="3482975"/>
          <p14:tracePt t="47182" x="3149600" y="3476625"/>
          <p14:tracePt t="47200" x="3190875" y="3476625"/>
          <p14:tracePt t="47216" x="3222625" y="3476625"/>
          <p14:tracePt t="47233" x="3257550" y="3476625"/>
          <p14:tracePt t="47250" x="3292475" y="3476625"/>
          <p14:tracePt t="47266" x="3314700" y="3476625"/>
          <p14:tracePt t="47282" x="3340100" y="3476625"/>
          <p14:tracePt t="47300" x="3365500" y="3476625"/>
          <p14:tracePt t="47316" x="3387725" y="3476625"/>
          <p14:tracePt t="47333" x="3406775" y="3476625"/>
          <p14:tracePt t="47350" x="3429000" y="3470275"/>
          <p14:tracePt t="47366" x="3451225" y="3463925"/>
          <p14:tracePt t="47383" x="3470275" y="3463925"/>
          <p14:tracePt t="47400" x="3508375" y="3463925"/>
          <p14:tracePt t="47416" x="3517900" y="3460750"/>
          <p14:tracePt t="47433" x="3524250" y="3460750"/>
          <p14:tracePt t="47450" x="3530600" y="3460750"/>
          <p14:tracePt t="47466" x="3543300" y="3460750"/>
          <p14:tracePt t="47483" x="3552825" y="3460750"/>
          <p14:tracePt t="47500" x="3562350" y="3460750"/>
          <p14:tracePt t="47516" x="3571875" y="3460750"/>
          <p14:tracePt t="47532" x="3581400" y="3460750"/>
          <p14:tracePt t="47550" x="3587750" y="3460750"/>
          <p14:tracePt t="47566" x="3603625" y="3454400"/>
          <p14:tracePt t="47583" x="3622675" y="3454400"/>
          <p14:tracePt t="47600" x="3651250" y="3448050"/>
          <p14:tracePt t="47616" x="3676650" y="3444875"/>
          <p14:tracePt t="47633" x="3692525" y="3444875"/>
          <p14:tracePt t="47634" x="3708400" y="3444875"/>
          <p14:tracePt t="47650" x="3724275" y="3444875"/>
          <p14:tracePt t="47666" x="3784600" y="3444875"/>
          <p14:tracePt t="47682" x="3803650" y="3444875"/>
          <p14:tracePt t="47700" x="3844925" y="3444875"/>
          <p14:tracePt t="47716" x="3863975" y="3444875"/>
          <p14:tracePt t="47733" x="3886200" y="3438525"/>
          <p14:tracePt t="47750" x="3911600" y="3435350"/>
          <p14:tracePt t="47767" x="3927475" y="3435350"/>
          <p14:tracePt t="47783" x="3940175" y="3435350"/>
          <p14:tracePt t="47799" x="3952875" y="3435350"/>
          <p14:tracePt t="47816" x="3959225" y="3435350"/>
          <p14:tracePt t="47833" x="3968750" y="3435350"/>
          <p14:tracePt t="47850" x="3971925" y="3435350"/>
          <p14:tracePt t="47901" x="3978275" y="3435350"/>
          <p14:tracePt t="47908" x="3981450" y="3435350"/>
          <p14:tracePt t="47924" x="3984625" y="3435350"/>
          <p14:tracePt t="48761" x="3990975" y="3435350"/>
          <p14:tracePt t="48768" x="3994150" y="3435350"/>
          <p14:tracePt t="48778" x="4000500" y="3435350"/>
          <p14:tracePt t="48785" x="4013200" y="3435350"/>
          <p14:tracePt t="48800" x="4019550" y="3429000"/>
          <p14:tracePt t="48817" x="4038600" y="3425825"/>
          <p14:tracePt t="48834" x="4060825" y="3425825"/>
          <p14:tracePt t="48850" x="4086225" y="3425825"/>
          <p14:tracePt t="48866" x="4124325" y="3425825"/>
          <p14:tracePt t="48883" x="4146550" y="3419475"/>
          <p14:tracePt t="48900" x="4165600" y="3413125"/>
          <p14:tracePt t="48917" x="4191000" y="3413125"/>
          <p14:tracePt t="48934" x="4232275" y="3413125"/>
          <p14:tracePt t="48951" x="4279900" y="3413125"/>
          <p14:tracePt t="48967" x="4308475" y="3413125"/>
          <p14:tracePt t="48984" x="4327525" y="3413125"/>
          <p14:tracePt t="49001" x="4337050" y="3413125"/>
          <p14:tracePt t="49016" x="4349750" y="3413125"/>
          <p14:tracePt t="49034" x="4362450" y="3413125"/>
          <p14:tracePt t="49050" x="4375150" y="3413125"/>
          <p14:tracePt t="49066" x="4378325" y="3413125"/>
          <p14:tracePt t="49084" x="4387850" y="3413125"/>
          <p14:tracePt t="49100" x="4397375" y="3413125"/>
          <p14:tracePt t="49117" x="4403725" y="3413125"/>
          <p14:tracePt t="49133" x="4406900" y="3413125"/>
          <p14:tracePt t="49150" x="4416425" y="3416300"/>
          <p14:tracePt t="49167" x="4425950" y="3419475"/>
          <p14:tracePt t="49184" x="4429125" y="3419475"/>
          <p14:tracePt t="50171" x="4435475" y="3419475"/>
          <p14:tracePt t="50186" x="4445000" y="3419475"/>
          <p14:tracePt t="50194" x="4448175" y="3419475"/>
          <p14:tracePt t="50202" x="4464050" y="3419475"/>
          <p14:tracePt t="50213" x="4479925" y="3419475"/>
          <p14:tracePt t="50230" x="4540250" y="3432175"/>
          <p14:tracePt t="50247" x="4565650" y="3432175"/>
          <p14:tracePt t="50264" x="4600575" y="3438525"/>
          <p14:tracePt t="50280" x="4629150" y="3444875"/>
          <p14:tracePt t="50297" x="4686300" y="3444875"/>
          <p14:tracePt t="50314" x="4708525" y="3444875"/>
          <p14:tracePt t="50330" x="4724400" y="3448050"/>
          <p14:tracePt t="50347" x="4743450" y="3448050"/>
          <p14:tracePt t="50364" x="4752975" y="3448050"/>
          <p14:tracePt t="50380" x="4772025" y="3448050"/>
          <p14:tracePt t="50397" x="4800600" y="3448050"/>
          <p14:tracePt t="50414" x="4848225" y="3460750"/>
          <p14:tracePt t="50430" x="4905375" y="3467100"/>
          <p14:tracePt t="50447" x="4949825" y="3479800"/>
          <p14:tracePt t="50463" x="4987925" y="3479800"/>
          <p14:tracePt t="50480" x="5035550" y="3479800"/>
          <p14:tracePt t="50497" x="5076825" y="3486150"/>
          <p14:tracePt t="50514" x="5127625" y="3486150"/>
          <p14:tracePt t="50530" x="5175250" y="3486150"/>
          <p14:tracePt t="50547" x="5238750" y="3486150"/>
          <p14:tracePt t="50564" x="5280025" y="3492500"/>
          <p14:tracePt t="50580" x="5314950" y="3492500"/>
          <p14:tracePt t="50596" x="5346700" y="3489325"/>
          <p14:tracePt t="50613" x="5353050" y="3489325"/>
          <p14:tracePt t="50630" x="5356225" y="3489325"/>
          <p14:tracePt t="50876" x="5362575" y="3489325"/>
          <p14:tracePt t="50884" x="5375275" y="3486150"/>
          <p14:tracePt t="50892" x="5387975" y="3479800"/>
          <p14:tracePt t="50900" x="5403850" y="3479800"/>
          <p14:tracePt t="50916" x="5429250" y="3473450"/>
          <p14:tracePt t="50931" x="5486400" y="3473450"/>
          <p14:tracePt t="50949" x="5559425" y="3467100"/>
          <p14:tracePt t="50966" x="5581650" y="3467100"/>
          <p14:tracePt t="50982" x="5610225" y="3470275"/>
          <p14:tracePt t="50998" x="5657850" y="3467100"/>
          <p14:tracePt t="51015" x="5705475" y="3457575"/>
          <p14:tracePt t="51032" x="5718175" y="3457575"/>
          <p14:tracePt t="51048" x="5743575" y="3457575"/>
          <p14:tracePt t="51065" x="5772150" y="3457575"/>
          <p14:tracePt t="51082" x="5800725" y="3444875"/>
          <p14:tracePt t="51099" x="5835650" y="3432175"/>
          <p14:tracePt t="51116" x="5870575" y="3425825"/>
          <p14:tracePt t="51132" x="5924550" y="3425825"/>
          <p14:tracePt t="51149" x="5984875" y="3425825"/>
          <p14:tracePt t="51165" x="6019800" y="3416300"/>
          <p14:tracePt t="51182" x="6022975" y="3416300"/>
          <p14:tracePt t="51198" x="6054725" y="3409950"/>
          <p14:tracePt t="51216" x="6080125" y="3409950"/>
          <p14:tracePt t="51232" x="6096000" y="3409950"/>
          <p14:tracePt t="51249" x="6108700" y="3403600"/>
          <p14:tracePt t="51266" x="6118225" y="3403600"/>
          <p14:tracePt t="51282" x="6143625" y="3403600"/>
          <p14:tracePt t="51299" x="6165850" y="3400425"/>
          <p14:tracePt t="51315" x="6178550" y="3394075"/>
          <p14:tracePt t="51332" x="6194425" y="3387725"/>
          <p14:tracePt t="51348" x="6207125" y="3387725"/>
          <p14:tracePt t="51365" x="6223000" y="3384550"/>
          <p14:tracePt t="51382" x="6242050" y="3381375"/>
          <p14:tracePt t="51399" x="6267450" y="3375025"/>
          <p14:tracePt t="51416" x="6276975" y="3375025"/>
          <p14:tracePt t="51432" x="6296025" y="3375025"/>
          <p14:tracePt t="51448" x="6337300" y="3368675"/>
          <p14:tracePt t="51466" x="6381750" y="3368675"/>
          <p14:tracePt t="51482" x="6400800" y="3365500"/>
          <p14:tracePt t="51499" x="6410325" y="3365500"/>
          <p14:tracePt t="51516" x="6416675" y="3365500"/>
          <p14:tracePt t="51532" x="6416675" y="3359150"/>
          <p14:tracePt t="51549" x="6419850" y="3359150"/>
          <p14:tracePt t="51989" x="6429375" y="3362325"/>
          <p14:tracePt t="51996" x="6442075" y="3368675"/>
          <p14:tracePt t="52004" x="6445250" y="3371850"/>
          <p14:tracePt t="52012" x="6454775" y="3378200"/>
          <p14:tracePt t="52027" x="6461125" y="3381375"/>
          <p14:tracePt t="52044" x="6470650" y="3384550"/>
          <p14:tracePt t="52061" x="6492875" y="3397250"/>
          <p14:tracePt t="52078" x="6508750" y="3400425"/>
          <p14:tracePt t="52095" x="6515100" y="3409950"/>
          <p14:tracePt t="52111" x="6527800" y="3416300"/>
          <p14:tracePt t="52128" x="6537325" y="3419475"/>
          <p14:tracePt t="52145" x="6553200" y="3429000"/>
          <p14:tracePt t="52161" x="6559550" y="3435350"/>
          <p14:tracePt t="52178" x="6565900" y="3438525"/>
          <p14:tracePt t="52194" x="6569075" y="3444875"/>
          <p14:tracePt t="52212" x="6575425" y="3444875"/>
          <p14:tracePt t="52228" x="6584950" y="3448050"/>
          <p14:tracePt t="52262" x="6588125" y="3448050"/>
          <p14:tracePt t="52278" x="6594475" y="3448050"/>
          <p14:tracePt t="52342" x="6597650" y="3448050"/>
          <p14:tracePt t="52351" x="6604000" y="3448050"/>
          <p14:tracePt t="52361" x="6607175" y="3448050"/>
          <p14:tracePt t="52378" x="6616700" y="3454400"/>
          <p14:tracePt t="52395" x="6629400" y="3457575"/>
          <p14:tracePt t="52411" x="6645275" y="3457575"/>
          <p14:tracePt t="52428" x="6654800" y="3457575"/>
          <p14:tracePt t="52445" x="6667500" y="3457575"/>
          <p14:tracePt t="52461" x="6689725" y="3457575"/>
          <p14:tracePt t="52478" x="6692900" y="3460750"/>
          <p14:tracePt t="52495" x="6711950" y="3460750"/>
          <p14:tracePt t="52511" x="6734175" y="3467100"/>
          <p14:tracePt t="52528" x="6759575" y="3467100"/>
          <p14:tracePt t="52545" x="6775450" y="3467100"/>
          <p14:tracePt t="52562" x="6784975" y="3467100"/>
          <p14:tracePt t="52578" x="6788150" y="3467100"/>
          <p14:tracePt t="52595" x="6794500" y="3473450"/>
          <p14:tracePt t="52611" x="6797675" y="3473450"/>
          <p14:tracePt t="52645" x="6800850" y="3473450"/>
          <p14:tracePt t="52661" x="6807200" y="3476625"/>
          <p14:tracePt t="52714" x="6810375" y="3476625"/>
          <p14:tracePt t="52738" x="6816725" y="3476625"/>
          <p14:tracePt t="52746" x="6819900" y="3476625"/>
          <p14:tracePt t="53961" x="6810375" y="3482975"/>
          <p14:tracePt t="53968" x="6804025" y="3486150"/>
          <p14:tracePt t="53976" x="6794500" y="3492500"/>
          <p14:tracePt t="53984" x="6784975" y="3495675"/>
          <p14:tracePt t="54000" x="6759575" y="3502025"/>
          <p14:tracePt t="54017" x="6699250" y="3514725"/>
          <p14:tracePt t="54034" x="6667500" y="3514725"/>
          <p14:tracePt t="54049" x="6578600" y="3521075"/>
          <p14:tracePt t="54066" x="6489700" y="3530600"/>
          <p14:tracePt t="54084" x="6299200" y="3546475"/>
          <p14:tracePt t="54100" x="6137275" y="3562350"/>
          <p14:tracePt t="54117" x="6007100" y="3581400"/>
          <p14:tracePt t="54133" x="5899150" y="3597275"/>
          <p14:tracePt t="54150" x="5759450" y="3603625"/>
          <p14:tracePt t="54167" x="5610225" y="3622675"/>
          <p14:tracePt t="54183" x="5470525" y="3644900"/>
          <p14:tracePt t="54200" x="5353050" y="3654425"/>
          <p14:tracePt t="54216" x="5222875" y="3654425"/>
          <p14:tracePt t="54233" x="5076825" y="3663950"/>
          <p14:tracePt t="54250" x="4905375" y="3689350"/>
          <p14:tracePt t="54267" x="4778375" y="3689350"/>
          <p14:tracePt t="54284" x="4676775" y="3676650"/>
          <p14:tracePt t="54299" x="4540250" y="3676650"/>
          <p14:tracePt t="54316" x="4400550" y="3689350"/>
          <p14:tracePt t="54333" x="4178300" y="3698875"/>
          <p14:tracePt t="54350" x="3997325" y="3698875"/>
          <p14:tracePt t="54367" x="3838575" y="3698875"/>
          <p14:tracePt t="54384" x="3689350" y="3714750"/>
          <p14:tracePt t="54400" x="3552825" y="3714750"/>
          <p14:tracePt t="54416" x="3435350" y="3714750"/>
          <p14:tracePt t="54434" x="3324225" y="3746500"/>
          <p14:tracePt t="54450" x="3213100" y="3762375"/>
          <p14:tracePt t="54468" x="3041650" y="3771900"/>
          <p14:tracePt t="54484" x="2978150" y="3771900"/>
          <p14:tracePt t="54500" x="2870200" y="3784600"/>
          <p14:tracePt t="54516" x="2749550" y="3794125"/>
          <p14:tracePt t="54534" x="2635250" y="3794125"/>
          <p14:tracePt t="54550" x="2514600" y="3800475"/>
          <p14:tracePt t="54566" x="2365375" y="3800475"/>
          <p14:tracePt t="54584" x="2279650" y="3800475"/>
          <p14:tracePt t="54600" x="2222500" y="3806825"/>
          <p14:tracePt t="54617" x="2155825" y="3813175"/>
          <p14:tracePt t="54634" x="2108200" y="3819525"/>
          <p14:tracePt t="54650" x="2051050" y="3825875"/>
          <p14:tracePt t="54667" x="1984375" y="3832225"/>
          <p14:tracePt t="54683" x="1927225" y="3838575"/>
          <p14:tracePt t="54700" x="1879600" y="3838575"/>
          <p14:tracePt t="54717" x="1841500" y="3844925"/>
          <p14:tracePt t="54734" x="1835150" y="3844925"/>
          <p14:tracePt t="54750" x="1822450" y="3851275"/>
          <p14:tracePt t="54766" x="1809750" y="3854450"/>
          <p14:tracePt t="54784" x="1793875" y="3854450"/>
          <p14:tracePt t="54800" x="1771650" y="3854450"/>
          <p14:tracePt t="54816" x="1752600" y="3854450"/>
          <p14:tracePt t="54833" x="1743075" y="3860800"/>
          <p14:tracePt t="54850" x="1733550" y="3860800"/>
          <p14:tracePt t="54866" x="1730375" y="3860800"/>
          <p14:tracePt t="54900" x="1717675" y="3860800"/>
          <p14:tracePt t="54917" x="1695450" y="3860800"/>
          <p14:tracePt t="54933" x="1660525" y="3860800"/>
          <p14:tracePt t="54950" x="1647825" y="3860800"/>
          <p14:tracePt t="54967" x="1603375" y="3860800"/>
          <p14:tracePt t="54984" x="1593850" y="3863975"/>
          <p14:tracePt t="55000" x="1571625" y="3870325"/>
          <p14:tracePt t="55017" x="1546225" y="3870325"/>
          <p14:tracePt t="55034" x="1539875" y="3873500"/>
          <p14:tracePt t="55226" x="1536700" y="3873500"/>
          <p14:tracePt t="55242" x="1527175" y="3873500"/>
          <p14:tracePt t="55251" x="1524000" y="3873500"/>
          <p14:tracePt t="55268" x="1517650" y="3873500"/>
          <p14:tracePt t="55274" x="1514475" y="3873500"/>
          <p14:tracePt t="55283" x="1508125" y="3873500"/>
          <p14:tracePt t="55300" x="1495425" y="3873500"/>
          <p14:tracePt t="55316" x="1476375" y="3873500"/>
          <p14:tracePt t="55334" x="1460500" y="3873500"/>
          <p14:tracePt t="55350" x="1450975" y="3873500"/>
          <p14:tracePt t="55367" x="1441450" y="3879850"/>
          <p14:tracePt t="55384" x="1435100" y="3879850"/>
          <p14:tracePt t="55400" x="1412875" y="3876675"/>
          <p14:tracePt t="55417" x="1393825" y="3873500"/>
          <p14:tracePt t="55434" x="1377950" y="3873500"/>
          <p14:tracePt t="55450" x="1358900" y="3873500"/>
          <p14:tracePt t="55467" x="1336675" y="3873500"/>
          <p14:tracePt t="55484" x="1317625" y="3867150"/>
          <p14:tracePt t="55500" x="1301750" y="3867150"/>
          <p14:tracePt t="55516" x="1289050" y="3860800"/>
          <p14:tracePt t="55533" x="1273175" y="3860800"/>
          <p14:tracePt t="55550" x="1266825" y="3857625"/>
          <p14:tracePt t="55566" x="1260475" y="3857625"/>
          <p14:tracePt t="55758" x="1257300" y="3857625"/>
          <p14:tracePt t="55824" x="1250950" y="3857625"/>
          <p14:tracePt t="55848" x="1241425" y="3857625"/>
          <p14:tracePt t="55864" x="1238250" y="3857625"/>
          <p14:tracePt t="55873" x="1231900" y="3857625"/>
          <p14:tracePt t="55880" x="1222375" y="3857625"/>
          <p14:tracePt t="55889" x="1219200" y="3857625"/>
          <p14:tracePt t="55906" x="1216025" y="3857625"/>
          <p14:tracePt t="55922" x="1193800" y="3857625"/>
          <p14:tracePt t="55938" x="1184275" y="3857625"/>
          <p14:tracePt t="55956" x="1181100" y="3857625"/>
          <p14:tracePt t="55972" x="1168400" y="3857625"/>
          <p14:tracePt t="55989" x="1162050" y="3857625"/>
          <p14:tracePt t="56006" x="1152525" y="3857625"/>
          <p14:tracePt t="56022" x="1149350" y="3857625"/>
          <p14:tracePt t="56039" x="1143000" y="3857625"/>
          <p14:tracePt t="56106" x="1133475" y="3857625"/>
          <p14:tracePt t="56114" x="1123950" y="3857625"/>
          <p14:tracePt t="56123" x="1114425" y="3857625"/>
          <p14:tracePt t="56138" x="1111250" y="3857625"/>
          <p14:tracePt t="56155" x="1079500" y="3857625"/>
          <p14:tracePt t="56172" x="1069975" y="3857625"/>
          <p14:tracePt t="56365" x="1066800" y="3857625"/>
          <p14:tracePt t="56372" x="1057275" y="3851275"/>
          <p14:tracePt t="56380" x="1050925" y="3851275"/>
          <p14:tracePt t="56388" x="1041400" y="3848100"/>
          <p14:tracePt t="56405" x="1038225" y="3848100"/>
          <p14:tracePt t="56953" x="1038225" y="3841750"/>
          <p14:tracePt t="57402" x="1038225" y="3844925"/>
          <p14:tracePt t="57410" x="1028700" y="3844925"/>
          <p14:tracePt t="57418" x="1022350" y="3854450"/>
          <p14:tracePt t="57427" x="1012825" y="3860800"/>
          <p14:tracePt t="57444" x="1003300" y="3863975"/>
          <p14:tracePt t="57460" x="1003300" y="3870325"/>
          <p14:tracePt t="57477" x="987425" y="3873500"/>
          <p14:tracePt t="57494" x="984250" y="3879850"/>
          <p14:tracePt t="57510" x="974725" y="3892550"/>
          <p14:tracePt t="57528" x="965200" y="3892550"/>
          <p14:tracePt t="57544" x="955675" y="3898900"/>
          <p14:tracePt t="57561" x="952500" y="3898900"/>
          <p14:tracePt t="57578" x="946150" y="3898900"/>
          <p14:tracePt t="57594" x="927100" y="3902075"/>
          <p14:tracePt t="57610" x="911225" y="3911600"/>
          <p14:tracePt t="57628" x="904875" y="3917950"/>
          <p14:tracePt t="57644" x="895350" y="3921125"/>
          <p14:tracePt t="57660" x="879475" y="3927475"/>
          <p14:tracePt t="57677" x="860425" y="3937000"/>
          <p14:tracePt t="57694" x="841375" y="3937000"/>
          <p14:tracePt t="57710" x="819150" y="3943350"/>
          <p14:tracePt t="57727" x="803275" y="3946525"/>
          <p14:tracePt t="57744" x="793750" y="3949700"/>
          <p14:tracePt t="57760" x="787400" y="3956050"/>
          <p14:tracePt t="57778" x="771525" y="3959225"/>
          <p14:tracePt t="57794" x="762000" y="3965575"/>
          <p14:tracePt t="57811" x="749300" y="3968750"/>
          <p14:tracePt t="57828" x="733425" y="3981450"/>
          <p14:tracePt t="57844" x="723900" y="3990975"/>
          <p14:tracePt t="57860" x="717550" y="3994150"/>
          <p14:tracePt t="57878" x="714375" y="4000500"/>
          <p14:tracePt t="57894" x="708025" y="4003675"/>
          <p14:tracePt t="57927" x="708025" y="4010025"/>
          <p14:tracePt t="57944" x="704850" y="4013200"/>
          <p14:tracePt t="57961" x="698500" y="4025900"/>
          <p14:tracePt t="57977" x="695325" y="4041775"/>
          <p14:tracePt t="57994" x="698500" y="4070350"/>
          <p14:tracePt t="58010" x="704850" y="4102100"/>
          <p14:tracePt t="58028" x="711200" y="4137025"/>
          <p14:tracePt t="58044" x="733425" y="4171950"/>
          <p14:tracePt t="58061" x="758825" y="4210050"/>
          <p14:tracePt t="58077" x="787400" y="4232275"/>
          <p14:tracePt t="58094" x="825500" y="4264025"/>
          <p14:tracePt t="58110" x="898525" y="4276725"/>
          <p14:tracePt t="58128" x="958850" y="4298950"/>
          <p14:tracePt t="58144" x="1019175" y="4318000"/>
          <p14:tracePt t="58160" x="1120775" y="4349750"/>
          <p14:tracePt t="58178" x="1241425" y="4356100"/>
          <p14:tracePt t="58194" x="1422400" y="4384675"/>
          <p14:tracePt t="58210" x="1603375" y="4378325"/>
          <p14:tracePt t="58228" x="1885950" y="4359275"/>
          <p14:tracePt t="58244" x="2117725" y="4340225"/>
          <p14:tracePt t="58260" x="2276475" y="4324350"/>
          <p14:tracePt t="58277" x="2413000" y="4324350"/>
          <p14:tracePt t="58294" x="2536825" y="4283075"/>
          <p14:tracePt t="58310" x="2654300" y="4276725"/>
          <p14:tracePt t="58328" x="2755900" y="4260850"/>
          <p14:tracePt t="58344" x="2844800" y="4244975"/>
          <p14:tracePt t="58360" x="2895600" y="4238625"/>
          <p14:tracePt t="58378" x="2936875" y="4238625"/>
          <p14:tracePt t="58394" x="2971800" y="4238625"/>
          <p14:tracePt t="58410" x="2990850" y="4238625"/>
          <p14:tracePt t="58428" x="3000375" y="4238625"/>
          <p14:tracePt t="58444" x="3009900" y="4238625"/>
          <p14:tracePt t="58460" x="3019425" y="4238625"/>
          <p14:tracePt t="58478" x="3044825" y="4229100"/>
          <p14:tracePt t="58494" x="3101975" y="4216400"/>
          <p14:tracePt t="58511" x="3159125" y="4210050"/>
          <p14:tracePt t="58528" x="3194050" y="4197350"/>
          <p14:tracePt t="58544" x="3222625" y="4194175"/>
          <p14:tracePt t="58561" x="3235325" y="4194175"/>
          <p14:tracePt t="58578" x="3244850" y="4194175"/>
          <p14:tracePt t="58594" x="3244850" y="4187825"/>
          <p14:tracePt t="58610" x="3248025" y="4187825"/>
          <p14:tracePt t="58628" x="3257550" y="4187825"/>
          <p14:tracePt t="58645" x="3279775" y="4178300"/>
          <p14:tracePt t="58660" x="3302000" y="4165600"/>
          <p14:tracePt t="58677" x="3321050" y="4156075"/>
          <p14:tracePt t="58694" x="3324225" y="4152900"/>
          <p14:tracePt t="58711" x="3330575" y="4149725"/>
          <p14:tracePt t="58727" x="3340100" y="4149725"/>
          <p14:tracePt t="58744" x="3343275" y="4149725"/>
          <p14:tracePt t="58766" x="3349625" y="4149725"/>
          <p14:tracePt t="58778" x="3352800" y="4149725"/>
          <p14:tracePt t="58794" x="3359150" y="4149725"/>
          <p14:tracePt t="58810" x="3359150" y="4143375"/>
          <p14:tracePt t="59950" x="3362325" y="4140200"/>
          <p14:tracePt t="59958" x="3371850" y="4133850"/>
          <p14:tracePt t="59966" x="3397250" y="4133850"/>
          <p14:tracePt t="59974" x="3419475" y="4133850"/>
          <p14:tracePt t="59990" x="3444875" y="4133850"/>
          <p14:tracePt t="60006" x="3508375" y="4133850"/>
          <p14:tracePt t="60022" x="3543300" y="4127500"/>
          <p14:tracePt t="60039" x="3638550" y="4127500"/>
          <p14:tracePt t="60056" x="3714750" y="4127500"/>
          <p14:tracePt t="60072" x="3800475" y="4127500"/>
          <p14:tracePt t="60089" x="3895725" y="4127500"/>
          <p14:tracePt t="60106" x="3959225" y="4127500"/>
          <p14:tracePt t="60123" x="3994150" y="4127500"/>
          <p14:tracePt t="60140" x="4041775" y="4130675"/>
          <p14:tracePt t="60156" x="4076700" y="4130675"/>
          <p14:tracePt t="60174" x="4191000" y="4130675"/>
          <p14:tracePt t="60189" x="4235450" y="4130675"/>
          <p14:tracePt t="60206" x="4321175" y="4130675"/>
          <p14:tracePt t="60223" x="4416425" y="4130675"/>
          <p14:tracePt t="60239" x="4489450" y="4127500"/>
          <p14:tracePt t="60241" x="4524375" y="4127500"/>
          <p14:tracePt t="60256" x="4578350" y="4121150"/>
          <p14:tracePt t="60272" x="4667250" y="4105275"/>
          <p14:tracePt t="60290" x="4730750" y="4086225"/>
          <p14:tracePt t="60306" x="4765675" y="4076700"/>
          <p14:tracePt t="60322" x="4778375" y="4070350"/>
          <p14:tracePt t="61857" x="4756150" y="4064000"/>
          <p14:tracePt t="61864" x="4721225" y="4057650"/>
          <p14:tracePt t="61872" x="4699000" y="4051300"/>
          <p14:tracePt t="61882" x="4654550" y="4044950"/>
          <p14:tracePt t="61896" x="4606925" y="4029075"/>
          <p14:tracePt t="61912" x="4511675" y="4029075"/>
          <p14:tracePt t="61930" x="4460875" y="4022725"/>
          <p14:tracePt t="61946" x="4375150" y="4022725"/>
          <p14:tracePt t="61962" x="4222750" y="4022725"/>
          <p14:tracePt t="61980" x="4117975" y="4022725"/>
          <p14:tracePt t="61996" x="3946525" y="4016375"/>
          <p14:tracePt t="62013" x="3787775" y="4016375"/>
          <p14:tracePt t="62030" x="3651250" y="4016375"/>
          <p14:tracePt t="62046" x="3492500" y="4019550"/>
          <p14:tracePt t="62063" x="3343275" y="4019550"/>
          <p14:tracePt t="62080" x="3216275" y="4019550"/>
          <p14:tracePt t="62097" x="3048000" y="4019550"/>
          <p14:tracePt t="62113" x="2854325" y="4016375"/>
          <p14:tracePt t="62129" x="2781300" y="4016375"/>
          <p14:tracePt t="62146" x="2632075" y="4019550"/>
          <p14:tracePt t="62162" x="2486025" y="4019550"/>
          <p14:tracePt t="62180" x="2305050" y="4019550"/>
          <p14:tracePt t="62196" x="2165350" y="4006850"/>
          <p14:tracePt t="62212" x="2044700" y="4003675"/>
          <p14:tracePt t="62230" x="2003425" y="4003675"/>
          <p14:tracePt t="62246" x="1927225" y="3990975"/>
          <p14:tracePt t="62263" x="1860550" y="3984625"/>
          <p14:tracePt t="62280" x="1790700" y="3971925"/>
          <p14:tracePt t="62296" x="1733550" y="3971925"/>
          <p14:tracePt t="62313" x="1685925" y="3971925"/>
          <p14:tracePt t="62330" x="1606550" y="3965575"/>
          <p14:tracePt t="62346" x="1533525" y="3937000"/>
          <p14:tracePt t="62363" x="1463675" y="3914775"/>
          <p14:tracePt t="62380" x="1374775" y="3892550"/>
          <p14:tracePt t="62396" x="1282700" y="3860800"/>
          <p14:tracePt t="62413" x="1203325" y="3838575"/>
          <p14:tracePt t="62429" x="1146175" y="3832225"/>
          <p14:tracePt t="62446" x="1076325" y="3819525"/>
          <p14:tracePt t="62462" x="984250" y="3806825"/>
          <p14:tracePt t="62479" x="946150" y="3806825"/>
          <p14:tracePt t="62496" x="911225" y="3806825"/>
          <p14:tracePt t="62513" x="866775" y="3819525"/>
          <p14:tracePt t="62529" x="812800" y="3848100"/>
          <p14:tracePt t="62547" x="762000" y="3867150"/>
          <p14:tracePt t="62562" x="711200" y="3886200"/>
          <p14:tracePt t="62579" x="666750" y="3911600"/>
          <p14:tracePt t="62596" x="625475" y="3927475"/>
          <p14:tracePt t="62613" x="581025" y="3952875"/>
          <p14:tracePt t="62630" x="549275" y="3984625"/>
          <p14:tracePt t="62647" x="520700" y="4013200"/>
          <p14:tracePt t="62663" x="492125" y="4048125"/>
          <p14:tracePt t="62679" x="492125" y="4057650"/>
          <p14:tracePt t="62696" x="492125" y="4086225"/>
          <p14:tracePt t="62712" x="492125" y="4095750"/>
          <p14:tracePt t="62730" x="501650" y="4117975"/>
          <p14:tracePt t="62746" x="517525" y="4146550"/>
          <p14:tracePt t="62763" x="539750" y="4168775"/>
          <p14:tracePt t="62780" x="571500" y="4200525"/>
          <p14:tracePt t="62796" x="606425" y="4216400"/>
          <p14:tracePt t="62813" x="660400" y="4241800"/>
          <p14:tracePt t="62829" x="701675" y="4248150"/>
          <p14:tracePt t="62846" x="723900" y="4254500"/>
          <p14:tracePt t="62863" x="742950" y="4254500"/>
          <p14:tracePt t="62880" x="752475" y="4257675"/>
          <p14:tracePt t="63003" x="762000" y="4257675"/>
          <p14:tracePt t="63018" x="781050" y="4257675"/>
          <p14:tracePt t="63026" x="812800" y="4257675"/>
          <p14:tracePt t="63034" x="854075" y="4257675"/>
          <p14:tracePt t="63046" x="873125" y="4264025"/>
          <p14:tracePt t="63063" x="955675" y="4270375"/>
          <p14:tracePt t="63080" x="1117600" y="4295775"/>
          <p14:tracePt t="63096" x="1308100" y="4305300"/>
          <p14:tracePt t="63113" x="1838325" y="4375150"/>
          <p14:tracePt t="63129" x="2054225" y="4375150"/>
          <p14:tracePt t="63146" x="2463800" y="4422775"/>
          <p14:tracePt t="63162" x="2778125" y="4441825"/>
          <p14:tracePt t="63180" x="3067050" y="4454525"/>
          <p14:tracePt t="63196" x="3327400" y="4483100"/>
          <p14:tracePt t="63212" x="3559175" y="4489450"/>
          <p14:tracePt t="63230" x="3648075" y="4508500"/>
          <p14:tracePt t="63246" x="3714750" y="4514850"/>
          <p14:tracePt t="63263" x="3765550" y="4514850"/>
          <p14:tracePt t="63280" x="3813175" y="4521200"/>
          <p14:tracePt t="63296" x="3841750" y="4527550"/>
          <p14:tracePt t="63313" x="3876675" y="4527550"/>
          <p14:tracePt t="63330" x="3924300" y="4511675"/>
          <p14:tracePt t="63346" x="3975100" y="4498975"/>
          <p14:tracePt t="63363" x="4035425" y="4483100"/>
          <p14:tracePt t="63380" x="4083050" y="4457700"/>
          <p14:tracePt t="63396" x="4121150" y="4422775"/>
          <p14:tracePt t="63412" x="4127500" y="4403725"/>
          <p14:tracePt t="63430" x="4127500" y="4394200"/>
          <p14:tracePt t="63446" x="4124325" y="4333875"/>
          <p14:tracePt t="63463" x="4108450" y="4292600"/>
          <p14:tracePt t="63480" x="4089400" y="4257675"/>
          <p14:tracePt t="63496" x="4060825" y="4225925"/>
          <p14:tracePt t="63513" x="4022725" y="4181475"/>
          <p14:tracePt t="63530" x="3990975" y="4146550"/>
          <p14:tracePt t="63546" x="3975100" y="4130675"/>
          <p14:tracePt t="63563" x="3959225" y="4111625"/>
          <p14:tracePt t="63580" x="3937000" y="4102100"/>
          <p14:tracePt t="63596" x="3914775" y="4079875"/>
          <p14:tracePt t="63614" x="3867150" y="4054475"/>
          <p14:tracePt t="63630" x="3851275" y="4051300"/>
          <p14:tracePt t="63646" x="3816350" y="4032250"/>
          <p14:tracePt t="63663" x="3784600" y="4025900"/>
          <p14:tracePt t="63679" x="3768725" y="4022725"/>
          <p14:tracePt t="63696" x="3756025" y="4022725"/>
          <p14:tracePt t="63713" x="3727450" y="4016375"/>
          <p14:tracePt t="63730" x="3686175" y="4003675"/>
          <p14:tracePt t="63747" x="3603625" y="3990975"/>
          <p14:tracePt t="63763" x="3543300" y="3978275"/>
          <p14:tracePt t="63780" x="3444875" y="3968750"/>
          <p14:tracePt t="63796" x="3387725" y="3968750"/>
          <p14:tracePt t="63813" x="3314700" y="3968750"/>
          <p14:tracePt t="63829" x="3241675" y="3968750"/>
          <p14:tracePt t="63846" x="3181350" y="3971925"/>
          <p14:tracePt t="63863" x="3146425" y="3978275"/>
          <p14:tracePt t="63880" x="3127375" y="3987800"/>
          <p14:tracePt t="63896" x="3098800" y="4003675"/>
          <p14:tracePt t="63912" x="3070225" y="4022725"/>
          <p14:tracePt t="63930" x="3048000" y="4038600"/>
          <p14:tracePt t="63946" x="3013075" y="4057650"/>
          <p14:tracePt t="63963" x="2997200" y="4073525"/>
          <p14:tracePt t="63980" x="2974975" y="4083050"/>
          <p14:tracePt t="63996" x="2952750" y="4105275"/>
          <p14:tracePt t="64013" x="2940050" y="4121150"/>
          <p14:tracePt t="64030" x="2921000" y="4143375"/>
          <p14:tracePt t="64046" x="2911475" y="4156075"/>
          <p14:tracePt t="64063" x="2908300" y="4171950"/>
          <p14:tracePt t="64080" x="2908300" y="4175125"/>
          <p14:tracePt t="64096" x="2908300" y="4181475"/>
          <p14:tracePt t="64112" x="2908300" y="4194175"/>
          <p14:tracePt t="64130" x="2908300" y="4197350"/>
          <p14:tracePt t="64146" x="2908300" y="4203700"/>
          <p14:tracePt t="65149" x="2908300" y="4206875"/>
          <p14:tracePt t="65158" x="2892425" y="4213225"/>
          <p14:tracePt t="65166" x="2882900" y="4213225"/>
          <p14:tracePt t="65174" x="2870200" y="4216400"/>
          <p14:tracePt t="65188" x="2867025" y="4222750"/>
          <p14:tracePt t="65205" x="2847975" y="4222750"/>
          <p14:tracePt t="65221" x="2800350" y="4222750"/>
          <p14:tracePt t="65238" x="2759075" y="4229100"/>
          <p14:tracePt t="65254" x="2689225" y="4254500"/>
          <p14:tracePt t="65256" x="2673350" y="4254500"/>
          <p14:tracePt t="65271" x="2638425" y="4254500"/>
          <p14:tracePt t="65288" x="2597150" y="4254500"/>
          <p14:tracePt t="65305" x="2540000" y="4244975"/>
          <p14:tracePt t="65321" x="2482850" y="4238625"/>
          <p14:tracePt t="65338" x="2406650" y="4244975"/>
          <p14:tracePt t="65354" x="2308225" y="4257675"/>
          <p14:tracePt t="65371" x="2216150" y="4289425"/>
          <p14:tracePt t="65388" x="2143125" y="4318000"/>
          <p14:tracePt t="65405" x="2108200" y="4337050"/>
          <p14:tracePt t="65421" x="2082800" y="4349750"/>
          <p14:tracePt t="65438" x="2076450" y="4356100"/>
          <p14:tracePt t="65455" x="2066925" y="4359275"/>
          <p14:tracePt t="65601" x="2066925" y="4362450"/>
          <p14:tracePt t="65616" x="2063750" y="4368800"/>
          <p14:tracePt t="65624" x="2063750" y="4371975"/>
          <p14:tracePt t="65633" x="2063750" y="4378325"/>
          <p14:tracePt t="65648" x="2063750" y="4381500"/>
          <p14:tracePt t="65688" x="2063750" y="4387850"/>
          <p14:tracePt t="65696" x="2063750" y="4391025"/>
          <p14:tracePt t="65777" x="2063750" y="4394200"/>
          <p14:tracePt t="65800" x="2060575" y="4394200"/>
          <p14:tracePt t="65816" x="2051050" y="4394200"/>
          <p14:tracePt t="65840" x="2044700" y="4394200"/>
          <p14:tracePt t="65856" x="2041525" y="4394200"/>
          <p14:tracePt t="65864" x="2035175" y="4391025"/>
          <p14:tracePt t="65872" x="2032000" y="4384675"/>
          <p14:tracePt t="65888" x="2022475" y="4384675"/>
          <p14:tracePt t="65904" x="1993900" y="4375150"/>
          <p14:tracePt t="65921" x="1933575" y="4356100"/>
          <p14:tracePt t="65938" x="1898650" y="4349750"/>
          <p14:tracePt t="65955" x="1835150" y="4337050"/>
          <p14:tracePt t="65971" x="1778000" y="4330700"/>
          <p14:tracePt t="65988" x="1720850" y="4333875"/>
          <p14:tracePt t="66004" x="1644650" y="4333875"/>
          <p14:tracePt t="66021" x="1590675" y="4340225"/>
          <p14:tracePt t="66038" x="1549400" y="4340225"/>
          <p14:tracePt t="66055" x="1520825" y="4337050"/>
          <p14:tracePt t="66072" x="1495425" y="4337050"/>
          <p14:tracePt t="66088" x="1466850" y="4333875"/>
          <p14:tracePt t="66105" x="1450975" y="4333875"/>
          <p14:tracePt t="66122" x="1425575" y="4333875"/>
          <p14:tracePt t="66138" x="1397000" y="4333875"/>
          <p14:tracePt t="66155" x="1330325" y="4327525"/>
          <p14:tracePt t="66171" x="1298575" y="4330700"/>
          <p14:tracePt t="66188" x="1250950" y="4330700"/>
          <p14:tracePt t="66204" x="1181100" y="4318000"/>
          <p14:tracePt t="66221" x="1082675" y="4321175"/>
          <p14:tracePt t="66238" x="1016000" y="4321175"/>
          <p14:tracePt t="66255" x="968375" y="4321175"/>
          <p14:tracePt t="66272" x="920750" y="4321175"/>
          <p14:tracePt t="66288" x="879475" y="4327525"/>
          <p14:tracePt t="66304" x="831850" y="4333875"/>
          <p14:tracePt t="66322" x="781050" y="4340225"/>
          <p14:tracePt t="66337" x="730250" y="4346575"/>
          <p14:tracePt t="66355" x="688975" y="4352925"/>
          <p14:tracePt t="66371" x="631825" y="4359275"/>
          <p14:tracePt t="66388" x="612775" y="4365625"/>
          <p14:tracePt t="66404" x="565150" y="4371975"/>
          <p14:tracePt t="66422" x="536575" y="4375150"/>
          <p14:tracePt t="66438" x="501650" y="4387850"/>
          <p14:tracePt t="66454" x="473075" y="4387850"/>
          <p14:tracePt t="66471" x="438150" y="4394200"/>
          <p14:tracePt t="66488" x="422275" y="4397375"/>
          <p14:tracePt t="66505" x="406400" y="4403725"/>
          <p14:tracePt t="66521" x="393700" y="4413250"/>
          <p14:tracePt t="66538" x="384175" y="4422775"/>
          <p14:tracePt t="66555" x="361950" y="4432300"/>
          <p14:tracePt t="66571" x="346075" y="4454525"/>
          <p14:tracePt t="66588" x="330200" y="4476750"/>
          <p14:tracePt t="66605" x="307975" y="4492625"/>
          <p14:tracePt t="66622" x="285750" y="4521200"/>
          <p14:tracePt t="66638" x="260350" y="4546600"/>
          <p14:tracePt t="66654" x="244475" y="4562475"/>
          <p14:tracePt t="66671" x="234950" y="4575175"/>
          <p14:tracePt t="66688" x="225425" y="4591050"/>
          <p14:tracePt t="66705" x="215900" y="4600575"/>
          <p14:tracePt t="66721" x="215900" y="4606925"/>
          <p14:tracePt t="66738" x="209550" y="4616450"/>
          <p14:tracePt t="66755" x="209550" y="4625975"/>
          <p14:tracePt t="66771" x="209550" y="4635500"/>
          <p14:tracePt t="66788" x="203200" y="4638675"/>
          <p14:tracePt t="66805" x="203200" y="4648200"/>
          <p14:tracePt t="66821" x="206375" y="4664075"/>
          <p14:tracePt t="66838" x="215900" y="4676775"/>
          <p14:tracePt t="66854" x="231775" y="4699000"/>
          <p14:tracePt t="66872" x="298450" y="4730750"/>
          <p14:tracePt t="66888" x="317500" y="4743450"/>
          <p14:tracePt t="66904" x="415925" y="4756150"/>
          <p14:tracePt t="66922" x="514350" y="4762500"/>
          <p14:tracePt t="66938" x="593725" y="4784725"/>
          <p14:tracePt t="66955" x="714375" y="4794250"/>
          <p14:tracePt t="66971" x="822325" y="4800600"/>
          <p14:tracePt t="66988" x="939800" y="4810125"/>
          <p14:tracePt t="67004" x="1038225" y="4816475"/>
          <p14:tracePt t="67021" x="1104900" y="4822825"/>
          <p14:tracePt t="67038" x="1193800" y="4848225"/>
          <p14:tracePt t="67055" x="1292225" y="4854575"/>
          <p14:tracePt t="67071" x="1362075" y="4835525"/>
          <p14:tracePt t="67088" x="1460500" y="4835525"/>
          <p14:tracePt t="67104" x="1546225" y="4829175"/>
          <p14:tracePt t="67121" x="1647825" y="4816475"/>
          <p14:tracePt t="67138" x="1666875" y="4810125"/>
          <p14:tracePt t="67154" x="1758950" y="4803775"/>
          <p14:tracePt t="67172" x="1857375" y="4794250"/>
          <p14:tracePt t="67188" x="1933575" y="4787900"/>
          <p14:tracePt t="67205" x="2019300" y="4787900"/>
          <p14:tracePt t="67221" x="2127250" y="4787900"/>
          <p14:tracePt t="67238" x="2225675" y="4787900"/>
          <p14:tracePt t="67255" x="2282825" y="4787900"/>
          <p14:tracePt t="67271" x="2317750" y="4787900"/>
          <p14:tracePt t="67288" x="2390775" y="4787900"/>
          <p14:tracePt t="67305" x="2476500" y="4794250"/>
          <p14:tracePt t="67321" x="2533650" y="4800600"/>
          <p14:tracePt t="67338" x="2574925" y="4800600"/>
          <p14:tracePt t="67355" x="2622550" y="4800600"/>
          <p14:tracePt t="67371" x="2625725" y="4800600"/>
          <p14:tracePt t="67405" x="2625725" y="4797425"/>
          <p14:tracePt t="67421" x="2635250" y="4778375"/>
          <p14:tracePt t="67438" x="2641600" y="4743450"/>
          <p14:tracePt t="67455" x="2641600" y="4708525"/>
          <p14:tracePt t="67472" x="2641600" y="4695825"/>
          <p14:tracePt t="67488" x="2641600" y="4686300"/>
          <p14:tracePt t="67505" x="2641600" y="4667250"/>
          <p14:tracePt t="67521" x="2641600" y="4660900"/>
          <p14:tracePt t="67538" x="2641600" y="4657725"/>
          <p14:tracePt t="67572" x="2641600" y="4654550"/>
          <p14:tracePt t="67615" x="2641600" y="4648200"/>
          <p14:tracePt t="68098" x="2641600" y="4645025"/>
          <p14:tracePt t="68179" x="2641600" y="4638675"/>
          <p14:tracePt t="73066" x="2613025" y="4638675"/>
          <p14:tracePt t="73074" x="2559050" y="4632325"/>
          <p14:tracePt t="73082" x="2482850" y="4622800"/>
          <p14:tracePt t="73090" x="2397125" y="4616450"/>
          <p14:tracePt t="73106" x="2343150" y="4606925"/>
          <p14:tracePt t="73122" x="2130425" y="4591050"/>
          <p14:tracePt t="73139" x="2009775" y="4594225"/>
          <p14:tracePt t="73156" x="1914525" y="4603750"/>
          <p14:tracePt t="73173" x="1841500" y="4603750"/>
          <p14:tracePt t="73190" x="1752600" y="4610100"/>
          <p14:tracePt t="73206" x="1666875" y="4616450"/>
          <p14:tracePt t="73222" x="1612900" y="4625975"/>
          <p14:tracePt t="73239" x="1593850" y="4629150"/>
          <p14:tracePt t="73256" x="1558925" y="4629150"/>
          <p14:tracePt t="73273" x="1511300" y="4625975"/>
          <p14:tracePt t="73289" x="1476375" y="4625975"/>
          <p14:tracePt t="73306" x="1422400" y="4625975"/>
          <p14:tracePt t="73323" x="1330325" y="4619625"/>
          <p14:tracePt t="73325" x="1289050" y="4619625"/>
          <p14:tracePt t="73340" x="1244600" y="4619625"/>
          <p14:tracePt t="73356" x="1158875" y="4619625"/>
          <p14:tracePt t="73372" x="1028700" y="4625975"/>
          <p14:tracePt t="73389" x="968375" y="4625975"/>
          <p14:tracePt t="73406" x="901700" y="4622800"/>
          <p14:tracePt t="73423" x="866775" y="4616450"/>
          <p14:tracePt t="73439" x="825500" y="4616450"/>
          <p14:tracePt t="73456" x="787400" y="4616450"/>
          <p14:tracePt t="73473" x="746125" y="4616450"/>
          <p14:tracePt t="73489" x="695325" y="4619625"/>
          <p14:tracePt t="73506" x="654050" y="4632325"/>
          <p14:tracePt t="73523" x="603250" y="4645025"/>
          <p14:tracePt t="73539" x="581025" y="4648200"/>
          <p14:tracePt t="73556" x="565150" y="4664075"/>
          <p14:tracePt t="73572" x="536575" y="4676775"/>
          <p14:tracePt t="73589" x="517525" y="4686300"/>
          <p14:tracePt t="73606" x="508000" y="4686300"/>
          <p14:tracePt t="73622" x="492125" y="4686300"/>
          <p14:tracePt t="73639" x="488950" y="4692650"/>
          <p14:tracePt t="73656" x="485775" y="4695825"/>
          <p14:tracePt t="73673" x="479425" y="4699000"/>
          <p14:tracePt t="73690" x="466725" y="4708525"/>
          <p14:tracePt t="73706" x="450850" y="4718050"/>
          <p14:tracePt t="73723" x="444500" y="4727575"/>
          <p14:tracePt t="73740" x="434975" y="4749800"/>
          <p14:tracePt t="73755" x="431800" y="4768850"/>
          <p14:tracePt t="73773" x="425450" y="4784725"/>
          <p14:tracePt t="73789" x="419100" y="4797425"/>
          <p14:tracePt t="73806" x="415925" y="4819650"/>
          <p14:tracePt t="73822" x="415925" y="4832350"/>
          <p14:tracePt t="73839" x="415925" y="4835525"/>
          <p14:tracePt t="73856" x="415925" y="4845050"/>
          <p14:tracePt t="73872" x="415925" y="4864100"/>
          <p14:tracePt t="73889" x="415925" y="4879975"/>
          <p14:tracePt t="73906" x="422275" y="4902200"/>
          <p14:tracePt t="73923" x="431800" y="4914900"/>
          <p14:tracePt t="73939" x="441325" y="4930775"/>
          <p14:tracePt t="73956" x="447675" y="4949825"/>
          <p14:tracePt t="73973" x="454025" y="4956175"/>
          <p14:tracePt t="73990" x="460375" y="4975225"/>
          <p14:tracePt t="74005" x="466725" y="5003800"/>
          <p14:tracePt t="74023" x="469900" y="5013325"/>
          <p14:tracePt t="74039" x="488950" y="5038725"/>
          <p14:tracePt t="74056" x="488950" y="5048250"/>
          <p14:tracePt t="74073" x="492125" y="5054600"/>
          <p14:tracePt t="74090" x="508000" y="5064125"/>
          <p14:tracePt t="74106" x="517525" y="5067300"/>
          <p14:tracePt t="74123" x="530225" y="5076825"/>
          <p14:tracePt t="74139" x="558800" y="5083175"/>
          <p14:tracePt t="74156" x="571500" y="5089525"/>
          <p14:tracePt t="74173" x="593725" y="5092700"/>
          <p14:tracePt t="74190" x="612775" y="5099050"/>
          <p14:tracePt t="74206" x="622300" y="5102225"/>
          <p14:tracePt t="74222" x="644525" y="5108575"/>
          <p14:tracePt t="74240" x="654050" y="5124450"/>
          <p14:tracePt t="74255" x="685800" y="5130800"/>
          <p14:tracePt t="74272" x="714375" y="5140325"/>
          <p14:tracePt t="74290" x="736600" y="5146675"/>
          <p14:tracePt t="74306" x="752475" y="5149850"/>
          <p14:tracePt t="74322" x="765175" y="5149850"/>
          <p14:tracePt t="74324" x="768350" y="5149850"/>
          <p14:tracePt t="74339" x="793750" y="5149850"/>
          <p14:tracePt t="74356" x="822325" y="5149850"/>
          <p14:tracePt t="74373" x="844550" y="5149850"/>
          <p14:tracePt t="74389" x="876300" y="5149850"/>
          <p14:tracePt t="74406" x="911225" y="5156200"/>
          <p14:tracePt t="74423" x="949325" y="5156200"/>
          <p14:tracePt t="74439" x="971550" y="5162550"/>
          <p14:tracePt t="74456" x="981075" y="5162550"/>
          <p14:tracePt t="74473" x="1000125" y="5162550"/>
          <p14:tracePt t="74490" x="1016000" y="5162550"/>
          <p14:tracePt t="74506" x="1041400" y="5162550"/>
          <p14:tracePt t="74522" x="1069975" y="5162550"/>
          <p14:tracePt t="74540" x="1089025" y="5162550"/>
          <p14:tracePt t="74556" x="1143000" y="5162550"/>
          <p14:tracePt t="74572" x="1187450" y="5143500"/>
          <p14:tracePt t="74590" x="1203325" y="5140325"/>
          <p14:tracePt t="74606" x="1216025" y="5140325"/>
          <p14:tracePt t="74623" x="1225550" y="5127625"/>
          <p14:tracePt t="74639" x="1241425" y="5114925"/>
          <p14:tracePt t="74656" x="1250950" y="5099050"/>
          <p14:tracePt t="74673" x="1260475" y="5076825"/>
          <p14:tracePt t="74690" x="1260475" y="5057775"/>
          <p14:tracePt t="74706" x="1266825" y="5048250"/>
          <p14:tracePt t="74722" x="1266825" y="5035550"/>
          <p14:tracePt t="74740" x="1266825" y="5016500"/>
          <p14:tracePt t="74755" x="1266825" y="5003800"/>
          <p14:tracePt t="74773" x="1266825" y="4978400"/>
          <p14:tracePt t="74790" x="1266825" y="4962525"/>
          <p14:tracePt t="74806" x="1266825" y="4949825"/>
          <p14:tracePt t="74822" x="1266825" y="4914900"/>
          <p14:tracePt t="74840" x="1266825" y="4895850"/>
          <p14:tracePt t="74856" x="1263650" y="4879975"/>
          <p14:tracePt t="74873" x="1263650" y="4870450"/>
          <p14:tracePt t="74889" x="1254125" y="4854575"/>
          <p14:tracePt t="74906" x="1244600" y="4841875"/>
          <p14:tracePt t="74923" x="1228725" y="4832350"/>
          <p14:tracePt t="74956" x="1228725" y="4826000"/>
          <p14:tracePt t="75863" x="1238250" y="4838700"/>
          <p14:tracePt t="75871" x="1241425" y="4845050"/>
          <p14:tracePt t="75878" x="1257300" y="4854575"/>
          <p14:tracePt t="75886" x="1276350" y="4867275"/>
          <p14:tracePt t="75902" x="1285875" y="4876800"/>
          <p14:tracePt t="75918" x="1346200" y="4905375"/>
          <p14:tracePt t="75935" x="1419225" y="4949825"/>
          <p14:tracePt t="75952" x="1501775" y="4987925"/>
          <p14:tracePt t="75969" x="1606550" y="5035550"/>
          <p14:tracePt t="75985" x="1717675" y="5073650"/>
          <p14:tracePt t="76001" x="1860550" y="5114925"/>
          <p14:tracePt t="76019" x="2009775" y="5124450"/>
          <p14:tracePt t="76035" x="2139950" y="5133975"/>
          <p14:tracePt t="76052" x="2279650" y="5156200"/>
          <p14:tracePt t="76069" x="2447925" y="5156200"/>
          <p14:tracePt t="76085" x="2501900" y="5156200"/>
          <p14:tracePt t="76102" x="2590800" y="5165725"/>
          <p14:tracePt t="76118" x="2667000" y="5172075"/>
          <p14:tracePt t="76135" x="2743200" y="5184775"/>
          <p14:tracePt t="76152" x="2800350" y="5191125"/>
          <p14:tracePt t="76168" x="2835275" y="5197475"/>
          <p14:tracePt t="76185" x="2905125" y="5210175"/>
          <p14:tracePt t="76202" x="2968625" y="5216525"/>
          <p14:tracePt t="76219" x="3063875" y="5216525"/>
          <p14:tracePt t="76235" x="3152775" y="5226050"/>
          <p14:tracePt t="76251" x="3251200" y="5238750"/>
          <p14:tracePt t="76269" x="3340100" y="5238750"/>
          <p14:tracePt t="76285" x="3467100" y="5248275"/>
          <p14:tracePt t="76302" x="3575050" y="5248275"/>
          <p14:tracePt t="76319" x="3670300" y="5254625"/>
          <p14:tracePt t="76336" x="3695700" y="5254625"/>
          <p14:tracePt t="76352" x="3752850" y="5267325"/>
          <p14:tracePt t="76368" x="3800475" y="5267325"/>
          <p14:tracePt t="76369" x="3819525" y="5273675"/>
          <p14:tracePt t="76385" x="3851275" y="5273675"/>
          <p14:tracePt t="76402" x="3892550" y="5273675"/>
          <p14:tracePt t="76419" x="3949700" y="5273675"/>
          <p14:tracePt t="76435" x="3997325" y="5273675"/>
          <p14:tracePt t="76452" x="4032250" y="5273675"/>
          <p14:tracePt t="76468" x="4060825" y="5273675"/>
          <p14:tracePt t="76486" x="4086225" y="5273675"/>
          <p14:tracePt t="76501" x="4102100" y="5273675"/>
          <p14:tracePt t="76518" x="4133850" y="5273675"/>
          <p14:tracePt t="76535" x="4152900" y="5273675"/>
          <p14:tracePt t="76552" x="4162425" y="5273675"/>
          <p14:tracePt t="76568" x="4171950" y="5270500"/>
          <p14:tracePt t="76586" x="4181475" y="5270500"/>
          <p14:tracePt t="76674" x="4187825" y="5270500"/>
          <p14:tracePt t="76845" x="4191000" y="5267325"/>
          <p14:tracePt t="76868" x="4194175" y="5267325"/>
          <p14:tracePt t="76908" x="4194175" y="5264150"/>
          <p14:tracePt t="76981" x="4200525" y="5264150"/>
          <p14:tracePt t="77237" x="4203700" y="5264150"/>
          <p14:tracePt t="77244" x="4210050" y="5264150"/>
          <p14:tracePt t="77252" x="4213225" y="5264150"/>
          <p14:tracePt t="77260" x="4219575" y="5264150"/>
          <p14:tracePt t="77275" x="4222750" y="5264150"/>
          <p14:tracePt t="77292" x="4235450" y="5264150"/>
          <p14:tracePt t="77310" x="4251325" y="5264150"/>
          <p14:tracePt t="77326" x="4254500" y="5264150"/>
          <p14:tracePt t="77342" x="4270375" y="5264150"/>
          <p14:tracePt t="77360" x="4283075" y="5264150"/>
          <p14:tracePt t="77376" x="4305300" y="5264150"/>
          <p14:tracePt t="77392" x="4314825" y="5264150"/>
          <p14:tracePt t="77410" x="4318000" y="5264150"/>
          <p14:tracePt t="77426" x="4327525" y="5264150"/>
          <p14:tracePt t="77443" x="4340225" y="5264150"/>
          <p14:tracePt t="77460" x="4356100" y="5270500"/>
          <p14:tracePt t="77476" x="4381500" y="5273675"/>
          <p14:tracePt t="77493" x="4429125" y="5280025"/>
          <p14:tracePt t="77509" x="4470400" y="5286375"/>
          <p14:tracePt t="77526" x="4505325" y="5292725"/>
          <p14:tracePt t="77542" x="4549775" y="5302250"/>
          <p14:tracePt t="77559" x="4584700" y="5302250"/>
          <p14:tracePt t="77576" x="4622800" y="5302250"/>
          <p14:tracePt t="77593" x="4664075" y="5302250"/>
          <p14:tracePt t="77610" x="4689475" y="5302250"/>
          <p14:tracePt t="77626" x="4718050" y="5302250"/>
          <p14:tracePt t="77642" x="4765675" y="5302250"/>
          <p14:tracePt t="77660" x="4797425" y="5302250"/>
          <p14:tracePt t="77676" x="4819650" y="5308600"/>
          <p14:tracePt t="77693" x="4854575" y="5308600"/>
          <p14:tracePt t="77710" x="4902200" y="5308600"/>
          <p14:tracePt t="77726" x="4959350" y="5308600"/>
          <p14:tracePt t="77743" x="5013325" y="5308600"/>
          <p14:tracePt t="77760" x="5070475" y="5305425"/>
          <p14:tracePt t="77775" x="5118100" y="5305425"/>
          <p14:tracePt t="77792" x="5172075" y="5292725"/>
          <p14:tracePt t="77810" x="5191125" y="5292725"/>
          <p14:tracePt t="77826" x="5219700" y="5289550"/>
          <p14:tracePt t="77842" x="5267325" y="5283200"/>
          <p14:tracePt t="77859" x="5302250" y="5276850"/>
          <p14:tracePt t="77876" x="5337175" y="5270500"/>
          <p14:tracePt t="77893" x="5372100" y="5257800"/>
          <p14:tracePt t="77909" x="5397500" y="5254625"/>
          <p14:tracePt t="77926" x="5419725" y="5235575"/>
          <p14:tracePt t="77943" x="5457825" y="5213350"/>
          <p14:tracePt t="77960" x="5470525" y="5207000"/>
          <p14:tracePt t="77976" x="5492750" y="5191125"/>
          <p14:tracePt t="77992" x="5524500" y="5172075"/>
          <p14:tracePt t="78010" x="5549900" y="5159375"/>
          <p14:tracePt t="78026" x="5578475" y="5140325"/>
          <p14:tracePt t="78042" x="5588000" y="5130800"/>
          <p14:tracePt t="78060" x="5591175" y="5124450"/>
          <p14:tracePt t="78076" x="5597525" y="5114925"/>
          <p14:tracePt t="78093" x="5600700" y="5105400"/>
          <p14:tracePt t="78110" x="5600700" y="5099050"/>
          <p14:tracePt t="78126" x="5607050" y="5076825"/>
          <p14:tracePt t="78143" x="5607050" y="5057775"/>
          <p14:tracePt t="78159" x="5607050" y="5032375"/>
          <p14:tracePt t="78176" x="5610225" y="5016500"/>
          <p14:tracePt t="78193" x="5610225" y="5006975"/>
          <p14:tracePt t="78210" x="5610225" y="4997450"/>
          <p14:tracePt t="78226" x="5610225" y="4987925"/>
          <p14:tracePt t="78242" x="5610225" y="4978400"/>
          <p14:tracePt t="78260" x="5610225" y="4972050"/>
          <p14:tracePt t="78276" x="5607050" y="4972050"/>
          <p14:tracePt t="78831" x="5600700" y="4972050"/>
          <p14:tracePt t="78846" x="5584825" y="4972050"/>
          <p14:tracePt t="78855" x="5553075" y="4994275"/>
          <p14:tracePt t="78862" x="5518150" y="5000625"/>
          <p14:tracePt t="78871" x="5470525" y="5032375"/>
          <p14:tracePt t="78886" x="5365750" y="5070475"/>
          <p14:tracePt t="78903" x="5248275" y="5095875"/>
          <p14:tracePt t="78920" x="5114925" y="5130800"/>
          <p14:tracePt t="78937" x="4943475" y="5165725"/>
          <p14:tracePt t="78954" x="4737100" y="5200650"/>
          <p14:tracePt t="78970" x="4508500" y="5248275"/>
          <p14:tracePt t="78987" x="4343400" y="5299075"/>
          <p14:tracePt t="79004" x="4133850" y="5314950"/>
          <p14:tracePt t="79020" x="3971925" y="5349875"/>
          <p14:tracePt t="79036" x="3822700" y="5359400"/>
          <p14:tracePt t="79053" x="3673475" y="5375275"/>
          <p14:tracePt t="79070" x="3521075" y="5394325"/>
          <p14:tracePt t="79087" x="3308350" y="5416550"/>
          <p14:tracePt t="79104" x="3244850" y="5416550"/>
          <p14:tracePt t="79120" x="3114675" y="5426075"/>
          <p14:tracePt t="79136" x="3006725" y="5426075"/>
          <p14:tracePt t="79153" x="2857500" y="5426075"/>
          <p14:tracePt t="79170" x="2768600" y="5413375"/>
          <p14:tracePt t="79187" x="2692400" y="5413375"/>
          <p14:tracePt t="79204" x="2625725" y="5400675"/>
          <p14:tracePt t="79220" x="2536825" y="5400675"/>
          <p14:tracePt t="79237" x="2498725" y="5400675"/>
          <p14:tracePt t="79254" x="2476500" y="5400675"/>
          <p14:tracePt t="79270" x="2466975" y="5400675"/>
          <p14:tracePt t="79386" x="2466975" y="5397500"/>
          <p14:tracePt t="79394" x="2466975" y="5391150"/>
          <p14:tracePt t="79403" x="2466975" y="5387975"/>
          <p14:tracePt t="79426" x="2466975" y="5381625"/>
          <p14:tracePt t="79437" x="2466975" y="5378450"/>
          <p14:tracePt t="79453" x="2466975" y="5372100"/>
          <p14:tracePt t="79470" x="2466975" y="5365750"/>
          <p14:tracePt t="79487" x="2470150" y="5359400"/>
          <p14:tracePt t="79504" x="2479675" y="5346700"/>
          <p14:tracePt t="79520" x="2495550" y="5337175"/>
          <p14:tracePt t="79536" x="2508250" y="5321300"/>
          <p14:tracePt t="79554" x="2559050" y="5308600"/>
          <p14:tracePt t="79570" x="2600325" y="5295900"/>
          <p14:tracePt t="79586" x="2632075" y="5295900"/>
          <p14:tracePt t="79604" x="2705100" y="5295900"/>
          <p14:tracePt t="79620" x="2720975" y="5295900"/>
          <p14:tracePt t="79637" x="2746375" y="5295900"/>
          <p14:tracePt t="79653" x="2765425" y="5295900"/>
          <p14:tracePt t="79670" x="2784475" y="5295900"/>
          <p14:tracePt t="79687" x="2797175" y="5295900"/>
          <p14:tracePt t="79704" x="2813050" y="5295900"/>
          <p14:tracePt t="79720" x="2816225" y="5295900"/>
          <p14:tracePt t="79737" x="2835275" y="5295900"/>
          <p14:tracePt t="79753" x="2844800" y="5295900"/>
          <p14:tracePt t="79770" x="2860675" y="5295900"/>
          <p14:tracePt t="79786" x="2873375" y="5295900"/>
          <p14:tracePt t="79804" x="2889250" y="5295900"/>
          <p14:tracePt t="79820" x="2898775" y="5295900"/>
          <p14:tracePt t="79836" x="2908300" y="5295900"/>
          <p14:tracePt t="79853" x="2921000" y="5292725"/>
          <p14:tracePt t="79870" x="2924175" y="5289550"/>
          <p14:tracePt t="79924" x="2924175" y="5283200"/>
          <p14:tracePt t="79941" x="2924175" y="5280025"/>
          <p14:tracePt t="79948" x="2924175" y="5273675"/>
          <p14:tracePt t="79966" x="2917825" y="5270500"/>
          <p14:tracePt t="79974" x="2908300" y="5264150"/>
          <p14:tracePt t="79987" x="2898775" y="5254625"/>
          <p14:tracePt t="80004" x="2889250" y="5251450"/>
          <p14:tracePt t="80020" x="2847975" y="5245100"/>
          <p14:tracePt t="80037" x="2806700" y="5232400"/>
          <p14:tracePt t="80053" x="2714625" y="5226050"/>
          <p14:tracePt t="80070" x="2654300" y="5216525"/>
          <p14:tracePt t="80086" x="2600325" y="5216525"/>
          <p14:tracePt t="80103" x="2520950" y="5216525"/>
          <p14:tracePt t="80120" x="2473325" y="5216525"/>
          <p14:tracePt t="80137" x="2397125" y="5210175"/>
          <p14:tracePt t="80154" x="2349500" y="5197475"/>
          <p14:tracePt t="80170" x="2301875" y="5197475"/>
          <p14:tracePt t="80186" x="2254250" y="5197475"/>
          <p14:tracePt t="80203" x="2212975" y="5197475"/>
          <p14:tracePt t="80220" x="2190750" y="5194300"/>
          <p14:tracePt t="80237" x="2181225" y="5194300"/>
          <p14:tracePt t="80254" x="2178050" y="5194300"/>
          <p14:tracePt t="80286" x="2162175" y="5194300"/>
          <p14:tracePt t="80303" x="2133600" y="5187950"/>
          <p14:tracePt t="80320" x="2105025" y="5187950"/>
          <p14:tracePt t="80337" x="2085975" y="5187950"/>
          <p14:tracePt t="80353" x="2066925" y="5187950"/>
          <p14:tracePt t="80370" x="2051050" y="5187950"/>
          <p14:tracePt t="80387" x="2044700" y="5184775"/>
          <p14:tracePt t="80404" x="2035175" y="5184775"/>
          <p14:tracePt t="80420" x="2019300" y="5178425"/>
          <p14:tracePt t="80436" x="2009775" y="5178425"/>
          <p14:tracePt t="80454" x="2006600" y="5178425"/>
          <p14:tracePt t="80470" x="1997075" y="5175250"/>
          <p14:tracePt t="80486" x="1993900" y="5175250"/>
          <p14:tracePt t="80504" x="1987550" y="5175250"/>
          <p14:tracePt t="80520" x="1978025" y="5168900"/>
          <p14:tracePt t="80537" x="1965325" y="5168900"/>
          <p14:tracePt t="80553" x="1952625" y="5165725"/>
          <p14:tracePt t="80570" x="1924050" y="5165725"/>
          <p14:tracePt t="80587" x="1905000" y="5159375"/>
          <p14:tracePt t="80604" x="1882775" y="5159375"/>
          <p14:tracePt t="80620" x="1851025" y="5159375"/>
          <p14:tracePt t="80637" x="1816100" y="5159375"/>
          <p14:tracePt t="80654" x="1787525" y="5159375"/>
          <p14:tracePt t="80670" x="1755775" y="5159375"/>
          <p14:tracePt t="80686" x="1727200" y="5159375"/>
          <p14:tracePt t="80704" x="1714500" y="5159375"/>
          <p14:tracePt t="80721" x="1679575" y="5159375"/>
          <p14:tracePt t="80737" x="1647825" y="5159375"/>
          <p14:tracePt t="80754" x="1631950" y="5159375"/>
          <p14:tracePt t="80770" x="1606550" y="5159375"/>
          <p14:tracePt t="80786" x="1571625" y="5159375"/>
          <p14:tracePt t="80804" x="1527175" y="5156200"/>
          <p14:tracePt t="80820" x="1485900" y="5156200"/>
          <p14:tracePt t="80837" x="1454150" y="5156200"/>
          <p14:tracePt t="80854" x="1425575" y="5156200"/>
          <p14:tracePt t="80870" x="1390650" y="5156200"/>
          <p14:tracePt t="80887" x="1358900" y="5156200"/>
          <p14:tracePt t="80904" x="1323975" y="5156200"/>
          <p14:tracePt t="80920" x="1276350" y="5156200"/>
          <p14:tracePt t="80936" x="1235075" y="5146675"/>
          <p14:tracePt t="80954" x="1177925" y="5146675"/>
          <p14:tracePt t="80970" x="1127125" y="5146675"/>
          <p14:tracePt t="80987" x="1063625" y="5146675"/>
          <p14:tracePt t="81004" x="1016000" y="5146675"/>
          <p14:tracePt t="81020" x="930275" y="5140325"/>
          <p14:tracePt t="81036" x="863600" y="5133975"/>
          <p14:tracePt t="81054" x="758825" y="5133975"/>
          <p14:tracePt t="81070" x="698500" y="5137150"/>
          <p14:tracePt t="81087" x="631825" y="5143500"/>
          <p14:tracePt t="81104" x="596900" y="5143500"/>
          <p14:tracePt t="81120" x="561975" y="5156200"/>
          <p14:tracePt t="81138" x="530225" y="5156200"/>
          <p14:tracePt t="81154" x="501650" y="5156200"/>
          <p14:tracePt t="81170" x="460375" y="5153025"/>
          <p14:tracePt t="81187" x="409575" y="5153025"/>
          <p14:tracePt t="81203" x="374650" y="5156200"/>
          <p14:tracePt t="81220" x="355600" y="5156200"/>
          <p14:tracePt t="81236" x="342900" y="5159375"/>
          <p14:tracePt t="81253" x="336550" y="5159375"/>
          <p14:tracePt t="81270" x="333375" y="5159375"/>
          <p14:tracePt t="81287" x="323850" y="5168900"/>
          <p14:tracePt t="81304" x="311150" y="5172075"/>
          <p14:tracePt t="81320" x="304800" y="5178425"/>
          <p14:tracePt t="81337" x="295275" y="5187950"/>
          <p14:tracePt t="81353" x="285750" y="5191125"/>
          <p14:tracePt t="81370" x="273050" y="5200650"/>
          <p14:tracePt t="81387" x="263525" y="5210175"/>
          <p14:tracePt t="81404" x="247650" y="5226050"/>
          <p14:tracePt t="81420" x="241300" y="5235575"/>
          <p14:tracePt t="81436" x="238125" y="5245100"/>
          <p14:tracePt t="81453" x="234950" y="5254625"/>
          <p14:tracePt t="81470" x="228600" y="5260975"/>
          <p14:tracePt t="81486" x="228600" y="5270500"/>
          <p14:tracePt t="81504" x="228600" y="5295900"/>
          <p14:tracePt t="81520" x="228600" y="5305425"/>
          <p14:tracePt t="81537" x="231775" y="5318125"/>
          <p14:tracePt t="81554" x="234950" y="5327650"/>
          <p14:tracePt t="81570" x="241300" y="5346700"/>
          <p14:tracePt t="81587" x="244475" y="5365750"/>
          <p14:tracePt t="81604" x="247650" y="5375275"/>
          <p14:tracePt t="81620" x="254000" y="5391150"/>
          <p14:tracePt t="81637" x="263525" y="5410200"/>
          <p14:tracePt t="81653" x="273050" y="5419725"/>
          <p14:tracePt t="81670" x="282575" y="5429250"/>
          <p14:tracePt t="81686" x="285750" y="5432425"/>
          <p14:tracePt t="81704" x="292100" y="5445125"/>
          <p14:tracePt t="81720" x="307975" y="5467350"/>
          <p14:tracePt t="81736" x="323850" y="5470525"/>
          <p14:tracePt t="81754" x="333375" y="5483225"/>
          <p14:tracePt t="81770" x="339725" y="5483225"/>
          <p14:tracePt t="81787" x="355600" y="5492750"/>
          <p14:tracePt t="81804" x="384175" y="5511800"/>
          <p14:tracePt t="81820" x="412750" y="5521325"/>
          <p14:tracePt t="81837" x="447675" y="5540375"/>
          <p14:tracePt t="81854" x="498475" y="5559425"/>
          <p14:tracePt t="81871" x="539750" y="5565775"/>
          <p14:tracePt t="81886" x="577850" y="5565775"/>
          <p14:tracePt t="81904" x="600075" y="5581650"/>
          <p14:tracePt t="81920" x="615950" y="5581650"/>
          <p14:tracePt t="81936" x="635000" y="5581650"/>
          <p14:tracePt t="81954" x="657225" y="5581650"/>
          <p14:tracePt t="81970" x="682625" y="5588000"/>
          <p14:tracePt t="81987" x="727075" y="5591175"/>
          <p14:tracePt t="82004" x="755650" y="5591175"/>
          <p14:tracePt t="82020" x="790575" y="5591175"/>
          <p14:tracePt t="82037" x="815975" y="5591175"/>
          <p14:tracePt t="82054" x="831850" y="5597525"/>
          <p14:tracePt t="82070" x="850900" y="5603875"/>
          <p14:tracePt t="82087" x="857250" y="5603875"/>
          <p14:tracePt t="82104" x="866775" y="5603875"/>
          <p14:tracePt t="82460" x="869950" y="5607050"/>
          <p14:tracePt t="82936" x="869950" y="5610225"/>
          <p14:tracePt t="82959" x="854075" y="5616575"/>
          <p14:tracePt t="82968" x="847725" y="5616575"/>
          <p14:tracePt t="82977" x="844550" y="5619750"/>
          <p14:tracePt t="82992" x="835025" y="5626100"/>
          <p14:tracePt t="83008" x="819150" y="5626100"/>
          <p14:tracePt t="83025" x="800100" y="5626100"/>
          <p14:tracePt t="83042" x="787400" y="5632450"/>
          <p14:tracePt t="83059" x="758825" y="5632450"/>
          <p14:tracePt t="83075" x="742950" y="5632450"/>
          <p14:tracePt t="83092" x="720725" y="5635625"/>
          <p14:tracePt t="83109" x="717550" y="5635625"/>
          <p14:tracePt t="83126" x="708025" y="5635625"/>
          <p14:tracePt t="83142" x="698500" y="5635625"/>
          <p14:tracePt t="83159" x="688975" y="5635625"/>
          <p14:tracePt t="83176" x="676275" y="5635625"/>
          <p14:tracePt t="83192" x="654050" y="5641975"/>
          <p14:tracePt t="83208" x="635000" y="5645150"/>
          <p14:tracePt t="83226" x="622300" y="5645150"/>
          <p14:tracePt t="83242" x="609600" y="5645150"/>
          <p14:tracePt t="83258" x="593725" y="5648325"/>
          <p14:tracePt t="83275" x="587375" y="5648325"/>
          <p14:tracePt t="83292" x="577850" y="5654675"/>
          <p14:tracePt t="83309" x="574675" y="5657850"/>
          <p14:tracePt t="83326" x="568325" y="5657850"/>
          <p14:tracePt t="83342" x="565150" y="5667375"/>
          <p14:tracePt t="83359" x="558800" y="5689600"/>
          <p14:tracePt t="83376" x="549275" y="5699125"/>
          <p14:tracePt t="83392" x="549275" y="5718175"/>
          <p14:tracePt t="83394" x="549275" y="5721350"/>
          <p14:tracePt t="83409" x="546100" y="5730875"/>
          <p14:tracePt t="83426" x="539750" y="5753100"/>
          <p14:tracePt t="83442" x="539750" y="5762625"/>
          <p14:tracePt t="83458" x="533400" y="5775325"/>
          <p14:tracePt t="83475" x="530225" y="5803900"/>
          <p14:tracePt t="83492" x="530225" y="5829300"/>
          <p14:tracePt t="83508" x="530225" y="5838825"/>
          <p14:tracePt t="83526" x="536575" y="5857875"/>
          <p14:tracePt t="83542" x="536575" y="5880100"/>
          <p14:tracePt t="83559" x="536575" y="5892800"/>
          <p14:tracePt t="83576" x="546100" y="5921375"/>
          <p14:tracePt t="83591" x="552450" y="5930900"/>
          <p14:tracePt t="83609" x="555625" y="5949950"/>
          <p14:tracePt t="83626" x="561975" y="5972175"/>
          <p14:tracePt t="83642" x="568325" y="5984875"/>
          <p14:tracePt t="83659" x="577850" y="6000750"/>
          <p14:tracePt t="83676" x="581025" y="6016625"/>
          <p14:tracePt t="83692" x="590550" y="6029325"/>
          <p14:tracePt t="83708" x="590550" y="6051550"/>
          <p14:tracePt t="83725" x="609600" y="6070600"/>
          <p14:tracePt t="83742" x="625475" y="6080125"/>
          <p14:tracePt t="83759" x="641350" y="6096000"/>
          <p14:tracePt t="83776" x="663575" y="6111875"/>
          <p14:tracePt t="83792" x="676275" y="6121400"/>
          <p14:tracePt t="83809" x="698500" y="6134100"/>
          <p14:tracePt t="83825" x="717550" y="6137275"/>
          <p14:tracePt t="83841" x="733425" y="6143625"/>
          <p14:tracePt t="83859" x="768350" y="6143625"/>
          <p14:tracePt t="83876" x="800100" y="6143625"/>
          <p14:tracePt t="83892" x="841375" y="6149975"/>
          <p14:tracePt t="83894" x="860425" y="6149975"/>
          <p14:tracePt t="83909" x="898525" y="6149975"/>
          <p14:tracePt t="83926" x="917575" y="6149975"/>
          <p14:tracePt t="83942" x="930275" y="6140450"/>
          <p14:tracePt t="83958" x="971550" y="6140450"/>
          <p14:tracePt t="83975" x="1006475" y="6115050"/>
          <p14:tracePt t="83992" x="1028700" y="6102350"/>
          <p14:tracePt t="84009" x="1038225" y="6089650"/>
          <p14:tracePt t="84026" x="1041400" y="6080125"/>
          <p14:tracePt t="84042" x="1047750" y="6070600"/>
          <p14:tracePt t="84059" x="1050925" y="6061075"/>
          <p14:tracePt t="84076" x="1054100" y="6051550"/>
          <p14:tracePt t="84092" x="1054100" y="6042025"/>
          <p14:tracePt t="84409" x="1060450" y="6042025"/>
          <p14:tracePt t="84424" x="1060450" y="6038850"/>
          <p14:tracePt t="84448" x="1063625" y="6032500"/>
          <p14:tracePt t="84456" x="1069975" y="6032500"/>
          <p14:tracePt t="84472" x="1073150" y="6032500"/>
          <p14:tracePt t="84498" x="1073150" y="6029325"/>
          <p14:tracePt t="84538" x="1079500" y="6029325"/>
          <p14:tracePt t="84667" x="1082675" y="6029325"/>
          <p14:tracePt t="84673" x="1082675" y="6026150"/>
          <p14:tracePt t="84698" x="1085850" y="6019800"/>
          <p14:tracePt t="84714" x="1095375" y="6019800"/>
          <p14:tracePt t="84724" x="1101725" y="6019800"/>
          <p14:tracePt t="84730" x="1104900" y="6019800"/>
          <p14:tracePt t="84744" x="1111250" y="6016625"/>
          <p14:tracePt t="84760" x="1114425" y="6016625"/>
          <p14:tracePt t="84777" x="1120775" y="6010275"/>
          <p14:tracePt t="84796" x="1130300" y="6010275"/>
          <p14:tracePt t="84812" x="1133475" y="6010275"/>
          <p14:tracePt t="84829" x="1136650" y="6010275"/>
          <p14:tracePt t="84843" x="1143000" y="6010275"/>
          <p14:tracePt t="84860" x="1152525" y="6010275"/>
          <p14:tracePt t="84877" x="1171575" y="6010275"/>
          <p14:tracePt t="84894" x="1190625" y="6010275"/>
          <p14:tracePt t="84910" x="1225550" y="6013450"/>
          <p14:tracePt t="84927" x="1273175" y="6019800"/>
          <p14:tracePt t="84944" x="1317625" y="6032500"/>
          <p14:tracePt t="84960" x="1371600" y="6032500"/>
          <p14:tracePt t="84977" x="1422400" y="6032500"/>
          <p14:tracePt t="84994" x="1479550" y="6029325"/>
          <p14:tracePt t="85011" x="1511300" y="6029325"/>
          <p14:tracePt t="85027" x="1558925" y="6029325"/>
          <p14:tracePt t="85044" x="1600200" y="6029325"/>
          <p14:tracePt t="85061" x="1635125" y="6029325"/>
          <p14:tracePt t="85077" x="1660525" y="6029325"/>
          <p14:tracePt t="85093" x="1682750" y="6026150"/>
          <p14:tracePt t="85110" x="1711325" y="6026150"/>
          <p14:tracePt t="85127" x="1790700" y="6032500"/>
          <p14:tracePt t="85144" x="1854200" y="6032500"/>
          <p14:tracePt t="85160" x="1905000" y="6032500"/>
          <p14:tracePt t="85177" x="1981200" y="6038850"/>
          <p14:tracePt t="85194" x="2028825" y="6045200"/>
          <p14:tracePt t="85210" x="2076450" y="6045200"/>
          <p14:tracePt t="85227" x="2127250" y="6045200"/>
          <p14:tracePt t="85244" x="2190750" y="6045200"/>
          <p14:tracePt t="85260" x="2247900" y="6051550"/>
          <p14:tracePt t="85277" x="2295525" y="6051550"/>
          <p14:tracePt t="85294" x="2343150" y="6051550"/>
          <p14:tracePt t="85310" x="2409825" y="6051550"/>
          <p14:tracePt t="85328" x="2422525" y="6051550"/>
          <p14:tracePt t="85343" x="2438400" y="6051550"/>
          <p14:tracePt t="85360" x="2457450" y="6051550"/>
          <p14:tracePt t="85377" x="2476500" y="6051550"/>
          <p14:tracePt t="85410" x="2486025" y="6051550"/>
          <p14:tracePt t="85427" x="2492375" y="6051550"/>
          <p14:tracePt t="85444" x="2514600" y="6051550"/>
          <p14:tracePt t="85460" x="2533650" y="6051550"/>
          <p14:tracePt t="85477" x="2549525" y="6045200"/>
          <p14:tracePt t="85493" x="2574925" y="6038850"/>
          <p14:tracePt t="85510" x="2597150" y="6038850"/>
          <p14:tracePt t="85527" x="2628900" y="6038850"/>
          <p14:tracePt t="85544" x="2663825" y="6035675"/>
          <p14:tracePt t="85560" x="2679700" y="6035675"/>
          <p14:tracePt t="85577" x="2682875" y="6035675"/>
          <p14:tracePt t="86011" x="2682875" y="6029325"/>
          <p14:tracePt t="86018" x="2676525" y="6029325"/>
          <p14:tracePt t="86026" x="2673350" y="6029325"/>
          <p14:tracePt t="86035" x="2663825" y="6026150"/>
          <p14:tracePt t="86052" x="2657475" y="6026150"/>
          <p14:tracePt t="86076" x="2654300" y="6026150"/>
          <p14:tracePt t="86502" x="2651125" y="6026150"/>
          <p14:tracePt t="86511" x="2644775" y="6026150"/>
          <p14:tracePt t="86519" x="2635250" y="6026150"/>
          <p14:tracePt t="86537" x="2632075" y="6032500"/>
          <p14:tracePt t="86553" x="2616200" y="6035675"/>
          <p14:tracePt t="86570" x="2603500" y="6035675"/>
          <p14:tracePt t="86587" x="2593975" y="6042025"/>
          <p14:tracePt t="86603" x="2593975" y="6045200"/>
          <p14:tracePt t="86721" x="2587625" y="6048375"/>
          <p14:tracePt t="86745" x="2584450" y="6054725"/>
          <p14:tracePt t="87672" x="2597150" y="6054725"/>
          <p14:tracePt t="87678" x="2622550" y="6067425"/>
          <p14:tracePt t="87690" x="2644775" y="6073775"/>
          <p14:tracePt t="87707" x="2695575" y="6080125"/>
          <p14:tracePt t="87723" x="2771775" y="6080125"/>
          <p14:tracePt t="87740" x="2835275" y="6080125"/>
          <p14:tracePt t="87756" x="2882900" y="6076950"/>
          <p14:tracePt t="87774" x="2959100" y="6070600"/>
          <p14:tracePt t="87790" x="3019425" y="6061075"/>
          <p14:tracePt t="87807" x="3089275" y="6061075"/>
          <p14:tracePt t="87824" x="3162300" y="6061075"/>
          <p14:tracePt t="87840" x="3206750" y="6061075"/>
          <p14:tracePt t="87856" x="3270250" y="6067425"/>
          <p14:tracePt t="87873" x="3378200" y="6080125"/>
          <p14:tracePt t="87889" x="3425825" y="6080125"/>
          <p14:tracePt t="87907" x="3482975" y="6080125"/>
          <p14:tracePt t="87923" x="3514725" y="6080125"/>
          <p14:tracePt t="87940" x="3543300" y="6086475"/>
          <p14:tracePt t="87957" x="3584575" y="6086475"/>
          <p14:tracePt t="87973" x="3619500" y="6092825"/>
          <p14:tracePt t="87990" x="3660775" y="6092825"/>
          <p14:tracePt t="88006" x="3714750" y="6092825"/>
          <p14:tracePt t="88023" x="3781425" y="6092825"/>
          <p14:tracePt t="88040" x="3844925" y="6086475"/>
          <p14:tracePt t="88057" x="3946525" y="6092825"/>
          <p14:tracePt t="88073" x="3987800" y="6092825"/>
          <p14:tracePt t="88090" x="4051300" y="6099175"/>
          <p14:tracePt t="88106" x="4102100" y="6099175"/>
          <p14:tracePt t="88124" x="4133850" y="6099175"/>
          <p14:tracePt t="88404" x="4137025" y="6099175"/>
          <p14:tracePt t="88428" x="4137025" y="6102350"/>
          <p14:tracePt t="88436" x="4146550" y="6102350"/>
          <p14:tracePt t="88445" x="4178300" y="6108700"/>
          <p14:tracePt t="88460" x="4203700" y="6108700"/>
          <p14:tracePt t="88476" x="4267200" y="6108700"/>
          <p14:tracePt t="88478" x="4308475" y="6108700"/>
          <p14:tracePt t="88493" x="4384675" y="6108700"/>
          <p14:tracePt t="88510" x="4457700" y="6108700"/>
          <p14:tracePt t="88527" x="4498975" y="6108700"/>
          <p14:tracePt t="88543" x="4546600" y="6108700"/>
          <p14:tracePt t="88560" x="4568825" y="6108700"/>
          <p14:tracePt t="88577" x="4587875" y="6108700"/>
          <p14:tracePt t="88593" x="4603750" y="6108700"/>
          <p14:tracePt t="88610" x="4616450" y="6108700"/>
          <p14:tracePt t="88627" x="4635500" y="6108700"/>
          <p14:tracePt t="88644" x="4686300" y="6096000"/>
          <p14:tracePt t="88660" x="4733925" y="6096000"/>
          <p14:tracePt t="88678" x="4791075" y="6096000"/>
          <p14:tracePt t="88694" x="4816475" y="6089650"/>
          <p14:tracePt t="88710" x="4864100" y="6089650"/>
          <p14:tracePt t="88726" x="4905375" y="6089650"/>
          <p14:tracePt t="88743" x="4949825" y="6099175"/>
          <p14:tracePt t="88760" x="4972050" y="6099175"/>
          <p14:tracePt t="88777" x="4984750" y="6099175"/>
          <p14:tracePt t="88793" x="4987925" y="6096000"/>
          <p14:tracePt t="88810" x="5003800" y="6096000"/>
          <p14:tracePt t="88827" x="5016500" y="6096000"/>
          <p14:tracePt t="88844" x="5026025" y="6096000"/>
          <p14:tracePt t="88860" x="5035550" y="6096000"/>
          <p14:tracePt t="88877" x="5038725" y="6096000"/>
          <p14:tracePt t="88893" x="5045075" y="6092825"/>
          <p14:tracePt t="88910" x="5048250" y="6092825"/>
          <p14:tracePt t="88927" x="5054600" y="6092825"/>
          <p14:tracePt t="88944" x="5064125" y="6086475"/>
          <p14:tracePt t="88960" x="5083175" y="6083300"/>
          <p14:tracePt t="88976" x="5092700" y="6083300"/>
          <p14:tracePt t="88993" x="5102225" y="6076950"/>
          <p14:tracePt t="89387" x="5105400" y="6076950"/>
          <p14:tracePt t="89402" x="5111750" y="6076950"/>
          <p14:tracePt t="89410" x="5133975" y="6086475"/>
          <p14:tracePt t="89418" x="5159375" y="6092825"/>
          <p14:tracePt t="89427" x="5175250" y="6096000"/>
          <p14:tracePt t="89442" x="5264150" y="6127750"/>
          <p14:tracePt t="89460" x="5387975" y="6175375"/>
          <p14:tracePt t="89476" x="5521325" y="6216650"/>
          <p14:tracePt t="89493" x="5664200" y="6276975"/>
          <p14:tracePt t="89510" x="5845175" y="6292850"/>
          <p14:tracePt t="89526" x="6057900" y="6251575"/>
          <p14:tracePt t="89543" x="6203950" y="6010275"/>
          <p14:tracePt t="89560" x="6273800" y="5718175"/>
          <p14:tracePt t="90239" x="6280150" y="5718175"/>
          <p14:tracePt t="90246" x="6292850" y="5791200"/>
          <p14:tracePt t="90254" x="6308725" y="5886450"/>
          <p14:tracePt t="90262" x="6318250" y="5981700"/>
          <p14:tracePt t="90278" x="6327775" y="6076950"/>
          <p14:tracePt t="90294" x="6356350" y="6121400"/>
          <p14:tracePt t="90311" x="6381750" y="6121400"/>
          <p14:tracePt t="90328" x="6410325" y="6121400"/>
          <p14:tracePt t="90345" x="6419850" y="6121400"/>
          <p14:tracePt t="90361" x="6445250" y="6108700"/>
          <p14:tracePt t="90378" x="6505575" y="6089650"/>
          <p14:tracePt t="90395" x="6575425" y="6067425"/>
          <p14:tracePt t="90411" x="6661150" y="6067425"/>
          <p14:tracePt t="90428" x="6734175" y="6061075"/>
          <p14:tracePt t="90445" x="6842125" y="6054725"/>
          <p14:tracePt t="90461" x="6959600" y="6054725"/>
          <p14:tracePt t="90478" x="7121525" y="6048375"/>
          <p14:tracePt t="90495" x="7353300" y="6048375"/>
          <p14:tracePt t="90497" x="7483475" y="6048375"/>
          <p14:tracePt t="90512" x="7597775" y="6048375"/>
          <p14:tracePt t="90528" x="7820025" y="6054725"/>
          <p14:tracePt t="90544" x="8229600" y="6051550"/>
          <p14:tracePt t="90562" x="8512175" y="6051550"/>
          <p14:tracePt t="90578" x="8775700" y="6051550"/>
          <p14:tracePt t="90595" x="8994775" y="6045200"/>
          <p14:tracePt t="90611" x="9220200" y="6051550"/>
          <p14:tracePt t="90628" x="9420225" y="6035675"/>
          <p14:tracePt t="90645" x="9578975" y="6019800"/>
          <p14:tracePt t="90661" x="9740900" y="6003925"/>
          <p14:tracePt t="90678" x="9871075" y="5988050"/>
          <p14:tracePt t="90695" x="10020300" y="5962650"/>
          <p14:tracePt t="90712" x="10125075" y="5921375"/>
          <p14:tracePt t="90728" x="10207625" y="5876925"/>
          <p14:tracePt t="90744" x="10280650" y="5848350"/>
          <p14:tracePt t="90762" x="10379075" y="5791200"/>
          <p14:tracePt t="90778" x="10452100" y="5756275"/>
          <p14:tracePt t="90795" x="10487025" y="5708650"/>
          <p14:tracePt t="90811" x="10521950" y="5670550"/>
          <p14:tracePt t="90828" x="10534650" y="5648325"/>
          <p14:tracePt t="90845" x="10544175" y="5613400"/>
          <p14:tracePt t="90861" x="10556875" y="5556250"/>
          <p14:tracePt t="90878" x="10556875" y="5514975"/>
          <p14:tracePt t="90895" x="10563225" y="5457825"/>
          <p14:tracePt t="90911" x="10563225" y="5410200"/>
          <p14:tracePt t="90928" x="10563225" y="5359400"/>
          <p14:tracePt t="90945" x="10563225" y="5311775"/>
          <p14:tracePt t="90962" x="10556875" y="5276850"/>
          <p14:tracePt t="90978" x="10544175" y="5254625"/>
          <p14:tracePt t="90994" x="10544175" y="5213350"/>
          <p14:tracePt t="90996" x="10531475" y="5187950"/>
          <p14:tracePt t="91012" x="10515600" y="5146675"/>
          <p14:tracePt t="91028" x="10515600" y="5080000"/>
          <p14:tracePt t="91045" x="10509250" y="5038725"/>
          <p14:tracePt t="91061" x="10496550" y="5003800"/>
          <p14:tracePt t="91078" x="10477500" y="4968875"/>
          <p14:tracePt t="91094" x="10458450" y="4908550"/>
          <p14:tracePt t="91111" x="10426700" y="4857750"/>
          <p14:tracePt t="91128" x="10394950" y="4813300"/>
          <p14:tracePt t="91145" x="10363200" y="4768850"/>
          <p14:tracePt t="91162" x="10344150" y="4746625"/>
          <p14:tracePt t="91178" x="10321925" y="4708525"/>
          <p14:tracePt t="91195" x="10309225" y="4683125"/>
          <p14:tracePt t="91212" x="10274300" y="4613275"/>
          <p14:tracePt t="91228" x="10267950" y="4594225"/>
          <p14:tracePt t="91244" x="10261600" y="4559300"/>
          <p14:tracePt t="91261" x="10229850" y="4505325"/>
          <p14:tracePt t="91278" x="10204450" y="4460875"/>
          <p14:tracePt t="91295" x="10182225" y="4432300"/>
          <p14:tracePt t="91311" x="10153650" y="4410075"/>
          <p14:tracePt t="91328" x="10128250" y="4375150"/>
          <p14:tracePt t="91344" x="10093325" y="4337050"/>
          <p14:tracePt t="91361" x="10033000" y="4314825"/>
          <p14:tracePt t="91378" x="10007600" y="4292600"/>
          <p14:tracePt t="91394" x="9972675" y="4257675"/>
          <p14:tracePt t="91411" x="9944100" y="4244975"/>
          <p14:tracePt t="91428" x="9899650" y="4213225"/>
          <p14:tracePt t="91444" x="9852025" y="4206875"/>
          <p14:tracePt t="91461" x="9775825" y="4181475"/>
          <p14:tracePt t="91478" x="9715500" y="4175125"/>
          <p14:tracePt t="91495" x="9667875" y="4168775"/>
          <p14:tracePt t="91511" x="9626600" y="4162425"/>
          <p14:tracePt t="91528" x="9547225" y="4146550"/>
          <p14:tracePt t="91545" x="9467850" y="4133850"/>
          <p14:tracePt t="91561" x="9359900" y="4117975"/>
          <p14:tracePt t="91578" x="9261475" y="4108450"/>
          <p14:tracePt t="91595" x="9185275" y="4108450"/>
          <p14:tracePt t="91612" x="9144000" y="4108450"/>
          <p14:tracePt t="91628" x="9096375" y="4108450"/>
          <p14:tracePt t="91644" x="9064625" y="4108450"/>
          <p14:tracePt t="91661" x="9004300" y="4130675"/>
          <p14:tracePt t="91678" x="8905875" y="4152900"/>
          <p14:tracePt t="91694" x="8794750" y="4184650"/>
          <p14:tracePt t="91711" x="8734425" y="4203700"/>
          <p14:tracePt t="91728" x="8680450" y="4238625"/>
          <p14:tracePt t="91745" x="8645525" y="4267200"/>
          <p14:tracePt t="91761" x="8601075" y="4298950"/>
          <p14:tracePt t="91778" x="8556625" y="4330700"/>
          <p14:tracePt t="91795" x="8534400" y="4359275"/>
          <p14:tracePt t="91811" x="8509000" y="4397375"/>
          <p14:tracePt t="91828" x="8489950" y="4438650"/>
          <p14:tracePt t="91845" x="8461375" y="4473575"/>
          <p14:tracePt t="91861" x="8442325" y="4521200"/>
          <p14:tracePt t="91878" x="8442325" y="4530725"/>
          <p14:tracePt t="91894" x="8420100" y="4584700"/>
          <p14:tracePt t="91911" x="8420100" y="4610100"/>
          <p14:tracePt t="91928" x="8413750" y="4638675"/>
          <p14:tracePt t="91945" x="8404225" y="4667250"/>
          <p14:tracePt t="91961" x="8391525" y="4702175"/>
          <p14:tracePt t="91979" x="8385175" y="4743450"/>
          <p14:tracePt t="91995" x="8385175" y="4768850"/>
          <p14:tracePt t="92011" x="8385175" y="4816475"/>
          <p14:tracePt t="92028" x="8385175" y="4832350"/>
          <p14:tracePt t="92044" x="8385175" y="4857750"/>
          <p14:tracePt t="92062" x="8394700" y="4899025"/>
          <p14:tracePt t="92078" x="8397875" y="4943475"/>
          <p14:tracePt t="92095" x="8410575" y="4994275"/>
          <p14:tracePt t="92111" x="8426450" y="5022850"/>
          <p14:tracePt t="92128" x="8432800" y="5041900"/>
          <p14:tracePt t="92144" x="8461375" y="5080000"/>
          <p14:tracePt t="92162" x="8486775" y="5114925"/>
          <p14:tracePt t="92178" x="8502650" y="5149850"/>
          <p14:tracePt t="92195" x="8521700" y="5187950"/>
          <p14:tracePt t="92211" x="8537575" y="5210175"/>
          <p14:tracePt t="92228" x="8553450" y="5232400"/>
          <p14:tracePt t="92245" x="8578850" y="5260975"/>
          <p14:tracePt t="92261" x="8594725" y="5276850"/>
          <p14:tracePt t="92278" x="8616950" y="5299075"/>
          <p14:tracePt t="92294" x="8645525" y="5318125"/>
          <p14:tracePt t="92312" x="8693150" y="5353050"/>
          <p14:tracePt t="92328" x="8712200" y="5365750"/>
          <p14:tracePt t="92345" x="8775700" y="5407025"/>
          <p14:tracePt t="92362" x="8797925" y="5413375"/>
          <p14:tracePt t="92378" x="8848725" y="5426075"/>
          <p14:tracePt t="92394" x="8893175" y="5438775"/>
          <p14:tracePt t="92412" x="9004300" y="5451475"/>
          <p14:tracePt t="92428" x="9061450" y="5457825"/>
          <p14:tracePt t="92445" x="9102725" y="5464175"/>
          <p14:tracePt t="92462" x="9131300" y="5464175"/>
          <p14:tracePt t="92893" x="9134475" y="5464175"/>
          <p14:tracePt t="92916" x="9140825" y="5464175"/>
          <p14:tracePt t="92950" x="9140825" y="5461000"/>
          <p14:tracePt t="92975" x="9144000" y="5461000"/>
          <p14:tracePt t="93110" x="9147175" y="5461000"/>
          <p14:tracePt t="93126" x="9147175" y="5454650"/>
          <p14:tracePt t="93552" x="9153525" y="5454650"/>
          <p14:tracePt t="93568" x="9156700" y="5454650"/>
          <p14:tracePt t="94745" x="9163050" y="5454650"/>
          <p14:tracePt t="94752" x="9163050" y="5451475"/>
          <p14:tracePt t="94761" x="9166225" y="5441950"/>
          <p14:tracePt t="94769" x="9172575" y="5429250"/>
          <p14:tracePt t="94784" x="9175750" y="5426075"/>
          <p14:tracePt t="94801" x="9191625" y="5407025"/>
          <p14:tracePt t="94817" x="9201150" y="5400675"/>
          <p14:tracePt t="94834" x="9204325" y="5391150"/>
          <p14:tracePt t="94850" x="9210675" y="5378450"/>
          <p14:tracePt t="94867" x="9213850" y="5362575"/>
          <p14:tracePt t="94884" x="9213850" y="5353050"/>
          <p14:tracePt t="94901" x="9220200" y="5334000"/>
          <p14:tracePt t="94918" x="9226550" y="5299075"/>
          <p14:tracePt t="94934" x="9226550" y="5273675"/>
          <p14:tracePt t="94951" x="9226550" y="5238750"/>
          <p14:tracePt t="94968" x="9226550" y="5197475"/>
          <p14:tracePt t="94984" x="9223375" y="5156200"/>
          <p14:tracePt t="95001" x="9223375" y="5105400"/>
          <p14:tracePt t="95003" x="9210675" y="5073650"/>
          <p14:tracePt t="95018" x="9210675" y="5057775"/>
          <p14:tracePt t="95034" x="9201150" y="5000625"/>
          <p14:tracePt t="95050" x="9188450" y="4956175"/>
          <p14:tracePt t="95067" x="9178925" y="4914900"/>
          <p14:tracePt t="95084" x="9178925" y="4908550"/>
          <p14:tracePt t="95100" x="9178925" y="4895850"/>
          <p14:tracePt t="95118" x="9182100" y="4889500"/>
          <p14:tracePt t="95287" x="9182100" y="4886325"/>
          <p14:tracePt t="95302" x="9182100" y="4883150"/>
          <p14:tracePt t="95319" x="9182100" y="4876800"/>
          <p14:tracePt t="98402" x="9201150" y="4876800"/>
          <p14:tracePt t="98411" x="9267825" y="4876800"/>
          <p14:tracePt t="98418" x="9350375" y="4876800"/>
          <p14:tracePt t="98426" x="9436100" y="4876800"/>
          <p14:tracePt t="98441" x="9566275" y="4867275"/>
          <p14:tracePt t="98458" x="10096500" y="4829175"/>
          <p14:tracePt t="98475" x="10985500" y="4730750"/>
          <p14:tracePt t="98492" x="11515725" y="4689475"/>
          <p14:tracePt t="98508" x="11836400" y="4657725"/>
          <p14:tracePt t="98525" x="11979275" y="4616450"/>
          <p14:tracePt t="98542" x="12077700" y="4610100"/>
          <p14:tracePt t="98558" x="12090400" y="4603750"/>
          <p14:tracePt t="98757" x="12090400" y="4600575"/>
          <p14:tracePt t="98764" x="12096750" y="4594225"/>
          <p14:tracePt t="98780" x="12096750" y="4587875"/>
          <p14:tracePt t="98797" x="12096750" y="4581525"/>
          <p14:tracePt t="98981" x="12093575" y="4581525"/>
          <p14:tracePt t="98996" x="12093575" y="4578350"/>
          <p14:tracePt t="99012" x="12090400" y="4578350"/>
          <p14:tracePt t="99095" x="12084050" y="4572000"/>
          <p14:tracePt t="99110" x="12080875" y="4572000"/>
          <p14:tracePt t="99126" x="12077700" y="4572000"/>
          <p14:tracePt t="99134" x="12071350" y="4568825"/>
          <p14:tracePt t="99190" x="12068175" y="4568825"/>
          <p14:tracePt t="99238" x="12061825" y="4568825"/>
          <p14:tracePt t="99246" x="12058650" y="4568825"/>
          <p14:tracePt t="99254" x="12052300" y="4562475"/>
          <p14:tracePt t="99269" x="12049125" y="4562475"/>
          <p14:tracePt t="99286" x="12039600" y="4562475"/>
          <p14:tracePt t="99302" x="12036425" y="4559300"/>
          <p14:tracePt t="99319" x="12026900" y="4559300"/>
          <p14:tracePt t="99336" x="12017375" y="4559300"/>
          <p14:tracePt t="99352" x="12014200" y="4559300"/>
          <p14:tracePt t="99369" x="12004675" y="4559300"/>
          <p14:tracePt t="99441" x="11998325" y="4559300"/>
          <p14:tracePt t="99488" x="11995150" y="4559300"/>
          <p14:tracePt t="99496" x="11991975" y="4559300"/>
          <p14:tracePt t="99504" x="11985625" y="4556125"/>
          <p14:tracePt t="99519" x="11969750" y="4556125"/>
          <p14:tracePt t="99536" x="11944350" y="4549775"/>
          <p14:tracePt t="99552" x="11922125" y="4543425"/>
          <p14:tracePt t="99569" x="11896725" y="4521200"/>
          <p14:tracePt t="99586" x="11884025" y="4518025"/>
          <p14:tracePt t="99602" x="11874500" y="4495800"/>
          <p14:tracePt t="99619" x="11861800" y="4451350"/>
          <p14:tracePt t="99636" x="11858625" y="4429125"/>
          <p14:tracePt t="99652" x="11845925" y="4400550"/>
          <p14:tracePt t="99669" x="11845925" y="4384675"/>
          <p14:tracePt t="99685" x="11839575" y="4356100"/>
          <p14:tracePt t="99702" x="11842750" y="4314825"/>
          <p14:tracePt t="99719" x="11842750" y="4279900"/>
          <p14:tracePt t="99736" x="11842750" y="4254500"/>
          <p14:tracePt t="99752" x="11842750" y="4225925"/>
          <p14:tracePt t="99769" x="11842750" y="4200525"/>
          <p14:tracePt t="99786" x="11842750" y="4178300"/>
          <p14:tracePt t="99802" x="11842750" y="4159250"/>
          <p14:tracePt t="99819" x="11842750" y="4121150"/>
          <p14:tracePt t="99836" x="11842750" y="4102100"/>
          <p14:tracePt t="99853" x="11842750" y="4089400"/>
          <p14:tracePt t="99869" x="11842750" y="4060825"/>
          <p14:tracePt t="99886" x="11830050" y="4032250"/>
          <p14:tracePt t="99902" x="11817350" y="3997325"/>
          <p14:tracePt t="99919" x="11791950" y="3975100"/>
          <p14:tracePt t="99935" x="11769725" y="3946525"/>
          <p14:tracePt t="99952" x="11741150" y="3927475"/>
          <p14:tracePt t="99969" x="11712575" y="3905250"/>
          <p14:tracePt t="99986" x="11684000" y="3883025"/>
          <p14:tracePt t="100002" x="11639550" y="3857625"/>
          <p14:tracePt t="100019" x="11598275" y="3844925"/>
          <p14:tracePt t="100020" x="11557000" y="3829050"/>
          <p14:tracePt t="100036" x="11503025" y="3829050"/>
          <p14:tracePt t="100052" x="11423650" y="3816350"/>
          <p14:tracePt t="100069" x="11322050" y="3800475"/>
          <p14:tracePt t="100086" x="11280775" y="3800475"/>
          <p14:tracePt t="100102" x="11201400" y="3806825"/>
          <p14:tracePt t="100119" x="11122025" y="3819525"/>
          <p14:tracePt t="100136" x="11055350" y="3825875"/>
          <p14:tracePt t="100152" x="10975975" y="3848100"/>
          <p14:tracePt t="100169" x="10931525" y="3873500"/>
          <p14:tracePt t="100185" x="10890250" y="3898900"/>
          <p14:tracePt t="100202" x="10852150" y="3924300"/>
          <p14:tracePt t="100219" x="10842625" y="3943350"/>
          <p14:tracePt t="100236" x="10829925" y="3971925"/>
          <p14:tracePt t="100252" x="10826750" y="3994150"/>
          <p14:tracePt t="100270" x="10826750" y="4019550"/>
          <p14:tracePt t="100286" x="10826750" y="4048125"/>
          <p14:tracePt t="100302" x="10845800" y="4070350"/>
          <p14:tracePt t="100319" x="10877550" y="4098925"/>
          <p14:tracePt t="100336" x="10931525" y="4124325"/>
          <p14:tracePt t="100352" x="11010900" y="4152900"/>
          <p14:tracePt t="100369" x="11102975" y="4175125"/>
          <p14:tracePt t="100386" x="11239500" y="4175125"/>
          <p14:tracePt t="100402" x="11369675" y="4194175"/>
          <p14:tracePt t="100420" x="11464925" y="4194175"/>
          <p14:tracePt t="100435" x="11585575" y="4187825"/>
          <p14:tracePt t="100453" x="11725275" y="4162425"/>
          <p14:tracePt t="100469" x="11788775" y="4146550"/>
          <p14:tracePt t="100486" x="11798300" y="4124325"/>
          <p14:tracePt t="100503" x="11798300" y="4117975"/>
          <p14:tracePt t="100519" x="11782425" y="4102100"/>
          <p14:tracePt t="100521" x="11731625" y="4095750"/>
          <p14:tracePt t="100536" x="11687175" y="4070350"/>
          <p14:tracePt t="100552" x="11582400" y="4032250"/>
          <p14:tracePt t="100569" x="11356975" y="3990975"/>
          <p14:tracePt t="100586" x="11176000" y="3956050"/>
          <p14:tracePt t="100602" x="10995025" y="3956050"/>
          <p14:tracePt t="100619" x="10706100" y="3879850"/>
          <p14:tracePt t="100636" x="10455275" y="3832225"/>
          <p14:tracePt t="100652" x="10150475" y="3736975"/>
          <p14:tracePt t="100670" x="9820275" y="3632200"/>
          <p14:tracePt t="100686" x="9258300" y="3467100"/>
          <p14:tracePt t="100702" x="8648700" y="3244850"/>
          <p14:tracePt t="100719" x="8080375" y="3048000"/>
          <p14:tracePt t="100736" x="7527925" y="2819400"/>
          <p14:tracePt t="100752" x="6899275" y="2632075"/>
          <p14:tracePt t="100770" x="6096000" y="2279650"/>
          <p14:tracePt t="100786" x="5794375" y="2193925"/>
          <p14:tracePt t="100802" x="5200650" y="2054225"/>
          <p14:tracePt t="100819" x="4356100" y="1889125"/>
          <p14:tracePt t="100836" x="3971925" y="1854200"/>
          <p14:tracePt t="100852" x="3616325" y="1851025"/>
          <p14:tracePt t="100869" x="3340100" y="1870075"/>
          <p14:tracePt t="100886" x="3025775" y="1889125"/>
          <p14:tracePt t="100902" x="2736850" y="1939925"/>
          <p14:tracePt t="100919" x="2466975" y="1990725"/>
          <p14:tracePt t="100936" x="2263775" y="2025650"/>
          <p14:tracePt t="100952" x="2187575" y="2032000"/>
          <p14:tracePt t="100970" x="2127250" y="2038350"/>
          <p14:tracePt t="100986" x="2108200" y="2044700"/>
          <p14:tracePt t="101002" x="2101850" y="2044700"/>
          <p14:tracePt t="101019" x="2098675" y="2044700"/>
          <p14:tracePt t="101050" x="2105025" y="2038350"/>
          <p14:tracePt t="101058" x="2124075" y="2012950"/>
          <p14:tracePt t="101069" x="2155825" y="1965325"/>
          <p14:tracePt t="101085" x="2184400" y="1892300"/>
          <p14:tracePt t="101102" x="2181225" y="1816100"/>
          <p14:tracePt t="101119" x="2124075" y="1711325"/>
          <p14:tracePt t="101136" x="1952625" y="1565275"/>
          <p14:tracePt t="101153" x="1774825" y="1466850"/>
          <p14:tracePt t="101169" x="1508125" y="1355725"/>
          <p14:tracePt t="101185" x="1260475" y="1317625"/>
          <p14:tracePt t="101202" x="1066800" y="1289050"/>
          <p14:tracePt t="101220" x="908050" y="1282700"/>
          <p14:tracePt t="101236" x="844550" y="1298575"/>
          <p14:tracePt t="101252" x="800100" y="1368425"/>
          <p14:tracePt t="101269" x="790575" y="1457325"/>
          <p14:tracePt t="101286" x="796925" y="1533525"/>
          <p14:tracePt t="101303" x="841375" y="1625600"/>
          <p14:tracePt t="101319" x="927100" y="1752600"/>
          <p14:tracePt t="101335" x="1044575" y="1828800"/>
          <p14:tracePt t="101352" x="1219200" y="1898650"/>
          <p14:tracePt t="101369" x="1479550" y="1946275"/>
          <p14:tracePt t="101386" x="1835150" y="1955800"/>
          <p14:tracePt t="101403" x="2247900" y="1946275"/>
          <p14:tracePt t="101420" x="2527300" y="1914525"/>
          <p14:tracePt t="101436" x="2800350" y="1809750"/>
          <p14:tracePt t="101452" x="2997200" y="1663700"/>
          <p14:tracePt t="101469" x="3022600" y="1606550"/>
          <p14:tracePt t="101486" x="3028950" y="1530350"/>
          <p14:tracePt t="101502" x="3003550" y="1447800"/>
          <p14:tracePt t="101519" x="2867025" y="1355725"/>
          <p14:tracePt t="101536" x="2736850" y="1314450"/>
          <p14:tracePt t="101552" x="2517775" y="1276350"/>
          <p14:tracePt t="101569" x="2317750" y="1260475"/>
          <p14:tracePt t="101585" x="2117725" y="1260475"/>
          <p14:tracePt t="101603" x="1930400" y="1273175"/>
          <p14:tracePt t="101620" x="1838325" y="1311275"/>
          <p14:tracePt t="101636" x="1797050" y="1368425"/>
          <p14:tracePt t="101652" x="1784350" y="1457325"/>
          <p14:tracePt t="101670" x="1784350" y="1593850"/>
          <p14:tracePt t="101686" x="1787525" y="1752600"/>
          <p14:tracePt t="101702" x="1828800" y="1885950"/>
          <p14:tracePt t="101720" x="1882775" y="1962150"/>
          <p14:tracePt t="101736" x="1993900" y="2009775"/>
          <p14:tracePt t="101752" x="2136775" y="2044700"/>
          <p14:tracePt t="101769" x="2552700" y="2003425"/>
          <p14:tracePt t="101786" x="2727325" y="1933575"/>
          <p14:tracePt t="101803" x="2863850" y="1838325"/>
          <p14:tracePt t="101819" x="2911475" y="1724025"/>
          <p14:tracePt t="101836" x="2917825" y="1644650"/>
          <p14:tracePt t="101852" x="2854325" y="1558925"/>
          <p14:tracePt t="101870" x="2667000" y="1470025"/>
          <p14:tracePt t="101886" x="2466975" y="1444625"/>
          <p14:tracePt t="101903" x="2276475" y="1435100"/>
          <p14:tracePt t="101920" x="2187575" y="1435100"/>
          <p14:tracePt t="101936" x="2168525" y="1438275"/>
          <p14:tracePt t="101952" x="2168525" y="1441450"/>
          <p14:tracePt t="101978" x="2168525" y="1450975"/>
          <p14:tracePt t="101987" x="2168525" y="1460500"/>
          <p14:tracePt t="102002" x="2168525" y="1473200"/>
          <p14:tracePt t="102019" x="2168525" y="1479550"/>
          <p14:tracePt t="102147" x="2168525" y="1485900"/>
          <p14:tracePt t="102154" x="2168525" y="1495425"/>
          <p14:tracePt t="102162" x="2174875" y="1527175"/>
          <p14:tracePt t="102170" x="2197100" y="1565275"/>
          <p14:tracePt t="102186" x="2241550" y="1644650"/>
          <p14:tracePt t="102202" x="2422525" y="1924050"/>
          <p14:tracePt t="102220" x="2552700" y="2066925"/>
          <p14:tracePt t="102236" x="3108325" y="2619375"/>
          <p14:tracePt t="102252" x="3371850" y="2825750"/>
          <p14:tracePt t="102269" x="4533900" y="3479800"/>
          <p14:tracePt t="102285" x="5581650" y="3933825"/>
          <p14:tracePt t="102303" x="6683375" y="4305300"/>
          <p14:tracePt t="102319" x="8020050" y="4581525"/>
          <p14:tracePt t="102336" x="9312275" y="4806950"/>
          <p14:tracePt t="102353" x="10483850" y="4924425"/>
          <p14:tracePt t="102370" x="11531600" y="5019675"/>
          <p14:tracePt t="102386" x="12188825" y="5099050"/>
          <p14:tracePt t="102403" x="12188825" y="5213350"/>
          <p14:tracePt t="102420" x="12188825" y="5232400"/>
          <p14:tracePt t="102436" x="12188825" y="5238750"/>
          <p14:tracePt t="102452" x="12188825" y="5245100"/>
          <p14:tracePt t="102486" x="12188825" y="5248275"/>
          <p14:tracePt t="102503" x="12188825" y="5254625"/>
          <p14:tracePt t="102540" x="12188825" y="5251450"/>
          <p14:tracePt t="102549" x="12188825" y="5248275"/>
          <p14:tracePt t="102556" x="12188825" y="5245100"/>
          <p14:tracePt t="102569" x="12188825" y="5229225"/>
          <p14:tracePt t="102586" x="12188825" y="5210175"/>
          <p14:tracePt t="102603" x="12188825" y="5187950"/>
          <p14:tracePt t="102620" x="12188825" y="5140325"/>
          <p14:tracePt t="102636" x="12188825" y="5092700"/>
          <p14:tracePt t="102652" x="12188825" y="5032375"/>
          <p14:tracePt t="102670" x="12185650" y="4953000"/>
          <p14:tracePt t="102686" x="12163425" y="4883150"/>
          <p14:tracePt t="102702" x="12122150" y="4819650"/>
          <p14:tracePt t="102719" x="12096750" y="4791075"/>
          <p14:tracePt t="102736" x="12061825" y="4752975"/>
          <p14:tracePt t="102753" x="12026900" y="4737100"/>
          <p14:tracePt t="102769" x="11995150" y="4718050"/>
          <p14:tracePt t="102786" x="11976100" y="4708525"/>
          <p14:tracePt t="102803" x="11941175" y="4695825"/>
          <p14:tracePt t="102819" x="11906250" y="4689475"/>
          <p14:tracePt t="102836" x="11855450" y="4670425"/>
          <p14:tracePt t="102853" x="11766550" y="4664075"/>
          <p14:tracePt t="102870" x="11645900" y="4632325"/>
          <p14:tracePt t="102886" x="11544300" y="4591050"/>
          <p14:tracePt t="102903" x="11423650" y="4559300"/>
          <p14:tracePt t="102920" x="11290300" y="4527550"/>
          <p14:tracePt t="102936" x="11182350" y="4511675"/>
          <p14:tracePt t="102952" x="11083925" y="4467225"/>
          <p14:tracePt t="102970" x="11055350" y="4464050"/>
          <p14:tracePt t="102986" x="11026775" y="4451350"/>
          <p14:tracePt t="103002" x="10975975" y="4425950"/>
          <p14:tracePt t="103019" x="10915650" y="4406900"/>
          <p14:tracePt t="103036" x="10887075" y="4394200"/>
          <p14:tracePt t="103053" x="10839450" y="4387850"/>
          <p14:tracePt t="103069" x="10810875" y="4378325"/>
          <p14:tracePt t="103086" x="10785475" y="4378325"/>
          <p14:tracePt t="103103" x="10769600" y="4378325"/>
          <p14:tracePt t="103120" x="10756900" y="4378325"/>
          <p14:tracePt t="103235" x="10763250" y="4378325"/>
          <p14:tracePt t="103242" x="10766425" y="4378325"/>
          <p14:tracePt t="103252" x="10775950" y="4384675"/>
          <p14:tracePt t="103269" x="10817225" y="4391025"/>
          <p14:tracePt t="103286" x="10852150" y="4400550"/>
          <p14:tracePt t="103303" x="10880725" y="4406900"/>
          <p14:tracePt t="103319" x="10909300" y="4419600"/>
          <p14:tracePt t="103336" x="10972800" y="4425950"/>
          <p14:tracePt t="103353" x="11068050" y="4438650"/>
          <p14:tracePt t="103370" x="11122025" y="4445000"/>
          <p14:tracePt t="103386" x="11169650" y="4451350"/>
          <p14:tracePt t="103402" x="11204575" y="4457700"/>
          <p14:tracePt t="103420" x="11233150" y="4457700"/>
          <p14:tracePt t="103436" x="11299825" y="4464050"/>
          <p14:tracePt t="103452" x="11331575" y="4464050"/>
          <p14:tracePt t="103469" x="11388725" y="4476750"/>
          <p14:tracePt t="103486" x="11423650" y="4483100"/>
          <p14:tracePt t="103503" x="11471275" y="4489450"/>
          <p14:tracePt t="103519" x="11528425" y="4489450"/>
          <p14:tracePt t="103536" x="11582400" y="4489450"/>
          <p14:tracePt t="103553" x="11639550" y="4489450"/>
          <p14:tracePt t="103569" x="11664950" y="4489450"/>
          <p14:tracePt t="103586" x="11699875" y="4489450"/>
          <p14:tracePt t="103603" x="11734800" y="4492625"/>
          <p14:tracePt t="103620" x="11753850" y="4492625"/>
          <p14:tracePt t="103636" x="11782425" y="4486275"/>
          <p14:tracePt t="103652" x="11826875" y="4473575"/>
          <p14:tracePt t="103670" x="11849100" y="4467225"/>
          <p14:tracePt t="103686" x="11877675" y="4451350"/>
          <p14:tracePt t="103703" x="11906250" y="4435475"/>
          <p14:tracePt t="103719" x="11941175" y="4416425"/>
          <p14:tracePt t="103736" x="11960225" y="4410075"/>
          <p14:tracePt t="103753" x="11966575" y="4406900"/>
          <p14:tracePt t="103769" x="11969750" y="4391025"/>
          <p14:tracePt t="103786" x="11976100" y="4378325"/>
          <p14:tracePt t="103803" x="11976100" y="4368800"/>
          <p14:tracePt t="103819" x="11976100" y="4352925"/>
          <p14:tracePt t="103835" x="11976100" y="4333875"/>
          <p14:tracePt t="103852" x="11976100" y="4324350"/>
          <p14:tracePt t="103869" x="11976100" y="4308475"/>
          <p14:tracePt t="103886" x="11969750" y="4292600"/>
          <p14:tracePt t="103902" x="11963400" y="4279900"/>
          <p14:tracePt t="103920" x="11950700" y="4264025"/>
          <p14:tracePt t="103936" x="11941175" y="4260850"/>
          <p14:tracePt t="103953" x="11938000" y="4257675"/>
          <p14:tracePt t="103969" x="11928475" y="4251325"/>
          <p14:tracePt t="103986" x="11925300" y="4251325"/>
          <p14:tracePt t="104003" x="11918950" y="4248150"/>
          <p14:tracePt t="104020" x="11909425" y="4241800"/>
          <p14:tracePt t="104036" x="11899900" y="4241800"/>
          <p14:tracePt t="104053" x="11896725" y="4238625"/>
          <p14:tracePt t="104070" x="11884025" y="4238625"/>
          <p14:tracePt t="104071" x="11877675" y="4238625"/>
          <p14:tracePt t="104086" x="11874500" y="4238625"/>
          <p14:tracePt t="104102" x="11852275" y="4229100"/>
          <p14:tracePt t="104120" x="11839575" y="4222750"/>
          <p14:tracePt t="104136" x="11823700" y="4219575"/>
          <p14:tracePt t="104152" x="11811000" y="4213225"/>
          <p14:tracePt t="104170" x="11795125" y="4210050"/>
          <p14:tracePt t="104186" x="11785600" y="4210050"/>
          <p14:tracePt t="104203" x="11776075" y="4210050"/>
          <p14:tracePt t="104219" x="11763375" y="4203700"/>
          <p14:tracePt t="104236" x="11728450" y="4203700"/>
          <p14:tracePt t="104253" x="11696700" y="4203700"/>
          <p14:tracePt t="104270" x="11690350" y="4200525"/>
          <p14:tracePt t="104286" x="11658600" y="4194175"/>
          <p14:tracePt t="104303" x="11630025" y="4187825"/>
          <p14:tracePt t="104320" x="11601450" y="4181475"/>
          <p14:tracePt t="104336" x="11595100" y="4178300"/>
          <p14:tracePt t="104352" x="11563350" y="4178300"/>
          <p14:tracePt t="104370" x="11550650" y="4178300"/>
          <p14:tracePt t="104386" x="11534775" y="4175125"/>
          <p14:tracePt t="104403" x="11522075" y="4175125"/>
          <p14:tracePt t="104420" x="11499850" y="4168775"/>
          <p14:tracePt t="104436" x="11461750" y="4168775"/>
          <p14:tracePt t="104452" x="11439525" y="4168775"/>
          <p14:tracePt t="104469" x="11420475" y="4168775"/>
          <p14:tracePt t="104486" x="11410950" y="4168775"/>
          <p14:tracePt t="104503" x="11401425" y="4168775"/>
          <p14:tracePt t="104520" x="11395075" y="4168775"/>
          <p14:tracePt t="104536" x="11376025" y="4181475"/>
          <p14:tracePt t="104553" x="11360150" y="4184650"/>
          <p14:tracePt t="104570" x="11341100" y="4191000"/>
          <p14:tracePt t="104571" x="11334750" y="4200525"/>
          <p14:tracePt t="104586" x="11331575" y="4206875"/>
          <p14:tracePt t="104602" x="11315700" y="4210050"/>
          <p14:tracePt t="104636" x="11312525" y="4216400"/>
          <p14:tracePt t="104653" x="11309350" y="4225925"/>
          <p14:tracePt t="104670" x="11299825" y="4229100"/>
          <p14:tracePt t="104686" x="11299825" y="4238625"/>
          <p14:tracePt t="104703" x="11290300" y="4248150"/>
          <p14:tracePt t="104720" x="11283950" y="4260850"/>
          <p14:tracePt t="104736" x="11283950" y="4270375"/>
          <p14:tracePt t="104752" x="11277600" y="4292600"/>
          <p14:tracePt t="104769" x="11277600" y="4305300"/>
          <p14:tracePt t="104786" x="11277600" y="4333875"/>
          <p14:tracePt t="104802" x="11274425" y="4356100"/>
          <p14:tracePt t="104820" x="11274425" y="4371975"/>
          <p14:tracePt t="104836" x="11274425" y="4384675"/>
          <p14:tracePt t="104852" x="11274425" y="4394200"/>
          <p14:tracePt t="104870" x="11274425" y="4403725"/>
          <p14:tracePt t="104886" x="11274425" y="4410075"/>
          <p14:tracePt t="104903" x="11274425" y="4416425"/>
          <p14:tracePt t="104920" x="11274425" y="4425950"/>
          <p14:tracePt t="104936" x="11274425" y="4435475"/>
          <p14:tracePt t="104953" x="11274425" y="4445000"/>
          <p14:tracePt t="104970" x="11274425" y="4454525"/>
          <p14:tracePt t="104986" x="11274425" y="4457700"/>
          <p14:tracePt t="105003" x="11274425" y="4464050"/>
          <p14:tracePt t="105020" x="11274425" y="4473575"/>
          <p14:tracePt t="105036" x="11280775" y="4476750"/>
          <p14:tracePt t="105069" x="11293475" y="4489450"/>
          <p14:tracePt t="105086" x="11309350" y="4498975"/>
          <p14:tracePt t="105102" x="11312525" y="4505325"/>
          <p14:tracePt t="105120" x="11322050" y="4508500"/>
          <p14:tracePt t="105136" x="11331575" y="4514850"/>
          <p14:tracePt t="105153" x="11353800" y="4521200"/>
          <p14:tracePt t="105170" x="11382375" y="4524375"/>
          <p14:tracePt t="105186" x="11417300" y="4530725"/>
          <p14:tracePt t="105203" x="11449050" y="4537075"/>
          <p14:tracePt t="105220" x="11452225" y="4537075"/>
          <p14:tracePt t="105235" x="11480800" y="4540250"/>
          <p14:tracePt t="105253" x="11506200" y="4546600"/>
          <p14:tracePt t="105270" x="11541125" y="4552950"/>
          <p14:tracePt t="105286" x="11569700" y="4559300"/>
          <p14:tracePt t="105302" x="11614150" y="4559300"/>
          <p14:tracePt t="105319" x="11626850" y="4559300"/>
          <p14:tracePt t="105336" x="11633200" y="4559300"/>
          <p14:tracePt t="105352" x="11664950" y="4559300"/>
          <p14:tracePt t="105370" x="11696700" y="4559300"/>
          <p14:tracePt t="105386" x="11731625" y="4556125"/>
          <p14:tracePt t="105403" x="11753850" y="4549775"/>
          <p14:tracePt t="105419" x="11772900" y="4549775"/>
          <p14:tracePt t="105436" x="11788775" y="4540250"/>
          <p14:tracePt t="105453" x="11804650" y="4521200"/>
          <p14:tracePt t="105470" x="11807825" y="4514850"/>
          <p14:tracePt t="105486" x="11814175" y="4511675"/>
          <p14:tracePt t="105502" x="11817350" y="4502150"/>
          <p14:tracePt t="105520" x="11826875" y="4483100"/>
          <p14:tracePt t="105536" x="11833225" y="4467225"/>
          <p14:tracePt t="105553" x="11836400" y="4457700"/>
          <p14:tracePt t="105570" x="11836400" y="4441825"/>
          <p14:tracePt t="105586" x="11836400" y="4429125"/>
          <p14:tracePt t="105603" x="11836400" y="4419600"/>
          <p14:tracePt t="105619" x="11836400" y="4410075"/>
          <p14:tracePt t="105636" x="11836400" y="4406900"/>
          <p14:tracePt t="105652" x="11836400" y="4400550"/>
          <p14:tracePt t="105858" x="11823700" y="4413250"/>
          <p14:tracePt t="105866" x="11804650" y="4432300"/>
          <p14:tracePt t="105874" x="11766550" y="4464050"/>
          <p14:tracePt t="105881" x="11744325" y="4511675"/>
          <p14:tracePt t="105898" x="11715750" y="4530725"/>
          <p14:tracePt t="105914" x="11598275" y="4622800"/>
          <p14:tracePt t="105930" x="11455400" y="4683125"/>
          <p14:tracePt t="105947" x="11217275" y="4752975"/>
          <p14:tracePt t="105964" x="11115675" y="4775200"/>
          <p14:tracePt t="105980" x="11004550" y="4797425"/>
          <p14:tracePt t="105998" x="10845800" y="4806950"/>
          <p14:tracePt t="106014" x="10664825" y="4822825"/>
          <p14:tracePt t="106031" x="10525125" y="4857750"/>
          <p14:tracePt t="106048" x="10385425" y="4867275"/>
          <p14:tracePt t="106064" x="10293350" y="4895850"/>
          <p14:tracePt t="106080" x="10223500" y="4927600"/>
          <p14:tracePt t="106098" x="10179050" y="4943475"/>
          <p14:tracePt t="106099" x="10163175" y="4949825"/>
          <p14:tracePt t="106114" x="10150475" y="4962525"/>
          <p14:tracePt t="106130" x="10083800" y="4987925"/>
          <p14:tracePt t="106148" x="10045700" y="5003800"/>
          <p14:tracePt t="106164" x="10029825" y="5010150"/>
          <p14:tracePt t="106181" x="10001250" y="5045075"/>
          <p14:tracePt t="106198" x="9972675" y="5073650"/>
          <p14:tracePt t="106214" x="9937750" y="5127625"/>
          <p14:tracePt t="106230" x="9880600" y="5184775"/>
          <p14:tracePt t="106247" x="9855200" y="5238750"/>
          <p14:tracePt t="106264" x="9823450" y="5283200"/>
          <p14:tracePt t="106280" x="9801225" y="5318125"/>
          <p14:tracePt t="106298" x="9794875" y="5346700"/>
          <p14:tracePt t="106314" x="9794875" y="5365750"/>
          <p14:tracePt t="106330" x="9794875" y="5375275"/>
          <p14:tracePt t="106348" x="9801225" y="5391150"/>
          <p14:tracePt t="106364" x="9801225" y="5416550"/>
          <p14:tracePt t="106380" x="9804400" y="5429250"/>
          <p14:tracePt t="106398" x="9804400" y="5454650"/>
          <p14:tracePt t="106414" x="9804400" y="5457825"/>
          <p14:tracePt t="106430" x="9804400" y="5467350"/>
          <p14:tracePt t="106448" x="9804400" y="5492750"/>
          <p14:tracePt t="106464" x="9804400" y="5502275"/>
          <p14:tracePt t="106481" x="9794875" y="5511800"/>
          <p14:tracePt t="106498" x="9779000" y="5518150"/>
          <p14:tracePt t="106514" x="9775825" y="5521325"/>
          <p14:tracePt t="106558" x="9769475" y="5521325"/>
          <p14:tracePt t="106566" x="9766300" y="5521325"/>
          <p14:tracePt t="106581" x="9756775" y="5505450"/>
          <p14:tracePt t="106598" x="9740900" y="5489575"/>
          <p14:tracePt t="106600" x="9721850" y="5483225"/>
          <p14:tracePt t="106614" x="9712325" y="5480050"/>
          <p14:tracePt t="106630" x="9683750" y="5445125"/>
          <p14:tracePt t="106648" x="9674225" y="5416550"/>
          <p14:tracePt t="106664" x="9674225" y="5410200"/>
          <p14:tracePt t="106680" x="9667875" y="5368925"/>
          <p14:tracePt t="106698" x="9655175" y="5330825"/>
          <p14:tracePt t="106714" x="9648825" y="5299075"/>
          <p14:tracePt t="106730" x="9636125" y="5254625"/>
          <p14:tracePt t="106747" x="9610725" y="5203825"/>
          <p14:tracePt t="106764" x="9604375" y="5168900"/>
          <p14:tracePt t="106780" x="9604375" y="5165725"/>
          <p14:tracePt t="106798" x="9594850" y="5140325"/>
          <p14:tracePt t="106814" x="9585325" y="5105400"/>
          <p14:tracePt t="106830" x="9585325" y="5073650"/>
          <p14:tracePt t="106847" x="9578975" y="5045075"/>
          <p14:tracePt t="106864" x="9566275" y="5003800"/>
          <p14:tracePt t="106880" x="9559925" y="4921250"/>
          <p14:tracePt t="106898" x="9550400" y="4886325"/>
          <p14:tracePt t="106914" x="9544050" y="4838700"/>
          <p14:tracePt t="106930" x="9537700" y="4787900"/>
          <p14:tracePt t="106948" x="9531350" y="4762500"/>
          <p14:tracePt t="106964" x="9531350" y="4727575"/>
          <p14:tracePt t="106980" x="9531350" y="4679950"/>
          <p14:tracePt t="106998" x="9518650" y="4622800"/>
          <p14:tracePt t="107014" x="9512300" y="4559300"/>
          <p14:tracePt t="107030" x="9505950" y="4518025"/>
          <p14:tracePt t="107048" x="9499600" y="4470400"/>
          <p14:tracePt t="107064" x="9480550" y="4429125"/>
          <p14:tracePt t="107080" x="9464675" y="4406900"/>
          <p14:tracePt t="107098" x="9448800" y="4371975"/>
          <p14:tracePt t="107114" x="9429750" y="4349750"/>
          <p14:tracePt t="107116" x="9420225" y="4333875"/>
          <p14:tracePt t="107130" x="9420225" y="4314825"/>
          <p14:tracePt t="107147" x="9394825" y="4248150"/>
          <p14:tracePt t="107164" x="9382125" y="4219575"/>
          <p14:tracePt t="107180" x="9372600" y="4197350"/>
          <p14:tracePt t="107198" x="9350375" y="4168775"/>
          <p14:tracePt t="107214" x="9312275" y="4137025"/>
          <p14:tracePt t="107230" x="9258300" y="4083050"/>
          <p14:tracePt t="107248" x="9217025" y="4044950"/>
          <p14:tracePt t="107264" x="9194800" y="4019550"/>
          <p14:tracePt t="107281" x="9166225" y="3994150"/>
          <p14:tracePt t="107298" x="9159875" y="3990975"/>
          <p14:tracePt t="107314" x="9144000" y="3975100"/>
          <p14:tracePt t="107330" x="9128125" y="3946525"/>
          <p14:tracePt t="107347" x="9105900" y="3937000"/>
          <p14:tracePt t="107364" x="9102725" y="3933825"/>
          <p14:tracePt t="107380" x="9096375" y="3933825"/>
          <p14:tracePt t="107414" x="9093200" y="3927475"/>
          <p14:tracePt t="107436" x="9090025" y="3927475"/>
          <p14:tracePt t="107447" x="9077325" y="3930650"/>
          <p14:tracePt t="107464" x="9026525" y="3956050"/>
          <p14:tracePt t="107480" x="8959850" y="4006850"/>
          <p14:tracePt t="107498" x="8924925" y="4035425"/>
          <p14:tracePt t="107514" x="8867775" y="4102100"/>
          <p14:tracePt t="107530" x="8823325" y="4156075"/>
          <p14:tracePt t="107548" x="8810625" y="4171950"/>
          <p14:tracePt t="107564" x="8797925" y="4229100"/>
          <p14:tracePt t="107580" x="8775700" y="4289425"/>
          <p14:tracePt t="107598" x="8750300" y="4359275"/>
          <p14:tracePt t="107614" x="8737600" y="4391025"/>
          <p14:tracePt t="107631" x="8721725" y="4438650"/>
          <p14:tracePt t="107647" x="8702675" y="4467225"/>
          <p14:tracePt t="107664" x="8689975" y="4514850"/>
          <p14:tracePt t="107681" x="8680450" y="4556125"/>
          <p14:tracePt t="107698" x="8674100" y="4606925"/>
          <p14:tracePt t="107714" x="8655050" y="4635500"/>
          <p14:tracePt t="107731" x="8655050" y="4689475"/>
          <p14:tracePt t="107747" x="8648700" y="4791075"/>
          <p14:tracePt t="107764" x="8642350" y="4816475"/>
          <p14:tracePt t="107781" x="8629650" y="4895850"/>
          <p14:tracePt t="107797" x="8629650" y="4962525"/>
          <p14:tracePt t="107814" x="8616950" y="5019675"/>
          <p14:tracePt t="107830" x="8616950" y="5108575"/>
          <p14:tracePt t="107848" x="8610600" y="5133975"/>
          <p14:tracePt t="107864" x="8607425" y="5168900"/>
          <p14:tracePt t="107880" x="8601075" y="5197475"/>
          <p14:tracePt t="107897" x="8601075" y="5232400"/>
          <p14:tracePt t="107914" x="8594725" y="5273675"/>
          <p14:tracePt t="107931" x="8588375" y="5299075"/>
          <p14:tracePt t="107947" x="8582025" y="5327650"/>
          <p14:tracePt t="107964" x="8582025" y="5340350"/>
          <p14:tracePt t="107980" x="8582025" y="5349875"/>
          <p14:tracePt t="107998" x="8578850" y="5365750"/>
          <p14:tracePt t="108014" x="8578850" y="5384800"/>
          <p14:tracePt t="108030" x="8578850" y="5422900"/>
          <p14:tracePt t="108048" x="8578850" y="5438775"/>
          <p14:tracePt t="108064" x="8578850" y="5441950"/>
          <p14:tracePt t="108127" x="8578850" y="5435600"/>
          <p14:tracePt t="108134" x="8585200" y="5422900"/>
          <p14:tracePt t="108142" x="8597900" y="5413375"/>
          <p14:tracePt t="108150" x="8604250" y="5400675"/>
          <p14:tracePt t="108164" x="8604250" y="5391150"/>
          <p14:tracePt t="108181" x="8620125" y="5349875"/>
          <p14:tracePt t="108198" x="8639175" y="5299075"/>
          <p14:tracePt t="108214" x="8674100" y="5245100"/>
          <p14:tracePt t="108231" x="8693150" y="5197475"/>
          <p14:tracePt t="108247" x="8699500" y="5140325"/>
          <p14:tracePt t="108264" x="8718550" y="5083175"/>
          <p14:tracePt t="108280" x="8747125" y="4997450"/>
          <p14:tracePt t="108298" x="8775700" y="4918075"/>
          <p14:tracePt t="108314" x="8794750" y="4845050"/>
          <p14:tracePt t="108331" x="8816975" y="4765675"/>
          <p14:tracePt t="108348" x="8842375" y="4724400"/>
          <p14:tracePt t="108364" x="8842375" y="4676775"/>
          <p14:tracePt t="108381" x="8848725" y="4619625"/>
          <p14:tracePt t="108397" x="8861425" y="4578350"/>
          <p14:tracePt t="108415" x="8861425" y="4502150"/>
          <p14:tracePt t="108430" x="8867775" y="4432300"/>
          <p14:tracePt t="108448" x="8880475" y="4352925"/>
          <p14:tracePt t="108464" x="8886825" y="4295775"/>
          <p14:tracePt t="108480" x="8909050" y="4225925"/>
          <p14:tracePt t="108498" x="8937625" y="4140200"/>
          <p14:tracePt t="108514" x="8940800" y="4124325"/>
          <p14:tracePt t="108530" x="8959850" y="4057650"/>
          <p14:tracePt t="108548" x="8966200" y="4010025"/>
          <p14:tracePt t="108564" x="8972550" y="3975100"/>
          <p14:tracePt t="108580" x="8975725" y="3940175"/>
          <p14:tracePt t="108598" x="9001125" y="3911600"/>
          <p14:tracePt t="108614" x="9010650" y="3895725"/>
          <p14:tracePt t="108631" x="9026525" y="3883025"/>
          <p14:tracePt t="108647" x="9039225" y="3876675"/>
          <p14:tracePt t="108664" x="9061450" y="3867150"/>
          <p14:tracePt t="108681" x="9093200" y="3867150"/>
          <p14:tracePt t="108697" x="9109075" y="3860800"/>
          <p14:tracePt t="108714" x="9144000" y="3863975"/>
          <p14:tracePt t="108730" x="9178925" y="3873500"/>
          <p14:tracePt t="108748" x="9207500" y="3892550"/>
          <p14:tracePt t="108764" x="9261475" y="3921125"/>
          <p14:tracePt t="108780" x="9290050" y="3946525"/>
          <p14:tracePt t="108798" x="9315450" y="3981450"/>
          <p14:tracePt t="108814" x="9337675" y="4016375"/>
          <p14:tracePt t="108830" x="9363075" y="4060825"/>
          <p14:tracePt t="108848" x="9382125" y="4111625"/>
          <p14:tracePt t="108864" x="9407525" y="4162425"/>
          <p14:tracePt t="108881" x="9420225" y="4213225"/>
          <p14:tracePt t="108898" x="9432925" y="4289425"/>
          <p14:tracePt t="108914" x="9445625" y="4330700"/>
          <p14:tracePt t="108930" x="9471025" y="4368800"/>
          <p14:tracePt t="108948" x="9490075" y="4419600"/>
          <p14:tracePt t="108964" x="9505950" y="4460875"/>
          <p14:tracePt t="108980" x="9512300" y="4479925"/>
          <p14:tracePt t="108997" x="9528175" y="4537075"/>
          <p14:tracePt t="109014" x="9528175" y="4572000"/>
          <p14:tracePt t="109030" x="9540875" y="4622800"/>
          <p14:tracePt t="109048" x="9540875" y="4654550"/>
          <p14:tracePt t="109064" x="9553575" y="4699000"/>
          <p14:tracePt t="109080" x="9556750" y="4733925"/>
          <p14:tracePt t="109097" x="9569450" y="4743450"/>
          <p14:tracePt t="109115" x="9578975" y="4768850"/>
          <p14:tracePt t="109131" x="9591675" y="4816475"/>
          <p14:tracePt t="109147" x="9610725" y="4860925"/>
          <p14:tracePt t="109164" x="9623425" y="4902200"/>
          <p14:tracePt t="109181" x="9629775" y="4959350"/>
          <p14:tracePt t="109198" x="9645650" y="4987925"/>
          <p14:tracePt t="109214" x="9652000" y="5016500"/>
          <p14:tracePt t="109231" x="9655175" y="5026025"/>
          <p14:tracePt t="109302" x="9655175" y="5022850"/>
          <p14:tracePt t="109310" x="9636125" y="5000625"/>
          <p14:tracePt t="109318" x="9629775" y="4984750"/>
          <p14:tracePt t="109330" x="9617075" y="4959350"/>
          <p14:tracePt t="109347" x="9559925" y="4902200"/>
          <p14:tracePt t="109364" x="9483725" y="4822825"/>
          <p14:tracePt t="109380" x="9369425" y="4765675"/>
          <p14:tracePt t="109397" x="9188450" y="4648200"/>
          <p14:tracePt t="109414" x="8966200" y="4486275"/>
          <p14:tracePt t="109431" x="8651875" y="4311650"/>
          <p14:tracePt t="109448" x="7848600" y="3959225"/>
          <p14:tracePt t="109464" x="7185025" y="3673475"/>
          <p14:tracePt t="109480" x="6794500" y="3514725"/>
          <p14:tracePt t="109498" x="5800725" y="3092450"/>
          <p14:tracePt t="109514" x="5111750" y="2879725"/>
          <p14:tracePt t="109531" x="4464050" y="2689225"/>
          <p14:tracePt t="109548" x="3867150" y="2533650"/>
          <p14:tracePt t="109565" x="3321050" y="2438400"/>
          <p14:tracePt t="109581" x="2997200" y="2349500"/>
          <p14:tracePt t="109598" x="2743200" y="2311400"/>
          <p14:tracePt t="109614" x="2619375" y="2270125"/>
          <p14:tracePt t="109631" x="2562225" y="2244725"/>
          <p14:tracePt t="109633" x="2559050" y="2244725"/>
          <p14:tracePt t="109647" x="2555875" y="2238375"/>
          <p14:tracePt t="109664" x="2546350" y="2232025"/>
          <p14:tracePt t="109680" x="2536825" y="2225675"/>
          <p14:tracePt t="109698" x="2527300" y="2222500"/>
          <p14:tracePt t="109714" x="2524125" y="2222500"/>
          <p14:tracePt t="109748" x="2524125" y="2216150"/>
          <p14:tracePt t="109764" x="2517775" y="2216150"/>
          <p14:tracePt t="109786" x="2514600" y="2212975"/>
          <p14:tracePt t="109797" x="2508250" y="2212975"/>
          <p14:tracePt t="109907" x="2520950" y="2206625"/>
          <p14:tracePt t="109914" x="2578100" y="2206625"/>
          <p14:tracePt t="109922" x="2686050" y="2212975"/>
          <p14:tracePt t="109931" x="2835275" y="2232025"/>
          <p14:tracePt t="109948" x="3009900" y="2232025"/>
          <p14:tracePt t="109964" x="3559175" y="2257425"/>
          <p14:tracePt t="109980" x="3892550" y="2266950"/>
          <p14:tracePt t="109998" x="4060825" y="2286000"/>
          <p14:tracePt t="110014" x="4130675" y="2286000"/>
          <p14:tracePt t="110047" x="4130675" y="2289175"/>
          <p14:tracePt t="110065" x="4105275" y="2317750"/>
          <p14:tracePt t="110081" x="4029075" y="2333625"/>
          <p14:tracePt t="110097" x="3968750" y="2352675"/>
          <p14:tracePt t="110114" x="3857625" y="2378075"/>
          <p14:tracePt t="110131" x="3765550" y="2400300"/>
          <p14:tracePt t="110133" x="3702050" y="2416175"/>
          <p14:tracePt t="110148" x="3663950" y="2432050"/>
          <p14:tracePt t="110164" x="3543300" y="2438400"/>
          <p14:tracePt t="110180" x="3540125" y="2438400"/>
          <p14:tracePt t="110198" x="3533775" y="2438400"/>
          <p14:tracePt t="110230" x="3536950" y="2438400"/>
          <p14:tracePt t="110238" x="3546475" y="2438400"/>
          <p14:tracePt t="110247" x="3549650" y="2438400"/>
          <p14:tracePt t="110264" x="3581400" y="2438400"/>
          <p14:tracePt t="110281" x="3609975" y="2432050"/>
          <p14:tracePt t="110297" x="3660775" y="2413000"/>
          <p14:tracePt t="110315" x="3705225" y="2381250"/>
          <p14:tracePt t="110331" x="3749675" y="2349500"/>
          <p14:tracePt t="110348" x="3762375" y="2305050"/>
          <p14:tracePt t="110365" x="3759200" y="2273300"/>
          <p14:tracePt t="110381" x="3683000" y="2206625"/>
          <p14:tracePt t="110398" x="3562350" y="2155825"/>
          <p14:tracePt t="110414" x="3289300" y="2066925"/>
          <p14:tracePt t="110431" x="3213100" y="2051050"/>
          <p14:tracePt t="110448" x="3117850" y="2051050"/>
          <p14:tracePt t="110464" x="3089275" y="2054225"/>
          <p14:tracePt t="110480" x="3086100" y="2057400"/>
          <p14:tracePt t="110498" x="3079750" y="2095500"/>
          <p14:tracePt t="110514" x="3111500" y="2155825"/>
          <p14:tracePt t="110531" x="3194050" y="2209800"/>
          <p14:tracePt t="110547" x="3330575" y="2276475"/>
          <p14:tracePt t="110564" x="3502025" y="2320925"/>
          <p14:tracePt t="110581" x="3778250" y="2320925"/>
          <p14:tracePt t="110598" x="3940175" y="2298700"/>
          <p14:tracePt t="110614" x="4057650" y="2235200"/>
          <p14:tracePt t="110631" x="4108450" y="2114550"/>
          <p14:tracePt t="110648" x="4108450" y="2082800"/>
          <p14:tracePt t="110649" x="4076700" y="2035175"/>
          <p14:tracePt t="110664" x="4035425" y="1993900"/>
          <p14:tracePt t="110680" x="3771900" y="1895475"/>
          <p14:tracePt t="110698" x="3416300" y="1828800"/>
          <p14:tracePt t="110714" x="2987675" y="1781175"/>
          <p14:tracePt t="110730" x="2670175" y="1797050"/>
          <p14:tracePt t="110748" x="2441575" y="1835150"/>
          <p14:tracePt t="110765" x="2298700" y="1866900"/>
          <p14:tracePt t="110780" x="2219325" y="1936750"/>
          <p14:tracePt t="110798" x="2212975" y="2054225"/>
          <p14:tracePt t="110814" x="2235200" y="2174875"/>
          <p14:tracePt t="110831" x="2317750" y="2282825"/>
          <p14:tracePt t="110848" x="2444750" y="2359025"/>
          <p14:tracePt t="110864" x="2654300" y="2413000"/>
          <p14:tracePt t="110881" x="2917825" y="2416175"/>
          <p14:tracePt t="110898" x="2994025" y="2400300"/>
          <p14:tracePt t="110914" x="3140075" y="2330450"/>
          <p14:tracePt t="110931" x="3235325" y="2197100"/>
          <p14:tracePt t="110947" x="3216275" y="2114550"/>
          <p14:tracePt t="110964" x="3108325" y="2035175"/>
          <p14:tracePt t="110981" x="2908300" y="1971675"/>
          <p14:tracePt t="110998" x="2584450" y="1927225"/>
          <p14:tracePt t="111014" x="2324100" y="1898650"/>
          <p14:tracePt t="111031" x="2165350" y="1920875"/>
          <p14:tracePt t="111047" x="2060575" y="1968500"/>
          <p14:tracePt t="111064" x="2022475" y="2041525"/>
          <p14:tracePt t="111081" x="2022475" y="2146300"/>
          <p14:tracePt t="111098" x="2092325" y="2235200"/>
          <p14:tracePt t="111115" x="2238375" y="2311400"/>
          <p14:tracePt t="111131" x="2457450" y="2365375"/>
          <p14:tracePt t="111148" x="2762250" y="2368550"/>
          <p14:tracePt t="111164" x="2870200" y="2362200"/>
          <p14:tracePt t="111181" x="3067050" y="2311400"/>
          <p14:tracePt t="111197" x="3114675" y="2270125"/>
          <p14:tracePt t="111214" x="3121025" y="2228850"/>
          <p14:tracePt t="111231" x="3121025" y="2206625"/>
          <p14:tracePt t="111248" x="3105150" y="2184400"/>
          <p14:tracePt t="111265" x="3089275" y="2174875"/>
          <p14:tracePt t="111281" x="3076575" y="2171700"/>
          <p14:tracePt t="111297" x="3067050" y="2165350"/>
          <p14:tracePt t="111314" x="3048000" y="2165350"/>
          <p14:tracePt t="111332" x="3035300" y="2184400"/>
          <p14:tracePt t="111348" x="3035300" y="2193925"/>
          <p14:tracePt t="111364" x="3070225" y="2216150"/>
          <p14:tracePt t="111380" x="3098800" y="223202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2821459" y="-2535"/>
            <a:ext cx="6862522" cy="538930"/>
          </a:xfrm>
        </p:spPr>
        <p:txBody>
          <a:bodyPr>
            <a:normAutofit/>
          </a:bodyPr>
          <a:lstStyle/>
          <a:p>
            <a:pPr algn="ctr"/>
            <a:r>
              <a:rPr lang="en-GB" sz="2800" dirty="0">
                <a:latin typeface="+mn-lt"/>
                <a:cs typeface="Times New Roman" charset="0"/>
              </a:rPr>
              <a:t>Performance </a:t>
            </a:r>
            <a:r>
              <a:rPr lang="en-GB" sz="2800" dirty="0" smtClean="0">
                <a:latin typeface="+mn-lt"/>
                <a:cs typeface="Times New Roman" charset="0"/>
              </a:rPr>
              <a:t>Comparison </a:t>
            </a:r>
            <a:endParaRPr lang="en-GB" sz="2800" dirty="0">
              <a:latin typeface="+mn-lt"/>
              <a:cs typeface="Times New Roman" charset="0"/>
            </a:endParaRPr>
          </a:p>
        </p:txBody>
      </p:sp>
      <p:grpSp>
        <p:nvGrpSpPr>
          <p:cNvPr id="11" name="Group 10">
            <a:extLst>
              <a:ext uri="{FF2B5EF4-FFF2-40B4-BE49-F238E27FC236}">
                <a16:creationId xmlns:a16="http://schemas.microsoft.com/office/drawing/2014/main" id="{28F725E1-5B31-8638-F0DC-D1B46B0088E4}"/>
              </a:ext>
            </a:extLst>
          </p:cNvPr>
          <p:cNvGrpSpPr/>
          <p:nvPr/>
        </p:nvGrpSpPr>
        <p:grpSpPr>
          <a:xfrm>
            <a:off x="2013284" y="1195138"/>
            <a:ext cx="4547937" cy="3413038"/>
            <a:chOff x="231281" y="1475872"/>
            <a:chExt cx="4805940" cy="3606659"/>
          </a:xfrm>
        </p:grpSpPr>
        <p:pic>
          <p:nvPicPr>
            <p:cNvPr id="6" name="Picture 5">
              <a:extLst>
                <a:ext uri="{FF2B5EF4-FFF2-40B4-BE49-F238E27FC236}">
                  <a16:creationId xmlns:a16="http://schemas.microsoft.com/office/drawing/2014/main" id="{415A8A88-AB9F-90E1-9888-B514257C0D57}"/>
                </a:ext>
              </a:extLst>
            </p:cNvPr>
            <p:cNvPicPr>
              <a:picLocks noChangeAspect="1"/>
            </p:cNvPicPr>
            <p:nvPr/>
          </p:nvPicPr>
          <p:blipFill>
            <a:blip r:embed="rId3"/>
            <a:stretch>
              <a:fillRect/>
            </a:stretch>
          </p:blipFill>
          <p:spPr>
            <a:xfrm>
              <a:off x="231281" y="1475872"/>
              <a:ext cx="4805940" cy="3606659"/>
            </a:xfrm>
            <a:prstGeom prst="rect">
              <a:avLst/>
            </a:prstGeom>
          </p:spPr>
        </p:pic>
        <p:cxnSp>
          <p:nvCxnSpPr>
            <p:cNvPr id="8" name="Straight Arrow Connector 7">
              <a:extLst>
                <a:ext uri="{FF2B5EF4-FFF2-40B4-BE49-F238E27FC236}">
                  <a16:creationId xmlns:a16="http://schemas.microsoft.com/office/drawing/2014/main" id="{83287F01-336E-81FD-883D-BEEA80DF2909}"/>
                </a:ext>
              </a:extLst>
            </p:cNvPr>
            <p:cNvCxnSpPr>
              <a:cxnSpLocks/>
            </p:cNvCxnSpPr>
            <p:nvPr/>
          </p:nvCxnSpPr>
          <p:spPr>
            <a:xfrm>
              <a:off x="2229853" y="2574758"/>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9273118-7F4F-7A8A-1983-F0F8B4B86C72}"/>
                </a:ext>
              </a:extLst>
            </p:cNvPr>
            <p:cNvCxnSpPr>
              <a:cxnSpLocks/>
            </p:cNvCxnSpPr>
            <p:nvPr/>
          </p:nvCxnSpPr>
          <p:spPr>
            <a:xfrm>
              <a:off x="978568" y="2574758"/>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F603A4BB-2E77-2BA9-F5C1-A7ED0C67CBBD}"/>
              </a:ext>
            </a:extLst>
          </p:cNvPr>
          <p:cNvGrpSpPr/>
          <p:nvPr/>
        </p:nvGrpSpPr>
        <p:grpSpPr>
          <a:xfrm>
            <a:off x="6697580" y="850235"/>
            <a:ext cx="3903527" cy="3903527"/>
            <a:chOff x="5173579" y="1339515"/>
            <a:chExt cx="3903527" cy="3903527"/>
          </a:xfrm>
        </p:grpSpPr>
        <p:pic>
          <p:nvPicPr>
            <p:cNvPr id="5" name="Picture 4">
              <a:extLst>
                <a:ext uri="{FF2B5EF4-FFF2-40B4-BE49-F238E27FC236}">
                  <a16:creationId xmlns:a16="http://schemas.microsoft.com/office/drawing/2014/main" id="{38839070-D321-7498-4DB6-2890A73D4CBD}"/>
                </a:ext>
              </a:extLst>
            </p:cNvPr>
            <p:cNvPicPr>
              <a:picLocks noChangeAspect="1"/>
            </p:cNvPicPr>
            <p:nvPr/>
          </p:nvPicPr>
          <p:blipFill>
            <a:blip r:embed="rId4"/>
            <a:stretch>
              <a:fillRect/>
            </a:stretch>
          </p:blipFill>
          <p:spPr>
            <a:xfrm>
              <a:off x="5173579" y="1339515"/>
              <a:ext cx="3903527" cy="3903527"/>
            </a:xfrm>
            <a:prstGeom prst="rect">
              <a:avLst/>
            </a:prstGeom>
          </p:spPr>
        </p:pic>
        <p:cxnSp>
          <p:nvCxnSpPr>
            <p:cNvPr id="21" name="Straight Arrow Connector 20">
              <a:extLst>
                <a:ext uri="{FF2B5EF4-FFF2-40B4-BE49-F238E27FC236}">
                  <a16:creationId xmlns:a16="http://schemas.microsoft.com/office/drawing/2014/main" id="{76DB198E-10E7-7EAE-246D-F38A2F7FEAF0}"/>
                </a:ext>
              </a:extLst>
            </p:cNvPr>
            <p:cNvCxnSpPr>
              <a:cxnSpLocks/>
            </p:cNvCxnSpPr>
            <p:nvPr/>
          </p:nvCxnSpPr>
          <p:spPr>
            <a:xfrm>
              <a:off x="7125342" y="2598821"/>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76992E0-1C8E-BB31-F525-A890EBCBFE3B}"/>
                </a:ext>
              </a:extLst>
            </p:cNvPr>
            <p:cNvCxnSpPr>
              <a:cxnSpLocks/>
            </p:cNvCxnSpPr>
            <p:nvPr/>
          </p:nvCxnSpPr>
          <p:spPr>
            <a:xfrm>
              <a:off x="6224336" y="2598821"/>
              <a:ext cx="0" cy="2082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0A1F053A-1760-3267-AD8C-EF2ACBF5F89F}"/>
              </a:ext>
            </a:extLst>
          </p:cNvPr>
          <p:cNvSpPr txBox="1"/>
          <p:nvPr/>
        </p:nvSpPr>
        <p:spPr>
          <a:xfrm>
            <a:off x="1941095" y="681100"/>
            <a:ext cx="5010346" cy="369332"/>
          </a:xfrm>
          <a:prstGeom prst="rect">
            <a:avLst/>
          </a:prstGeom>
          <a:noFill/>
        </p:spPr>
        <p:txBody>
          <a:bodyPr wrap="none" rtlCol="0">
            <a:spAutoFit/>
          </a:bodyPr>
          <a:lstStyle/>
          <a:p>
            <a:pPr algn="l"/>
            <a:r>
              <a:rPr lang="en-GB" dirty="0"/>
              <a:t>Already after 5 years very competitive performance</a:t>
            </a:r>
          </a:p>
        </p:txBody>
      </p:sp>
      <p:pic>
        <p:nvPicPr>
          <p:cNvPr id="27" name="Picture 26">
            <a:extLst>
              <a:ext uri="{FF2B5EF4-FFF2-40B4-BE49-F238E27FC236}">
                <a16:creationId xmlns:a16="http://schemas.microsoft.com/office/drawing/2014/main" id="{E67D577C-E0AE-A487-6672-00E95B2357BF}"/>
              </a:ext>
            </a:extLst>
          </p:cNvPr>
          <p:cNvPicPr>
            <a:picLocks noChangeAspect="1"/>
          </p:cNvPicPr>
          <p:nvPr/>
        </p:nvPicPr>
        <p:blipFill>
          <a:blip r:embed="rId5"/>
          <a:stretch>
            <a:fillRect/>
          </a:stretch>
        </p:blipFill>
        <p:spPr>
          <a:xfrm>
            <a:off x="2599500" y="4597795"/>
            <a:ext cx="2183641" cy="2257507"/>
          </a:xfrm>
          <a:prstGeom prst="rect">
            <a:avLst/>
          </a:prstGeom>
        </p:spPr>
      </p:pic>
      <p:pic>
        <p:nvPicPr>
          <p:cNvPr id="28" name="Picture 27">
            <a:extLst>
              <a:ext uri="{FF2B5EF4-FFF2-40B4-BE49-F238E27FC236}">
                <a16:creationId xmlns:a16="http://schemas.microsoft.com/office/drawing/2014/main" id="{B56B6A51-4FB1-7EF6-9277-DD20D71FEAAB}"/>
              </a:ext>
            </a:extLst>
          </p:cNvPr>
          <p:cNvPicPr>
            <a:picLocks noChangeAspect="1"/>
          </p:cNvPicPr>
          <p:nvPr/>
        </p:nvPicPr>
        <p:blipFill>
          <a:blip r:embed="rId6"/>
          <a:stretch>
            <a:fillRect/>
          </a:stretch>
        </p:blipFill>
        <p:spPr>
          <a:xfrm>
            <a:off x="7010400" y="4669546"/>
            <a:ext cx="2879437" cy="2185755"/>
          </a:xfrm>
          <a:prstGeom prst="rect">
            <a:avLst/>
          </a:prstGeom>
        </p:spPr>
      </p:pic>
      <p:sp>
        <p:nvSpPr>
          <p:cNvPr id="13" name="TextBox 12">
            <a:extLst>
              <a:ext uri="{FF2B5EF4-FFF2-40B4-BE49-F238E27FC236}">
                <a16:creationId xmlns:a16="http://schemas.microsoft.com/office/drawing/2014/main" id="{A10B9C6D-1C72-EE9B-4C9D-1E35471E2CFB}"/>
              </a:ext>
            </a:extLst>
          </p:cNvPr>
          <p:cNvSpPr txBox="1"/>
          <p:nvPr/>
        </p:nvSpPr>
        <p:spPr>
          <a:xfrm>
            <a:off x="1782343" y="5977722"/>
            <a:ext cx="736099" cy="369332"/>
          </a:xfrm>
          <a:prstGeom prst="rect">
            <a:avLst/>
          </a:prstGeom>
          <a:noFill/>
        </p:spPr>
        <p:txBody>
          <a:bodyPr wrap="none" rtlCol="0">
            <a:spAutoFit/>
          </a:bodyPr>
          <a:lstStyle/>
          <a:p>
            <a:pPr algn="l"/>
            <a:r>
              <a:rPr lang="en-GB" dirty="0"/>
              <a:t>DUNE</a:t>
            </a:r>
          </a:p>
        </p:txBody>
      </p:sp>
      <p:sp>
        <p:nvSpPr>
          <p:cNvPr id="30" name="TextBox 29">
            <a:extLst>
              <a:ext uri="{FF2B5EF4-FFF2-40B4-BE49-F238E27FC236}">
                <a16:creationId xmlns:a16="http://schemas.microsoft.com/office/drawing/2014/main" id="{AEC9C779-661E-9CA6-2A58-C0A0E9657ABA}"/>
              </a:ext>
            </a:extLst>
          </p:cNvPr>
          <p:cNvSpPr txBox="1"/>
          <p:nvPr/>
        </p:nvSpPr>
        <p:spPr>
          <a:xfrm>
            <a:off x="6418615" y="5932848"/>
            <a:ext cx="870751" cy="369332"/>
          </a:xfrm>
          <a:prstGeom prst="rect">
            <a:avLst/>
          </a:prstGeom>
          <a:noFill/>
        </p:spPr>
        <p:txBody>
          <a:bodyPr wrap="none" rtlCol="0">
            <a:spAutoFit/>
          </a:bodyPr>
          <a:lstStyle/>
          <a:p>
            <a:pPr algn="l"/>
            <a:r>
              <a:rPr lang="en-GB" dirty="0" err="1"/>
              <a:t>HyperK</a:t>
            </a:r>
            <a:endParaRPr lang="en-GB" dirty="0"/>
          </a:p>
        </p:txBody>
      </p:sp>
      <p:sp>
        <p:nvSpPr>
          <p:cNvPr id="7" name="Date Placeholder 6"/>
          <p:cNvSpPr>
            <a:spLocks noGrp="1"/>
          </p:cNvSpPr>
          <p:nvPr>
            <p:ph type="dt" sz="half" idx="10"/>
          </p:nvPr>
        </p:nvSpPr>
        <p:spPr/>
        <p:txBody>
          <a:bodyPr/>
          <a:lstStyle/>
          <a:p>
            <a:r>
              <a:rPr lang="de-DE" smtClean="0"/>
              <a:t>05.07.2023</a:t>
            </a:r>
            <a:endParaRPr lang="en-GB"/>
          </a:p>
        </p:txBody>
      </p:sp>
      <p:sp>
        <p:nvSpPr>
          <p:cNvPr id="9" name="Footer Placeholder 8"/>
          <p:cNvSpPr>
            <a:spLocks noGrp="1"/>
          </p:cNvSpPr>
          <p:nvPr>
            <p:ph type="ftr" sz="quarter" idx="11"/>
          </p:nvPr>
        </p:nvSpPr>
        <p:spPr/>
        <p:txBody>
          <a:bodyPr/>
          <a:lstStyle/>
          <a:p>
            <a:r>
              <a:rPr lang="de-DE" smtClean="0"/>
              <a:t>T. Tolba, WIN2023, Zhuhai</a:t>
            </a:r>
            <a:endParaRPr lang="en-GB"/>
          </a:p>
        </p:txBody>
      </p:sp>
      <p:sp>
        <p:nvSpPr>
          <p:cNvPr id="14" name="Slide Number Placeholder 13"/>
          <p:cNvSpPr>
            <a:spLocks noGrp="1"/>
          </p:cNvSpPr>
          <p:nvPr>
            <p:ph type="sldNum" sz="quarter" idx="12"/>
          </p:nvPr>
        </p:nvSpPr>
        <p:spPr/>
        <p:txBody>
          <a:bodyPr/>
          <a:lstStyle/>
          <a:p>
            <a:fld id="{18DB743F-34F4-3E4E-ABFA-C314FE39757C}" type="slidenum">
              <a:rPr lang="en-GB" smtClean="0"/>
              <a:t>27</a:t>
            </a:fld>
            <a:endParaRPr lang="en-GB"/>
          </a:p>
        </p:txBody>
      </p:sp>
    </p:spTree>
    <p:extLst>
      <p:ext uri="{BB962C8B-B14F-4D97-AF65-F5344CB8AC3E}">
        <p14:creationId xmlns:p14="http://schemas.microsoft.com/office/powerpoint/2010/main" val="4157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772886" y="52551"/>
            <a:ext cx="10515600" cy="395320"/>
          </a:xfrm>
        </p:spPr>
        <p:txBody>
          <a:bodyPr>
            <a:normAutofit fontScale="90000"/>
          </a:bodyPr>
          <a:lstStyle/>
          <a:p>
            <a:pPr algn="ctr"/>
            <a:r>
              <a:rPr lang="en-US" sz="2800" dirty="0">
                <a:latin typeface="+mn-lt"/>
                <a:cs typeface="Times New Roman" charset="0"/>
              </a:rPr>
              <a:t>Systematic errors</a:t>
            </a:r>
            <a:endParaRPr lang="en-GB" sz="600" dirty="0">
              <a:latin typeface="+mn-lt"/>
              <a:cs typeface="Times New Roman" charset="0"/>
            </a:endParaRPr>
          </a:p>
        </p:txBody>
      </p:sp>
      <p:sp>
        <p:nvSpPr>
          <p:cNvPr id="10" name="ZoneTexte 9"/>
          <p:cNvSpPr txBox="1"/>
          <p:nvPr/>
        </p:nvSpPr>
        <p:spPr>
          <a:xfrm>
            <a:off x="1580665" y="5685584"/>
            <a:ext cx="4725673" cy="307777"/>
          </a:xfrm>
          <a:prstGeom prst="rect">
            <a:avLst/>
          </a:prstGeom>
          <a:solidFill>
            <a:schemeClr val="accent4"/>
          </a:solidFill>
        </p:spPr>
        <p:txBody>
          <a:bodyPr wrap="none" rtlCol="0">
            <a:spAutoFit/>
          </a:bodyPr>
          <a:lstStyle/>
          <a:p>
            <a:r>
              <a:rPr lang="en-US" sz="1400" dirty="0">
                <a:latin typeface="Times New Roman"/>
                <a:cs typeface="Times New Roman"/>
              </a:rPr>
              <a:t>Phys. Rev. D 87  (2013) 3, 033004 [arXiv:1209.5973 [</a:t>
            </a:r>
            <a:r>
              <a:rPr lang="en-US" sz="1400" dirty="0" err="1">
                <a:latin typeface="Times New Roman"/>
                <a:cs typeface="Times New Roman"/>
              </a:rPr>
              <a:t>hep-ph</a:t>
            </a:r>
            <a:r>
              <a:rPr lang="en-US" sz="1400" dirty="0">
                <a:latin typeface="Times New Roman"/>
                <a:cs typeface="Times New Roman"/>
              </a:rPr>
              <a:t>]]</a:t>
            </a:r>
            <a:endParaRPr lang="en-GB" sz="1400" dirty="0">
              <a:latin typeface="Times New Roman"/>
              <a:cs typeface="Times New Roman"/>
            </a:endParaRPr>
          </a:p>
        </p:txBody>
      </p:sp>
      <p:pic>
        <p:nvPicPr>
          <p:cNvPr id="2" name="Image 1"/>
          <p:cNvPicPr>
            <a:picLocks noChangeAspect="1"/>
          </p:cNvPicPr>
          <p:nvPr/>
        </p:nvPicPr>
        <p:blipFill>
          <a:blip r:embed="rId3"/>
          <a:stretch>
            <a:fillRect/>
          </a:stretch>
        </p:blipFill>
        <p:spPr>
          <a:xfrm>
            <a:off x="1468017" y="861186"/>
            <a:ext cx="9144000" cy="4769251"/>
          </a:xfrm>
          <a:prstGeom prst="rect">
            <a:avLst/>
          </a:prstGeom>
        </p:spPr>
      </p:pic>
      <p:sp>
        <p:nvSpPr>
          <p:cNvPr id="3" name="Rectangle à coins arrondis 2"/>
          <p:cNvSpPr/>
          <p:nvPr/>
        </p:nvSpPr>
        <p:spPr>
          <a:xfrm>
            <a:off x="4105789" y="1491543"/>
            <a:ext cx="1432863" cy="4059979"/>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à coins arrondis 8"/>
          <p:cNvSpPr/>
          <p:nvPr/>
        </p:nvSpPr>
        <p:spPr>
          <a:xfrm>
            <a:off x="1580665" y="2305709"/>
            <a:ext cx="3957986" cy="531922"/>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Date Placeholder 1">
            <a:extLst>
              <a:ext uri="{FF2B5EF4-FFF2-40B4-BE49-F238E27FC236}">
                <a16:creationId xmlns:a16="http://schemas.microsoft.com/office/drawing/2014/main" id="{2BD4C38F-003C-475D-8B01-ACD3ACA5EB27}"/>
              </a:ext>
            </a:extLst>
          </p:cNvPr>
          <p:cNvSpPr>
            <a:spLocks noGrp="1"/>
          </p:cNvSpPr>
          <p:nvPr>
            <p:ph type="dt" sz="half" idx="10"/>
          </p:nvPr>
        </p:nvSpPr>
        <p:spPr>
          <a:xfrm>
            <a:off x="838200" y="6356350"/>
            <a:ext cx="2743200" cy="365125"/>
          </a:xfrm>
        </p:spPr>
        <p:txBody>
          <a:bodyPr/>
          <a:lstStyle/>
          <a:p>
            <a:r>
              <a:rPr lang="de-DE" smtClean="0"/>
              <a:t>05.07.2023</a:t>
            </a:r>
            <a:endParaRPr lang="de-DE"/>
          </a:p>
        </p:txBody>
      </p:sp>
      <p:sp>
        <p:nvSpPr>
          <p:cNvPr id="12" name="Footer Placeholder 4"/>
          <p:cNvSpPr>
            <a:spLocks noGrp="1"/>
          </p:cNvSpPr>
          <p:nvPr>
            <p:ph type="ftr" sz="quarter" idx="11"/>
          </p:nvPr>
        </p:nvSpPr>
        <p:spPr>
          <a:xfrm>
            <a:off x="4038600" y="6356350"/>
            <a:ext cx="4114800" cy="365125"/>
          </a:xfrm>
        </p:spPr>
        <p:txBody>
          <a:bodyPr/>
          <a:lstStyle/>
          <a:p>
            <a:r>
              <a:rPr lang="de-DE" smtClean="0"/>
              <a:t>T. Tolba, WIN2023, Zhuhai</a:t>
            </a:r>
            <a:endParaRPr lang="de-DE"/>
          </a:p>
        </p:txBody>
      </p:sp>
      <p:sp>
        <p:nvSpPr>
          <p:cNvPr id="4" name="Slide Number Placeholder 3"/>
          <p:cNvSpPr>
            <a:spLocks noGrp="1"/>
          </p:cNvSpPr>
          <p:nvPr>
            <p:ph type="sldNum" sz="quarter" idx="12"/>
          </p:nvPr>
        </p:nvSpPr>
        <p:spPr/>
        <p:txBody>
          <a:bodyPr/>
          <a:lstStyle/>
          <a:p>
            <a:fld id="{18DB743F-34F4-3E4E-ABFA-C314FE39757C}" type="slidenum">
              <a:rPr lang="en-GB" smtClean="0"/>
              <a:t>28</a:t>
            </a:fld>
            <a:endParaRPr lang="en-GB"/>
          </a:p>
        </p:txBody>
      </p:sp>
    </p:spTree>
    <p:extLst>
      <p:ext uri="{BB962C8B-B14F-4D97-AF65-F5344CB8AC3E}">
        <p14:creationId xmlns:p14="http://schemas.microsoft.com/office/powerpoint/2010/main" val="41816555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05.07.2023</a:t>
            </a:r>
            <a:endParaRPr lang="en-GB"/>
          </a:p>
        </p:txBody>
      </p:sp>
      <p:sp>
        <p:nvSpPr>
          <p:cNvPr id="3" name="Footer Placeholder 2"/>
          <p:cNvSpPr>
            <a:spLocks noGrp="1"/>
          </p:cNvSpPr>
          <p:nvPr>
            <p:ph type="ftr" sz="quarter" idx="11"/>
          </p:nvPr>
        </p:nvSpPr>
        <p:spPr/>
        <p:txBody>
          <a:bodyPr/>
          <a:lstStyle/>
          <a:p>
            <a:r>
              <a:rPr lang="de-DE" smtClean="0"/>
              <a:t>T. Tolba, WIN2023, Zhuhai</a:t>
            </a:r>
            <a:endParaRPr lang="en-GB"/>
          </a:p>
        </p:txBody>
      </p:sp>
      <p:sp>
        <p:nvSpPr>
          <p:cNvPr id="4" name="Slide Number Placeholder 3"/>
          <p:cNvSpPr>
            <a:spLocks noGrp="1"/>
          </p:cNvSpPr>
          <p:nvPr>
            <p:ph type="sldNum" sz="quarter" idx="12"/>
          </p:nvPr>
        </p:nvSpPr>
        <p:spPr/>
        <p:txBody>
          <a:bodyPr/>
          <a:lstStyle/>
          <a:p>
            <a:fld id="{18DB743F-34F4-3E4E-ABFA-C314FE39757C}" type="slidenum">
              <a:rPr lang="en-GB" smtClean="0"/>
              <a:t>29</a:t>
            </a:fld>
            <a:endParaRPr lang="en-GB"/>
          </a:p>
        </p:txBody>
      </p:sp>
      <p:sp>
        <p:nvSpPr>
          <p:cNvPr id="5" name="Title 1">
            <a:extLst>
              <a:ext uri="{FF2B5EF4-FFF2-40B4-BE49-F238E27FC236}">
                <a16:creationId xmlns:a16="http://schemas.microsoft.com/office/drawing/2014/main" id="{9CFFC1AE-D5F7-0A49-B41F-B62F99BB6223}"/>
              </a:ext>
            </a:extLst>
          </p:cNvPr>
          <p:cNvSpPr txBox="1">
            <a:spLocks/>
          </p:cNvSpPr>
          <p:nvPr/>
        </p:nvSpPr>
        <p:spPr>
          <a:xfrm>
            <a:off x="0" y="78344"/>
            <a:ext cx="12192000" cy="8827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mn-lt"/>
              </a:rPr>
              <a:t>Optimization for precision</a:t>
            </a:r>
            <a:br>
              <a:rPr lang="en-US" sz="2800" dirty="0">
                <a:latin typeface="+mn-lt"/>
              </a:rPr>
            </a:br>
            <a:r>
              <a:rPr lang="en-US" sz="2800" dirty="0">
                <a:latin typeface="+mn-lt"/>
              </a:rPr>
              <a:t>Supposing that value of </a:t>
            </a:r>
            <a:r>
              <a:rPr lang="el-GR" sz="2800" dirty="0">
                <a:latin typeface="+mn-lt"/>
              </a:rPr>
              <a:t>δ</a:t>
            </a:r>
            <a:r>
              <a:rPr lang="en-US" sz="2800" baseline="-25000" dirty="0">
                <a:latin typeface="+mn-lt"/>
              </a:rPr>
              <a:t>CP</a:t>
            </a:r>
            <a:r>
              <a:rPr lang="en-US" sz="2800" dirty="0">
                <a:latin typeface="+mn-lt"/>
              </a:rPr>
              <a:t> is roughly known at ESSnSB time</a:t>
            </a:r>
          </a:p>
        </p:txBody>
      </p:sp>
      <p:pic>
        <p:nvPicPr>
          <p:cNvPr id="6" name="Content Placeholder 6" descr="Chart, histogram&#10;&#10;Description automatically generated">
            <a:extLst>
              <a:ext uri="{FF2B5EF4-FFF2-40B4-BE49-F238E27FC236}">
                <a16:creationId xmlns:a16="http://schemas.microsoft.com/office/drawing/2014/main" id="{574CF73D-A2A4-BA49-82D3-AA1D694D7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05" y="1843720"/>
            <a:ext cx="2569740" cy="1965095"/>
          </a:xfrm>
          <a:prstGeom prst="rect">
            <a:avLst/>
          </a:prstGeom>
        </p:spPr>
      </p:pic>
      <p:pic>
        <p:nvPicPr>
          <p:cNvPr id="7" name="Content Placeholder 8" descr="Chart, line chart&#10;&#10;Description automatically generated">
            <a:extLst>
              <a:ext uri="{FF2B5EF4-FFF2-40B4-BE49-F238E27FC236}">
                <a16:creationId xmlns:a16="http://schemas.microsoft.com/office/drawing/2014/main" id="{AE9FF361-6F74-9645-ADA2-8881460AD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05" y="4178147"/>
            <a:ext cx="2611860" cy="1997305"/>
          </a:xfrm>
          <a:prstGeom prst="rect">
            <a:avLst/>
          </a:prstGeom>
        </p:spPr>
      </p:pic>
      <p:sp>
        <p:nvSpPr>
          <p:cNvPr id="8" name="TextBox 9">
            <a:extLst>
              <a:ext uri="{FF2B5EF4-FFF2-40B4-BE49-F238E27FC236}">
                <a16:creationId xmlns:a16="http://schemas.microsoft.com/office/drawing/2014/main" id="{BA1129FB-CB28-2F40-8CF2-39ED2DE9CC22}"/>
              </a:ext>
            </a:extLst>
          </p:cNvPr>
          <p:cNvSpPr txBox="1"/>
          <p:nvPr/>
        </p:nvSpPr>
        <p:spPr>
          <a:xfrm>
            <a:off x="476705" y="1322532"/>
            <a:ext cx="2917231" cy="584775"/>
          </a:xfrm>
          <a:prstGeom prst="rect">
            <a:avLst/>
          </a:prstGeom>
          <a:noFill/>
        </p:spPr>
        <p:txBody>
          <a:bodyPr wrap="square" rtlCol="0">
            <a:spAutoFit/>
          </a:bodyPr>
          <a:lstStyle/>
          <a:p>
            <a:pPr algn="ctr"/>
            <a:r>
              <a:rPr lang="en-US" sz="1600" dirty="0"/>
              <a:t>Precision for different </a:t>
            </a:r>
            <a:endParaRPr lang="en-US" sz="1600" dirty="0" smtClean="0"/>
          </a:p>
          <a:p>
            <a:pPr algn="ctr"/>
            <a:r>
              <a:rPr lang="en-US" sz="1600" dirty="0" smtClean="0"/>
              <a:t>neutrino </a:t>
            </a:r>
            <a:r>
              <a:rPr lang="en-US" sz="1600" dirty="0"/>
              <a:t>(</a:t>
            </a:r>
            <a:r>
              <a:rPr lang="en-US" sz="1600" dirty="0" smtClean="0"/>
              <a:t>antineutrino)run </a:t>
            </a:r>
            <a:r>
              <a:rPr lang="en-US" sz="1600" dirty="0"/>
              <a:t>times</a:t>
            </a:r>
          </a:p>
        </p:txBody>
      </p:sp>
      <p:sp>
        <p:nvSpPr>
          <p:cNvPr id="9" name="TextBox 10">
            <a:extLst>
              <a:ext uri="{FF2B5EF4-FFF2-40B4-BE49-F238E27FC236}">
                <a16:creationId xmlns:a16="http://schemas.microsoft.com/office/drawing/2014/main" id="{613A7B93-A3C7-2C4E-B1FE-79A4B3ABDEAD}"/>
              </a:ext>
            </a:extLst>
          </p:cNvPr>
          <p:cNvSpPr txBox="1"/>
          <p:nvPr/>
        </p:nvSpPr>
        <p:spPr>
          <a:xfrm>
            <a:off x="418887" y="3881514"/>
            <a:ext cx="2891433" cy="338554"/>
          </a:xfrm>
          <a:prstGeom prst="rect">
            <a:avLst/>
          </a:prstGeom>
          <a:noFill/>
        </p:spPr>
        <p:txBody>
          <a:bodyPr wrap="none" rtlCol="0">
            <a:spAutoFit/>
          </a:bodyPr>
          <a:lstStyle/>
          <a:p>
            <a:r>
              <a:rPr lang="en-US" sz="1600" dirty="0"/>
              <a:t>Optimal precision for known </a:t>
            </a:r>
            <a:r>
              <a:rPr lang="el-GR" sz="1600" dirty="0"/>
              <a:t>δ</a:t>
            </a:r>
            <a:r>
              <a:rPr lang="en-US" sz="1600" baseline="-25000" dirty="0"/>
              <a:t>CP</a:t>
            </a:r>
            <a:r>
              <a:rPr lang="en-US" sz="1600" dirty="0"/>
              <a:t> </a:t>
            </a:r>
          </a:p>
        </p:txBody>
      </p:sp>
      <p:grpSp>
        <p:nvGrpSpPr>
          <p:cNvPr id="10" name="Group 16">
            <a:extLst>
              <a:ext uri="{FF2B5EF4-FFF2-40B4-BE49-F238E27FC236}">
                <a16:creationId xmlns:a16="http://schemas.microsoft.com/office/drawing/2014/main" id="{CF3C280A-75E9-DA49-9296-C1FFF9D14DB1}"/>
              </a:ext>
            </a:extLst>
          </p:cNvPr>
          <p:cNvGrpSpPr/>
          <p:nvPr/>
        </p:nvGrpSpPr>
        <p:grpSpPr>
          <a:xfrm>
            <a:off x="6656093" y="1802605"/>
            <a:ext cx="3220355" cy="1960401"/>
            <a:chOff x="4859267" y="1477645"/>
            <a:chExt cx="3827533" cy="2430694"/>
          </a:xfrm>
        </p:grpSpPr>
        <p:pic>
          <p:nvPicPr>
            <p:cNvPr id="11" name="Picture 17">
              <a:extLst>
                <a:ext uri="{FF2B5EF4-FFF2-40B4-BE49-F238E27FC236}">
                  <a16:creationId xmlns:a16="http://schemas.microsoft.com/office/drawing/2014/main" id="{C3FBB3D4-0958-BB46-9581-03E3A47A49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9267" y="1477645"/>
              <a:ext cx="3827533" cy="2430694"/>
            </a:xfrm>
            <a:prstGeom prst="rect">
              <a:avLst/>
            </a:prstGeom>
          </p:spPr>
        </p:pic>
        <p:sp>
          <p:nvSpPr>
            <p:cNvPr id="12" name="TextBox 18">
              <a:extLst>
                <a:ext uri="{FF2B5EF4-FFF2-40B4-BE49-F238E27FC236}">
                  <a16:creationId xmlns:a16="http://schemas.microsoft.com/office/drawing/2014/main" id="{792D5916-C73D-0F4F-93D8-02A405BD9415}"/>
                </a:ext>
              </a:extLst>
            </p:cNvPr>
            <p:cNvSpPr txBox="1"/>
            <p:nvPr/>
          </p:nvSpPr>
          <p:spPr>
            <a:xfrm>
              <a:off x="6596443" y="2073084"/>
              <a:ext cx="772003" cy="343450"/>
            </a:xfrm>
            <a:prstGeom prst="rect">
              <a:avLst/>
            </a:prstGeom>
            <a:noFill/>
          </p:spPr>
          <p:txBody>
            <a:bodyPr wrap="none" rtlCol="0">
              <a:spAutoFit/>
            </a:bodyPr>
            <a:lstStyle/>
            <a:p>
              <a:r>
                <a:rPr lang="en-FR" sz="1200" b="1" dirty="0"/>
                <a:t>360 km</a:t>
              </a:r>
            </a:p>
          </p:txBody>
        </p:sp>
      </p:grpSp>
      <p:grpSp>
        <p:nvGrpSpPr>
          <p:cNvPr id="13" name="Group 19">
            <a:extLst>
              <a:ext uri="{FF2B5EF4-FFF2-40B4-BE49-F238E27FC236}">
                <a16:creationId xmlns:a16="http://schemas.microsoft.com/office/drawing/2014/main" id="{F8F8F530-855F-BD48-BD7D-6FF3304EEA98}"/>
              </a:ext>
            </a:extLst>
          </p:cNvPr>
          <p:cNvGrpSpPr/>
          <p:nvPr/>
        </p:nvGrpSpPr>
        <p:grpSpPr>
          <a:xfrm>
            <a:off x="3320255" y="1889527"/>
            <a:ext cx="3220355" cy="1873479"/>
            <a:chOff x="509798" y="1597559"/>
            <a:chExt cx="3827533" cy="2310780"/>
          </a:xfrm>
        </p:grpSpPr>
        <p:pic>
          <p:nvPicPr>
            <p:cNvPr id="14" name="Picture 20">
              <a:extLst>
                <a:ext uri="{FF2B5EF4-FFF2-40B4-BE49-F238E27FC236}">
                  <a16:creationId xmlns:a16="http://schemas.microsoft.com/office/drawing/2014/main" id="{92F47F3F-2571-4445-A1CE-08E3AF6C9E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798" y="1597559"/>
              <a:ext cx="3827533" cy="2310780"/>
            </a:xfrm>
            <a:prstGeom prst="rect">
              <a:avLst/>
            </a:prstGeom>
          </p:spPr>
        </p:pic>
        <p:sp>
          <p:nvSpPr>
            <p:cNvPr id="15" name="TextBox 21">
              <a:extLst>
                <a:ext uri="{FF2B5EF4-FFF2-40B4-BE49-F238E27FC236}">
                  <a16:creationId xmlns:a16="http://schemas.microsoft.com/office/drawing/2014/main" id="{6C83E8BF-9A71-F948-B09A-7CC076A8FBDF}"/>
                </a:ext>
              </a:extLst>
            </p:cNvPr>
            <p:cNvSpPr txBox="1"/>
            <p:nvPr/>
          </p:nvSpPr>
          <p:spPr>
            <a:xfrm>
              <a:off x="2194042" y="1959730"/>
              <a:ext cx="772003" cy="341655"/>
            </a:xfrm>
            <a:prstGeom prst="rect">
              <a:avLst/>
            </a:prstGeom>
            <a:noFill/>
          </p:spPr>
          <p:txBody>
            <a:bodyPr wrap="none" rtlCol="0">
              <a:spAutoFit/>
            </a:bodyPr>
            <a:lstStyle/>
            <a:p>
              <a:r>
                <a:rPr lang="en-FR" sz="1200" b="1" dirty="0"/>
                <a:t>540 km</a:t>
              </a:r>
            </a:p>
          </p:txBody>
        </p:sp>
      </p:grpSp>
      <p:cxnSp>
        <p:nvCxnSpPr>
          <p:cNvPr id="16" name="Straight Arrow Connector 6">
            <a:extLst>
              <a:ext uri="{FF2B5EF4-FFF2-40B4-BE49-F238E27FC236}">
                <a16:creationId xmlns:a16="http://schemas.microsoft.com/office/drawing/2014/main" id="{C12C3C94-C276-7947-BCEC-B0685562623A}"/>
              </a:ext>
            </a:extLst>
          </p:cNvPr>
          <p:cNvCxnSpPr>
            <a:cxnSpLocks/>
          </p:cNvCxnSpPr>
          <p:nvPr/>
        </p:nvCxnSpPr>
        <p:spPr>
          <a:xfrm flipV="1">
            <a:off x="4529684" y="2163623"/>
            <a:ext cx="0" cy="510062"/>
          </a:xfrm>
          <a:prstGeom prst="straightConnector1">
            <a:avLst/>
          </a:prstGeom>
          <a:ln w="57150">
            <a:solidFill>
              <a:srgbClr val="FFC000">
                <a:alpha val="63000"/>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28">
            <a:extLst>
              <a:ext uri="{FF2B5EF4-FFF2-40B4-BE49-F238E27FC236}">
                <a16:creationId xmlns:a16="http://schemas.microsoft.com/office/drawing/2014/main" id="{67687F69-71DF-1343-9083-9660D8636E5D}"/>
              </a:ext>
            </a:extLst>
          </p:cNvPr>
          <p:cNvCxnSpPr>
            <a:cxnSpLocks/>
          </p:cNvCxnSpPr>
          <p:nvPr/>
        </p:nvCxnSpPr>
        <p:spPr>
          <a:xfrm flipV="1">
            <a:off x="7905026" y="1974869"/>
            <a:ext cx="0" cy="675755"/>
          </a:xfrm>
          <a:prstGeom prst="straightConnector1">
            <a:avLst/>
          </a:prstGeom>
          <a:ln w="57150">
            <a:solidFill>
              <a:srgbClr val="FFC000">
                <a:alpha val="63000"/>
              </a:srgbClr>
            </a:solidFill>
            <a:tailEnd type="triangle"/>
          </a:ln>
        </p:spPr>
        <p:style>
          <a:lnRef idx="2">
            <a:schemeClr val="accent1"/>
          </a:lnRef>
          <a:fillRef idx="0">
            <a:schemeClr val="accent1"/>
          </a:fillRef>
          <a:effectRef idx="1">
            <a:schemeClr val="accent1"/>
          </a:effectRef>
          <a:fontRef idx="minor">
            <a:schemeClr val="tx1"/>
          </a:fontRef>
        </p:style>
      </p:cxnSp>
      <p:pic>
        <p:nvPicPr>
          <p:cNvPr id="18" name="Picture 22">
            <a:extLst>
              <a:ext uri="{FF2B5EF4-FFF2-40B4-BE49-F238E27FC236}">
                <a16:creationId xmlns:a16="http://schemas.microsoft.com/office/drawing/2014/main" id="{F85B3EEB-D90A-E04D-BFB6-27C11AD208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35240" y="4072061"/>
            <a:ext cx="3220355" cy="1998295"/>
          </a:xfrm>
          <a:prstGeom prst="rect">
            <a:avLst/>
          </a:prstGeom>
        </p:spPr>
      </p:pic>
      <p:pic>
        <p:nvPicPr>
          <p:cNvPr id="19" name="Picture 23">
            <a:extLst>
              <a:ext uri="{FF2B5EF4-FFF2-40B4-BE49-F238E27FC236}">
                <a16:creationId xmlns:a16="http://schemas.microsoft.com/office/drawing/2014/main" id="{DBB4B078-1281-4345-A9B7-CCF4C71169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6093" y="4072061"/>
            <a:ext cx="3220356" cy="1998295"/>
          </a:xfrm>
          <a:prstGeom prst="rect">
            <a:avLst/>
          </a:prstGeom>
        </p:spPr>
      </p:pic>
      <p:sp>
        <p:nvSpPr>
          <p:cNvPr id="20" name="TextBox 24">
            <a:extLst>
              <a:ext uri="{FF2B5EF4-FFF2-40B4-BE49-F238E27FC236}">
                <a16:creationId xmlns:a16="http://schemas.microsoft.com/office/drawing/2014/main" id="{48DE110F-F483-4B4C-A6E4-22C90E9988BC}"/>
              </a:ext>
            </a:extLst>
          </p:cNvPr>
          <p:cNvSpPr txBox="1"/>
          <p:nvPr/>
        </p:nvSpPr>
        <p:spPr>
          <a:xfrm>
            <a:off x="8039928" y="4649717"/>
            <a:ext cx="649537" cy="276999"/>
          </a:xfrm>
          <a:prstGeom prst="rect">
            <a:avLst/>
          </a:prstGeom>
          <a:noFill/>
        </p:spPr>
        <p:txBody>
          <a:bodyPr wrap="none" rtlCol="0">
            <a:spAutoFit/>
          </a:bodyPr>
          <a:lstStyle/>
          <a:p>
            <a:r>
              <a:rPr lang="en-FR" sz="1200" b="1" dirty="0"/>
              <a:t>360 km</a:t>
            </a:r>
          </a:p>
        </p:txBody>
      </p:sp>
      <p:sp>
        <p:nvSpPr>
          <p:cNvPr id="21" name="TextBox 26">
            <a:extLst>
              <a:ext uri="{FF2B5EF4-FFF2-40B4-BE49-F238E27FC236}">
                <a16:creationId xmlns:a16="http://schemas.microsoft.com/office/drawing/2014/main" id="{BC85CD2F-8835-2145-854C-33007ED914B1}"/>
              </a:ext>
            </a:extLst>
          </p:cNvPr>
          <p:cNvSpPr txBox="1"/>
          <p:nvPr/>
        </p:nvSpPr>
        <p:spPr>
          <a:xfrm>
            <a:off x="4804625" y="4680404"/>
            <a:ext cx="649537" cy="276999"/>
          </a:xfrm>
          <a:prstGeom prst="rect">
            <a:avLst/>
          </a:prstGeom>
          <a:noFill/>
        </p:spPr>
        <p:txBody>
          <a:bodyPr wrap="none" rtlCol="0">
            <a:spAutoFit/>
          </a:bodyPr>
          <a:lstStyle/>
          <a:p>
            <a:r>
              <a:rPr lang="en-FR" sz="1200" b="1" dirty="0"/>
              <a:t>540 km</a:t>
            </a:r>
          </a:p>
        </p:txBody>
      </p:sp>
      <p:sp>
        <p:nvSpPr>
          <p:cNvPr id="22" name="Rectangle 21">
            <a:extLst>
              <a:ext uri="{FF2B5EF4-FFF2-40B4-BE49-F238E27FC236}">
                <a16:creationId xmlns:a16="http://schemas.microsoft.com/office/drawing/2014/main" id="{274B90A4-AF98-C947-A8CC-1BE9276632F2}"/>
              </a:ext>
            </a:extLst>
          </p:cNvPr>
          <p:cNvSpPr/>
          <p:nvPr/>
        </p:nvSpPr>
        <p:spPr>
          <a:xfrm>
            <a:off x="9991931" y="2978176"/>
            <a:ext cx="1978094" cy="1754326"/>
          </a:xfrm>
          <a:prstGeom prst="rect">
            <a:avLst/>
          </a:prstGeom>
          <a:ln>
            <a:solidFill>
              <a:schemeClr val="accent1"/>
            </a:solidFill>
          </a:ln>
        </p:spPr>
        <p:txBody>
          <a:bodyPr wrap="square">
            <a:spAutoFit/>
          </a:bodyPr>
          <a:lstStyle/>
          <a:p>
            <a:r>
              <a:rPr lang="en-GB" sz="1200" u="sng" dirty="0" err="1">
                <a:solidFill>
                  <a:srgbClr val="000000"/>
                </a:solidFill>
                <a:latin typeface="arial" panose="020B0604020202020204" pitchFamily="34" charset="0"/>
              </a:rPr>
              <a:t>ESSnuSB</a:t>
            </a:r>
            <a:r>
              <a:rPr lang="en-GB" sz="1200" dirty="0">
                <a:solidFill>
                  <a:srgbClr val="000000"/>
                </a:solidFill>
                <a:latin typeface="arial" panose="020B0604020202020204" pitchFamily="34" charset="0"/>
              </a:rPr>
              <a:t> </a:t>
            </a:r>
            <a:endParaRPr lang="en-GB" sz="1200" dirty="0" smtClean="0">
              <a:solidFill>
                <a:srgbClr val="000000"/>
              </a:solidFill>
              <a:latin typeface="arial" panose="020B0604020202020204" pitchFamily="34" charset="0"/>
            </a:endParaRPr>
          </a:p>
          <a:p>
            <a:endParaRPr lang="en-GB" sz="1200" dirty="0">
              <a:solidFill>
                <a:srgbClr val="000000"/>
              </a:solidFill>
              <a:latin typeface="arial" panose="020B0604020202020204" pitchFamily="34" charset="0"/>
            </a:endParaRP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12</a:t>
            </a:r>
            <a:r>
              <a:rPr lang="en-GB" sz="1200" dirty="0">
                <a:solidFill>
                  <a:srgbClr val="000000"/>
                </a:solidFill>
                <a:latin typeface="arial" panose="020B0604020202020204" pitchFamily="34" charset="0"/>
              </a:rPr>
              <a:t> = 33.44°</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13</a:t>
            </a:r>
            <a:r>
              <a:rPr lang="en-GB" sz="1200" dirty="0">
                <a:solidFill>
                  <a:srgbClr val="000000"/>
                </a:solidFill>
                <a:latin typeface="arial" panose="020B0604020202020204" pitchFamily="34" charset="0"/>
              </a:rPr>
              <a:t> = 8.57°</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θ</a:t>
            </a:r>
            <a:r>
              <a:rPr lang="en-GB" sz="1200" baseline="-25000" dirty="0">
                <a:solidFill>
                  <a:srgbClr val="000000"/>
                </a:solidFill>
                <a:latin typeface="arial" panose="020B0604020202020204" pitchFamily="34" charset="0"/>
              </a:rPr>
              <a:t>23</a:t>
            </a:r>
            <a:r>
              <a:rPr lang="en-GB" sz="1200" dirty="0">
                <a:solidFill>
                  <a:srgbClr val="000000"/>
                </a:solidFill>
                <a:latin typeface="arial" panose="020B0604020202020204" pitchFamily="34" charset="0"/>
              </a:rPr>
              <a:t> = 49.2°</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Δ</a:t>
            </a:r>
            <a:r>
              <a:rPr lang="en-GB" sz="1200" dirty="0">
                <a:solidFill>
                  <a:srgbClr val="000000"/>
                </a:solidFill>
                <a:latin typeface="arial" panose="020B0604020202020204" pitchFamily="34" charset="0"/>
              </a:rPr>
              <a:t>m</a:t>
            </a:r>
            <a:r>
              <a:rPr lang="en-GB" sz="1200" baseline="30000" dirty="0">
                <a:solidFill>
                  <a:srgbClr val="000000"/>
                </a:solidFill>
                <a:latin typeface="arial" panose="020B0604020202020204" pitchFamily="34" charset="0"/>
              </a:rPr>
              <a:t>2</a:t>
            </a:r>
            <a:r>
              <a:rPr lang="en-GB" sz="1200" baseline="-25000" dirty="0">
                <a:solidFill>
                  <a:srgbClr val="000000"/>
                </a:solidFill>
                <a:latin typeface="arial" panose="020B0604020202020204" pitchFamily="34" charset="0"/>
              </a:rPr>
              <a:t>21</a:t>
            </a:r>
            <a:r>
              <a:rPr lang="en-GB" sz="1200" dirty="0">
                <a:solidFill>
                  <a:srgbClr val="000000"/>
                </a:solidFill>
                <a:latin typeface="arial" panose="020B0604020202020204" pitchFamily="34" charset="0"/>
              </a:rPr>
              <a:t> = 7.42e-5</a:t>
            </a:r>
          </a:p>
          <a:p>
            <a:pPr marL="285750" indent="-285750">
              <a:buFont typeface="Arial" panose="020B0604020202020204" pitchFamily="34" charset="0"/>
              <a:buChar char="•"/>
            </a:pPr>
            <a:r>
              <a:rPr lang="el-GR" sz="1200" dirty="0">
                <a:solidFill>
                  <a:srgbClr val="000000"/>
                </a:solidFill>
                <a:latin typeface="arial" panose="020B0604020202020204" pitchFamily="34" charset="0"/>
              </a:rPr>
              <a:t>Δ</a:t>
            </a:r>
            <a:r>
              <a:rPr lang="en-GB" sz="1200" dirty="0">
                <a:solidFill>
                  <a:srgbClr val="000000"/>
                </a:solidFill>
                <a:latin typeface="arial" panose="020B0604020202020204" pitchFamily="34" charset="0"/>
              </a:rPr>
              <a:t>m</a:t>
            </a:r>
            <a:r>
              <a:rPr lang="en-GB" sz="1200" baseline="30000" dirty="0">
                <a:solidFill>
                  <a:srgbClr val="000000"/>
                </a:solidFill>
                <a:latin typeface="arial" panose="020B0604020202020204" pitchFamily="34" charset="0"/>
              </a:rPr>
              <a:t>2</a:t>
            </a:r>
            <a:r>
              <a:rPr lang="en-GB" sz="1200" baseline="-25000" dirty="0">
                <a:solidFill>
                  <a:srgbClr val="000000"/>
                </a:solidFill>
                <a:latin typeface="arial" panose="020B0604020202020204" pitchFamily="34" charset="0"/>
              </a:rPr>
              <a:t>31</a:t>
            </a:r>
            <a:r>
              <a:rPr lang="en-GB" sz="1200" dirty="0">
                <a:solidFill>
                  <a:srgbClr val="000000"/>
                </a:solidFill>
                <a:latin typeface="arial" panose="020B0604020202020204" pitchFamily="34" charset="0"/>
              </a:rPr>
              <a:t> = +2.52e-3</a:t>
            </a:r>
          </a:p>
          <a:p>
            <a:pPr marL="285750" indent="-285750">
              <a:buFont typeface="Arial" panose="020B0604020202020204" pitchFamily="34" charset="0"/>
              <a:buChar char="•"/>
            </a:pPr>
            <a:r>
              <a:rPr lang="en-GB" sz="1200" dirty="0">
                <a:solidFill>
                  <a:srgbClr val="000000"/>
                </a:solidFill>
                <a:latin typeface="arial" panose="020B0604020202020204" pitchFamily="34" charset="0"/>
              </a:rPr>
              <a:t>2</a:t>
            </a:r>
            <a:r>
              <a:rPr lang="en-GB" sz="1200" baseline="30000" dirty="0">
                <a:solidFill>
                  <a:srgbClr val="000000"/>
                </a:solidFill>
                <a:latin typeface="arial" panose="020B0604020202020204" pitchFamily="34" charset="0"/>
              </a:rPr>
              <a:t>nd</a:t>
            </a:r>
            <a:r>
              <a:rPr lang="en-GB" sz="1200" dirty="0">
                <a:solidFill>
                  <a:srgbClr val="000000"/>
                </a:solidFill>
                <a:latin typeface="arial" panose="020B0604020202020204" pitchFamily="34" charset="0"/>
              </a:rPr>
              <a:t> </a:t>
            </a:r>
            <a:r>
              <a:rPr lang="en-GB" sz="1200" dirty="0" err="1">
                <a:solidFill>
                  <a:srgbClr val="000000"/>
                </a:solidFill>
                <a:latin typeface="arial" panose="020B0604020202020204" pitchFamily="34" charset="0"/>
              </a:rPr>
              <a:t>osc</a:t>
            </a:r>
            <a:r>
              <a:rPr lang="en-GB" sz="1200" dirty="0">
                <a:solidFill>
                  <a:srgbClr val="000000"/>
                </a:solidFill>
                <a:latin typeface="arial" panose="020B0604020202020204" pitchFamily="34" charset="0"/>
              </a:rPr>
              <a:t>. max.</a:t>
            </a:r>
          </a:p>
          <a:p>
            <a:pPr marL="285750" indent="-285750">
              <a:buFont typeface="Arial" panose="020B0604020202020204" pitchFamily="34" charset="0"/>
              <a:buChar char="•"/>
            </a:pPr>
            <a:r>
              <a:rPr lang="en-GB" sz="1200" b="0" i="0" u="none" strike="noStrike" dirty="0">
                <a:solidFill>
                  <a:srgbClr val="000000"/>
                </a:solidFill>
                <a:effectLst/>
                <a:latin typeface="arial" panose="020B0604020202020204" pitchFamily="34" charset="0"/>
              </a:rPr>
              <a:t>507 </a:t>
            </a:r>
            <a:r>
              <a:rPr lang="en-GB" sz="1200" b="0" i="0" u="none" strike="noStrike" dirty="0" err="1">
                <a:solidFill>
                  <a:srgbClr val="000000"/>
                </a:solidFill>
                <a:effectLst/>
                <a:latin typeface="arial" panose="020B0604020202020204" pitchFamily="34" charset="0"/>
              </a:rPr>
              <a:t>ktons</a:t>
            </a:r>
            <a:r>
              <a:rPr lang="en-GB" sz="1200" b="0" i="0" u="none" strike="noStrike" dirty="0">
                <a:solidFill>
                  <a:srgbClr val="000000"/>
                </a:solidFill>
                <a:effectLst/>
                <a:latin typeface="arial" panose="020B0604020202020204" pitchFamily="34" charset="0"/>
              </a:rPr>
              <a:t> far detector</a:t>
            </a:r>
          </a:p>
        </p:txBody>
      </p:sp>
      <p:cxnSp>
        <p:nvCxnSpPr>
          <p:cNvPr id="23" name="Straight Arrow Connector 31">
            <a:extLst>
              <a:ext uri="{FF2B5EF4-FFF2-40B4-BE49-F238E27FC236}">
                <a16:creationId xmlns:a16="http://schemas.microsoft.com/office/drawing/2014/main" id="{8A7A2757-C0B3-7843-BB99-AAEB864C5891}"/>
              </a:ext>
            </a:extLst>
          </p:cNvPr>
          <p:cNvCxnSpPr>
            <a:cxnSpLocks/>
          </p:cNvCxnSpPr>
          <p:nvPr/>
        </p:nvCxnSpPr>
        <p:spPr>
          <a:xfrm>
            <a:off x="4499948" y="4544008"/>
            <a:ext cx="0" cy="513205"/>
          </a:xfrm>
          <a:prstGeom prst="straightConnector1">
            <a:avLst/>
          </a:prstGeom>
          <a:ln w="57150">
            <a:solidFill>
              <a:srgbClr val="FFC000">
                <a:alpha val="63000"/>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7">
            <a:extLst>
              <a:ext uri="{FF2B5EF4-FFF2-40B4-BE49-F238E27FC236}">
                <a16:creationId xmlns:a16="http://schemas.microsoft.com/office/drawing/2014/main" id="{7B4FF334-F16B-5F4D-A304-5EC28E0B74DC}"/>
              </a:ext>
            </a:extLst>
          </p:cNvPr>
          <p:cNvCxnSpPr>
            <a:cxnSpLocks/>
          </p:cNvCxnSpPr>
          <p:nvPr/>
        </p:nvCxnSpPr>
        <p:spPr>
          <a:xfrm>
            <a:off x="7823733" y="4957403"/>
            <a:ext cx="0" cy="393702"/>
          </a:xfrm>
          <a:prstGeom prst="straightConnector1">
            <a:avLst/>
          </a:prstGeom>
          <a:ln w="57150">
            <a:solidFill>
              <a:srgbClr val="FFC000">
                <a:alpha val="63000"/>
              </a:srgbClr>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5AD5EA64-0EDE-AC4F-ADC7-CEA0FBCD56B5}"/>
              </a:ext>
            </a:extLst>
          </p:cNvPr>
          <p:cNvSpPr/>
          <p:nvPr/>
        </p:nvSpPr>
        <p:spPr>
          <a:xfrm>
            <a:off x="4339724" y="1299633"/>
            <a:ext cx="4314419" cy="369332"/>
          </a:xfrm>
          <a:prstGeom prst="rect">
            <a:avLst/>
          </a:prstGeom>
        </p:spPr>
        <p:txBody>
          <a:bodyPr wrap="square">
            <a:spAutoFit/>
          </a:bodyPr>
          <a:lstStyle/>
          <a:p>
            <a:r>
              <a:rPr lang="en-US" dirty="0"/>
              <a:t>Improvement and Optimization for precision</a:t>
            </a:r>
          </a:p>
        </p:txBody>
      </p:sp>
    </p:spTree>
    <p:extLst>
      <p:ext uri="{BB962C8B-B14F-4D97-AF65-F5344CB8AC3E}">
        <p14:creationId xmlns:p14="http://schemas.microsoft.com/office/powerpoint/2010/main" val="2949098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p:cNvSpPr/>
          <p:nvPr/>
        </p:nvSpPr>
        <p:spPr>
          <a:xfrm>
            <a:off x="9222040" y="932807"/>
            <a:ext cx="2885302" cy="731646"/>
          </a:xfrm>
          <a:prstGeom prst="ellipse">
            <a:avLst/>
          </a:prstGeom>
          <a:solidFill>
            <a:srgbClr val="FFC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8329B4F7-D9E8-41E4-BE4D-F6F31C37CD0B}"/>
              </a:ext>
            </a:extLst>
          </p:cNvPr>
          <p:cNvPicPr/>
          <p:nvPr/>
        </p:nvPicPr>
        <p:blipFill rotWithShape="1">
          <a:blip r:embed="rId2">
            <a:extLst>
              <a:ext uri="{28A0092B-C50C-407E-A947-70E740481C1C}">
                <a14:useLocalDpi xmlns:a14="http://schemas.microsoft.com/office/drawing/2010/main" val="0"/>
              </a:ext>
            </a:extLst>
          </a:blip>
          <a:srcRect l="50558" t="-1" r="3172" b="19314"/>
          <a:stretch/>
        </p:blipFill>
        <p:spPr bwMode="auto">
          <a:xfrm>
            <a:off x="6045441" y="2451253"/>
            <a:ext cx="3662219" cy="3973082"/>
          </a:xfrm>
          <a:prstGeom prst="rect">
            <a:avLst/>
          </a:prstGeom>
          <a:noFill/>
          <a:ln>
            <a:noFill/>
          </a:ln>
        </p:spPr>
      </p:pic>
      <p:sp>
        <p:nvSpPr>
          <p:cNvPr id="2" name="Date Placeholder 1">
            <a:extLst>
              <a:ext uri="{FF2B5EF4-FFF2-40B4-BE49-F238E27FC236}">
                <a16:creationId xmlns:a16="http://schemas.microsoft.com/office/drawing/2014/main" id="{B71FCB4C-AFA3-4CAA-8931-BE18FF736635}"/>
              </a:ext>
            </a:extLst>
          </p:cNvPr>
          <p:cNvSpPr>
            <a:spLocks noGrp="1"/>
          </p:cNvSpPr>
          <p:nvPr>
            <p:ph type="dt" sz="half" idx="10"/>
          </p:nvPr>
        </p:nvSpPr>
        <p:spPr/>
        <p:txBody>
          <a:bodyPr/>
          <a:lstStyle/>
          <a:p>
            <a:r>
              <a:rPr lang="de-DE" smtClean="0"/>
              <a:t>05.07.2023</a:t>
            </a:r>
            <a:endParaRPr lang="de-DE"/>
          </a:p>
        </p:txBody>
      </p:sp>
      <p:sp>
        <p:nvSpPr>
          <p:cNvPr id="21" name="AutoShape 2" descr="m_{i}">
            <a:extLst>
              <a:ext uri="{FF2B5EF4-FFF2-40B4-BE49-F238E27FC236}">
                <a16:creationId xmlns:a16="http://schemas.microsoft.com/office/drawing/2014/main" id="{D409031B-633A-4D16-818F-910CC644AA08}"/>
              </a:ext>
            </a:extLst>
          </p:cNvPr>
          <p:cNvSpPr>
            <a:spLocks noChangeAspect="1" noChangeArrowheads="1"/>
          </p:cNvSpPr>
          <p:nvPr/>
        </p:nvSpPr>
        <p:spPr bwMode="auto">
          <a:xfrm>
            <a:off x="7651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3" descr="{\displaystyle i=1,2,3}">
            <a:extLst>
              <a:ext uri="{FF2B5EF4-FFF2-40B4-BE49-F238E27FC236}">
                <a16:creationId xmlns:a16="http://schemas.microsoft.com/office/drawing/2014/main" id="{4DEBF7D6-FC5B-4397-82C3-8717EE75D892}"/>
              </a:ext>
            </a:extLst>
          </p:cNvPr>
          <p:cNvSpPr>
            <a:spLocks noChangeAspect="1" noChangeArrowheads="1"/>
          </p:cNvSpPr>
          <p:nvPr/>
        </p:nvSpPr>
        <p:spPr bwMode="auto">
          <a:xfrm>
            <a:off x="10223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8329B4F7-D9E8-41E4-BE4D-F6F31C37CD0B}"/>
              </a:ext>
            </a:extLst>
          </p:cNvPr>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509" t="-1" r="50059" b="19314"/>
          <a:stretch/>
        </p:blipFill>
        <p:spPr bwMode="auto">
          <a:xfrm>
            <a:off x="2322728" y="2462283"/>
            <a:ext cx="3675043" cy="3973082"/>
          </a:xfrm>
          <a:prstGeom prst="rect">
            <a:avLst/>
          </a:prstGeom>
          <a:noFill/>
          <a:ln>
            <a:noFill/>
          </a:ln>
        </p:spPr>
      </p:pic>
      <p:sp>
        <p:nvSpPr>
          <p:cNvPr id="11" name="TextBox 10">
            <a:extLst>
              <a:ext uri="{FF2B5EF4-FFF2-40B4-BE49-F238E27FC236}">
                <a16:creationId xmlns:a16="http://schemas.microsoft.com/office/drawing/2014/main" id="{EED389D7-0F56-4031-840E-C3FDB0B118AE}"/>
              </a:ext>
            </a:extLst>
          </p:cNvPr>
          <p:cNvSpPr txBox="1"/>
          <p:nvPr/>
        </p:nvSpPr>
        <p:spPr>
          <a:xfrm>
            <a:off x="2933927" y="5343384"/>
            <a:ext cx="1062535" cy="307777"/>
          </a:xfrm>
          <a:prstGeom prst="rect">
            <a:avLst/>
          </a:prstGeom>
          <a:solidFill>
            <a:schemeClr val="bg2"/>
          </a:solidFill>
        </p:spPr>
        <p:txBody>
          <a:bodyPr wrap="none" rtlCol="0">
            <a:spAutoFit/>
          </a:bodyPr>
          <a:lstStyle/>
          <a:p>
            <a:r>
              <a:rPr lang="en-US" sz="1400" dirty="0">
                <a:solidFill>
                  <a:schemeClr val="bg1">
                    <a:lumMod val="65000"/>
                  </a:schemeClr>
                </a:solidFill>
              </a:rPr>
              <a:t>for small </a:t>
            </a:r>
            <a:r>
              <a:rPr lang="el-GR" sz="1400" i="1" dirty="0">
                <a:solidFill>
                  <a:schemeClr val="bg1">
                    <a:lumMod val="65000"/>
                  </a:schemeClr>
                </a:solidFill>
                <a:latin typeface="Times New Roman" panose="02020603050405020304" pitchFamily="18" charset="0"/>
                <a:cs typeface="Times New Roman" panose="02020603050405020304" pitchFamily="18" charset="0"/>
              </a:rPr>
              <a:t>θ</a:t>
            </a:r>
            <a:r>
              <a:rPr lang="en-US" sz="1400" i="1" baseline="-25000" dirty="0">
                <a:solidFill>
                  <a:schemeClr val="bg1">
                    <a:lumMod val="65000"/>
                  </a:schemeClr>
                </a:solidFill>
                <a:latin typeface="Times New Roman" panose="02020603050405020304" pitchFamily="18" charset="0"/>
                <a:cs typeface="Times New Roman" panose="02020603050405020304" pitchFamily="18" charset="0"/>
              </a:rPr>
              <a:t>13</a:t>
            </a:r>
            <a:endParaRPr lang="en-US" sz="1400" i="1"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20BE80B-F4C8-4266-91C0-34ABBDECC35E}"/>
              </a:ext>
            </a:extLst>
          </p:cNvPr>
          <p:cNvSpPr txBox="1"/>
          <p:nvPr/>
        </p:nvSpPr>
        <p:spPr>
          <a:xfrm>
            <a:off x="6652153" y="5343383"/>
            <a:ext cx="1040991" cy="307777"/>
          </a:xfrm>
          <a:prstGeom prst="rect">
            <a:avLst/>
          </a:prstGeom>
          <a:solidFill>
            <a:schemeClr val="accent2"/>
          </a:solidFill>
        </p:spPr>
        <p:txBody>
          <a:bodyPr wrap="none" rtlCol="0">
            <a:spAutoFit/>
          </a:bodyPr>
          <a:lstStyle/>
          <a:p>
            <a:r>
              <a:rPr lang="en-US" sz="1400" dirty="0"/>
              <a:t>for large </a:t>
            </a:r>
            <a:r>
              <a:rPr lang="el-GR" sz="1400" i="1" dirty="0">
                <a:latin typeface="Times New Roman" panose="02020603050405020304" pitchFamily="18" charset="0"/>
                <a:cs typeface="Times New Roman" panose="02020603050405020304" pitchFamily="18" charset="0"/>
              </a:rPr>
              <a:t>θ</a:t>
            </a:r>
            <a:r>
              <a:rPr lang="en-US" sz="1400" i="1" baseline="-25000" dirty="0">
                <a:latin typeface="Times New Roman" panose="02020603050405020304" pitchFamily="18" charset="0"/>
                <a:cs typeface="Times New Roman" panose="02020603050405020304" pitchFamily="18" charset="0"/>
              </a:rPr>
              <a:t>13</a:t>
            </a:r>
            <a:endParaRPr lang="en-US" sz="1400" i="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598BBC8-B0CC-473C-AA0A-0E3EA03E340D}"/>
              </a:ext>
            </a:extLst>
          </p:cNvPr>
          <p:cNvGrpSpPr/>
          <p:nvPr/>
        </p:nvGrpSpPr>
        <p:grpSpPr>
          <a:xfrm>
            <a:off x="9876942" y="3179450"/>
            <a:ext cx="1950599" cy="919709"/>
            <a:chOff x="9876942" y="3179450"/>
            <a:chExt cx="1950599" cy="919709"/>
          </a:xfrm>
        </p:grpSpPr>
        <p:sp>
          <p:nvSpPr>
            <p:cNvPr id="17" name="TextBox 16">
              <a:extLst>
                <a:ext uri="{FF2B5EF4-FFF2-40B4-BE49-F238E27FC236}">
                  <a16:creationId xmlns:a16="http://schemas.microsoft.com/office/drawing/2014/main" id="{8EAAEACE-EBB3-4F7E-998D-5A5B0C8FCA2B}"/>
                </a:ext>
              </a:extLst>
            </p:cNvPr>
            <p:cNvSpPr txBox="1"/>
            <p:nvPr/>
          </p:nvSpPr>
          <p:spPr>
            <a:xfrm>
              <a:off x="9876942" y="3179450"/>
              <a:ext cx="1950599" cy="338554"/>
            </a:xfrm>
            <a:prstGeom prst="rect">
              <a:avLst/>
            </a:prstGeom>
            <a:solidFill>
              <a:schemeClr val="bg2"/>
            </a:solidFill>
          </p:spPr>
          <p:txBody>
            <a:bodyPr wrap="none" rtlCol="0">
              <a:spAutoFit/>
            </a:bodyPr>
            <a:lstStyle/>
            <a:p>
              <a:r>
                <a:rPr lang="en-US" sz="1600" dirty="0">
                  <a:solidFill>
                    <a:schemeClr val="bg1">
                      <a:lumMod val="65000"/>
                    </a:schemeClr>
                  </a:solidFill>
                </a:rPr>
                <a:t>@ 1</a:t>
              </a:r>
              <a:r>
                <a:rPr lang="en-US" sz="1600" baseline="30000" dirty="0">
                  <a:solidFill>
                    <a:schemeClr val="bg1">
                      <a:lumMod val="65000"/>
                    </a:schemeClr>
                  </a:solidFill>
                </a:rPr>
                <a:t>st</a:t>
              </a:r>
              <a:r>
                <a:rPr lang="en-US" sz="1600" dirty="0">
                  <a:solidFill>
                    <a:schemeClr val="bg1">
                      <a:lumMod val="65000"/>
                    </a:schemeClr>
                  </a:solidFill>
                </a:rPr>
                <a:t> oscillation max.</a:t>
              </a:r>
            </a:p>
          </p:txBody>
        </p:sp>
        <p:sp>
          <p:nvSpPr>
            <p:cNvPr id="18" name="TextBox 17">
              <a:extLst>
                <a:ext uri="{FF2B5EF4-FFF2-40B4-BE49-F238E27FC236}">
                  <a16:creationId xmlns:a16="http://schemas.microsoft.com/office/drawing/2014/main" id="{9AE75DAC-28A7-40E3-8D63-C2E381FA99E3}"/>
                </a:ext>
              </a:extLst>
            </p:cNvPr>
            <p:cNvSpPr txBox="1"/>
            <p:nvPr/>
          </p:nvSpPr>
          <p:spPr>
            <a:xfrm>
              <a:off x="10347624" y="3514384"/>
              <a:ext cx="1080791" cy="584775"/>
            </a:xfrm>
            <a:prstGeom prst="rect">
              <a:avLst/>
            </a:prstGeom>
            <a:solidFill>
              <a:schemeClr val="bg2"/>
            </a:solidFill>
          </p:spPr>
          <p:txBody>
            <a:bodyPr wrap="square" rtlCol="0">
              <a:spAutoFit/>
            </a:bodyPr>
            <a:lstStyle/>
            <a:p>
              <a:pPr algn="ctr"/>
              <a:r>
                <a:rPr lang="en-US" sz="1600" dirty="0">
                  <a:solidFill>
                    <a:schemeClr val="bg1">
                      <a:lumMod val="65000"/>
                    </a:schemeClr>
                  </a:solidFill>
                </a:rPr>
                <a:t>Atm. term dominates</a:t>
              </a:r>
            </a:p>
          </p:txBody>
        </p:sp>
      </p:grpSp>
      <p:grpSp>
        <p:nvGrpSpPr>
          <p:cNvPr id="23" name="Group 22">
            <a:extLst>
              <a:ext uri="{FF2B5EF4-FFF2-40B4-BE49-F238E27FC236}">
                <a16:creationId xmlns:a16="http://schemas.microsoft.com/office/drawing/2014/main" id="{BD0E278B-67CC-4E1F-A154-D60096543E5B}"/>
              </a:ext>
            </a:extLst>
          </p:cNvPr>
          <p:cNvGrpSpPr/>
          <p:nvPr/>
        </p:nvGrpSpPr>
        <p:grpSpPr>
          <a:xfrm>
            <a:off x="174561" y="4934128"/>
            <a:ext cx="1997022" cy="927301"/>
            <a:chOff x="9876942" y="4716381"/>
            <a:chExt cx="1997022" cy="927301"/>
          </a:xfrm>
        </p:grpSpPr>
        <p:sp>
          <p:nvSpPr>
            <p:cNvPr id="24" name="TextBox 23">
              <a:extLst>
                <a:ext uri="{FF2B5EF4-FFF2-40B4-BE49-F238E27FC236}">
                  <a16:creationId xmlns:a16="http://schemas.microsoft.com/office/drawing/2014/main" id="{E15EBC8B-7252-4A3E-8F0A-5F7B4F755672}"/>
                </a:ext>
              </a:extLst>
            </p:cNvPr>
            <p:cNvSpPr txBox="1"/>
            <p:nvPr/>
          </p:nvSpPr>
          <p:spPr>
            <a:xfrm>
              <a:off x="9876942" y="4716381"/>
              <a:ext cx="1997022" cy="338554"/>
            </a:xfrm>
            <a:prstGeom prst="rect">
              <a:avLst/>
            </a:prstGeom>
            <a:solidFill>
              <a:schemeClr val="bg2"/>
            </a:solidFill>
          </p:spPr>
          <p:txBody>
            <a:bodyPr wrap="none" rtlCol="0">
              <a:spAutoFit/>
            </a:bodyPr>
            <a:lstStyle/>
            <a:p>
              <a:r>
                <a:rPr lang="en-US" sz="1600" dirty="0">
                  <a:solidFill>
                    <a:schemeClr val="bg1">
                      <a:lumMod val="65000"/>
                    </a:schemeClr>
                  </a:solidFill>
                </a:rPr>
                <a:t>@ 2</a:t>
              </a:r>
              <a:r>
                <a:rPr lang="en-US" sz="1600" baseline="30000" dirty="0">
                  <a:solidFill>
                    <a:schemeClr val="bg1">
                      <a:lumMod val="65000"/>
                    </a:schemeClr>
                  </a:solidFill>
                </a:rPr>
                <a:t>nd</a:t>
              </a:r>
              <a:r>
                <a:rPr lang="en-US" sz="1600" dirty="0">
                  <a:solidFill>
                    <a:schemeClr val="bg1">
                      <a:lumMod val="65000"/>
                    </a:schemeClr>
                  </a:solidFill>
                </a:rPr>
                <a:t> oscillation max.</a:t>
              </a:r>
            </a:p>
          </p:txBody>
        </p:sp>
        <p:sp>
          <p:nvSpPr>
            <p:cNvPr id="25" name="TextBox 24">
              <a:extLst>
                <a:ext uri="{FF2B5EF4-FFF2-40B4-BE49-F238E27FC236}">
                  <a16:creationId xmlns:a16="http://schemas.microsoft.com/office/drawing/2014/main" id="{E47CF0CA-0702-4722-8939-7200A7820018}"/>
                </a:ext>
              </a:extLst>
            </p:cNvPr>
            <p:cNvSpPr txBox="1"/>
            <p:nvPr/>
          </p:nvSpPr>
          <p:spPr>
            <a:xfrm>
              <a:off x="10297334" y="5058907"/>
              <a:ext cx="1158251" cy="584775"/>
            </a:xfrm>
            <a:prstGeom prst="rect">
              <a:avLst/>
            </a:prstGeom>
            <a:solidFill>
              <a:schemeClr val="bg2"/>
            </a:solidFill>
          </p:spPr>
          <p:txBody>
            <a:bodyPr wrap="square" rtlCol="0">
              <a:spAutoFit/>
            </a:bodyPr>
            <a:lstStyle/>
            <a:p>
              <a:pPr algn="ctr"/>
              <a:r>
                <a:rPr lang="en-US" sz="1600" dirty="0">
                  <a:solidFill>
                    <a:schemeClr val="bg1">
                      <a:lumMod val="65000"/>
                    </a:schemeClr>
                  </a:solidFill>
                </a:rPr>
                <a:t>Solar term dominates</a:t>
              </a:r>
            </a:p>
          </p:txBody>
        </p:sp>
      </p:grpSp>
      <p:grpSp>
        <p:nvGrpSpPr>
          <p:cNvPr id="26" name="Group 25">
            <a:extLst>
              <a:ext uri="{FF2B5EF4-FFF2-40B4-BE49-F238E27FC236}">
                <a16:creationId xmlns:a16="http://schemas.microsoft.com/office/drawing/2014/main" id="{3C794659-975B-4C70-87F1-FAB1C7F5E236}"/>
              </a:ext>
            </a:extLst>
          </p:cNvPr>
          <p:cNvGrpSpPr/>
          <p:nvPr/>
        </p:nvGrpSpPr>
        <p:grpSpPr>
          <a:xfrm>
            <a:off x="82157" y="3179450"/>
            <a:ext cx="1950599" cy="919709"/>
            <a:chOff x="9876942" y="3179450"/>
            <a:chExt cx="1950599" cy="919709"/>
          </a:xfrm>
        </p:grpSpPr>
        <p:sp>
          <p:nvSpPr>
            <p:cNvPr id="27" name="TextBox 26">
              <a:extLst>
                <a:ext uri="{FF2B5EF4-FFF2-40B4-BE49-F238E27FC236}">
                  <a16:creationId xmlns:a16="http://schemas.microsoft.com/office/drawing/2014/main" id="{DAFAB759-40B0-4560-BA35-F36ABFF68322}"/>
                </a:ext>
              </a:extLst>
            </p:cNvPr>
            <p:cNvSpPr txBox="1"/>
            <p:nvPr/>
          </p:nvSpPr>
          <p:spPr>
            <a:xfrm>
              <a:off x="9876942" y="3179450"/>
              <a:ext cx="1950599" cy="338554"/>
            </a:xfrm>
            <a:prstGeom prst="rect">
              <a:avLst/>
            </a:prstGeom>
            <a:solidFill>
              <a:schemeClr val="bg2"/>
            </a:solidFill>
          </p:spPr>
          <p:txBody>
            <a:bodyPr wrap="none" rtlCol="0">
              <a:spAutoFit/>
            </a:bodyPr>
            <a:lstStyle/>
            <a:p>
              <a:r>
                <a:rPr lang="en-US" sz="1600" dirty="0">
                  <a:solidFill>
                    <a:schemeClr val="bg1">
                      <a:lumMod val="65000"/>
                    </a:schemeClr>
                  </a:solidFill>
                </a:rPr>
                <a:t>@ 1</a:t>
              </a:r>
              <a:r>
                <a:rPr lang="en-US" sz="1600" baseline="30000" dirty="0">
                  <a:solidFill>
                    <a:schemeClr val="bg1">
                      <a:lumMod val="65000"/>
                    </a:schemeClr>
                  </a:solidFill>
                </a:rPr>
                <a:t>st</a:t>
              </a:r>
              <a:r>
                <a:rPr lang="en-US" sz="1600" dirty="0">
                  <a:solidFill>
                    <a:schemeClr val="bg1">
                      <a:lumMod val="65000"/>
                    </a:schemeClr>
                  </a:solidFill>
                </a:rPr>
                <a:t> oscillation max.</a:t>
              </a:r>
            </a:p>
          </p:txBody>
        </p:sp>
        <p:sp>
          <p:nvSpPr>
            <p:cNvPr id="28" name="TextBox 27">
              <a:extLst>
                <a:ext uri="{FF2B5EF4-FFF2-40B4-BE49-F238E27FC236}">
                  <a16:creationId xmlns:a16="http://schemas.microsoft.com/office/drawing/2014/main" id="{EA518446-B3E3-4AD7-81A3-A0A2CB21F922}"/>
                </a:ext>
              </a:extLst>
            </p:cNvPr>
            <p:cNvSpPr txBox="1"/>
            <p:nvPr/>
          </p:nvSpPr>
          <p:spPr>
            <a:xfrm>
              <a:off x="10127953" y="3514384"/>
              <a:ext cx="1530306" cy="584775"/>
            </a:xfrm>
            <a:prstGeom prst="rect">
              <a:avLst/>
            </a:prstGeom>
            <a:solidFill>
              <a:schemeClr val="bg2"/>
            </a:solidFill>
          </p:spPr>
          <p:txBody>
            <a:bodyPr wrap="square" rtlCol="0">
              <a:spAutoFit/>
            </a:bodyPr>
            <a:lstStyle/>
            <a:p>
              <a:pPr algn="ctr"/>
              <a:r>
                <a:rPr lang="en-US" sz="1600" dirty="0">
                  <a:solidFill>
                    <a:schemeClr val="bg1">
                      <a:lumMod val="65000"/>
                    </a:schemeClr>
                  </a:solidFill>
                </a:rPr>
                <a:t>CP-interference dominates</a:t>
              </a:r>
            </a:p>
          </p:txBody>
        </p:sp>
      </p:grpSp>
      <p:sp>
        <p:nvSpPr>
          <p:cNvPr id="40" name="Oval 39">
            <a:extLst>
              <a:ext uri="{FF2B5EF4-FFF2-40B4-BE49-F238E27FC236}">
                <a16:creationId xmlns:a16="http://schemas.microsoft.com/office/drawing/2014/main" id="{496986EA-64F7-4418-81FB-36EA4E66DE50}"/>
              </a:ext>
            </a:extLst>
          </p:cNvPr>
          <p:cNvSpPr/>
          <p:nvPr/>
        </p:nvSpPr>
        <p:spPr>
          <a:xfrm>
            <a:off x="3161897" y="3492307"/>
            <a:ext cx="985245" cy="1036357"/>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lumMod val="50000"/>
                  <a:lumOff val="50000"/>
                </a:schemeClr>
              </a:solidFill>
            </a:endParaRPr>
          </a:p>
        </p:txBody>
      </p:sp>
      <p:cxnSp>
        <p:nvCxnSpPr>
          <p:cNvPr id="42" name="Straight Arrow Connector 41">
            <a:extLst>
              <a:ext uri="{FF2B5EF4-FFF2-40B4-BE49-F238E27FC236}">
                <a16:creationId xmlns:a16="http://schemas.microsoft.com/office/drawing/2014/main" id="{E8696489-8EA3-4FD7-9122-0FF7E1B7C7D8}"/>
              </a:ext>
            </a:extLst>
          </p:cNvPr>
          <p:cNvCxnSpPr>
            <a:endCxn id="27" idx="3"/>
          </p:cNvCxnSpPr>
          <p:nvPr/>
        </p:nvCxnSpPr>
        <p:spPr>
          <a:xfrm flipH="1" flipV="1">
            <a:off x="2032756" y="3348727"/>
            <a:ext cx="1129141" cy="57756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B755ED22-8F37-4370-99C8-4E04692595A4}"/>
              </a:ext>
            </a:extLst>
          </p:cNvPr>
          <p:cNvSpPr/>
          <p:nvPr/>
        </p:nvSpPr>
        <p:spPr>
          <a:xfrm>
            <a:off x="4263563" y="2536426"/>
            <a:ext cx="1527409" cy="2118002"/>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4" name="Straight Arrow Connector 43">
            <a:extLst>
              <a:ext uri="{FF2B5EF4-FFF2-40B4-BE49-F238E27FC236}">
                <a16:creationId xmlns:a16="http://schemas.microsoft.com/office/drawing/2014/main" id="{C538B9C5-5846-4A94-A41A-92868F8A2BCD}"/>
              </a:ext>
            </a:extLst>
          </p:cNvPr>
          <p:cNvCxnSpPr>
            <a:cxnSpLocks/>
            <a:stCxn id="43" idx="3"/>
            <a:endCxn id="24" idx="3"/>
          </p:cNvCxnSpPr>
          <p:nvPr/>
        </p:nvCxnSpPr>
        <p:spPr>
          <a:xfrm flipH="1">
            <a:off x="2171583" y="4325686"/>
            <a:ext cx="2315664" cy="777719"/>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F5806D8-106B-466C-90FF-1B6A83BBEA01}"/>
              </a:ext>
            </a:extLst>
          </p:cNvPr>
          <p:cNvSpPr/>
          <p:nvPr/>
        </p:nvSpPr>
        <p:spPr>
          <a:xfrm>
            <a:off x="6652153" y="2661284"/>
            <a:ext cx="1217092" cy="186738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8" name="Straight Arrow Connector 47">
            <a:extLst>
              <a:ext uri="{FF2B5EF4-FFF2-40B4-BE49-F238E27FC236}">
                <a16:creationId xmlns:a16="http://schemas.microsoft.com/office/drawing/2014/main" id="{04D16741-1562-4878-8171-765ABBF42F81}"/>
              </a:ext>
            </a:extLst>
          </p:cNvPr>
          <p:cNvCxnSpPr>
            <a:cxnSpLocks/>
            <a:endCxn id="17" idx="1"/>
          </p:cNvCxnSpPr>
          <p:nvPr/>
        </p:nvCxnSpPr>
        <p:spPr>
          <a:xfrm>
            <a:off x="7809236" y="3215568"/>
            <a:ext cx="2067706" cy="133159"/>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767663BE-C98E-49B7-B0F9-FEA4736B006E}"/>
              </a:ext>
            </a:extLst>
          </p:cNvPr>
          <p:cNvSpPr/>
          <p:nvPr/>
        </p:nvSpPr>
        <p:spPr>
          <a:xfrm>
            <a:off x="8209349" y="4181972"/>
            <a:ext cx="1359349" cy="161645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Footer Placeholder 5"/>
          <p:cNvSpPr>
            <a:spLocks noGrp="1"/>
          </p:cNvSpPr>
          <p:nvPr>
            <p:ph type="ftr" sz="quarter" idx="11"/>
          </p:nvPr>
        </p:nvSpPr>
        <p:spPr/>
        <p:txBody>
          <a:bodyPr/>
          <a:lstStyle/>
          <a:p>
            <a:r>
              <a:rPr lang="de-DE" smtClean="0"/>
              <a:t>T. Tolba, WIN2023, Zhuhai</a:t>
            </a:r>
            <a:endParaRPr lang="de-DE"/>
          </a:p>
        </p:txBody>
      </p:sp>
      <p:sp>
        <p:nvSpPr>
          <p:cNvPr id="54" name="TextBox 53">
            <a:extLst>
              <a:ext uri="{FF2B5EF4-FFF2-40B4-BE49-F238E27FC236}">
                <a16:creationId xmlns:a16="http://schemas.microsoft.com/office/drawing/2014/main" id="{8D3E7B8E-36D8-4B5F-B082-F7B1EF2884AD}"/>
              </a:ext>
            </a:extLst>
          </p:cNvPr>
          <p:cNvSpPr txBox="1"/>
          <p:nvPr/>
        </p:nvSpPr>
        <p:spPr>
          <a:xfrm>
            <a:off x="9542428" y="1057903"/>
            <a:ext cx="2244525" cy="584775"/>
          </a:xfrm>
          <a:prstGeom prst="rect">
            <a:avLst/>
          </a:prstGeom>
          <a:noFill/>
        </p:spPr>
        <p:txBody>
          <a:bodyPr wrap="none" rtlCol="0">
            <a:spAutoFit/>
          </a:bodyPr>
          <a:lstStyle/>
          <a:p>
            <a:r>
              <a:rPr lang="el-GR" sz="1600" b="1" i="1" dirty="0">
                <a:latin typeface="Times New Roman" panose="02020603050405020304" pitchFamily="18" charset="0"/>
                <a:cs typeface="Times New Roman" panose="02020603050405020304" pitchFamily="18" charset="0"/>
              </a:rPr>
              <a:t>θ</a:t>
            </a:r>
            <a:r>
              <a:rPr lang="en-US" sz="1600" b="1" i="1" baseline="-25000" dirty="0">
                <a:latin typeface="Times New Roman" panose="02020603050405020304" pitchFamily="18" charset="0"/>
                <a:cs typeface="Times New Roman" panose="02020603050405020304" pitchFamily="18" charset="0"/>
              </a:rPr>
              <a:t>13</a:t>
            </a:r>
            <a:r>
              <a:rPr lang="en-US" sz="1600" b="1"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found to be at higher </a:t>
            </a:r>
          </a:p>
          <a:p>
            <a:r>
              <a:rPr lang="en-US" sz="1600" dirty="0">
                <a:latin typeface="Times New Roman" panose="02020603050405020304" pitchFamily="18" charset="0"/>
                <a:cs typeface="Times New Roman" panose="02020603050405020304" pitchFamily="18" charset="0"/>
              </a:rPr>
              <a:t>                values </a:t>
            </a:r>
            <a:r>
              <a:rPr lang="en-US" sz="1600" b="1" dirty="0">
                <a:latin typeface="Times New Roman" panose="02020603050405020304" pitchFamily="18" charset="0"/>
                <a:cs typeface="Times New Roman" panose="02020603050405020304" pitchFamily="18" charset="0"/>
              </a:rPr>
              <a:t>~ 8</a:t>
            </a:r>
            <a:r>
              <a:rPr lang="en-US" sz="1600" b="1" baseline="30000" dirty="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C321B314-998E-42C7-B160-B73BC99D1E6D}"/>
              </a:ext>
            </a:extLst>
          </p:cNvPr>
          <p:cNvSpPr txBox="1"/>
          <p:nvPr/>
        </p:nvSpPr>
        <p:spPr>
          <a:xfrm>
            <a:off x="6890694" y="1767775"/>
            <a:ext cx="2748509" cy="646331"/>
          </a:xfrm>
          <a:prstGeom prst="rect">
            <a:avLst/>
          </a:prstGeom>
          <a:solidFill>
            <a:srgbClr val="92D050"/>
          </a:solidFill>
        </p:spPr>
        <p:txBody>
          <a:bodyPr wrap="none" rtlCol="0">
            <a:spAutoFit/>
          </a:bodyPr>
          <a:lstStyle/>
          <a:p>
            <a:pPr algn="ctr"/>
            <a:r>
              <a:rPr lang="en-US" b="1" dirty="0">
                <a:latin typeface="Times New Roman" panose="02020603050405020304" pitchFamily="18" charset="0"/>
                <a:cs typeface="Times New Roman" panose="02020603050405020304" pitchFamily="18" charset="0"/>
              </a:rPr>
              <a:t>CPV is best studied at 2</a:t>
            </a:r>
            <a:r>
              <a:rPr lang="en-US" b="1" baseline="30000" dirty="0">
                <a:latin typeface="Times New Roman" panose="02020603050405020304" pitchFamily="18" charset="0"/>
                <a:cs typeface="Times New Roman" panose="02020603050405020304" pitchFamily="18" charset="0"/>
              </a:rPr>
              <a:t>nd</a:t>
            </a:r>
            <a:r>
              <a:rPr lang="en-US" b="1" dirty="0">
                <a:latin typeface="Times New Roman" panose="02020603050405020304" pitchFamily="18" charset="0"/>
                <a:cs typeface="Times New Roman" panose="02020603050405020304" pitchFamily="18" charset="0"/>
              </a:rPr>
              <a:t> </a:t>
            </a:r>
          </a:p>
          <a:p>
            <a:pPr algn="ctr"/>
            <a:r>
              <a:rPr lang="en-US" b="1" dirty="0">
                <a:latin typeface="Times New Roman" panose="02020603050405020304" pitchFamily="18" charset="0"/>
                <a:cs typeface="Times New Roman" panose="02020603050405020304" pitchFamily="18" charset="0"/>
              </a:rPr>
              <a:t>Oscillation maximum</a:t>
            </a:r>
          </a:p>
        </p:txBody>
      </p:sp>
      <p:grpSp>
        <p:nvGrpSpPr>
          <p:cNvPr id="62" name="Group 61">
            <a:extLst>
              <a:ext uri="{FF2B5EF4-FFF2-40B4-BE49-F238E27FC236}">
                <a16:creationId xmlns:a16="http://schemas.microsoft.com/office/drawing/2014/main" id="{63CEDB20-47E8-4048-B683-1C899A4E4D65}"/>
              </a:ext>
            </a:extLst>
          </p:cNvPr>
          <p:cNvGrpSpPr/>
          <p:nvPr/>
        </p:nvGrpSpPr>
        <p:grpSpPr>
          <a:xfrm>
            <a:off x="10047764" y="4934128"/>
            <a:ext cx="1997022" cy="927301"/>
            <a:chOff x="9876942" y="4716381"/>
            <a:chExt cx="1997022" cy="927301"/>
          </a:xfrm>
        </p:grpSpPr>
        <p:sp>
          <p:nvSpPr>
            <p:cNvPr id="63" name="TextBox 62">
              <a:extLst>
                <a:ext uri="{FF2B5EF4-FFF2-40B4-BE49-F238E27FC236}">
                  <a16:creationId xmlns:a16="http://schemas.microsoft.com/office/drawing/2014/main" id="{D2154797-8421-43B1-9856-276985E8E1E7}"/>
                </a:ext>
              </a:extLst>
            </p:cNvPr>
            <p:cNvSpPr txBox="1"/>
            <p:nvPr/>
          </p:nvSpPr>
          <p:spPr>
            <a:xfrm>
              <a:off x="9876942" y="4716381"/>
              <a:ext cx="1997022" cy="338554"/>
            </a:xfrm>
            <a:prstGeom prst="rect">
              <a:avLst/>
            </a:prstGeom>
            <a:solidFill>
              <a:srgbClr val="FFFF00"/>
            </a:solidFill>
          </p:spPr>
          <p:txBody>
            <a:bodyPr wrap="none" rtlCol="0">
              <a:spAutoFit/>
            </a:bodyPr>
            <a:lstStyle/>
            <a:p>
              <a:r>
                <a:rPr lang="en-US" sz="1600" dirty="0"/>
                <a:t>@ 2</a:t>
              </a:r>
              <a:r>
                <a:rPr lang="en-US" sz="1600" baseline="30000" dirty="0"/>
                <a:t>nd</a:t>
              </a:r>
              <a:r>
                <a:rPr lang="en-US" sz="1600" dirty="0"/>
                <a:t> oscillation max.</a:t>
              </a:r>
            </a:p>
          </p:txBody>
        </p:sp>
        <p:sp>
          <p:nvSpPr>
            <p:cNvPr id="64" name="TextBox 63">
              <a:extLst>
                <a:ext uri="{FF2B5EF4-FFF2-40B4-BE49-F238E27FC236}">
                  <a16:creationId xmlns:a16="http://schemas.microsoft.com/office/drawing/2014/main" id="{D2FAF349-F645-4F07-8105-80B9CBA957F4}"/>
                </a:ext>
              </a:extLst>
            </p:cNvPr>
            <p:cNvSpPr txBox="1"/>
            <p:nvPr/>
          </p:nvSpPr>
          <p:spPr>
            <a:xfrm>
              <a:off x="10171563" y="5058907"/>
              <a:ext cx="1502983" cy="584775"/>
            </a:xfrm>
            <a:prstGeom prst="rect">
              <a:avLst/>
            </a:prstGeom>
            <a:solidFill>
              <a:schemeClr val="accent1">
                <a:lumMod val="75000"/>
              </a:schemeClr>
            </a:solidFill>
          </p:spPr>
          <p:txBody>
            <a:bodyPr wrap="square" rtlCol="0">
              <a:spAutoFit/>
            </a:bodyPr>
            <a:lstStyle/>
            <a:p>
              <a:pPr algn="ctr"/>
              <a:r>
                <a:rPr lang="en-US" sz="1600" dirty="0">
                  <a:solidFill>
                    <a:schemeClr val="bg1"/>
                  </a:solidFill>
                </a:rPr>
                <a:t>CP-interference dominates</a:t>
              </a:r>
            </a:p>
          </p:txBody>
        </p:sp>
      </p:grpSp>
      <p:cxnSp>
        <p:nvCxnSpPr>
          <p:cNvPr id="65" name="Straight Arrow Connector 64">
            <a:extLst>
              <a:ext uri="{FF2B5EF4-FFF2-40B4-BE49-F238E27FC236}">
                <a16:creationId xmlns:a16="http://schemas.microsoft.com/office/drawing/2014/main" id="{C905C7C5-248C-4EF9-952D-E1AAC9EAB063}"/>
              </a:ext>
            </a:extLst>
          </p:cNvPr>
          <p:cNvCxnSpPr>
            <a:cxnSpLocks/>
            <a:endCxn id="63" idx="1"/>
          </p:cNvCxnSpPr>
          <p:nvPr/>
        </p:nvCxnSpPr>
        <p:spPr>
          <a:xfrm>
            <a:off x="9579323" y="4863724"/>
            <a:ext cx="468441" cy="2396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770A744-5996-4D0D-BA78-ABBE227E75DB}"/>
              </a:ext>
            </a:extLst>
          </p:cNvPr>
          <p:cNvSpPr txBox="1"/>
          <p:nvPr/>
        </p:nvSpPr>
        <p:spPr>
          <a:xfrm>
            <a:off x="0" y="0"/>
            <a:ext cx="12192000" cy="523220"/>
          </a:xfrm>
          <a:prstGeom prst="rect">
            <a:avLst/>
          </a:prstGeom>
          <a:noFill/>
        </p:spPr>
        <p:txBody>
          <a:bodyPr wrap="square" rtlCol="0">
            <a:spAutoFit/>
          </a:bodyPr>
          <a:lstStyle/>
          <a:p>
            <a:pPr algn="ctr"/>
            <a:r>
              <a:rPr lang="en-US" sz="2800" dirty="0"/>
              <a:t>               Neutrino oscillations (</a:t>
            </a:r>
            <a:r>
              <a:rPr lang="en-US" sz="2800" dirty="0" err="1"/>
              <a:t>Leptonic</a:t>
            </a:r>
            <a:r>
              <a:rPr lang="en-US" sz="2800" dirty="0"/>
              <a:t> CP-Violation)</a:t>
            </a:r>
          </a:p>
        </p:txBody>
      </p:sp>
      <p:sp>
        <p:nvSpPr>
          <p:cNvPr id="67" name="Rectangle 66"/>
          <p:cNvSpPr/>
          <p:nvPr/>
        </p:nvSpPr>
        <p:spPr>
          <a:xfrm>
            <a:off x="5209735" y="6193503"/>
            <a:ext cx="1576072" cy="230832"/>
          </a:xfrm>
          <a:prstGeom prst="rect">
            <a:avLst/>
          </a:prstGeom>
          <a:solidFill>
            <a:schemeClr val="accent6">
              <a:lumMod val="40000"/>
              <a:lumOff val="60000"/>
            </a:schemeClr>
          </a:solidFill>
        </p:spPr>
        <p:txBody>
          <a:bodyPr wrap="none">
            <a:spAutoFit/>
          </a:bodyPr>
          <a:lstStyle/>
          <a:p>
            <a:r>
              <a:rPr lang="pt-BR" sz="900" b="1" dirty="0">
                <a:latin typeface="Arial" panose="020B0604020202020204" pitchFamily="34" charset="0"/>
              </a:rPr>
              <a:t>arXiv:1110.4583v2 (2012) </a:t>
            </a:r>
            <a:endParaRPr lang="en-US" sz="900" b="1" dirty="0"/>
          </a:p>
        </p:txBody>
      </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0CF21682-1D51-4BAA-9E41-FDC9DC407F18}"/>
                  </a:ext>
                </a:extLst>
              </p:cNvPr>
              <p:cNvSpPr/>
              <p:nvPr/>
            </p:nvSpPr>
            <p:spPr>
              <a:xfrm>
                <a:off x="174561" y="887494"/>
                <a:ext cx="5982181" cy="154446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1400" i="1" smtClean="0">
                          <a:latin typeface="Cambria Math" panose="02040503050406030204" pitchFamily="18" charset="0"/>
                          <a:ea typeface="Times New Roman" panose="02020603050405020304" pitchFamily="18" charset="0"/>
                          <a:cs typeface="Arial" panose="020B0604020202020204" pitchFamily="34" charset="0"/>
                        </a:rPr>
                        <m:t>𝑃</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𝜈</m:t>
                              </m:r>
                            </m:e>
                            <m:sub>
                              <m:r>
                                <a:rPr lang="en-US" sz="1400" i="1">
                                  <a:latin typeface="Cambria Math" panose="02040503050406030204" pitchFamily="18" charset="0"/>
                                  <a:ea typeface="Times New Roman" panose="02020603050405020304" pitchFamily="18" charset="0"/>
                                  <a:cs typeface="Arial" panose="020B0604020202020204" pitchFamily="34" charset="0"/>
                                </a:rPr>
                                <m:t>𝜇</m:t>
                              </m:r>
                            </m:sub>
                          </m:sSub>
                          <m:r>
                            <a:rPr lang="en-US" sz="14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𝜈</m:t>
                              </m:r>
                            </m:e>
                            <m:sub>
                              <m:r>
                                <a:rPr lang="en-US" sz="1400" i="1">
                                  <a:latin typeface="Cambria Math" panose="02040503050406030204" pitchFamily="18" charset="0"/>
                                  <a:ea typeface="Times New Roman" panose="02020603050405020304" pitchFamily="18" charset="0"/>
                                  <a:cs typeface="Arial" panose="020B0604020202020204" pitchFamily="34" charset="0"/>
                                </a:rPr>
                                <m:t>𝑒</m:t>
                              </m:r>
                            </m:sub>
                          </m:sSub>
                        </m:e>
                      </m:d>
                      <m:r>
                        <m:rPr>
                          <m:aln/>
                        </m:rPr>
                        <a:rPr lang="en-US" sz="14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23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2</m:t>
                          </m:r>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13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d>
                        <m:dPr>
                          <m:ctrlPr>
                            <a:rPr lang="en-US" sz="1400" i="1" smtClean="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i="1" dirty="0">
                  <a:latin typeface="Cambria Math" panose="02040503050406030204" pitchFamily="18"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Times New Roman" panose="02020603050405020304" pitchFamily="18" charset="0"/>
                          <a:cs typeface="Arial" panose="020B0604020202020204" pitchFamily="34" charset="0"/>
                        </a:rPr>
                        <m:t>                           </m:t>
                      </m:r>
                      <m:r>
                        <a:rPr lang="en-US" sz="14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𝑐𝑜𝑠</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23</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2</m:t>
                          </m:r>
                          <m:r>
                            <a:rPr lang="en-US" sz="1400" i="1">
                              <a:latin typeface="Cambria Math" panose="02040503050406030204" pitchFamily="18" charset="0"/>
                              <a:ea typeface="Times New Roman" panose="02020603050405020304" pitchFamily="18" charset="0"/>
                              <a:cs typeface="Arial" panose="020B0604020202020204" pitchFamily="34" charset="0"/>
                            </a:rPr>
                            <m:t>𝜃</m:t>
                          </m:r>
                        </m:e>
                        <m:sub>
                          <m:r>
                            <a:rPr lang="en-US" sz="1400" i="1">
                              <a:latin typeface="Cambria Math" panose="02040503050406030204" pitchFamily="18" charset="0"/>
                              <a:ea typeface="Times New Roman" panose="02020603050405020304" pitchFamily="18" charset="0"/>
                              <a:cs typeface="Arial" panose="020B0604020202020204" pitchFamily="34" charset="0"/>
                            </a:rPr>
                            <m:t>12</m:t>
                          </m:r>
                        </m:sub>
                      </m:sSub>
                      <m:sSup>
                        <m:sSup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latin typeface="Cambria Math" panose="02040503050406030204" pitchFamily="18" charset="0"/>
                              <a:ea typeface="Times New Roman" panose="02020603050405020304" pitchFamily="18" charset="0"/>
                              <a:cs typeface="Arial" panose="020B0604020202020204" pitchFamily="34" charset="0"/>
                            </a:rPr>
                            <m:t>𝑠𝑖𝑛</m:t>
                          </m:r>
                        </m:e>
                        <m:sup>
                          <m:r>
                            <a:rPr lang="en-US" sz="1400" i="1">
                              <a:latin typeface="Cambria Math" panose="02040503050406030204" pitchFamily="18" charset="0"/>
                              <a:ea typeface="Times New Roman" panose="02020603050405020304" pitchFamily="18" charset="0"/>
                              <a:cs typeface="Arial" panose="020B0604020202020204" pitchFamily="34" charset="0"/>
                            </a:rPr>
                            <m:t>2</m:t>
                          </m:r>
                        </m:sup>
                      </m:sSup>
                      <m:d>
                        <m:dPr>
                          <m:ctrlPr>
                            <a:rPr lang="en-US" sz="1400" i="1" smtClean="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21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i="1" dirty="0">
                  <a:latin typeface="Cambria Math" panose="02040503050406030204" pitchFamily="18"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Times New Roman" panose="02020603050405020304" pitchFamily="18" charset="0"/>
                          <a:cs typeface="Arial" panose="020B0604020202020204" pitchFamily="34" charset="0"/>
                        </a:rPr>
                        <m:t>                           </m:t>
                      </m:r>
                      <m:r>
                        <a:rPr lang="en-US" sz="1400" i="1">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accPr>
                        <m:e>
                          <m:r>
                            <a:rPr lang="en-US" sz="1400" i="1">
                              <a:latin typeface="Cambria Math" panose="02040503050406030204" pitchFamily="18" charset="0"/>
                              <a:ea typeface="Times New Roman" panose="02020603050405020304" pitchFamily="18" charset="0"/>
                              <a:cs typeface="Arial" panose="020B0604020202020204" pitchFamily="34" charset="0"/>
                            </a:rPr>
                            <m:t>𝐽</m:t>
                          </m:r>
                        </m:e>
                      </m:acc>
                      <m:r>
                        <a:rPr lang="en-US" sz="1400" i="1">
                          <a:latin typeface="Cambria Math" panose="02040503050406030204" pitchFamily="18" charset="0"/>
                          <a:ea typeface="Times New Roman" panose="02020603050405020304" pitchFamily="18" charset="0"/>
                          <a:cs typeface="Arial" panose="020B0604020202020204" pitchFamily="34" charset="0"/>
                        </a:rPr>
                        <m:t>𝑐𝑜𝑠</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𝛿</m:t>
                              </m:r>
                            </m:e>
                            <m:sub>
                              <m:r>
                                <m:rPr>
                                  <m:sty m:val="p"/>
                                </m:rPr>
                                <a:rPr lang="en-US" sz="1400">
                                  <a:latin typeface="Cambria Math" panose="02040503050406030204" pitchFamily="18" charset="0"/>
                                  <a:ea typeface="Times New Roman" panose="02020603050405020304" pitchFamily="18" charset="0"/>
                                  <a:cs typeface="Arial" panose="020B0604020202020204" pitchFamily="34" charset="0"/>
                                </a:rPr>
                                <m:t>CP</m:t>
                              </m:r>
                            </m:sub>
                          </m:sSub>
                          <m:r>
                            <a:rPr lang="en-US" sz="1400" i="1">
                              <a:latin typeface="Cambria Math" panose="02040503050406030204" pitchFamily="18" charset="0"/>
                              <a:ea typeface="Times New Roman" panose="02020603050405020304" pitchFamily="18" charset="0"/>
                              <a:cs typeface="Arial" panose="020B0604020202020204" pitchFamily="34" charset="0"/>
                            </a:rPr>
                            <m:t>−</m:t>
                          </m:r>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r>
                        <a:rPr lang="en-US" sz="1400" i="1">
                          <a:latin typeface="Cambria Math" panose="02040503050406030204" pitchFamily="18" charset="0"/>
                          <a:ea typeface="Times New Roman" panose="02020603050405020304" pitchFamily="18" charset="0"/>
                          <a:cs typeface="Arial" panose="020B0604020202020204" pitchFamily="34" charset="0"/>
                        </a:rPr>
                        <m:t>𝑠𝑖𝑛</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21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r>
                        <a:rPr lang="en-US" sz="1400" i="1">
                          <a:latin typeface="Cambria Math" panose="02040503050406030204" pitchFamily="18" charset="0"/>
                          <a:ea typeface="Times New Roman" panose="02020603050405020304" pitchFamily="18" charset="0"/>
                          <a:cs typeface="Arial" panose="020B0604020202020204" pitchFamily="34" charset="0"/>
                        </a:rPr>
                        <m:t>𝑠𝑖𝑛</m:t>
                      </m:r>
                      <m:d>
                        <m:d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latin typeface="Cambria Math" panose="02040503050406030204" pitchFamily="18" charset="0"/>
                                      <a:ea typeface="Times New Roman" panose="02020603050405020304" pitchFamily="18" charset="0"/>
                                      <a:cs typeface="Arial" panose="020B0604020202020204" pitchFamily="34" charset="0"/>
                                    </a:rPr>
                                    <m:t>∆</m:t>
                                  </m:r>
                                  <m:r>
                                    <a:rPr lang="en-US" sz="1400" i="1">
                                      <a:latin typeface="Cambria Math" panose="02040503050406030204" pitchFamily="18" charset="0"/>
                                      <a:ea typeface="Times New Roman" panose="02020603050405020304" pitchFamily="18" charset="0"/>
                                      <a:cs typeface="Arial" panose="020B0604020202020204" pitchFamily="34" charset="0"/>
                                    </a:rPr>
                                    <m:t>𝑚</m:t>
                                  </m:r>
                                </m:e>
                                <m:sub>
                                  <m:r>
                                    <a:rPr lang="en-US" sz="1400" i="1">
                                      <a:latin typeface="Cambria Math" panose="02040503050406030204" pitchFamily="18" charset="0"/>
                                      <a:ea typeface="Times New Roman" panose="02020603050405020304" pitchFamily="18" charset="0"/>
                                      <a:cs typeface="Arial" panose="020B0604020202020204" pitchFamily="34" charset="0"/>
                                    </a:rPr>
                                    <m:t>31</m:t>
                                  </m:r>
                                </m:sub>
                              </m:sSub>
                              <m:r>
                                <a:rPr lang="en-US" sz="1400" i="1">
                                  <a:latin typeface="Cambria Math" panose="02040503050406030204" pitchFamily="18" charset="0"/>
                                  <a:ea typeface="Times New Roman" panose="02020603050405020304" pitchFamily="18" charset="0"/>
                                  <a:cs typeface="Arial" panose="020B0604020202020204" pitchFamily="34" charset="0"/>
                                </a:rPr>
                                <m:t>𝐿</m:t>
                              </m:r>
                            </m:num>
                            <m:den>
                              <m:r>
                                <a:rPr lang="en-US" sz="1400" i="1">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1400" dirty="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72" name="Rectangle 71">
                <a:extLst>
                  <a:ext uri="{FF2B5EF4-FFF2-40B4-BE49-F238E27FC236}">
                    <a16:creationId xmlns:a16="http://schemas.microsoft.com/office/drawing/2014/main" id="{0CF21682-1D51-4BAA-9E41-FDC9DC407F18}"/>
                  </a:ext>
                </a:extLst>
              </p:cNvPr>
              <p:cNvSpPr>
                <a:spLocks noRot="1" noChangeAspect="1" noMove="1" noResize="1" noEditPoints="1" noAdjustHandles="1" noChangeArrowheads="1" noChangeShapeType="1" noTextEdit="1"/>
              </p:cNvSpPr>
              <p:nvPr/>
            </p:nvSpPr>
            <p:spPr>
              <a:xfrm>
                <a:off x="174561" y="887494"/>
                <a:ext cx="5982181" cy="1544462"/>
              </a:xfrm>
              <a:prstGeom prst="rect">
                <a:avLst/>
              </a:prstGeom>
              <a:blipFill>
                <a:blip r:embed="rId5"/>
                <a:stretch>
                  <a:fillRect/>
                </a:stretch>
              </a:blipFill>
            </p:spPr>
            <p:txBody>
              <a:bodyPr/>
              <a:lstStyle/>
              <a:p>
                <a:r>
                  <a:rPr lang="en-US">
                    <a:noFill/>
                  </a:rPr>
                  <a:t> </a:t>
                </a:r>
              </a:p>
            </p:txBody>
          </p:sp>
        </mc:Fallback>
      </mc:AlternateContent>
      <p:sp>
        <p:nvSpPr>
          <p:cNvPr id="73" name="Oval 72">
            <a:extLst>
              <a:ext uri="{FF2B5EF4-FFF2-40B4-BE49-F238E27FC236}">
                <a16:creationId xmlns:a16="http://schemas.microsoft.com/office/drawing/2014/main" id="{BEE9DD92-13E8-462F-8524-116863237BD6}"/>
              </a:ext>
            </a:extLst>
          </p:cNvPr>
          <p:cNvSpPr/>
          <p:nvPr/>
        </p:nvSpPr>
        <p:spPr>
          <a:xfrm>
            <a:off x="1345072" y="919543"/>
            <a:ext cx="2767561" cy="499487"/>
          </a:xfrm>
          <a:prstGeom prst="ellipse">
            <a:avLst/>
          </a:prstGeom>
          <a:solidFill>
            <a:srgbClr val="00B050">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4" name="Oval 73">
            <a:extLst>
              <a:ext uri="{FF2B5EF4-FFF2-40B4-BE49-F238E27FC236}">
                <a16:creationId xmlns:a16="http://schemas.microsoft.com/office/drawing/2014/main" id="{06919EE7-BB1E-4876-B761-9AE7BB16D980}"/>
              </a:ext>
            </a:extLst>
          </p:cNvPr>
          <p:cNvSpPr/>
          <p:nvPr/>
        </p:nvSpPr>
        <p:spPr>
          <a:xfrm>
            <a:off x="1230839" y="1888819"/>
            <a:ext cx="4376506" cy="532107"/>
          </a:xfrm>
          <a:prstGeom prst="ellipse">
            <a:avLst/>
          </a:prstGeom>
          <a:solidFill>
            <a:srgbClr val="5B9BD5">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5" name="Oval 74">
            <a:extLst>
              <a:ext uri="{FF2B5EF4-FFF2-40B4-BE49-F238E27FC236}">
                <a16:creationId xmlns:a16="http://schemas.microsoft.com/office/drawing/2014/main" id="{4726C951-483E-41C8-80BC-89FBA5F80620}"/>
              </a:ext>
            </a:extLst>
          </p:cNvPr>
          <p:cNvSpPr/>
          <p:nvPr/>
        </p:nvSpPr>
        <p:spPr>
          <a:xfrm>
            <a:off x="1235235" y="1413882"/>
            <a:ext cx="3094082" cy="487895"/>
          </a:xfrm>
          <a:prstGeom prst="ellipse">
            <a:avLst/>
          </a:prstGeom>
          <a:solidFill>
            <a:srgbClr val="FF3300">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7" name="Oval 76"/>
          <p:cNvSpPr/>
          <p:nvPr/>
        </p:nvSpPr>
        <p:spPr>
          <a:xfrm>
            <a:off x="1957459" y="1995476"/>
            <a:ext cx="298674" cy="3023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 name="Slide Number Placeholder 2"/>
          <p:cNvSpPr>
            <a:spLocks noGrp="1"/>
          </p:cNvSpPr>
          <p:nvPr>
            <p:ph type="sldNum" sz="quarter" idx="12"/>
          </p:nvPr>
        </p:nvSpPr>
        <p:spPr/>
        <p:txBody>
          <a:bodyPr/>
          <a:lstStyle/>
          <a:p>
            <a:fld id="{18DB743F-34F4-3E4E-ABFA-C314FE39757C}" type="slidenum">
              <a:rPr lang="en-GB" smtClean="0"/>
              <a:t>3</a:t>
            </a:fld>
            <a:endParaRPr lang="en-GB"/>
          </a:p>
        </p:txBody>
      </p:sp>
      <mc:AlternateContent xmlns:mc="http://schemas.openxmlformats.org/markup-compatibility/2006" xmlns:a14="http://schemas.microsoft.com/office/drawing/2010/main">
        <mc:Choice Requires="a14">
          <p:sp>
            <p:nvSpPr>
              <p:cNvPr id="46" name="Rectangle 45"/>
              <p:cNvSpPr/>
              <p:nvPr/>
            </p:nvSpPr>
            <p:spPr>
              <a:xfrm>
                <a:off x="496218" y="490903"/>
                <a:ext cx="3074496" cy="391646"/>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𝜇</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𝑒</m:t>
                        </m:r>
                      </m:sub>
                    </m:sSub>
                  </m:oMath>
                </a14:m>
                <a:r>
                  <a:rPr lang="de-DE" i="1" dirty="0"/>
                  <a:t> </a:t>
                </a:r>
                <a:r>
                  <a:rPr lang="en-US" dirty="0"/>
                  <a:t>oscillation probability:</a:t>
                </a:r>
              </a:p>
            </p:txBody>
          </p:sp>
        </mc:Choice>
        <mc:Fallback xmlns="">
          <p:sp>
            <p:nvSpPr>
              <p:cNvPr id="46" name="Rectangle 45"/>
              <p:cNvSpPr>
                <a:spLocks noRot="1" noChangeAspect="1" noMove="1" noResize="1" noEditPoints="1" noAdjustHandles="1" noChangeArrowheads="1" noChangeShapeType="1" noTextEdit="1"/>
              </p:cNvSpPr>
              <p:nvPr/>
            </p:nvSpPr>
            <p:spPr>
              <a:xfrm>
                <a:off x="496218" y="490903"/>
                <a:ext cx="3074496" cy="391646"/>
              </a:xfrm>
              <a:prstGeom prst="rect">
                <a:avLst/>
              </a:prstGeom>
              <a:blipFill>
                <a:blip r:embed="rId6"/>
                <a:stretch>
                  <a:fillRect t="-7813" r="-1188" b="-20313"/>
                </a:stretch>
              </a:blipFill>
            </p:spPr>
            <p:txBody>
              <a:bodyPr/>
              <a:lstStyle/>
              <a:p>
                <a:r>
                  <a:rPr lang="en-US">
                    <a:noFill/>
                  </a:rPr>
                  <a:t> </a:t>
                </a:r>
              </a:p>
            </p:txBody>
          </p:sp>
        </mc:Fallback>
      </mc:AlternateContent>
      <p:pic>
        <p:nvPicPr>
          <p:cNvPr id="45" name="Picture 44"/>
          <p:cNvPicPr>
            <a:picLocks noChangeAspect="1" noChangeArrowheads="1"/>
          </p:cNvPicPr>
          <p:nvPr/>
        </p:nvPicPr>
        <p:blipFill rotWithShape="1">
          <a:blip r:embed="rId7">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87907"/>
      </p:ext>
    </p:extLst>
  </p:cSld>
  <p:clrMapOvr>
    <a:masterClrMapping/>
  </p:clrMapOvr>
  <p:timing>
    <p:tnLst>
      <p:par>
        <p:cTn id="1" dur="indefinite" restart="never" nodeType="tmRoot"/>
      </p:par>
    </p:tnLst>
  </p:timing>
  <p:extLst mod="1">
    <p:ext uri="{3A86A75C-4F4B-4683-9AE1-C65F6400EC91}">
      <p14:laserTraceLst xmlns:p14="http://schemas.microsoft.com/office/powerpoint/2010/main">
        <p14:tracePtLst>
          <p14:tracePt t="634" x="9064625" y="4826000"/>
          <p14:tracePt t="650" x="9051925" y="4841875"/>
          <p14:tracePt t="661" x="9042400" y="4845050"/>
          <p14:tracePt t="677" x="9020175" y="4857750"/>
          <p14:tracePt t="694" x="9010650" y="4867275"/>
          <p14:tracePt t="711" x="9007475" y="4867275"/>
          <p14:tracePt t="727" x="9001125" y="4870450"/>
          <p14:tracePt t="1046" x="9004300" y="4841875"/>
          <p14:tracePt t="1054" x="9004300" y="4787900"/>
          <p14:tracePt t="1062" x="9004300" y="4746625"/>
          <p14:tracePt t="1077" x="8991600" y="4606925"/>
          <p14:tracePt t="1095" x="8928100" y="4498975"/>
          <p14:tracePt t="1111" x="8858250" y="4419600"/>
          <p14:tracePt t="1128" x="8826500" y="4381500"/>
          <p14:tracePt t="1145" x="8810625" y="4365625"/>
          <p14:tracePt t="1161" x="8801100" y="4362450"/>
          <p14:tracePt t="1178" x="8801100" y="4356100"/>
          <p14:tracePt t="1195" x="8794750" y="4356100"/>
          <p14:tracePt t="1229" x="8791575" y="4356100"/>
          <p14:tracePt t="1244" x="8782050" y="4356100"/>
          <p14:tracePt t="1261" x="8769350" y="4356100"/>
          <p14:tracePt t="1278" x="8763000" y="4359275"/>
          <p14:tracePt t="1313" x="0" y="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05.07.2023</a:t>
            </a:r>
            <a:endParaRPr lang="en-GB"/>
          </a:p>
        </p:txBody>
      </p:sp>
      <p:sp>
        <p:nvSpPr>
          <p:cNvPr id="3" name="Footer Placeholder 2"/>
          <p:cNvSpPr>
            <a:spLocks noGrp="1"/>
          </p:cNvSpPr>
          <p:nvPr>
            <p:ph type="ftr" sz="quarter" idx="11"/>
          </p:nvPr>
        </p:nvSpPr>
        <p:spPr/>
        <p:txBody>
          <a:bodyPr/>
          <a:lstStyle/>
          <a:p>
            <a:r>
              <a:rPr lang="de-DE" smtClean="0"/>
              <a:t>T. Tolba, WIN2023, Zhuhai</a:t>
            </a:r>
            <a:endParaRPr lang="en-GB"/>
          </a:p>
        </p:txBody>
      </p:sp>
      <p:sp>
        <p:nvSpPr>
          <p:cNvPr id="4" name="Slide Number Placeholder 3"/>
          <p:cNvSpPr>
            <a:spLocks noGrp="1"/>
          </p:cNvSpPr>
          <p:nvPr>
            <p:ph type="sldNum" sz="quarter" idx="12"/>
          </p:nvPr>
        </p:nvSpPr>
        <p:spPr/>
        <p:txBody>
          <a:bodyPr/>
          <a:lstStyle/>
          <a:p>
            <a:fld id="{18DB743F-34F4-3E4E-ABFA-C314FE39757C}" type="slidenum">
              <a:rPr lang="en-GB" smtClean="0"/>
              <a:t>30</a:t>
            </a:fld>
            <a:endParaRPr lang="en-GB"/>
          </a:p>
        </p:txBody>
      </p:sp>
      <p:graphicFrame>
        <p:nvGraphicFramePr>
          <p:cNvPr id="5" name="Diagram 10">
            <a:extLst>
              <a:ext uri="{FF2B5EF4-FFF2-40B4-BE49-F238E27FC236}">
                <a16:creationId xmlns:a16="http://schemas.microsoft.com/office/drawing/2014/main" id="{5DE9CB7C-D626-A74F-9535-BD930B18F768}"/>
              </a:ext>
            </a:extLst>
          </p:cNvPr>
          <p:cNvGraphicFramePr/>
          <p:nvPr>
            <p:extLst>
              <p:ext uri="{D42A27DB-BD31-4B8C-83A1-F6EECF244321}">
                <p14:modId xmlns:p14="http://schemas.microsoft.com/office/powerpoint/2010/main" val="913367676"/>
              </p:ext>
            </p:extLst>
          </p:nvPr>
        </p:nvGraphicFramePr>
        <p:xfrm>
          <a:off x="286148" y="955113"/>
          <a:ext cx="11726179" cy="5315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3">
            <a:extLst>
              <a:ext uri="{FF2B5EF4-FFF2-40B4-BE49-F238E27FC236}">
                <a16:creationId xmlns:a16="http://schemas.microsoft.com/office/drawing/2014/main" id="{E206664D-02FC-1043-850E-573CD51963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10118" y="2318378"/>
            <a:ext cx="2673022" cy="761706"/>
          </a:xfrm>
          <a:prstGeom prst="rect">
            <a:avLst/>
          </a:prstGeom>
        </p:spPr>
      </p:pic>
      <p:pic>
        <p:nvPicPr>
          <p:cNvPr id="7" name="Picture 14">
            <a:extLst>
              <a:ext uri="{FF2B5EF4-FFF2-40B4-BE49-F238E27FC236}">
                <a16:creationId xmlns:a16="http://schemas.microsoft.com/office/drawing/2014/main" id="{D97EB6B8-F494-1249-93FC-E12090CE9F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3602" y="3011561"/>
            <a:ext cx="1652155" cy="468200"/>
          </a:xfrm>
          <a:prstGeom prst="rect">
            <a:avLst/>
          </a:prstGeom>
        </p:spPr>
      </p:pic>
      <p:sp>
        <p:nvSpPr>
          <p:cNvPr id="8" name="Rectangle 7">
            <a:extLst>
              <a:ext uri="{FF2B5EF4-FFF2-40B4-BE49-F238E27FC236}">
                <a16:creationId xmlns:a16="http://schemas.microsoft.com/office/drawing/2014/main" id="{65218CC3-4D15-5941-BC32-4DD6B8D132C4}"/>
              </a:ext>
            </a:extLst>
          </p:cNvPr>
          <p:cNvSpPr/>
          <p:nvPr/>
        </p:nvSpPr>
        <p:spPr>
          <a:xfrm>
            <a:off x="361090" y="4909820"/>
            <a:ext cx="1854203" cy="584775"/>
          </a:xfrm>
          <a:prstGeom prst="rect">
            <a:avLst/>
          </a:prstGeom>
        </p:spPr>
        <p:txBody>
          <a:bodyPr wrap="square">
            <a:spAutoFit/>
          </a:bodyPr>
          <a:lstStyle/>
          <a:p>
            <a:r>
              <a:rPr lang="en-GB" sz="1600" b="1" i="1" err="1">
                <a:solidFill>
                  <a:srgbClr val="008000"/>
                </a:solidFill>
                <a:latin typeface="Times New Roman"/>
                <a:cs typeface="Times New Roman"/>
              </a:rPr>
              <a:t>Nucl</a:t>
            </a:r>
            <a:r>
              <a:rPr lang="en-GB" sz="1600" b="1" i="1">
                <a:solidFill>
                  <a:srgbClr val="008000"/>
                </a:solidFill>
                <a:latin typeface="Times New Roman"/>
                <a:cs typeface="Times New Roman"/>
              </a:rPr>
              <a:t>. Phys. B 885 (2014) 127</a:t>
            </a:r>
            <a:endParaRPr lang="en-GB" sz="1600"/>
          </a:p>
        </p:txBody>
      </p:sp>
      <p:pic>
        <p:nvPicPr>
          <p:cNvPr id="9" name="Image 4" descr="layout_ESSnuSB_04.png">
            <a:extLst>
              <a:ext uri="{FF2B5EF4-FFF2-40B4-BE49-F238E27FC236}">
                <a16:creationId xmlns:a16="http://schemas.microsoft.com/office/drawing/2014/main" id="{D25AA7D6-BE69-D346-9780-ADB3F3C147AC}"/>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8957617" y="3747590"/>
            <a:ext cx="3111200" cy="2324460"/>
          </a:xfrm>
          <a:prstGeom prst="rect">
            <a:avLst/>
          </a:prstGeom>
        </p:spPr>
      </p:pic>
      <p:pic>
        <p:nvPicPr>
          <p:cNvPr id="10" name="Image 11">
            <a:extLst>
              <a:ext uri="{FF2B5EF4-FFF2-40B4-BE49-F238E27FC236}">
                <a16:creationId xmlns:a16="http://schemas.microsoft.com/office/drawing/2014/main" id="{3764368E-C6F5-AC44-AD1E-3EC318919B6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41837" y="964542"/>
            <a:ext cx="1416818" cy="1108660"/>
          </a:xfrm>
          <a:prstGeom prst="rect">
            <a:avLst/>
          </a:prstGeom>
        </p:spPr>
      </p:pic>
      <p:pic>
        <p:nvPicPr>
          <p:cNvPr id="11" name="Picture 16">
            <a:extLst>
              <a:ext uri="{FF2B5EF4-FFF2-40B4-BE49-F238E27FC236}">
                <a16:creationId xmlns:a16="http://schemas.microsoft.com/office/drawing/2014/main" id="{6C05CD11-4AD7-3F4E-88B1-61415AC40E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49237" y="1156498"/>
            <a:ext cx="1288563" cy="1288563"/>
          </a:xfrm>
          <a:prstGeom prst="rect">
            <a:avLst/>
          </a:prstGeom>
        </p:spPr>
      </p:pic>
      <p:pic>
        <p:nvPicPr>
          <p:cNvPr id="12" name="Picture 20">
            <a:extLst>
              <a:ext uri="{FF2B5EF4-FFF2-40B4-BE49-F238E27FC236}">
                <a16:creationId xmlns:a16="http://schemas.microsoft.com/office/drawing/2014/main" id="{03E41C17-2275-AF49-A8F6-BAF875FC3609}"/>
              </a:ext>
            </a:extLst>
          </p:cNvPr>
          <p:cNvPicPr>
            <a:picLocks noChangeAspect="1"/>
          </p:cNvPicPr>
          <p:nvPr/>
        </p:nvPicPr>
        <p:blipFill>
          <a:blip r:embed="rId12"/>
          <a:stretch>
            <a:fillRect/>
          </a:stretch>
        </p:blipFill>
        <p:spPr>
          <a:xfrm>
            <a:off x="7073764" y="3774735"/>
            <a:ext cx="1397000" cy="1397000"/>
          </a:xfrm>
          <a:prstGeom prst="rect">
            <a:avLst/>
          </a:prstGeom>
        </p:spPr>
      </p:pic>
      <p:pic>
        <p:nvPicPr>
          <p:cNvPr id="13" name="Image 2">
            <a:extLst>
              <a:ext uri="{FF2B5EF4-FFF2-40B4-BE49-F238E27FC236}">
                <a16:creationId xmlns:a16="http://schemas.microsoft.com/office/drawing/2014/main" id="{D5019E80-E167-184D-856D-19C51AD473C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735672" y="1017247"/>
            <a:ext cx="1106465" cy="783533"/>
          </a:xfrm>
          <a:prstGeom prst="rect">
            <a:avLst/>
          </a:prstGeom>
        </p:spPr>
      </p:pic>
      <p:pic>
        <p:nvPicPr>
          <p:cNvPr id="14" name="Picture 22">
            <a:extLst>
              <a:ext uri="{FF2B5EF4-FFF2-40B4-BE49-F238E27FC236}">
                <a16:creationId xmlns:a16="http://schemas.microsoft.com/office/drawing/2014/main" id="{F5327765-313D-DD44-8AA6-3C6DF8D40FE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85562" y="5591721"/>
            <a:ext cx="1269102" cy="678970"/>
          </a:xfrm>
          <a:prstGeom prst="rect">
            <a:avLst/>
          </a:prstGeom>
          <a:solidFill>
            <a:srgbClr val="0432FF"/>
          </a:solidFill>
        </p:spPr>
      </p:pic>
      <p:sp>
        <p:nvSpPr>
          <p:cNvPr id="15" name="Rectangle 14">
            <a:extLst>
              <a:ext uri="{FF2B5EF4-FFF2-40B4-BE49-F238E27FC236}">
                <a16:creationId xmlns:a16="http://schemas.microsoft.com/office/drawing/2014/main" id="{2C52E69C-96A7-5A41-AFE8-4C5610C43FB0}"/>
              </a:ext>
            </a:extLst>
          </p:cNvPr>
          <p:cNvSpPr/>
          <p:nvPr/>
        </p:nvSpPr>
        <p:spPr>
          <a:xfrm>
            <a:off x="4918151" y="4368767"/>
            <a:ext cx="1672253" cy="261610"/>
          </a:xfrm>
          <a:prstGeom prst="rect">
            <a:avLst/>
          </a:prstGeom>
        </p:spPr>
        <p:txBody>
          <a:bodyPr wrap="none">
            <a:spAutoFit/>
          </a:bodyPr>
          <a:lstStyle/>
          <a:p>
            <a:r>
              <a:rPr lang="en-GB" sz="1100">
                <a:hlinkClick r:id="rId15"/>
              </a:rPr>
              <a:t>arxiv.org/abs/2206.01208</a:t>
            </a:r>
            <a:endParaRPr lang="en-GB" sz="1100"/>
          </a:p>
        </p:txBody>
      </p:sp>
      <p:pic>
        <p:nvPicPr>
          <p:cNvPr id="16" name="Picture 14" descr="image003">
            <a:extLst>
              <a:ext uri="{FF2B5EF4-FFF2-40B4-BE49-F238E27FC236}">
                <a16:creationId xmlns:a16="http://schemas.microsoft.com/office/drawing/2014/main" id="{1AD9F236-4EF2-B942-94A9-3C57C25EA0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92936" y="4766165"/>
            <a:ext cx="1980408" cy="134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646981" y="55130"/>
            <a:ext cx="2898037" cy="523220"/>
          </a:xfrm>
          <a:prstGeom prst="rect">
            <a:avLst/>
          </a:prstGeom>
          <a:noFill/>
        </p:spPr>
        <p:txBody>
          <a:bodyPr wrap="none" rtlCol="0">
            <a:spAutoFit/>
          </a:bodyPr>
          <a:lstStyle/>
          <a:p>
            <a:r>
              <a:rPr lang="en-US" sz="2800" dirty="0" err="1" smtClean="0"/>
              <a:t>ESS</a:t>
            </a:r>
            <a:r>
              <a:rPr lang="en-US" sz="2800" i="1" dirty="0" err="1" smtClean="0">
                <a:latin typeface="Times New Roman" panose="02020603050405020304" pitchFamily="18" charset="0"/>
                <a:cs typeface="Times New Roman" panose="02020603050405020304" pitchFamily="18" charset="0"/>
              </a:rPr>
              <a:t>v</a:t>
            </a:r>
            <a:r>
              <a:rPr lang="en-US" sz="2800" dirty="0" err="1" smtClean="0"/>
              <a:t>SB</a:t>
            </a:r>
            <a:r>
              <a:rPr lang="en-US" sz="2800" dirty="0" smtClean="0"/>
              <a:t> time frame</a:t>
            </a:r>
            <a:endParaRPr lang="en-US" sz="2800" dirty="0"/>
          </a:p>
        </p:txBody>
      </p:sp>
    </p:spTree>
    <p:extLst>
      <p:ext uri="{BB962C8B-B14F-4D97-AF65-F5344CB8AC3E}">
        <p14:creationId xmlns:p14="http://schemas.microsoft.com/office/powerpoint/2010/main" val="12876761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838201" y="1726621"/>
            <a:ext cx="10515600" cy="830997"/>
          </a:xfrm>
          <a:prstGeom prst="rect">
            <a:avLst/>
          </a:prstGeom>
          <a:solidFill>
            <a:srgbClr val="FFC000"/>
          </a:solidFill>
        </p:spPr>
        <p:txBody>
          <a:bodyPr wrap="square" rtlCol="0">
            <a:spAutoFit/>
          </a:bodyPr>
          <a:lstStyle/>
          <a:p>
            <a:pPr algn="just">
              <a:lnSpc>
                <a:spcPct val="150000"/>
              </a:lnSpc>
            </a:pPr>
            <a:r>
              <a:rPr lang="en-US" sz="1600" dirty="0"/>
              <a:t>The secondary-beam distribution, at a distance of 10 m from the target/horn system, shows a 2D-Gaussian distribution with </a:t>
            </a:r>
            <a:r>
              <a:rPr lang="el-GR" sz="1600" dirty="0"/>
              <a:t>σ ~ </a:t>
            </a:r>
            <a:r>
              <a:rPr lang="en-US" sz="1600" dirty="0"/>
              <a:t>0.</a:t>
            </a:r>
            <a:r>
              <a:rPr lang="el-GR" sz="1600" dirty="0"/>
              <a:t>3</a:t>
            </a:r>
            <a:r>
              <a:rPr lang="en-US" sz="1600" dirty="0"/>
              <a:t>8</a:t>
            </a:r>
            <a:r>
              <a:rPr lang="el-GR" sz="1600" dirty="0"/>
              <a:t> </a:t>
            </a:r>
            <a:r>
              <a:rPr lang="en-US" sz="1600" dirty="0"/>
              <a:t>m (FWHM ~ 1 m)</a:t>
            </a:r>
          </a:p>
        </p:txBody>
      </p:sp>
      <p:sp>
        <p:nvSpPr>
          <p:cNvPr id="34" name="TextBox 33">
            <a:extLst>
              <a:ext uri="{FF2B5EF4-FFF2-40B4-BE49-F238E27FC236}">
                <a16:creationId xmlns:a16="http://schemas.microsoft.com/office/drawing/2014/main" id="{6C9EBD7C-4B75-4B0B-97FA-9E4DB116C517}"/>
              </a:ext>
            </a:extLst>
          </p:cNvPr>
          <p:cNvSpPr txBox="1"/>
          <p:nvPr/>
        </p:nvSpPr>
        <p:spPr>
          <a:xfrm>
            <a:off x="3092670" y="2191111"/>
            <a:ext cx="4245505" cy="369332"/>
          </a:xfrm>
          <a:prstGeom prst="rect">
            <a:avLst/>
          </a:prstGeom>
          <a:noFill/>
        </p:spPr>
        <p:txBody>
          <a:bodyPr wrap="square" rtlCol="0">
            <a:spAutoFit/>
          </a:bodyPr>
          <a:lstStyle/>
          <a:p>
            <a:r>
              <a:rPr lang="en-US" b="1" dirty="0">
                <a:sym typeface="Wingdings" panose="05000000000000000000" pitchFamily="2" charset="2"/>
              </a:rPr>
              <a:t> Requires large-opening dipole magnet!</a:t>
            </a:r>
            <a:endParaRPr lang="en-US" b="1" dirty="0"/>
          </a:p>
        </p:txBody>
      </p:sp>
      <p:grpSp>
        <p:nvGrpSpPr>
          <p:cNvPr id="3" name="Group 2"/>
          <p:cNvGrpSpPr/>
          <p:nvPr/>
        </p:nvGrpSpPr>
        <p:grpSpPr>
          <a:xfrm>
            <a:off x="5845532" y="2657462"/>
            <a:ext cx="5461028" cy="4101083"/>
            <a:chOff x="5706848" y="2665064"/>
            <a:chExt cx="5461028" cy="4101083"/>
          </a:xfrm>
        </p:grpSpPr>
        <p:grpSp>
          <p:nvGrpSpPr>
            <p:cNvPr id="13" name="Group 12"/>
            <p:cNvGrpSpPr/>
            <p:nvPr/>
          </p:nvGrpSpPr>
          <p:grpSpPr>
            <a:xfrm>
              <a:off x="5745192" y="5511483"/>
              <a:ext cx="911134" cy="600306"/>
              <a:chOff x="7711116" y="3783087"/>
              <a:chExt cx="1534128" cy="1023441"/>
            </a:xfrm>
          </p:grpSpPr>
          <p:grpSp>
            <p:nvGrpSpPr>
              <p:cNvPr id="16" name="Group 15"/>
              <p:cNvGrpSpPr/>
              <p:nvPr/>
            </p:nvGrpSpPr>
            <p:grpSpPr>
              <a:xfrm>
                <a:off x="7711116" y="3783087"/>
                <a:ext cx="1040342" cy="1023441"/>
                <a:chOff x="7711116" y="3783087"/>
                <a:chExt cx="1040342" cy="1023441"/>
              </a:xfrm>
            </p:grpSpPr>
            <p:cxnSp>
              <p:nvCxnSpPr>
                <p:cNvPr id="18" name="Straight Arrow Connector 17"/>
                <p:cNvCxnSpPr/>
                <p:nvPr/>
              </p:nvCxnSpPr>
              <p:spPr>
                <a:xfrm flipV="1">
                  <a:off x="7923263" y="4091200"/>
                  <a:ext cx="0" cy="52437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V="1">
                  <a:off x="8180425" y="4353386"/>
                  <a:ext cx="0" cy="5243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711116" y="3783087"/>
                  <a:ext cx="424293" cy="419774"/>
                </a:xfrm>
                <a:prstGeom prst="rect">
                  <a:avLst/>
                </a:prstGeom>
                <a:noFill/>
              </p:spPr>
              <p:txBody>
                <a:bodyPr wrap="none" rtlCol="0">
                  <a:spAutoFit/>
                </a:bodyPr>
                <a:lstStyle/>
                <a:p>
                  <a:r>
                    <a:rPr lang="en-US" sz="1000" b="1" dirty="0">
                      <a:solidFill>
                        <a:srgbClr val="00B050"/>
                      </a:solidFill>
                    </a:rPr>
                    <a:t>Y</a:t>
                  </a:r>
                  <a:endParaRPr lang="de-DE" sz="1000" b="1" dirty="0">
                    <a:solidFill>
                      <a:srgbClr val="00B050"/>
                    </a:solidFill>
                  </a:endParaRPr>
                </a:p>
              </p:txBody>
            </p:sp>
            <p:sp>
              <p:nvSpPr>
                <p:cNvPr id="21" name="TextBox 20"/>
                <p:cNvSpPr txBox="1"/>
                <p:nvPr/>
              </p:nvSpPr>
              <p:spPr>
                <a:xfrm>
                  <a:off x="8321767" y="4386754"/>
                  <a:ext cx="429691" cy="419774"/>
                </a:xfrm>
                <a:prstGeom prst="rect">
                  <a:avLst/>
                </a:prstGeom>
                <a:noFill/>
              </p:spPr>
              <p:txBody>
                <a:bodyPr wrap="none" rtlCol="0">
                  <a:spAutoFit/>
                </a:bodyPr>
                <a:lstStyle/>
                <a:p>
                  <a:r>
                    <a:rPr lang="en-US" sz="1000" b="1" dirty="0">
                      <a:solidFill>
                        <a:srgbClr val="FF0000"/>
                      </a:solidFill>
                    </a:rPr>
                    <a:t>X</a:t>
                  </a:r>
                  <a:endParaRPr lang="de-DE" sz="1000" b="1" dirty="0">
                    <a:solidFill>
                      <a:srgbClr val="FF0000"/>
                    </a:solidFill>
                  </a:endParaRPr>
                </a:p>
              </p:txBody>
            </p:sp>
            <p:sp>
              <p:nvSpPr>
                <p:cNvPr id="22" name="TextBox 21"/>
                <p:cNvSpPr txBox="1"/>
                <p:nvPr/>
              </p:nvSpPr>
              <p:spPr>
                <a:xfrm>
                  <a:off x="7947569" y="4170489"/>
                  <a:ext cx="413497" cy="419774"/>
                </a:xfrm>
                <a:prstGeom prst="rect">
                  <a:avLst/>
                </a:prstGeom>
                <a:noFill/>
              </p:spPr>
              <p:txBody>
                <a:bodyPr wrap="none" rtlCol="0">
                  <a:spAutoFit/>
                </a:bodyPr>
                <a:lstStyle/>
                <a:p>
                  <a:r>
                    <a:rPr lang="en-US" sz="1000" b="1" dirty="0">
                      <a:solidFill>
                        <a:srgbClr val="00B0F0"/>
                      </a:solidFill>
                    </a:rPr>
                    <a:t>Z</a:t>
                  </a:r>
                  <a:endParaRPr lang="de-DE" sz="1000" b="1" dirty="0">
                    <a:solidFill>
                      <a:srgbClr val="00B0F0"/>
                    </a:solidFill>
                  </a:endParaRPr>
                </a:p>
              </p:txBody>
            </p:sp>
          </p:grpSp>
          <p:sp>
            <p:nvSpPr>
              <p:cNvPr id="17" name="TextBox 16"/>
              <p:cNvSpPr txBox="1"/>
              <p:nvPr/>
            </p:nvSpPr>
            <p:spPr>
              <a:xfrm>
                <a:off x="8111099" y="4202861"/>
                <a:ext cx="1134145" cy="314831"/>
              </a:xfrm>
              <a:prstGeom prst="rect">
                <a:avLst/>
              </a:prstGeom>
              <a:noFill/>
            </p:spPr>
            <p:txBody>
              <a:bodyPr wrap="square" rtlCol="0">
                <a:spAutoFit/>
              </a:bodyPr>
              <a:lstStyle/>
              <a:p>
                <a:r>
                  <a:rPr lang="en-US" sz="600" b="1" dirty="0">
                    <a:solidFill>
                      <a:srgbClr val="00B0F0"/>
                    </a:solidFill>
                  </a:rPr>
                  <a:t>Beam direction</a:t>
                </a:r>
                <a:endParaRPr lang="de-DE" sz="600" b="1" dirty="0">
                  <a:solidFill>
                    <a:srgbClr val="00B0F0"/>
                  </a:solidFill>
                </a:endParaRPr>
              </a:p>
            </p:txBody>
          </p:sp>
        </p:grpSp>
        <p:sp>
          <p:nvSpPr>
            <p:cNvPr id="23" name="TextBox 22"/>
            <p:cNvSpPr txBox="1"/>
            <p:nvPr/>
          </p:nvSpPr>
          <p:spPr>
            <a:xfrm>
              <a:off x="10501575" y="6264688"/>
              <a:ext cx="604390" cy="276999"/>
            </a:xfrm>
            <a:prstGeom prst="rect">
              <a:avLst/>
            </a:prstGeom>
            <a:noFill/>
          </p:spPr>
          <p:txBody>
            <a:bodyPr wrap="square" rtlCol="0">
              <a:spAutoFit/>
            </a:bodyPr>
            <a:lstStyle/>
            <a:p>
              <a:r>
                <a:rPr lang="en-US" sz="1200" dirty="0"/>
                <a:t>x [cm]</a:t>
              </a:r>
              <a:endParaRPr lang="de-DE" sz="1200" dirty="0"/>
            </a:p>
          </p:txBody>
        </p:sp>
        <p:cxnSp>
          <p:nvCxnSpPr>
            <p:cNvPr id="28" name="Straight Arrow Connector 27">
              <a:extLst>
                <a:ext uri="{FF2B5EF4-FFF2-40B4-BE49-F238E27FC236}">
                  <a16:creationId xmlns:a16="http://schemas.microsoft.com/office/drawing/2014/main" id="{2937CFDE-019A-4C5D-AD9F-A2E9E6C6EF5D}"/>
                </a:ext>
              </a:extLst>
            </p:cNvPr>
            <p:cNvCxnSpPr>
              <a:cxnSpLocks/>
            </p:cNvCxnSpPr>
            <p:nvPr/>
          </p:nvCxnSpPr>
          <p:spPr>
            <a:xfrm flipV="1">
              <a:off x="5871188" y="5876732"/>
              <a:ext cx="93645" cy="12166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10A1F3C-096E-4FD8-953E-74EA3DF67451}"/>
                </a:ext>
              </a:extLst>
            </p:cNvPr>
            <p:cNvPicPr>
              <a:picLocks noChangeAspect="1"/>
            </p:cNvPicPr>
            <p:nvPr/>
          </p:nvPicPr>
          <p:blipFill>
            <a:blip r:embed="rId3"/>
            <a:stretch>
              <a:fillRect/>
            </a:stretch>
          </p:blipFill>
          <p:spPr>
            <a:xfrm>
              <a:off x="5706848" y="2665064"/>
              <a:ext cx="5461028" cy="4101083"/>
            </a:xfrm>
            <a:prstGeom prst="rect">
              <a:avLst/>
            </a:prstGeom>
          </p:spPr>
        </p:pic>
        <p:sp>
          <p:nvSpPr>
            <p:cNvPr id="7" name="Rectangle 6">
              <a:extLst>
                <a:ext uri="{FF2B5EF4-FFF2-40B4-BE49-F238E27FC236}">
                  <a16:creationId xmlns:a16="http://schemas.microsoft.com/office/drawing/2014/main" id="{741B938D-0FE2-461A-A8ED-9012AF577E5E}"/>
                </a:ext>
              </a:extLst>
            </p:cNvPr>
            <p:cNvSpPr/>
            <p:nvPr/>
          </p:nvSpPr>
          <p:spPr>
            <a:xfrm>
              <a:off x="5760173" y="6348147"/>
              <a:ext cx="4555478" cy="369332"/>
            </a:xfrm>
            <a:prstGeom prst="rect">
              <a:avLst/>
            </a:prstGeom>
            <a:solidFill>
              <a:schemeClr val="accent4"/>
            </a:solidFill>
          </p:spPr>
          <p:txBody>
            <a:bodyPr wrap="none">
              <a:spAutoFit/>
            </a:bodyPr>
            <a:lstStyle/>
            <a:p>
              <a:r>
                <a:rPr lang="en-US" b="1" dirty="0">
                  <a:latin typeface="Arial" panose="020B0604020202020204" pitchFamily="34" charset="0"/>
                </a:rPr>
                <a:t>BGO-OD @ at the ELSA facility in Bonn </a:t>
              </a:r>
              <a:endParaRPr lang="en-US" b="1" dirty="0"/>
            </a:p>
          </p:txBody>
        </p:sp>
        <p:cxnSp>
          <p:nvCxnSpPr>
            <p:cNvPr id="9" name="Straight Arrow Connector 8">
              <a:extLst>
                <a:ext uri="{FF2B5EF4-FFF2-40B4-BE49-F238E27FC236}">
                  <a16:creationId xmlns:a16="http://schemas.microsoft.com/office/drawing/2014/main" id="{F7BB76F6-61EF-4F49-8415-283DE54255E5}"/>
                </a:ext>
              </a:extLst>
            </p:cNvPr>
            <p:cNvCxnSpPr/>
            <p:nvPr/>
          </p:nvCxnSpPr>
          <p:spPr>
            <a:xfrm>
              <a:off x="9744696" y="3446760"/>
              <a:ext cx="0" cy="274883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163A17C-8487-4872-B852-9B010EB080BA}"/>
                </a:ext>
              </a:extLst>
            </p:cNvPr>
            <p:cNvCxnSpPr>
              <a:cxnSpLocks/>
            </p:cNvCxnSpPr>
            <p:nvPr/>
          </p:nvCxnSpPr>
          <p:spPr>
            <a:xfrm flipH="1">
              <a:off x="6960093" y="3457249"/>
              <a:ext cx="2784603" cy="564335"/>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15F9926-95A9-42AD-BF2A-AE5B0F796DE1}"/>
                </a:ext>
              </a:extLst>
            </p:cNvPr>
            <p:cNvCxnSpPr>
              <a:cxnSpLocks/>
            </p:cNvCxnSpPr>
            <p:nvPr/>
          </p:nvCxnSpPr>
          <p:spPr>
            <a:xfrm>
              <a:off x="9781127" y="3452916"/>
              <a:ext cx="534524" cy="334778"/>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F70B106-63F9-42B0-B7A6-049C791C6ADD}"/>
                </a:ext>
              </a:extLst>
            </p:cNvPr>
            <p:cNvSpPr txBox="1"/>
            <p:nvPr/>
          </p:nvSpPr>
          <p:spPr>
            <a:xfrm rot="16200000">
              <a:off x="9329721" y="4545919"/>
              <a:ext cx="595035" cy="307777"/>
            </a:xfrm>
            <a:prstGeom prst="rect">
              <a:avLst/>
            </a:prstGeom>
            <a:noFill/>
          </p:spPr>
          <p:txBody>
            <a:bodyPr wrap="none" rtlCol="0">
              <a:spAutoFit/>
            </a:bodyPr>
            <a:lstStyle/>
            <a:p>
              <a:r>
                <a:rPr lang="en-US" sz="1400" dirty="0">
                  <a:solidFill>
                    <a:schemeClr val="bg1"/>
                  </a:solidFill>
                </a:rPr>
                <a:t>2.8 m</a:t>
              </a:r>
            </a:p>
          </p:txBody>
        </p:sp>
        <p:sp>
          <p:nvSpPr>
            <p:cNvPr id="35" name="TextBox 34">
              <a:extLst>
                <a:ext uri="{FF2B5EF4-FFF2-40B4-BE49-F238E27FC236}">
                  <a16:creationId xmlns:a16="http://schemas.microsoft.com/office/drawing/2014/main" id="{5FE33B48-500B-4C0D-BCD2-C72DC6B85DF1}"/>
                </a:ext>
              </a:extLst>
            </p:cNvPr>
            <p:cNvSpPr txBox="1"/>
            <p:nvPr/>
          </p:nvSpPr>
          <p:spPr>
            <a:xfrm rot="1968601">
              <a:off x="9740442" y="3608224"/>
              <a:ext cx="595035" cy="307777"/>
            </a:xfrm>
            <a:prstGeom prst="rect">
              <a:avLst/>
            </a:prstGeom>
            <a:noFill/>
          </p:spPr>
          <p:txBody>
            <a:bodyPr wrap="none" rtlCol="0">
              <a:spAutoFit/>
            </a:bodyPr>
            <a:lstStyle/>
            <a:p>
              <a:r>
                <a:rPr lang="en-US" sz="1400" dirty="0">
                  <a:solidFill>
                    <a:schemeClr val="bg1"/>
                  </a:solidFill>
                </a:rPr>
                <a:t>1.5 m</a:t>
              </a:r>
            </a:p>
          </p:txBody>
        </p:sp>
        <p:sp>
          <p:nvSpPr>
            <p:cNvPr id="36" name="TextBox 35">
              <a:extLst>
                <a:ext uri="{FF2B5EF4-FFF2-40B4-BE49-F238E27FC236}">
                  <a16:creationId xmlns:a16="http://schemas.microsoft.com/office/drawing/2014/main" id="{EECF00F1-2325-4FE2-98E6-8F3744007AFD}"/>
                </a:ext>
              </a:extLst>
            </p:cNvPr>
            <p:cNvSpPr txBox="1"/>
            <p:nvPr/>
          </p:nvSpPr>
          <p:spPr>
            <a:xfrm rot="20891453">
              <a:off x="7822382" y="3747367"/>
              <a:ext cx="595035" cy="307777"/>
            </a:xfrm>
            <a:prstGeom prst="rect">
              <a:avLst/>
            </a:prstGeom>
            <a:noFill/>
          </p:spPr>
          <p:txBody>
            <a:bodyPr wrap="none" rtlCol="0">
              <a:spAutoFit/>
            </a:bodyPr>
            <a:lstStyle/>
            <a:p>
              <a:r>
                <a:rPr lang="en-US" sz="1400" dirty="0">
                  <a:solidFill>
                    <a:schemeClr val="bg1"/>
                  </a:solidFill>
                </a:rPr>
                <a:t>3.9 m</a:t>
              </a:r>
            </a:p>
          </p:txBody>
        </p:sp>
        <p:cxnSp>
          <p:nvCxnSpPr>
            <p:cNvPr id="37" name="Straight Arrow Connector 36">
              <a:extLst>
                <a:ext uri="{FF2B5EF4-FFF2-40B4-BE49-F238E27FC236}">
                  <a16:creationId xmlns:a16="http://schemas.microsoft.com/office/drawing/2014/main" id="{0F5FBEF7-2389-484E-8208-E2230C9ACA87}"/>
                </a:ext>
              </a:extLst>
            </p:cNvPr>
            <p:cNvCxnSpPr>
              <a:cxnSpLocks/>
            </p:cNvCxnSpPr>
            <p:nvPr/>
          </p:nvCxnSpPr>
          <p:spPr>
            <a:xfrm>
              <a:off x="7970641" y="4364301"/>
              <a:ext cx="0" cy="104220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35515E5-A25B-456C-90D4-B8A75335FF5D}"/>
                </a:ext>
              </a:extLst>
            </p:cNvPr>
            <p:cNvSpPr txBox="1"/>
            <p:nvPr/>
          </p:nvSpPr>
          <p:spPr>
            <a:xfrm rot="16200000">
              <a:off x="7523998" y="4681912"/>
              <a:ext cx="686406" cy="307777"/>
            </a:xfrm>
            <a:prstGeom prst="rect">
              <a:avLst/>
            </a:prstGeom>
            <a:noFill/>
          </p:spPr>
          <p:txBody>
            <a:bodyPr wrap="none" rtlCol="0">
              <a:spAutoFit/>
            </a:bodyPr>
            <a:lstStyle/>
            <a:p>
              <a:r>
                <a:rPr lang="en-US" sz="1400" dirty="0">
                  <a:solidFill>
                    <a:schemeClr val="bg1"/>
                  </a:solidFill>
                </a:rPr>
                <a:t>0.84 m</a:t>
              </a:r>
            </a:p>
          </p:txBody>
        </p:sp>
        <p:cxnSp>
          <p:nvCxnSpPr>
            <p:cNvPr id="39" name="Straight Arrow Connector 38">
              <a:extLst>
                <a:ext uri="{FF2B5EF4-FFF2-40B4-BE49-F238E27FC236}">
                  <a16:creationId xmlns:a16="http://schemas.microsoft.com/office/drawing/2014/main" id="{0EF2FA99-C148-4B30-806B-2E5C6E77196B}"/>
                </a:ext>
              </a:extLst>
            </p:cNvPr>
            <p:cNvCxnSpPr>
              <a:cxnSpLocks/>
            </p:cNvCxnSpPr>
            <p:nvPr/>
          </p:nvCxnSpPr>
          <p:spPr>
            <a:xfrm flipH="1" flipV="1">
              <a:off x="7553805" y="5372406"/>
              <a:ext cx="1172946" cy="57437"/>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746DE64-B179-40CB-888A-A6D9724AA95F}"/>
                </a:ext>
              </a:extLst>
            </p:cNvPr>
            <p:cNvSpPr txBox="1"/>
            <p:nvPr/>
          </p:nvSpPr>
          <p:spPr>
            <a:xfrm>
              <a:off x="7855990" y="5348006"/>
              <a:ext cx="595035" cy="307777"/>
            </a:xfrm>
            <a:prstGeom prst="rect">
              <a:avLst/>
            </a:prstGeom>
            <a:noFill/>
          </p:spPr>
          <p:txBody>
            <a:bodyPr wrap="none" rtlCol="0">
              <a:spAutoFit/>
            </a:bodyPr>
            <a:lstStyle/>
            <a:p>
              <a:r>
                <a:rPr lang="en-US" sz="1400" dirty="0">
                  <a:solidFill>
                    <a:schemeClr val="bg1"/>
                  </a:solidFill>
                </a:rPr>
                <a:t>1.5 m</a:t>
              </a:r>
            </a:p>
          </p:txBody>
        </p:sp>
        <p:cxnSp>
          <p:nvCxnSpPr>
            <p:cNvPr id="42" name="Straight Arrow Connector 41">
              <a:extLst>
                <a:ext uri="{FF2B5EF4-FFF2-40B4-BE49-F238E27FC236}">
                  <a16:creationId xmlns:a16="http://schemas.microsoft.com/office/drawing/2014/main" id="{49742A62-5EF4-470A-82BF-E084F488FC40}"/>
                </a:ext>
              </a:extLst>
            </p:cNvPr>
            <p:cNvCxnSpPr>
              <a:cxnSpLocks/>
            </p:cNvCxnSpPr>
            <p:nvPr/>
          </p:nvCxnSpPr>
          <p:spPr>
            <a:xfrm flipV="1">
              <a:off x="7580264" y="5241110"/>
              <a:ext cx="772034" cy="9721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F0B1A6A-9771-4BA9-A7A3-40C296EE5BB7}"/>
                </a:ext>
              </a:extLst>
            </p:cNvPr>
            <p:cNvSpPr txBox="1"/>
            <p:nvPr/>
          </p:nvSpPr>
          <p:spPr>
            <a:xfrm rot="21186253">
              <a:off x="7903724" y="5052248"/>
              <a:ext cx="508473" cy="261610"/>
            </a:xfrm>
            <a:prstGeom prst="rect">
              <a:avLst/>
            </a:prstGeom>
            <a:noFill/>
          </p:spPr>
          <p:txBody>
            <a:bodyPr wrap="none" rtlCol="0">
              <a:spAutoFit/>
            </a:bodyPr>
            <a:lstStyle/>
            <a:p>
              <a:r>
                <a:rPr lang="en-US" sz="1100" dirty="0">
                  <a:solidFill>
                    <a:schemeClr val="bg1"/>
                  </a:solidFill>
                </a:rPr>
                <a:t>1.5 m</a:t>
              </a:r>
            </a:p>
          </p:txBody>
        </p:sp>
        <p:sp>
          <p:nvSpPr>
            <p:cNvPr id="45" name="Rectangle 44">
              <a:extLst>
                <a:ext uri="{FF2B5EF4-FFF2-40B4-BE49-F238E27FC236}">
                  <a16:creationId xmlns:a16="http://schemas.microsoft.com/office/drawing/2014/main" id="{10DBDAF9-5414-4F8E-BDC1-D9B67F7FE53F}"/>
                </a:ext>
              </a:extLst>
            </p:cNvPr>
            <p:cNvSpPr/>
            <p:nvPr/>
          </p:nvSpPr>
          <p:spPr>
            <a:xfrm>
              <a:off x="5766581" y="2751869"/>
              <a:ext cx="3727669" cy="523220"/>
            </a:xfrm>
            <a:prstGeom prst="rect">
              <a:avLst/>
            </a:prstGeom>
            <a:solidFill>
              <a:schemeClr val="accent2">
                <a:lumMod val="60000"/>
                <a:lumOff val="40000"/>
              </a:schemeClr>
            </a:solidFill>
          </p:spPr>
          <p:txBody>
            <a:bodyPr wrap="square">
              <a:spAutoFit/>
            </a:bodyPr>
            <a:lstStyle/>
            <a:p>
              <a:r>
                <a:rPr lang="en-US" sz="1400" dirty="0"/>
                <a:t>Operates @ I</a:t>
              </a:r>
              <a:r>
                <a:rPr lang="en-US" sz="1400" baseline="-25000" dirty="0"/>
                <a:t>max</a:t>
              </a:r>
              <a:r>
                <a:rPr lang="en-US" sz="1400" dirty="0"/>
                <a:t> = 1340 A and a central magnetic field strength of </a:t>
              </a:r>
              <a:r>
                <a:rPr lang="en-US" sz="1400" dirty="0" err="1"/>
                <a:t>B</a:t>
              </a:r>
              <a:r>
                <a:rPr lang="en-US" sz="1400" baseline="-25000" dirty="0" err="1"/>
                <a:t>max</a:t>
              </a:r>
              <a:r>
                <a:rPr lang="en-US" sz="1400" dirty="0"/>
                <a:t> = 0.54T (∫B dl ≈ 0.74Tm)</a:t>
              </a:r>
            </a:p>
          </p:txBody>
        </p:sp>
      </p:grpSp>
      <p:sp>
        <p:nvSpPr>
          <p:cNvPr id="40" name="Titre 1">
            <a:extLst>
              <a:ext uri="{FF2B5EF4-FFF2-40B4-BE49-F238E27FC236}">
                <a16:creationId xmlns:a16="http://schemas.microsoft.com/office/drawing/2014/main" id="{89C1D101-968C-4FC0-BC73-15FC7C3F7363}"/>
              </a:ext>
            </a:extLst>
          </p:cNvPr>
          <p:cNvSpPr txBox="1">
            <a:spLocks/>
          </p:cNvSpPr>
          <p:nvPr/>
        </p:nvSpPr>
        <p:spPr>
          <a:xfrm>
            <a:off x="838200" y="365125"/>
            <a:ext cx="10515600" cy="1325563"/>
          </a:xfrm>
          <a:prstGeom prst="rect">
            <a:avLst/>
          </a:pr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solidFill>
                  <a:schemeClr val="bg1"/>
                </a:solidFill>
              </a:rPr>
              <a:t>WP3 Tasks: Investigate Pion Extraction System (</a:t>
            </a:r>
            <a:r>
              <a:rPr lang="en-GB" sz="3600" b="1" dirty="0" err="1">
                <a:solidFill>
                  <a:schemeClr val="bg1"/>
                </a:solidFill>
              </a:rPr>
              <a:t>pES</a:t>
            </a:r>
            <a:r>
              <a:rPr lang="en-GB" sz="3600" b="1" dirty="0">
                <a:solidFill>
                  <a:schemeClr val="bg1"/>
                </a:solidFill>
              </a:rPr>
              <a:t>)</a:t>
            </a:r>
            <a:endParaRPr lang="en-US" sz="3600" b="1" dirty="0">
              <a:solidFill>
                <a:schemeClr val="bg1"/>
              </a:solidFill>
            </a:endParaRPr>
          </a:p>
          <a:p>
            <a:pPr algn="l"/>
            <a:r>
              <a:rPr lang="en-US" sz="2600" b="1" i="1" dirty="0">
                <a:solidFill>
                  <a:schemeClr val="bg1"/>
                </a:solidFill>
              </a:rPr>
              <a:t>Large-Opening Dipole Magnet System</a:t>
            </a:r>
          </a:p>
        </p:txBody>
      </p:sp>
      <p:pic>
        <p:nvPicPr>
          <p:cNvPr id="43" name="Picture 42">
            <a:extLst>
              <a:ext uri="{FF2B5EF4-FFF2-40B4-BE49-F238E27FC236}">
                <a16:creationId xmlns:a16="http://schemas.microsoft.com/office/drawing/2014/main" id="{D2041CA5-1739-4AF4-96A6-46C15FE89F77}"/>
              </a:ext>
            </a:extLst>
          </p:cNvPr>
          <p:cNvPicPr>
            <a:picLocks noChangeAspect="1"/>
          </p:cNvPicPr>
          <p:nvPr/>
        </p:nvPicPr>
        <p:blipFill rotWithShape="1">
          <a:blip r:embed="rId4"/>
          <a:srcRect l="737" t="8214" b="2357"/>
          <a:stretch/>
        </p:blipFill>
        <p:spPr>
          <a:xfrm>
            <a:off x="579081" y="2661600"/>
            <a:ext cx="4833233" cy="4096945"/>
          </a:xfrm>
          <a:prstGeom prst="rect">
            <a:avLst/>
          </a:prstGeom>
        </p:spPr>
      </p:pic>
      <p:sp>
        <p:nvSpPr>
          <p:cNvPr id="46" name="TextBox 45">
            <a:extLst>
              <a:ext uri="{FF2B5EF4-FFF2-40B4-BE49-F238E27FC236}">
                <a16:creationId xmlns:a16="http://schemas.microsoft.com/office/drawing/2014/main" id="{130C060C-1076-403E-8AA1-122DAEB7CDB9}"/>
              </a:ext>
            </a:extLst>
          </p:cNvPr>
          <p:cNvSpPr txBox="1"/>
          <p:nvPr/>
        </p:nvSpPr>
        <p:spPr>
          <a:xfrm>
            <a:off x="2676956" y="2757015"/>
            <a:ext cx="655949" cy="369332"/>
          </a:xfrm>
          <a:prstGeom prst="rect">
            <a:avLst/>
          </a:prstGeom>
          <a:solidFill>
            <a:schemeClr val="accent4"/>
          </a:solidFill>
        </p:spPr>
        <p:txBody>
          <a:bodyPr wrap="none" rtlCol="0">
            <a:spAutoFit/>
          </a:bodyPr>
          <a:lstStyle/>
          <a:p>
            <a:r>
              <a:rPr lang="en-US" b="1" dirty="0"/>
              <a:t>10 m</a:t>
            </a:r>
          </a:p>
        </p:txBody>
      </p:sp>
      <p:sp>
        <p:nvSpPr>
          <p:cNvPr id="47" name="TextBox 46">
            <a:extLst>
              <a:ext uri="{FF2B5EF4-FFF2-40B4-BE49-F238E27FC236}">
                <a16:creationId xmlns:a16="http://schemas.microsoft.com/office/drawing/2014/main" id="{E0B2CB71-4AA0-46A9-8997-8776AC7E9762}"/>
              </a:ext>
            </a:extLst>
          </p:cNvPr>
          <p:cNvSpPr txBox="1"/>
          <p:nvPr/>
        </p:nvSpPr>
        <p:spPr>
          <a:xfrm>
            <a:off x="2437683" y="3083879"/>
            <a:ext cx="1309974" cy="369332"/>
          </a:xfrm>
          <a:prstGeom prst="rect">
            <a:avLst/>
          </a:prstGeom>
          <a:noFill/>
        </p:spPr>
        <p:txBody>
          <a:bodyPr wrap="none" rtlCol="0">
            <a:spAutoFit/>
          </a:bodyPr>
          <a:lstStyle/>
          <a:p>
            <a:r>
              <a:rPr lang="el-GR" b="1" dirty="0">
                <a:solidFill>
                  <a:schemeClr val="bg1"/>
                </a:solidFill>
              </a:rPr>
              <a:t>σ</a:t>
            </a:r>
            <a:r>
              <a:rPr lang="en-US" b="1" baseline="-25000" dirty="0">
                <a:solidFill>
                  <a:schemeClr val="bg1"/>
                </a:solidFill>
              </a:rPr>
              <a:t>x/y</a:t>
            </a:r>
            <a:r>
              <a:rPr lang="en-US" b="1" dirty="0">
                <a:solidFill>
                  <a:schemeClr val="bg1"/>
                </a:solidFill>
              </a:rPr>
              <a:t> = 38 cm</a:t>
            </a:r>
          </a:p>
        </p:txBody>
      </p:sp>
    </p:spTree>
    <p:extLst>
      <p:ext uri="{BB962C8B-B14F-4D97-AF65-F5344CB8AC3E}">
        <p14:creationId xmlns:p14="http://schemas.microsoft.com/office/powerpoint/2010/main" val="210969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68BEE3-58C7-DB0F-64B1-A330B2C71913}"/>
              </a:ext>
            </a:extLst>
          </p:cNvPr>
          <p:cNvSpPr/>
          <p:nvPr/>
        </p:nvSpPr>
        <p:spPr>
          <a:xfrm>
            <a:off x="0" y="146767"/>
            <a:ext cx="10187059" cy="5986254"/>
          </a:xfrm>
          <a:prstGeom prst="rect">
            <a:avLst/>
          </a:prstGeom>
        </p:spPr>
        <p:txBody>
          <a:bodyPr wrap="square">
            <a:spAutoFit/>
          </a:bodyPr>
          <a:lstStyle/>
          <a:p>
            <a:pPr marL="457200" indent="-449263" algn="just">
              <a:lnSpc>
                <a:spcPct val="150000"/>
              </a:lnSpc>
              <a:spcBef>
                <a:spcPts val="600"/>
              </a:spcBef>
              <a:spcAft>
                <a:spcPts val="600"/>
              </a:spcAft>
            </a:pPr>
            <a:endParaRPr lang="en-GB" sz="2000" b="1" u="sng" dirty="0">
              <a:latin typeface="Times New Roman" panose="02020603050405020304" pitchFamily="18" charset="0"/>
              <a:ea typeface="Times New Roman" panose="02020603050405020304" pitchFamily="18" charset="0"/>
            </a:endParaRPr>
          </a:p>
          <a:p>
            <a:pPr marL="457200" indent="-449263" algn="just">
              <a:lnSpc>
                <a:spcPct val="150000"/>
              </a:lnSpc>
              <a:spcBef>
                <a:spcPts val="600"/>
              </a:spcBef>
              <a:spcAft>
                <a:spcPts val="600"/>
              </a:spcAft>
            </a:pPr>
            <a:r>
              <a:rPr lang="en-GB" sz="2000" b="1" u="sng" dirty="0">
                <a:latin typeface="Times New Roman" panose="02020603050405020304" pitchFamily="18" charset="0"/>
                <a:ea typeface="Times New Roman" panose="02020603050405020304" pitchFamily="18" charset="0"/>
              </a:rPr>
              <a:t>Engineering and Infrastructures</a:t>
            </a:r>
            <a:endParaRPr lang="en-FR" sz="2000" dirty="0">
              <a:latin typeface="Times New Roman" panose="02020603050405020304" pitchFamily="18" charset="0"/>
              <a:ea typeface="Times New Roman" panose="02020603050405020304" pitchFamily="18" charset="0"/>
            </a:endParaRPr>
          </a:p>
          <a:p>
            <a:pPr marL="358775" indent="-176213" algn="just">
              <a:lnSpc>
                <a:spcPct val="150000"/>
              </a:lnSpc>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Civil engineering studies will be performed of the already proposed installations of ESSνSB.</a:t>
            </a:r>
          </a:p>
          <a:p>
            <a:pPr marL="358775" indent="-176213" algn="just">
              <a:lnSpc>
                <a:spcPct val="150000"/>
              </a:lnSpc>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During the same period, analogue studies will be performed at the Zinkgruvan mine at the place where the ESSνSB far detector will be installed.</a:t>
            </a:r>
            <a:endParaRPr lang="en-FR" sz="2000" dirty="0">
              <a:latin typeface="Times New Roman" panose="02020603050405020304" pitchFamily="18" charset="0"/>
              <a:ea typeface="Times New Roman" panose="02020603050405020304" pitchFamily="18" charset="0"/>
            </a:endParaRPr>
          </a:p>
          <a:p>
            <a:pPr marL="341313" lvl="1" indent="-176213" algn="just">
              <a:lnSpc>
                <a:spcPct val="150000"/>
              </a:lnSpc>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The analysis of the already existing data will be completed and described in a comprehensive report.</a:t>
            </a:r>
          </a:p>
          <a:p>
            <a:pPr>
              <a:lnSpc>
                <a:spcPct val="150000"/>
              </a:lnSpc>
              <a:spcBef>
                <a:spcPts val="1200"/>
              </a:spcBef>
              <a:spcAft>
                <a:spcPts val="600"/>
              </a:spcAft>
            </a:pPr>
            <a:r>
              <a:rPr lang="en-GB" sz="2000" b="1" u="sng" dirty="0">
                <a:latin typeface="Times New Roman" panose="02020603050405020304" pitchFamily="18" charset="0"/>
                <a:ea typeface="Times New Roman" panose="02020603050405020304" pitchFamily="18" charset="0"/>
              </a:rPr>
              <a:t>Target Station</a:t>
            </a:r>
            <a:endParaRPr lang="en-FR" sz="2000" dirty="0">
              <a:latin typeface="Times New Roman" panose="02020603050405020304" pitchFamily="18" charset="0"/>
              <a:ea typeface="Times New Roman" panose="02020603050405020304" pitchFamily="18" charset="0"/>
            </a:endParaRPr>
          </a:p>
          <a:p>
            <a:pPr marL="358775" indent="-176213" algn="just">
              <a:lnSpc>
                <a:spcPct val="150000"/>
              </a:lnSpc>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An optimised design of the hadron collector for neutrino production has been produced during the ESSνSB studies. A first evaluation of whether this design is well suited also for pion collection for LEnuSTORM and LEMNB usage will be done.</a:t>
            </a:r>
          </a:p>
          <a:p>
            <a:pPr marL="358775" indent="-176213" algn="just">
              <a:lnSpc>
                <a:spcPct val="150000"/>
              </a:lnSpc>
              <a:spcAft>
                <a:spcPts val="600"/>
              </a:spcAft>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A pion beam simulation will be performed. The resulting characteristics will be provided to WP4, WP5 and WP6 to define the initial design of the other ESSνSB+ parts.</a:t>
            </a:r>
            <a:endParaRPr lang="en-FR" sz="2000" dirty="0">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7FED52A8-1826-DAF7-776A-93A84E46E66D}"/>
              </a:ext>
            </a:extLst>
          </p:cNvPr>
          <p:cNvPicPr>
            <a:picLocks noChangeAspect="1"/>
          </p:cNvPicPr>
          <p:nvPr/>
        </p:nvPicPr>
        <p:blipFill rotWithShape="1">
          <a:blip r:embed="rId3"/>
          <a:srcRect r="86767"/>
          <a:stretch/>
        </p:blipFill>
        <p:spPr>
          <a:xfrm>
            <a:off x="10187060" y="1091662"/>
            <a:ext cx="1747572" cy="2763261"/>
          </a:xfrm>
          <a:prstGeom prst="rect">
            <a:avLst/>
          </a:prstGeom>
        </p:spPr>
      </p:pic>
      <p:pic>
        <p:nvPicPr>
          <p:cNvPr id="9" name="Picture 8">
            <a:extLst>
              <a:ext uri="{FF2B5EF4-FFF2-40B4-BE49-F238E27FC236}">
                <a16:creationId xmlns:a16="http://schemas.microsoft.com/office/drawing/2014/main" id="{CB805834-EE56-E13F-C7B7-7342E42D466B}"/>
              </a:ext>
            </a:extLst>
          </p:cNvPr>
          <p:cNvPicPr>
            <a:picLocks noChangeAspect="1"/>
          </p:cNvPicPr>
          <p:nvPr/>
        </p:nvPicPr>
        <p:blipFill rotWithShape="1">
          <a:blip r:embed="rId3"/>
          <a:srcRect l="14301" r="47685"/>
          <a:stretch/>
        </p:blipFill>
        <p:spPr>
          <a:xfrm>
            <a:off x="9005888" y="5271999"/>
            <a:ext cx="2852858" cy="1655403"/>
          </a:xfrm>
          <a:prstGeom prst="rect">
            <a:avLst/>
          </a:prstGeom>
        </p:spPr>
      </p:pic>
      <p:sp>
        <p:nvSpPr>
          <p:cNvPr id="4" name="Slide Number Placeholder 3"/>
          <p:cNvSpPr>
            <a:spLocks noGrp="1"/>
          </p:cNvSpPr>
          <p:nvPr>
            <p:ph type="sldNum" sz="quarter" idx="12"/>
          </p:nvPr>
        </p:nvSpPr>
        <p:spPr/>
        <p:txBody>
          <a:bodyPr/>
          <a:lstStyle/>
          <a:p>
            <a:r>
              <a:rPr lang="en-GB" dirty="0"/>
              <a:t>16</a:t>
            </a:r>
          </a:p>
        </p:txBody>
      </p:sp>
      <p:sp>
        <p:nvSpPr>
          <p:cNvPr id="12"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 (Work-Packages)</a:t>
            </a:r>
            <a:endParaRPr lang="hr-HR" sz="2400" dirty="0">
              <a:ea typeface="+mj-ea"/>
              <a:cs typeface="Times New Roman"/>
            </a:endParaRPr>
          </a:p>
        </p:txBody>
      </p:sp>
      <p:sp>
        <p:nvSpPr>
          <p:cNvPr id="13" name="Date Placeholder 1"/>
          <p:cNvSpPr>
            <a:spLocks noGrp="1"/>
          </p:cNvSpPr>
          <p:nvPr>
            <p:ph type="dt" sz="half" idx="10"/>
          </p:nvPr>
        </p:nvSpPr>
        <p:spPr>
          <a:xfrm>
            <a:off x="838200" y="6356350"/>
            <a:ext cx="2743200" cy="365125"/>
          </a:xfrm>
        </p:spPr>
        <p:txBody>
          <a:bodyPr/>
          <a:lstStyle/>
          <a:p>
            <a:r>
              <a:rPr lang="de-DE" smtClean="0"/>
              <a:t>05.07.2023</a:t>
            </a:r>
            <a:endParaRPr lang="en-GB"/>
          </a:p>
        </p:txBody>
      </p:sp>
      <p:sp>
        <p:nvSpPr>
          <p:cNvPr id="14" name="Footer Placeholder 2"/>
          <p:cNvSpPr>
            <a:spLocks noGrp="1"/>
          </p:cNvSpPr>
          <p:nvPr>
            <p:ph type="ftr" sz="quarter" idx="11"/>
          </p:nvPr>
        </p:nvSpPr>
        <p:spPr>
          <a:xfrm>
            <a:off x="4038600" y="6356350"/>
            <a:ext cx="4114800" cy="365125"/>
          </a:xfrm>
        </p:spPr>
        <p:txBody>
          <a:bodyPr/>
          <a:lstStyle/>
          <a:p>
            <a:r>
              <a:rPr lang="de-DE" smtClean="0"/>
              <a:t>T. Tolba, WIN2023, Zhuhai</a:t>
            </a:r>
            <a:endParaRPr lang="en-GB"/>
          </a:p>
        </p:txBody>
      </p:sp>
    </p:spTree>
    <p:extLst>
      <p:ext uri="{BB962C8B-B14F-4D97-AF65-F5344CB8AC3E}">
        <p14:creationId xmlns:p14="http://schemas.microsoft.com/office/powerpoint/2010/main" val="2490548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2743201" y="14398"/>
            <a:ext cx="6940781" cy="811770"/>
          </a:xfrm>
          <a:effectLst>
            <a:outerShdw blurRad="50800" dist="38100" dir="2700000" algn="tl" rotWithShape="0">
              <a:prstClr val="black">
                <a:alpha val="40000"/>
              </a:prstClr>
            </a:outerShdw>
          </a:effectLst>
        </p:spPr>
        <p:txBody>
          <a:bodyPr>
            <a:noAutofit/>
          </a:bodyPr>
          <a:lstStyle/>
          <a:p>
            <a:pPr eaLnBrk="0" fontAlgn="base" hangingPunct="0">
              <a:spcAft>
                <a:spcPct val="0"/>
              </a:spcAft>
              <a:defRPr/>
            </a:pPr>
            <a:r>
              <a:rPr lang="en-GB" dirty="0">
                <a:solidFill>
                  <a:srgbClr val="0000FF"/>
                </a:solidFill>
              </a:rPr>
              <a:t>ESSνSB+ WP</a:t>
            </a:r>
          </a:p>
        </p:txBody>
      </p:sp>
      <p:sp>
        <p:nvSpPr>
          <p:cNvPr id="3" name="Rectangle 2">
            <a:extLst>
              <a:ext uri="{FF2B5EF4-FFF2-40B4-BE49-F238E27FC236}">
                <a16:creationId xmlns:a16="http://schemas.microsoft.com/office/drawing/2014/main" id="{1768BEE3-58C7-DB0F-64B1-A330B2C71913}"/>
              </a:ext>
            </a:extLst>
          </p:cNvPr>
          <p:cNvSpPr/>
          <p:nvPr/>
        </p:nvSpPr>
        <p:spPr>
          <a:xfrm>
            <a:off x="0" y="313546"/>
            <a:ext cx="11625286" cy="5834289"/>
          </a:xfrm>
          <a:prstGeom prst="rect">
            <a:avLst/>
          </a:prstGeom>
        </p:spPr>
        <p:txBody>
          <a:bodyPr wrap="square">
            <a:spAutoFit/>
          </a:bodyPr>
          <a:lstStyle/>
          <a:p>
            <a:pPr>
              <a:lnSpc>
                <a:spcPct val="150000"/>
              </a:lnSpc>
              <a:spcAft>
                <a:spcPts val="600"/>
              </a:spcAft>
            </a:pPr>
            <a:endParaRPr lang="en-GB" b="1" u="sng" dirty="0">
              <a:latin typeface="Times New Roman" panose="02020603050405020304" pitchFamily="18" charset="0"/>
              <a:ea typeface="Times New Roman" panose="02020603050405020304" pitchFamily="18" charset="0"/>
            </a:endParaRPr>
          </a:p>
          <a:p>
            <a:pPr>
              <a:lnSpc>
                <a:spcPct val="150000"/>
              </a:lnSpc>
              <a:spcAft>
                <a:spcPts val="600"/>
              </a:spcAft>
            </a:pPr>
            <a:r>
              <a:rPr lang="en-GB" b="1" u="sng" dirty="0" err="1">
                <a:latin typeface="Times New Roman" panose="02020603050405020304" pitchFamily="18" charset="0"/>
                <a:ea typeface="Times New Roman" panose="02020603050405020304" pitchFamily="18" charset="0"/>
              </a:rPr>
              <a:t>LEnuSTORM</a:t>
            </a:r>
            <a:r>
              <a:rPr lang="en-GB" b="1" u="sng" dirty="0">
                <a:latin typeface="Times New Roman" panose="02020603050405020304" pitchFamily="18" charset="0"/>
                <a:ea typeface="Times New Roman" panose="02020603050405020304" pitchFamily="18" charset="0"/>
              </a:rPr>
              <a:t> </a:t>
            </a:r>
            <a:endParaRPr lang="en-FR" dirty="0">
              <a:latin typeface="Times New Roman" panose="02020603050405020304" pitchFamily="18" charset="0"/>
              <a:ea typeface="Times New Roman" panose="02020603050405020304" pitchFamily="18" charset="0"/>
            </a:endParaRP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Lattice and beam optics design will be elaborated from the existing higher energy proposals. </a:t>
            </a: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Shape and dimensions of the racetrack ring will be established.</a:t>
            </a: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study will include the transfer lines from the ESSνSB complex to the target and from the initial capture an </a:t>
            </a:r>
          </a:p>
          <a:p>
            <a:pPr marL="134937" algn="just">
              <a:lnSpc>
                <a:spcPct val="150000"/>
              </a:lnSpc>
              <a:spcAft>
                <a:spcPts val="600"/>
              </a:spcAft>
            </a:pPr>
            <a:r>
              <a:rPr lang="en-GB" sz="1600" dirty="0">
                <a:latin typeface="Times New Roman" panose="02020603050405020304" pitchFamily="18" charset="0"/>
                <a:ea typeface="Times New Roman" panose="02020603050405020304" pitchFamily="18" charset="0"/>
              </a:rPr>
              <a:t>     extraction up to the injection point in the ring.</a:t>
            </a:r>
            <a:endParaRPr lang="en-FR" dirty="0">
              <a:latin typeface="Times New Roman" panose="02020603050405020304" pitchFamily="18" charset="0"/>
              <a:ea typeface="Times New Roman" panose="02020603050405020304" pitchFamily="18" charset="0"/>
            </a:endParaRPr>
          </a:p>
          <a:p>
            <a:pPr>
              <a:lnSpc>
                <a:spcPct val="150000"/>
              </a:lnSpc>
              <a:spcAft>
                <a:spcPts val="600"/>
              </a:spcAft>
            </a:pPr>
            <a:r>
              <a:rPr lang="en-GB" b="1" u="sng" dirty="0">
                <a:latin typeface="Times New Roman" panose="02020603050405020304" pitchFamily="18" charset="0"/>
                <a:ea typeface="Times New Roman" panose="02020603050405020304" pitchFamily="18" charset="0"/>
              </a:rPr>
              <a:t>LEMNB</a:t>
            </a:r>
            <a:endParaRPr lang="en-FR" dirty="0">
              <a:latin typeface="Times New Roman" panose="02020603050405020304" pitchFamily="18" charset="0"/>
              <a:ea typeface="Times New Roman" panose="02020603050405020304" pitchFamily="18" charset="0"/>
            </a:endParaRP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A preliminary design of the ca 30 m long EMNB decay tunnel will be made on the basis of the H2020 ESSνSB Design Study </a:t>
            </a:r>
          </a:p>
          <a:p>
            <a:pPr marL="134937" algn="just">
              <a:lnSpc>
                <a:spcPct val="150000"/>
              </a:lnSpc>
              <a:spcAft>
                <a:spcPts val="600"/>
              </a:spcAft>
            </a:pPr>
            <a:r>
              <a:rPr lang="en-GB" sz="1600" dirty="0">
                <a:latin typeface="Times New Roman" panose="02020603050405020304" pitchFamily="18" charset="0"/>
                <a:ea typeface="Times New Roman" panose="02020603050405020304" pitchFamily="18" charset="0"/>
              </a:rPr>
              <a:t>     and ERC ENUBET project. </a:t>
            </a: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Muons from pion decays, which are produced with an average emission angle of order 50 </a:t>
            </a:r>
            <a:r>
              <a:rPr lang="en-GB" sz="1600" dirty="0" err="1">
                <a:latin typeface="Times New Roman" panose="02020603050405020304" pitchFamily="18" charset="0"/>
                <a:ea typeface="Times New Roman" panose="02020603050405020304" pitchFamily="18" charset="0"/>
              </a:rPr>
              <a:t>mrad</a:t>
            </a:r>
            <a:r>
              <a:rPr lang="en-GB" sz="1600" dirty="0">
                <a:latin typeface="Times New Roman" panose="02020603050405020304" pitchFamily="18" charset="0"/>
                <a:ea typeface="Times New Roman" panose="02020603050405020304" pitchFamily="18" charset="0"/>
              </a:rPr>
              <a:t> at 1 GeV, are monitored </a:t>
            </a:r>
          </a:p>
          <a:p>
            <a:pPr marL="134937" algn="just">
              <a:lnSpc>
                <a:spcPct val="150000"/>
              </a:lnSpc>
              <a:spcAft>
                <a:spcPts val="600"/>
              </a:spcAft>
            </a:pPr>
            <a:r>
              <a:rPr lang="en-GB" sz="1600" dirty="0">
                <a:latin typeface="Times New Roman" panose="02020603050405020304" pitchFamily="18" charset="0"/>
                <a:ea typeface="Times New Roman" panose="02020603050405020304" pitchFamily="18" charset="0"/>
              </a:rPr>
              <a:t>     at the single-particle level using sampling calorimeters for muon/pion separation.</a:t>
            </a:r>
          </a:p>
          <a:p>
            <a:pPr marL="358775" indent="-223838" algn="just">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Thanks to the additional sample of electron neutrinos originating from the decay in flight, the ESS monitored neutrino beam will be able to assess also the electron neutrino versus muon neutrino difference of cross-sections below 1 GeV.</a:t>
            </a:r>
          </a:p>
        </p:txBody>
      </p:sp>
      <p:pic>
        <p:nvPicPr>
          <p:cNvPr id="8" name="Picture 7">
            <a:extLst>
              <a:ext uri="{FF2B5EF4-FFF2-40B4-BE49-F238E27FC236}">
                <a16:creationId xmlns:a16="http://schemas.microsoft.com/office/drawing/2014/main" id="{16FB4C20-10BF-35F8-8B08-A7537B3A2D54}"/>
              </a:ext>
            </a:extLst>
          </p:cNvPr>
          <p:cNvPicPr>
            <a:picLocks noChangeAspect="1"/>
          </p:cNvPicPr>
          <p:nvPr/>
        </p:nvPicPr>
        <p:blipFill rotWithShape="1">
          <a:blip r:embed="rId3"/>
          <a:srcRect l="53116" r="30504"/>
          <a:stretch/>
        </p:blipFill>
        <p:spPr>
          <a:xfrm>
            <a:off x="9881647" y="464501"/>
            <a:ext cx="1812564" cy="2315218"/>
          </a:xfrm>
          <a:prstGeom prst="rect">
            <a:avLst/>
          </a:prstGeom>
        </p:spPr>
      </p:pic>
      <p:pic>
        <p:nvPicPr>
          <p:cNvPr id="9" name="Picture 8">
            <a:extLst>
              <a:ext uri="{FF2B5EF4-FFF2-40B4-BE49-F238E27FC236}">
                <a16:creationId xmlns:a16="http://schemas.microsoft.com/office/drawing/2014/main" id="{1F391DD9-36D3-5E09-D93D-6A0892B68FA3}"/>
              </a:ext>
            </a:extLst>
          </p:cNvPr>
          <p:cNvPicPr>
            <a:picLocks noChangeAspect="1"/>
          </p:cNvPicPr>
          <p:nvPr/>
        </p:nvPicPr>
        <p:blipFill rotWithShape="1">
          <a:blip r:embed="rId3"/>
          <a:srcRect l="88791"/>
          <a:stretch/>
        </p:blipFill>
        <p:spPr>
          <a:xfrm>
            <a:off x="10566499" y="2990506"/>
            <a:ext cx="1267930" cy="2366784"/>
          </a:xfrm>
          <a:prstGeom prst="rect">
            <a:avLst/>
          </a:prstGeom>
        </p:spPr>
      </p:pic>
      <p:sp>
        <p:nvSpPr>
          <p:cNvPr id="5" name="Slide Number Placeholder 4"/>
          <p:cNvSpPr>
            <a:spLocks noGrp="1"/>
          </p:cNvSpPr>
          <p:nvPr>
            <p:ph type="sldNum" sz="quarter" idx="12"/>
          </p:nvPr>
        </p:nvSpPr>
        <p:spPr/>
        <p:txBody>
          <a:bodyPr/>
          <a:lstStyle/>
          <a:p>
            <a:r>
              <a:rPr lang="en-GB" dirty="0"/>
              <a:t>17</a:t>
            </a:r>
          </a:p>
        </p:txBody>
      </p:sp>
      <p:sp>
        <p:nvSpPr>
          <p:cNvPr id="12" name="Date Placeholder 1"/>
          <p:cNvSpPr>
            <a:spLocks noGrp="1"/>
          </p:cNvSpPr>
          <p:nvPr>
            <p:ph type="dt" sz="half" idx="10"/>
          </p:nvPr>
        </p:nvSpPr>
        <p:spPr>
          <a:xfrm>
            <a:off x="838200" y="6356350"/>
            <a:ext cx="2743200" cy="365125"/>
          </a:xfrm>
        </p:spPr>
        <p:txBody>
          <a:bodyPr/>
          <a:lstStyle/>
          <a:p>
            <a:r>
              <a:rPr lang="de-DE" smtClean="0"/>
              <a:t>05.07.2023</a:t>
            </a:r>
            <a:endParaRPr lang="en-GB"/>
          </a:p>
        </p:txBody>
      </p:sp>
      <p:sp>
        <p:nvSpPr>
          <p:cNvPr id="13" name="Footer Placeholder 2"/>
          <p:cNvSpPr>
            <a:spLocks noGrp="1"/>
          </p:cNvSpPr>
          <p:nvPr>
            <p:ph type="ftr" sz="quarter" idx="11"/>
          </p:nvPr>
        </p:nvSpPr>
        <p:spPr>
          <a:xfrm>
            <a:off x="4038600" y="6356350"/>
            <a:ext cx="4114800" cy="365125"/>
          </a:xfrm>
        </p:spPr>
        <p:txBody>
          <a:bodyPr/>
          <a:lstStyle/>
          <a:p>
            <a:r>
              <a:rPr lang="de-DE" smtClean="0"/>
              <a:t>T. Tolba, WIN2023, Zhuhai</a:t>
            </a:r>
            <a:endParaRPr lang="en-GB"/>
          </a:p>
        </p:txBody>
      </p:sp>
    </p:spTree>
    <p:extLst>
      <p:ext uri="{BB962C8B-B14F-4D97-AF65-F5344CB8AC3E}">
        <p14:creationId xmlns:p14="http://schemas.microsoft.com/office/powerpoint/2010/main" val="1534560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524000" y="6659218"/>
            <a:ext cx="2374232" cy="198783"/>
          </a:xfrm>
        </p:spPr>
        <p:txBody>
          <a:bodyPr/>
          <a:lstStyle/>
          <a:p>
            <a:pPr fontAlgn="base">
              <a:spcBef>
                <a:spcPct val="0"/>
              </a:spcBef>
              <a:spcAft>
                <a:spcPct val="0"/>
              </a:spcAft>
            </a:pPr>
            <a:r>
              <a:rPr lang="de-DE" smtClean="0">
                <a:latin typeface="Times New Roman" charset="0"/>
                <a:ea typeface="ＭＳ Ｐゴシック" charset="0"/>
              </a:rPr>
              <a:t>05.07.2023</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a:xfrm>
            <a:off x="4288640" y="6659217"/>
            <a:ext cx="3617103" cy="198782"/>
          </a:xfrm>
        </p:spPr>
        <p:txBody>
          <a:bodyPr/>
          <a:lstStyle/>
          <a:p>
            <a:pPr fontAlgn="base">
              <a:spcBef>
                <a:spcPct val="0"/>
              </a:spcBef>
              <a:spcAft>
                <a:spcPct val="0"/>
              </a:spcAft>
            </a:pPr>
            <a:r>
              <a:rPr lang="de-DE" smtClean="0">
                <a:latin typeface="Times New Roman" charset="0"/>
                <a:ea typeface="ＭＳ Ｐゴシック" charset="0"/>
                <a:cs typeface="ＭＳ Ｐゴシック" charset="0"/>
              </a:rPr>
              <a:t>T. Tolba, WIN2023, Zhuhai</a:t>
            </a:r>
            <a:endParaRPr lang="en-GB">
              <a:latin typeface="Times New Roman"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20D6C1B7-A323-551D-1A10-6020A35F6741}"/>
              </a:ext>
            </a:extLst>
          </p:cNvPr>
          <p:cNvSpPr/>
          <p:nvPr/>
        </p:nvSpPr>
        <p:spPr>
          <a:xfrm>
            <a:off x="0" y="316053"/>
            <a:ext cx="10260579" cy="4741683"/>
          </a:xfrm>
          <a:prstGeom prst="rect">
            <a:avLst/>
          </a:prstGeom>
        </p:spPr>
        <p:txBody>
          <a:bodyPr wrap="square">
            <a:spAutoFit/>
          </a:bodyPr>
          <a:lstStyle/>
          <a:p>
            <a:pPr>
              <a:lnSpc>
                <a:spcPct val="150000"/>
              </a:lnSpc>
              <a:spcAft>
                <a:spcPts val="600"/>
              </a:spcAft>
            </a:pPr>
            <a:endParaRPr lang="en-GB" b="1" u="sng" dirty="0">
              <a:latin typeface="Times New Roman" panose="02020603050405020304" pitchFamily="18" charset="0"/>
              <a:ea typeface="Times New Roman" panose="02020603050405020304" pitchFamily="18" charset="0"/>
            </a:endParaRPr>
          </a:p>
          <a:p>
            <a:pPr>
              <a:lnSpc>
                <a:spcPct val="150000"/>
              </a:lnSpc>
              <a:spcAft>
                <a:spcPts val="600"/>
              </a:spcAft>
            </a:pPr>
            <a:r>
              <a:rPr lang="en-GB" b="1" u="sng" dirty="0">
                <a:latin typeface="Times New Roman" panose="02020603050405020304" pitchFamily="18" charset="0"/>
                <a:ea typeface="Times New Roman" panose="02020603050405020304" pitchFamily="18" charset="0"/>
              </a:rPr>
              <a:t>Detector and physics performance:</a:t>
            </a:r>
          </a:p>
          <a:p>
            <a:pPr marL="285750"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Design of an additional detector which will be used by LEnuSTORM and LEMNB for cross-section measurements;</a:t>
            </a:r>
          </a:p>
          <a:p>
            <a:pPr marL="742950" lvl="1"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it will also be used as LEnuSTORM near detector for sterile neutrino searches.</a:t>
            </a:r>
          </a:p>
          <a:p>
            <a:pPr marL="285750"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near detector of ESS</a:t>
            </a:r>
            <a:r>
              <a:rPr lang="el-GR" sz="1600" dirty="0">
                <a:latin typeface="Times New Roman" panose="02020603050405020304" pitchFamily="18" charset="0"/>
                <a:ea typeface="Times New Roman" panose="02020603050405020304" pitchFamily="18" charset="0"/>
              </a:rPr>
              <a:t>ν</a:t>
            </a:r>
            <a:r>
              <a:rPr lang="en-GB" sz="1600" dirty="0">
                <a:latin typeface="Times New Roman" panose="02020603050405020304" pitchFamily="18" charset="0"/>
                <a:ea typeface="Times New Roman" panose="02020603050405020304" pitchFamily="18" charset="0"/>
              </a:rPr>
              <a:t>SB will be used as a far detector of LEnuSTORM.</a:t>
            </a:r>
          </a:p>
          <a:p>
            <a:pPr marL="285750"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WP will also use the information provided by all the other WPs to determine and maximise the physics reach of LEnuSTORM and LEMNB, taking into account the additional information coming from concurrently running experiments that may become available.</a:t>
            </a:r>
          </a:p>
          <a:p>
            <a:pPr marL="285750"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It will also compare the performance of </a:t>
            </a:r>
            <a:r>
              <a:rPr lang="en-GB" sz="1600" dirty="0">
                <a:solidFill>
                  <a:srgbClr val="000000"/>
                </a:solidFill>
                <a:latin typeface="Times New Roman" panose="02020603050405020304" pitchFamily="18" charset="0"/>
                <a:ea typeface="Times New Roman" panose="02020603050405020304" pitchFamily="18" charset="0"/>
              </a:rPr>
              <a:t>ESS</a:t>
            </a:r>
            <a:r>
              <a:rPr lang="en-GB" sz="1600" i="1" dirty="0">
                <a:solidFill>
                  <a:srgbClr val="000000"/>
                </a:solidFill>
                <a:latin typeface="Times New Roman" panose="02020603050405020304" pitchFamily="18" charset="0"/>
                <a:ea typeface="Times New Roman" panose="02020603050405020304" pitchFamily="18" charset="0"/>
              </a:rPr>
              <a:t>ν</a:t>
            </a:r>
            <a:r>
              <a:rPr lang="en-GB" sz="1600" dirty="0">
                <a:solidFill>
                  <a:srgbClr val="000000"/>
                </a:solidFill>
                <a:latin typeface="Times New Roman" panose="02020603050405020304" pitchFamily="18" charset="0"/>
                <a:ea typeface="Times New Roman" panose="02020603050405020304" pitchFamily="18" charset="0"/>
              </a:rPr>
              <a:t>SB+</a:t>
            </a:r>
            <a:r>
              <a:rPr lang="en-GB" sz="1600" dirty="0">
                <a:latin typeface="Times New Roman" panose="02020603050405020304" pitchFamily="18" charset="0"/>
                <a:ea typeface="Times New Roman" panose="02020603050405020304" pitchFamily="18" charset="0"/>
              </a:rPr>
              <a:t> with that of other planned or proposed facilities.</a:t>
            </a:r>
          </a:p>
          <a:p>
            <a:pPr marL="285750" indent="-285750">
              <a:lnSpc>
                <a:spcPct val="150000"/>
              </a:lnSpc>
              <a:spcAft>
                <a:spcPts val="600"/>
              </a:spcAft>
              <a:buFont typeface="Arial" panose="020B0604020202020204" pitchFamily="34" charset="0"/>
              <a:buChar char="•"/>
            </a:pPr>
            <a:r>
              <a:rPr lang="en-GB" sz="1600" dirty="0">
                <a:latin typeface="Times New Roman" panose="02020603050405020304" pitchFamily="18" charset="0"/>
                <a:ea typeface="Times New Roman" panose="02020603050405020304" pitchFamily="18" charset="0"/>
              </a:rPr>
              <a:t>The potential of the ESS</a:t>
            </a:r>
            <a:r>
              <a:rPr lang="el-GR" sz="1600" i="1" dirty="0">
                <a:latin typeface="Times New Roman" panose="02020603050405020304" pitchFamily="18" charset="0"/>
                <a:ea typeface="Times New Roman" panose="02020603050405020304" pitchFamily="18" charset="0"/>
              </a:rPr>
              <a:t>ν</a:t>
            </a:r>
            <a:r>
              <a:rPr lang="en-GB" sz="1600" dirty="0">
                <a:latin typeface="Times New Roman" panose="02020603050405020304" pitchFamily="18" charset="0"/>
                <a:ea typeface="Times New Roman" panose="02020603050405020304" pitchFamily="18" charset="0"/>
              </a:rPr>
              <a:t>SB far detector </a:t>
            </a:r>
            <a:r>
              <a:rPr lang="en-GB" sz="1600" b="1" dirty="0">
                <a:solidFill>
                  <a:srgbClr val="0432FF"/>
                </a:solidFill>
                <a:latin typeface="Times New Roman" panose="02020603050405020304" pitchFamily="18" charset="0"/>
                <a:ea typeface="Times New Roman" panose="02020603050405020304" pitchFamily="18" charset="0"/>
              </a:rPr>
              <a:t>doped with Gadolinium</a:t>
            </a:r>
            <a:r>
              <a:rPr lang="en-GB" sz="1600" dirty="0">
                <a:latin typeface="Times New Roman" panose="02020603050405020304" pitchFamily="18" charset="0"/>
                <a:ea typeface="Times New Roman" panose="02020603050405020304" pitchFamily="18" charset="0"/>
              </a:rPr>
              <a:t> for non-beam related physics (natural neutrino sources, proton decay) will be studied.</a:t>
            </a:r>
          </a:p>
        </p:txBody>
      </p:sp>
      <p:pic>
        <p:nvPicPr>
          <p:cNvPr id="8" name="Picture 7">
            <a:extLst>
              <a:ext uri="{FF2B5EF4-FFF2-40B4-BE49-F238E27FC236}">
                <a16:creationId xmlns:a16="http://schemas.microsoft.com/office/drawing/2014/main" id="{FE0DE403-A4A5-C6F3-C52A-FFA8B53DDF72}"/>
              </a:ext>
            </a:extLst>
          </p:cNvPr>
          <p:cNvPicPr>
            <a:picLocks noChangeAspect="1"/>
          </p:cNvPicPr>
          <p:nvPr/>
        </p:nvPicPr>
        <p:blipFill rotWithShape="1">
          <a:blip r:embed="rId3"/>
          <a:srcRect l="70615" r="11897"/>
          <a:stretch/>
        </p:blipFill>
        <p:spPr>
          <a:xfrm>
            <a:off x="9941038" y="2608205"/>
            <a:ext cx="2001301" cy="2394430"/>
          </a:xfrm>
          <a:prstGeom prst="rect">
            <a:avLst/>
          </a:prstGeom>
        </p:spPr>
      </p:pic>
      <p:sp>
        <p:nvSpPr>
          <p:cNvPr id="3" name="Slide Number Placeholder 2"/>
          <p:cNvSpPr>
            <a:spLocks noGrp="1"/>
          </p:cNvSpPr>
          <p:nvPr>
            <p:ph type="sldNum" sz="quarter" idx="12"/>
          </p:nvPr>
        </p:nvSpPr>
        <p:spPr/>
        <p:txBody>
          <a:bodyPr/>
          <a:lstStyle/>
          <a:p>
            <a:r>
              <a:rPr lang="en-GB" dirty="0"/>
              <a:t>18</a:t>
            </a:r>
          </a:p>
        </p:txBody>
      </p:sp>
      <p:sp>
        <p:nvSpPr>
          <p:cNvPr id="10" name="Title 1"/>
          <p:cNvSpPr txBox="1">
            <a:spLocks/>
          </p:cNvSpPr>
          <p:nvPr/>
        </p:nvSpPr>
        <p:spPr>
          <a:xfrm>
            <a:off x="-13785" y="0"/>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a:ea typeface="+mj-ea"/>
                <a:cs typeface="Times New Roman"/>
              </a:rPr>
              <a:t>ESS</a:t>
            </a:r>
            <a:r>
              <a:rPr lang="en-US" sz="2800" i="1" dirty="0" err="1">
                <a:latin typeface="Times" pitchFamily="18" charset="0"/>
                <a:ea typeface="+mj-ea"/>
                <a:cs typeface="Times New Roman"/>
              </a:rPr>
              <a:t>v</a:t>
            </a:r>
            <a:r>
              <a:rPr lang="en-US" sz="2800" dirty="0" err="1">
                <a:ea typeface="+mj-ea"/>
                <a:cs typeface="Times New Roman"/>
              </a:rPr>
              <a:t>SB</a:t>
            </a:r>
            <a:r>
              <a:rPr lang="en-US" sz="2800" dirty="0">
                <a:ea typeface="+mj-ea"/>
                <a:cs typeface="Times New Roman"/>
              </a:rPr>
              <a:t>+ (Work-Packages)</a:t>
            </a:r>
            <a:endParaRPr lang="hr-HR" sz="2400" dirty="0">
              <a:ea typeface="+mj-ea"/>
              <a:cs typeface="Times New Roman"/>
            </a:endParaRPr>
          </a:p>
        </p:txBody>
      </p:sp>
    </p:spTree>
    <p:extLst>
      <p:ext uri="{BB962C8B-B14F-4D97-AF65-F5344CB8AC3E}">
        <p14:creationId xmlns:p14="http://schemas.microsoft.com/office/powerpoint/2010/main" val="18647548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05.07.2023</a:t>
            </a:r>
            <a:endParaRPr lang="en-GB"/>
          </a:p>
        </p:txBody>
      </p:sp>
      <p:sp>
        <p:nvSpPr>
          <p:cNvPr id="3" name="Footer Placeholder 2"/>
          <p:cNvSpPr>
            <a:spLocks noGrp="1"/>
          </p:cNvSpPr>
          <p:nvPr>
            <p:ph type="ftr" sz="quarter" idx="11"/>
          </p:nvPr>
        </p:nvSpPr>
        <p:spPr/>
        <p:txBody>
          <a:bodyPr/>
          <a:lstStyle/>
          <a:p>
            <a:r>
              <a:rPr lang="de-DE" smtClean="0"/>
              <a:t>T. Tolba, WIN2023, Zhuhai</a:t>
            </a:r>
            <a:endParaRPr lang="en-GB"/>
          </a:p>
        </p:txBody>
      </p:sp>
      <p:sp>
        <p:nvSpPr>
          <p:cNvPr id="4" name="Slide Number Placeholder 3"/>
          <p:cNvSpPr>
            <a:spLocks noGrp="1"/>
          </p:cNvSpPr>
          <p:nvPr>
            <p:ph type="sldNum" sz="quarter" idx="12"/>
          </p:nvPr>
        </p:nvSpPr>
        <p:spPr/>
        <p:txBody>
          <a:bodyPr/>
          <a:lstStyle/>
          <a:p>
            <a:fld id="{18DB743F-34F4-3E4E-ABFA-C314FE39757C}" type="slidenum">
              <a:rPr lang="en-GB" smtClean="0"/>
              <a:t>35</a:t>
            </a:fld>
            <a:endParaRPr lang="en-GB"/>
          </a:p>
        </p:txBody>
      </p:sp>
      <p:sp>
        <p:nvSpPr>
          <p:cNvPr id="5" name="Rectangle 4"/>
          <p:cNvSpPr/>
          <p:nvPr/>
        </p:nvSpPr>
        <p:spPr>
          <a:xfrm>
            <a:off x="7658" y="142076"/>
            <a:ext cx="12158304" cy="6047809"/>
          </a:xfrm>
          <a:prstGeom prst="rect">
            <a:avLst/>
          </a:prstGeom>
        </p:spPr>
        <p:txBody>
          <a:bodyPr wrap="square">
            <a:spAutoFit/>
          </a:bodyPr>
          <a:lstStyle/>
          <a:p>
            <a:r>
              <a:rPr lang="en-US" b="1" dirty="0">
                <a:latin typeface="Arial" panose="020B0604020202020204" pitchFamily="34" charset="0"/>
              </a:rPr>
              <a:t>The ENUBET (Enhanced </a:t>
            </a:r>
            <a:r>
              <a:rPr lang="en-US" b="1" dirty="0" err="1">
                <a:latin typeface="Arial" panose="020B0604020202020204" pitchFamily="34" charset="0"/>
              </a:rPr>
              <a:t>NeUtrino</a:t>
            </a:r>
            <a:r>
              <a:rPr lang="en-US" b="1" dirty="0">
                <a:latin typeface="Arial" panose="020B0604020202020204" pitchFamily="34" charset="0"/>
              </a:rPr>
              <a:t> </a:t>
            </a:r>
            <a:r>
              <a:rPr lang="en-US" b="1" dirty="0" err="1">
                <a:latin typeface="Arial" panose="020B0604020202020204" pitchFamily="34" charset="0"/>
              </a:rPr>
              <a:t>BEams</a:t>
            </a:r>
            <a:r>
              <a:rPr lang="en-US" b="1" dirty="0">
                <a:latin typeface="Arial" panose="020B0604020202020204" pitchFamily="34" charset="0"/>
              </a:rPr>
              <a:t> from kaon </a:t>
            </a:r>
            <a:r>
              <a:rPr lang="en-US" b="1" dirty="0" smtClean="0">
                <a:latin typeface="Arial" panose="020B0604020202020204" pitchFamily="34" charset="0"/>
              </a:rPr>
              <a:t>Tagging)</a:t>
            </a:r>
          </a:p>
          <a:p>
            <a:endParaRPr lang="en-US" b="1" dirty="0" smtClean="0">
              <a:latin typeface="Arial" panose="020B0604020202020204" pitchFamily="34" charset="0"/>
            </a:endParaRPr>
          </a:p>
          <a:p>
            <a:pPr>
              <a:lnSpc>
                <a:spcPct val="150000"/>
              </a:lnSpc>
            </a:pPr>
            <a:r>
              <a:rPr lang="en-US" dirty="0" smtClean="0"/>
              <a:t>- Proposes </a:t>
            </a:r>
            <a:r>
              <a:rPr lang="en-US" dirty="0"/>
              <a:t>a </a:t>
            </a:r>
            <a:r>
              <a:rPr lang="en-US" dirty="0" smtClean="0"/>
              <a:t>dedicated </a:t>
            </a:r>
            <a:r>
              <a:rPr lang="en-US" dirty="0"/>
              <a:t>facility to measure </a:t>
            </a:r>
            <a:r>
              <a:rPr lang="en-US" i="1" dirty="0" err="1"/>
              <a:t>ν</a:t>
            </a:r>
            <a:r>
              <a:rPr lang="en-US" i="1" baseline="-25000" dirty="0" err="1"/>
              <a:t>μ</a:t>
            </a:r>
            <a:r>
              <a:rPr lang="en-US" dirty="0"/>
              <a:t> and </a:t>
            </a:r>
            <a:r>
              <a:rPr lang="en-US" i="1" dirty="0" err="1"/>
              <a:t>ν</a:t>
            </a:r>
            <a:r>
              <a:rPr lang="en-US" i="1" baseline="-25000" dirty="0" err="1"/>
              <a:t>e</a:t>
            </a:r>
            <a:r>
              <a:rPr lang="en-US" dirty="0"/>
              <a:t> cross-sections precisely using a combination of monitored, </a:t>
            </a:r>
            <a:r>
              <a:rPr lang="en-US" dirty="0" smtClean="0"/>
              <a:t>narrow-band </a:t>
            </a:r>
            <a:r>
              <a:rPr lang="en-US" dirty="0"/>
              <a:t>neutrino beams at the GeV energy scale and by instrumenting the meson-decay tunnel with </a:t>
            </a:r>
            <a:r>
              <a:rPr lang="en-US" dirty="0" smtClean="0"/>
              <a:t>a segmented </a:t>
            </a:r>
            <a:r>
              <a:rPr lang="en-US" dirty="0"/>
              <a:t>calorimeter. </a:t>
            </a:r>
            <a:endParaRPr lang="en-US" dirty="0" smtClean="0"/>
          </a:p>
          <a:p>
            <a:pPr marL="285750" indent="-285750">
              <a:lnSpc>
                <a:spcPct val="150000"/>
              </a:lnSpc>
              <a:buFontTx/>
              <a:buChar char="-"/>
            </a:pPr>
            <a:r>
              <a:rPr lang="en-US" dirty="0" smtClean="0"/>
              <a:t>The </a:t>
            </a:r>
            <a:r>
              <a:rPr lang="en-US" dirty="0"/>
              <a:t>ENUBET approach is based on monitoring the production of </a:t>
            </a:r>
            <a:r>
              <a:rPr lang="en-US" dirty="0" smtClean="0"/>
              <a:t>large-angle </a:t>
            </a:r>
            <a:r>
              <a:rPr lang="en-US" dirty="0"/>
              <a:t>positrons from K</a:t>
            </a:r>
            <a:r>
              <a:rPr lang="en-US" baseline="30000" dirty="0"/>
              <a:t>+</a:t>
            </a:r>
            <a:r>
              <a:rPr lang="en-US" dirty="0"/>
              <a:t> → π</a:t>
            </a:r>
            <a:r>
              <a:rPr lang="en-US" baseline="30000" dirty="0"/>
              <a:t>0</a:t>
            </a:r>
            <a:r>
              <a:rPr lang="en-US" dirty="0"/>
              <a:t>e</a:t>
            </a:r>
            <a:r>
              <a:rPr lang="en-US" baseline="30000" dirty="0"/>
              <a:t>+</a:t>
            </a:r>
            <a:r>
              <a:rPr lang="en-US" dirty="0"/>
              <a:t>ν</a:t>
            </a:r>
            <a:r>
              <a:rPr lang="en-US" baseline="-25000" dirty="0"/>
              <a:t>e</a:t>
            </a:r>
            <a:r>
              <a:rPr lang="en-US" dirty="0"/>
              <a:t> (Ke3) decays in the decay tunnel. </a:t>
            </a:r>
            <a:endParaRPr lang="en-US" dirty="0" smtClean="0"/>
          </a:p>
          <a:p>
            <a:pPr marL="285750" indent="-285750">
              <a:lnSpc>
                <a:spcPct val="150000"/>
              </a:lnSpc>
              <a:buFontTx/>
              <a:buChar char="-"/>
            </a:pPr>
            <a:r>
              <a:rPr lang="en-US" dirty="0" smtClean="0"/>
              <a:t>In </a:t>
            </a:r>
            <a:r>
              <a:rPr lang="en-US" dirty="0"/>
              <a:t>addition, ENUBET will </a:t>
            </a:r>
            <a:r>
              <a:rPr lang="en-US" dirty="0" smtClean="0"/>
              <a:t>monitor muons </a:t>
            </a:r>
            <a:r>
              <a:rPr lang="en-US" dirty="0"/>
              <a:t>produced in kaon and pion decays, thus providing a precise measurement of the </a:t>
            </a:r>
            <a:r>
              <a:rPr lang="en-US" i="1" dirty="0" err="1"/>
              <a:t>ν</a:t>
            </a:r>
            <a:r>
              <a:rPr lang="en-US" i="1" baseline="-25000" dirty="0" err="1"/>
              <a:t>μ</a:t>
            </a:r>
            <a:r>
              <a:rPr lang="en-US" dirty="0"/>
              <a:t> flux. </a:t>
            </a:r>
            <a:endParaRPr lang="en-US" dirty="0" smtClean="0"/>
          </a:p>
          <a:p>
            <a:pPr marL="285750" indent="-285750">
              <a:lnSpc>
                <a:spcPct val="150000"/>
              </a:lnSpc>
              <a:buFontTx/>
              <a:buChar char="-"/>
            </a:pPr>
            <a:r>
              <a:rPr lang="en-US" dirty="0" smtClean="0"/>
              <a:t>Due to </a:t>
            </a:r>
            <a:r>
              <a:rPr lang="en-US" dirty="0"/>
              <a:t>the </a:t>
            </a:r>
            <a:r>
              <a:rPr lang="en-US" dirty="0" smtClean="0"/>
              <a:t>optimization </a:t>
            </a:r>
            <a:r>
              <a:rPr lang="en-US" dirty="0"/>
              <a:t>of the focusing-and-transport system of the momentum-selected narrow-band </a:t>
            </a:r>
            <a:r>
              <a:rPr lang="en-US" dirty="0" smtClean="0"/>
              <a:t>beam of the </a:t>
            </a:r>
            <a:r>
              <a:rPr lang="en-US" dirty="0"/>
              <a:t>parent mesons, the Ke3 decay represents the main source of electron neutrinos. </a:t>
            </a:r>
            <a:endParaRPr lang="en-US" dirty="0" smtClean="0"/>
          </a:p>
          <a:p>
            <a:pPr marL="285750" indent="-285750">
              <a:lnSpc>
                <a:spcPct val="150000"/>
              </a:lnSpc>
              <a:buFontTx/>
              <a:buChar char="-"/>
            </a:pPr>
            <a:r>
              <a:rPr lang="en-US" dirty="0" smtClean="0"/>
              <a:t>Furthermore</a:t>
            </a:r>
            <a:r>
              <a:rPr lang="en-US" dirty="0"/>
              <a:t>, </a:t>
            </a:r>
            <a:r>
              <a:rPr lang="en-US" dirty="0" smtClean="0"/>
              <a:t>the positron </a:t>
            </a:r>
            <a:r>
              <a:rPr lang="en-US" dirty="0"/>
              <a:t>rate may be used to measure the </a:t>
            </a:r>
            <a:r>
              <a:rPr lang="en-US" i="1" dirty="0" err="1"/>
              <a:t>ν</a:t>
            </a:r>
            <a:r>
              <a:rPr lang="en-US" i="1" baseline="-25000" dirty="0" err="1"/>
              <a:t>e</a:t>
            </a:r>
            <a:r>
              <a:rPr lang="en-US" dirty="0"/>
              <a:t> flux directly. Consequently, the monitored </a:t>
            </a:r>
            <a:r>
              <a:rPr lang="en-US" dirty="0" err="1"/>
              <a:t>ν</a:t>
            </a:r>
            <a:r>
              <a:rPr lang="en-US" baseline="-25000" dirty="0" err="1"/>
              <a:t>e</a:t>
            </a:r>
            <a:r>
              <a:rPr lang="en-US" dirty="0"/>
              <a:t> beam </a:t>
            </a:r>
            <a:r>
              <a:rPr lang="en-US" dirty="0" smtClean="0"/>
              <a:t>will lower </a:t>
            </a:r>
            <a:r>
              <a:rPr lang="en-US" dirty="0"/>
              <a:t>the uncertainties on the neutrino flux and </a:t>
            </a:r>
            <a:r>
              <a:rPr lang="en-US" dirty="0" err="1"/>
              <a:t>flavour</a:t>
            </a:r>
            <a:r>
              <a:rPr lang="en-US" dirty="0"/>
              <a:t> for a conventional beam from the current </a:t>
            </a:r>
            <a:r>
              <a:rPr lang="en-US" dirty="0" smtClean="0"/>
              <a:t>level of </a:t>
            </a:r>
            <a:r>
              <a:rPr lang="en-US" dirty="0"/>
              <a:t>O(7%-10%) to ∼ 1</a:t>
            </a:r>
            <a:r>
              <a:rPr lang="en-US" dirty="0" smtClean="0"/>
              <a:t>%.</a:t>
            </a:r>
          </a:p>
          <a:p>
            <a:pPr marL="285750" indent="-285750">
              <a:lnSpc>
                <a:spcPct val="150000"/>
              </a:lnSpc>
              <a:buFontTx/>
              <a:buChar char="-"/>
            </a:pPr>
            <a:r>
              <a:rPr lang="en-US" dirty="0" smtClean="0"/>
              <a:t>Similar </a:t>
            </a:r>
            <a:r>
              <a:rPr lang="en-US" dirty="0"/>
              <a:t>precision is expected for the </a:t>
            </a:r>
            <a:r>
              <a:rPr lang="en-US" i="1" dirty="0" err="1"/>
              <a:t>ν</a:t>
            </a:r>
            <a:r>
              <a:rPr lang="en-US" i="1" baseline="-25000" dirty="0" err="1"/>
              <a:t>μ</a:t>
            </a:r>
            <a:r>
              <a:rPr lang="en-US" dirty="0"/>
              <a:t> flux, with the bonus that the </a:t>
            </a:r>
            <a:r>
              <a:rPr lang="en-US" dirty="0" smtClean="0"/>
              <a:t>neutrino energy </a:t>
            </a:r>
            <a:r>
              <a:rPr lang="en-US" dirty="0"/>
              <a:t>will be determined with a precision of ∼ 10% at the single neutrino level by the “</a:t>
            </a:r>
            <a:r>
              <a:rPr lang="en-US" dirty="0" smtClean="0"/>
              <a:t>narrow-band off-axis </a:t>
            </a:r>
            <a:r>
              <a:rPr lang="en-US" dirty="0"/>
              <a:t>technique”, i.e. using only the position of the </a:t>
            </a:r>
            <a:r>
              <a:rPr lang="en-US" i="1" dirty="0" err="1"/>
              <a:t>ν</a:t>
            </a:r>
            <a:r>
              <a:rPr lang="en-US" i="1" baseline="-25000" dirty="0" err="1"/>
              <a:t>μ</a:t>
            </a:r>
            <a:r>
              <a:rPr lang="en-US" dirty="0"/>
              <a:t> interaction vertex</a:t>
            </a:r>
            <a:r>
              <a:rPr lang="en-US" dirty="0" smtClean="0"/>
              <a:t>.</a:t>
            </a:r>
            <a:endParaRPr lang="en-US" dirty="0" smtClean="0">
              <a:latin typeface="Arial" panose="020B0604020202020204" pitchFamily="34" charset="0"/>
            </a:endParaRPr>
          </a:p>
        </p:txBody>
      </p:sp>
    </p:spTree>
    <p:extLst>
      <p:ext uri="{BB962C8B-B14F-4D97-AF65-F5344CB8AC3E}">
        <p14:creationId xmlns:p14="http://schemas.microsoft.com/office/powerpoint/2010/main" val="3786268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05.07.2023</a:t>
            </a:r>
            <a:endParaRPr lang="en-GB"/>
          </a:p>
        </p:txBody>
      </p:sp>
      <p:sp>
        <p:nvSpPr>
          <p:cNvPr id="3" name="Footer Placeholder 2"/>
          <p:cNvSpPr>
            <a:spLocks noGrp="1"/>
          </p:cNvSpPr>
          <p:nvPr>
            <p:ph type="ftr" sz="quarter" idx="11"/>
          </p:nvPr>
        </p:nvSpPr>
        <p:spPr/>
        <p:txBody>
          <a:bodyPr/>
          <a:lstStyle/>
          <a:p>
            <a:r>
              <a:rPr lang="de-DE" smtClean="0"/>
              <a:t>T. Tolba, WIN2023, Zhuhai</a:t>
            </a:r>
            <a:endParaRPr lang="en-GB"/>
          </a:p>
        </p:txBody>
      </p:sp>
      <p:sp>
        <p:nvSpPr>
          <p:cNvPr id="4" name="Slide Number Placeholder 3"/>
          <p:cNvSpPr>
            <a:spLocks noGrp="1"/>
          </p:cNvSpPr>
          <p:nvPr>
            <p:ph type="sldNum" sz="quarter" idx="12"/>
          </p:nvPr>
        </p:nvSpPr>
        <p:spPr/>
        <p:txBody>
          <a:bodyPr/>
          <a:lstStyle/>
          <a:p>
            <a:fld id="{18DB743F-34F4-3E4E-ABFA-C314FE39757C}" type="slidenum">
              <a:rPr lang="en-GB" smtClean="0"/>
              <a:t>36</a:t>
            </a:fld>
            <a:endParaRPr lang="en-GB"/>
          </a:p>
        </p:txBody>
      </p:sp>
      <p:sp>
        <p:nvSpPr>
          <p:cNvPr id="5" name="Rectangle 4"/>
          <p:cNvSpPr/>
          <p:nvPr/>
        </p:nvSpPr>
        <p:spPr>
          <a:xfrm>
            <a:off x="7658" y="142076"/>
            <a:ext cx="12158304" cy="3139321"/>
          </a:xfrm>
          <a:prstGeom prst="rect">
            <a:avLst/>
          </a:prstGeom>
        </p:spPr>
        <p:txBody>
          <a:bodyPr wrap="square">
            <a:spAutoFit/>
          </a:bodyPr>
          <a:lstStyle/>
          <a:p>
            <a:r>
              <a:rPr lang="en-US" b="1" dirty="0" err="1" smtClean="0">
                <a:latin typeface="Arial" panose="020B0604020202020204" pitchFamily="34" charset="0"/>
              </a:rPr>
              <a:t>nuSTORM</a:t>
            </a:r>
            <a:r>
              <a:rPr lang="en-US" b="1" dirty="0">
                <a:latin typeface="Arial" panose="020B0604020202020204" pitchFamily="34" charset="0"/>
              </a:rPr>
              <a:t> (Neutrinos from Stored Muons)</a:t>
            </a:r>
            <a:endParaRPr lang="en-US" b="1" dirty="0" smtClean="0">
              <a:latin typeface="Arial" panose="020B0604020202020204" pitchFamily="34" charset="0"/>
            </a:endParaRPr>
          </a:p>
          <a:p>
            <a:endParaRPr lang="en-US" b="1" dirty="0" smtClean="0">
              <a:latin typeface="Arial" panose="020B0604020202020204" pitchFamily="34" charset="0"/>
            </a:endParaRPr>
          </a:p>
          <a:p>
            <a:pPr marL="285750" indent="-285750">
              <a:lnSpc>
                <a:spcPct val="150000"/>
              </a:lnSpc>
              <a:buFontTx/>
              <a:buChar char="-"/>
            </a:pPr>
            <a:r>
              <a:rPr lang="en-US" dirty="0" smtClean="0"/>
              <a:t>It has </a:t>
            </a:r>
            <a:r>
              <a:rPr lang="en-US" dirty="0"/>
              <a:t>been designed to deliver a definitive </a:t>
            </a:r>
            <a:r>
              <a:rPr lang="en-US" dirty="0" smtClean="0"/>
              <a:t>neutrino nucleus </a:t>
            </a:r>
            <a:r>
              <a:rPr lang="en-US" dirty="0"/>
              <a:t>scattering </a:t>
            </a:r>
            <a:r>
              <a:rPr lang="en-US" dirty="0" err="1"/>
              <a:t>programme</a:t>
            </a:r>
            <a:r>
              <a:rPr lang="en-US" dirty="0"/>
              <a:t> using beams of </a:t>
            </a:r>
            <a:r>
              <a:rPr lang="en-US" dirty="0" smtClean="0"/>
              <a:t>(anti)</a:t>
            </a:r>
            <a:r>
              <a:rPr lang="en-US" i="1" dirty="0" err="1" smtClean="0"/>
              <a:t>v</a:t>
            </a:r>
            <a:r>
              <a:rPr lang="en-US" i="1" baseline="-25000" dirty="0" err="1" smtClean="0"/>
              <a:t>e</a:t>
            </a:r>
            <a:r>
              <a:rPr lang="en-US" dirty="0" smtClean="0"/>
              <a:t> </a:t>
            </a:r>
            <a:r>
              <a:rPr lang="en-US" dirty="0"/>
              <a:t>and </a:t>
            </a:r>
            <a:r>
              <a:rPr lang="en-US" dirty="0" smtClean="0"/>
              <a:t>(anti)</a:t>
            </a:r>
            <a:r>
              <a:rPr lang="en-US" i="1" dirty="0" err="1" smtClean="0"/>
              <a:t>ν</a:t>
            </a:r>
            <a:r>
              <a:rPr lang="en-US" i="1" baseline="-25000" dirty="0" err="1" smtClean="0"/>
              <a:t>μ</a:t>
            </a:r>
            <a:r>
              <a:rPr lang="en-US" dirty="0" smtClean="0"/>
              <a:t> </a:t>
            </a:r>
            <a:r>
              <a:rPr lang="en-US" dirty="0"/>
              <a:t>from the decay of muons confined within </a:t>
            </a:r>
            <a:r>
              <a:rPr lang="en-US" dirty="0" smtClean="0"/>
              <a:t>a storage </a:t>
            </a:r>
            <a:r>
              <a:rPr lang="en-US" dirty="0"/>
              <a:t>ring</a:t>
            </a:r>
            <a:r>
              <a:rPr lang="en-US" dirty="0" smtClean="0"/>
              <a:t>.</a:t>
            </a:r>
          </a:p>
          <a:p>
            <a:pPr marL="285750" indent="-285750">
              <a:lnSpc>
                <a:spcPct val="150000"/>
              </a:lnSpc>
              <a:buFontTx/>
              <a:buChar char="-"/>
            </a:pPr>
            <a:r>
              <a:rPr lang="en-US" dirty="0"/>
              <a:t>The facility is unique, it will be capable of storing </a:t>
            </a:r>
            <a:r>
              <a:rPr lang="en-US" i="1" dirty="0"/>
              <a:t>μ</a:t>
            </a:r>
            <a:r>
              <a:rPr lang="en-US" i="1" baseline="30000" dirty="0"/>
              <a:t>±</a:t>
            </a:r>
            <a:r>
              <a:rPr lang="en-US" dirty="0"/>
              <a:t> beams with momentum of </a:t>
            </a:r>
            <a:r>
              <a:rPr lang="en-US" dirty="0" smtClean="0"/>
              <a:t>between </a:t>
            </a:r>
            <a:r>
              <a:rPr lang="en-US" dirty="0"/>
              <a:t>1 GeV/c and 6 GeV/c and a momentum spread of ±16%.</a:t>
            </a:r>
            <a:endParaRPr lang="en-US" dirty="0" smtClean="0"/>
          </a:p>
          <a:p>
            <a:pPr marL="285750" indent="-285750">
              <a:lnSpc>
                <a:spcPct val="150000"/>
              </a:lnSpc>
              <a:buFontTx/>
              <a:buChar char="-"/>
            </a:pPr>
            <a:r>
              <a:rPr lang="en-US" dirty="0" smtClean="0"/>
              <a:t>At </a:t>
            </a:r>
            <a:r>
              <a:rPr lang="en-US" dirty="0" err="1" smtClean="0"/>
              <a:t>nuSTORM</a:t>
            </a:r>
            <a:r>
              <a:rPr lang="en-US" dirty="0"/>
              <a:t>, the </a:t>
            </a:r>
            <a:r>
              <a:rPr lang="en-US" dirty="0" err="1"/>
              <a:t>flavour</a:t>
            </a:r>
            <a:r>
              <a:rPr lang="en-US" dirty="0"/>
              <a:t> composition of the beam and the neutrino-energy spectrum are both </a:t>
            </a:r>
            <a:r>
              <a:rPr lang="en-US" dirty="0" smtClean="0"/>
              <a:t>precisely known. </a:t>
            </a:r>
          </a:p>
          <a:p>
            <a:pPr marL="285750" indent="-285750">
              <a:lnSpc>
                <a:spcPct val="150000"/>
              </a:lnSpc>
              <a:buFontTx/>
              <a:buChar char="-"/>
            </a:pPr>
            <a:r>
              <a:rPr lang="en-US" dirty="0"/>
              <a:t>The storage-ring instrumentation will allow the neutrino flux to be determined to a precision </a:t>
            </a:r>
            <a:r>
              <a:rPr lang="en-US" dirty="0" smtClean="0"/>
              <a:t>of 1</a:t>
            </a:r>
            <a:r>
              <a:rPr lang="en-US" dirty="0"/>
              <a:t>% or better. </a:t>
            </a:r>
            <a:endParaRPr lang="en-US" dirty="0" smtClean="0"/>
          </a:p>
        </p:txBody>
      </p:sp>
    </p:spTree>
    <p:extLst>
      <p:ext uri="{BB962C8B-B14F-4D97-AF65-F5344CB8AC3E}">
        <p14:creationId xmlns:p14="http://schemas.microsoft.com/office/powerpoint/2010/main" val="1331848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05.07.2023</a:t>
            </a:r>
            <a:endParaRPr lang="en-GB"/>
          </a:p>
        </p:txBody>
      </p:sp>
      <p:sp>
        <p:nvSpPr>
          <p:cNvPr id="3" name="Footer Placeholder 2"/>
          <p:cNvSpPr>
            <a:spLocks noGrp="1"/>
          </p:cNvSpPr>
          <p:nvPr>
            <p:ph type="ftr" sz="quarter" idx="11"/>
          </p:nvPr>
        </p:nvSpPr>
        <p:spPr/>
        <p:txBody>
          <a:bodyPr/>
          <a:lstStyle/>
          <a:p>
            <a:r>
              <a:rPr lang="de-DE" smtClean="0"/>
              <a:t>T. Tolba, WIN2023, Zhuhai</a:t>
            </a:r>
            <a:endParaRPr lang="en-GB"/>
          </a:p>
        </p:txBody>
      </p:sp>
      <p:sp>
        <p:nvSpPr>
          <p:cNvPr id="4" name="Slide Number Placeholder 3"/>
          <p:cNvSpPr>
            <a:spLocks noGrp="1"/>
          </p:cNvSpPr>
          <p:nvPr>
            <p:ph type="sldNum" sz="quarter" idx="12"/>
          </p:nvPr>
        </p:nvSpPr>
        <p:spPr/>
        <p:txBody>
          <a:bodyPr/>
          <a:lstStyle/>
          <a:p>
            <a:fld id="{18DB743F-34F4-3E4E-ABFA-C314FE39757C}" type="slidenum">
              <a:rPr lang="en-GB" smtClean="0"/>
              <a:t>4</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6938"/>
            <a:ext cx="8203018" cy="5909783"/>
          </a:xfrm>
          <a:prstGeom prst="rect">
            <a:avLst/>
          </a:prstGeom>
        </p:spPr>
      </p:pic>
      <p:sp>
        <p:nvSpPr>
          <p:cNvPr id="7" name="TextBox 28">
            <a:extLst>
              <a:ext uri="{FF2B5EF4-FFF2-40B4-BE49-F238E27FC236}">
                <a16:creationId xmlns:a16="http://schemas.microsoft.com/office/drawing/2014/main" id="{3B72345B-256A-0F4F-9FB6-B7736D761129}"/>
              </a:ext>
            </a:extLst>
          </p:cNvPr>
          <p:cNvSpPr txBox="1"/>
          <p:nvPr/>
        </p:nvSpPr>
        <p:spPr>
          <a:xfrm>
            <a:off x="5646452" y="3304302"/>
            <a:ext cx="528176" cy="276999"/>
          </a:xfrm>
          <a:prstGeom prst="rect">
            <a:avLst/>
          </a:prstGeom>
          <a:noFill/>
        </p:spPr>
        <p:txBody>
          <a:bodyPr wrap="square" rtlCol="0">
            <a:spAutoFit/>
          </a:bodyPr>
          <a:lstStyle/>
          <a:p>
            <a:pPr algn="ctr"/>
            <a:r>
              <a:rPr lang="en-GB" sz="1200" dirty="0" err="1">
                <a:solidFill>
                  <a:schemeClr val="bg1"/>
                </a:solidFill>
              </a:rPr>
              <a:t>Linac</a:t>
            </a:r>
            <a:endParaRPr lang="en-GB" sz="1200" dirty="0">
              <a:solidFill>
                <a:schemeClr val="bg1"/>
              </a:solidFill>
            </a:endParaRPr>
          </a:p>
        </p:txBody>
      </p:sp>
      <p:sp>
        <p:nvSpPr>
          <p:cNvPr id="8" name="TextBox 30">
            <a:extLst>
              <a:ext uri="{FF2B5EF4-FFF2-40B4-BE49-F238E27FC236}">
                <a16:creationId xmlns:a16="http://schemas.microsoft.com/office/drawing/2014/main" id="{D6195AD0-4A1E-8A40-BD3A-42FA4F5E16A4}"/>
              </a:ext>
            </a:extLst>
          </p:cNvPr>
          <p:cNvSpPr txBox="1"/>
          <p:nvPr/>
        </p:nvSpPr>
        <p:spPr>
          <a:xfrm>
            <a:off x="5024323" y="2304199"/>
            <a:ext cx="1061416" cy="461665"/>
          </a:xfrm>
          <a:prstGeom prst="rect">
            <a:avLst/>
          </a:prstGeom>
          <a:noFill/>
        </p:spPr>
        <p:txBody>
          <a:bodyPr wrap="square" rtlCol="0">
            <a:spAutoFit/>
          </a:bodyPr>
          <a:lstStyle/>
          <a:p>
            <a:pPr algn="ctr"/>
            <a:r>
              <a:rPr lang="en-GB" sz="1200">
                <a:solidFill>
                  <a:schemeClr val="bg1"/>
                </a:solidFill>
              </a:rPr>
              <a:t>Central Utility</a:t>
            </a:r>
          </a:p>
          <a:p>
            <a:pPr algn="ctr"/>
            <a:r>
              <a:rPr lang="en-GB" sz="1200">
                <a:solidFill>
                  <a:schemeClr val="bg1"/>
                </a:solidFill>
              </a:rPr>
              <a:t>Building</a:t>
            </a:r>
          </a:p>
        </p:txBody>
      </p:sp>
      <p:sp>
        <p:nvSpPr>
          <p:cNvPr id="9" name="TextBox 36">
            <a:extLst>
              <a:ext uri="{FF2B5EF4-FFF2-40B4-BE49-F238E27FC236}">
                <a16:creationId xmlns:a16="http://schemas.microsoft.com/office/drawing/2014/main" id="{F138DFD6-C1D9-2447-B2AB-E5C5A5C7C3F9}"/>
              </a:ext>
            </a:extLst>
          </p:cNvPr>
          <p:cNvSpPr txBox="1"/>
          <p:nvPr/>
        </p:nvSpPr>
        <p:spPr>
          <a:xfrm>
            <a:off x="2936553" y="1726632"/>
            <a:ext cx="774209" cy="461665"/>
          </a:xfrm>
          <a:prstGeom prst="rect">
            <a:avLst/>
          </a:prstGeom>
          <a:noFill/>
        </p:spPr>
        <p:txBody>
          <a:bodyPr wrap="square" rtlCol="0">
            <a:spAutoFit/>
          </a:bodyPr>
          <a:lstStyle/>
          <a:p>
            <a:pPr algn="ctr"/>
            <a:r>
              <a:rPr lang="en-GB" sz="1200" dirty="0">
                <a:solidFill>
                  <a:schemeClr val="bg1"/>
                </a:solidFill>
              </a:rPr>
              <a:t>Target</a:t>
            </a:r>
          </a:p>
          <a:p>
            <a:pPr algn="ctr"/>
            <a:r>
              <a:rPr lang="en-GB" sz="1200" dirty="0">
                <a:solidFill>
                  <a:schemeClr val="bg1"/>
                </a:solidFill>
              </a:rPr>
              <a:t>Monolith</a:t>
            </a:r>
          </a:p>
        </p:txBody>
      </p:sp>
      <p:sp>
        <p:nvSpPr>
          <p:cNvPr id="10" name="TextBox 38">
            <a:extLst>
              <a:ext uri="{FF2B5EF4-FFF2-40B4-BE49-F238E27FC236}">
                <a16:creationId xmlns:a16="http://schemas.microsoft.com/office/drawing/2014/main" id="{FFFDB3E4-648C-5C4A-8345-B292E16BF6F6}"/>
              </a:ext>
            </a:extLst>
          </p:cNvPr>
          <p:cNvSpPr txBox="1"/>
          <p:nvPr/>
        </p:nvSpPr>
        <p:spPr>
          <a:xfrm>
            <a:off x="4207169" y="1922695"/>
            <a:ext cx="736856" cy="461665"/>
          </a:xfrm>
          <a:prstGeom prst="rect">
            <a:avLst/>
          </a:prstGeom>
          <a:noFill/>
        </p:spPr>
        <p:txBody>
          <a:bodyPr wrap="square" rtlCol="0">
            <a:spAutoFit/>
          </a:bodyPr>
          <a:lstStyle/>
          <a:p>
            <a:pPr algn="ctr"/>
            <a:r>
              <a:rPr lang="en-GB" sz="1200">
                <a:solidFill>
                  <a:schemeClr val="bg1"/>
                </a:solidFill>
              </a:rPr>
              <a:t>Exp. Hall</a:t>
            </a:r>
          </a:p>
          <a:p>
            <a:pPr algn="ctr"/>
            <a:r>
              <a:rPr lang="en-GB" sz="1200">
                <a:solidFill>
                  <a:schemeClr val="bg1"/>
                </a:solidFill>
              </a:rPr>
              <a:t>E01</a:t>
            </a:r>
          </a:p>
        </p:txBody>
      </p:sp>
      <p:cxnSp>
        <p:nvCxnSpPr>
          <p:cNvPr id="11" name="Straight Arrow Connector 29">
            <a:extLst>
              <a:ext uri="{FF2B5EF4-FFF2-40B4-BE49-F238E27FC236}">
                <a16:creationId xmlns:a16="http://schemas.microsoft.com/office/drawing/2014/main" id="{30A694E5-FC65-DD4E-B82F-65EFB0C6B62E}"/>
              </a:ext>
            </a:extLst>
          </p:cNvPr>
          <p:cNvCxnSpPr>
            <a:cxnSpLocks/>
          </p:cNvCxnSpPr>
          <p:nvPr/>
        </p:nvCxnSpPr>
        <p:spPr>
          <a:xfrm flipH="1">
            <a:off x="4890287" y="2793098"/>
            <a:ext cx="573237" cy="511204"/>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29">
            <a:extLst>
              <a:ext uri="{FF2B5EF4-FFF2-40B4-BE49-F238E27FC236}">
                <a16:creationId xmlns:a16="http://schemas.microsoft.com/office/drawing/2014/main" id="{8DE11B46-9D67-C54A-85C9-71793FB139FC}"/>
              </a:ext>
            </a:extLst>
          </p:cNvPr>
          <p:cNvCxnSpPr>
            <a:cxnSpLocks/>
          </p:cNvCxnSpPr>
          <p:nvPr/>
        </p:nvCxnSpPr>
        <p:spPr>
          <a:xfrm flipH="1">
            <a:off x="4997034" y="3627171"/>
            <a:ext cx="805966" cy="704868"/>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29">
            <a:extLst>
              <a:ext uri="{FF2B5EF4-FFF2-40B4-BE49-F238E27FC236}">
                <a16:creationId xmlns:a16="http://schemas.microsoft.com/office/drawing/2014/main" id="{66EA7C18-6A02-4649-8B60-29FF62BD48F6}"/>
              </a:ext>
            </a:extLst>
          </p:cNvPr>
          <p:cNvCxnSpPr>
            <a:cxnSpLocks/>
          </p:cNvCxnSpPr>
          <p:nvPr/>
        </p:nvCxnSpPr>
        <p:spPr>
          <a:xfrm flipH="1">
            <a:off x="3094074" y="2200975"/>
            <a:ext cx="191386" cy="823983"/>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24746D8-18FC-1C4F-A2E5-E07D04EC080C}"/>
              </a:ext>
            </a:extLst>
          </p:cNvPr>
          <p:cNvCxnSpPr>
            <a:cxnSpLocks/>
          </p:cNvCxnSpPr>
          <p:nvPr/>
        </p:nvCxnSpPr>
        <p:spPr>
          <a:xfrm flipH="1">
            <a:off x="4038600" y="2408270"/>
            <a:ext cx="453657" cy="522541"/>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itle 1"/>
          <p:cNvSpPr txBox="1">
            <a:spLocks/>
          </p:cNvSpPr>
          <p:nvPr/>
        </p:nvSpPr>
        <p:spPr>
          <a:xfrm>
            <a:off x="78628" y="27910"/>
            <a:ext cx="12192000" cy="461665"/>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400" dirty="0" smtClean="0">
                <a:ea typeface="+mj-ea"/>
                <a:cs typeface="Times New Roman"/>
              </a:rPr>
              <a:t>The European Spallation Source (ESS)</a:t>
            </a:r>
            <a:endParaRPr lang="hr-HR" sz="2400" dirty="0">
              <a:ea typeface="+mj-ea"/>
              <a:cs typeface="Times New Roman"/>
            </a:endParaRPr>
          </a:p>
        </p:txBody>
      </p:sp>
      <p:pic>
        <p:nvPicPr>
          <p:cNvPr id="23" name="Picture 5">
            <a:extLst>
              <a:ext uri="{FF2B5EF4-FFF2-40B4-BE49-F238E27FC236}">
                <a16:creationId xmlns:a16="http://schemas.microsoft.com/office/drawing/2014/main" id="{BDC652DF-AEC0-DD42-8C20-15E8F25FF2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650"/>
          <a:stretch/>
        </p:blipFill>
        <p:spPr bwMode="auto">
          <a:xfrm>
            <a:off x="8233698" y="536938"/>
            <a:ext cx="3882102" cy="5909784"/>
          </a:xfrm>
          <a:prstGeom prst="rect">
            <a:avLst/>
          </a:prstGeom>
          <a:ln>
            <a:noFill/>
          </a:ln>
          <a:effectLst>
            <a:outerShdw blurRad="190500" dist="38100" dir="2700000" sx="101000" sy="101000" algn="tl" rotWithShape="0">
              <a:prstClr val="black">
                <a:alpha val="68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4" name="Rectangle 23"/>
          <p:cNvSpPr/>
          <p:nvPr/>
        </p:nvSpPr>
        <p:spPr>
          <a:xfrm>
            <a:off x="0" y="5262884"/>
            <a:ext cx="4378186" cy="1200329"/>
          </a:xfrm>
          <a:prstGeom prst="rect">
            <a:avLst/>
          </a:prstGeom>
          <a:solidFill>
            <a:schemeClr val="accent6">
              <a:lumMod val="40000"/>
              <a:lumOff val="60000"/>
            </a:schemeClr>
          </a:solidFill>
        </p:spPr>
        <p:txBody>
          <a:bodyPr wrap="square">
            <a:spAutoFit/>
          </a:bodyPr>
          <a:lstStyle/>
          <a:p>
            <a:pPr marL="90488" indent="-90488">
              <a:lnSpc>
                <a:spcPct val="150000"/>
              </a:lnSpc>
              <a:buFont typeface="Wingdings" panose="05000000000000000000" pitchFamily="2" charset="2"/>
              <a:buChar char="Ø"/>
            </a:pPr>
            <a:r>
              <a:rPr lang="en-US" sz="1200" b="1" dirty="0" smtClean="0"/>
              <a:t> The </a:t>
            </a:r>
            <a:r>
              <a:rPr lang="en-US" sz="1200" b="1" dirty="0"/>
              <a:t>ESS facility is under construction in Lund, Sweden</a:t>
            </a:r>
            <a:endParaRPr lang="en-US" sz="1200" b="1" dirty="0" smtClean="0"/>
          </a:p>
          <a:p>
            <a:pPr marL="90488" indent="-90488">
              <a:lnSpc>
                <a:spcPct val="150000"/>
              </a:lnSpc>
              <a:buFont typeface="Wingdings" panose="05000000000000000000" pitchFamily="2" charset="2"/>
              <a:buChar char="Ø"/>
            </a:pPr>
            <a:r>
              <a:rPr lang="en-US" sz="1200" b="1" dirty="0" smtClean="0"/>
              <a:t> The </a:t>
            </a:r>
            <a:r>
              <a:rPr lang="en-US" sz="1200" b="1" dirty="0"/>
              <a:t>most powerful proton linear accelerator ever built, with beam kinetic energy of 2 GeV and power of 5 </a:t>
            </a:r>
            <a:r>
              <a:rPr lang="en-US" sz="1200" b="1" dirty="0" smtClean="0"/>
              <a:t>MW</a:t>
            </a:r>
            <a:endParaRPr lang="en-US" sz="1200" b="1" dirty="0"/>
          </a:p>
          <a:p>
            <a:pPr marL="90488" indent="-90488">
              <a:lnSpc>
                <a:spcPct val="150000"/>
              </a:lnSpc>
              <a:buFont typeface="Wingdings" panose="05000000000000000000" pitchFamily="2" charset="2"/>
              <a:buChar char="Ø"/>
            </a:pPr>
            <a:r>
              <a:rPr lang="en-US" sz="1200" b="1" dirty="0" smtClean="0"/>
              <a:t> The </a:t>
            </a:r>
            <a:r>
              <a:rPr lang="en-US" sz="1200" b="1" dirty="0"/>
              <a:t>world’s most powerful neutron source (~ 40x10</a:t>
            </a:r>
            <a:r>
              <a:rPr lang="en-US" sz="1200" b="1" baseline="30000" dirty="0"/>
              <a:t>15</a:t>
            </a:r>
            <a:r>
              <a:rPr lang="en-US" sz="1200" b="1" dirty="0"/>
              <a:t> n·cm</a:t>
            </a:r>
            <a:r>
              <a:rPr lang="en-US" sz="1200" b="1" baseline="30000" dirty="0"/>
              <a:t>-2</a:t>
            </a:r>
            <a:r>
              <a:rPr lang="en-US" sz="1200" b="1" dirty="0"/>
              <a:t>·s</a:t>
            </a:r>
            <a:r>
              <a:rPr lang="en-US" sz="1200" b="1" baseline="30000" dirty="0"/>
              <a:t>-1</a:t>
            </a:r>
            <a:r>
              <a:rPr lang="en-US" sz="1200" b="1" dirty="0" smtClean="0"/>
              <a:t>)</a:t>
            </a:r>
            <a:endParaRPr lang="en-US" sz="1200" b="1" dirty="0"/>
          </a:p>
        </p:txBody>
      </p:sp>
      <p:sp>
        <p:nvSpPr>
          <p:cNvPr id="25" name="Rectangle 24">
            <a:extLst>
              <a:ext uri="{FF2B5EF4-FFF2-40B4-BE49-F238E27FC236}">
                <a16:creationId xmlns:a16="http://schemas.microsoft.com/office/drawing/2014/main" id="{C65AEA47-AF65-4784-B705-EA65C9BE4551}"/>
              </a:ext>
            </a:extLst>
          </p:cNvPr>
          <p:cNvSpPr/>
          <p:nvPr/>
        </p:nvSpPr>
        <p:spPr>
          <a:xfrm>
            <a:off x="6899605" y="560328"/>
            <a:ext cx="1293944" cy="400110"/>
          </a:xfrm>
          <a:prstGeom prst="rect">
            <a:avLst/>
          </a:prstGeom>
        </p:spPr>
        <p:txBody>
          <a:bodyPr wrap="none">
            <a:spAutoFit/>
          </a:bodyPr>
          <a:lstStyle/>
          <a:p>
            <a:r>
              <a:rPr lang="en-US" sz="2000" dirty="0" smtClean="0">
                <a:solidFill>
                  <a:schemeClr val="bg1"/>
                </a:solidFill>
                <a:latin typeface="Helvetica"/>
                <a:cs typeface="Helvetica"/>
              </a:rPr>
              <a:t>Oct. 2021</a:t>
            </a:r>
            <a:endParaRPr lang="en-US" sz="2000" dirty="0">
              <a:latin typeface="Helvetica"/>
              <a:cs typeface="Helvetica"/>
            </a:endParaRPr>
          </a:p>
        </p:txBody>
      </p:sp>
      <p:sp>
        <p:nvSpPr>
          <p:cNvPr id="26" name="TextBox 25"/>
          <p:cNvSpPr txBox="1"/>
          <p:nvPr/>
        </p:nvSpPr>
        <p:spPr>
          <a:xfrm>
            <a:off x="435935" y="877186"/>
            <a:ext cx="647934" cy="369332"/>
          </a:xfrm>
          <a:prstGeom prst="rect">
            <a:avLst/>
          </a:prstGeom>
          <a:noFill/>
        </p:spPr>
        <p:txBody>
          <a:bodyPr wrap="none" rtlCol="0">
            <a:spAutoFit/>
          </a:bodyPr>
          <a:lstStyle/>
          <a:p>
            <a:r>
              <a:rPr lang="en-US" b="1" dirty="0" smtClean="0">
                <a:solidFill>
                  <a:schemeClr val="bg1"/>
                </a:solidFill>
              </a:rPr>
              <a:t>Lund</a:t>
            </a:r>
            <a:endParaRPr lang="en-US" b="1" dirty="0">
              <a:solidFill>
                <a:schemeClr val="bg1"/>
              </a:solidFill>
            </a:endParaRP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7383" y="4114514"/>
            <a:ext cx="435049" cy="435049"/>
          </a:xfrm>
          <a:prstGeom prst="rect">
            <a:avLst/>
          </a:prstGeom>
        </p:spPr>
      </p:pic>
      <p:sp>
        <p:nvSpPr>
          <p:cNvPr id="33" name="TextBox 32"/>
          <p:cNvSpPr txBox="1"/>
          <p:nvPr/>
        </p:nvSpPr>
        <p:spPr>
          <a:xfrm>
            <a:off x="8233698" y="5914578"/>
            <a:ext cx="3863162" cy="523220"/>
          </a:xfrm>
          <a:prstGeom prst="rect">
            <a:avLst/>
          </a:prstGeom>
          <a:solidFill>
            <a:schemeClr val="accent1"/>
          </a:solidFill>
        </p:spPr>
        <p:txBody>
          <a:bodyPr wrap="square" rtlCol="0">
            <a:spAutoFit/>
          </a:bodyPr>
          <a:lstStyle/>
          <a:p>
            <a:r>
              <a:rPr lang="en-US" sz="1400" dirty="0" smtClean="0">
                <a:solidFill>
                  <a:schemeClr val="bg1"/>
                </a:solidFill>
              </a:rPr>
              <a:t>- Considered baselines to cover 2</a:t>
            </a:r>
            <a:r>
              <a:rPr lang="en-US" sz="1400" baseline="30000" dirty="0" smtClean="0">
                <a:solidFill>
                  <a:schemeClr val="bg1"/>
                </a:solidFill>
              </a:rPr>
              <a:t>nd</a:t>
            </a:r>
            <a:r>
              <a:rPr lang="en-US" sz="1400" dirty="0" smtClean="0">
                <a:solidFill>
                  <a:schemeClr val="bg1"/>
                </a:solidFill>
              </a:rPr>
              <a:t> oscillation max.</a:t>
            </a:r>
          </a:p>
          <a:p>
            <a:r>
              <a:rPr lang="en-US" sz="1400" dirty="0" smtClean="0">
                <a:solidFill>
                  <a:schemeClr val="bg1"/>
                </a:solidFill>
              </a:rPr>
              <a:t>- 360 km is the chosen baseline</a:t>
            </a:r>
            <a:endParaRPr lang="en-US" sz="1400" dirty="0">
              <a:solidFill>
                <a:schemeClr val="bg1"/>
              </a:solidFill>
            </a:endParaRPr>
          </a:p>
        </p:txBody>
      </p:sp>
      <p:pic>
        <p:nvPicPr>
          <p:cNvPr id="21" name="Picture 20"/>
          <p:cNvPicPr>
            <a:picLocks noChangeAspect="1" noChangeArrowheads="1"/>
          </p:cNvPicPr>
          <p:nvPr/>
        </p:nvPicPr>
        <p:blipFill rotWithShape="1">
          <a:blip r:embed="rId5">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420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1FCB4C-AFA3-4CAA-8931-BE18FF736635}"/>
              </a:ext>
            </a:extLst>
          </p:cNvPr>
          <p:cNvSpPr>
            <a:spLocks noGrp="1"/>
          </p:cNvSpPr>
          <p:nvPr>
            <p:ph type="dt" sz="half" idx="10"/>
          </p:nvPr>
        </p:nvSpPr>
        <p:spPr/>
        <p:txBody>
          <a:bodyPr/>
          <a:lstStyle/>
          <a:p>
            <a:r>
              <a:rPr lang="de-DE" smtClean="0"/>
              <a:t>05.07.2023</a:t>
            </a:r>
            <a:endParaRPr lang="de-DE"/>
          </a:p>
        </p:txBody>
      </p:sp>
      <p:sp>
        <p:nvSpPr>
          <p:cNvPr id="13" name="TextBox 12">
            <a:extLst>
              <a:ext uri="{FF2B5EF4-FFF2-40B4-BE49-F238E27FC236}">
                <a16:creationId xmlns:a16="http://schemas.microsoft.com/office/drawing/2014/main" id="{3695A216-CBF9-4630-9D06-3CA4FA564F53}"/>
              </a:ext>
            </a:extLst>
          </p:cNvPr>
          <p:cNvSpPr txBox="1"/>
          <p:nvPr/>
        </p:nvSpPr>
        <p:spPr>
          <a:xfrm>
            <a:off x="0" y="0"/>
            <a:ext cx="12192000" cy="523220"/>
          </a:xfrm>
          <a:prstGeom prst="rect">
            <a:avLst/>
          </a:prstGeom>
          <a:noFill/>
        </p:spPr>
        <p:txBody>
          <a:bodyPr wrap="square" rtlCol="0">
            <a:spAutoFit/>
          </a:bodyPr>
          <a:lstStyle/>
          <a:p>
            <a:pPr algn="ctr"/>
            <a:r>
              <a:rPr lang="en-US" sz="2800" dirty="0"/>
              <a:t>The European Spallation Source neutrino Super Beam (ESS</a:t>
            </a:r>
            <a:r>
              <a:rPr lang="el-GR" sz="2800" dirty="0"/>
              <a:t>ν</a:t>
            </a:r>
            <a:r>
              <a:rPr lang="en-US" sz="2800" dirty="0"/>
              <a:t>SB)</a:t>
            </a:r>
          </a:p>
        </p:txBody>
      </p:sp>
      <p:sp>
        <p:nvSpPr>
          <p:cNvPr id="21" name="AutoShape 2" descr="m_{i}">
            <a:extLst>
              <a:ext uri="{FF2B5EF4-FFF2-40B4-BE49-F238E27FC236}">
                <a16:creationId xmlns:a16="http://schemas.microsoft.com/office/drawing/2014/main" id="{D409031B-633A-4D16-818F-910CC644AA08}"/>
              </a:ext>
            </a:extLst>
          </p:cNvPr>
          <p:cNvSpPr>
            <a:spLocks noChangeAspect="1" noChangeArrowheads="1"/>
          </p:cNvSpPr>
          <p:nvPr/>
        </p:nvSpPr>
        <p:spPr bwMode="auto">
          <a:xfrm>
            <a:off x="7651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3" descr="{\displaystyle i=1,2,3}">
            <a:extLst>
              <a:ext uri="{FF2B5EF4-FFF2-40B4-BE49-F238E27FC236}">
                <a16:creationId xmlns:a16="http://schemas.microsoft.com/office/drawing/2014/main" id="{4DEBF7D6-FC5B-4397-82C3-8717EE75D892}"/>
              </a:ext>
            </a:extLst>
          </p:cNvPr>
          <p:cNvSpPr>
            <a:spLocks noChangeAspect="1" noChangeArrowheads="1"/>
          </p:cNvSpPr>
          <p:nvPr/>
        </p:nvSpPr>
        <p:spPr bwMode="auto">
          <a:xfrm>
            <a:off x="10223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356715FF-C434-4086-BF2F-8B9487DC68AB}"/>
              </a:ext>
            </a:extLst>
          </p:cNvPr>
          <p:cNvSpPr/>
          <p:nvPr/>
        </p:nvSpPr>
        <p:spPr>
          <a:xfrm>
            <a:off x="8484291" y="5851085"/>
            <a:ext cx="2029723" cy="584775"/>
          </a:xfrm>
          <a:prstGeom prst="rect">
            <a:avLst/>
          </a:prstGeom>
        </p:spPr>
        <p:txBody>
          <a:bodyPr wrap="none">
            <a:spAutoFit/>
          </a:bodyPr>
          <a:lstStyle/>
          <a:p>
            <a:r>
              <a:rPr lang="en-US" sz="3200" dirty="0">
                <a:solidFill>
                  <a:schemeClr val="bg1"/>
                </a:solidFill>
                <a:latin typeface="Helvetica"/>
                <a:cs typeface="Helvetica"/>
              </a:rPr>
              <a:t>April 2019</a:t>
            </a:r>
            <a:endParaRPr lang="en-US" sz="3200" dirty="0">
              <a:latin typeface="Helvetica"/>
              <a:cs typeface="Helvetica"/>
            </a:endParaRPr>
          </a:p>
        </p:txBody>
      </p:sp>
      <p:sp>
        <p:nvSpPr>
          <p:cNvPr id="28" name="Rectangle 27">
            <a:extLst>
              <a:ext uri="{FF2B5EF4-FFF2-40B4-BE49-F238E27FC236}">
                <a16:creationId xmlns:a16="http://schemas.microsoft.com/office/drawing/2014/main" id="{A130C639-348D-4623-8E99-CEEFD4FD1078}"/>
              </a:ext>
            </a:extLst>
          </p:cNvPr>
          <p:cNvSpPr/>
          <p:nvPr/>
        </p:nvSpPr>
        <p:spPr>
          <a:xfrm>
            <a:off x="8591295" y="5899728"/>
            <a:ext cx="2029723" cy="584775"/>
          </a:xfrm>
          <a:prstGeom prst="rect">
            <a:avLst/>
          </a:prstGeom>
        </p:spPr>
        <p:txBody>
          <a:bodyPr wrap="none">
            <a:spAutoFit/>
          </a:bodyPr>
          <a:lstStyle/>
          <a:p>
            <a:r>
              <a:rPr lang="en-US" sz="3200" dirty="0">
                <a:solidFill>
                  <a:schemeClr val="bg1"/>
                </a:solidFill>
                <a:latin typeface="Helvetica"/>
                <a:cs typeface="Helvetica"/>
              </a:rPr>
              <a:t>April 2019</a:t>
            </a:r>
            <a:endParaRPr lang="en-US" sz="3200" dirty="0">
              <a:latin typeface="Helvetica"/>
              <a:cs typeface="Helvetica"/>
            </a:endParaRPr>
          </a:p>
        </p:txBody>
      </p:sp>
      <p:pic>
        <p:nvPicPr>
          <p:cNvPr id="29" name="Bildobjekt 7" descr="ESS-vit-logga.png">
            <a:extLst>
              <a:ext uri="{FF2B5EF4-FFF2-40B4-BE49-F238E27FC236}">
                <a16:creationId xmlns:a16="http://schemas.microsoft.com/office/drawing/2014/main" id="{4A93ED2C-85B8-40B3-93FF-C26241CC7B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4898" y="622293"/>
            <a:ext cx="1440160" cy="886060"/>
          </a:xfrm>
          <a:prstGeom prst="rect">
            <a:avLst/>
          </a:prstGeom>
        </p:spPr>
      </p:pic>
      <p:sp>
        <p:nvSpPr>
          <p:cNvPr id="46" name="TextBox 45">
            <a:extLst>
              <a:ext uri="{FF2B5EF4-FFF2-40B4-BE49-F238E27FC236}">
                <a16:creationId xmlns:a16="http://schemas.microsoft.com/office/drawing/2014/main" id="{5402B471-2897-45FC-9B7A-0AA0B677CBD3}"/>
              </a:ext>
            </a:extLst>
          </p:cNvPr>
          <p:cNvSpPr txBox="1"/>
          <p:nvPr/>
        </p:nvSpPr>
        <p:spPr>
          <a:xfrm>
            <a:off x="9122284" y="544641"/>
            <a:ext cx="1833194" cy="923330"/>
          </a:xfrm>
          <a:prstGeom prst="rect">
            <a:avLst/>
          </a:prstGeom>
          <a:noFill/>
        </p:spPr>
        <p:txBody>
          <a:bodyPr wrap="none" rtlCol="0">
            <a:spAutoFit/>
          </a:bodyPr>
          <a:lstStyle/>
          <a:p>
            <a:r>
              <a:rPr lang="en-US" dirty="0">
                <a:solidFill>
                  <a:schemeClr val="bg1"/>
                </a:solidFill>
              </a:rPr>
              <a:t>To Far Detector</a:t>
            </a:r>
          </a:p>
          <a:p>
            <a:r>
              <a:rPr lang="en-US" dirty="0">
                <a:solidFill>
                  <a:schemeClr val="bg1"/>
                </a:solidFill>
              </a:rPr>
              <a:t>located at second</a:t>
            </a:r>
          </a:p>
          <a:p>
            <a:r>
              <a:rPr lang="en-US" dirty="0">
                <a:solidFill>
                  <a:schemeClr val="bg1"/>
                </a:solidFill>
              </a:rPr>
              <a:t>ν oscillation max.</a:t>
            </a:r>
          </a:p>
        </p:txBody>
      </p:sp>
      <p:sp>
        <p:nvSpPr>
          <p:cNvPr id="4" name="Rectangle 3">
            <a:extLst>
              <a:ext uri="{FF2B5EF4-FFF2-40B4-BE49-F238E27FC236}">
                <a16:creationId xmlns:a16="http://schemas.microsoft.com/office/drawing/2014/main" id="{1E770137-4DE0-4180-B608-DD22CADE53BC}"/>
              </a:ext>
            </a:extLst>
          </p:cNvPr>
          <p:cNvSpPr/>
          <p:nvPr/>
        </p:nvSpPr>
        <p:spPr>
          <a:xfrm>
            <a:off x="4756826" y="847793"/>
            <a:ext cx="7435174" cy="3331810"/>
          </a:xfrm>
          <a:prstGeom prst="rect">
            <a:avLst/>
          </a:prstGeom>
        </p:spPr>
        <p:txBody>
          <a:bodyPr wrap="square">
            <a:spAutoFit/>
          </a:bodyPr>
          <a:lstStyle/>
          <a:p>
            <a:pPr marL="285750" indent="-285750">
              <a:lnSpc>
                <a:spcPct val="170000"/>
              </a:lnSpc>
              <a:buFont typeface="Wingdings" panose="05000000000000000000" pitchFamily="2" charset="2"/>
              <a:buChar char="Ø"/>
            </a:pPr>
            <a:r>
              <a:rPr lang="en-US" dirty="0"/>
              <a:t>It will benefit from the powerful </a:t>
            </a:r>
            <a:r>
              <a:rPr lang="en-US" spc="-5" dirty="0">
                <a:cs typeface="Calibri"/>
              </a:rPr>
              <a:t>p</a:t>
            </a:r>
            <a:r>
              <a:rPr lang="en-US" spc="-25" dirty="0">
                <a:cs typeface="Calibri"/>
              </a:rPr>
              <a:t>r</a:t>
            </a:r>
            <a:r>
              <a:rPr lang="en-US" spc="-5" dirty="0">
                <a:cs typeface="Calibri"/>
              </a:rPr>
              <a:t>o</a:t>
            </a:r>
            <a:r>
              <a:rPr lang="en-US" spc="-20" dirty="0">
                <a:cs typeface="Calibri"/>
              </a:rPr>
              <a:t>t</a:t>
            </a:r>
            <a:r>
              <a:rPr lang="en-US" spc="-5" dirty="0">
                <a:cs typeface="Calibri"/>
              </a:rPr>
              <a:t>o</a:t>
            </a:r>
            <a:r>
              <a:rPr lang="en-US" dirty="0">
                <a:cs typeface="Calibri"/>
              </a:rPr>
              <a:t>n</a:t>
            </a:r>
            <a:r>
              <a:rPr lang="en-US" spc="5" dirty="0">
                <a:cs typeface="Calibri"/>
              </a:rPr>
              <a:t> </a:t>
            </a:r>
            <a:r>
              <a:rPr lang="en-US" spc="-15" dirty="0">
                <a:cs typeface="Calibri"/>
              </a:rPr>
              <a:t>b</a:t>
            </a:r>
            <a:r>
              <a:rPr lang="en-US" spc="-5" dirty="0">
                <a:cs typeface="Calibri"/>
              </a:rPr>
              <a:t>e</a:t>
            </a:r>
            <a:r>
              <a:rPr lang="en-US" spc="-15" dirty="0">
                <a:cs typeface="Calibri"/>
              </a:rPr>
              <a:t>am</a:t>
            </a:r>
            <a:r>
              <a:rPr lang="en-US" spc="20" dirty="0">
                <a:cs typeface="Calibri"/>
              </a:rPr>
              <a:t> </a:t>
            </a:r>
            <a:r>
              <a:rPr lang="en-US" spc="-5" dirty="0">
                <a:cs typeface="Calibri"/>
              </a:rPr>
              <a:t>o</a:t>
            </a:r>
            <a:r>
              <a:rPr lang="en-US" dirty="0">
                <a:cs typeface="Calibri"/>
              </a:rPr>
              <a:t>f </a:t>
            </a:r>
            <a:r>
              <a:rPr lang="en-US" spc="-10" dirty="0">
                <a:cs typeface="Calibri"/>
              </a:rPr>
              <a:t>the</a:t>
            </a:r>
            <a:r>
              <a:rPr lang="en-US" spc="5" dirty="0">
                <a:cs typeface="Calibri"/>
              </a:rPr>
              <a:t> </a:t>
            </a:r>
            <a:r>
              <a:rPr lang="en-US" spc="-15" dirty="0">
                <a:cs typeface="Calibri"/>
              </a:rPr>
              <a:t>E</a:t>
            </a:r>
            <a:r>
              <a:rPr lang="en-US" spc="-5" dirty="0">
                <a:cs typeface="Calibri"/>
              </a:rPr>
              <a:t>S</a:t>
            </a:r>
            <a:r>
              <a:rPr lang="en-US" dirty="0">
                <a:cs typeface="Calibri"/>
              </a:rPr>
              <a:t>S</a:t>
            </a:r>
            <a:r>
              <a:rPr lang="en-US" spc="5" dirty="0">
                <a:cs typeface="Calibri"/>
              </a:rPr>
              <a:t> </a:t>
            </a:r>
            <a:r>
              <a:rPr lang="en-US" spc="-15" dirty="0">
                <a:cs typeface="Calibri"/>
              </a:rPr>
              <a:t>LINA</a:t>
            </a:r>
            <a:r>
              <a:rPr lang="en-US" dirty="0">
                <a:cs typeface="Calibri"/>
              </a:rPr>
              <a:t>C to produce intense neutrino beam.</a:t>
            </a:r>
            <a:endParaRPr lang="en-US" dirty="0">
              <a:ea typeface="Times New Roman" panose="02020603050405020304" pitchFamily="18" charset="0"/>
            </a:endParaRPr>
          </a:p>
          <a:p>
            <a:pPr marL="285750" indent="-285750">
              <a:lnSpc>
                <a:spcPct val="170000"/>
              </a:lnSpc>
              <a:buFont typeface="Wingdings" panose="05000000000000000000" pitchFamily="2" charset="2"/>
              <a:buChar char="Ø"/>
            </a:pPr>
            <a:r>
              <a:rPr lang="en-US" dirty="0">
                <a:ea typeface="Times New Roman" panose="02020603050405020304" pitchFamily="18" charset="0"/>
              </a:rPr>
              <a:t>Aims at searching and measuring, with precision, for CP-violation in the leptonic sector, at 5σ significance level in more than 70% of the leptonic Dirac CP violating phase range, </a:t>
            </a:r>
          </a:p>
          <a:p>
            <a:pPr marL="285750" indent="-285750">
              <a:lnSpc>
                <a:spcPct val="170000"/>
              </a:lnSpc>
              <a:buFont typeface="Wingdings" panose="05000000000000000000" pitchFamily="2" charset="2"/>
              <a:buChar char="Ø"/>
            </a:pPr>
            <a:r>
              <a:rPr lang="en-US" dirty="0">
                <a:ea typeface="Times New Roman" panose="02020603050405020304" pitchFamily="18" charset="0"/>
              </a:rPr>
              <a:t>The neutrino source-to-detector distance, the baseline, is set at the </a:t>
            </a:r>
            <a:r>
              <a:rPr lang="en-US" b="1" dirty="0">
                <a:ea typeface="Times New Roman" panose="02020603050405020304" pitchFamily="18" charset="0"/>
              </a:rPr>
              <a:t>second oscillation maximum.</a:t>
            </a:r>
          </a:p>
        </p:txBody>
      </p:sp>
      <p:pic>
        <p:nvPicPr>
          <p:cNvPr id="50" name="Picture 49">
            <a:extLst>
              <a:ext uri="{FF2B5EF4-FFF2-40B4-BE49-F238E27FC236}">
                <a16:creationId xmlns:a16="http://schemas.microsoft.com/office/drawing/2014/main" id="{0B3425FA-6B4D-49F2-9A32-17BBC3AE10B9}"/>
              </a:ext>
            </a:extLst>
          </p:cNvPr>
          <p:cNvPicPr/>
          <p:nvPr/>
        </p:nvPicPr>
        <p:blipFill>
          <a:blip r:embed="rId3">
            <a:extLst>
              <a:ext uri="{28A0092B-C50C-407E-A947-70E740481C1C}">
                <a14:useLocalDpi xmlns:a14="http://schemas.microsoft.com/office/drawing/2010/main" val="0"/>
              </a:ext>
            </a:extLst>
          </a:blip>
          <a:srcRect b="17203"/>
          <a:stretch>
            <a:fillRect/>
          </a:stretch>
        </p:blipFill>
        <p:spPr bwMode="auto">
          <a:xfrm>
            <a:off x="2044898" y="4830235"/>
            <a:ext cx="8638220" cy="1665815"/>
          </a:xfrm>
          <a:prstGeom prst="rect">
            <a:avLst/>
          </a:prstGeom>
          <a:noFill/>
          <a:ln>
            <a:noFill/>
          </a:ln>
        </p:spPr>
      </p:pic>
      <p:sp>
        <p:nvSpPr>
          <p:cNvPr id="51" name="TextBox 50">
            <a:extLst>
              <a:ext uri="{FF2B5EF4-FFF2-40B4-BE49-F238E27FC236}">
                <a16:creationId xmlns:a16="http://schemas.microsoft.com/office/drawing/2014/main" id="{06E273FF-8487-450C-9225-CED8857C4E55}"/>
              </a:ext>
            </a:extLst>
          </p:cNvPr>
          <p:cNvSpPr txBox="1"/>
          <p:nvPr/>
        </p:nvSpPr>
        <p:spPr>
          <a:xfrm>
            <a:off x="2116855" y="4401624"/>
            <a:ext cx="729494" cy="461665"/>
          </a:xfrm>
          <a:prstGeom prst="rect">
            <a:avLst/>
          </a:prstGeom>
          <a:solidFill>
            <a:srgbClr val="ED7D31"/>
          </a:solidFill>
        </p:spPr>
        <p:txBody>
          <a:bodyPr wrap="none" rtlCol="0">
            <a:spAutoFit/>
          </a:bodyPr>
          <a:lstStyle/>
          <a:p>
            <a:pPr algn="ctr"/>
            <a:r>
              <a:rPr lang="en-US" sz="1200" b="1" dirty="0" err="1"/>
              <a:t>Linac</a:t>
            </a:r>
            <a:r>
              <a:rPr lang="en-US" sz="1200" b="1" dirty="0"/>
              <a:t> </a:t>
            </a:r>
          </a:p>
          <a:p>
            <a:pPr algn="ctr"/>
            <a:r>
              <a:rPr lang="en-US" sz="1200" b="1" dirty="0"/>
              <a:t>Upgrade</a:t>
            </a:r>
          </a:p>
        </p:txBody>
      </p:sp>
      <p:sp>
        <p:nvSpPr>
          <p:cNvPr id="52" name="TextBox 51">
            <a:extLst>
              <a:ext uri="{FF2B5EF4-FFF2-40B4-BE49-F238E27FC236}">
                <a16:creationId xmlns:a16="http://schemas.microsoft.com/office/drawing/2014/main" id="{8C22E444-04FC-4529-94BE-90407C55AC79}"/>
              </a:ext>
            </a:extLst>
          </p:cNvPr>
          <p:cNvSpPr txBox="1"/>
          <p:nvPr/>
        </p:nvSpPr>
        <p:spPr>
          <a:xfrm>
            <a:off x="3336050" y="4458332"/>
            <a:ext cx="999312" cy="276999"/>
          </a:xfrm>
          <a:prstGeom prst="rect">
            <a:avLst/>
          </a:prstGeom>
          <a:solidFill>
            <a:srgbClr val="ED7D31"/>
          </a:solidFill>
        </p:spPr>
        <p:txBody>
          <a:bodyPr wrap="none" rtlCol="0">
            <a:spAutoFit/>
          </a:bodyPr>
          <a:lstStyle/>
          <a:p>
            <a:pPr algn="ctr"/>
            <a:r>
              <a:rPr lang="en-US" sz="1200" b="1" dirty="0"/>
              <a:t>Accumulator</a:t>
            </a:r>
          </a:p>
        </p:txBody>
      </p:sp>
      <p:sp>
        <p:nvSpPr>
          <p:cNvPr id="53" name="TextBox 52">
            <a:extLst>
              <a:ext uri="{FF2B5EF4-FFF2-40B4-BE49-F238E27FC236}">
                <a16:creationId xmlns:a16="http://schemas.microsoft.com/office/drawing/2014/main" id="{F2591054-927A-4C9B-BC10-F71BEEA774FA}"/>
              </a:ext>
            </a:extLst>
          </p:cNvPr>
          <p:cNvSpPr txBox="1"/>
          <p:nvPr/>
        </p:nvSpPr>
        <p:spPr>
          <a:xfrm>
            <a:off x="6032570" y="4460903"/>
            <a:ext cx="1069715" cy="276999"/>
          </a:xfrm>
          <a:prstGeom prst="rect">
            <a:avLst/>
          </a:prstGeom>
          <a:solidFill>
            <a:srgbClr val="ED7D31"/>
          </a:solidFill>
        </p:spPr>
        <p:txBody>
          <a:bodyPr wrap="none" rtlCol="0">
            <a:spAutoFit/>
          </a:bodyPr>
          <a:lstStyle/>
          <a:p>
            <a:pPr algn="ctr"/>
            <a:r>
              <a:rPr lang="en-US" sz="1200" b="1" dirty="0"/>
              <a:t>Target Station</a:t>
            </a:r>
          </a:p>
        </p:txBody>
      </p:sp>
      <p:sp>
        <p:nvSpPr>
          <p:cNvPr id="54" name="TextBox 53">
            <a:extLst>
              <a:ext uri="{FF2B5EF4-FFF2-40B4-BE49-F238E27FC236}">
                <a16:creationId xmlns:a16="http://schemas.microsoft.com/office/drawing/2014/main" id="{D1C5F803-5373-4C09-B189-48ACAD19D794}"/>
              </a:ext>
            </a:extLst>
          </p:cNvPr>
          <p:cNvSpPr txBox="1"/>
          <p:nvPr/>
        </p:nvSpPr>
        <p:spPr>
          <a:xfrm>
            <a:off x="8390801" y="4368570"/>
            <a:ext cx="1003801" cy="461665"/>
          </a:xfrm>
          <a:prstGeom prst="rect">
            <a:avLst/>
          </a:prstGeom>
          <a:solidFill>
            <a:srgbClr val="ED7D31"/>
          </a:solidFill>
        </p:spPr>
        <p:txBody>
          <a:bodyPr wrap="none" rtlCol="0">
            <a:spAutoFit/>
          </a:bodyPr>
          <a:lstStyle/>
          <a:p>
            <a:pPr algn="ctr"/>
            <a:r>
              <a:rPr lang="en-US" sz="1200" b="1" dirty="0"/>
              <a:t>Detector </a:t>
            </a:r>
          </a:p>
          <a:p>
            <a:pPr algn="ctr"/>
            <a:r>
              <a:rPr lang="en-US" sz="1200" b="1" dirty="0"/>
              <a:t>Performance</a:t>
            </a:r>
          </a:p>
        </p:txBody>
      </p:sp>
      <p:sp>
        <p:nvSpPr>
          <p:cNvPr id="55" name="TextBox 54">
            <a:extLst>
              <a:ext uri="{FF2B5EF4-FFF2-40B4-BE49-F238E27FC236}">
                <a16:creationId xmlns:a16="http://schemas.microsoft.com/office/drawing/2014/main" id="{CCBB1054-D31C-454A-96E0-D17AF6886C4A}"/>
              </a:ext>
            </a:extLst>
          </p:cNvPr>
          <p:cNvSpPr txBox="1"/>
          <p:nvPr/>
        </p:nvSpPr>
        <p:spPr>
          <a:xfrm>
            <a:off x="9835597" y="4339371"/>
            <a:ext cx="642612" cy="461665"/>
          </a:xfrm>
          <a:prstGeom prst="rect">
            <a:avLst/>
          </a:prstGeom>
          <a:solidFill>
            <a:srgbClr val="ED7D31"/>
          </a:solidFill>
        </p:spPr>
        <p:txBody>
          <a:bodyPr wrap="none" rtlCol="0">
            <a:spAutoFit/>
          </a:bodyPr>
          <a:lstStyle/>
          <a:p>
            <a:pPr algn="ctr"/>
            <a:r>
              <a:rPr lang="en-US" sz="1200" b="1" dirty="0"/>
              <a:t>Physics</a:t>
            </a:r>
          </a:p>
          <a:p>
            <a:pPr algn="ctr"/>
            <a:r>
              <a:rPr lang="en-US" sz="1200" b="1" dirty="0"/>
              <a:t>Reach</a:t>
            </a:r>
          </a:p>
        </p:txBody>
      </p:sp>
      <p:sp>
        <p:nvSpPr>
          <p:cNvPr id="5" name="Rectangle 4">
            <a:extLst>
              <a:ext uri="{FF2B5EF4-FFF2-40B4-BE49-F238E27FC236}">
                <a16:creationId xmlns:a16="http://schemas.microsoft.com/office/drawing/2014/main" id="{ACF43131-ADEC-43A8-84D6-ECE78D02FCDE}"/>
              </a:ext>
            </a:extLst>
          </p:cNvPr>
          <p:cNvSpPr/>
          <p:nvPr/>
        </p:nvSpPr>
        <p:spPr>
          <a:xfrm>
            <a:off x="52398" y="5468387"/>
            <a:ext cx="1930400" cy="577081"/>
          </a:xfrm>
          <a:prstGeom prst="rect">
            <a:avLst/>
          </a:prstGeom>
        </p:spPr>
        <p:txBody>
          <a:bodyPr wrap="square">
            <a:spAutoFit/>
          </a:bodyPr>
          <a:lstStyle/>
          <a:p>
            <a:r>
              <a:rPr lang="en-US" sz="1050" i="1" dirty="0">
                <a:latin typeface="Arial" panose="020B0604020202020204" pitchFamily="34" charset="0"/>
                <a:ea typeface="Times New Roman" panose="02020603050405020304" pitchFamily="18" charset="0"/>
              </a:rPr>
              <a:t>A schematic overview of the main work packages (WP) within the </a:t>
            </a:r>
            <a:r>
              <a:rPr lang="en-US" sz="1050" i="1" dirty="0" err="1">
                <a:latin typeface="Arial" panose="020B0604020202020204" pitchFamily="34" charset="0"/>
                <a:ea typeface="Times New Roman" panose="02020603050405020304" pitchFamily="18" charset="0"/>
              </a:rPr>
              <a:t>ESSνSB</a:t>
            </a:r>
            <a:r>
              <a:rPr lang="en-US" sz="1050" i="1" dirty="0">
                <a:latin typeface="Arial" panose="020B0604020202020204" pitchFamily="34" charset="0"/>
                <a:ea typeface="Times New Roman" panose="02020603050405020304" pitchFamily="18" charset="0"/>
              </a:rPr>
              <a:t> project </a:t>
            </a:r>
            <a:endParaRPr lang="en-US" sz="1050" i="1" dirty="0"/>
          </a:p>
        </p:txBody>
      </p:sp>
      <p:sp>
        <p:nvSpPr>
          <p:cNvPr id="6" name="Footer Placeholder 5"/>
          <p:cNvSpPr>
            <a:spLocks noGrp="1"/>
          </p:cNvSpPr>
          <p:nvPr>
            <p:ph type="ftr" sz="quarter" idx="11"/>
          </p:nvPr>
        </p:nvSpPr>
        <p:spPr/>
        <p:txBody>
          <a:bodyPr/>
          <a:lstStyle/>
          <a:p>
            <a:r>
              <a:rPr lang="de-DE" smtClean="0"/>
              <a:t>T. Tolba, WIN2023, Zhuhai</a:t>
            </a:r>
            <a:endParaRPr lang="de-DE"/>
          </a:p>
        </p:txBody>
      </p:sp>
      <p:sp>
        <p:nvSpPr>
          <p:cNvPr id="23" name="object 5">
            <a:extLst>
              <a:ext uri="{FF2B5EF4-FFF2-40B4-BE49-F238E27FC236}">
                <a16:creationId xmlns:a16="http://schemas.microsoft.com/office/drawing/2014/main" id="{37074DE5-5C7B-43BD-9A20-57E473F6371E}"/>
              </a:ext>
            </a:extLst>
          </p:cNvPr>
          <p:cNvSpPr/>
          <p:nvPr/>
        </p:nvSpPr>
        <p:spPr>
          <a:xfrm>
            <a:off x="31582" y="503990"/>
            <a:ext cx="4725244" cy="3643460"/>
          </a:xfrm>
          <a:prstGeom prst="rect">
            <a:avLst/>
          </a:prstGeom>
          <a:blipFill>
            <a:blip r:embed="rId4" cstate="print"/>
            <a:stretch>
              <a:fillRect/>
            </a:stretch>
          </a:blipFill>
        </p:spPr>
        <p:txBody>
          <a:bodyPr wrap="square" lIns="0" tIns="0" rIns="0" bIns="0" rtlCol="0"/>
          <a:lstStyle/>
          <a:p>
            <a:endParaRPr/>
          </a:p>
        </p:txBody>
      </p:sp>
      <p:sp>
        <p:nvSpPr>
          <p:cNvPr id="3" name="Slide Number Placeholder 2"/>
          <p:cNvSpPr>
            <a:spLocks noGrp="1"/>
          </p:cNvSpPr>
          <p:nvPr>
            <p:ph type="sldNum" sz="quarter" idx="12"/>
          </p:nvPr>
        </p:nvSpPr>
        <p:spPr/>
        <p:txBody>
          <a:bodyPr/>
          <a:lstStyle/>
          <a:p>
            <a:fld id="{18DB743F-34F4-3E4E-ABFA-C314FE39757C}" type="slidenum">
              <a:rPr lang="en-GB" smtClean="0"/>
              <a:t>5</a:t>
            </a:fld>
            <a:endParaRPr lang="en-GB"/>
          </a:p>
        </p:txBody>
      </p:sp>
      <p:pic>
        <p:nvPicPr>
          <p:cNvPr id="24" name="Picture 23"/>
          <p:cNvPicPr>
            <a:picLocks noChangeAspect="1" noChangeArrowheads="1"/>
          </p:cNvPicPr>
          <p:nvPr/>
        </p:nvPicPr>
        <p:blipFill rotWithShape="1">
          <a:blip r:embed="rId5">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22949"/>
      </p:ext>
    </p:extLst>
  </p:cSld>
  <p:clrMapOvr>
    <a:masterClrMapping/>
  </p:clrMapOvr>
  <p:timing>
    <p:tnLst>
      <p:par>
        <p:cTn id="1" dur="indefinite" restart="never" nodeType="tmRoot"/>
      </p:par>
    </p:tnLst>
  </p:timing>
  <p:extLst mod="1">
    <p:ext uri="{3A86A75C-4F4B-4683-9AE1-C65F6400EC91}">
      <p14:laserTraceLst xmlns:p14="http://schemas.microsoft.com/office/powerpoint/2010/main">
        <p14:tracePtLst>
          <p14:tracePt t="2513" x="3860800" y="6162675"/>
          <p14:tracePt t="2521" x="3867150" y="6149975"/>
          <p14:tracePt t="2529" x="3898900" y="6137275"/>
          <p14:tracePt t="2537" x="3940175" y="6099175"/>
          <p14:tracePt t="2552" x="3978275" y="6061075"/>
          <p14:tracePt t="2568" x="4051300" y="5962650"/>
          <p14:tracePt t="2585" x="4197350" y="5832475"/>
          <p14:tracePt t="2602" x="4318000" y="5695950"/>
          <p14:tracePt t="2619" x="4384675" y="5588000"/>
          <p14:tracePt t="2636" x="4464050" y="5483225"/>
          <p14:tracePt t="2652" x="4524375" y="5356225"/>
          <p14:tracePt t="2669" x="4572000" y="5213350"/>
          <p14:tracePt t="2686" x="4616450" y="5032375"/>
          <p14:tracePt t="2702" x="4651375" y="4879975"/>
          <p14:tracePt t="2719" x="4657725" y="4740275"/>
          <p14:tracePt t="2736" x="4654550" y="4622800"/>
          <p14:tracePt t="2752" x="4638675" y="4514850"/>
          <p14:tracePt t="2769" x="4638675" y="4438650"/>
          <p14:tracePt t="2785" x="4632325" y="4368800"/>
          <p14:tracePt t="2802" x="4625975" y="4311650"/>
          <p14:tracePt t="2819" x="4625975" y="4257675"/>
          <p14:tracePt t="2835" x="4613275" y="4206875"/>
          <p14:tracePt t="2836" x="4613275" y="4181475"/>
          <p14:tracePt t="2853" x="4613275" y="4140200"/>
          <p14:tracePt t="2869" x="4616450" y="4098925"/>
          <p14:tracePt t="2885" x="4622800" y="4057650"/>
          <p14:tracePt t="2902" x="4632325" y="4010025"/>
          <p14:tracePt t="2919" x="4651375" y="3968750"/>
          <p14:tracePt t="2936" x="4664075" y="3946525"/>
          <p14:tracePt t="2952" x="4664075" y="3930650"/>
          <p14:tracePt t="2969" x="4667250" y="3902075"/>
          <p14:tracePt t="2986" x="4667250" y="3876675"/>
          <p14:tracePt t="3002" x="4673600" y="3841750"/>
          <p14:tracePt t="3019" x="4673600" y="3765550"/>
          <p14:tracePt t="3035" x="4699000" y="3654425"/>
          <p14:tracePt t="3053" x="4718050" y="3594100"/>
          <p14:tracePt t="3069" x="4746625" y="3524250"/>
          <p14:tracePt t="3085" x="4746625" y="3482975"/>
          <p14:tracePt t="3102" x="4752975" y="3451225"/>
          <p14:tracePt t="3164" x="4752975" y="3444875"/>
          <p14:tracePt t="3567" x="4752975" y="3441700"/>
          <p14:tracePt t="3575" x="4762500" y="3432175"/>
          <p14:tracePt t="3583" x="4762500" y="3413125"/>
          <p14:tracePt t="3591" x="4768850" y="3403600"/>
          <p14:tracePt t="3607" x="4775200" y="3384550"/>
          <p14:tracePt t="3623" x="4797425" y="3362325"/>
          <p14:tracePt t="3639" x="4832350" y="3340100"/>
          <p14:tracePt t="3657" x="4864100" y="3308350"/>
          <p14:tracePt t="3673" x="4918075" y="3276600"/>
          <p14:tracePt t="3689" x="4959350" y="3219450"/>
          <p14:tracePt t="3707" x="5003800" y="3149600"/>
          <p14:tracePt t="3723" x="5045075" y="3101975"/>
          <p14:tracePt t="3739" x="5064125" y="3051175"/>
          <p14:tracePt t="3756" x="5095875" y="3013075"/>
          <p14:tracePt t="3773" x="5133975" y="2959100"/>
          <p14:tracePt t="3789" x="5172075" y="2930525"/>
          <p14:tracePt t="3807" x="5203825" y="2886075"/>
          <p14:tracePt t="3823" x="5219700" y="2847975"/>
          <p14:tracePt t="3825" x="5219700" y="2838450"/>
          <p14:tracePt t="3840" x="5232400" y="2816225"/>
          <p14:tracePt t="3857" x="5235575" y="2813050"/>
          <p14:tracePt t="3873" x="5241925" y="2803525"/>
          <p14:tracePt t="3889" x="5241925" y="2794000"/>
          <p14:tracePt t="3906" x="5241925" y="2784475"/>
          <p14:tracePt t="3923" x="5241925" y="2765425"/>
          <p14:tracePt t="3939" x="5241925" y="2755900"/>
          <p14:tracePt t="3957" x="5241925" y="2752725"/>
          <p14:tracePt t="3973" x="5245100" y="2746375"/>
          <p14:tracePt t="3989" x="5245100" y="2743200"/>
          <p14:tracePt t="4023" x="5245100" y="2736850"/>
          <p14:tracePt t="4040" x="5245100" y="2730500"/>
          <p14:tracePt t="4057" x="5245100" y="2724150"/>
          <p14:tracePt t="4073" x="5245100" y="2714625"/>
          <p14:tracePt t="4089" x="5251450" y="2689225"/>
          <p14:tracePt t="4106" x="5251450" y="2679700"/>
          <p14:tracePt t="4765" x="5267325" y="2663825"/>
          <p14:tracePt t="4773" x="5289550" y="2663825"/>
          <p14:tracePt t="4781" x="5308600" y="2654300"/>
          <p14:tracePt t="4790" x="5334000" y="2647950"/>
          <p14:tracePt t="4805" x="5356225" y="2641600"/>
          <p14:tracePt t="4821" x="5451475" y="2619375"/>
          <p14:tracePt t="4838" x="5562600" y="2587625"/>
          <p14:tracePt t="4854" x="5641975" y="2568575"/>
          <p14:tracePt t="4872" x="5724525" y="2530475"/>
          <p14:tracePt t="4889" x="5807075" y="2498725"/>
          <p14:tracePt t="4905" x="5911850" y="2435225"/>
          <p14:tracePt t="4922" x="5975350" y="2390775"/>
          <p14:tracePt t="4938" x="6032500" y="2371725"/>
          <p14:tracePt t="4955" x="6099175" y="2346325"/>
          <p14:tracePt t="4971" x="6181725" y="2292350"/>
          <p14:tracePt t="4989" x="6248400" y="2263775"/>
          <p14:tracePt t="5005" x="6299200" y="2241550"/>
          <p14:tracePt t="5022" x="6346825" y="2216150"/>
          <p14:tracePt t="5039" x="6356350" y="2212975"/>
          <p14:tracePt t="5055" x="6375400" y="2190750"/>
          <p14:tracePt t="5071" x="6407150" y="2162175"/>
          <p14:tracePt t="5088" x="6442075" y="2139950"/>
          <p14:tracePt t="5105" x="6477000" y="2114550"/>
          <p14:tracePt t="5122" x="6527800" y="2089150"/>
          <p14:tracePt t="5138" x="6565900" y="2063750"/>
          <p14:tracePt t="5155" x="6626225" y="2028825"/>
          <p14:tracePt t="5172" x="6661150" y="2000250"/>
          <p14:tracePt t="5189" x="6699250" y="1981200"/>
          <p14:tracePt t="5205" x="6727825" y="1974850"/>
          <p14:tracePt t="5221" x="6762750" y="1958975"/>
          <p14:tracePt t="5238" x="6784975" y="1946275"/>
          <p14:tracePt t="5255" x="6813550" y="1936750"/>
          <p14:tracePt t="5273" x="6858000" y="1914525"/>
          <p14:tracePt t="5289" x="6873875" y="1914525"/>
          <p14:tracePt t="5305" x="6889750" y="1901825"/>
          <p14:tracePt t="5321" x="6905625" y="1901825"/>
          <p14:tracePt t="5339" x="6905625" y="1898650"/>
          <p14:tracePt t="5489" x="6892925" y="1898650"/>
          <p14:tracePt t="5497" x="6873875" y="1911350"/>
          <p14:tracePt t="5506" x="6870700" y="1911350"/>
          <p14:tracePt t="5619" x="6870700" y="1914525"/>
          <p14:tracePt t="5627" x="6877050" y="1914525"/>
          <p14:tracePt t="5638" x="6908800" y="1930400"/>
          <p14:tracePt t="5655" x="6988175" y="1936750"/>
          <p14:tracePt t="5672" x="7096125" y="1952625"/>
          <p14:tracePt t="5689" x="7216775" y="1968500"/>
          <p14:tracePt t="5705" x="7369175" y="2009775"/>
          <p14:tracePt t="5721" x="7448550" y="2032000"/>
          <p14:tracePt t="5738" x="7537450" y="2047875"/>
          <p14:tracePt t="5755" x="7626350" y="1927225"/>
          <p14:tracePt t="5772" x="7658100" y="1660525"/>
          <p14:tracePt t="6512" x="7658100" y="1663700"/>
          <p14:tracePt t="6519" x="7658100" y="1704975"/>
          <p14:tracePt t="6527" x="7654925" y="1720850"/>
          <p14:tracePt t="6542" x="7654925" y="1739900"/>
          <p14:tracePt t="6559" x="7664450" y="1755775"/>
          <p14:tracePt t="6575" x="7667625" y="1768475"/>
          <p14:tracePt t="6592" x="7670800" y="1768475"/>
          <p14:tracePt t="6609" x="7670800" y="1793875"/>
          <p14:tracePt t="6625" x="7677150" y="1800225"/>
          <p14:tracePt t="6642" x="7677150" y="1803400"/>
          <p14:tracePt t="6659" x="7680325" y="1812925"/>
          <p14:tracePt t="6676" x="7689850" y="1819275"/>
          <p14:tracePt t="6692" x="7699375" y="1822450"/>
          <p14:tracePt t="6709" x="7715250" y="1816100"/>
          <p14:tracePt t="6725" x="7731125" y="1812925"/>
          <p14:tracePt t="6742" x="7743825" y="1803400"/>
          <p14:tracePt t="6759" x="7766050" y="1793875"/>
          <p14:tracePt t="6775" x="7800975" y="1774825"/>
          <p14:tracePt t="6792" x="7880350" y="1755775"/>
          <p14:tracePt t="6809" x="7934325" y="1746250"/>
          <p14:tracePt t="6825" x="8077200" y="1717675"/>
          <p14:tracePt t="6842" x="8166100" y="1708150"/>
          <p14:tracePt t="6859" x="8264525" y="1692275"/>
          <p14:tracePt t="6875" x="8353425" y="1679575"/>
          <p14:tracePt t="6892" x="8451850" y="1663700"/>
          <p14:tracePt t="6909" x="8591550" y="1654175"/>
          <p14:tracePt t="6925" x="8709025" y="1654175"/>
          <p14:tracePt t="6942" x="8877300" y="1654175"/>
          <p14:tracePt t="6959" x="9067800" y="1647825"/>
          <p14:tracePt t="6975" x="9245600" y="1647825"/>
          <p14:tracePt t="6992" x="9398000" y="1622425"/>
          <p14:tracePt t="7009" x="9525000" y="1622425"/>
          <p14:tracePt t="7025" x="9677400" y="1597025"/>
          <p14:tracePt t="7042" x="9734550" y="1597025"/>
          <p14:tracePt t="7059" x="9775825" y="1593850"/>
          <p14:tracePt t="7075" x="9820275" y="1581150"/>
          <p14:tracePt t="7092" x="9842500" y="1581150"/>
          <p14:tracePt t="7109" x="9864725" y="1568450"/>
          <p14:tracePt t="7126" x="9883775" y="1565275"/>
          <p14:tracePt t="7142" x="9902825" y="1565275"/>
          <p14:tracePt t="7158" x="9921875" y="1558925"/>
          <p14:tracePt t="7176" x="9950450" y="1552575"/>
          <p14:tracePt t="7192" x="9959975" y="1549400"/>
          <p14:tracePt t="7209" x="9985375" y="1530350"/>
          <p14:tracePt t="7225" x="9998075" y="1530350"/>
          <p14:tracePt t="7242" x="10017125" y="1527175"/>
          <p14:tracePt t="7299" x="10017125" y="1520825"/>
          <p14:tracePt t="7347" x="10023475" y="1520825"/>
          <p14:tracePt t="7370" x="10026650" y="1520825"/>
          <p14:tracePt t="7379" x="10036175" y="1520825"/>
          <p14:tracePt t="7386" x="10042525" y="1520825"/>
          <p14:tracePt t="7395" x="10045700" y="1520825"/>
          <p14:tracePt t="7408" x="10055225" y="1520825"/>
          <p14:tracePt t="7426" x="10071100" y="1517650"/>
          <p14:tracePt t="7442" x="10074275" y="1517650"/>
          <p14:tracePt t="7459" x="10077450" y="1517650"/>
          <p14:tracePt t="7475" x="10099675" y="1517650"/>
          <p14:tracePt t="7492" x="10144125" y="1520825"/>
          <p14:tracePt t="7509" x="10169525" y="1527175"/>
          <p14:tracePt t="7526" x="10220325" y="1533525"/>
          <p14:tracePt t="7542" x="10267950" y="1533525"/>
          <p14:tracePt t="7559" x="10296525" y="1530350"/>
          <p14:tracePt t="7575" x="10306050" y="1530350"/>
          <p14:tracePt t="7592" x="10312400" y="1530350"/>
          <p14:tracePt t="7626" x="10340975" y="1533525"/>
          <p14:tracePt t="7642" x="10360025" y="1533525"/>
          <p14:tracePt t="7658" x="10385425" y="1533525"/>
          <p14:tracePt t="7676" x="10410825" y="1536700"/>
          <p14:tracePt t="7692" x="10433050" y="1536700"/>
          <p14:tracePt t="7709" x="10464800" y="1543050"/>
          <p14:tracePt t="7725" x="10480675" y="1543050"/>
          <p14:tracePt t="7742" x="10509250" y="1543050"/>
          <p14:tracePt t="7759" x="10541000" y="1543050"/>
          <p14:tracePt t="7775" x="10560050" y="1543050"/>
          <p14:tracePt t="7792" x="10575925" y="1543050"/>
          <p14:tracePt t="7809" x="10588625" y="1543050"/>
          <p14:tracePt t="7826" x="10604500" y="1543050"/>
          <p14:tracePt t="7842" x="10614025" y="1543050"/>
          <p14:tracePt t="7875" x="10617200" y="1543050"/>
          <p14:tracePt t="7892" x="10626725" y="1539875"/>
          <p14:tracePt t="7908" x="10636250" y="1539875"/>
          <p14:tracePt t="7926" x="10658475" y="1530350"/>
          <p14:tracePt t="7942" x="10680700" y="1530350"/>
          <p14:tracePt t="7959" x="10699750" y="1527175"/>
          <p14:tracePt t="7975" x="10709275" y="1527175"/>
          <p14:tracePt t="7992" x="10715625" y="1520825"/>
          <p14:tracePt t="8009" x="10728325" y="1517650"/>
          <p14:tracePt t="8025" x="10737850" y="1517650"/>
          <p14:tracePt t="8042" x="10741025" y="1517650"/>
          <p14:tracePt t="8120" x="10734675" y="1517650"/>
          <p14:tracePt t="8127" x="10731500" y="1524000"/>
          <p14:tracePt t="8135" x="10721975" y="1524000"/>
          <p14:tracePt t="8144" x="10696575" y="1536700"/>
          <p14:tracePt t="8159" x="10661650" y="1549400"/>
          <p14:tracePt t="8175" x="10515600" y="1581150"/>
          <p14:tracePt t="8192" x="10375900" y="1590675"/>
          <p14:tracePt t="8209" x="10229850" y="1590675"/>
          <p14:tracePt t="8226" x="10080625" y="1597025"/>
          <p14:tracePt t="8242" x="9899650" y="1597025"/>
          <p14:tracePt t="8259" x="9750425" y="1612900"/>
          <p14:tracePt t="8276" x="9582150" y="1609725"/>
          <p14:tracePt t="8292" x="9442450" y="1609725"/>
          <p14:tracePt t="8309" x="9347200" y="1612900"/>
          <p14:tracePt t="8326" x="9267825" y="1619250"/>
          <p14:tracePt t="8342" x="9188450" y="1635125"/>
          <p14:tracePt t="8359" x="9115425" y="1635125"/>
          <p14:tracePt t="8376" x="9051925" y="1635125"/>
          <p14:tracePt t="8378" x="8994775" y="1628775"/>
          <p14:tracePt t="8392" x="8972550" y="1628775"/>
          <p14:tracePt t="8409" x="8880475" y="1628775"/>
          <p14:tracePt t="8425" x="8705850" y="1635125"/>
          <p14:tracePt t="8442" x="8601075" y="1635125"/>
          <p14:tracePt t="8459" x="8502650" y="1641475"/>
          <p14:tracePt t="8476" x="8353425" y="1666875"/>
          <p14:tracePt t="8492" x="8223250" y="1666875"/>
          <p14:tracePt t="8508" x="8118475" y="1666875"/>
          <p14:tracePt t="8525" x="7924800" y="1692275"/>
          <p14:tracePt t="8542" x="7807325" y="1701800"/>
          <p14:tracePt t="8558" x="7721600" y="1708150"/>
          <p14:tracePt t="8576" x="7642225" y="1714500"/>
          <p14:tracePt t="8592" x="7566025" y="1724025"/>
          <p14:tracePt t="8609" x="7515225" y="1730375"/>
          <p14:tracePt t="8626" x="7442200" y="1730375"/>
          <p14:tracePt t="8642" x="7343775" y="1746250"/>
          <p14:tracePt t="8659" x="7267575" y="1746250"/>
          <p14:tracePt t="8675" x="7181850" y="1739900"/>
          <p14:tracePt t="8692" x="7096125" y="1752600"/>
          <p14:tracePt t="8709" x="7048500" y="1755775"/>
          <p14:tracePt t="8726" x="6997700" y="1768475"/>
          <p14:tracePt t="8742" x="6867525" y="1793875"/>
          <p14:tracePt t="8759" x="6756400" y="1809750"/>
          <p14:tracePt t="8776" x="6661150" y="1809750"/>
          <p14:tracePt t="8792" x="6600825" y="1831975"/>
          <p14:tracePt t="8809" x="6559550" y="1835150"/>
          <p14:tracePt t="8825" x="6537325" y="1841500"/>
          <p14:tracePt t="8842" x="6524625" y="1841500"/>
          <p14:tracePt t="8859" x="6502400" y="1841500"/>
          <p14:tracePt t="8861" x="6486525" y="1841500"/>
          <p14:tracePt t="8876" x="6457950" y="1847850"/>
          <p14:tracePt t="8892" x="6448425" y="1847850"/>
          <p14:tracePt t="8909" x="6416675" y="1847850"/>
          <p14:tracePt t="8925" x="6394450" y="1854200"/>
          <p14:tracePt t="8942" x="6378575" y="1854200"/>
          <p14:tracePt t="9006" x="6375400" y="1854200"/>
          <p14:tracePt t="9013" x="6372225" y="1854200"/>
          <p14:tracePt t="9021" x="6365875" y="1854200"/>
          <p14:tracePt t="9045" x="6362700" y="1854200"/>
          <p14:tracePt t="9053" x="6356350" y="1854200"/>
          <p14:tracePt t="9061" x="6346825" y="1854200"/>
          <p14:tracePt t="9075" x="6337300" y="1854200"/>
          <p14:tracePt t="9110" x="6334125" y="1854200"/>
          <p14:tracePt t="10067" x="6334125" y="1851025"/>
          <p14:tracePt t="10075" x="6334125" y="1847850"/>
          <p14:tracePt t="14466" x="6334125" y="1863725"/>
          <p14:tracePt t="14475" x="6346825" y="1882775"/>
          <p14:tracePt t="14484" x="6353175" y="1892300"/>
          <p14:tracePt t="14499" x="6365875" y="1911350"/>
          <p14:tracePt t="14516" x="6410325" y="1933575"/>
          <p14:tracePt t="14533" x="6432550" y="1949450"/>
          <p14:tracePt t="14549" x="6454775" y="1971675"/>
          <p14:tracePt t="14566" x="6470650" y="1981200"/>
          <p14:tracePt t="14583" x="6505575" y="2012950"/>
          <p14:tracePt t="14600" x="6527800" y="2025650"/>
          <p14:tracePt t="14616" x="6556375" y="2041525"/>
          <p14:tracePt t="14632" x="6584950" y="2057400"/>
          <p14:tracePt t="14650" x="6607175" y="2070100"/>
          <p14:tracePt t="14666" x="6629400" y="2089150"/>
          <p14:tracePt t="14683" x="6645275" y="2117725"/>
          <p14:tracePt t="14699" x="6705600" y="2152650"/>
          <p14:tracePt t="14716" x="6750050" y="2178050"/>
          <p14:tracePt t="14733" x="6784975" y="2190750"/>
          <p14:tracePt t="14749" x="6813550" y="2206625"/>
          <p14:tracePt t="14766" x="6823075" y="2206625"/>
          <p14:tracePt t="14819" x="6826250" y="2206625"/>
          <p14:tracePt t="14827" x="6832600" y="2212975"/>
          <p14:tracePt t="14834" x="6842125" y="2212975"/>
          <p14:tracePt t="14850" x="6851650" y="2216150"/>
          <p14:tracePt t="14866" x="6861175" y="2222500"/>
          <p14:tracePt t="14899" x="6867525" y="2225675"/>
          <p14:tracePt t="14916" x="6877050" y="2232025"/>
          <p14:tracePt t="14933" x="6896100" y="2241550"/>
          <p14:tracePt t="14934" x="6905625" y="2241550"/>
          <p14:tracePt t="14949" x="6937375" y="2247900"/>
          <p14:tracePt t="14966" x="7023100" y="2260600"/>
          <p14:tracePt t="14983" x="7089775" y="2260600"/>
          <p14:tracePt t="14999" x="7185025" y="2276475"/>
          <p14:tracePt t="15016" x="7302500" y="2282825"/>
          <p14:tracePt t="15032" x="7391400" y="2298700"/>
          <p14:tracePt t="15049" x="7458075" y="2305050"/>
          <p14:tracePt t="15066" x="7512050" y="2305050"/>
          <p14:tracePt t="15083" x="7562850" y="2311400"/>
          <p14:tracePt t="15100" x="7639050" y="2311400"/>
          <p14:tracePt t="15116" x="7680325" y="2311400"/>
          <p14:tracePt t="15133" x="7718425" y="2311400"/>
          <p14:tracePt t="15149" x="7762875" y="2311400"/>
          <p14:tracePt t="15166" x="7797800" y="2311400"/>
          <p14:tracePt t="15183" x="7816850" y="2311400"/>
          <p14:tracePt t="15199" x="7858125" y="2311400"/>
          <p14:tracePt t="15216" x="7893050" y="2311400"/>
          <p14:tracePt t="15233" x="7934325" y="2308225"/>
          <p14:tracePt t="15249" x="7972425" y="2308225"/>
          <p14:tracePt t="15266" x="8029575" y="2308225"/>
          <p14:tracePt t="15283" x="8054975" y="2308225"/>
          <p14:tracePt t="15299" x="8089900" y="2311400"/>
          <p14:tracePt t="15316" x="8118475" y="2308225"/>
          <p14:tracePt t="15333" x="8140700" y="2301875"/>
          <p14:tracePt t="15350" x="8191500" y="2301875"/>
          <p14:tracePt t="15366" x="8207375" y="2301875"/>
          <p14:tracePt t="15383" x="8242300" y="2301875"/>
          <p14:tracePt t="15399" x="8274050" y="2301875"/>
          <p14:tracePt t="15416" x="8283575" y="2301875"/>
          <p14:tracePt t="15433" x="8286750" y="2301875"/>
          <p14:tracePt t="15449" x="8289925" y="2301875"/>
          <p14:tracePt t="15466" x="8312150" y="2314575"/>
          <p14:tracePt t="15483" x="8340725" y="2317750"/>
          <p14:tracePt t="15499" x="8366125" y="2324100"/>
          <p14:tracePt t="15516" x="8394700" y="2324100"/>
          <p14:tracePt t="15532" x="8410575" y="2324100"/>
          <p14:tracePt t="15549" x="8416925" y="2324100"/>
          <p14:tracePt t="15607" x="8423275" y="2324100"/>
          <p14:tracePt t="15615" x="8426450" y="2324100"/>
          <p14:tracePt t="15623" x="8432800" y="2324100"/>
          <p14:tracePt t="15639" x="8435975" y="2324100"/>
          <p14:tracePt t="15671" x="8439150" y="2324100"/>
          <p14:tracePt t="15679" x="8445500" y="2324100"/>
          <p14:tracePt t="15687" x="8448675" y="2324100"/>
          <p14:tracePt t="15699" x="8455025" y="2324100"/>
          <p14:tracePt t="15716" x="8480425" y="2324100"/>
          <p14:tracePt t="15733" x="8509000" y="2330450"/>
          <p14:tracePt t="15749" x="8543925" y="2330450"/>
          <p14:tracePt t="15766" x="8569325" y="2330450"/>
          <p14:tracePt t="15782" x="8585200" y="2330450"/>
          <p14:tracePt t="15800" x="8588375" y="2330450"/>
          <p14:tracePt t="15816" x="8594725" y="2330450"/>
          <p14:tracePt t="15832" x="8607425" y="2330450"/>
          <p14:tracePt t="15849" x="8626475" y="2330450"/>
          <p14:tracePt t="15866" x="8642350" y="2330450"/>
          <p14:tracePt t="15883" x="8667750" y="2330450"/>
          <p14:tracePt t="15899" x="8696325" y="2324100"/>
          <p14:tracePt t="15916" x="8705850" y="2324100"/>
          <p14:tracePt t="15932" x="8721725" y="2317750"/>
          <p14:tracePt t="15950" x="8734425" y="2317750"/>
          <p14:tracePt t="15966" x="8750300" y="2314575"/>
          <p14:tracePt t="15983" x="8766175" y="2314575"/>
          <p14:tracePt t="16000" x="8820150" y="2314575"/>
          <p14:tracePt t="16016" x="8851900" y="2314575"/>
          <p14:tracePt t="16032" x="8893175" y="2308225"/>
          <p14:tracePt t="16049" x="8940800" y="2308225"/>
          <p14:tracePt t="16066" x="8978900" y="2308225"/>
          <p14:tracePt t="16083" x="9010650" y="2308225"/>
          <p14:tracePt t="16100" x="9026525" y="2314575"/>
          <p14:tracePt t="16116" x="9039225" y="2314575"/>
          <p14:tracePt t="16133" x="9055100" y="2314575"/>
          <p14:tracePt t="16149" x="9074150" y="2314575"/>
          <p14:tracePt t="16166" x="9102725" y="2317750"/>
          <p14:tracePt t="16183" x="9121775" y="2317750"/>
          <p14:tracePt t="16200" x="9137650" y="2317750"/>
          <p14:tracePt t="16217" x="9150350" y="2317750"/>
          <p14:tracePt t="16233" x="9163050" y="2317750"/>
          <p14:tracePt t="16249" x="9185275" y="2317750"/>
          <p14:tracePt t="16266" x="9210675" y="2317750"/>
          <p14:tracePt t="16282" x="9236075" y="2317750"/>
          <p14:tracePt t="16300" x="9271000" y="2311400"/>
          <p14:tracePt t="16316" x="9290050" y="2311400"/>
          <p14:tracePt t="16333" x="9312275" y="2311400"/>
          <p14:tracePt t="16350" x="9318625" y="2311400"/>
          <p14:tracePt t="16366" x="9328150" y="2311400"/>
          <p14:tracePt t="16383" x="9334500" y="2311400"/>
          <p14:tracePt t="16400" x="9356725" y="2317750"/>
          <p14:tracePt t="16416" x="9375775" y="2317750"/>
          <p14:tracePt t="16433" x="9407525" y="2317750"/>
          <p14:tracePt t="16434" x="9426575" y="2317750"/>
          <p14:tracePt t="16449" x="9448800" y="2320925"/>
          <p14:tracePt t="16466" x="9474200" y="2320925"/>
          <p14:tracePt t="16483" x="9505950" y="2320925"/>
          <p14:tracePt t="16499" x="9528175" y="2320925"/>
          <p14:tracePt t="16516" x="9559925" y="2320925"/>
          <p14:tracePt t="16533" x="9582150" y="2320925"/>
          <p14:tracePt t="16550" x="9607550" y="2320925"/>
          <p14:tracePt t="16566" x="9642475" y="2320925"/>
          <p14:tracePt t="16583" x="9690100" y="2320925"/>
          <p14:tracePt t="16599" x="9737725" y="2320925"/>
          <p14:tracePt t="16616" x="9804400" y="2320925"/>
          <p14:tracePt t="16633" x="9845675" y="2320925"/>
          <p14:tracePt t="16650" x="9899650" y="2320925"/>
          <p14:tracePt t="16666" x="9956800" y="2327275"/>
          <p14:tracePt t="16683" x="9991725" y="2327275"/>
          <p14:tracePt t="16699" x="10017125" y="2327275"/>
          <p14:tracePt t="16716" x="10071100" y="2339975"/>
          <p14:tracePt t="16733" x="10080625" y="2339975"/>
          <p14:tracePt t="16749" x="10093325" y="2339975"/>
          <p14:tracePt t="16766" x="10102850" y="2339975"/>
          <p14:tracePt t="16782" x="10112375" y="2339975"/>
          <p14:tracePt t="16799" x="10121900" y="2339975"/>
          <p14:tracePt t="16816" x="10140950" y="2339975"/>
          <p14:tracePt t="16833" x="10150475" y="2339975"/>
          <p14:tracePt t="16850" x="10188575" y="2339975"/>
          <p14:tracePt t="16866" x="10198100" y="2339975"/>
          <p14:tracePt t="16883" x="10226675" y="2352675"/>
          <p14:tracePt t="16900" x="10236200" y="2352675"/>
          <p14:tracePt t="16916" x="10245725" y="2352675"/>
          <p14:tracePt t="16950" x="10248900" y="2352675"/>
          <p14:tracePt t="16980" x="10255250" y="2355850"/>
          <p14:tracePt t="16995" x="10264775" y="2355850"/>
          <p14:tracePt t="17011" x="10274300" y="2355850"/>
          <p14:tracePt t="17020" x="10280650" y="2355850"/>
          <p14:tracePt t="17033" x="10290175" y="2355850"/>
          <p14:tracePt t="17049" x="10293350" y="2355850"/>
          <p14:tracePt t="17066" x="10306050" y="2355850"/>
          <p14:tracePt t="17083" x="10340975" y="2355850"/>
          <p14:tracePt t="17099" x="10372725" y="2352675"/>
          <p14:tracePt t="17116" x="10423525" y="2352675"/>
          <p14:tracePt t="17133" x="10452100" y="2352675"/>
          <p14:tracePt t="17149" x="10487025" y="2352675"/>
          <p14:tracePt t="17166" x="10518775" y="2352675"/>
          <p14:tracePt t="17183" x="10541000" y="2352675"/>
          <p14:tracePt t="17199" x="10560050" y="2349500"/>
          <p14:tracePt t="17216" x="10594975" y="2343150"/>
          <p14:tracePt t="17233" x="10623550" y="2343150"/>
          <p14:tracePt t="17250" x="10642600" y="2343150"/>
          <p14:tracePt t="17266" x="10658475" y="2336800"/>
          <p14:tracePt t="17282" x="10677525" y="2336800"/>
          <p14:tracePt t="17300" x="10709275" y="2336800"/>
          <p14:tracePt t="17316" x="10725150" y="2330450"/>
          <p14:tracePt t="17333" x="10747375" y="2330450"/>
          <p14:tracePt t="17349" x="10760075" y="2330450"/>
          <p14:tracePt t="17366" x="10798175" y="2330450"/>
          <p14:tracePt t="17383" x="10804525" y="2330450"/>
          <p14:tracePt t="17399" x="10826750" y="2330450"/>
          <p14:tracePt t="17416" x="10836275" y="2327275"/>
          <p14:tracePt t="17432" x="10848975" y="2327275"/>
          <p14:tracePt t="17449" x="10864850" y="2327275"/>
          <p14:tracePt t="17466" x="10868025" y="2327275"/>
          <p14:tracePt t="17573" x="10861675" y="2327275"/>
          <p14:tracePt t="17580" x="10814050" y="2327275"/>
          <p14:tracePt t="17589" x="10756900" y="2330450"/>
          <p14:tracePt t="17599" x="10693400" y="2339975"/>
          <p14:tracePt t="17616" x="10582275" y="2381250"/>
          <p14:tracePt t="17633" x="10464800" y="2387600"/>
          <p14:tracePt t="17649" x="10331450" y="2422525"/>
          <p14:tracePt t="17667" x="10172700" y="2438400"/>
          <p14:tracePt t="17683" x="9991725" y="2447925"/>
          <p14:tracePt t="17700" x="9861550" y="2463800"/>
          <p14:tracePt t="17717" x="9671050" y="2473325"/>
          <p14:tracePt t="17733" x="9512300" y="2498725"/>
          <p14:tracePt t="17749" x="9391650" y="2514600"/>
          <p14:tracePt t="17766" x="9159875" y="2514600"/>
          <p14:tracePt t="17783" x="9086850" y="2514600"/>
          <p14:tracePt t="17799" x="8883650" y="2514600"/>
          <p14:tracePt t="17816" x="8753475" y="2520950"/>
          <p14:tracePt t="17833" x="8645525" y="2520950"/>
          <p14:tracePt t="17850" x="8505825" y="2540000"/>
          <p14:tracePt t="17867" x="8397875" y="2552700"/>
          <p14:tracePt t="17883" x="8308975" y="2562225"/>
          <p14:tracePt t="17899" x="8181975" y="2568575"/>
          <p14:tracePt t="17917" x="8061325" y="2584450"/>
          <p14:tracePt t="17933" x="7975600" y="2584450"/>
          <p14:tracePt t="17949" x="7889875" y="2581275"/>
          <p14:tracePt t="17951" x="7870825" y="2581275"/>
          <p14:tracePt t="17967" x="7848600" y="2581275"/>
          <p14:tracePt t="17983" x="7800975" y="2581275"/>
          <p14:tracePt t="17999" x="7750175" y="2590800"/>
          <p14:tracePt t="18016" x="7620000" y="2597150"/>
          <p14:tracePt t="18033" x="7543800" y="2597150"/>
          <p14:tracePt t="18049" x="7477125" y="2603500"/>
          <p14:tracePt t="18066" x="7397750" y="2619375"/>
          <p14:tracePt t="18083" x="7331075" y="2625725"/>
          <p14:tracePt t="18100" x="7254875" y="2632075"/>
          <p14:tracePt t="18117" x="7204075" y="2638425"/>
          <p14:tracePt t="18133" x="7127875" y="2638425"/>
          <p14:tracePt t="18149" x="7096125" y="2644775"/>
          <p14:tracePt t="18167" x="7045325" y="2651125"/>
          <p14:tracePt t="18183" x="7004050" y="2657475"/>
          <p14:tracePt t="18199" x="6956425" y="2676525"/>
          <p14:tracePt t="18217" x="6870700" y="2701925"/>
          <p14:tracePt t="18233" x="6819900" y="2714625"/>
          <p14:tracePt t="18250" x="6784975" y="2733675"/>
          <p14:tracePt t="18267" x="6750050" y="2736850"/>
          <p14:tracePt t="18283" x="6721475" y="2749550"/>
          <p14:tracePt t="18300" x="6702425" y="2755900"/>
          <p14:tracePt t="18317" x="6661150" y="2762250"/>
          <p14:tracePt t="18333" x="6610350" y="2774950"/>
          <p14:tracePt t="18350" x="6578600" y="2774950"/>
          <p14:tracePt t="18366" x="6537325" y="2781300"/>
          <p14:tracePt t="18383" x="6502400" y="2781300"/>
          <p14:tracePt t="18399" x="6442075" y="2790825"/>
          <p14:tracePt t="18417" x="6432550" y="2790825"/>
          <p14:tracePt t="18433" x="6391275" y="2790825"/>
          <p14:tracePt t="18449" x="6378575" y="2790825"/>
          <p14:tracePt t="18467" x="6362700" y="2790825"/>
          <p14:tracePt t="18483" x="6343650" y="2790825"/>
          <p14:tracePt t="18499" x="6321425" y="2790825"/>
          <p14:tracePt t="18517" x="6302375" y="2790825"/>
          <p14:tracePt t="18532" x="6283325" y="2790825"/>
          <p14:tracePt t="18550" x="6273800" y="2797175"/>
          <p14:tracePt t="18567" x="6267450" y="2800350"/>
          <p14:tracePt t="19373" x="6270625" y="2803525"/>
          <p14:tracePt t="19381" x="6286500" y="2803525"/>
          <p14:tracePt t="19389" x="6296025" y="2803525"/>
          <p14:tracePt t="19397" x="6318250" y="2809875"/>
          <p14:tracePt t="19412" x="6330950" y="2809875"/>
          <p14:tracePt t="19429" x="6362700" y="2816225"/>
          <p14:tracePt t="19445" x="6419850" y="2822575"/>
          <p14:tracePt t="19462" x="6492875" y="2828925"/>
          <p14:tracePt t="19478" x="6534150" y="2835275"/>
          <p14:tracePt t="19495" x="6575425" y="2841625"/>
          <p14:tracePt t="19512" x="6604000" y="2847975"/>
          <p14:tracePt t="19529" x="6632575" y="2847975"/>
          <p14:tracePt t="19545" x="6645275" y="2847975"/>
          <p14:tracePt t="19563" x="6667500" y="2851150"/>
          <p14:tracePt t="19579" x="6686550" y="2851150"/>
          <p14:tracePt t="19595" x="6705600" y="2851150"/>
          <p14:tracePt t="19612" x="6746875" y="2851150"/>
          <p14:tracePt t="19628" x="6804025" y="2847975"/>
          <p14:tracePt t="19646" x="6854825" y="2841625"/>
          <p14:tracePt t="19662" x="6924675" y="2844800"/>
          <p14:tracePt t="19679" x="6943725" y="2851150"/>
          <p14:tracePt t="19695" x="6985000" y="2863850"/>
          <p14:tracePt t="19712" x="7035800" y="2870200"/>
          <p14:tracePt t="19728" x="7077075" y="2876550"/>
          <p14:tracePt t="19746" x="7118350" y="2876550"/>
          <p14:tracePt t="19762" x="7143750" y="2876550"/>
          <p14:tracePt t="19779" x="7172325" y="2876550"/>
          <p14:tracePt t="19796" x="7188200" y="2876550"/>
          <p14:tracePt t="19812" x="7207250" y="2879725"/>
          <p14:tracePt t="19829" x="7226300" y="2879725"/>
          <p14:tracePt t="19846" x="7261225" y="2879725"/>
          <p14:tracePt t="19862" x="7289800" y="2876550"/>
          <p14:tracePt t="19879" x="7331075" y="2873375"/>
          <p14:tracePt t="19896" x="7356475" y="2867025"/>
          <p14:tracePt t="19912" x="7375525" y="2867025"/>
          <p14:tracePt t="19928" x="7391400" y="2867025"/>
          <p14:tracePt t="19946" x="7404100" y="2867025"/>
          <p14:tracePt t="19962" x="7439025" y="2860675"/>
          <p14:tracePt t="19978" x="7467600" y="2860675"/>
          <p14:tracePt t="19995" x="7499350" y="2860675"/>
          <p14:tracePt t="20012" x="7537450" y="2860675"/>
          <p14:tracePt t="20029" x="7559675" y="2860675"/>
          <p14:tracePt t="20046" x="7572375" y="2857500"/>
          <p14:tracePt t="20062" x="7578725" y="2857500"/>
          <p14:tracePt t="20079" x="7591425" y="2857500"/>
          <p14:tracePt t="20095" x="7626350" y="2844800"/>
          <p14:tracePt t="20112" x="7664450" y="2832100"/>
          <p14:tracePt t="20128" x="7677150" y="2828925"/>
          <p14:tracePt t="20145" x="7712075" y="2822575"/>
          <p14:tracePt t="20162" x="7737475" y="2822575"/>
          <p14:tracePt t="20179" x="7756525" y="2822575"/>
          <p14:tracePt t="20195" x="7778750" y="2822575"/>
          <p14:tracePt t="20212" x="7816850" y="2828925"/>
          <p14:tracePt t="20229" x="7864475" y="2828925"/>
          <p14:tracePt t="20245" x="7905750" y="2828925"/>
          <p14:tracePt t="20263" x="7953375" y="2835275"/>
          <p14:tracePt t="20279" x="7985125" y="2835275"/>
          <p14:tracePt t="20296" x="8045450" y="2841625"/>
          <p14:tracePt t="20312" x="8067675" y="2841625"/>
          <p14:tracePt t="20329" x="8124825" y="2841625"/>
          <p14:tracePt t="20345" x="8150225" y="2841625"/>
          <p14:tracePt t="20362" x="8201025" y="2841625"/>
          <p14:tracePt t="20378" x="8229600" y="2841625"/>
          <p14:tracePt t="20396" x="8270875" y="2847975"/>
          <p14:tracePt t="20412" x="8283575" y="2851150"/>
          <p14:tracePt t="20429" x="8312150" y="2851150"/>
          <p14:tracePt t="20446" x="8353425" y="2851150"/>
          <p14:tracePt t="20462" x="8401050" y="2851150"/>
          <p14:tracePt t="20479" x="8455025" y="2851150"/>
          <p14:tracePt t="20495" x="8496300" y="2851150"/>
          <p14:tracePt t="20512" x="8553450" y="2851150"/>
          <p14:tracePt t="20529" x="8585200" y="2851150"/>
          <p14:tracePt t="20546" x="8626475" y="2851150"/>
          <p14:tracePt t="20562" x="8667750" y="2851150"/>
          <p14:tracePt t="20579" x="8715375" y="2851150"/>
          <p14:tracePt t="20595" x="8791575" y="2851150"/>
          <p14:tracePt t="20612" x="8874125" y="2847975"/>
          <p14:tracePt t="20628" x="8924925" y="2847975"/>
          <p14:tracePt t="20646" x="8950325" y="2847975"/>
          <p14:tracePt t="20662" x="8959850" y="2847975"/>
          <p14:tracePt t="20699" x="8963025" y="2847975"/>
          <p14:tracePt t="20723" x="8978900" y="2847975"/>
          <p14:tracePt t="20731" x="8988425" y="2847975"/>
          <p14:tracePt t="20746" x="9017000" y="2847975"/>
          <p14:tracePt t="20762" x="9020175" y="2847975"/>
          <p14:tracePt t="20778" x="9029700" y="2847975"/>
          <p14:tracePt t="20795" x="9045575" y="2847975"/>
          <p14:tracePt t="20859" x="9048750" y="2847975"/>
          <p14:tracePt t="20883" x="9051925" y="2847975"/>
          <p14:tracePt t="20931" x="9058275" y="2847975"/>
          <p14:tracePt t="20955" x="9061450" y="2847975"/>
          <p14:tracePt t="20981" x="9067800" y="2847975"/>
          <p14:tracePt t="20989" x="9070975" y="2847975"/>
          <p14:tracePt t="20997" x="9077325" y="2847975"/>
          <p14:tracePt t="21012" x="9086850" y="2847975"/>
          <p14:tracePt t="21029" x="9090025" y="2847975"/>
          <p14:tracePt t="21045" x="9099550" y="2847975"/>
          <p14:tracePt t="21062" x="9118600" y="2844800"/>
          <p14:tracePt t="21117" x="9121775" y="2844800"/>
          <p14:tracePt t="21125" x="9128125" y="2844800"/>
          <p14:tracePt t="21133" x="9131300" y="2844800"/>
          <p14:tracePt t="21146" x="9137650" y="2844800"/>
          <p14:tracePt t="21162" x="9144000" y="2844800"/>
          <p14:tracePt t="21179" x="9159875" y="2844800"/>
          <p14:tracePt t="21196" x="9185275" y="2844800"/>
          <p14:tracePt t="21212" x="9188450" y="2844800"/>
          <p14:tracePt t="21229" x="9217025" y="2844800"/>
          <p14:tracePt t="21245" x="9239250" y="2844800"/>
          <p14:tracePt t="21262" x="9267825" y="2838450"/>
          <p14:tracePt t="21279" x="9290050" y="2825750"/>
          <p14:tracePt t="21296" x="9318625" y="2825750"/>
          <p14:tracePt t="21312" x="9324975" y="2822575"/>
          <p14:tracePt t="21329" x="9334500" y="2822575"/>
          <p14:tracePt t="21397" x="9340850" y="2822575"/>
          <p14:tracePt t="21784" x="9350375" y="2822575"/>
          <p14:tracePt t="21791" x="9353550" y="2822575"/>
          <p14:tracePt t="21800" x="9359900" y="2822575"/>
          <p14:tracePt t="21808" x="9363075" y="2822575"/>
          <p14:tracePt t="21823" x="9366250" y="2819400"/>
          <p14:tracePt t="21839" x="9388475" y="2819400"/>
          <p14:tracePt t="21856" x="9404350" y="2819400"/>
          <p14:tracePt t="21873" x="9426575" y="2819400"/>
          <p14:tracePt t="21889" x="9445625" y="2819400"/>
          <p14:tracePt t="21906" x="9467850" y="2819400"/>
          <p14:tracePt t="21923" x="9486900" y="2819400"/>
          <p14:tracePt t="21939" x="9515475" y="2819400"/>
          <p14:tracePt t="21956" x="9534525" y="2819400"/>
          <p14:tracePt t="21973" x="9550400" y="2819400"/>
          <p14:tracePt t="21989" x="9556750" y="2813050"/>
          <p14:tracePt t="22089" x="9556750" y="2809875"/>
          <p14:tracePt t="22121" x="9563100" y="2809875"/>
          <p14:tracePt t="22153" x="9566275" y="2809875"/>
          <p14:tracePt t="22169" x="9572625" y="2809875"/>
          <p14:tracePt t="22177" x="9575800" y="2809875"/>
          <p14:tracePt t="22193" x="9582150" y="2809875"/>
          <p14:tracePt t="22201" x="9585325" y="2809875"/>
          <p14:tracePt t="22209" x="9594850" y="2809875"/>
          <p14:tracePt t="22223" x="9604375" y="2809875"/>
          <p14:tracePt t="22239" x="9620250" y="2809875"/>
          <p14:tracePt t="22256" x="9639300" y="2809875"/>
          <p14:tracePt t="22273" x="9664700" y="2809875"/>
          <p14:tracePt t="22289" x="9674225" y="2809875"/>
          <p14:tracePt t="22306" x="9683750" y="2809875"/>
          <p14:tracePt t="22323" x="9693275" y="2803525"/>
          <p14:tracePt t="22340" x="9709150" y="2803525"/>
          <p14:tracePt t="22356" x="9712325" y="2803525"/>
          <p14:tracePt t="22373" x="9721850" y="2803525"/>
          <p14:tracePt t="22390" x="9731375" y="2803525"/>
          <p14:tracePt t="22406" x="9740900" y="2803525"/>
          <p14:tracePt t="22423" x="9756775" y="2800350"/>
          <p14:tracePt t="22439" x="9775825" y="2800350"/>
          <p14:tracePt t="22456" x="9791700" y="2794000"/>
          <p14:tracePt t="22473" x="9801225" y="2790825"/>
          <p14:tracePt t="22489" x="9813925" y="2784475"/>
          <p14:tracePt t="22506" x="9826625" y="2781300"/>
          <p14:tracePt t="22522" x="9848850" y="2774950"/>
          <p14:tracePt t="22539" x="9864725" y="2774950"/>
          <p14:tracePt t="22556" x="9877425" y="2768600"/>
          <p14:tracePt t="22572" x="9890125" y="2768600"/>
          <p14:tracePt t="22589" x="9896475" y="2768600"/>
          <p14:tracePt t="22606" x="9902825" y="2768600"/>
          <p14:tracePt t="22623" x="9906000" y="2768600"/>
          <p14:tracePt t="22639" x="9912350" y="2765425"/>
          <p14:tracePt t="22656" x="9915525" y="2765425"/>
          <p14:tracePt t="23573" x="9918700" y="2765425"/>
          <p14:tracePt t="23589" x="9928225" y="2765425"/>
          <p14:tracePt t="23597" x="9953625" y="2765425"/>
          <p14:tracePt t="23605" x="9985375" y="2768600"/>
          <p14:tracePt t="23613" x="10010775" y="2768600"/>
          <p14:tracePt t="23628" x="10074275" y="2768600"/>
          <p14:tracePt t="23644" x="10118725" y="2768600"/>
          <p14:tracePt t="23660" x="10191750" y="2768600"/>
          <p14:tracePt t="23677" x="10274300" y="2768600"/>
          <p14:tracePt t="23694" x="10321925" y="2768600"/>
          <p14:tracePt t="23710" x="10363200" y="2774950"/>
          <p14:tracePt t="23727" x="10382250" y="2774950"/>
          <p14:tracePt t="23744" x="10401300" y="2774950"/>
          <p14:tracePt t="23760" x="10429875" y="2774950"/>
          <p14:tracePt t="23778" x="10471150" y="2774950"/>
          <p14:tracePt t="23794" x="10512425" y="2781300"/>
          <p14:tracePt t="23810" x="10560050" y="2781300"/>
          <p14:tracePt t="23828" x="10604500" y="2787650"/>
          <p14:tracePt t="23844" x="10620375" y="2787650"/>
          <p14:tracePt t="23861" x="10655300" y="2787650"/>
          <p14:tracePt t="23877" x="10690225" y="2787650"/>
          <p14:tracePt t="23894" x="10718800" y="2787650"/>
          <p14:tracePt t="23911" x="10741025" y="2784475"/>
          <p14:tracePt t="23927" x="10753725" y="2778125"/>
          <p14:tracePt t="23944" x="10769600" y="2778125"/>
          <p14:tracePt t="23960" x="10772775" y="2778125"/>
          <p14:tracePt t="23977" x="10782300" y="2778125"/>
          <p14:tracePt t="24120" x="10788650" y="2778125"/>
          <p14:tracePt t="24128" x="10791825" y="2778125"/>
          <p14:tracePt t="24304" x="10760075" y="2781300"/>
          <p14:tracePt t="24310" x="10741025" y="2787650"/>
          <p14:tracePt t="24319" x="10709275" y="2794000"/>
          <p14:tracePt t="24327" x="10652125" y="2809875"/>
          <p14:tracePt t="24343" x="10588625" y="2816225"/>
          <p14:tracePt t="24359" x="10375900" y="2825750"/>
          <p14:tracePt t="24376" x="10267950" y="2825750"/>
          <p14:tracePt t="24392" x="10207625" y="2832100"/>
          <p14:tracePt t="24409" x="10125075" y="2832100"/>
          <p14:tracePt t="24426" x="10004425" y="2847975"/>
          <p14:tracePt t="24443" x="9896475" y="2857500"/>
          <p14:tracePt t="24459" x="9788525" y="2873375"/>
          <p14:tracePt t="24476" x="9648825" y="2879725"/>
          <p14:tracePt t="24493" x="9509125" y="2889250"/>
          <p14:tracePt t="24495" x="9445625" y="2905125"/>
          <p14:tracePt t="24509" x="9347200" y="2914650"/>
          <p14:tracePt t="24526" x="9207500" y="2955925"/>
          <p14:tracePt t="24543" x="9036050" y="2981325"/>
          <p14:tracePt t="24559" x="8807450" y="3022600"/>
          <p14:tracePt t="24576" x="8677275" y="3057525"/>
          <p14:tracePt t="24593" x="8559800" y="3063875"/>
          <p14:tracePt t="24609" x="8439150" y="3082925"/>
          <p14:tracePt t="24626" x="8318500" y="3114675"/>
          <p14:tracePt t="24642" x="8239125" y="3127375"/>
          <p14:tracePt t="24660" x="8150225" y="3152775"/>
          <p14:tracePt t="24676" x="8020050" y="3168650"/>
          <p14:tracePt t="24693" x="7908925" y="3184525"/>
          <p14:tracePt t="24710" x="7740650" y="3184525"/>
          <p14:tracePt t="24726" x="7572375" y="3200400"/>
          <p14:tracePt t="24743" x="7432675" y="3209925"/>
          <p14:tracePt t="24759" x="7258050" y="3213100"/>
          <p14:tracePt t="24776" x="7162800" y="3216275"/>
          <p14:tracePt t="24793" x="7045325" y="3216275"/>
          <p14:tracePt t="24809" x="6959600" y="3216275"/>
          <p14:tracePt t="24826" x="6851650" y="3216275"/>
          <p14:tracePt t="24843" x="6740525" y="3225800"/>
          <p14:tracePt t="24859" x="6673850" y="3238500"/>
          <p14:tracePt t="24876" x="6607175" y="3238500"/>
          <p14:tracePt t="24892" x="6530975" y="3248025"/>
          <p14:tracePt t="24910" x="6445250" y="3248025"/>
          <p14:tracePt t="24926" x="6378575" y="3248025"/>
          <p14:tracePt t="24943" x="6324600" y="3248025"/>
          <p14:tracePt t="24960" x="6273800" y="3244850"/>
          <p14:tracePt t="24976" x="6203950" y="3244850"/>
          <p14:tracePt t="24993" x="6124575" y="3248025"/>
          <p14:tracePt t="24995" x="6102350" y="3248025"/>
          <p14:tracePt t="25009" x="6070600" y="3248025"/>
          <p14:tracePt t="25026" x="5997575" y="3254375"/>
          <p14:tracePt t="25043" x="5962650" y="3254375"/>
          <p14:tracePt t="25060" x="5949950" y="3254375"/>
          <p14:tracePt t="25076" x="5934075" y="3254375"/>
          <p14:tracePt t="25093" x="5915025" y="3254375"/>
          <p14:tracePt t="25109" x="5905500" y="3254375"/>
          <p14:tracePt t="25127" x="5886450" y="3254375"/>
          <p14:tracePt t="25142" x="5876925" y="3254375"/>
          <p14:tracePt t="25160" x="5867400" y="3254375"/>
          <p14:tracePt t="25217" x="5864225" y="3254375"/>
          <p14:tracePt t="29252" x="5864225" y="3263900"/>
          <p14:tracePt t="29259" x="5864225" y="3279775"/>
          <p14:tracePt t="29267" x="5870575" y="3298825"/>
          <p14:tracePt t="29275" x="5870575" y="3308350"/>
          <p14:tracePt t="29291" x="5876925" y="3317875"/>
          <p14:tracePt t="29307" x="5883275" y="3343275"/>
          <p14:tracePt t="29324" x="5883275" y="3349625"/>
          <p14:tracePt t="29341" x="5883275" y="3362325"/>
          <p14:tracePt t="29358" x="5886450" y="3384550"/>
          <p14:tracePt t="29374" x="5886450" y="3394075"/>
          <p14:tracePt t="29390" x="5886450" y="3406775"/>
          <p14:tracePt t="29407" x="5886450" y="3419475"/>
          <p14:tracePt t="29423" x="5886450" y="3441700"/>
          <p14:tracePt t="29441" x="5886450" y="3457575"/>
          <p14:tracePt t="29458" x="5899150" y="3498850"/>
          <p14:tracePt t="29474" x="5899150" y="3508375"/>
          <p14:tracePt t="29491" x="5905500" y="3527425"/>
          <p14:tracePt t="29507" x="5908675" y="3536950"/>
          <p14:tracePt t="29524" x="5915025" y="3568700"/>
          <p14:tracePt t="29540" x="5918200" y="3590925"/>
          <p14:tracePt t="29557" x="5924550" y="3616325"/>
          <p14:tracePt t="29574" x="5924550" y="3644900"/>
          <p14:tracePt t="29591" x="5924550" y="3654425"/>
          <p14:tracePt t="29607" x="5924550" y="3657600"/>
          <p14:tracePt t="29661" x="5927725" y="3657600"/>
          <p14:tracePt t="29797" x="5927725" y="3660775"/>
          <p14:tracePt t="30833" x="5937250" y="3660775"/>
          <p14:tracePt t="30841" x="5978525" y="3660775"/>
          <p14:tracePt t="30850" x="6010275" y="3660775"/>
          <p14:tracePt t="30872" x="6149975" y="3660775"/>
          <p14:tracePt t="30889" x="6254750" y="3660775"/>
          <p14:tracePt t="30905" x="6426200" y="3670300"/>
          <p14:tracePt t="30922" x="6661150" y="3689350"/>
          <p14:tracePt t="30939" x="6797675" y="3689350"/>
          <p14:tracePt t="30955" x="6978650" y="3689350"/>
          <p14:tracePt t="30972" x="7181850" y="3654425"/>
          <p14:tracePt t="30988" x="7493000" y="3654425"/>
          <p14:tracePt t="31005" x="7683500" y="3648075"/>
          <p14:tracePt t="31022" x="7851775" y="3648075"/>
          <p14:tracePt t="31039" x="8010525" y="3651250"/>
          <p14:tracePt t="31055" x="8128000" y="3660775"/>
          <p14:tracePt t="31072" x="8226425" y="3667125"/>
          <p14:tracePt t="31088" x="8343900" y="3676650"/>
          <p14:tracePt t="31089" x="8378825" y="3676650"/>
          <p14:tracePt t="31105" x="8394700" y="3683000"/>
          <p14:tracePt t="31122" x="8461375" y="3698875"/>
          <p14:tracePt t="31139" x="8496300" y="3705225"/>
          <p14:tracePt t="31155" x="8550275" y="3705225"/>
          <p14:tracePt t="31172" x="8626475" y="3705225"/>
          <p14:tracePt t="31189" x="8705850" y="3705225"/>
          <p14:tracePt t="31205" x="8785225" y="3702050"/>
          <p14:tracePt t="31221" x="8836025" y="3702050"/>
          <p14:tracePt t="31239" x="8870950" y="3702050"/>
          <p14:tracePt t="31255" x="8883650" y="3702050"/>
          <p14:tracePt t="31272" x="8899525" y="3702050"/>
          <p14:tracePt t="31289" x="8928100" y="3708400"/>
          <p14:tracePt t="31305" x="8969375" y="3714750"/>
          <p14:tracePt t="31322" x="9010650" y="3721100"/>
          <p14:tracePt t="31338" x="9042400" y="3721100"/>
          <p14:tracePt t="31355" x="9058275" y="3727450"/>
          <p14:tracePt t="31372" x="9061450" y="3730625"/>
          <p14:tracePt t="32481" x="9039225" y="3730625"/>
          <p14:tracePt t="32488" x="9010650" y="3730625"/>
          <p14:tracePt t="32497" x="8997950" y="3740150"/>
          <p14:tracePt t="32505" x="8950325" y="3740150"/>
          <p14:tracePt t="32520" x="8905875" y="3749675"/>
          <p14:tracePt t="32537" x="8763000" y="3756025"/>
          <p14:tracePt t="32553" x="8651875" y="3781425"/>
          <p14:tracePt t="32571" x="8515350" y="3787775"/>
          <p14:tracePt t="32587" x="8404225" y="3813175"/>
          <p14:tracePt t="32604" x="8305800" y="3819525"/>
          <p14:tracePt t="32620" x="8216900" y="3835400"/>
          <p14:tracePt t="32637" x="8118475" y="3841750"/>
          <p14:tracePt t="32653" x="8010525" y="3851275"/>
          <p14:tracePt t="32671" x="7934325" y="3857625"/>
          <p14:tracePt t="32688" x="7864475" y="3870325"/>
          <p14:tracePt t="32704" x="7775575" y="3886200"/>
          <p14:tracePt t="32720" x="7686675" y="3917950"/>
          <p14:tracePt t="32738" x="7607300" y="3930650"/>
          <p14:tracePt t="32754" x="7499350" y="3940175"/>
          <p14:tracePt t="32771" x="7439025" y="3946525"/>
          <p14:tracePt t="32787" x="7366000" y="3952875"/>
          <p14:tracePt t="32804" x="7331075" y="3959225"/>
          <p14:tracePt t="32821" x="7283450" y="3965575"/>
          <p14:tracePt t="32837" x="7270750" y="3965575"/>
          <p14:tracePt t="32854" x="7248525" y="3968750"/>
          <p14:tracePt t="32870" x="7229475" y="3968750"/>
          <p14:tracePt t="32888" x="7204075" y="3968750"/>
          <p14:tracePt t="32904" x="7169150" y="3975100"/>
          <p14:tracePt t="32920" x="7127875" y="3975100"/>
          <p14:tracePt t="32937" x="7099300" y="3971925"/>
          <p14:tracePt t="32954" x="7080250" y="3968750"/>
          <p14:tracePt t="32971" x="7058025" y="3962400"/>
          <p14:tracePt t="32987" x="7029450" y="3956050"/>
          <p14:tracePt t="33003" x="6994525" y="3946525"/>
          <p14:tracePt t="33020" x="6981825" y="3933825"/>
          <p14:tracePt t="33037" x="6921500" y="3914775"/>
          <p14:tracePt t="33054" x="6892925" y="3911600"/>
          <p14:tracePt t="33071" x="6873875" y="3911600"/>
          <p14:tracePt t="33087" x="6858000" y="3905250"/>
          <p14:tracePt t="33104" x="6854825" y="3902075"/>
          <p14:tracePt t="33120" x="6832600" y="3895725"/>
          <p14:tracePt t="33137" x="6819900" y="3892550"/>
          <p14:tracePt t="33153" x="6784975" y="3886200"/>
          <p14:tracePt t="33170" x="6727825" y="3879850"/>
          <p14:tracePt t="33188" x="6667500" y="3860800"/>
          <p14:tracePt t="33204" x="6648450" y="3860800"/>
          <p14:tracePt t="33221" x="6623050" y="3860800"/>
          <p14:tracePt t="33237" x="6581775" y="3854450"/>
          <p14:tracePt t="33254" x="6530975" y="3848100"/>
          <p14:tracePt t="33271" x="6480175" y="3841750"/>
          <p14:tracePt t="33287" x="6438900" y="3832225"/>
          <p14:tracePt t="33304" x="6391275" y="3832225"/>
          <p14:tracePt t="33321" x="6343650" y="3832225"/>
          <p14:tracePt t="33338" x="6302375" y="3825875"/>
          <p14:tracePt t="33354" x="6251575" y="3813175"/>
          <p14:tracePt t="33370" x="6210300" y="3813175"/>
          <p14:tracePt t="33388" x="6162675" y="3806825"/>
          <p14:tracePt t="33404" x="6115050" y="3800475"/>
          <p14:tracePt t="33421" x="6067425" y="3800475"/>
          <p14:tracePt t="33437" x="6019800" y="3794125"/>
          <p14:tracePt t="33454" x="5962650" y="3787775"/>
          <p14:tracePt t="33471" x="5934075" y="3784600"/>
          <p14:tracePt t="33487" x="5911850" y="3784600"/>
          <p14:tracePt t="33504" x="5857875" y="3778250"/>
          <p14:tracePt t="33521" x="5826125" y="3778250"/>
          <p14:tracePt t="33537" x="5784850" y="3778250"/>
          <p14:tracePt t="33554" x="5734050" y="3781425"/>
          <p14:tracePt t="33571" x="5680075" y="3781425"/>
          <p14:tracePt t="33588" x="5622925" y="3781425"/>
          <p14:tracePt t="33604" x="5581650" y="3781425"/>
          <p14:tracePt t="33620" x="5549900" y="3781425"/>
          <p14:tracePt t="33638" x="5483225" y="3781425"/>
          <p14:tracePt t="33654" x="5473700" y="3781425"/>
          <p14:tracePt t="33670" x="5445125" y="3781425"/>
          <p14:tracePt t="33687" x="5426075" y="3784600"/>
          <p14:tracePt t="33704" x="5381625" y="3784600"/>
          <p14:tracePt t="33721" x="5353050" y="3790950"/>
          <p14:tracePt t="33737" x="5334000" y="3797300"/>
          <p14:tracePt t="33754" x="5311775" y="3806825"/>
          <p14:tracePt t="33771" x="5295900" y="3816350"/>
          <p14:tracePt t="33787" x="5280025" y="3822700"/>
          <p14:tracePt t="33804" x="5267325" y="3832225"/>
          <p14:tracePt t="33821" x="5251450" y="3841750"/>
          <p14:tracePt t="33837" x="5241925" y="3844925"/>
          <p14:tracePt t="33854" x="5222875" y="3854450"/>
          <p14:tracePt t="33871" x="5213350" y="3863975"/>
          <p14:tracePt t="33887" x="5203825" y="3873500"/>
          <p14:tracePt t="33904" x="5191125" y="3898900"/>
          <p14:tracePt t="33921" x="5178425" y="3914775"/>
          <p14:tracePt t="33937" x="5175250" y="3933825"/>
          <p14:tracePt t="33954" x="5168900" y="3949700"/>
          <p14:tracePt t="33970" x="5168900" y="3962400"/>
          <p14:tracePt t="33988" x="5168900" y="3984625"/>
          <p14:tracePt t="34004" x="5168900" y="4003675"/>
          <p14:tracePt t="34020" x="5168900" y="4016375"/>
          <p14:tracePt t="34037" x="5175250" y="4038600"/>
          <p14:tracePt t="34054" x="5178425" y="4054475"/>
          <p14:tracePt t="34071" x="5184775" y="4073525"/>
          <p14:tracePt t="34088" x="5194300" y="4105275"/>
          <p14:tracePt t="34104" x="5200650" y="4117975"/>
          <p14:tracePt t="34120" x="5210175" y="4124325"/>
          <p14:tracePt t="34137" x="5219700" y="4140200"/>
          <p14:tracePt t="34154" x="5267325" y="4175125"/>
          <p14:tracePt t="34171" x="5308600" y="4200525"/>
          <p14:tracePt t="34187" x="5343525" y="4210050"/>
          <p14:tracePt t="34204" x="5403850" y="4222750"/>
          <p14:tracePt t="34221" x="5483225" y="4238625"/>
          <p14:tracePt t="34238" x="5581650" y="4260850"/>
          <p14:tracePt t="34254" x="5689600" y="4260850"/>
          <p14:tracePt t="34270" x="5838825" y="4270375"/>
          <p14:tracePt t="34287" x="5975350" y="4279900"/>
          <p14:tracePt t="34304" x="6064250" y="4286250"/>
          <p14:tracePt t="34321" x="6140450" y="4286250"/>
          <p14:tracePt t="34337" x="6200775" y="4286250"/>
          <p14:tracePt t="34354" x="6305550" y="4286250"/>
          <p14:tracePt t="34371" x="6394450" y="4292600"/>
          <p14:tracePt t="34387" x="6489700" y="4289425"/>
          <p14:tracePt t="34403" x="6569075" y="4283075"/>
          <p14:tracePt t="34421" x="6708775" y="4273550"/>
          <p14:tracePt t="34438" x="6835775" y="4273550"/>
          <p14:tracePt t="34454" x="6972300" y="4273550"/>
          <p14:tracePt t="34471" x="7048500" y="4273550"/>
          <p14:tracePt t="34488" x="7178675" y="4267200"/>
          <p14:tracePt t="34504" x="7232650" y="4267200"/>
          <p14:tracePt t="34521" x="7299325" y="4267200"/>
          <p14:tracePt t="34537" x="7381875" y="4267200"/>
          <p14:tracePt t="34554" x="7419975" y="4267200"/>
          <p14:tracePt t="34571" x="7470775" y="4270375"/>
          <p14:tracePt t="34587" x="7537450" y="4276725"/>
          <p14:tracePt t="34604" x="7594600" y="4283075"/>
          <p14:tracePt t="34621" x="7712075" y="4283075"/>
          <p14:tracePt t="34637" x="7785100" y="4279900"/>
          <p14:tracePt t="34654" x="7870825" y="4279900"/>
          <p14:tracePt t="34671" x="7927975" y="4273550"/>
          <p14:tracePt t="34688" x="7988300" y="4260850"/>
          <p14:tracePt t="34704" x="7997825" y="4260850"/>
          <p14:tracePt t="34720" x="8013700" y="4257675"/>
          <p14:tracePt t="34738" x="8032750" y="4251325"/>
          <p14:tracePt t="34754" x="8042275" y="4251325"/>
          <p14:tracePt t="34771" x="8045450" y="4248150"/>
          <p14:tracePt t="34787" x="8080375" y="4232275"/>
          <p14:tracePt t="34804" x="8118475" y="4213225"/>
          <p14:tracePt t="34821" x="8147050" y="4197350"/>
          <p14:tracePt t="34837" x="8169275" y="4175125"/>
          <p14:tracePt t="34854" x="8185150" y="4159250"/>
          <p14:tracePt t="34871" x="8194675" y="4137025"/>
          <p14:tracePt t="34887" x="8204200" y="4130675"/>
          <p14:tracePt t="34904" x="8207375" y="4114800"/>
          <p14:tracePt t="34921" x="8213725" y="4102100"/>
          <p14:tracePt t="34938" x="8213725" y="4086225"/>
          <p14:tracePt t="34971" x="8213725" y="4083050"/>
          <p14:tracePt t="34988" x="8216900" y="4083050"/>
          <p14:tracePt t="36756" x="8239125" y="4092575"/>
          <p14:tracePt t="36763" x="8258175" y="4102100"/>
          <p14:tracePt t="36770" x="8261350" y="4108450"/>
          <p14:tracePt t="37261" x="8261350" y="4111625"/>
          <p14:tracePt t="37269" x="8248650" y="4121150"/>
          <p14:tracePt t="37277" x="8232775" y="4127500"/>
          <p14:tracePt t="37285" x="8204200" y="4146550"/>
          <p14:tracePt t="37300" x="8172450" y="4156075"/>
          <p14:tracePt t="37317" x="8054975" y="4178300"/>
          <p14:tracePt t="37333" x="7927975" y="4184650"/>
          <p14:tracePt t="37351" x="7747000" y="4200525"/>
          <p14:tracePt t="37367" x="7588250" y="4210050"/>
          <p14:tracePt t="37384" x="7397750" y="4229100"/>
          <p14:tracePt t="37401" x="7172325" y="4244975"/>
          <p14:tracePt t="37418" x="6924675" y="4244975"/>
          <p14:tracePt t="37434" x="6661150" y="4244975"/>
          <p14:tracePt t="37451" x="6318250" y="4279900"/>
          <p14:tracePt t="37468" x="5930900" y="4298950"/>
          <p14:tracePt t="37484" x="5826125" y="4298950"/>
          <p14:tracePt t="37500" x="5575300" y="4298950"/>
          <p14:tracePt t="37517" x="5343525" y="4298950"/>
          <p14:tracePt t="37534" x="5099050" y="4298950"/>
          <p14:tracePt t="37550" x="4841875" y="4298950"/>
          <p14:tracePt t="37567" x="4581525" y="4298950"/>
          <p14:tracePt t="37584" x="4257675" y="4308475"/>
          <p14:tracePt t="37601" x="3997325" y="4298950"/>
          <p14:tracePt t="37617" x="3641725" y="4298950"/>
          <p14:tracePt t="37634" x="3384550" y="4292600"/>
          <p14:tracePt t="37650" x="3194050" y="4292600"/>
          <p14:tracePt t="37668" x="2984500" y="4292600"/>
          <p14:tracePt t="37684" x="2854325" y="4267200"/>
          <p14:tracePt t="37701" x="2746375" y="4267200"/>
          <p14:tracePt t="37718" x="2632075" y="4267200"/>
          <p14:tracePt t="37734" x="2606675" y="4267200"/>
          <p14:tracePt t="37750" x="2514600" y="4270375"/>
          <p14:tracePt t="37767" x="2460625" y="4270375"/>
          <p14:tracePt t="37784" x="2406650" y="4283075"/>
          <p14:tracePt t="37801" x="2403475" y="4283075"/>
          <p14:tracePt t="37839" x="2397125" y="4283075"/>
          <p14:tracePt t="37851" x="2393950" y="4283075"/>
          <p14:tracePt t="37868" x="2378075" y="4283075"/>
          <p14:tracePt t="37884" x="2371725" y="4283075"/>
          <p14:tracePt t="37901" x="2365375" y="4283075"/>
          <p14:tracePt t="40721" x="2365375" y="4289425"/>
          <p14:tracePt t="40729" x="2359025" y="4298950"/>
          <p14:tracePt t="40737" x="2355850" y="4314825"/>
          <p14:tracePt t="40749" x="2349500" y="4333875"/>
          <p14:tracePt t="40765" x="2343150" y="4375150"/>
          <p14:tracePt t="40782" x="2336800" y="4422775"/>
          <p14:tracePt t="40799" x="2336800" y="4464050"/>
          <p14:tracePt t="40816" x="2336800" y="4511675"/>
          <p14:tracePt t="40832" x="2336800" y="4559300"/>
          <p14:tracePt t="40849" x="2346325" y="4594225"/>
          <p14:tracePt t="40866" x="2362200" y="4648200"/>
          <p14:tracePt t="40883" x="2374900" y="4670425"/>
          <p14:tracePt t="40898" x="2387600" y="4718050"/>
          <p14:tracePt t="40916" x="2400300" y="4752975"/>
          <p14:tracePt t="40933" x="2413000" y="4781550"/>
          <p14:tracePt t="40949" x="2416175" y="4816475"/>
          <p14:tracePt t="40966" x="2466975" y="4864100"/>
          <p14:tracePt t="40983" x="2520950" y="4899025"/>
          <p14:tracePt t="40999" x="2600325" y="4921250"/>
          <p14:tracePt t="41016" x="2717800" y="4927600"/>
          <p14:tracePt t="41032" x="2867025" y="4937125"/>
          <p14:tracePt t="41049" x="2987675" y="4930775"/>
          <p14:tracePt t="41066" x="3168650" y="4889500"/>
          <p14:tracePt t="41082" x="3279775" y="4854575"/>
          <p14:tracePt t="41099" x="3362325" y="4819650"/>
          <p14:tracePt t="41115" x="3409950" y="4778375"/>
          <p14:tracePt t="41132" x="3467100" y="4689475"/>
          <p14:tracePt t="41149" x="3508375" y="4632325"/>
          <p14:tracePt t="41165" x="3556000" y="4578350"/>
          <p14:tracePt t="41183" x="3587750" y="4540250"/>
          <p14:tracePt t="41199" x="3597275" y="4518025"/>
          <p14:tracePt t="41216" x="3606800" y="4514850"/>
          <p14:tracePt t="41283" x="3606800" y="4527550"/>
          <p14:tracePt t="41291" x="3619500" y="4559300"/>
          <p14:tracePt t="41300" x="3625850" y="4603750"/>
          <p14:tracePt t="41315" x="3667125" y="4727575"/>
          <p14:tracePt t="41332" x="3740150" y="4832350"/>
          <p14:tracePt t="41349" x="3848100" y="4905375"/>
          <p14:tracePt t="41366" x="3949700" y="4956175"/>
          <p14:tracePt t="41383" x="4032250" y="4984750"/>
          <p14:tracePt t="41399" x="4165600" y="5051425"/>
          <p14:tracePt t="41415" x="4279900" y="5092700"/>
          <p14:tracePt t="41432" x="4400550" y="5124450"/>
          <p14:tracePt t="41449" x="4562475" y="5159375"/>
          <p14:tracePt t="41466" x="4756150" y="5194300"/>
          <p14:tracePt t="41483" x="4902200" y="5194300"/>
          <p14:tracePt t="41499" x="5073650" y="5172075"/>
          <p14:tracePt t="41515" x="5245100" y="5146675"/>
          <p14:tracePt t="41533" x="5486400" y="5067300"/>
          <p14:tracePt t="41549" x="5638800" y="5006975"/>
          <p14:tracePt t="41566" x="5718175" y="4946650"/>
          <p14:tracePt t="41582" x="5775325" y="4889500"/>
          <p14:tracePt t="41599" x="5813425" y="4806950"/>
          <p14:tracePt t="41616" x="5832475" y="4746625"/>
          <p14:tracePt t="41633" x="5845175" y="4705350"/>
          <p14:tracePt t="41649" x="5864225" y="4660900"/>
          <p14:tracePt t="41666" x="5873750" y="4641850"/>
          <p14:tracePt t="41668" x="5880100" y="4641850"/>
          <p14:tracePt t="41682" x="5880100" y="4635500"/>
          <p14:tracePt t="41723" x="5883275" y="4635500"/>
          <p14:tracePt t="41731" x="5889625" y="4660900"/>
          <p14:tracePt t="41739" x="5905500" y="4708525"/>
          <p14:tracePt t="41749" x="5911850" y="4740275"/>
          <p14:tracePt t="41766" x="5918200" y="4838700"/>
          <p14:tracePt t="41783" x="5965825" y="4943475"/>
          <p14:tracePt t="41799" x="6038850" y="5038725"/>
          <p14:tracePt t="41816" x="6149975" y="5140325"/>
          <p14:tracePt t="41833" x="6276975" y="5232400"/>
          <p14:tracePt t="41849" x="6461125" y="5302250"/>
          <p14:tracePt t="41866" x="6645275" y="5346700"/>
          <p14:tracePt t="41883" x="6823075" y="5362575"/>
          <p14:tracePt t="41899" x="6985000" y="5359400"/>
          <p14:tracePt t="41916" x="7140575" y="5359400"/>
          <p14:tracePt t="41932" x="7302500" y="5324475"/>
          <p14:tracePt t="41949" x="7496175" y="5289550"/>
          <p14:tracePt t="41965" x="7781925" y="5162550"/>
          <p14:tracePt t="41983" x="8007350" y="5080000"/>
          <p14:tracePt t="41999" x="8210550" y="5026025"/>
          <p14:tracePt t="42016" x="8458200" y="4987925"/>
          <p14:tracePt t="42032" x="8607425" y="4972050"/>
          <p14:tracePt t="42049" x="8683625" y="4972050"/>
          <p14:tracePt t="42066" x="8734425" y="4994275"/>
          <p14:tracePt t="42083" x="8759825" y="5022850"/>
          <p14:tracePt t="42099" x="8791575" y="5076825"/>
          <p14:tracePt t="42116" x="8820150" y="5159375"/>
          <p14:tracePt t="42132" x="8870950" y="5213350"/>
          <p14:tracePt t="42149" x="8953500" y="5251450"/>
          <p14:tracePt t="42165" x="9109075" y="5299075"/>
          <p14:tracePt t="42183" x="9217025" y="5295900"/>
          <p14:tracePt t="42199" x="9350375" y="5260975"/>
          <p14:tracePt t="42216" x="9442450" y="5232400"/>
          <p14:tracePt t="42233" x="9515475" y="5194300"/>
          <p14:tracePt t="42249" x="9563100" y="5140325"/>
          <p14:tracePt t="42266" x="9636125" y="5092700"/>
          <p14:tracePt t="42283" x="9690100" y="5060950"/>
          <p14:tracePt t="42299" x="9750425" y="5048250"/>
          <p14:tracePt t="42315" x="9772650" y="5048250"/>
          <p14:tracePt t="42332" x="9775825" y="5048250"/>
          <p14:tracePt t="42576" x="9775825" y="5041900"/>
          <p14:tracePt t="42583" x="9769475" y="5041900"/>
          <p14:tracePt t="42591" x="9737725" y="5041900"/>
          <p14:tracePt t="42600" x="9696450" y="5041900"/>
          <p14:tracePt t="42615" x="9617075" y="5048250"/>
          <p14:tracePt t="42631" x="9458325" y="5064125"/>
          <p14:tracePt t="42649" x="9248775" y="5064125"/>
          <p14:tracePt t="42665" x="8963025" y="5057775"/>
          <p14:tracePt t="42682" x="8734425" y="5057775"/>
          <p14:tracePt t="42699" x="8426450" y="5057775"/>
          <p14:tracePt t="42715" x="8035925" y="5057775"/>
          <p14:tracePt t="42732" x="7477125" y="5057775"/>
          <p14:tracePt t="42749" x="6911975" y="5045075"/>
          <p14:tracePt t="42765" x="6454775" y="5032375"/>
          <p14:tracePt t="42781" x="6153150" y="5060950"/>
          <p14:tracePt t="42799" x="5800725" y="5070475"/>
          <p14:tracePt t="42815" x="5527675" y="5089525"/>
          <p14:tracePt t="42832" x="5219700" y="5089525"/>
          <p14:tracePt t="42849" x="5137150" y="5086350"/>
          <p14:tracePt t="42865" x="4997450" y="5086350"/>
          <p14:tracePt t="42882" x="4765675" y="5086350"/>
          <p14:tracePt t="42899" x="4606925" y="5089525"/>
          <p14:tracePt t="42915" x="4403725" y="5067300"/>
          <p14:tracePt t="42931" x="4267200" y="5057775"/>
          <p14:tracePt t="42949" x="4105275" y="5051425"/>
          <p14:tracePt t="42965" x="3895725" y="5022850"/>
          <p14:tracePt t="42982" x="3683000" y="5006975"/>
          <p14:tracePt t="42999" x="3505200" y="5006975"/>
          <p14:tracePt t="43016" x="3314700" y="4997450"/>
          <p14:tracePt t="43031" x="3165475" y="4987925"/>
          <p14:tracePt t="43048" x="3057525" y="4981575"/>
          <p14:tracePt t="43065" x="2914650" y="4959350"/>
          <p14:tracePt t="43082" x="2838450" y="4959350"/>
          <p14:tracePt t="43099" x="2740025" y="4949825"/>
          <p14:tracePt t="43115" x="2705100" y="4949825"/>
          <p14:tracePt t="43132" x="2673350" y="4949825"/>
          <p14:tracePt t="43149" x="2663825" y="4949825"/>
          <p14:tracePt t="43165" x="2647950" y="4949825"/>
          <p14:tracePt t="43181" x="2638425" y="4946650"/>
          <p14:tracePt t="43199" x="2613025" y="4940300"/>
          <p14:tracePt t="43215" x="2603500" y="4937125"/>
          <p14:tracePt t="43232" x="2600325" y="4937125"/>
          <p14:tracePt t="43249" x="2600325" y="4930775"/>
          <p14:tracePt t="43267" x="2593975" y="4930775"/>
          <p14:tracePt t="43524" x="2597150" y="4930775"/>
          <p14:tracePt t="43539" x="2597150" y="4933950"/>
          <p14:tracePt t="43546" x="2606675" y="4937125"/>
          <p14:tracePt t="43554" x="2609850" y="4937125"/>
          <p14:tracePt t="43564" x="2609850" y="4943475"/>
          <p14:tracePt t="43579" x="2619375" y="4943475"/>
          <p14:tracePt t="43596" x="2660650" y="4965700"/>
          <p14:tracePt t="43613" x="2689225" y="4975225"/>
          <p14:tracePt t="43629" x="2730500" y="4981575"/>
          <p14:tracePt t="43646" x="2755900" y="4987925"/>
          <p14:tracePt t="43663" x="2784475" y="4987925"/>
          <p14:tracePt t="43679" x="2809875" y="4987925"/>
          <p14:tracePt t="43696" x="2838450" y="4987925"/>
          <p14:tracePt t="43699" x="2854325" y="4987925"/>
          <p14:tracePt t="43713" x="2867025" y="4984750"/>
          <p14:tracePt t="43730" x="2911475" y="4962525"/>
          <p14:tracePt t="43746" x="2924175" y="4956175"/>
          <p14:tracePt t="43763" x="2955925" y="4918075"/>
          <p14:tracePt t="43779" x="2984500" y="4889500"/>
          <p14:tracePt t="43796" x="3006725" y="4845050"/>
          <p14:tracePt t="43812" x="3019425" y="4800600"/>
          <p14:tracePt t="43829" x="3032125" y="4759325"/>
          <p14:tracePt t="43846" x="3035300" y="4733925"/>
          <p14:tracePt t="43863" x="3054350" y="4695825"/>
          <p14:tracePt t="43880" x="3054350" y="4670425"/>
          <p14:tracePt t="43896" x="3063875" y="4641850"/>
          <p14:tracePt t="43913" x="3070225" y="4606925"/>
          <p14:tracePt t="43929" x="3076575" y="4581525"/>
          <p14:tracePt t="43947" x="3076575" y="4552950"/>
          <p14:tracePt t="43963" x="3076575" y="4533900"/>
          <p14:tracePt t="43980" x="3079750" y="4511675"/>
          <p14:tracePt t="43996" x="3079750" y="4492625"/>
          <p14:tracePt t="44013" x="3079750" y="4486275"/>
          <p14:tracePt t="44029" x="3076575" y="4483100"/>
          <p14:tracePt t="44046" x="3070225" y="4473575"/>
          <p14:tracePt t="44334" x="3070225" y="4467225"/>
          <p14:tracePt t="44341" x="3067050" y="4464050"/>
          <p14:tracePt t="44357" x="3060700" y="4460875"/>
          <p14:tracePt t="44365" x="3060700" y="4454525"/>
          <p14:tracePt t="44374" x="3057525" y="4445000"/>
          <p14:tracePt t="44390" x="3051175" y="4435475"/>
          <p14:tracePt t="44406" x="3044825" y="4422775"/>
          <p14:tracePt t="44423" x="3041650" y="4413250"/>
          <p14:tracePt t="44439" x="3035300" y="4403725"/>
          <p14:tracePt t="44457" x="3032125" y="4391025"/>
          <p14:tracePt t="44473" x="3025775" y="4378325"/>
          <p14:tracePt t="44489" x="3009900" y="4362450"/>
          <p14:tracePt t="44506" x="3003550" y="4343400"/>
          <p14:tracePt t="44523" x="2990850" y="4333875"/>
          <p14:tracePt t="44539" x="2981325" y="4333875"/>
          <p14:tracePt t="44557" x="2965450" y="4324350"/>
          <p14:tracePt t="44573" x="2955925" y="4314825"/>
          <p14:tracePt t="44589" x="2921000" y="4305300"/>
          <p14:tracePt t="44607" x="2905125" y="4298950"/>
          <p14:tracePt t="44623" x="2895600" y="4289425"/>
          <p14:tracePt t="44639" x="2892425" y="4283075"/>
          <p14:tracePt t="44657" x="2886075" y="4279900"/>
          <p14:tracePt t="44673" x="2882900" y="4273550"/>
          <p14:tracePt t="44690" x="2867025" y="4264025"/>
          <p14:tracePt t="44707" x="2857500" y="4260850"/>
          <p14:tracePt t="44723" x="2838450" y="4254500"/>
          <p14:tracePt t="44740" x="2809875" y="4254500"/>
          <p14:tracePt t="44757" x="2787650" y="4244975"/>
          <p14:tracePt t="44773" x="2768600" y="4238625"/>
          <p14:tracePt t="44789" x="2743200" y="4238625"/>
          <p14:tracePt t="44807" x="2717800" y="4235450"/>
          <p14:tracePt t="44823" x="2701925" y="4235450"/>
          <p14:tracePt t="44839" x="2670175" y="4235450"/>
          <p14:tracePt t="44856" x="2644775" y="4235450"/>
          <p14:tracePt t="44873" x="2597150" y="4235450"/>
          <p14:tracePt t="44890" x="2549525" y="4235450"/>
          <p14:tracePt t="44907" x="2514600" y="4238625"/>
          <p14:tracePt t="44923" x="2457450" y="4238625"/>
          <p14:tracePt t="44939" x="2416175" y="4235450"/>
          <p14:tracePt t="44957" x="2384425" y="4235450"/>
          <p14:tracePt t="44973" x="2355850" y="4235450"/>
          <p14:tracePt t="44990" x="2324100" y="4235450"/>
          <p14:tracePt t="45007" x="2314575" y="4235450"/>
          <p14:tracePt t="45023" x="2289175" y="4235450"/>
          <p14:tracePt t="45039" x="2257425" y="4241800"/>
          <p14:tracePt t="45056" x="2235200" y="4248150"/>
          <p14:tracePt t="45073" x="2193925" y="4248150"/>
          <p14:tracePt t="45089" x="2162175" y="4251325"/>
          <p14:tracePt t="45106" x="2127250" y="4251325"/>
          <p14:tracePt t="45123" x="2098675" y="4251325"/>
          <p14:tracePt t="45139" x="2073275" y="4257675"/>
          <p14:tracePt t="45157" x="2044700" y="4270375"/>
          <p14:tracePt t="45173" x="2022475" y="4270375"/>
          <p14:tracePt t="45190" x="2019300" y="4273550"/>
          <p14:tracePt t="45191" x="2016125" y="4279900"/>
          <p14:tracePt t="45206" x="2009775" y="4279900"/>
          <p14:tracePt t="45223" x="2000250" y="4289425"/>
          <p14:tracePt t="45239" x="1968500" y="4305300"/>
          <p14:tracePt t="45257" x="1965325" y="4311650"/>
          <p14:tracePt t="45273" x="1955800" y="4324350"/>
          <p14:tracePt t="45290" x="1946275" y="4330700"/>
          <p14:tracePt t="45306" x="1936750" y="4340225"/>
          <p14:tracePt t="45323" x="1924050" y="4352925"/>
          <p14:tracePt t="45340" x="1920875" y="4362450"/>
          <p14:tracePt t="45357" x="1920875" y="4368800"/>
          <p14:tracePt t="45373" x="1911350" y="4371975"/>
          <p14:tracePt t="45389" x="1911350" y="4391025"/>
          <p14:tracePt t="45406" x="1901825" y="4406900"/>
          <p14:tracePt t="45423" x="1892300" y="4422775"/>
          <p14:tracePt t="45439" x="1885950" y="4445000"/>
          <p14:tracePt t="45457" x="1885950" y="4467225"/>
          <p14:tracePt t="45473" x="1876425" y="4492625"/>
          <p14:tracePt t="45489" x="1876425" y="4508500"/>
          <p14:tracePt t="45507" x="1876425" y="4533900"/>
          <p14:tracePt t="45523" x="1873250" y="4543425"/>
          <p14:tracePt t="45540" x="1866900" y="4562475"/>
          <p14:tracePt t="45556" x="1866900" y="4572000"/>
          <p14:tracePt t="45573" x="1866900" y="4578350"/>
          <p14:tracePt t="45590" x="1860550" y="4606925"/>
          <p14:tracePt t="45607" x="1860550" y="4619625"/>
          <p14:tracePt t="45623" x="1860550" y="4622800"/>
          <p14:tracePt t="45640" x="1860550" y="4635500"/>
          <p14:tracePt t="45657" x="1860550" y="4651375"/>
          <p14:tracePt t="45673" x="1860550" y="4664075"/>
          <p14:tracePt t="45689" x="1860550" y="4695825"/>
          <p14:tracePt t="45706" x="1860550" y="4708525"/>
          <p14:tracePt t="45723" x="1860550" y="4730750"/>
          <p14:tracePt t="45740" x="1863725" y="4743450"/>
          <p14:tracePt t="45757" x="1873250" y="4759325"/>
          <p14:tracePt t="45773" x="1882775" y="4781550"/>
          <p14:tracePt t="45790" x="1898650" y="4800600"/>
          <p14:tracePt t="45807" x="1920875" y="4813300"/>
          <p14:tracePt t="45823" x="1943100" y="4835525"/>
          <p14:tracePt t="45840" x="1981200" y="4860925"/>
          <p14:tracePt t="45857" x="2003425" y="4876800"/>
          <p14:tracePt t="45873" x="2032000" y="4889500"/>
          <p14:tracePt t="45889" x="2076450" y="4905375"/>
          <p14:tracePt t="45907" x="2085975" y="4911725"/>
          <p14:tracePt t="45923" x="2149475" y="4940300"/>
          <p14:tracePt t="45939" x="2200275" y="4953000"/>
          <p14:tracePt t="45957" x="2251075" y="4972050"/>
          <p14:tracePt t="45973" x="2301875" y="4997450"/>
          <p14:tracePt t="45990" x="2343150" y="5010150"/>
          <p14:tracePt t="46007" x="2378075" y="5022850"/>
          <p14:tracePt t="46023" x="2428875" y="5035550"/>
          <p14:tracePt t="46040" x="2457450" y="5045075"/>
          <p14:tracePt t="46057" x="2505075" y="5057775"/>
          <p14:tracePt t="46073" x="2546350" y="5064125"/>
          <p14:tracePt t="46090" x="2587625" y="5073650"/>
          <p14:tracePt t="46107" x="2603500" y="5073650"/>
          <p14:tracePt t="46123" x="2638425" y="5073650"/>
          <p14:tracePt t="46139" x="2647950" y="5073650"/>
          <p14:tracePt t="46157" x="2686050" y="5073650"/>
          <p14:tracePt t="46173" x="2698750" y="5067300"/>
          <p14:tracePt t="46189" x="2714625" y="5064125"/>
          <p14:tracePt t="46206" x="2727325" y="5057775"/>
          <p14:tracePt t="46223" x="2755900" y="5051425"/>
          <p14:tracePt t="46240" x="2790825" y="5045075"/>
          <p14:tracePt t="46257" x="2819400" y="5029200"/>
          <p14:tracePt t="46274" x="2828925" y="5029200"/>
          <p14:tracePt t="46289" x="2838450" y="5019675"/>
          <p14:tracePt t="46323" x="2841625" y="5010150"/>
          <p14:tracePt t="46339" x="2847975" y="5003800"/>
          <p14:tracePt t="46357" x="2857500" y="4991100"/>
          <p14:tracePt t="46373" x="2860675" y="4981575"/>
          <p14:tracePt t="46389" x="2867025" y="4956175"/>
          <p14:tracePt t="46407" x="2873375" y="4943475"/>
          <p14:tracePt t="46423" x="2873375" y="4927600"/>
          <p14:tracePt t="46439" x="2882900" y="4908550"/>
          <p14:tracePt t="46457" x="2882900" y="4905375"/>
          <p14:tracePt t="46473" x="2882900" y="4889500"/>
          <p14:tracePt t="46490" x="2886075" y="4876800"/>
          <p14:tracePt t="46507" x="2892425" y="4867275"/>
          <p14:tracePt t="46523" x="2895600" y="4851400"/>
          <p14:tracePt t="46540" x="2895600" y="4838700"/>
          <p14:tracePt t="46557" x="2905125" y="4829175"/>
          <p14:tracePt t="46573" x="2905125" y="4813300"/>
          <p14:tracePt t="46590" x="2911475" y="4803775"/>
          <p14:tracePt t="46606" x="2911475" y="4791075"/>
          <p14:tracePt t="46623" x="2914650" y="4768850"/>
          <p14:tracePt t="46639" x="2914650" y="4756150"/>
          <p14:tracePt t="46657" x="2921000" y="4721225"/>
          <p14:tracePt t="46673" x="2927350" y="4692650"/>
          <p14:tracePt t="46689" x="2927350" y="4657725"/>
          <p14:tracePt t="46707" x="2927350" y="4619625"/>
          <p14:tracePt t="46709" x="2927350" y="4600575"/>
          <p14:tracePt t="46724" x="2927350" y="4584700"/>
          <p14:tracePt t="46739" x="2924175" y="4543425"/>
          <p14:tracePt t="46757" x="2924175" y="4527550"/>
          <p14:tracePt t="46773" x="2914650" y="4508500"/>
          <p14:tracePt t="46789" x="2908300" y="4470400"/>
          <p14:tracePt t="46807" x="2905125" y="4464050"/>
          <p14:tracePt t="46823" x="2882900" y="4425950"/>
          <p14:tracePt t="46839" x="2863850" y="4403725"/>
          <p14:tracePt t="46857" x="2828925" y="4365625"/>
          <p14:tracePt t="46873" x="2803525" y="4337050"/>
          <p14:tracePt t="46889" x="2781300" y="4314825"/>
          <p14:tracePt t="46906" x="2762250" y="4295775"/>
          <p14:tracePt t="46923" x="2740025" y="4279900"/>
          <p14:tracePt t="46939" x="2717800" y="4264025"/>
          <p14:tracePt t="46956" x="2692400" y="4251325"/>
          <p14:tracePt t="46973" x="2679700" y="4241800"/>
          <p14:tracePt t="46989" x="2644775" y="4232275"/>
          <p14:tracePt t="47007" x="2616200" y="4232275"/>
          <p14:tracePt t="47023" x="2593975" y="4219575"/>
          <p14:tracePt t="47040" x="2536825" y="4219575"/>
          <p14:tracePt t="47057" x="2511425" y="4219575"/>
          <p14:tracePt t="47073" x="2463800" y="4219575"/>
          <p14:tracePt t="47089" x="2416175" y="4219575"/>
          <p14:tracePt t="47107" x="2368550" y="4219575"/>
          <p14:tracePt t="47123" x="2333625" y="4222750"/>
          <p14:tracePt t="47140" x="2298700" y="4222750"/>
          <p14:tracePt t="47157" x="2260600" y="4222750"/>
          <p14:tracePt t="47173" x="2219325" y="4229100"/>
          <p14:tracePt t="47190" x="2178050" y="4229100"/>
          <p14:tracePt t="47206" x="2143125" y="4241800"/>
          <p14:tracePt t="47223" x="2105025" y="4251325"/>
          <p14:tracePt t="47240" x="2092325" y="4257675"/>
          <p14:tracePt t="47257" x="2076450" y="4273550"/>
          <p14:tracePt t="47273" x="2057400" y="4289425"/>
          <p14:tracePt t="47289" x="2025650" y="4349750"/>
          <p14:tracePt t="47307" x="2006600" y="4391025"/>
          <p14:tracePt t="47323" x="1984375" y="4425950"/>
          <p14:tracePt t="47339" x="1978025" y="4454525"/>
          <p14:tracePt t="47357" x="1978025" y="4483100"/>
          <p14:tracePt t="47373" x="1978025" y="4514850"/>
          <p14:tracePt t="47390" x="1974850" y="4524375"/>
          <p14:tracePt t="47407" x="1974850" y="4543425"/>
          <p14:tracePt t="47424" x="1974850" y="4552950"/>
          <p14:tracePt t="47440" x="1974850" y="4568825"/>
          <p14:tracePt t="47457" x="1974850" y="4594225"/>
          <p14:tracePt t="47473" x="1974850" y="4625975"/>
          <p14:tracePt t="47489" x="1974850" y="4638675"/>
          <p14:tracePt t="47506" x="1968500" y="4648200"/>
          <p14:tracePt t="47523" x="1968500" y="4651375"/>
          <p14:tracePt t="47556" x="1968500" y="4657725"/>
          <p14:tracePt t="47573" x="1968500" y="4660900"/>
          <p14:tracePt t="47601" x="1968500" y="4667250"/>
          <p14:tracePt t="47609" x="1971675" y="4670425"/>
          <p14:tracePt t="47623" x="1974850" y="4676775"/>
          <p14:tracePt t="47640" x="1984375" y="4689475"/>
          <p14:tracePt t="47657" x="2000250" y="4711700"/>
          <p14:tracePt t="47673" x="2012950" y="4733925"/>
          <p14:tracePt t="47690" x="2038350" y="4756150"/>
          <p14:tracePt t="47707" x="2051050" y="4759325"/>
          <p14:tracePt t="47723" x="2085975" y="4794250"/>
          <p14:tracePt t="47739" x="2105025" y="4806950"/>
          <p14:tracePt t="47757" x="2120900" y="4816475"/>
          <p14:tracePt t="47773" x="2149475" y="4826000"/>
          <p14:tracePt t="47790" x="2168525" y="4832350"/>
          <p14:tracePt t="47807" x="2203450" y="4838700"/>
          <p14:tracePt t="47823" x="2225675" y="4841875"/>
          <p14:tracePt t="47840" x="2254250" y="4848225"/>
          <p14:tracePt t="47857" x="2289175" y="4873625"/>
          <p14:tracePt t="47874" x="2330450" y="4879975"/>
          <p14:tracePt t="47890" x="2381250" y="4892675"/>
          <p14:tracePt t="47907" x="2422525" y="4902200"/>
          <p14:tracePt t="47923" x="2473325" y="4908550"/>
          <p14:tracePt t="47940" x="2524125" y="4921250"/>
          <p14:tracePt t="47957" x="2559050" y="4927600"/>
          <p14:tracePt t="47973" x="2578100" y="4927600"/>
          <p14:tracePt t="47990" x="2606675" y="4933950"/>
          <p14:tracePt t="48007" x="2632075" y="4933950"/>
          <p14:tracePt t="48024" x="2654300" y="4937125"/>
          <p14:tracePt t="48040" x="2667000" y="4937125"/>
          <p14:tracePt t="48057" x="2698750" y="4937125"/>
          <p14:tracePt t="48074" x="2727325" y="4937125"/>
          <p14:tracePt t="48090" x="2752725" y="4937125"/>
          <p14:tracePt t="48106" x="2781300" y="4943475"/>
          <p14:tracePt t="48123" x="2800350" y="4943475"/>
          <p14:tracePt t="48140" x="2851150" y="4940300"/>
          <p14:tracePt t="48157" x="2870200" y="4933950"/>
          <p14:tracePt t="48173" x="2898775" y="4924425"/>
          <p14:tracePt t="48190" x="2940050" y="4918075"/>
          <p14:tracePt t="48207" x="2949575" y="4914900"/>
          <p14:tracePt t="48223" x="2952750" y="4908550"/>
          <p14:tracePt t="48240" x="2965450" y="4895850"/>
          <p14:tracePt t="48256" x="2978150" y="4879975"/>
          <p14:tracePt t="48274" x="2987675" y="4864100"/>
          <p14:tracePt t="48290" x="3003550" y="4841875"/>
          <p14:tracePt t="48307" x="3009900" y="4813300"/>
          <p14:tracePt t="48324" x="3022600" y="4775200"/>
          <p14:tracePt t="48340" x="3022600" y="4759325"/>
          <p14:tracePt t="48356" x="3025775" y="4730750"/>
          <p14:tracePt t="48373" x="3025775" y="4705350"/>
          <p14:tracePt t="48390" x="3025775" y="4660900"/>
          <p14:tracePt t="48407" x="3025775" y="4645025"/>
          <p14:tracePt t="48423" x="3025775" y="4625975"/>
          <p14:tracePt t="48440" x="3016250" y="4603750"/>
          <p14:tracePt t="48457" x="3003550" y="4562475"/>
          <p14:tracePt t="48473" x="3003550" y="4543425"/>
          <p14:tracePt t="48490" x="3003550" y="4521200"/>
          <p14:tracePt t="48507" x="2990850" y="4495800"/>
          <p14:tracePt t="48524" x="2990850" y="4467225"/>
          <p14:tracePt t="48540" x="2987675" y="4445000"/>
          <p14:tracePt t="48557" x="2978150" y="4432300"/>
          <p14:tracePt t="48574" x="2971800" y="4410075"/>
          <p14:tracePt t="48591" x="2962275" y="4391025"/>
          <p14:tracePt t="48606" x="2962275" y="4387850"/>
          <p14:tracePt t="48623" x="2962275" y="4371975"/>
          <p14:tracePt t="48639" x="2962275" y="4352925"/>
          <p14:tracePt t="48657" x="2959100" y="4346575"/>
          <p14:tracePt t="48674" x="2959100" y="4337050"/>
          <p14:tracePt t="48690" x="2959100" y="4330700"/>
          <p14:tracePt t="48707" x="2952750" y="4330700"/>
          <p14:tracePt t="48723" x="2952750" y="4327525"/>
          <p14:tracePt t="48750" x="2952750" y="4324350"/>
          <p14:tracePt t="48759" x="2949575" y="4324350"/>
          <p14:tracePt t="48774" x="2943225" y="4318000"/>
          <p14:tracePt t="48790" x="2943225" y="4314825"/>
          <p14:tracePt t="48807" x="2936875" y="4308475"/>
          <p14:tracePt t="48823" x="2930525" y="4305300"/>
          <p14:tracePt t="48840" x="2927350" y="4298950"/>
          <p14:tracePt t="48856" x="2921000" y="4295775"/>
          <p14:tracePt t="48969" x="2917825" y="4295775"/>
          <p14:tracePt t="49066" x="2917825" y="4292600"/>
          <p14:tracePt t="49074" x="2911475" y="4292600"/>
          <p14:tracePt t="49081" x="2908300" y="4286250"/>
          <p14:tracePt t="49089" x="2905125" y="4286250"/>
          <p14:tracePt t="49107" x="2898775" y="4286250"/>
          <p14:tracePt t="49123" x="2898775" y="4283075"/>
          <p14:tracePt t="49140" x="2889250" y="4276725"/>
          <p14:tracePt t="49157" x="2886075" y="4276725"/>
          <p14:tracePt t="49190" x="2886075" y="4273550"/>
          <p14:tracePt t="49210" x="2879725" y="4273550"/>
          <p14:tracePt t="49223" x="2876550" y="4273550"/>
          <p14:tracePt t="49240" x="2860675" y="4267200"/>
          <p14:tracePt t="49257" x="2851150" y="4264025"/>
          <p14:tracePt t="49273" x="2822575" y="4257675"/>
          <p14:tracePt t="49290" x="2771775" y="4244975"/>
          <p14:tracePt t="49307" x="2749550" y="4244975"/>
          <p14:tracePt t="49323" x="2717800" y="4235450"/>
          <p14:tracePt t="49340" x="2689225" y="4222750"/>
          <p14:tracePt t="49357" x="2667000" y="4222750"/>
          <p14:tracePt t="49374" x="2647950" y="4216400"/>
          <p14:tracePt t="49390" x="2619375" y="4216400"/>
          <p14:tracePt t="49407" x="2593975" y="4216400"/>
          <p14:tracePt t="49424" x="2552700" y="4216400"/>
          <p14:tracePt t="49440" x="2524125" y="4219575"/>
          <p14:tracePt t="49457" x="2482850" y="4219575"/>
          <p14:tracePt t="49473" x="2400300" y="4232275"/>
          <p14:tracePt t="49489" x="2346325" y="4232275"/>
          <p14:tracePt t="49507" x="2317750" y="4238625"/>
          <p14:tracePt t="49524" x="2282825" y="4244975"/>
          <p14:tracePt t="49540" x="2273300" y="4244975"/>
          <p14:tracePt t="49557" x="2254250" y="4248150"/>
          <p14:tracePt t="49573" x="2235200" y="4254500"/>
          <p14:tracePt t="49590" x="2203450" y="4270375"/>
          <p14:tracePt t="49606" x="2184400" y="4283075"/>
          <p14:tracePt t="49623" x="2155825" y="4286250"/>
          <p14:tracePt t="49640" x="2127250" y="4292600"/>
          <p14:tracePt t="49657" x="2108200" y="4302125"/>
          <p14:tracePt t="49673" x="2105025" y="4308475"/>
          <p14:tracePt t="49690" x="2079625" y="4327525"/>
          <p14:tracePt t="49707" x="2073275" y="4330700"/>
          <p14:tracePt t="49723" x="2066925" y="4337050"/>
          <p14:tracePt t="49740" x="2060575" y="4349750"/>
          <p14:tracePt t="49757" x="2038350" y="4378325"/>
          <p14:tracePt t="49773" x="2022475" y="4413250"/>
          <p14:tracePt t="49790" x="2009775" y="4438650"/>
          <p14:tracePt t="49807" x="2000250" y="4473575"/>
          <p14:tracePt t="49824" x="1987550" y="4508500"/>
          <p14:tracePt t="49840" x="1974850" y="4549775"/>
          <p14:tracePt t="49856" x="1958975" y="4591050"/>
          <p14:tracePt t="49874" x="1958975" y="4632325"/>
          <p14:tracePt t="49890" x="1958975" y="4673600"/>
          <p14:tracePt t="49907" x="1958975" y="4683125"/>
          <p14:tracePt t="49923" x="1958975" y="4708525"/>
          <p14:tracePt t="49940" x="1952625" y="4759325"/>
          <p14:tracePt t="49957" x="1952625" y="4794250"/>
          <p14:tracePt t="49973" x="1952625" y="4835525"/>
          <p14:tracePt t="49990" x="1952625" y="4867275"/>
          <p14:tracePt t="50007" x="1952625" y="4914900"/>
          <p14:tracePt t="50023" x="1952625" y="4981575"/>
          <p14:tracePt t="50040" x="1946275" y="5032375"/>
          <p14:tracePt t="50057" x="1946275" y="5114925"/>
          <p14:tracePt t="50074" x="1946275" y="5181600"/>
          <p14:tracePt t="50090" x="1946275" y="5257800"/>
          <p14:tracePt t="50107" x="1946275" y="5321300"/>
          <p14:tracePt t="50123" x="1955800" y="5400675"/>
          <p14:tracePt t="50140" x="1955800" y="5505450"/>
          <p14:tracePt t="50157" x="1955800" y="5521325"/>
          <p14:tracePt t="50173" x="1971675" y="5591175"/>
          <p14:tracePt t="50190" x="2000250" y="5705475"/>
          <p14:tracePt t="50207" x="2035175" y="5778500"/>
          <p14:tracePt t="50224" x="2047875" y="5829300"/>
          <p14:tracePt t="50240" x="2076450" y="5908675"/>
          <p14:tracePt t="50257" x="2089150" y="5949950"/>
          <p14:tracePt t="50274" x="2101850" y="6010275"/>
          <p14:tracePt t="50290" x="2133600" y="6054725"/>
          <p14:tracePt t="50307" x="2171700" y="6099175"/>
          <p14:tracePt t="50324" x="2203450" y="6130925"/>
          <p14:tracePt t="50340" x="2257425" y="6178550"/>
          <p14:tracePt t="50357" x="2279650" y="6188075"/>
          <p14:tracePt t="50373" x="2330450" y="6207125"/>
          <p14:tracePt t="50390" x="2359025" y="6213475"/>
          <p14:tracePt t="50407" x="2378075" y="6229350"/>
          <p14:tracePt t="50423" x="2435225" y="6242050"/>
          <p14:tracePt t="50440" x="2457450" y="6242050"/>
          <p14:tracePt t="50457" x="2476500" y="6242050"/>
          <p14:tracePt t="50473" x="2498725" y="6238875"/>
          <p14:tracePt t="50490" x="2511425" y="6219825"/>
          <p14:tracePt t="50507" x="2530475" y="6197600"/>
          <p14:tracePt t="50523" x="2540000" y="6178550"/>
          <p14:tracePt t="50540" x="2549525" y="6162675"/>
          <p14:tracePt t="50557" x="2549525" y="6149975"/>
          <p14:tracePt t="50574" x="2565400" y="6118225"/>
          <p14:tracePt t="50590" x="2571750" y="6096000"/>
          <p14:tracePt t="50607" x="2571750" y="6080125"/>
          <p14:tracePt t="50623" x="2590800" y="5975350"/>
          <p14:tracePt t="50640" x="2597150" y="5886450"/>
          <p14:tracePt t="50657" x="2613025" y="5797550"/>
          <p14:tracePt t="50673" x="2628900" y="5699125"/>
          <p14:tracePt t="50690" x="2628900" y="5648325"/>
          <p14:tracePt t="50707" x="2628900" y="5600700"/>
          <p14:tracePt t="50724" x="2635250" y="5559425"/>
          <p14:tracePt t="50740" x="2635250" y="5511800"/>
          <p14:tracePt t="50756" x="2632075" y="5476875"/>
          <p14:tracePt t="50758" x="2632075" y="5461000"/>
          <p14:tracePt t="50773" x="2632075" y="5445125"/>
          <p14:tracePt t="50790" x="2632075" y="5384800"/>
          <p14:tracePt t="50806" x="2635250" y="5368925"/>
          <p14:tracePt t="50823" x="2638425" y="5346700"/>
          <p14:tracePt t="50840" x="2638425" y="5318125"/>
          <p14:tracePt t="50857" x="2638425" y="5305425"/>
          <p14:tracePt t="50873" x="2638425" y="5295900"/>
          <p14:tracePt t="50890" x="2638425" y="5292725"/>
          <p14:tracePt t="50906" x="2638425" y="5286375"/>
          <p14:tracePt t="50923" x="2638425" y="5260975"/>
          <p14:tracePt t="50940" x="2638425" y="5248275"/>
          <p14:tracePt t="50957" x="2644775" y="5226050"/>
          <p14:tracePt t="50974" x="2663825" y="5181600"/>
          <p14:tracePt t="50990" x="2679700" y="5146675"/>
          <p14:tracePt t="51007" x="2686050" y="5133975"/>
          <p14:tracePt t="51023" x="2701925" y="5111750"/>
          <p14:tracePt t="51040" x="2733675" y="5051425"/>
          <p14:tracePt t="51057" x="2743200" y="5022850"/>
          <p14:tracePt t="51074" x="2755900" y="4994275"/>
          <p14:tracePt t="51090" x="2755900" y="4965700"/>
          <p14:tracePt t="51107" x="2762250" y="4924425"/>
          <p14:tracePt t="51123" x="2781300" y="4873625"/>
          <p14:tracePt t="51140" x="2781300" y="4832350"/>
          <p14:tracePt t="51157" x="2787650" y="4784725"/>
          <p14:tracePt t="51173" x="2794000" y="4743450"/>
          <p14:tracePt t="51190" x="2794000" y="4702175"/>
          <p14:tracePt t="51207" x="2794000" y="4673600"/>
          <p14:tracePt t="51224" x="2781300" y="4645025"/>
          <p14:tracePt t="51240" x="2727325" y="4610100"/>
          <p14:tracePt t="51257" x="2698750" y="4591050"/>
          <p14:tracePt t="51259" x="2676525" y="4584700"/>
          <p14:tracePt t="51273" x="2609850" y="4575175"/>
          <p14:tracePt t="51290" x="2397125" y="4568825"/>
          <p14:tracePt t="51307" x="2247900" y="4565650"/>
          <p14:tracePt t="51324" x="2085975" y="4591050"/>
          <p14:tracePt t="51340" x="1987550" y="4606925"/>
          <p14:tracePt t="51357" x="1917700" y="4629150"/>
          <p14:tracePt t="51374" x="1889125" y="4638675"/>
          <p14:tracePt t="51390" x="1873250" y="4638675"/>
          <p14:tracePt t="51407" x="1870075" y="4638675"/>
          <p14:tracePt t="51441" x="1860550" y="4638675"/>
          <p14:tracePt t="51457" x="1854200" y="4632325"/>
          <p14:tracePt t="51473" x="1758950" y="4594225"/>
          <p14:tracePt t="51490" x="1612900" y="4572000"/>
          <p14:tracePt t="51506" x="1549400" y="4572000"/>
          <p14:tracePt t="51523" x="1406525" y="4591050"/>
          <p14:tracePt t="51540" x="1263650" y="4641850"/>
          <p14:tracePt t="51557" x="1098550" y="4702175"/>
          <p14:tracePt t="51574" x="933450" y="4781550"/>
          <p14:tracePt t="51590" x="844550" y="4870450"/>
          <p14:tracePt t="51607" x="752475" y="4978400"/>
          <p14:tracePt t="51624" x="698500" y="5073650"/>
          <p14:tracePt t="51640" x="654050" y="5245100"/>
          <p14:tracePt t="51657" x="612775" y="5387975"/>
          <p14:tracePt t="51674" x="596900" y="5537200"/>
          <p14:tracePt t="51690" x="596900" y="5667375"/>
          <p14:tracePt t="51707" x="606425" y="5692775"/>
          <p14:tracePt t="51723" x="660400" y="5734050"/>
          <p14:tracePt t="51740" x="777875" y="5775325"/>
          <p14:tracePt t="51757" x="873125" y="5784850"/>
          <p14:tracePt t="51773" x="1012825" y="5791200"/>
          <p14:tracePt t="51790" x="1143000" y="5772150"/>
          <p14:tracePt t="51807" x="1254125" y="5740400"/>
          <p14:tracePt t="51824" x="1330325" y="5695950"/>
          <p14:tracePt t="51840" x="1387475" y="5635625"/>
          <p14:tracePt t="51857" x="1419225" y="5543550"/>
          <p14:tracePt t="51874" x="1419225" y="5426075"/>
          <p14:tracePt t="51890" x="1425575" y="5318125"/>
          <p14:tracePt t="51907" x="1425575" y="5232400"/>
          <p14:tracePt t="51924" x="1403350" y="5060950"/>
          <p14:tracePt t="51940" x="1377950" y="4981575"/>
          <p14:tracePt t="51957" x="1320800" y="4867275"/>
          <p14:tracePt t="51973" x="1285875" y="4784725"/>
          <p14:tracePt t="51990" x="1216025" y="4702175"/>
          <p14:tracePt t="52007" x="1171575" y="4667250"/>
          <p14:tracePt t="52023" x="1127125" y="4648200"/>
          <p14:tracePt t="52040" x="1085850" y="4641850"/>
          <p14:tracePt t="52057" x="1028700" y="4645025"/>
          <p14:tracePt t="52074" x="939800" y="4660900"/>
          <p14:tracePt t="52090" x="847725" y="4702175"/>
          <p14:tracePt t="52106" x="762000" y="4762500"/>
          <p14:tracePt t="52123" x="625475" y="4848225"/>
          <p14:tracePt t="52141" x="530225" y="4984750"/>
          <p14:tracePt t="52156" x="460375" y="5130800"/>
          <p14:tracePt t="52173" x="438150" y="5238750"/>
          <p14:tracePt t="52190" x="476250" y="5445125"/>
          <p14:tracePt t="52207" x="581025" y="5502275"/>
          <p14:tracePt t="52224" x="682625" y="5534025"/>
          <p14:tracePt t="52240" x="800100" y="5534025"/>
          <p14:tracePt t="52256" x="869950" y="5508625"/>
          <p14:tracePt t="52274" x="908050" y="5476875"/>
          <p14:tracePt t="52290" x="939800" y="5432425"/>
          <p14:tracePt t="52307" x="949325" y="5410200"/>
          <p14:tracePt t="52324" x="955675" y="5384800"/>
          <p14:tracePt t="52340" x="955675" y="5340350"/>
          <p14:tracePt t="52357" x="955675" y="5334000"/>
          <p14:tracePt t="52374" x="955675" y="5330825"/>
          <p14:tracePt t="57534" x="984250" y="5334000"/>
          <p14:tracePt t="57540" x="1069975" y="5349875"/>
          <p14:tracePt t="57549" x="1165225" y="5375275"/>
          <p14:tracePt t="57557" x="1231900" y="5400675"/>
          <p14:tracePt t="57573" x="1339850" y="5419725"/>
          <p14:tracePt t="57589" x="1574800" y="5435600"/>
          <p14:tracePt t="57605" x="1701800" y="5445125"/>
          <p14:tracePt t="57623" x="1828800" y="5445125"/>
          <p14:tracePt t="57639" x="1946275" y="5451475"/>
          <p14:tracePt t="57656" x="2044700" y="5451475"/>
          <p14:tracePt t="57673" x="2076450" y="5451475"/>
          <p14:tracePt t="57689" x="2092325" y="5451475"/>
          <p14:tracePt t="57706" x="2108200" y="5457825"/>
          <p14:tracePt t="57722" x="2127250" y="5457825"/>
          <p14:tracePt t="57739" x="2155825" y="5467350"/>
          <p14:tracePt t="57756" x="2168525" y="5467350"/>
          <p14:tracePt t="57799" x="2168525" y="5473700"/>
          <p14:tracePt t="57823" x="2168525" y="5483225"/>
          <p14:tracePt t="57840" x="2168525" y="5492750"/>
          <p14:tracePt t="57846" x="2168525" y="5495925"/>
          <p14:tracePt t="57856" x="2162175" y="5505450"/>
          <p14:tracePt t="57873" x="2155825" y="5527675"/>
          <p14:tracePt t="57889" x="2152650" y="5562600"/>
          <p14:tracePt t="57906" x="2146300" y="5584825"/>
          <p14:tracePt t="57923" x="2133600" y="5626100"/>
          <p14:tracePt t="57939" x="2127250" y="5641975"/>
          <p14:tracePt t="57956" x="2127250" y="5654675"/>
          <p14:tracePt t="57972" x="2127250" y="5686425"/>
          <p14:tracePt t="57989" x="2133600" y="5708650"/>
          <p14:tracePt t="58006" x="2143125" y="5727700"/>
          <p14:tracePt t="58023" x="2162175" y="5762625"/>
          <p14:tracePt t="58039" x="2184400" y="5784850"/>
          <p14:tracePt t="58056" x="2200275" y="5803900"/>
          <p14:tracePt t="58073" x="2209800" y="5810250"/>
          <p14:tracePt t="58089" x="2219325" y="5813425"/>
          <p14:tracePt t="58106" x="2238375" y="5819775"/>
          <p14:tracePt t="58123" x="2254250" y="5835650"/>
          <p14:tracePt t="58139" x="2276475" y="5848350"/>
          <p14:tracePt t="58156" x="2305050" y="5864225"/>
          <p14:tracePt t="58172" x="2339975" y="5870575"/>
          <p14:tracePt t="58189" x="2359025" y="5876925"/>
          <p14:tracePt t="58206" x="2387600" y="5883275"/>
          <p14:tracePt t="58222" x="2413000" y="5883275"/>
          <p14:tracePt t="58240" x="2444750" y="5883275"/>
          <p14:tracePt t="58256" x="2460625" y="5883275"/>
          <p14:tracePt t="58273" x="2489200" y="5873750"/>
          <p14:tracePt t="58289" x="2517775" y="5864225"/>
          <p14:tracePt t="58306" x="2571750" y="5845175"/>
          <p14:tracePt t="58323" x="2600325" y="5829300"/>
          <p14:tracePt t="58339" x="2628900" y="5803900"/>
          <p14:tracePt t="58356" x="2638425" y="5791200"/>
          <p14:tracePt t="58373" x="2660650" y="5768975"/>
          <p14:tracePt t="58389" x="2682875" y="5753100"/>
          <p14:tracePt t="58406" x="2695575" y="5727700"/>
          <p14:tracePt t="58423" x="2711450" y="5708650"/>
          <p14:tracePt t="58439" x="2720975" y="5680075"/>
          <p14:tracePt t="58456" x="2727325" y="5645150"/>
          <p14:tracePt t="58472" x="2740025" y="5616575"/>
          <p14:tracePt t="58489" x="2759075" y="5575300"/>
          <p14:tracePt t="58506" x="2787650" y="5530850"/>
          <p14:tracePt t="58523" x="2819400" y="5502275"/>
          <p14:tracePt t="58539" x="2822575" y="5480050"/>
          <p14:tracePt t="58556" x="2844800" y="5445125"/>
          <p14:tracePt t="58573" x="2863850" y="5403850"/>
          <p14:tracePt t="58589" x="2889250" y="5368925"/>
          <p14:tracePt t="58606" x="2911475" y="5334000"/>
          <p14:tracePt t="58624" x="2949575" y="5289550"/>
          <p14:tracePt t="58640" x="2962275" y="5254625"/>
          <p14:tracePt t="58656" x="2974975" y="5219700"/>
          <p14:tracePt t="58673" x="2978150" y="5191125"/>
          <p14:tracePt t="58689" x="2984500" y="5149850"/>
          <p14:tracePt t="58706" x="2990850" y="5114925"/>
          <p14:tracePt t="58722" x="2990850" y="5067300"/>
          <p14:tracePt t="58740" x="2990850" y="5006975"/>
          <p14:tracePt t="58756" x="2990850" y="4991100"/>
          <p14:tracePt t="58773" x="2990850" y="4927600"/>
          <p14:tracePt t="58789" x="2997200" y="4899025"/>
          <p14:tracePt t="58806" x="3003550" y="4848225"/>
          <p14:tracePt t="58823" x="3003550" y="4813300"/>
          <p14:tracePt t="58839" x="3003550" y="4765675"/>
          <p14:tracePt t="58856" x="3000375" y="4730750"/>
          <p14:tracePt t="58873" x="2987675" y="4679950"/>
          <p14:tracePt t="58889" x="2971800" y="4645025"/>
          <p14:tracePt t="58906" x="2959100" y="4625975"/>
          <p14:tracePt t="58923" x="2949575" y="4591050"/>
          <p14:tracePt t="58940" x="2943225" y="4543425"/>
          <p14:tracePt t="58956" x="2930525" y="4502150"/>
          <p14:tracePt t="58972" x="2924175" y="4473575"/>
          <p14:tracePt t="58989" x="2917825" y="4445000"/>
          <p14:tracePt t="59006" x="2908300" y="4416425"/>
          <p14:tracePt t="59023" x="2898775" y="4406900"/>
          <p14:tracePt t="59039" x="2879725" y="4397375"/>
          <p14:tracePt t="59056" x="2863850" y="4381500"/>
          <p14:tracePt t="59073" x="2851150" y="4365625"/>
          <p14:tracePt t="59089" x="2835275" y="4356100"/>
          <p14:tracePt t="59106" x="2816225" y="4340225"/>
          <p14:tracePt t="59123" x="2778125" y="4321175"/>
          <p14:tracePt t="59139" x="2736850" y="4305300"/>
          <p14:tracePt t="59156" x="2701925" y="4292600"/>
          <p14:tracePt t="59173" x="2667000" y="4286250"/>
          <p14:tracePt t="59190" x="2651125" y="4279900"/>
          <p14:tracePt t="59206" x="2647950" y="4279900"/>
          <p14:tracePt t="59222" x="2632075" y="4279900"/>
          <p14:tracePt t="59239" x="2590800" y="4279900"/>
          <p14:tracePt t="59256" x="2549525" y="4279900"/>
          <p14:tracePt t="59273" x="2514600" y="4279900"/>
          <p14:tracePt t="59289" x="2479675" y="4279900"/>
          <p14:tracePt t="59306" x="2444750" y="4289425"/>
          <p14:tracePt t="59323" x="2413000" y="4295775"/>
          <p14:tracePt t="59339" x="2378075" y="4302125"/>
          <p14:tracePt t="59356" x="2327275" y="4314825"/>
          <p14:tracePt t="59373" x="2286000" y="4327525"/>
          <p14:tracePt t="59391" x="2174875" y="4352925"/>
          <p14:tracePt t="59406" x="2162175" y="4359275"/>
          <p14:tracePt t="59423" x="2136775" y="4371975"/>
          <p14:tracePt t="59439" x="2105025" y="4400550"/>
          <p14:tracePt t="59456" x="2079625" y="4416425"/>
          <p14:tracePt t="59473" x="2070100" y="4425950"/>
          <p14:tracePt t="59489" x="2060575" y="4438650"/>
          <p14:tracePt t="59506" x="2044700" y="4460875"/>
          <p14:tracePt t="59522" x="2022475" y="4483100"/>
          <p14:tracePt t="59540" x="2003425" y="4505325"/>
          <p14:tracePt t="59556" x="1993900" y="4546600"/>
          <p14:tracePt t="59573" x="1981200" y="4581525"/>
          <p14:tracePt t="59589" x="1965325" y="4610100"/>
          <p14:tracePt t="59606" x="1958975" y="4645025"/>
          <p14:tracePt t="59623" x="1952625" y="4686300"/>
          <p14:tracePt t="59640" x="1933575" y="4727575"/>
          <p14:tracePt t="59656" x="1924050" y="4762500"/>
          <p14:tracePt t="59673" x="1911350" y="4797425"/>
          <p14:tracePt t="59689" x="1898650" y="4854575"/>
          <p14:tracePt t="59706" x="1898650" y="4899025"/>
          <p14:tracePt t="59723" x="1901825" y="4933950"/>
          <p14:tracePt t="59739" x="1908175" y="4968875"/>
          <p14:tracePt t="59756" x="1917700" y="5010150"/>
          <p14:tracePt t="59773" x="1917700" y="5038725"/>
          <p14:tracePt t="59790" x="1924050" y="5080000"/>
          <p14:tracePt t="59806" x="1936750" y="5114925"/>
          <p14:tracePt t="59822" x="1943100" y="5146675"/>
          <p14:tracePt t="59839" x="1943100" y="5181600"/>
          <p14:tracePt t="59841" x="1952625" y="5200650"/>
          <p14:tracePt t="59856" x="1952625" y="5203825"/>
          <p14:tracePt t="59873" x="1958975" y="5229225"/>
          <p14:tracePt t="59889" x="1965325" y="5267325"/>
          <p14:tracePt t="59906" x="1955800" y="5289550"/>
          <p14:tracePt t="59923" x="1949450" y="5324475"/>
          <p14:tracePt t="59940" x="1952625" y="5359400"/>
          <p14:tracePt t="59956" x="1958975" y="5384800"/>
          <p14:tracePt t="59973" x="1971675" y="5419725"/>
          <p14:tracePt t="59989" x="1981200" y="5435600"/>
          <p14:tracePt t="60006" x="1997075" y="5470525"/>
          <p14:tracePt t="60023" x="2009775" y="5499100"/>
          <p14:tracePt t="60039" x="2025650" y="5534025"/>
          <p14:tracePt t="60056" x="2038350" y="5556250"/>
          <p14:tracePt t="60073" x="2054225" y="5578475"/>
          <p14:tracePt t="60090" x="2060575" y="5613400"/>
          <p14:tracePt t="60106" x="2070100" y="5641975"/>
          <p14:tracePt t="60122" x="2095500" y="5676900"/>
          <p14:tracePt t="60139" x="2111375" y="5711825"/>
          <p14:tracePt t="60156" x="2152650" y="5746750"/>
          <p14:tracePt t="60173" x="2174875" y="5765800"/>
          <p14:tracePt t="60189" x="2190750" y="5781675"/>
          <p14:tracePt t="60206" x="2206625" y="5791200"/>
          <p14:tracePt t="60223" x="2212975" y="5800725"/>
          <p14:tracePt t="60239" x="2235200" y="5810250"/>
          <p14:tracePt t="60256" x="2270125" y="5829300"/>
          <p14:tracePt t="60273" x="2311400" y="5832475"/>
          <p14:tracePt t="60290" x="2352675" y="5838825"/>
          <p14:tracePt t="60306" x="2409825" y="5851525"/>
          <p14:tracePt t="60323" x="2451100" y="5857875"/>
          <p14:tracePt t="60340" x="2473325" y="5857875"/>
          <p14:tracePt t="60356" x="2495550" y="5864225"/>
          <p14:tracePt t="60358" x="2505075" y="5861050"/>
          <p14:tracePt t="60372" x="2514600" y="5861050"/>
          <p14:tracePt t="60389" x="2536825" y="5857875"/>
          <p14:tracePt t="60406" x="2581275" y="5838825"/>
          <p14:tracePt t="60423" x="2628900" y="5826125"/>
          <p14:tracePt t="60440" x="2663825" y="5803900"/>
          <p14:tracePt t="60456" x="2733675" y="5788025"/>
          <p14:tracePt t="60473" x="2794000" y="5768975"/>
          <p14:tracePt t="60489" x="2828925" y="5749925"/>
          <p14:tracePt t="60506" x="2857500" y="5740400"/>
          <p14:tracePt t="60523" x="2873375" y="5721350"/>
          <p14:tracePt t="60540" x="2876550" y="5708650"/>
          <p14:tracePt t="60556" x="2892425" y="5692775"/>
          <p14:tracePt t="60573" x="2905125" y="5651500"/>
          <p14:tracePt t="60589" x="2911475" y="5619750"/>
          <p14:tracePt t="60606" x="2917825" y="5559425"/>
          <p14:tracePt t="60622" x="2917825" y="5505450"/>
          <p14:tracePt t="60639" x="2930525" y="5454650"/>
          <p14:tracePt t="60656" x="2930525" y="5416550"/>
          <p14:tracePt t="60673" x="2930525" y="5359400"/>
          <p14:tracePt t="60690" x="2930525" y="5318125"/>
          <p14:tracePt t="60706" x="2921000" y="5276850"/>
          <p14:tracePt t="60723" x="2908300" y="5235575"/>
          <p14:tracePt t="60740" x="2895600" y="5200650"/>
          <p14:tracePt t="60756" x="2895600" y="5159375"/>
          <p14:tracePt t="60773" x="2892425" y="5124450"/>
          <p14:tracePt t="60790" x="2886075" y="5086350"/>
          <p14:tracePt t="60823" x="2886075" y="5083175"/>
          <p14:tracePt t="60839" x="2886075" y="5080000"/>
          <p14:tracePt t="60911" x="2879725" y="5080000"/>
          <p14:tracePt t="60935" x="2879725" y="5070475"/>
          <p14:tracePt t="60943" x="2879725" y="5064125"/>
          <p14:tracePt t="60959" x="2879725" y="5060950"/>
          <p14:tracePt t="60998" x="2879725" y="5054600"/>
          <p14:tracePt t="61119" x="2876550" y="5054600"/>
          <p14:tracePt t="61249" x="2876550" y="5057775"/>
          <p14:tracePt t="61257" x="2870200" y="5076825"/>
          <p14:tracePt t="61264" x="2870200" y="5102225"/>
          <p14:tracePt t="61274" x="2873375" y="5133975"/>
          <p14:tracePt t="61289" x="2873375" y="5178425"/>
          <p14:tracePt t="61306" x="2911475" y="5302250"/>
          <p14:tracePt t="61323" x="2943225" y="5394325"/>
          <p14:tracePt t="61339" x="3032125" y="5483225"/>
          <p14:tracePt t="61356" x="3121025" y="5575300"/>
          <p14:tracePt t="61373" x="3197225" y="5654675"/>
          <p14:tracePt t="61389" x="3254375" y="5702300"/>
          <p14:tracePt t="61406" x="3314700" y="5762625"/>
          <p14:tracePt t="61423" x="3397250" y="5816600"/>
          <p14:tracePt t="61439" x="3438525" y="5870575"/>
          <p14:tracePt t="61456" x="3495675" y="5918200"/>
          <p14:tracePt t="61473" x="3546475" y="5984875"/>
          <p14:tracePt t="61489" x="3606800" y="6061075"/>
          <p14:tracePt t="61506" x="3660775" y="6140450"/>
          <p14:tracePt t="61523" x="3705225" y="6207125"/>
          <p14:tracePt t="61539" x="3730625" y="6257925"/>
          <p14:tracePt t="61556" x="3756025" y="6308725"/>
          <p14:tracePt t="61573" x="3768725" y="6353175"/>
          <p14:tracePt t="61589" x="3797300" y="6419850"/>
          <p14:tracePt t="61606" x="3838575" y="6477000"/>
          <p14:tracePt t="61623" x="3863975" y="6515100"/>
          <p14:tracePt t="61639" x="3883025" y="6550025"/>
          <p14:tracePt t="61656" x="3898900" y="6572250"/>
          <p14:tracePt t="61673" x="3914775" y="6588125"/>
          <p14:tracePt t="61690" x="3930650" y="6600825"/>
          <p14:tracePt t="61706" x="3930650" y="6607175"/>
          <p14:tracePt t="61722" x="3937000" y="6610350"/>
          <p14:tracePt t="61740" x="3940175" y="6610350"/>
          <p14:tracePt t="61773" x="3949700" y="6610350"/>
          <p14:tracePt t="61789" x="3959225" y="6610350"/>
          <p14:tracePt t="61806" x="3975100" y="6610350"/>
          <p14:tracePt t="61823" x="3987800" y="6610350"/>
          <p14:tracePt t="61840" x="4003675" y="6610350"/>
          <p14:tracePt t="61856" x="4010025" y="6610350"/>
          <p14:tracePt t="61873" x="4016375" y="6610350"/>
          <p14:tracePt t="61889" x="4029075" y="6604000"/>
          <p14:tracePt t="61907" x="4035425" y="6600825"/>
          <p14:tracePt t="61923" x="4038600" y="6594475"/>
          <p14:tracePt t="61939" x="4044950" y="6591300"/>
          <p14:tracePt t="61973" x="4044950" y="6575425"/>
          <p14:tracePt t="61989" x="4044950" y="6569075"/>
          <p14:tracePt t="62007" x="4048125" y="6553200"/>
          <p14:tracePt t="62023" x="4060825" y="6492875"/>
          <p14:tracePt t="62039" x="4060825" y="6429375"/>
          <p14:tracePt t="62056" x="4083050" y="6337300"/>
          <p14:tracePt t="62073" x="4089400" y="6261100"/>
          <p14:tracePt t="62089" x="4098925" y="6162675"/>
          <p14:tracePt t="62106" x="4121150" y="6073775"/>
          <p14:tracePt t="62123" x="4133850" y="5984875"/>
          <p14:tracePt t="62140" x="4152900" y="5800725"/>
          <p14:tracePt t="62156" x="4159250" y="5756275"/>
          <p14:tracePt t="62173" x="4168775" y="5638800"/>
          <p14:tracePt t="62189" x="4197350" y="5502275"/>
          <p14:tracePt t="62206" x="4229100" y="5391150"/>
          <p14:tracePt t="62223" x="4238625" y="5273675"/>
          <p14:tracePt t="62240" x="4254500" y="5165725"/>
          <p14:tracePt t="62257" x="4260850" y="5095875"/>
          <p14:tracePt t="62272" x="4273550" y="5038725"/>
          <p14:tracePt t="62289" x="4279900" y="4972050"/>
          <p14:tracePt t="62307" x="4279900" y="4911725"/>
          <p14:tracePt t="62323" x="4279900" y="4876800"/>
          <p14:tracePt t="62339" x="4286250" y="4819650"/>
          <p14:tracePt t="62357" x="4286250" y="4772025"/>
          <p14:tracePt t="62359" x="4283075" y="4756150"/>
          <p14:tracePt t="62373" x="4276725" y="4737100"/>
          <p14:tracePt t="62389" x="4251325" y="4705350"/>
          <p14:tracePt t="62407" x="4232275" y="4689475"/>
          <p14:tracePt t="62423" x="4206875" y="4654550"/>
          <p14:tracePt t="62439" x="4181475" y="4632325"/>
          <p14:tracePt t="62456" x="4175125" y="4625975"/>
          <p14:tracePt t="62473" x="4165600" y="4619625"/>
          <p14:tracePt t="62489" x="4156075" y="4610100"/>
          <p14:tracePt t="62506" x="4149725" y="4600575"/>
          <p14:tracePt t="62522" x="4149725" y="4594225"/>
          <p14:tracePt t="62540" x="4140200" y="4581525"/>
          <p14:tracePt t="62557" x="4127500" y="4565650"/>
          <p14:tracePt t="62573" x="4111625" y="4549775"/>
          <p14:tracePt t="62589" x="4083050" y="4527550"/>
          <p14:tracePt t="62606" x="4044950" y="4489450"/>
          <p14:tracePt t="62623" x="4010025" y="4476750"/>
          <p14:tracePt t="62639" x="3962400" y="4454525"/>
          <p14:tracePt t="62656" x="3914775" y="4448175"/>
          <p14:tracePt t="62673" x="3857625" y="4435475"/>
          <p14:tracePt t="62689" x="3800475" y="4435475"/>
          <p14:tracePt t="62707" x="3752850" y="4429125"/>
          <p14:tracePt t="62723" x="3711575" y="4422775"/>
          <p14:tracePt t="62740" x="3670300" y="4422775"/>
          <p14:tracePt t="62757" x="3632200" y="4422775"/>
          <p14:tracePt t="62773" x="3590925" y="4425950"/>
          <p14:tracePt t="62789" x="3540125" y="4432300"/>
          <p14:tracePt t="62806" x="3505200" y="4438650"/>
          <p14:tracePt t="62823" x="3486150" y="4451350"/>
          <p14:tracePt t="62840" x="3419475" y="4473575"/>
          <p14:tracePt t="62857" x="3406775" y="4479925"/>
          <p14:tracePt t="62873" x="3371850" y="4505325"/>
          <p14:tracePt t="62874" x="3346450" y="4518025"/>
          <p14:tracePt t="62889" x="3282950" y="4552950"/>
          <p14:tracePt t="62906" x="3267075" y="4575175"/>
          <p14:tracePt t="62923" x="3232150" y="4603750"/>
          <p14:tracePt t="62939" x="3206750" y="4638675"/>
          <p14:tracePt t="62957" x="3181350" y="4676775"/>
          <p14:tracePt t="62973" x="3143250" y="4714875"/>
          <p14:tracePt t="62989" x="3105150" y="4768850"/>
          <p14:tracePt t="63007" x="3070225" y="4822825"/>
          <p14:tracePt t="63023" x="3048000" y="4857750"/>
          <p14:tracePt t="63040" x="3028950" y="4899025"/>
          <p14:tracePt t="63057" x="3009900" y="4937125"/>
          <p14:tracePt t="63073" x="3006725" y="4968875"/>
          <p14:tracePt t="63089" x="2981325" y="5029200"/>
          <p14:tracePt t="63106" x="2968625" y="5080000"/>
          <p14:tracePt t="63123" x="2936875" y="5124450"/>
          <p14:tracePt t="63139" x="2924175" y="5181600"/>
          <p14:tracePt t="63157" x="2917825" y="5210175"/>
          <p14:tracePt t="63173" x="2917825" y="5232400"/>
          <p14:tracePt t="63190" x="2917825" y="5251450"/>
          <p14:tracePt t="63207" x="2917825" y="5270500"/>
          <p14:tracePt t="63223" x="2917825" y="5292725"/>
          <p14:tracePt t="63240" x="2921000" y="5343525"/>
          <p14:tracePt t="63257" x="2921000" y="5375275"/>
          <p14:tracePt t="63273" x="2933700" y="5426075"/>
          <p14:tracePt t="63289" x="2946400" y="5508625"/>
          <p14:tracePt t="63306" x="2952750" y="5565775"/>
          <p14:tracePt t="63323" x="2965450" y="5600700"/>
          <p14:tracePt t="63339" x="2971800" y="5629275"/>
          <p14:tracePt t="63357" x="2981325" y="5651500"/>
          <p14:tracePt t="63373" x="2981325" y="5661025"/>
          <p14:tracePt t="63389" x="2987675" y="5689600"/>
          <p14:tracePt t="63407" x="2987675" y="5715000"/>
          <p14:tracePt t="63423" x="2997200" y="5730875"/>
          <p14:tracePt t="63440" x="3006725" y="5756275"/>
          <p14:tracePt t="63457" x="3019425" y="5784850"/>
          <p14:tracePt t="63473" x="3035300" y="5826125"/>
          <p14:tracePt t="63490" x="3048000" y="5848350"/>
          <p14:tracePt t="63506" x="3063875" y="5870575"/>
          <p14:tracePt t="63523" x="3073400" y="5892800"/>
          <p14:tracePt t="63539" x="3101975" y="5934075"/>
          <p14:tracePt t="63556" x="3121025" y="5956300"/>
          <p14:tracePt t="63573" x="3133725" y="5991225"/>
          <p14:tracePt t="63589" x="3149600" y="6013450"/>
          <p14:tracePt t="63607" x="3165475" y="6042025"/>
          <p14:tracePt t="63623" x="3181350" y="6057900"/>
          <p14:tracePt t="63639" x="3197225" y="6073775"/>
          <p14:tracePt t="63657" x="3219450" y="6089650"/>
          <p14:tracePt t="63673" x="3244850" y="6096000"/>
          <p14:tracePt t="63690" x="3298825" y="6118225"/>
          <p14:tracePt t="63707" x="3330575" y="6124575"/>
          <p14:tracePt t="63723" x="3375025" y="6137275"/>
          <p14:tracePt t="63739" x="3460750" y="6159500"/>
          <p14:tracePt t="63756" x="3536950" y="6184900"/>
          <p14:tracePt t="63773" x="3603625" y="6194425"/>
          <p14:tracePt t="63789" x="3638550" y="6203950"/>
          <p14:tracePt t="63807" x="3673475" y="6210300"/>
          <p14:tracePt t="63823" x="3692525" y="6216650"/>
          <p14:tracePt t="63840" x="3727450" y="6216650"/>
          <p14:tracePt t="63857" x="3768725" y="6226175"/>
          <p14:tracePt t="63873" x="3810000" y="6232525"/>
          <p14:tracePt t="63875" x="3829050" y="6232525"/>
          <p14:tracePt t="63889" x="3851275" y="6232525"/>
          <p14:tracePt t="63907" x="3898900" y="6232525"/>
          <p14:tracePt t="63923" x="3965575" y="6245225"/>
          <p14:tracePt t="63940" x="4070350" y="6242050"/>
          <p14:tracePt t="63957" x="4178300" y="6235700"/>
          <p14:tracePt t="63973" x="4244975" y="6226175"/>
          <p14:tracePt t="63989" x="4311650" y="6219825"/>
          <p14:tracePt t="64006" x="4352925" y="6210300"/>
          <p14:tracePt t="64023" x="4381500" y="6203950"/>
          <p14:tracePt t="64039" x="4403725" y="6197600"/>
          <p14:tracePt t="64057" x="4422775" y="6194425"/>
          <p14:tracePt t="64073" x="4457700" y="6181725"/>
          <p14:tracePt t="64090" x="4486275" y="6172200"/>
          <p14:tracePt t="64106" x="4533900" y="6159500"/>
          <p14:tracePt t="64123" x="4584700" y="6146800"/>
          <p14:tracePt t="64139" x="4619625" y="6127750"/>
          <p14:tracePt t="64157" x="4648200" y="6108700"/>
          <p14:tracePt t="64173" x="4676775" y="6092825"/>
          <p14:tracePt t="64189" x="4702175" y="6064250"/>
          <p14:tracePt t="64207" x="4711700" y="6048375"/>
          <p14:tracePt t="64223" x="4721225" y="6038850"/>
          <p14:tracePt t="64239" x="4743450" y="6010275"/>
          <p14:tracePt t="64257" x="4768850" y="5949950"/>
          <p14:tracePt t="64273" x="4787900" y="5930900"/>
          <p14:tracePt t="64289" x="4803775" y="5908675"/>
          <p14:tracePt t="64307" x="4813300" y="5892800"/>
          <p14:tracePt t="64323" x="4826000" y="5870575"/>
          <p14:tracePt t="64340" x="4835525" y="5857875"/>
          <p14:tracePt t="64357" x="4841875" y="5842000"/>
          <p14:tracePt t="64373" x="4845050" y="5826125"/>
          <p14:tracePt t="64375" x="4845050" y="5822950"/>
          <p14:tracePt t="64389" x="4851400" y="5819775"/>
          <p14:tracePt t="64407" x="4851400" y="5803900"/>
          <p14:tracePt t="64423" x="4851400" y="5784850"/>
          <p14:tracePt t="64439" x="4851400" y="5753100"/>
          <p14:tracePt t="64456" x="4851400" y="5711825"/>
          <p14:tracePt t="64473" x="4854575" y="5686425"/>
          <p14:tracePt t="64489" x="4854575" y="5657850"/>
          <p14:tracePt t="64507" x="4854575" y="5632450"/>
          <p14:tracePt t="64523" x="4860925" y="5597525"/>
          <p14:tracePt t="64539" x="4860925" y="5556250"/>
          <p14:tracePt t="64557" x="4860925" y="5534025"/>
          <p14:tracePt t="64573" x="4851400" y="5508625"/>
          <p14:tracePt t="64590" x="4845050" y="5457825"/>
          <p14:tracePt t="64607" x="4838700" y="5416550"/>
          <p14:tracePt t="64623" x="4816475" y="5375275"/>
          <p14:tracePt t="64639" x="4791075" y="5337175"/>
          <p14:tracePt t="64657" x="4768850" y="5295900"/>
          <p14:tracePt t="64673" x="4743450" y="5245100"/>
          <p14:tracePt t="64689" x="4730750" y="5191125"/>
          <p14:tracePt t="64707" x="4711700" y="5133975"/>
          <p14:tracePt t="64723" x="4705350" y="5099050"/>
          <p14:tracePt t="64739" x="4692650" y="5057775"/>
          <p14:tracePt t="64757" x="4692650" y="5016500"/>
          <p14:tracePt t="64773" x="4692650" y="4975225"/>
          <p14:tracePt t="64790" x="4689475" y="4946650"/>
          <p14:tracePt t="64807" x="4689475" y="4905375"/>
          <p14:tracePt t="64823" x="4683125" y="4876800"/>
          <p14:tracePt t="64840" x="4676775" y="4851400"/>
          <p14:tracePt t="64857" x="4676775" y="4829175"/>
          <p14:tracePt t="64873" x="4667250" y="4797425"/>
          <p14:tracePt t="64889" x="4660900" y="4787900"/>
          <p14:tracePt t="64891" x="4657725" y="4778375"/>
          <p14:tracePt t="64906" x="4651375" y="4759325"/>
          <p14:tracePt t="64923" x="4645025" y="4730750"/>
          <p14:tracePt t="64939" x="4629150" y="4689475"/>
          <p14:tracePt t="64956" x="4613275" y="4660900"/>
          <p14:tracePt t="64973" x="4597400" y="4638675"/>
          <p14:tracePt t="64989" x="4584700" y="4603750"/>
          <p14:tracePt t="65007" x="4572000" y="4584700"/>
          <p14:tracePt t="65023" x="4572000" y="4572000"/>
          <p14:tracePt t="65040" x="4556125" y="4562475"/>
          <p14:tracePt t="65056" x="4552950" y="4552950"/>
          <p14:tracePt t="65073" x="4537075" y="4530725"/>
          <p14:tracePt t="65090" x="4527550" y="4518025"/>
          <p14:tracePt t="65107" x="4511675" y="4511675"/>
          <p14:tracePt t="65123" x="4502150" y="4495800"/>
          <p14:tracePt t="65139" x="4495800" y="4476750"/>
          <p14:tracePt t="65156" x="4457700" y="4457700"/>
          <p14:tracePt t="65173" x="4454525" y="4454525"/>
          <p14:tracePt t="65189" x="4416425" y="4438650"/>
          <p14:tracePt t="65206" x="4387850" y="4425950"/>
          <p14:tracePt t="65223" x="4381500" y="4413250"/>
          <p14:tracePt t="65240" x="4365625" y="4406900"/>
          <p14:tracePt t="65257" x="4356100" y="4403725"/>
          <p14:tracePt t="65273" x="4343400" y="4387850"/>
          <p14:tracePt t="65290" x="4321175" y="4381500"/>
          <p14:tracePt t="65307" x="4292600" y="4371975"/>
          <p14:tracePt t="65323" x="4264025" y="4359275"/>
          <p14:tracePt t="65339" x="4244975" y="4359275"/>
          <p14:tracePt t="65357" x="4210050" y="4346575"/>
          <p14:tracePt t="65373" x="4159250" y="4333875"/>
          <p14:tracePt t="65389" x="4108450" y="4321175"/>
          <p14:tracePt t="65406" x="4073525" y="4318000"/>
          <p14:tracePt t="65423" x="4038600" y="4318000"/>
          <p14:tracePt t="65439" x="4006850" y="4318000"/>
          <p14:tracePt t="65457" x="3971925" y="4305300"/>
          <p14:tracePt t="65473" x="3937000" y="4298950"/>
          <p14:tracePt t="65489" x="3908425" y="4298950"/>
          <p14:tracePt t="65507" x="3860800" y="4292600"/>
          <p14:tracePt t="65523" x="3825875" y="4286250"/>
          <p14:tracePt t="65539" x="3797300" y="4286250"/>
          <p14:tracePt t="65557" x="3765550" y="4286250"/>
          <p14:tracePt t="65573" x="3749675" y="4286250"/>
          <p14:tracePt t="65590" x="3717925" y="4289425"/>
          <p14:tracePt t="65607" x="3683000" y="4302125"/>
          <p14:tracePt t="65623" x="3644900" y="4311650"/>
          <p14:tracePt t="65639" x="3600450" y="4330700"/>
          <p14:tracePt t="65656" x="3549650" y="4349750"/>
          <p14:tracePt t="65673" x="3533775" y="4359275"/>
          <p14:tracePt t="65689" x="3521075" y="4368800"/>
          <p14:tracePt t="65707" x="3505200" y="4375150"/>
          <p14:tracePt t="65724" x="3489325" y="4391025"/>
          <p14:tracePt t="65740" x="3467100" y="4406900"/>
          <p14:tracePt t="65756" x="3457575" y="4413250"/>
          <p14:tracePt t="65773" x="3429000" y="4435475"/>
          <p14:tracePt t="65790" x="3413125" y="4445000"/>
          <p14:tracePt t="65807" x="3397250" y="4454525"/>
          <p14:tracePt t="65823" x="3381375" y="4483100"/>
          <p14:tracePt t="65839" x="3355975" y="4511675"/>
          <p14:tracePt t="65857" x="3321050" y="4552950"/>
          <p14:tracePt t="65873" x="3292475" y="4575175"/>
          <p14:tracePt t="65889" x="3270250" y="4610100"/>
          <p14:tracePt t="65906" x="3200400" y="4686300"/>
          <p14:tracePt t="65924" x="3181350" y="4740275"/>
          <p14:tracePt t="65939" x="3155950" y="4768850"/>
          <p14:tracePt t="65957" x="3140075" y="4803775"/>
          <p14:tracePt t="65973" x="3130550" y="4819650"/>
          <p14:tracePt t="65989" x="3121025" y="4838700"/>
          <p14:tracePt t="66007" x="3121025" y="4848225"/>
          <p14:tracePt t="66023" x="3114675" y="4876800"/>
          <p14:tracePt t="66039" x="3108325" y="4895850"/>
          <p14:tracePt t="66057" x="3105150" y="4924425"/>
          <p14:tracePt t="66073" x="3092450" y="4940300"/>
          <p14:tracePt t="66089" x="3089275" y="4987925"/>
          <p14:tracePt t="66106" x="3076575" y="5006975"/>
          <p14:tracePt t="66123" x="3076575" y="5019675"/>
          <p14:tracePt t="66140" x="3070225" y="5029200"/>
          <p14:tracePt t="66156" x="3067050" y="5054600"/>
          <p14:tracePt t="66174" x="3067050" y="5083175"/>
          <p14:tracePt t="66189" x="3054350" y="5111750"/>
          <p14:tracePt t="66207" x="3054350" y="5137150"/>
          <p14:tracePt t="66223" x="3054350" y="5172075"/>
          <p14:tracePt t="66240" x="3054350" y="5229225"/>
          <p14:tracePt t="66257" x="3054350" y="5248275"/>
          <p14:tracePt t="66273" x="3054350" y="5280025"/>
          <p14:tracePt t="66289" x="3054350" y="5353050"/>
          <p14:tracePt t="66307" x="3054350" y="5378450"/>
          <p14:tracePt t="66323" x="3054350" y="5403850"/>
          <p14:tracePt t="66339" x="3070225" y="5441950"/>
          <p14:tracePt t="66357" x="3082925" y="5505450"/>
          <p14:tracePt t="66373" x="3089275" y="5540375"/>
          <p14:tracePt t="66390" x="3089275" y="5575300"/>
          <p14:tracePt t="66406" x="3105150" y="5616575"/>
          <p14:tracePt t="66423" x="3105150" y="5635625"/>
          <p14:tracePt t="66439" x="3111500" y="5657850"/>
          <p14:tracePt t="66457" x="3130550" y="5692775"/>
          <p14:tracePt t="66473" x="3133725" y="5727700"/>
          <p14:tracePt t="66489" x="3146425" y="5762625"/>
          <p14:tracePt t="66507" x="3152775" y="5797550"/>
          <p14:tracePt t="66523" x="3165475" y="5848350"/>
          <p14:tracePt t="66539" x="3178175" y="5899150"/>
          <p14:tracePt t="66556" x="3194050" y="5921375"/>
          <p14:tracePt t="66573" x="3203575" y="5943600"/>
          <p14:tracePt t="66590" x="3232150" y="5965825"/>
          <p14:tracePt t="66607" x="3263900" y="5997575"/>
          <p14:tracePt t="66623" x="3295650" y="6019800"/>
          <p14:tracePt t="66640" x="3330575" y="6051550"/>
          <p14:tracePt t="66656" x="3368675" y="6086475"/>
          <p14:tracePt t="66674" x="3422650" y="6121400"/>
          <p14:tracePt t="66689" x="3492500" y="6156325"/>
          <p14:tracePt t="66707" x="3562350" y="6184900"/>
          <p14:tracePt t="66723" x="3606800" y="6203950"/>
          <p14:tracePt t="66739" x="3702050" y="6232525"/>
          <p14:tracePt t="66757" x="3797300" y="6251575"/>
          <p14:tracePt t="66773" x="3863975" y="6261100"/>
          <p14:tracePt t="66789" x="3940175" y="6267450"/>
          <p14:tracePt t="66807" x="4022725" y="6289675"/>
          <p14:tracePt t="66823" x="4086225" y="6289675"/>
          <p14:tracePt t="66840" x="4165600" y="6276975"/>
          <p14:tracePt t="66856" x="4229100" y="6276975"/>
          <p14:tracePt t="66873" x="4289425" y="6264275"/>
          <p14:tracePt t="66889" x="4349750" y="6251575"/>
          <p14:tracePt t="66906" x="4416425" y="6242050"/>
          <p14:tracePt t="66923" x="4467225" y="6223000"/>
          <p14:tracePt t="66940" x="4518025" y="6203950"/>
          <p14:tracePt t="66957" x="4568825" y="6178550"/>
          <p14:tracePt t="66973" x="4613275" y="6146800"/>
          <p14:tracePt t="66989" x="4676775" y="6064250"/>
          <p14:tracePt t="67007" x="4686300" y="6029325"/>
          <p14:tracePt t="67023" x="4708525" y="5972175"/>
          <p14:tracePt t="67040" x="4727575" y="5921375"/>
          <p14:tracePt t="67057" x="4733925" y="5876925"/>
          <p14:tracePt t="67074" x="4746625" y="5819775"/>
          <p14:tracePt t="67090" x="4752975" y="5756275"/>
          <p14:tracePt t="67106" x="4759325" y="5699125"/>
          <p14:tracePt t="67123" x="4759325" y="5632450"/>
          <p14:tracePt t="67140" x="4759325" y="5591175"/>
          <p14:tracePt t="67156" x="4759325" y="5508625"/>
          <p14:tracePt t="67173" x="4759325" y="5403850"/>
          <p14:tracePt t="67190" x="4759325" y="5305425"/>
          <p14:tracePt t="67207" x="4756150" y="5248275"/>
          <p14:tracePt t="67223" x="4727575" y="5194300"/>
          <p14:tracePt t="67239" x="4714875" y="5124450"/>
          <p14:tracePt t="67257" x="4705350" y="5073650"/>
          <p14:tracePt t="67273" x="4699000" y="5026025"/>
          <p14:tracePt t="67289" x="4686300" y="4984750"/>
          <p14:tracePt t="67307" x="4667250" y="4927600"/>
          <p14:tracePt t="67323" x="4648200" y="4889500"/>
          <p14:tracePt t="67339" x="4635500" y="4848225"/>
          <p14:tracePt t="67357" x="4616450" y="4787900"/>
          <p14:tracePt t="67373" x="4597400" y="4743450"/>
          <p14:tracePt t="67390" x="4572000" y="4689475"/>
          <p14:tracePt t="67406" x="4546600" y="4635500"/>
          <p14:tracePt t="67423" x="4521200" y="4594225"/>
          <p14:tracePt t="67424" x="4511675" y="4581525"/>
          <p14:tracePt t="67439" x="4492625" y="4540250"/>
          <p14:tracePt t="67457" x="4464050" y="4511675"/>
          <p14:tracePt t="67473" x="4445000" y="4489450"/>
          <p14:tracePt t="67489" x="4441825" y="4479925"/>
          <p14:tracePt t="67938" x="4445000" y="4486275"/>
          <p14:tracePt t="67945" x="4448175" y="4495800"/>
          <p14:tracePt t="67953" x="4454525" y="4514850"/>
          <p14:tracePt t="67961" x="4460875" y="4537075"/>
          <p14:tracePt t="67977" x="4476750" y="4584700"/>
          <p14:tracePt t="67993" x="4514850" y="4676775"/>
          <p14:tracePt t="68010" x="4552950" y="4803775"/>
          <p14:tracePt t="68027" x="4616450" y="4899025"/>
          <p14:tracePt t="68043" x="4657725" y="4956175"/>
          <p14:tracePt t="68060" x="4772025" y="5111750"/>
          <p14:tracePt t="68077" x="4813300" y="5222875"/>
          <p14:tracePt t="68094" x="4870450" y="5346700"/>
          <p14:tracePt t="68110" x="4911725" y="5470525"/>
          <p14:tracePt t="68127" x="4968875" y="5603875"/>
          <p14:tracePt t="68144" x="5045075" y="5721350"/>
          <p14:tracePt t="68160" x="5092700" y="5813425"/>
          <p14:tracePt t="68177" x="5165725" y="5921375"/>
          <p14:tracePt t="68194" x="5311775" y="6022975"/>
          <p14:tracePt t="68210" x="5584825" y="6137275"/>
          <p14:tracePt t="68227" x="5683250" y="6165850"/>
          <p14:tracePt t="68243" x="5876925" y="6245225"/>
          <p14:tracePt t="68260" x="6181725" y="6315075"/>
          <p14:tracePt t="68276" x="6296025" y="6372225"/>
          <p14:tracePt t="68294" x="6416675" y="6403975"/>
          <p14:tracePt t="68310" x="6508750" y="6435725"/>
          <p14:tracePt t="68327" x="6578600" y="6454775"/>
          <p14:tracePt t="68344" x="6616700" y="6477000"/>
          <p14:tracePt t="68360" x="6664325" y="6477000"/>
          <p14:tracePt t="68377" x="6740525" y="6483350"/>
          <p14:tracePt t="68394" x="6804025" y="6483350"/>
          <p14:tracePt t="68410" x="6861175" y="6483350"/>
          <p14:tracePt t="68427" x="6918325" y="6480175"/>
          <p14:tracePt t="68444" x="6956425" y="6473825"/>
          <p14:tracePt t="68460" x="6972300" y="6473825"/>
          <p14:tracePt t="68477" x="7019925" y="6477000"/>
          <p14:tracePt t="68493" x="7054850" y="6477000"/>
          <p14:tracePt t="68510" x="7073900" y="6477000"/>
          <p14:tracePt t="68527" x="7077075" y="6477000"/>
          <p14:tracePt t="69079" x="7070725" y="6473825"/>
          <p14:tracePt t="69087" x="7067550" y="6470650"/>
          <p14:tracePt t="69095" x="7061200" y="6470650"/>
          <p14:tracePt t="69103" x="7051675" y="6464300"/>
          <p14:tracePt t="69118" x="7010400" y="6454775"/>
          <p14:tracePt t="69135" x="7000875" y="6448425"/>
          <p14:tracePt t="69152" x="6915150" y="6416675"/>
          <p14:tracePt t="69169" x="6861175" y="6403975"/>
          <p14:tracePt t="69186" x="6813550" y="6391275"/>
          <p14:tracePt t="69202" x="6753225" y="6384925"/>
          <p14:tracePt t="69219" x="6705600" y="6372225"/>
          <p14:tracePt t="69236" x="6651625" y="6337300"/>
          <p14:tracePt t="69252" x="6616700" y="6321425"/>
          <p14:tracePt t="69270" x="6572250" y="6289675"/>
          <p14:tracePt t="69286" x="6543675" y="6270625"/>
          <p14:tracePt t="69302" x="6505575" y="6242050"/>
          <p14:tracePt t="69319" x="6477000" y="6223000"/>
          <p14:tracePt t="69336" x="6442075" y="6191250"/>
          <p14:tracePt t="69352" x="6432550" y="6184900"/>
          <p14:tracePt t="69369" x="6416675" y="6169025"/>
          <p14:tracePt t="69385" x="6381750" y="6134100"/>
          <p14:tracePt t="69402" x="6343650" y="6089650"/>
          <p14:tracePt t="69419" x="6302375" y="6042025"/>
          <p14:tracePt t="69436" x="6238875" y="6000750"/>
          <p14:tracePt t="69453" x="6156325" y="5962650"/>
          <p14:tracePt t="69469" x="6070600" y="5908675"/>
          <p14:tracePt t="69486" x="5965825" y="5851525"/>
          <p14:tracePt t="69502" x="5892800" y="5816600"/>
          <p14:tracePt t="69519" x="5813425" y="5784850"/>
          <p14:tracePt t="69535" x="5730875" y="5762625"/>
          <p14:tracePt t="69553" x="5670550" y="5743575"/>
          <p14:tracePt t="69569" x="5629275" y="5718175"/>
          <p14:tracePt t="69586" x="5600700" y="5718175"/>
          <p14:tracePt t="69602" x="5588000" y="5718175"/>
          <p14:tracePt t="69619" x="5559425" y="5721350"/>
          <p14:tracePt t="69635" x="5534025" y="5740400"/>
          <p14:tracePt t="69653" x="5524500" y="5756275"/>
          <p14:tracePt t="69669" x="5514975" y="5778500"/>
          <p14:tracePt t="69686" x="5508625" y="5807075"/>
          <p14:tracePt t="69702" x="5511800" y="5832475"/>
          <p14:tracePt t="69719" x="5521325" y="5854700"/>
          <p14:tracePt t="69736" x="5546725" y="5892800"/>
          <p14:tracePt t="69752" x="5581650" y="5915025"/>
          <p14:tracePt t="69769" x="5667375" y="5946775"/>
          <p14:tracePt t="69786" x="5842000" y="5978525"/>
          <p14:tracePt t="69803" x="5918200" y="5984875"/>
          <p14:tracePt t="69819" x="6092825" y="6029325"/>
          <p14:tracePt t="69835" x="6276975" y="6070600"/>
          <p14:tracePt t="69852" x="6410325" y="6102350"/>
          <p14:tracePt t="69869" x="6518275" y="6118225"/>
          <p14:tracePt t="69885" x="6626225" y="6127750"/>
          <p14:tracePt t="69903" x="6756400" y="6134100"/>
          <p14:tracePt t="69919" x="6883400" y="6143625"/>
          <p14:tracePt t="69936" x="7032625" y="6143625"/>
          <p14:tracePt t="69953" x="7178675" y="6143625"/>
          <p14:tracePt t="69969" x="7337425" y="6137275"/>
          <p14:tracePt t="69971" x="7423150" y="6137275"/>
          <p14:tracePt t="69986" x="7477125" y="6121400"/>
          <p14:tracePt t="70002" x="7591425" y="6089650"/>
          <p14:tracePt t="70019" x="7613650" y="6073775"/>
          <p14:tracePt t="70036" x="7632700" y="6051550"/>
          <p14:tracePt t="70053" x="7645400" y="6007100"/>
          <p14:tracePt t="70069" x="7670800" y="5946775"/>
          <p14:tracePt t="70085" x="7677150" y="5880100"/>
          <p14:tracePt t="70103" x="7677150" y="5781675"/>
          <p14:tracePt t="70119" x="7683500" y="5705475"/>
          <p14:tracePt t="70135" x="7689850" y="5629275"/>
          <p14:tracePt t="70153" x="7689850" y="5572125"/>
          <p14:tracePt t="70169" x="7705725" y="5505450"/>
          <p14:tracePt t="70186" x="7718425" y="5426075"/>
          <p14:tracePt t="70202" x="7724775" y="5368925"/>
          <p14:tracePt t="70219" x="7724775" y="5302250"/>
          <p14:tracePt t="70236" x="7724775" y="5254625"/>
          <p14:tracePt t="70252" x="7708900" y="5203825"/>
          <p14:tracePt t="70269" x="7664450" y="5076825"/>
          <p14:tracePt t="70286" x="7651750" y="5041900"/>
          <p14:tracePt t="70302" x="7613650" y="4978400"/>
          <p14:tracePt t="70320" x="7566025" y="4889500"/>
          <p14:tracePt t="70335" x="7531100" y="4826000"/>
          <p14:tracePt t="70352" x="7499350" y="4781550"/>
          <p14:tracePt t="70369" x="7473950" y="4737100"/>
          <p14:tracePt t="70385" x="7442200" y="4692650"/>
          <p14:tracePt t="70402" x="7432675" y="4670425"/>
          <p14:tracePt t="70419" x="7410450" y="4648200"/>
          <p14:tracePt t="70436" x="7372350" y="4622800"/>
          <p14:tracePt t="70452" x="7343775" y="4600575"/>
          <p14:tracePt t="70469" x="7308850" y="4587875"/>
          <p14:tracePt t="70471" x="7292975" y="4584700"/>
          <p14:tracePt t="70486" x="7273925" y="4578350"/>
          <p14:tracePt t="70502" x="7245350" y="4559300"/>
          <p14:tracePt t="70519" x="7223125" y="4556125"/>
          <p14:tracePt t="70535" x="7207250" y="4546600"/>
          <p14:tracePt t="70552" x="7185025" y="4533900"/>
          <p14:tracePt t="70569" x="7156450" y="4524375"/>
          <p14:tracePt t="70586" x="7127875" y="4511675"/>
          <p14:tracePt t="70602" x="7080250" y="4498975"/>
          <p14:tracePt t="70619" x="7045325" y="4483100"/>
          <p14:tracePt t="70636" x="6991350" y="4460875"/>
          <p14:tracePt t="70652" x="6956425" y="4451350"/>
          <p14:tracePt t="70669" x="6927850" y="4438650"/>
          <p14:tracePt t="70686" x="6892925" y="4422775"/>
          <p14:tracePt t="70703" x="6851650" y="4410075"/>
          <p14:tracePt t="70719" x="6816725" y="4403725"/>
          <p14:tracePt t="70736" x="6769100" y="4403725"/>
          <p14:tracePt t="70753" x="6721475" y="4403725"/>
          <p14:tracePt t="70768" x="6591300" y="4387850"/>
          <p14:tracePt t="70785" x="6505575" y="4387850"/>
          <p14:tracePt t="70802" x="6451600" y="4387850"/>
          <p14:tracePt t="70819" x="6410325" y="4391025"/>
          <p14:tracePt t="70836" x="6369050" y="4391025"/>
          <p14:tracePt t="70853" x="6311900" y="4397375"/>
          <p14:tracePt t="70869" x="6270625" y="4410075"/>
          <p14:tracePt t="70886" x="6226175" y="4429125"/>
          <p14:tracePt t="70902" x="6149975" y="4448175"/>
          <p14:tracePt t="70919" x="6086475" y="4486275"/>
          <p14:tracePt t="70936" x="6019800" y="4527550"/>
          <p14:tracePt t="70953" x="5981700" y="4565650"/>
          <p14:tracePt t="70969" x="5927725" y="4613275"/>
          <p14:tracePt t="70971" x="5889625" y="4651375"/>
          <p14:tracePt t="70986" x="5867400" y="4699000"/>
          <p14:tracePt t="71003" x="5794375" y="4784725"/>
          <p14:tracePt t="71018" x="5680075" y="4949825"/>
          <p14:tracePt t="71035" x="5613400" y="5076825"/>
          <p14:tracePt t="71053" x="5572125" y="5168900"/>
          <p14:tracePt t="71069" x="5549900" y="5248275"/>
          <p14:tracePt t="71086" x="5543550" y="5327650"/>
          <p14:tracePt t="71103" x="5546725" y="5365750"/>
          <p14:tracePt t="71119" x="5559425" y="5410200"/>
          <p14:tracePt t="71135" x="5568950" y="5445125"/>
          <p14:tracePt t="71153" x="5581650" y="5486400"/>
          <p14:tracePt t="71169" x="5581650" y="5505450"/>
          <p14:tracePt t="71186" x="5581650" y="5534025"/>
          <p14:tracePt t="71203" x="5588000" y="5549900"/>
          <p14:tracePt t="71219" x="5588000" y="5562600"/>
          <p14:tracePt t="71236" x="5588000" y="5565775"/>
          <p14:tracePt t="71301" x="5600700" y="5578475"/>
          <p14:tracePt t="71309" x="5619750" y="5588000"/>
          <p14:tracePt t="71319" x="5645150" y="5594350"/>
          <p14:tracePt t="71336" x="5718175" y="5632450"/>
          <p14:tracePt t="71353" x="5851525" y="5683250"/>
          <p14:tracePt t="71369" x="6022975" y="5724525"/>
          <p14:tracePt t="71386" x="6203950" y="5753100"/>
          <p14:tracePt t="71402" x="6438900" y="5768975"/>
          <p14:tracePt t="71420" x="6677025" y="5788025"/>
          <p14:tracePt t="71436" x="7080250" y="5822950"/>
          <p14:tracePt t="71453" x="7473950" y="5835650"/>
          <p14:tracePt t="71469" x="7864475" y="5835650"/>
          <p14:tracePt t="71485" x="8385175" y="5797550"/>
          <p14:tracePt t="71503" x="8721725" y="5794375"/>
          <p14:tracePt t="71519" x="9026525" y="5753100"/>
          <p14:tracePt t="71535" x="9178925" y="5721350"/>
          <p14:tracePt t="71553" x="9331325" y="5686425"/>
          <p14:tracePt t="71569" x="9394825" y="5641975"/>
          <p14:tracePt t="71586" x="9423400" y="5613400"/>
          <p14:tracePt t="71603" x="9436100" y="5591175"/>
          <p14:tracePt t="71619" x="9442450" y="5568950"/>
          <p14:tracePt t="71636" x="9448800" y="5549900"/>
          <p14:tracePt t="71652" x="9471025" y="5521325"/>
          <p14:tracePt t="71669" x="9483725" y="5499100"/>
          <p14:tracePt t="71685" x="9505950" y="5473700"/>
          <p14:tracePt t="71703" x="9515475" y="5445125"/>
          <p14:tracePt t="71719" x="9521825" y="5429250"/>
          <p14:tracePt t="71735" x="9525000" y="5407025"/>
          <p14:tracePt t="71753" x="9531350" y="5400675"/>
          <p14:tracePt t="71769" x="9531350" y="5384800"/>
          <p14:tracePt t="71785" x="9531350" y="5375275"/>
          <p14:tracePt t="71803" x="9531350" y="5349875"/>
          <p14:tracePt t="71820" x="9531350" y="5321300"/>
          <p14:tracePt t="71836" x="9528175" y="5302250"/>
          <p14:tracePt t="71853" x="9518650" y="5289550"/>
          <p14:tracePt t="71869" x="9515475" y="5280025"/>
          <p14:tracePt t="71886" x="9515475" y="5270500"/>
          <p14:tracePt t="71902" x="9512300" y="5267325"/>
          <p14:tracePt t="71919" x="9512300" y="5260975"/>
          <p14:tracePt t="71952" x="9512300" y="5257800"/>
          <p14:tracePt t="71974" x="9512300" y="5251450"/>
          <p14:tracePt t="71986" x="9505950" y="5251450"/>
          <p14:tracePt t="72003" x="9505950" y="5248275"/>
          <p14:tracePt t="72019" x="9496425" y="5241925"/>
          <p14:tracePt t="72035" x="9496425" y="5238750"/>
          <p14:tracePt t="72053" x="9486900" y="5235575"/>
          <p14:tracePt t="72069" x="9483725" y="5229225"/>
          <p14:tracePt t="72113" x="9483725" y="5226050"/>
          <p14:tracePt t="72121" x="9483725" y="5219700"/>
          <p14:tracePt t="72137" x="9480550" y="5216525"/>
          <p14:tracePt t="72152" x="9480550" y="5210175"/>
          <p14:tracePt t="72169" x="9480550" y="5197475"/>
          <p14:tracePt t="72185" x="9474200" y="5162550"/>
          <p14:tracePt t="72203" x="9474200" y="5137150"/>
          <p14:tracePt t="72219" x="9467850" y="5102225"/>
          <p14:tracePt t="72236" x="9467850" y="5051425"/>
          <p14:tracePt t="72253" x="9471025" y="5010150"/>
          <p14:tracePt t="72269" x="9471025" y="4972050"/>
          <p14:tracePt t="72285" x="9467850" y="4921250"/>
          <p14:tracePt t="72303" x="9461500" y="4873625"/>
          <p14:tracePt t="72319" x="9448800" y="4813300"/>
          <p14:tracePt t="72336" x="9417050" y="4730750"/>
          <p14:tracePt t="72353" x="9382125" y="4667250"/>
          <p14:tracePt t="72369" x="9312275" y="4581525"/>
          <p14:tracePt t="72385" x="9220200" y="4508500"/>
          <p14:tracePt t="72403" x="9197975" y="4492625"/>
          <p14:tracePt t="72419" x="9182100" y="4483100"/>
          <p14:tracePt t="72436" x="9166225" y="4473575"/>
          <p14:tracePt t="72453" x="9147175" y="4467225"/>
          <p14:tracePt t="72469" x="9109075" y="4460875"/>
          <p14:tracePt t="72486" x="9067800" y="4460875"/>
          <p14:tracePt t="72503" x="9017000" y="4451350"/>
          <p14:tracePt t="72504" x="9001125" y="4451350"/>
          <p14:tracePt t="72519" x="8985250" y="4451350"/>
          <p14:tracePt t="72535" x="8943975" y="4445000"/>
          <p14:tracePt t="72553" x="8921750" y="4445000"/>
          <p14:tracePt t="72569" x="8883650" y="4445000"/>
          <p14:tracePt t="72585" x="8842375" y="4457700"/>
          <p14:tracePt t="72603" x="8791575" y="4476750"/>
          <p14:tracePt t="72619" x="8712200" y="4498975"/>
          <p14:tracePt t="72636" x="8632825" y="4521200"/>
          <p14:tracePt t="72652" x="8578850" y="4546600"/>
          <p14:tracePt t="72669" x="8543925" y="4572000"/>
          <p14:tracePt t="72686" x="8534400" y="4581525"/>
          <p14:tracePt t="72703" x="8524875" y="4603750"/>
          <p14:tracePt t="72719" x="8505825" y="4651375"/>
          <p14:tracePt t="72736" x="8489950" y="4730750"/>
          <p14:tracePt t="72753" x="8461375" y="4794250"/>
          <p14:tracePt t="72770" x="8455025" y="4860925"/>
          <p14:tracePt t="72786" x="8448675" y="4927600"/>
          <p14:tracePt t="72802" x="8461375" y="5048250"/>
          <p14:tracePt t="72819" x="8461375" y="5143500"/>
          <p14:tracePt t="72836" x="8489950" y="5248275"/>
          <p14:tracePt t="72853" x="8496300" y="5283200"/>
          <p14:tracePt t="72869" x="8502650" y="5330825"/>
          <p14:tracePt t="72886" x="8502650" y="5359400"/>
          <p14:tracePt t="72903" x="8502650" y="5384800"/>
          <p14:tracePt t="72919" x="8502650" y="5391150"/>
          <p14:tracePt t="73454" x="8502650" y="5394325"/>
          <p14:tracePt t="73461" x="8502650" y="5397500"/>
          <p14:tracePt t="73469" x="8502650" y="5407025"/>
          <p14:tracePt t="73477" x="8505825" y="5413375"/>
          <p14:tracePt t="73493" x="8505825" y="5422900"/>
          <p14:tracePt t="73509" x="8512175" y="5441950"/>
          <p14:tracePt t="73511" x="8524875" y="5467350"/>
          <p14:tracePt t="73526" x="8531225" y="5495925"/>
          <p14:tracePt t="73543" x="8553450" y="5530850"/>
          <p14:tracePt t="73559" x="8578850" y="5565775"/>
          <p14:tracePt t="73576" x="8632825" y="5616575"/>
          <p14:tracePt t="73593" x="8702675" y="5683250"/>
          <p14:tracePt t="73609" x="8788400" y="5756275"/>
          <p14:tracePt t="73626" x="8855075" y="5797550"/>
          <p14:tracePt t="73643" x="9007475" y="5857875"/>
          <p14:tracePt t="73659" x="9112250" y="5895975"/>
          <p14:tracePt t="73677" x="9251950" y="5930900"/>
          <p14:tracePt t="73693" x="9413875" y="5956300"/>
          <p14:tracePt t="73709" x="9594850" y="5991225"/>
          <p14:tracePt t="73726" x="9820275" y="6013450"/>
          <p14:tracePt t="73743" x="9972675" y="6038850"/>
          <p14:tracePt t="73759" x="10036175" y="6038850"/>
          <p14:tracePt t="73776" x="10229850" y="6064250"/>
          <p14:tracePt t="73792" x="10347325" y="6061075"/>
          <p14:tracePt t="73809" x="10407650" y="6048375"/>
          <p14:tracePt t="73826" x="10490200" y="6016625"/>
          <p14:tracePt t="73843" x="10531475" y="6007100"/>
          <p14:tracePt t="73859" x="10566400" y="5994400"/>
          <p14:tracePt t="73876" x="10607675" y="5981700"/>
          <p14:tracePt t="73893" x="10623550" y="5969000"/>
          <p14:tracePt t="73909" x="10633075" y="5946775"/>
          <p14:tracePt t="73926" x="10642600" y="5937250"/>
          <p14:tracePt t="73943" x="10664825" y="5915025"/>
          <p14:tracePt t="73959" x="10677525" y="5895975"/>
          <p14:tracePt t="73976" x="10712450" y="5848350"/>
          <p14:tracePt t="73993" x="10731500" y="5813425"/>
          <p14:tracePt t="74009" x="10747375" y="5778500"/>
          <p14:tracePt t="74026" x="10769600" y="5708650"/>
          <p14:tracePt t="74042" x="10772775" y="5667375"/>
          <p14:tracePt t="74059" x="10782300" y="5622925"/>
          <p14:tracePt t="74076" x="10782300" y="5581650"/>
          <p14:tracePt t="74093" x="10785475" y="5549900"/>
          <p14:tracePt t="74109" x="10785475" y="5521325"/>
          <p14:tracePt t="74126" x="10785475" y="5441950"/>
          <p14:tracePt t="74143" x="10785475" y="5416550"/>
          <p14:tracePt t="74159" x="10785475" y="5337175"/>
          <p14:tracePt t="74176" x="10785475" y="5295900"/>
          <p14:tracePt t="74193" x="10775950" y="5226050"/>
          <p14:tracePt t="74209" x="10769600" y="5178425"/>
          <p14:tracePt t="74226" x="10741025" y="5067300"/>
          <p14:tracePt t="74243" x="10734675" y="4987925"/>
          <p14:tracePt t="74259" x="10718800" y="4927600"/>
          <p14:tracePt t="74276" x="10702925" y="4899025"/>
          <p14:tracePt t="74292" x="10677525" y="4864100"/>
          <p14:tracePt t="74309" x="10648950" y="4826000"/>
          <p14:tracePt t="74326" x="10610850" y="4797425"/>
          <p14:tracePt t="74343" x="10575925" y="4778375"/>
          <p14:tracePt t="74359" x="10553700" y="4762500"/>
          <p14:tracePt t="74376" x="10518775" y="4743450"/>
          <p14:tracePt t="74393" x="10483850" y="4743450"/>
          <p14:tracePt t="74409" x="10404475" y="4730750"/>
          <p14:tracePt t="74426" x="10363200" y="4740275"/>
          <p14:tracePt t="74443" x="10306050" y="4746625"/>
          <p14:tracePt t="74459" x="10280650" y="4752975"/>
          <p14:tracePt t="74476" x="10217150" y="4756150"/>
          <p14:tracePt t="74493" x="10188575" y="4775200"/>
          <p14:tracePt t="74509" x="10175875" y="4781550"/>
          <p14:tracePt t="74526" x="10153650" y="4810125"/>
          <p14:tracePt t="74542" x="10140950" y="4851400"/>
          <p14:tracePt t="74560" x="10134600" y="4899025"/>
          <p14:tracePt t="74576" x="10128250" y="4956175"/>
          <p14:tracePt t="74593" x="10128250" y="5073650"/>
          <p14:tracePt t="74610" x="10131425" y="5140325"/>
          <p14:tracePt t="74626" x="10137775" y="5178425"/>
          <p14:tracePt t="74643" x="10156825" y="5216525"/>
          <p14:tracePt t="74659" x="10217150" y="5299075"/>
          <p14:tracePt t="74677" x="10245725" y="5308600"/>
          <p14:tracePt t="74693" x="10252075" y="53086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ssnusb_ess_layout.png"/>
          <p:cNvPicPr>
            <a:picLocks noChangeAspect="1"/>
          </p:cNvPicPr>
          <p:nvPr/>
        </p:nvPicPr>
        <p:blipFill>
          <a:blip r:embed="rId2"/>
          <a:stretch>
            <a:fillRect/>
          </a:stretch>
        </p:blipFill>
        <p:spPr>
          <a:xfrm>
            <a:off x="1788160" y="593333"/>
            <a:ext cx="8605520" cy="6049900"/>
          </a:xfrm>
          <a:prstGeom prst="rect">
            <a:avLst/>
          </a:prstGeom>
        </p:spPr>
      </p:pic>
      <p:sp>
        <p:nvSpPr>
          <p:cNvPr id="8" name="Oval 7"/>
          <p:cNvSpPr/>
          <p:nvPr/>
        </p:nvSpPr>
        <p:spPr>
          <a:xfrm>
            <a:off x="3474720" y="1818640"/>
            <a:ext cx="6695440" cy="843280"/>
          </a:xfrm>
          <a:prstGeom prst="ellipse">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sp>
        <p:nvSpPr>
          <p:cNvPr id="11" name="TextBox 10"/>
          <p:cNvSpPr txBox="1"/>
          <p:nvPr/>
        </p:nvSpPr>
        <p:spPr>
          <a:xfrm>
            <a:off x="265813" y="515091"/>
            <a:ext cx="2312582" cy="1384995"/>
          </a:xfrm>
          <a:prstGeom prst="rect">
            <a:avLst/>
          </a:prstGeom>
          <a:solidFill>
            <a:srgbClr val="FFFF00"/>
          </a:solidFill>
        </p:spPr>
        <p:txBody>
          <a:bodyPr wrap="square" rtlCol="0">
            <a:spAutoFit/>
          </a:bodyPr>
          <a:lstStyle/>
          <a:p>
            <a:r>
              <a:rPr lang="hr-HR" sz="1400" dirty="0"/>
              <a:t>Upgrade of the accelerator</a:t>
            </a:r>
          </a:p>
          <a:p>
            <a:pPr>
              <a:buFontTx/>
              <a:buChar char="-"/>
            </a:pPr>
            <a:r>
              <a:rPr lang="hr-HR" sz="1400" dirty="0"/>
              <a:t> 14 Hz to 28 Hz</a:t>
            </a:r>
          </a:p>
          <a:p>
            <a:pPr marL="90488" indent="-90488">
              <a:buFontTx/>
              <a:buChar char="-"/>
            </a:pPr>
            <a:r>
              <a:rPr lang="hr-HR" sz="1400" dirty="0"/>
              <a:t> use H</a:t>
            </a:r>
            <a:r>
              <a:rPr lang="hr-HR" sz="1400" baseline="30000" dirty="0"/>
              <a:t>-</a:t>
            </a:r>
            <a:r>
              <a:rPr lang="hr-HR" sz="1400" dirty="0"/>
              <a:t> instead of protons in ESS</a:t>
            </a:r>
            <a:r>
              <a:rPr lang="en-US" sz="1400" dirty="0"/>
              <a:t>n</a:t>
            </a:r>
            <a:r>
              <a:rPr lang="hr-HR" sz="1400" dirty="0"/>
              <a:t>uSB cycles</a:t>
            </a:r>
          </a:p>
          <a:p>
            <a:pPr marL="90488" indent="-90488">
              <a:buFontTx/>
              <a:buChar char="-"/>
            </a:pPr>
            <a:r>
              <a:rPr lang="hr-HR" sz="1400" dirty="0"/>
              <a:t> increase energy to 2.5 GeV kinetic</a:t>
            </a:r>
          </a:p>
        </p:txBody>
      </p:sp>
      <p:sp>
        <p:nvSpPr>
          <p:cNvPr id="12" name="Oval 11"/>
          <p:cNvSpPr/>
          <p:nvPr/>
        </p:nvSpPr>
        <p:spPr>
          <a:xfrm>
            <a:off x="1788160" y="4114800"/>
            <a:ext cx="2500479" cy="2528433"/>
          </a:xfrm>
          <a:prstGeom prst="ellipse">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3" name="Straight Arrow Connector 12"/>
          <p:cNvCxnSpPr>
            <a:endCxn id="14" idx="2"/>
          </p:cNvCxnSpPr>
          <p:nvPr/>
        </p:nvCxnSpPr>
        <p:spPr>
          <a:xfrm flipH="1" flipV="1">
            <a:off x="1078378" y="3898579"/>
            <a:ext cx="888645" cy="827593"/>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9678" y="3159915"/>
            <a:ext cx="2057400" cy="738664"/>
          </a:xfrm>
          <a:prstGeom prst="rect">
            <a:avLst/>
          </a:prstGeom>
          <a:solidFill>
            <a:srgbClr val="FFFF00"/>
          </a:solidFill>
        </p:spPr>
        <p:txBody>
          <a:bodyPr wrap="square" rtlCol="0">
            <a:spAutoFit/>
          </a:bodyPr>
          <a:lstStyle/>
          <a:p>
            <a:r>
              <a:rPr lang="hr-HR" sz="1400" dirty="0"/>
              <a:t>Build an accumulator ring</a:t>
            </a:r>
          </a:p>
          <a:p>
            <a:pPr>
              <a:buFontTx/>
              <a:buChar char="-"/>
            </a:pPr>
            <a:r>
              <a:rPr lang="hr-HR" sz="1400" dirty="0"/>
              <a:t> shorten ESS pulses from 2.86 ms to ≈ 1 </a:t>
            </a:r>
            <a:r>
              <a:rPr lang="el-GR" sz="1400" dirty="0">
                <a:latin typeface="Times New Roman"/>
                <a:cs typeface="Times New Roman"/>
              </a:rPr>
              <a:t>μ</a:t>
            </a:r>
            <a:r>
              <a:rPr lang="hr-HR" sz="1400" dirty="0"/>
              <a:t>s</a:t>
            </a:r>
          </a:p>
        </p:txBody>
      </p:sp>
      <p:sp>
        <p:nvSpPr>
          <p:cNvPr id="15" name="Oval 14"/>
          <p:cNvSpPr/>
          <p:nvPr/>
        </p:nvSpPr>
        <p:spPr>
          <a:xfrm>
            <a:off x="4151785" y="3573017"/>
            <a:ext cx="1819801" cy="1730505"/>
          </a:xfrm>
          <a:prstGeom prst="ellipse">
            <a:avLst/>
          </a:prstGeom>
          <a:solidFill>
            <a:srgbClr val="FFC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7" name="Straight Arrow Connector 16"/>
          <p:cNvCxnSpPr>
            <a:stCxn id="15" idx="5"/>
            <a:endCxn id="18" idx="1"/>
          </p:cNvCxnSpPr>
          <p:nvPr/>
        </p:nvCxnSpPr>
        <p:spPr>
          <a:xfrm>
            <a:off x="5705082" y="5050095"/>
            <a:ext cx="688775" cy="28160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393857" y="4962368"/>
            <a:ext cx="2377510" cy="738664"/>
          </a:xfrm>
          <a:prstGeom prst="rect">
            <a:avLst/>
          </a:prstGeom>
          <a:solidFill>
            <a:srgbClr val="FFFF00"/>
          </a:solidFill>
        </p:spPr>
        <p:txBody>
          <a:bodyPr wrap="none" rtlCol="0">
            <a:spAutoFit/>
          </a:bodyPr>
          <a:lstStyle/>
          <a:p>
            <a:r>
              <a:rPr lang="hr-HR" sz="1400" dirty="0"/>
              <a:t>Build a neutrino target station</a:t>
            </a:r>
          </a:p>
          <a:p>
            <a:pPr>
              <a:buFontTx/>
              <a:buChar char="-"/>
            </a:pPr>
            <a:r>
              <a:rPr lang="hr-HR" sz="1400" dirty="0"/>
              <a:t> 4 identical targets and horns</a:t>
            </a:r>
          </a:p>
          <a:p>
            <a:pPr>
              <a:buFontTx/>
              <a:buChar char="-"/>
            </a:pPr>
            <a:r>
              <a:rPr lang="hr-HR" sz="1400" dirty="0"/>
              <a:t> need switchyard</a:t>
            </a:r>
          </a:p>
        </p:txBody>
      </p:sp>
      <p:sp>
        <p:nvSpPr>
          <p:cNvPr id="16" name="Oval 15"/>
          <p:cNvSpPr/>
          <p:nvPr/>
        </p:nvSpPr>
        <p:spPr>
          <a:xfrm>
            <a:off x="6834024" y="457201"/>
            <a:ext cx="1497176" cy="1361440"/>
          </a:xfrm>
          <a:prstGeom prst="ellipse">
            <a:avLst/>
          </a:prstGeom>
          <a:solidFill>
            <a:srgbClr val="FFC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cxnSp>
        <p:nvCxnSpPr>
          <p:cNvPr id="19" name="Straight Arrow Connector 18"/>
          <p:cNvCxnSpPr>
            <a:stCxn id="16" idx="6"/>
          </p:cNvCxnSpPr>
          <p:nvPr/>
        </p:nvCxnSpPr>
        <p:spPr>
          <a:xfrm flipV="1">
            <a:off x="8331200" y="998975"/>
            <a:ext cx="1454202" cy="138946"/>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838662" y="457201"/>
            <a:ext cx="2181879" cy="954107"/>
          </a:xfrm>
          <a:prstGeom prst="rect">
            <a:avLst/>
          </a:prstGeom>
          <a:solidFill>
            <a:srgbClr val="FFFF00"/>
          </a:solidFill>
        </p:spPr>
        <p:txBody>
          <a:bodyPr wrap="none" rtlCol="0">
            <a:spAutoFit/>
          </a:bodyPr>
          <a:lstStyle/>
          <a:p>
            <a:r>
              <a:rPr lang="hr-HR" sz="1400" dirty="0"/>
              <a:t>Build a near detector site</a:t>
            </a:r>
          </a:p>
          <a:p>
            <a:pPr>
              <a:buFontTx/>
              <a:buChar char="-"/>
            </a:pPr>
            <a:r>
              <a:rPr lang="hr-HR" sz="1400" dirty="0"/>
              <a:t> water Cherenkov detector</a:t>
            </a:r>
          </a:p>
          <a:p>
            <a:pPr>
              <a:buFontTx/>
              <a:buChar char="-"/>
            </a:pPr>
            <a:r>
              <a:rPr lang="hr-HR" sz="1400" dirty="0"/>
              <a:t> fine grained scintillator</a:t>
            </a:r>
          </a:p>
          <a:p>
            <a:pPr>
              <a:buFontTx/>
              <a:buChar char="-"/>
            </a:pPr>
            <a:r>
              <a:rPr lang="hr-HR" sz="1400" dirty="0"/>
              <a:t> emulsion detector</a:t>
            </a:r>
          </a:p>
        </p:txBody>
      </p:sp>
      <p:sp>
        <p:nvSpPr>
          <p:cNvPr id="22" name="Title 1"/>
          <p:cNvSpPr>
            <a:spLocks noGrp="1"/>
          </p:cNvSpPr>
          <p:nvPr>
            <p:ph type="title"/>
          </p:nvPr>
        </p:nvSpPr>
        <p:spPr>
          <a:xfrm>
            <a:off x="0" y="9364"/>
            <a:ext cx="12192000" cy="707886"/>
          </a:xfrm>
        </p:spPr>
        <p:txBody>
          <a:bodyPr>
            <a:normAutofit/>
          </a:bodyPr>
          <a:lstStyle/>
          <a:p>
            <a:pPr algn="ctr"/>
            <a:r>
              <a:rPr lang="en-US" sz="2800" dirty="0" smtClean="0">
                <a:effectLst>
                  <a:outerShdw blurRad="38100" dist="38100" dir="2700000" algn="tl">
                    <a:srgbClr val="000000">
                      <a:alpha val="43137"/>
                    </a:srgbClr>
                  </a:outerShdw>
                </a:effectLst>
                <a:latin typeface="+mn-lt"/>
              </a:rPr>
              <a:t>Upgrades to the </a:t>
            </a:r>
            <a:r>
              <a:rPr lang="hr-HR" sz="2800" dirty="0" smtClean="0">
                <a:effectLst>
                  <a:outerShdw blurRad="38100" dist="38100" dir="2700000" algn="tl">
                    <a:srgbClr val="000000">
                      <a:alpha val="43137"/>
                    </a:srgbClr>
                  </a:outerShdw>
                </a:effectLst>
                <a:latin typeface="+mn-lt"/>
              </a:rPr>
              <a:t>ESS</a:t>
            </a:r>
            <a:r>
              <a:rPr lang="en-US" sz="2800" dirty="0" smtClean="0">
                <a:effectLst>
                  <a:outerShdw blurRad="38100" dist="38100" dir="2700000" algn="tl">
                    <a:srgbClr val="000000">
                      <a:alpha val="43137"/>
                    </a:srgbClr>
                  </a:outerShdw>
                </a:effectLst>
                <a:latin typeface="+mn-lt"/>
              </a:rPr>
              <a:t> site</a:t>
            </a:r>
            <a:endParaRPr lang="hr-HR" sz="2800" dirty="0">
              <a:effectLst>
                <a:outerShdw blurRad="38100" dist="38100" dir="2700000" algn="tl">
                  <a:srgbClr val="000000">
                    <a:alpha val="43137"/>
                  </a:srgbClr>
                </a:outerShdw>
              </a:effectLst>
              <a:latin typeface="+mn-lt"/>
            </a:endParaRPr>
          </a:p>
        </p:txBody>
      </p:sp>
      <p:sp>
        <p:nvSpPr>
          <p:cNvPr id="2" name="Date Placeholder 1"/>
          <p:cNvSpPr>
            <a:spLocks noGrp="1"/>
          </p:cNvSpPr>
          <p:nvPr>
            <p:ph type="dt" sz="half" idx="10"/>
          </p:nvPr>
        </p:nvSpPr>
        <p:spPr/>
        <p:txBody>
          <a:bodyPr/>
          <a:lstStyle/>
          <a:p>
            <a:r>
              <a:rPr lang="de-DE" smtClean="0"/>
              <a:t>05.07.2023</a:t>
            </a:r>
            <a:endParaRPr lang="en-GB"/>
          </a:p>
        </p:txBody>
      </p:sp>
      <p:sp>
        <p:nvSpPr>
          <p:cNvPr id="3" name="Footer Placeholder 2"/>
          <p:cNvSpPr>
            <a:spLocks noGrp="1"/>
          </p:cNvSpPr>
          <p:nvPr>
            <p:ph type="ftr" sz="quarter" idx="11"/>
          </p:nvPr>
        </p:nvSpPr>
        <p:spPr/>
        <p:txBody>
          <a:bodyPr/>
          <a:lstStyle/>
          <a:p>
            <a:r>
              <a:rPr lang="de-DE" smtClean="0"/>
              <a:t>T. Tolba, WIN2023, Zhuhai</a:t>
            </a:r>
            <a:endParaRPr lang="en-GB"/>
          </a:p>
        </p:txBody>
      </p:sp>
      <p:sp>
        <p:nvSpPr>
          <p:cNvPr id="4" name="Slide Number Placeholder 3"/>
          <p:cNvSpPr>
            <a:spLocks noGrp="1"/>
          </p:cNvSpPr>
          <p:nvPr>
            <p:ph type="sldNum" sz="quarter" idx="12"/>
          </p:nvPr>
        </p:nvSpPr>
        <p:spPr/>
        <p:txBody>
          <a:bodyPr/>
          <a:lstStyle/>
          <a:p>
            <a:r>
              <a:rPr lang="en-GB" dirty="0"/>
              <a:t>6</a:t>
            </a:r>
          </a:p>
        </p:txBody>
      </p:sp>
      <p:cxnSp>
        <p:nvCxnSpPr>
          <p:cNvPr id="30" name="Straight Arrow Connector 29"/>
          <p:cNvCxnSpPr>
            <a:endCxn id="11" idx="3"/>
          </p:cNvCxnSpPr>
          <p:nvPr/>
        </p:nvCxnSpPr>
        <p:spPr>
          <a:xfrm flipH="1" flipV="1">
            <a:off x="2578395" y="1207589"/>
            <a:ext cx="1117888" cy="86688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24521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05.07.2023</a:t>
            </a:r>
            <a:endParaRPr lang="en-GB"/>
          </a:p>
        </p:txBody>
      </p:sp>
      <p:sp>
        <p:nvSpPr>
          <p:cNvPr id="3" name="Footer Placeholder 2"/>
          <p:cNvSpPr>
            <a:spLocks noGrp="1"/>
          </p:cNvSpPr>
          <p:nvPr>
            <p:ph type="ftr" sz="quarter" idx="11"/>
          </p:nvPr>
        </p:nvSpPr>
        <p:spPr/>
        <p:txBody>
          <a:bodyPr/>
          <a:lstStyle/>
          <a:p>
            <a:r>
              <a:rPr lang="de-DE" smtClean="0"/>
              <a:t>T. Tolba, WIN2023, Zhuhai</a:t>
            </a:r>
            <a:endParaRPr lang="en-GB"/>
          </a:p>
        </p:txBody>
      </p:sp>
      <p:sp>
        <p:nvSpPr>
          <p:cNvPr id="4" name="Slide Number Placeholder 3"/>
          <p:cNvSpPr>
            <a:spLocks noGrp="1"/>
          </p:cNvSpPr>
          <p:nvPr>
            <p:ph type="sldNum" sz="quarter" idx="12"/>
          </p:nvPr>
        </p:nvSpPr>
        <p:spPr/>
        <p:txBody>
          <a:bodyPr/>
          <a:lstStyle/>
          <a:p>
            <a:fld id="{18DB743F-34F4-3E4E-ABFA-C314FE39757C}" type="slidenum">
              <a:rPr lang="en-GB" smtClean="0"/>
              <a:t>7</a:t>
            </a:fld>
            <a:endParaRPr lang="en-GB"/>
          </a:p>
        </p:txBody>
      </p:sp>
      <p:sp>
        <p:nvSpPr>
          <p:cNvPr id="5" name="Rectangle 4">
            <a:extLst>
              <a:ext uri="{FF2B5EF4-FFF2-40B4-BE49-F238E27FC236}">
                <a16:creationId xmlns:a16="http://schemas.microsoft.com/office/drawing/2014/main" id="{FE39BE27-A8E5-9E4B-A502-0590DD980C55}"/>
              </a:ext>
            </a:extLst>
          </p:cNvPr>
          <p:cNvSpPr/>
          <p:nvPr/>
        </p:nvSpPr>
        <p:spPr>
          <a:xfrm>
            <a:off x="9322162" y="4298269"/>
            <a:ext cx="2803912" cy="2025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chemeClr val="bg1"/>
              </a:solidFill>
            </a:endParaRPr>
          </a:p>
        </p:txBody>
      </p:sp>
      <p:pic>
        <p:nvPicPr>
          <p:cNvPr id="6" name="Image 3">
            <a:extLst>
              <a:ext uri="{FF2B5EF4-FFF2-40B4-BE49-F238E27FC236}">
                <a16:creationId xmlns:a16="http://schemas.microsoft.com/office/drawing/2014/main" id="{1D4BA21D-6DEC-0A41-A425-597457F70DB9}"/>
              </a:ext>
            </a:extLst>
          </p:cNvPr>
          <p:cNvPicPr>
            <a:picLocks noChangeAspect="1"/>
          </p:cNvPicPr>
          <p:nvPr/>
        </p:nvPicPr>
        <p:blipFill>
          <a:blip r:embed="rId2"/>
          <a:stretch>
            <a:fillRect/>
          </a:stretch>
        </p:blipFill>
        <p:spPr>
          <a:xfrm>
            <a:off x="239468" y="2221669"/>
            <a:ext cx="1804567" cy="1574068"/>
          </a:xfrm>
          <a:prstGeom prst="rect">
            <a:avLst/>
          </a:prstGeom>
        </p:spPr>
      </p:pic>
      <p:sp>
        <p:nvSpPr>
          <p:cNvPr id="7" name="Rectangle 6">
            <a:extLst>
              <a:ext uri="{FF2B5EF4-FFF2-40B4-BE49-F238E27FC236}">
                <a16:creationId xmlns:a16="http://schemas.microsoft.com/office/drawing/2014/main" id="{EF37930F-B8FC-934C-A30D-A73764DB85A5}"/>
              </a:ext>
            </a:extLst>
          </p:cNvPr>
          <p:cNvSpPr/>
          <p:nvPr/>
        </p:nvSpPr>
        <p:spPr>
          <a:xfrm>
            <a:off x="9307630" y="943276"/>
            <a:ext cx="2818444" cy="3314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 5">
            <a:extLst>
              <a:ext uri="{FF2B5EF4-FFF2-40B4-BE49-F238E27FC236}">
                <a16:creationId xmlns:a16="http://schemas.microsoft.com/office/drawing/2014/main" id="{199E03EB-90FB-8148-B25A-4DDAF90368D4}"/>
              </a:ext>
            </a:extLst>
          </p:cNvPr>
          <p:cNvPicPr>
            <a:picLocks noChangeAspect="1"/>
          </p:cNvPicPr>
          <p:nvPr/>
        </p:nvPicPr>
        <p:blipFill>
          <a:blip r:embed="rId3"/>
          <a:stretch>
            <a:fillRect/>
          </a:stretch>
        </p:blipFill>
        <p:spPr>
          <a:xfrm>
            <a:off x="2266029" y="1727219"/>
            <a:ext cx="4504023" cy="2494835"/>
          </a:xfrm>
          <a:prstGeom prst="rect">
            <a:avLst/>
          </a:prstGeom>
        </p:spPr>
      </p:pic>
      <p:sp>
        <p:nvSpPr>
          <p:cNvPr id="9" name="ZoneTexte 7">
            <a:extLst>
              <a:ext uri="{FF2B5EF4-FFF2-40B4-BE49-F238E27FC236}">
                <a16:creationId xmlns:a16="http://schemas.microsoft.com/office/drawing/2014/main" id="{0E12DBD1-5879-9143-BEA1-26D1805CFBC3}"/>
              </a:ext>
            </a:extLst>
          </p:cNvPr>
          <p:cNvSpPr txBox="1"/>
          <p:nvPr/>
        </p:nvSpPr>
        <p:spPr>
          <a:xfrm>
            <a:off x="2731210" y="971220"/>
            <a:ext cx="4661031" cy="800219"/>
          </a:xfrm>
          <a:prstGeom prst="rect">
            <a:avLst/>
          </a:prstGeom>
          <a:noFill/>
        </p:spPr>
        <p:txBody>
          <a:bodyPr wrap="square" rtlCol="0">
            <a:spAutoFit/>
          </a:bodyPr>
          <a:lstStyle/>
          <a:p>
            <a:r>
              <a:rPr lang="en-GB" b="1" u="sng"/>
              <a:t>Hot Cell</a:t>
            </a:r>
          </a:p>
          <a:p>
            <a:pPr marL="285750" indent="-285750">
              <a:buFont typeface="Arial" panose="020B0604020202020204" pitchFamily="34" charset="0"/>
              <a:buChar char="•"/>
            </a:pPr>
            <a:r>
              <a:rPr lang="en-GB" sz="1400"/>
              <a:t>Able to manipulate/repair hadronic collector</a:t>
            </a:r>
          </a:p>
          <a:p>
            <a:pPr marL="285750" indent="-285750">
              <a:buFont typeface="Arial" panose="020B0604020202020204" pitchFamily="34" charset="0"/>
              <a:buChar char="•"/>
            </a:pPr>
            <a:r>
              <a:rPr lang="en-GB" sz="1400"/>
              <a:t>Work under Radioactive Environment</a:t>
            </a:r>
          </a:p>
        </p:txBody>
      </p:sp>
      <p:sp>
        <p:nvSpPr>
          <p:cNvPr id="10" name="ZoneTexte 8">
            <a:extLst>
              <a:ext uri="{FF2B5EF4-FFF2-40B4-BE49-F238E27FC236}">
                <a16:creationId xmlns:a16="http://schemas.microsoft.com/office/drawing/2014/main" id="{8235ACCE-4CD9-F64F-8AEB-82E5E051FE52}"/>
              </a:ext>
            </a:extLst>
          </p:cNvPr>
          <p:cNvSpPr txBox="1"/>
          <p:nvPr/>
        </p:nvSpPr>
        <p:spPr>
          <a:xfrm>
            <a:off x="60736" y="953580"/>
            <a:ext cx="2779602" cy="1231106"/>
          </a:xfrm>
          <a:prstGeom prst="rect">
            <a:avLst/>
          </a:prstGeom>
          <a:noFill/>
        </p:spPr>
        <p:txBody>
          <a:bodyPr wrap="square" rtlCol="0">
            <a:spAutoFit/>
          </a:bodyPr>
          <a:lstStyle/>
          <a:p>
            <a:r>
              <a:rPr lang="en-GB" b="1" u="sng"/>
              <a:t>Power Supply Unit</a:t>
            </a:r>
          </a:p>
          <a:p>
            <a:pPr marL="285750" indent="-285750">
              <a:buFont typeface="Arial" panose="020B0604020202020204" pitchFamily="34" charset="0"/>
              <a:buChar char="•"/>
            </a:pPr>
            <a:r>
              <a:rPr lang="en-GB" sz="1400"/>
              <a:t>16 modules  (350 kA, 1.3 </a:t>
            </a:r>
            <a:r>
              <a:rPr lang="en-GB" sz="1400" err="1">
                <a:latin typeface="Symbol" pitchFamily="2" charset="2"/>
              </a:rPr>
              <a:t>m</a:t>
            </a:r>
            <a:r>
              <a:rPr lang="en-GB" sz="1400" err="1"/>
              <a:t>s</a:t>
            </a:r>
            <a:r>
              <a:rPr lang="en-GB" sz="1400"/>
              <a:t>)</a:t>
            </a:r>
          </a:p>
          <a:p>
            <a:pPr marL="285750" indent="-285750">
              <a:buFont typeface="Arial" panose="020B0604020202020204" pitchFamily="34" charset="0"/>
              <a:buChar char="•"/>
            </a:pPr>
            <a:r>
              <a:rPr lang="en-GB" sz="1400"/>
              <a:t>Located above the switchyard</a:t>
            </a:r>
          </a:p>
          <a:p>
            <a:pPr marL="285750" indent="-285750">
              <a:buFont typeface="Arial" panose="020B0604020202020204" pitchFamily="34" charset="0"/>
              <a:buChar char="•"/>
            </a:pPr>
            <a:r>
              <a:rPr lang="en-GB" sz="1400"/>
              <a:t>Outside of radioactive part of Facility </a:t>
            </a:r>
          </a:p>
        </p:txBody>
      </p:sp>
      <p:sp>
        <p:nvSpPr>
          <p:cNvPr id="11" name="ZoneTexte 10">
            <a:extLst>
              <a:ext uri="{FF2B5EF4-FFF2-40B4-BE49-F238E27FC236}">
                <a16:creationId xmlns:a16="http://schemas.microsoft.com/office/drawing/2014/main" id="{A6FA37F5-92A1-C84F-A6F5-29D747EE4C9D}"/>
              </a:ext>
            </a:extLst>
          </p:cNvPr>
          <p:cNvSpPr txBox="1"/>
          <p:nvPr/>
        </p:nvSpPr>
        <p:spPr>
          <a:xfrm>
            <a:off x="3571847" y="1689264"/>
            <a:ext cx="2482916" cy="800219"/>
          </a:xfrm>
          <a:prstGeom prst="rect">
            <a:avLst/>
          </a:prstGeom>
          <a:noFill/>
        </p:spPr>
        <p:txBody>
          <a:bodyPr wrap="square" rtlCol="0">
            <a:spAutoFit/>
          </a:bodyPr>
          <a:lstStyle/>
          <a:p>
            <a:pPr algn="ctr"/>
            <a:r>
              <a:rPr lang="en-GB" b="1" u="sng"/>
              <a:t>Morgue</a:t>
            </a:r>
          </a:p>
          <a:p>
            <a:pPr algn="ctr"/>
            <a:r>
              <a:rPr lang="en-GB" sz="1400"/>
              <a:t>To Store radioactive </a:t>
            </a:r>
          </a:p>
          <a:p>
            <a:pPr algn="ctr"/>
            <a:r>
              <a:rPr lang="en-GB" sz="1400"/>
              <a:t>wastes</a:t>
            </a:r>
          </a:p>
        </p:txBody>
      </p:sp>
      <p:sp>
        <p:nvSpPr>
          <p:cNvPr id="12" name="ZoneTexte 11">
            <a:extLst>
              <a:ext uri="{FF2B5EF4-FFF2-40B4-BE49-F238E27FC236}">
                <a16:creationId xmlns:a16="http://schemas.microsoft.com/office/drawing/2014/main" id="{D1694B4E-63FD-7F49-A531-A7EA6ECA6733}"/>
              </a:ext>
            </a:extLst>
          </p:cNvPr>
          <p:cNvSpPr txBox="1"/>
          <p:nvPr/>
        </p:nvSpPr>
        <p:spPr>
          <a:xfrm>
            <a:off x="7307984" y="990357"/>
            <a:ext cx="1633903" cy="369332"/>
          </a:xfrm>
          <a:prstGeom prst="rect">
            <a:avLst/>
          </a:prstGeom>
          <a:noFill/>
        </p:spPr>
        <p:txBody>
          <a:bodyPr wrap="square" rtlCol="0">
            <a:spAutoFit/>
          </a:bodyPr>
          <a:lstStyle/>
          <a:p>
            <a:pPr algn="ctr"/>
            <a:r>
              <a:rPr lang="en-GB" b="1" u="sng"/>
              <a:t>Beam dump</a:t>
            </a:r>
          </a:p>
        </p:txBody>
      </p:sp>
      <p:cxnSp>
        <p:nvCxnSpPr>
          <p:cNvPr id="13" name="Connecteur droit avec flèche 12">
            <a:extLst>
              <a:ext uri="{FF2B5EF4-FFF2-40B4-BE49-F238E27FC236}">
                <a16:creationId xmlns:a16="http://schemas.microsoft.com/office/drawing/2014/main" id="{34D29C12-4505-D742-B9CF-E15372053A05}"/>
              </a:ext>
            </a:extLst>
          </p:cNvPr>
          <p:cNvCxnSpPr>
            <a:cxnSpLocks/>
          </p:cNvCxnSpPr>
          <p:nvPr/>
        </p:nvCxnSpPr>
        <p:spPr>
          <a:xfrm flipH="1">
            <a:off x="3084440" y="1837493"/>
            <a:ext cx="714608" cy="640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4E02D3AF-7C3A-E940-99B7-08E45B7CE5AE}"/>
              </a:ext>
            </a:extLst>
          </p:cNvPr>
          <p:cNvCxnSpPr>
            <a:cxnSpLocks/>
            <a:stCxn id="6" idx="3"/>
          </p:cNvCxnSpPr>
          <p:nvPr/>
        </p:nvCxnSpPr>
        <p:spPr>
          <a:xfrm>
            <a:off x="2044035" y="3008703"/>
            <a:ext cx="707278" cy="178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B40AA8AD-63B4-9B45-9E46-A701ED121E9E}"/>
              </a:ext>
            </a:extLst>
          </p:cNvPr>
          <p:cNvCxnSpPr>
            <a:cxnSpLocks/>
          </p:cNvCxnSpPr>
          <p:nvPr/>
        </p:nvCxnSpPr>
        <p:spPr>
          <a:xfrm flipH="1">
            <a:off x="3517904" y="2328692"/>
            <a:ext cx="1170451" cy="416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27919C4C-88A9-464D-9039-C89F2785EF62}"/>
              </a:ext>
            </a:extLst>
          </p:cNvPr>
          <p:cNvCxnSpPr>
            <a:cxnSpLocks/>
          </p:cNvCxnSpPr>
          <p:nvPr/>
        </p:nvCxnSpPr>
        <p:spPr>
          <a:xfrm flipH="1">
            <a:off x="6082605" y="1523429"/>
            <a:ext cx="1887547" cy="954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Flèche vers la droite 16">
            <a:extLst>
              <a:ext uri="{FF2B5EF4-FFF2-40B4-BE49-F238E27FC236}">
                <a16:creationId xmlns:a16="http://schemas.microsoft.com/office/drawing/2014/main" id="{EBB4FA26-3CD1-2B48-B059-50B29038C5E5}"/>
              </a:ext>
            </a:extLst>
          </p:cNvPr>
          <p:cNvSpPr/>
          <p:nvPr/>
        </p:nvSpPr>
        <p:spPr>
          <a:xfrm rot="20332736">
            <a:off x="1694810" y="3926733"/>
            <a:ext cx="745417" cy="95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Image 17">
            <a:extLst>
              <a:ext uri="{FF2B5EF4-FFF2-40B4-BE49-F238E27FC236}">
                <a16:creationId xmlns:a16="http://schemas.microsoft.com/office/drawing/2014/main" id="{D94C1196-F018-7F40-8DE8-97A00A928603}"/>
              </a:ext>
            </a:extLst>
          </p:cNvPr>
          <p:cNvPicPr>
            <a:picLocks noChangeAspect="1"/>
          </p:cNvPicPr>
          <p:nvPr/>
        </p:nvPicPr>
        <p:blipFill rotWithShape="1">
          <a:blip r:embed="rId3"/>
          <a:srcRect l="34438" t="56792" r="59829" b="30432"/>
          <a:stretch/>
        </p:blipFill>
        <p:spPr>
          <a:xfrm>
            <a:off x="6902908" y="2461947"/>
            <a:ext cx="1736231" cy="1885594"/>
          </a:xfrm>
          <a:prstGeom prst="rect">
            <a:avLst/>
          </a:prstGeom>
        </p:spPr>
      </p:pic>
      <p:sp>
        <p:nvSpPr>
          <p:cNvPr id="19" name="ZoneTexte 18">
            <a:extLst>
              <a:ext uri="{FF2B5EF4-FFF2-40B4-BE49-F238E27FC236}">
                <a16:creationId xmlns:a16="http://schemas.microsoft.com/office/drawing/2014/main" id="{AA4F5F14-14B3-3542-A27C-331455B2A96E}"/>
              </a:ext>
            </a:extLst>
          </p:cNvPr>
          <p:cNvSpPr txBox="1"/>
          <p:nvPr/>
        </p:nvSpPr>
        <p:spPr>
          <a:xfrm>
            <a:off x="6843433" y="4410336"/>
            <a:ext cx="1990022" cy="369332"/>
          </a:xfrm>
          <a:prstGeom prst="rect">
            <a:avLst/>
          </a:prstGeom>
          <a:noFill/>
        </p:spPr>
        <p:txBody>
          <a:bodyPr wrap="square" rtlCol="0">
            <a:spAutoFit/>
          </a:bodyPr>
          <a:lstStyle/>
          <a:p>
            <a:r>
              <a:rPr lang="en-GB" b="1" u="sng"/>
              <a:t>Hadronic</a:t>
            </a:r>
            <a:r>
              <a:rPr lang="en-GB" sz="1600" b="1" u="sng"/>
              <a:t> Collector</a:t>
            </a:r>
          </a:p>
        </p:txBody>
      </p:sp>
      <p:sp>
        <p:nvSpPr>
          <p:cNvPr id="20" name="ZoneTexte 20">
            <a:extLst>
              <a:ext uri="{FF2B5EF4-FFF2-40B4-BE49-F238E27FC236}">
                <a16:creationId xmlns:a16="http://schemas.microsoft.com/office/drawing/2014/main" id="{772FC901-6099-ED4A-9E3B-52BA2D7A2136}"/>
              </a:ext>
            </a:extLst>
          </p:cNvPr>
          <p:cNvSpPr txBox="1"/>
          <p:nvPr/>
        </p:nvSpPr>
        <p:spPr>
          <a:xfrm rot="20371140">
            <a:off x="3230713" y="3646626"/>
            <a:ext cx="1437317" cy="523220"/>
          </a:xfrm>
          <a:prstGeom prst="rect">
            <a:avLst/>
          </a:prstGeom>
          <a:noFill/>
        </p:spPr>
        <p:txBody>
          <a:bodyPr wrap="square" rtlCol="0">
            <a:spAutoFit/>
          </a:bodyPr>
          <a:lstStyle/>
          <a:p>
            <a:r>
              <a:rPr lang="en-GB" sz="1400"/>
              <a:t>Beam Switchyard</a:t>
            </a:r>
          </a:p>
          <a:p>
            <a:pPr algn="ctr"/>
            <a:r>
              <a:rPr lang="en-GB" sz="1400"/>
              <a:t> Tunnel</a:t>
            </a:r>
          </a:p>
        </p:txBody>
      </p:sp>
      <p:sp>
        <p:nvSpPr>
          <p:cNvPr id="21" name="ZoneTexte 21">
            <a:extLst>
              <a:ext uri="{FF2B5EF4-FFF2-40B4-BE49-F238E27FC236}">
                <a16:creationId xmlns:a16="http://schemas.microsoft.com/office/drawing/2014/main" id="{D843AEAD-3E76-3548-98DA-C65F757C7E6C}"/>
              </a:ext>
            </a:extLst>
          </p:cNvPr>
          <p:cNvSpPr txBox="1"/>
          <p:nvPr/>
        </p:nvSpPr>
        <p:spPr>
          <a:xfrm rot="20434663">
            <a:off x="4755000" y="2995894"/>
            <a:ext cx="1948408" cy="307777"/>
          </a:xfrm>
          <a:prstGeom prst="rect">
            <a:avLst/>
          </a:prstGeom>
          <a:noFill/>
        </p:spPr>
        <p:txBody>
          <a:bodyPr wrap="square" rtlCol="0">
            <a:spAutoFit/>
          </a:bodyPr>
          <a:lstStyle/>
          <a:p>
            <a:pPr algn="ctr"/>
            <a:r>
              <a:rPr lang="en-GB" sz="1400"/>
              <a:t>Decay tunnel</a:t>
            </a:r>
          </a:p>
        </p:txBody>
      </p:sp>
      <p:sp>
        <p:nvSpPr>
          <p:cNvPr id="22" name="Flèche vers la droite 22">
            <a:extLst>
              <a:ext uri="{FF2B5EF4-FFF2-40B4-BE49-F238E27FC236}">
                <a16:creationId xmlns:a16="http://schemas.microsoft.com/office/drawing/2014/main" id="{0A497737-1A2A-5E44-8B34-F68FEF130267}"/>
              </a:ext>
            </a:extLst>
          </p:cNvPr>
          <p:cNvSpPr/>
          <p:nvPr/>
        </p:nvSpPr>
        <p:spPr>
          <a:xfrm rot="785993">
            <a:off x="4004027" y="3393454"/>
            <a:ext cx="2618442" cy="308625"/>
          </a:xfrm>
          <a:prstGeom prst="rightArrow">
            <a:avLst>
              <a:gd name="adj1" fmla="val 3819"/>
              <a:gd name="adj2" fmla="val 75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Image 23">
            <a:extLst>
              <a:ext uri="{FF2B5EF4-FFF2-40B4-BE49-F238E27FC236}">
                <a16:creationId xmlns:a16="http://schemas.microsoft.com/office/drawing/2014/main" id="{AB756A54-54E0-644F-BC8E-6CA3C2157B30}"/>
              </a:ext>
            </a:extLst>
          </p:cNvPr>
          <p:cNvPicPr>
            <a:picLocks noChangeAspect="1"/>
          </p:cNvPicPr>
          <p:nvPr/>
        </p:nvPicPr>
        <p:blipFill>
          <a:blip r:embed="rId4"/>
          <a:stretch>
            <a:fillRect/>
          </a:stretch>
        </p:blipFill>
        <p:spPr>
          <a:xfrm>
            <a:off x="9390847" y="1808899"/>
            <a:ext cx="1207416" cy="954856"/>
          </a:xfrm>
          <a:prstGeom prst="rect">
            <a:avLst/>
          </a:prstGeom>
        </p:spPr>
      </p:pic>
      <p:sp>
        <p:nvSpPr>
          <p:cNvPr id="24" name="ZoneTexte 24">
            <a:extLst>
              <a:ext uri="{FF2B5EF4-FFF2-40B4-BE49-F238E27FC236}">
                <a16:creationId xmlns:a16="http://schemas.microsoft.com/office/drawing/2014/main" id="{0B7A2087-ABD7-9C40-804E-A57E20B04E20}"/>
              </a:ext>
            </a:extLst>
          </p:cNvPr>
          <p:cNvSpPr txBox="1"/>
          <p:nvPr/>
        </p:nvSpPr>
        <p:spPr>
          <a:xfrm>
            <a:off x="9248263" y="903205"/>
            <a:ext cx="2772493" cy="830997"/>
          </a:xfrm>
          <a:prstGeom prst="rect">
            <a:avLst/>
          </a:prstGeom>
          <a:noFill/>
        </p:spPr>
        <p:txBody>
          <a:bodyPr wrap="square" rtlCol="0">
            <a:spAutoFit/>
          </a:bodyPr>
          <a:lstStyle/>
          <a:p>
            <a:pPr algn="just"/>
            <a:r>
              <a:rPr lang="en-GB" sz="1200" b="1" u="sng">
                <a:solidFill>
                  <a:schemeClr val="bg1"/>
                </a:solidFill>
              </a:rPr>
              <a:t>Granular Target Concept</a:t>
            </a:r>
          </a:p>
          <a:p>
            <a:pPr marL="285750" indent="-285750" algn="just">
              <a:buFont typeface="Arial" panose="020B0604020202020204" pitchFamily="34" charset="0"/>
              <a:buChar char="•"/>
            </a:pPr>
            <a:r>
              <a:rPr lang="en-GB" sz="1200">
                <a:solidFill>
                  <a:schemeClr val="bg1"/>
                </a:solidFill>
              </a:rPr>
              <a:t>Target made of 3 mm titanium spheres cooled by transverse helium gas cooling</a:t>
            </a:r>
          </a:p>
        </p:txBody>
      </p:sp>
      <p:pic>
        <p:nvPicPr>
          <p:cNvPr id="25" name="Image 25">
            <a:extLst>
              <a:ext uri="{FF2B5EF4-FFF2-40B4-BE49-F238E27FC236}">
                <a16:creationId xmlns:a16="http://schemas.microsoft.com/office/drawing/2014/main" id="{213698EF-FD09-0449-930F-B25429BD1785}"/>
              </a:ext>
            </a:extLst>
          </p:cNvPr>
          <p:cNvPicPr>
            <a:picLocks noChangeAspect="1"/>
          </p:cNvPicPr>
          <p:nvPr/>
        </p:nvPicPr>
        <p:blipFill rotWithShape="1">
          <a:blip r:embed="rId5"/>
          <a:srcRect t="9676" r="7280" b="14673"/>
          <a:stretch/>
        </p:blipFill>
        <p:spPr>
          <a:xfrm>
            <a:off x="6830193" y="4709461"/>
            <a:ext cx="1784191" cy="1260911"/>
          </a:xfrm>
          <a:prstGeom prst="rect">
            <a:avLst/>
          </a:prstGeom>
        </p:spPr>
      </p:pic>
      <p:sp>
        <p:nvSpPr>
          <p:cNvPr id="26" name="ZoneTexte 26">
            <a:extLst>
              <a:ext uri="{FF2B5EF4-FFF2-40B4-BE49-F238E27FC236}">
                <a16:creationId xmlns:a16="http://schemas.microsoft.com/office/drawing/2014/main" id="{3DFF19FF-FFD9-AB42-98CD-FAF49E81C217}"/>
              </a:ext>
            </a:extLst>
          </p:cNvPr>
          <p:cNvSpPr txBox="1"/>
          <p:nvPr/>
        </p:nvSpPr>
        <p:spPr>
          <a:xfrm>
            <a:off x="6164235" y="5850682"/>
            <a:ext cx="3116109" cy="584775"/>
          </a:xfrm>
          <a:prstGeom prst="rect">
            <a:avLst/>
          </a:prstGeom>
          <a:noFill/>
        </p:spPr>
        <p:txBody>
          <a:bodyPr wrap="square" rtlCol="0">
            <a:spAutoFit/>
          </a:bodyPr>
          <a:lstStyle/>
          <a:p>
            <a:pPr algn="ctr"/>
            <a:r>
              <a:rPr lang="en-GB" b="1" u="sng"/>
              <a:t>Horn</a:t>
            </a:r>
          </a:p>
          <a:p>
            <a:pPr algn="ctr"/>
            <a:r>
              <a:rPr lang="en-GB" sz="1400"/>
              <a:t>Shape optimized with genetic algorithm </a:t>
            </a:r>
          </a:p>
        </p:txBody>
      </p:sp>
      <p:pic>
        <p:nvPicPr>
          <p:cNvPr id="27" name="Image 27">
            <a:extLst>
              <a:ext uri="{FF2B5EF4-FFF2-40B4-BE49-F238E27FC236}">
                <a16:creationId xmlns:a16="http://schemas.microsoft.com/office/drawing/2014/main" id="{2FDE2B44-7755-C14D-A7A4-EF702E601FBF}"/>
              </a:ext>
            </a:extLst>
          </p:cNvPr>
          <p:cNvPicPr>
            <a:picLocks noChangeAspect="1"/>
          </p:cNvPicPr>
          <p:nvPr/>
        </p:nvPicPr>
        <p:blipFill>
          <a:blip r:embed="rId6"/>
          <a:stretch>
            <a:fillRect/>
          </a:stretch>
        </p:blipFill>
        <p:spPr>
          <a:xfrm>
            <a:off x="10877797" y="1847727"/>
            <a:ext cx="1117906" cy="916028"/>
          </a:xfrm>
          <a:prstGeom prst="rect">
            <a:avLst/>
          </a:prstGeom>
        </p:spPr>
      </p:pic>
      <p:sp>
        <p:nvSpPr>
          <p:cNvPr id="28" name="Flèche vers la droite 28">
            <a:extLst>
              <a:ext uri="{FF2B5EF4-FFF2-40B4-BE49-F238E27FC236}">
                <a16:creationId xmlns:a16="http://schemas.microsoft.com/office/drawing/2014/main" id="{F61DD6DE-645B-B64B-A0A3-EABF514508B1}"/>
              </a:ext>
            </a:extLst>
          </p:cNvPr>
          <p:cNvSpPr/>
          <p:nvPr/>
        </p:nvSpPr>
        <p:spPr>
          <a:xfrm rot="10800000">
            <a:off x="8614383" y="5243991"/>
            <a:ext cx="743851" cy="73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Image 29">
            <a:extLst>
              <a:ext uri="{FF2B5EF4-FFF2-40B4-BE49-F238E27FC236}">
                <a16:creationId xmlns:a16="http://schemas.microsoft.com/office/drawing/2014/main" id="{20924630-FCB0-FD48-B844-F11224639443}"/>
              </a:ext>
            </a:extLst>
          </p:cNvPr>
          <p:cNvPicPr>
            <a:picLocks noChangeAspect="1"/>
          </p:cNvPicPr>
          <p:nvPr/>
        </p:nvPicPr>
        <p:blipFill rotWithShape="1">
          <a:blip r:embed="rId7"/>
          <a:srcRect b="54603"/>
          <a:stretch/>
        </p:blipFill>
        <p:spPr>
          <a:xfrm>
            <a:off x="9361623" y="2850256"/>
            <a:ext cx="2650706" cy="1351973"/>
          </a:xfrm>
          <a:prstGeom prst="rect">
            <a:avLst/>
          </a:prstGeom>
        </p:spPr>
      </p:pic>
      <p:sp>
        <p:nvSpPr>
          <p:cNvPr id="30" name="ZoneTexte 30">
            <a:extLst>
              <a:ext uri="{FF2B5EF4-FFF2-40B4-BE49-F238E27FC236}">
                <a16:creationId xmlns:a16="http://schemas.microsoft.com/office/drawing/2014/main" id="{8FDED215-26CD-0045-A674-F6FB16134CDD}"/>
              </a:ext>
            </a:extLst>
          </p:cNvPr>
          <p:cNvSpPr txBox="1"/>
          <p:nvPr/>
        </p:nvSpPr>
        <p:spPr>
          <a:xfrm rot="20152314">
            <a:off x="455841" y="5478272"/>
            <a:ext cx="2493503" cy="307777"/>
          </a:xfrm>
          <a:prstGeom prst="rect">
            <a:avLst/>
          </a:prstGeom>
          <a:noFill/>
        </p:spPr>
        <p:txBody>
          <a:bodyPr wrap="none" rtlCol="0">
            <a:spAutoFit/>
          </a:bodyPr>
          <a:lstStyle/>
          <a:p>
            <a:r>
              <a:rPr lang="en-GB" sz="1400">
                <a:solidFill>
                  <a:schemeClr val="bg1"/>
                </a:solidFill>
              </a:rPr>
              <a:t>WP3 (</a:t>
            </a:r>
            <a:r>
              <a:rPr lang="en-GB" sz="1400" err="1">
                <a:solidFill>
                  <a:schemeClr val="bg1"/>
                </a:solidFill>
              </a:rPr>
              <a:t>Accumulator+Switchyard</a:t>
            </a:r>
            <a:r>
              <a:rPr lang="en-GB" sz="1400">
                <a:solidFill>
                  <a:schemeClr val="bg1"/>
                </a:solidFill>
              </a:rPr>
              <a:t>)</a:t>
            </a:r>
          </a:p>
        </p:txBody>
      </p:sp>
      <p:pic>
        <p:nvPicPr>
          <p:cNvPr id="31" name="Image 31">
            <a:extLst>
              <a:ext uri="{FF2B5EF4-FFF2-40B4-BE49-F238E27FC236}">
                <a16:creationId xmlns:a16="http://schemas.microsoft.com/office/drawing/2014/main" id="{8E97E2C3-95CA-214C-A249-06651A74FCC7}"/>
              </a:ext>
            </a:extLst>
          </p:cNvPr>
          <p:cNvPicPr>
            <a:picLocks noChangeAspect="1"/>
          </p:cNvPicPr>
          <p:nvPr/>
        </p:nvPicPr>
        <p:blipFill>
          <a:blip r:embed="rId8"/>
          <a:stretch>
            <a:fillRect/>
          </a:stretch>
        </p:blipFill>
        <p:spPr>
          <a:xfrm>
            <a:off x="9396925" y="4696021"/>
            <a:ext cx="2623831" cy="1541276"/>
          </a:xfrm>
          <a:prstGeom prst="rect">
            <a:avLst/>
          </a:prstGeom>
        </p:spPr>
      </p:pic>
      <p:sp>
        <p:nvSpPr>
          <p:cNvPr id="32" name="ZoneTexte 32">
            <a:extLst>
              <a:ext uri="{FF2B5EF4-FFF2-40B4-BE49-F238E27FC236}">
                <a16:creationId xmlns:a16="http://schemas.microsoft.com/office/drawing/2014/main" id="{B1E044C2-6EDA-B94A-AC32-945F983E5CDA}"/>
              </a:ext>
            </a:extLst>
          </p:cNvPr>
          <p:cNvSpPr txBox="1"/>
          <p:nvPr/>
        </p:nvSpPr>
        <p:spPr>
          <a:xfrm>
            <a:off x="9322162" y="4332521"/>
            <a:ext cx="2892523" cy="307777"/>
          </a:xfrm>
          <a:prstGeom prst="rect">
            <a:avLst/>
          </a:prstGeom>
          <a:noFill/>
        </p:spPr>
        <p:txBody>
          <a:bodyPr wrap="none" rtlCol="0">
            <a:spAutoFit/>
          </a:bodyPr>
          <a:lstStyle/>
          <a:p>
            <a:r>
              <a:rPr lang="en-GB" sz="1400" b="1" u="sng">
                <a:solidFill>
                  <a:schemeClr val="bg1"/>
                </a:solidFill>
              </a:rPr>
              <a:t>Magnetic field (350 kA; 1.3 </a:t>
            </a:r>
            <a:r>
              <a:rPr lang="en-GB" sz="1400" b="1" u="sng" err="1">
                <a:solidFill>
                  <a:schemeClr val="bg1"/>
                </a:solidFill>
                <a:latin typeface="Symbol" pitchFamily="2" charset="2"/>
              </a:rPr>
              <a:t>m</a:t>
            </a:r>
            <a:r>
              <a:rPr lang="en-GB" sz="1400" b="1" u="sng" err="1">
                <a:solidFill>
                  <a:schemeClr val="bg1"/>
                </a:solidFill>
              </a:rPr>
              <a:t>s</a:t>
            </a:r>
            <a:r>
              <a:rPr lang="en-GB" sz="1400" b="1" u="sng">
                <a:solidFill>
                  <a:schemeClr val="bg1"/>
                </a:solidFill>
              </a:rPr>
              <a:t> pulse)</a:t>
            </a:r>
          </a:p>
        </p:txBody>
      </p:sp>
      <p:pic>
        <p:nvPicPr>
          <p:cNvPr id="33" name="Image 6">
            <a:extLst>
              <a:ext uri="{FF2B5EF4-FFF2-40B4-BE49-F238E27FC236}">
                <a16:creationId xmlns:a16="http://schemas.microsoft.com/office/drawing/2014/main" id="{703DE985-6E9E-F04B-BB78-9E435761FF2B}"/>
              </a:ext>
            </a:extLst>
          </p:cNvPr>
          <p:cNvPicPr>
            <a:picLocks noChangeAspect="1"/>
          </p:cNvPicPr>
          <p:nvPr/>
        </p:nvPicPr>
        <p:blipFill rotWithShape="1">
          <a:blip r:embed="rId9"/>
          <a:srcRect l="12123" r="15321" b="37927"/>
          <a:stretch/>
        </p:blipFill>
        <p:spPr>
          <a:xfrm>
            <a:off x="189324" y="4276853"/>
            <a:ext cx="3894321" cy="2072138"/>
          </a:xfrm>
          <a:prstGeom prst="rect">
            <a:avLst/>
          </a:prstGeom>
        </p:spPr>
      </p:pic>
      <p:sp>
        <p:nvSpPr>
          <p:cNvPr id="34" name="ZoneTexte 9">
            <a:extLst>
              <a:ext uri="{FF2B5EF4-FFF2-40B4-BE49-F238E27FC236}">
                <a16:creationId xmlns:a16="http://schemas.microsoft.com/office/drawing/2014/main" id="{17EE9EEA-F4A4-AC4C-8AF6-144409CF257B}"/>
              </a:ext>
            </a:extLst>
          </p:cNvPr>
          <p:cNvSpPr txBox="1"/>
          <p:nvPr/>
        </p:nvSpPr>
        <p:spPr>
          <a:xfrm>
            <a:off x="-15710" y="3856107"/>
            <a:ext cx="1659550" cy="800219"/>
          </a:xfrm>
          <a:prstGeom prst="rect">
            <a:avLst/>
          </a:prstGeom>
          <a:noFill/>
        </p:spPr>
        <p:txBody>
          <a:bodyPr wrap="square" rtlCol="0">
            <a:spAutoFit/>
          </a:bodyPr>
          <a:lstStyle/>
          <a:p>
            <a:pPr algn="ctr"/>
            <a:r>
              <a:rPr lang="en-GB" b="1" u="sng"/>
              <a:t>Proton Beam </a:t>
            </a:r>
          </a:p>
          <a:p>
            <a:pPr algn="ctr"/>
            <a:r>
              <a:rPr lang="en-GB" sz="1400" u="sng"/>
              <a:t>(Ep=2.5 GeV, 14 Hz) </a:t>
            </a:r>
            <a:r>
              <a:rPr lang="en-GB" sz="1400"/>
              <a:t>4 x 1.25 MW</a:t>
            </a:r>
          </a:p>
        </p:txBody>
      </p:sp>
      <p:sp>
        <p:nvSpPr>
          <p:cNvPr id="35" name="ZoneTexte 19">
            <a:extLst>
              <a:ext uri="{FF2B5EF4-FFF2-40B4-BE49-F238E27FC236}">
                <a16:creationId xmlns:a16="http://schemas.microsoft.com/office/drawing/2014/main" id="{AA1E5457-7340-4946-9D97-B1973DD64ACE}"/>
              </a:ext>
            </a:extLst>
          </p:cNvPr>
          <p:cNvSpPr txBox="1"/>
          <p:nvPr/>
        </p:nvSpPr>
        <p:spPr>
          <a:xfrm>
            <a:off x="2607725" y="5582142"/>
            <a:ext cx="1993690" cy="800219"/>
          </a:xfrm>
          <a:prstGeom prst="rect">
            <a:avLst/>
          </a:prstGeom>
          <a:noFill/>
        </p:spPr>
        <p:txBody>
          <a:bodyPr wrap="square" rtlCol="0">
            <a:spAutoFit/>
          </a:bodyPr>
          <a:lstStyle/>
          <a:p>
            <a:pPr algn="ctr"/>
            <a:r>
              <a:rPr lang="en-GB" b="1" u="sng"/>
              <a:t>Beam Switchyard</a:t>
            </a:r>
          </a:p>
          <a:p>
            <a:pPr algn="ctr"/>
            <a:r>
              <a:rPr lang="en-GB" sz="1400"/>
              <a:t>Share the beam over </a:t>
            </a:r>
          </a:p>
          <a:p>
            <a:pPr algn="ctr"/>
            <a:r>
              <a:rPr lang="en-GB" sz="1400"/>
              <a:t>Four packed bed targets</a:t>
            </a:r>
          </a:p>
        </p:txBody>
      </p:sp>
      <p:sp>
        <p:nvSpPr>
          <p:cNvPr id="36" name="ZoneTexte 35">
            <a:extLst>
              <a:ext uri="{FF2B5EF4-FFF2-40B4-BE49-F238E27FC236}">
                <a16:creationId xmlns:a16="http://schemas.microsoft.com/office/drawing/2014/main" id="{EFF687FB-6FEB-9A48-8898-9AD45FAF6232}"/>
              </a:ext>
            </a:extLst>
          </p:cNvPr>
          <p:cNvSpPr txBox="1"/>
          <p:nvPr/>
        </p:nvSpPr>
        <p:spPr>
          <a:xfrm rot="20181381">
            <a:off x="528859" y="5662584"/>
            <a:ext cx="1948408" cy="307777"/>
          </a:xfrm>
          <a:prstGeom prst="rect">
            <a:avLst/>
          </a:prstGeom>
          <a:noFill/>
        </p:spPr>
        <p:txBody>
          <a:bodyPr wrap="square" rtlCol="0">
            <a:spAutoFit/>
          </a:bodyPr>
          <a:lstStyle/>
          <a:p>
            <a:pPr algn="ctr"/>
            <a:r>
              <a:rPr lang="en-GB" sz="1400">
                <a:solidFill>
                  <a:schemeClr val="bg1"/>
                </a:solidFill>
              </a:rPr>
              <a:t>Beam Switchyard</a:t>
            </a:r>
          </a:p>
        </p:txBody>
      </p:sp>
      <p:sp>
        <p:nvSpPr>
          <p:cNvPr id="37" name="Title 1"/>
          <p:cNvSpPr txBox="1">
            <a:spLocks/>
          </p:cNvSpPr>
          <p:nvPr/>
        </p:nvSpPr>
        <p:spPr>
          <a:xfrm>
            <a:off x="0" y="17915"/>
            <a:ext cx="12192000" cy="523220"/>
          </a:xfrm>
          <a:prstGeom prst="rect">
            <a:avLst/>
          </a:prstGeom>
        </p:spPr>
        <p:txBody>
          <a:bodyPr vert="horz" wrap="square" lIns="91440" tIns="45720" rIns="91440" bIns="45720" rtlCol="0" anchor="ctr" anchorCtr="0">
            <a:spAutoFit/>
          </a:bodyPr>
          <a:lstStyle/>
          <a:p>
            <a:pPr algn="ctr" defTabSz="457200">
              <a:spcBef>
                <a:spcPct val="0"/>
              </a:spcBef>
              <a:spcAft>
                <a:spcPts val="600"/>
              </a:spcAft>
              <a:defRPr/>
            </a:pPr>
            <a:r>
              <a:rPr lang="en-US" sz="2800" dirty="0" err="1" smtClean="0">
                <a:ea typeface="+mj-ea"/>
                <a:cs typeface="Times New Roman"/>
              </a:rPr>
              <a:t>ESS</a:t>
            </a:r>
            <a:r>
              <a:rPr lang="en-US" sz="2800" i="1" dirty="0" err="1" smtClean="0">
                <a:latin typeface="Times New Roman" panose="02020603050405020304" pitchFamily="18" charset="0"/>
                <a:ea typeface="+mj-ea"/>
                <a:cs typeface="Times New Roman" panose="02020603050405020304" pitchFamily="18" charset="0"/>
              </a:rPr>
              <a:t>v</a:t>
            </a:r>
            <a:r>
              <a:rPr lang="en-US" sz="2800" dirty="0" err="1" smtClean="0">
                <a:ea typeface="+mj-ea"/>
                <a:cs typeface="Times New Roman"/>
              </a:rPr>
              <a:t>SB</a:t>
            </a:r>
            <a:r>
              <a:rPr lang="en-US" sz="2800" dirty="0" smtClean="0">
                <a:ea typeface="+mj-ea"/>
                <a:cs typeface="Times New Roman"/>
              </a:rPr>
              <a:t> </a:t>
            </a:r>
            <a:r>
              <a:rPr lang="en-US" sz="2800" dirty="0">
                <a:ea typeface="+mj-ea"/>
                <a:cs typeface="Times New Roman"/>
              </a:rPr>
              <a:t>T</a:t>
            </a:r>
            <a:r>
              <a:rPr lang="en-US" sz="2800" dirty="0" smtClean="0">
                <a:ea typeface="+mj-ea"/>
                <a:cs typeface="Times New Roman"/>
              </a:rPr>
              <a:t>arget </a:t>
            </a:r>
            <a:r>
              <a:rPr lang="en-US" sz="2800" dirty="0">
                <a:ea typeface="+mj-ea"/>
                <a:cs typeface="Times New Roman"/>
              </a:rPr>
              <a:t>S</a:t>
            </a:r>
            <a:r>
              <a:rPr lang="en-US" sz="2800" dirty="0" smtClean="0">
                <a:ea typeface="+mj-ea"/>
                <a:cs typeface="Times New Roman"/>
              </a:rPr>
              <a:t>tation </a:t>
            </a:r>
            <a:r>
              <a:rPr lang="en-US" sz="2800" dirty="0">
                <a:ea typeface="+mj-ea"/>
                <a:cs typeface="Times New Roman"/>
              </a:rPr>
              <a:t>F</a:t>
            </a:r>
            <a:r>
              <a:rPr lang="en-US" sz="2800" dirty="0" smtClean="0">
                <a:ea typeface="+mj-ea"/>
                <a:cs typeface="Times New Roman"/>
              </a:rPr>
              <a:t>acility</a:t>
            </a:r>
            <a:endParaRPr lang="hr-HR" sz="2400" dirty="0">
              <a:ea typeface="+mj-ea"/>
              <a:cs typeface="Times New Roman"/>
            </a:endParaRPr>
          </a:p>
        </p:txBody>
      </p:sp>
      <p:pic>
        <p:nvPicPr>
          <p:cNvPr id="38" name="Picture 37"/>
          <p:cNvPicPr>
            <a:picLocks noChangeAspect="1" noChangeArrowheads="1"/>
          </p:cNvPicPr>
          <p:nvPr/>
        </p:nvPicPr>
        <p:blipFill rotWithShape="1">
          <a:blip r:embed="rId10">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132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21106"/>
            <a:ext cx="12192000" cy="6098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smtClean="0">
                <a:latin typeface="Calibri "/>
              </a:rPr>
              <a:t>ESS</a:t>
            </a:r>
            <a:r>
              <a:rPr lang="en-US" sz="2800" i="1" dirty="0" err="1" smtClean="0">
                <a:latin typeface="Times New Roman" panose="02020603050405020304" pitchFamily="18" charset="0"/>
                <a:cs typeface="Times New Roman" panose="02020603050405020304" pitchFamily="18" charset="0"/>
              </a:rPr>
              <a:t>v</a:t>
            </a:r>
            <a:r>
              <a:rPr lang="en-US" sz="2800" dirty="0" err="1" smtClean="0">
                <a:latin typeface="Calibri "/>
              </a:rPr>
              <a:t>SB</a:t>
            </a:r>
            <a:r>
              <a:rPr lang="en-US" sz="2800" dirty="0" smtClean="0">
                <a:latin typeface="Calibri "/>
              </a:rPr>
              <a:t> Near and Far Detectors</a:t>
            </a:r>
            <a:endParaRPr lang="hr-HR" sz="2800" dirty="0">
              <a:effectLst>
                <a:outerShdw blurRad="38100" dist="38100" dir="2700000" algn="tl">
                  <a:srgbClr val="000000">
                    <a:alpha val="43137"/>
                  </a:srgbClr>
                </a:outerShdw>
              </a:effectLst>
              <a:latin typeface="Calibri "/>
            </a:endParaRPr>
          </a:p>
        </p:txBody>
      </p:sp>
      <p:sp>
        <p:nvSpPr>
          <p:cNvPr id="2" name="Date Placeholder 1"/>
          <p:cNvSpPr>
            <a:spLocks noGrp="1"/>
          </p:cNvSpPr>
          <p:nvPr>
            <p:ph type="dt" sz="half" idx="10"/>
          </p:nvPr>
        </p:nvSpPr>
        <p:spPr/>
        <p:txBody>
          <a:bodyPr/>
          <a:lstStyle/>
          <a:p>
            <a:r>
              <a:rPr lang="de-DE" smtClean="0"/>
              <a:t>05.07.2023</a:t>
            </a:r>
            <a:endParaRPr lang="en-GB"/>
          </a:p>
        </p:txBody>
      </p:sp>
      <p:sp>
        <p:nvSpPr>
          <p:cNvPr id="4" name="Footer Placeholder 3"/>
          <p:cNvSpPr>
            <a:spLocks noGrp="1"/>
          </p:cNvSpPr>
          <p:nvPr>
            <p:ph type="ftr" sz="quarter" idx="11"/>
          </p:nvPr>
        </p:nvSpPr>
        <p:spPr/>
        <p:txBody>
          <a:bodyPr/>
          <a:lstStyle/>
          <a:p>
            <a:r>
              <a:rPr lang="de-DE" smtClean="0"/>
              <a:t>T. Tolba, WIN2023, Zhuhai</a:t>
            </a:r>
            <a:endParaRPr lang="en-GB"/>
          </a:p>
        </p:txBody>
      </p:sp>
      <p:sp>
        <p:nvSpPr>
          <p:cNvPr id="5" name="Slide Number Placeholder 4"/>
          <p:cNvSpPr>
            <a:spLocks noGrp="1"/>
          </p:cNvSpPr>
          <p:nvPr>
            <p:ph type="sldNum" sz="quarter" idx="12"/>
          </p:nvPr>
        </p:nvSpPr>
        <p:spPr/>
        <p:txBody>
          <a:bodyPr/>
          <a:lstStyle/>
          <a:p>
            <a:fld id="{18DB743F-34F4-3E4E-ABFA-C314FE39757C}" type="slidenum">
              <a:rPr lang="en-GB" smtClean="0"/>
              <a:t>8</a:t>
            </a:fld>
            <a:endParaRPr lang="en-GB"/>
          </a:p>
        </p:txBody>
      </p:sp>
      <p:pic>
        <p:nvPicPr>
          <p:cNvPr id="19" name="Picture 6" descr="ND_building_zoom.png">
            <a:extLst>
              <a:ext uri="{FF2B5EF4-FFF2-40B4-BE49-F238E27FC236}">
                <a16:creationId xmlns:a16="http://schemas.microsoft.com/office/drawing/2014/main" id="{141D267A-5D23-CB4D-B85B-4D7E497FD920}"/>
              </a:ext>
            </a:extLst>
          </p:cNvPr>
          <p:cNvPicPr>
            <a:picLocks noChangeAspect="1"/>
          </p:cNvPicPr>
          <p:nvPr/>
        </p:nvPicPr>
        <p:blipFill>
          <a:blip r:embed="rId3"/>
          <a:stretch>
            <a:fillRect/>
          </a:stretch>
        </p:blipFill>
        <p:spPr>
          <a:xfrm>
            <a:off x="118659" y="1313188"/>
            <a:ext cx="6842856" cy="4768160"/>
          </a:xfrm>
          <a:prstGeom prst="rect">
            <a:avLst/>
          </a:prstGeom>
        </p:spPr>
      </p:pic>
      <p:sp>
        <p:nvSpPr>
          <p:cNvPr id="20" name="TextBox 7">
            <a:extLst>
              <a:ext uri="{FF2B5EF4-FFF2-40B4-BE49-F238E27FC236}">
                <a16:creationId xmlns:a16="http://schemas.microsoft.com/office/drawing/2014/main" id="{207AF5B6-BB2E-E04D-A1B2-5A4693759869}"/>
              </a:ext>
            </a:extLst>
          </p:cNvPr>
          <p:cNvSpPr txBox="1"/>
          <p:nvPr/>
        </p:nvSpPr>
        <p:spPr>
          <a:xfrm>
            <a:off x="266461" y="1013336"/>
            <a:ext cx="2648294" cy="646331"/>
          </a:xfrm>
          <a:prstGeom prst="rect">
            <a:avLst/>
          </a:prstGeom>
          <a:solidFill>
            <a:srgbClr val="FFFF00">
              <a:alpha val="52000"/>
            </a:srgbClr>
          </a:solidFill>
        </p:spPr>
        <p:txBody>
          <a:bodyPr wrap="square" rtlCol="0">
            <a:spAutoFit/>
          </a:bodyPr>
          <a:lstStyle/>
          <a:p>
            <a:r>
              <a:rPr lang="hr-HR"/>
              <a:t>NINJA-like water-emulsion detector (1 t</a:t>
            </a:r>
            <a:r>
              <a:rPr lang="en-US"/>
              <a:t> fiducial</a:t>
            </a:r>
            <a:r>
              <a:rPr lang="hr-HR"/>
              <a:t>)</a:t>
            </a:r>
          </a:p>
        </p:txBody>
      </p:sp>
      <p:pic>
        <p:nvPicPr>
          <p:cNvPr id="21" name="Picture 1">
            <a:extLst>
              <a:ext uri="{FF2B5EF4-FFF2-40B4-BE49-F238E27FC236}">
                <a16:creationId xmlns:a16="http://schemas.microsoft.com/office/drawing/2014/main" id="{1B23EED6-49D2-0D45-B04D-DEE3DA30A236}"/>
              </a:ext>
            </a:extLst>
          </p:cNvPr>
          <p:cNvPicPr>
            <a:picLocks noChangeAspect="1" noChangeArrowheads="1"/>
          </p:cNvPicPr>
          <p:nvPr/>
        </p:nvPicPr>
        <p:blipFill>
          <a:blip r:embed="rId4"/>
          <a:srcRect/>
          <a:stretch>
            <a:fillRect/>
          </a:stretch>
        </p:blipFill>
        <p:spPr bwMode="auto">
          <a:xfrm>
            <a:off x="3004457" y="1416073"/>
            <a:ext cx="2979901" cy="1418988"/>
          </a:xfrm>
          <a:prstGeom prst="rect">
            <a:avLst/>
          </a:prstGeom>
          <a:noFill/>
          <a:ln w="9525">
            <a:noFill/>
            <a:miter lim="800000"/>
            <a:headEnd/>
            <a:tailEnd/>
          </a:ln>
        </p:spPr>
      </p:pic>
      <p:sp>
        <p:nvSpPr>
          <p:cNvPr id="22" name="TextBox 14">
            <a:extLst>
              <a:ext uri="{FF2B5EF4-FFF2-40B4-BE49-F238E27FC236}">
                <a16:creationId xmlns:a16="http://schemas.microsoft.com/office/drawing/2014/main" id="{2D4024F6-B58E-B34C-A562-93A892993869}"/>
              </a:ext>
            </a:extLst>
          </p:cNvPr>
          <p:cNvSpPr txBox="1"/>
          <p:nvPr/>
        </p:nvSpPr>
        <p:spPr>
          <a:xfrm>
            <a:off x="3253838" y="967170"/>
            <a:ext cx="3834925" cy="369332"/>
          </a:xfrm>
          <a:prstGeom prst="rect">
            <a:avLst/>
          </a:prstGeom>
          <a:solidFill>
            <a:srgbClr val="FFFF00">
              <a:alpha val="52000"/>
            </a:srgbClr>
          </a:solidFill>
        </p:spPr>
        <p:txBody>
          <a:bodyPr wrap="square" rtlCol="0">
            <a:spAutoFit/>
          </a:bodyPr>
          <a:lstStyle/>
          <a:p>
            <a:r>
              <a:rPr lang="hr-HR"/>
              <a:t>Super-FGD </a:t>
            </a:r>
            <a:r>
              <a:rPr lang="hr-HR" err="1"/>
              <a:t>like</a:t>
            </a:r>
            <a:r>
              <a:rPr lang="hr-HR"/>
              <a:t> </a:t>
            </a:r>
            <a:r>
              <a:rPr lang="hr-HR" err="1"/>
              <a:t>detector</a:t>
            </a:r>
            <a:r>
              <a:rPr lang="hr-HR"/>
              <a:t> (1 t</a:t>
            </a:r>
            <a:r>
              <a:rPr lang="en-US"/>
              <a:t> fiducial</a:t>
            </a:r>
            <a:r>
              <a:rPr lang="hr-HR"/>
              <a:t>)</a:t>
            </a:r>
          </a:p>
        </p:txBody>
      </p:sp>
      <p:sp>
        <p:nvSpPr>
          <p:cNvPr id="23" name="TextBox 18">
            <a:extLst>
              <a:ext uri="{FF2B5EF4-FFF2-40B4-BE49-F238E27FC236}">
                <a16:creationId xmlns:a16="http://schemas.microsoft.com/office/drawing/2014/main" id="{2E01018C-5991-DB4F-8593-06DD055F24DA}"/>
              </a:ext>
            </a:extLst>
          </p:cNvPr>
          <p:cNvSpPr txBox="1"/>
          <p:nvPr/>
        </p:nvSpPr>
        <p:spPr>
          <a:xfrm>
            <a:off x="2596898" y="4096189"/>
            <a:ext cx="2017446" cy="523220"/>
          </a:xfrm>
          <a:prstGeom prst="rect">
            <a:avLst/>
          </a:prstGeom>
          <a:solidFill>
            <a:srgbClr val="FFFF00">
              <a:alpha val="52000"/>
            </a:srgbClr>
          </a:solidFill>
        </p:spPr>
        <p:txBody>
          <a:bodyPr wrap="square" rtlCol="0">
            <a:spAutoFit/>
          </a:bodyPr>
          <a:lstStyle/>
          <a:p>
            <a:r>
              <a:rPr lang="hr-HR" sz="1400" dirty="0"/>
              <a:t>Near Water Cherenkov detector (0.</a:t>
            </a:r>
            <a:r>
              <a:rPr lang="en-US" sz="1400" dirty="0"/>
              <a:t>77</a:t>
            </a:r>
            <a:r>
              <a:rPr lang="hr-HR" sz="1400" dirty="0"/>
              <a:t> kt</a:t>
            </a:r>
            <a:r>
              <a:rPr lang="en-US" sz="1400" dirty="0"/>
              <a:t> fiducial</a:t>
            </a:r>
            <a:r>
              <a:rPr lang="hr-HR" sz="1400" dirty="0"/>
              <a:t>)</a:t>
            </a:r>
          </a:p>
        </p:txBody>
      </p:sp>
      <p:pic>
        <p:nvPicPr>
          <p:cNvPr id="24" name="Picture 3">
            <a:extLst>
              <a:ext uri="{FF2B5EF4-FFF2-40B4-BE49-F238E27FC236}">
                <a16:creationId xmlns:a16="http://schemas.microsoft.com/office/drawing/2014/main" id="{9DAE448A-6F2F-E648-B4F8-CCE32636E4FE}"/>
              </a:ext>
            </a:extLst>
          </p:cNvPr>
          <p:cNvPicPr>
            <a:picLocks noChangeAspect="1" noChangeArrowheads="1"/>
          </p:cNvPicPr>
          <p:nvPr/>
        </p:nvPicPr>
        <p:blipFill>
          <a:blip r:embed="rId5"/>
          <a:srcRect/>
          <a:stretch>
            <a:fillRect/>
          </a:stretch>
        </p:blipFill>
        <p:spPr bwMode="auto">
          <a:xfrm>
            <a:off x="237410" y="2122516"/>
            <a:ext cx="1912023" cy="1157652"/>
          </a:xfrm>
          <a:prstGeom prst="rect">
            <a:avLst/>
          </a:prstGeom>
          <a:noFill/>
          <a:ln w="9525">
            <a:noFill/>
            <a:miter lim="800000"/>
            <a:headEnd/>
            <a:tailEnd/>
          </a:ln>
        </p:spPr>
      </p:pic>
      <p:cxnSp>
        <p:nvCxnSpPr>
          <p:cNvPr id="25" name="Straight Arrow Connector 16">
            <a:extLst>
              <a:ext uri="{FF2B5EF4-FFF2-40B4-BE49-F238E27FC236}">
                <a16:creationId xmlns:a16="http://schemas.microsoft.com/office/drawing/2014/main" id="{4F5BDC48-D442-D648-9039-47D9AB245B25}"/>
              </a:ext>
            </a:extLst>
          </p:cNvPr>
          <p:cNvCxnSpPr>
            <a:cxnSpLocks/>
          </p:cNvCxnSpPr>
          <p:nvPr/>
        </p:nvCxnSpPr>
        <p:spPr>
          <a:xfrm flipH="1">
            <a:off x="2052368" y="2862338"/>
            <a:ext cx="2709637" cy="1526299"/>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16">
            <a:extLst>
              <a:ext uri="{FF2B5EF4-FFF2-40B4-BE49-F238E27FC236}">
                <a16:creationId xmlns:a16="http://schemas.microsoft.com/office/drawing/2014/main" id="{E1CEA57E-AB43-8342-8AFF-D46550366F02}"/>
              </a:ext>
            </a:extLst>
          </p:cNvPr>
          <p:cNvCxnSpPr>
            <a:cxnSpLocks/>
          </p:cNvCxnSpPr>
          <p:nvPr/>
        </p:nvCxnSpPr>
        <p:spPr>
          <a:xfrm>
            <a:off x="1037801" y="3280168"/>
            <a:ext cx="771335" cy="1108469"/>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27" name="Right Arrow 15">
            <a:extLst>
              <a:ext uri="{FF2B5EF4-FFF2-40B4-BE49-F238E27FC236}">
                <a16:creationId xmlns:a16="http://schemas.microsoft.com/office/drawing/2014/main" id="{DB86951B-7330-1B4B-B425-01D2DA466053}"/>
              </a:ext>
            </a:extLst>
          </p:cNvPr>
          <p:cNvSpPr/>
          <p:nvPr/>
        </p:nvSpPr>
        <p:spPr>
          <a:xfrm>
            <a:off x="231697" y="3826223"/>
            <a:ext cx="960063" cy="8262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hr-HR"/>
          </a:p>
        </p:txBody>
      </p:sp>
      <p:sp>
        <p:nvSpPr>
          <p:cNvPr id="28" name="TextBox 17">
            <a:extLst>
              <a:ext uri="{FF2B5EF4-FFF2-40B4-BE49-F238E27FC236}">
                <a16:creationId xmlns:a16="http://schemas.microsoft.com/office/drawing/2014/main" id="{457E9222-F2FF-3E49-9ABF-C41025D1471A}"/>
              </a:ext>
            </a:extLst>
          </p:cNvPr>
          <p:cNvSpPr txBox="1"/>
          <p:nvPr/>
        </p:nvSpPr>
        <p:spPr>
          <a:xfrm>
            <a:off x="250039" y="4089496"/>
            <a:ext cx="793807" cy="338554"/>
          </a:xfrm>
          <a:prstGeom prst="rect">
            <a:avLst/>
          </a:prstGeom>
          <a:noFill/>
        </p:spPr>
        <p:txBody>
          <a:bodyPr wrap="none" rtlCol="0">
            <a:spAutoFit/>
          </a:bodyPr>
          <a:lstStyle/>
          <a:p>
            <a:r>
              <a:rPr lang="hr-HR" sz="1600" dirty="0" err="1"/>
              <a:t>ν</a:t>
            </a:r>
            <a:r>
              <a:rPr lang="hr-HR" sz="1600" dirty="0"/>
              <a:t> </a:t>
            </a:r>
            <a:r>
              <a:rPr lang="hr-HR" sz="1600" dirty="0" err="1"/>
              <a:t>beam</a:t>
            </a:r>
            <a:endParaRPr lang="hr-HR" sz="1600" dirty="0"/>
          </a:p>
        </p:txBody>
      </p:sp>
      <p:pic>
        <p:nvPicPr>
          <p:cNvPr id="29" name="Picture 14">
            <a:extLst>
              <a:ext uri="{FF2B5EF4-FFF2-40B4-BE49-F238E27FC236}">
                <a16:creationId xmlns:a16="http://schemas.microsoft.com/office/drawing/2014/main" id="{4F54178B-57DE-8247-8797-C4EB2518A8A6}"/>
              </a:ext>
            </a:extLst>
          </p:cNvPr>
          <p:cNvPicPr>
            <a:picLocks noChangeAspect="1"/>
          </p:cNvPicPr>
          <p:nvPr/>
        </p:nvPicPr>
        <p:blipFill>
          <a:blip r:embed="rId6">
            <a:lum/>
            <a:alphaModFix/>
          </a:blip>
          <a:srcRect/>
          <a:stretch>
            <a:fillRect/>
          </a:stretch>
        </p:blipFill>
        <p:spPr>
          <a:xfrm>
            <a:off x="7273841" y="1004454"/>
            <a:ext cx="4551877" cy="4834278"/>
          </a:xfrm>
          <a:prstGeom prst="rect">
            <a:avLst/>
          </a:prstGeom>
          <a:noFill/>
          <a:ln>
            <a:noFill/>
          </a:ln>
        </p:spPr>
      </p:pic>
      <p:sp>
        <p:nvSpPr>
          <p:cNvPr id="30" name="ZoneTexte 38">
            <a:extLst>
              <a:ext uri="{FF2B5EF4-FFF2-40B4-BE49-F238E27FC236}">
                <a16:creationId xmlns:a16="http://schemas.microsoft.com/office/drawing/2014/main" id="{5DA4637B-30A5-E745-BCDA-A1A51D2BA79F}"/>
              </a:ext>
            </a:extLst>
          </p:cNvPr>
          <p:cNvSpPr txBox="1"/>
          <p:nvPr/>
        </p:nvSpPr>
        <p:spPr>
          <a:xfrm>
            <a:off x="2266840" y="6028801"/>
            <a:ext cx="1514004" cy="369332"/>
          </a:xfrm>
          <a:prstGeom prst="rect">
            <a:avLst/>
          </a:prstGeom>
          <a:solidFill>
            <a:schemeClr val="accent4"/>
          </a:solidFill>
        </p:spPr>
        <p:txBody>
          <a:bodyPr wrap="none" rtlCol="0">
            <a:spAutoFit/>
          </a:bodyPr>
          <a:lstStyle/>
          <a:p>
            <a:r>
              <a:rPr lang="en-GB" dirty="0"/>
              <a:t>Near Detector</a:t>
            </a:r>
          </a:p>
        </p:txBody>
      </p:sp>
      <p:sp>
        <p:nvSpPr>
          <p:cNvPr id="31" name="ZoneTexte 39">
            <a:extLst>
              <a:ext uri="{FF2B5EF4-FFF2-40B4-BE49-F238E27FC236}">
                <a16:creationId xmlns:a16="http://schemas.microsoft.com/office/drawing/2014/main" id="{428617C8-E577-2241-B446-EDE05F039972}"/>
              </a:ext>
            </a:extLst>
          </p:cNvPr>
          <p:cNvSpPr txBox="1"/>
          <p:nvPr/>
        </p:nvSpPr>
        <p:spPr>
          <a:xfrm>
            <a:off x="8946782" y="6011729"/>
            <a:ext cx="1349087" cy="369332"/>
          </a:xfrm>
          <a:prstGeom prst="rect">
            <a:avLst/>
          </a:prstGeom>
          <a:solidFill>
            <a:schemeClr val="accent4"/>
          </a:solidFill>
        </p:spPr>
        <p:txBody>
          <a:bodyPr wrap="none" rtlCol="0">
            <a:spAutoFit/>
          </a:bodyPr>
          <a:lstStyle/>
          <a:p>
            <a:r>
              <a:rPr lang="en-GB" dirty="0"/>
              <a:t>Far Detector</a:t>
            </a:r>
          </a:p>
        </p:txBody>
      </p:sp>
      <p:sp>
        <p:nvSpPr>
          <p:cNvPr id="32" name="TextBox 18">
            <a:extLst>
              <a:ext uri="{FF2B5EF4-FFF2-40B4-BE49-F238E27FC236}">
                <a16:creationId xmlns:a16="http://schemas.microsoft.com/office/drawing/2014/main" id="{C725A688-F9A1-D347-818D-D19979A0DEF8}"/>
              </a:ext>
            </a:extLst>
          </p:cNvPr>
          <p:cNvSpPr txBox="1"/>
          <p:nvPr/>
        </p:nvSpPr>
        <p:spPr>
          <a:xfrm>
            <a:off x="8070283" y="2862338"/>
            <a:ext cx="2997530" cy="1815882"/>
          </a:xfrm>
          <a:prstGeom prst="rect">
            <a:avLst/>
          </a:prstGeom>
          <a:solidFill>
            <a:srgbClr val="FFFF00">
              <a:alpha val="52000"/>
            </a:srgbClr>
          </a:solidFill>
        </p:spPr>
        <p:txBody>
          <a:bodyPr wrap="square" rtlCol="0">
            <a:spAutoFit/>
          </a:bodyPr>
          <a:lstStyle/>
          <a:p>
            <a:pPr marL="184150" indent="-184150"/>
            <a:r>
              <a:rPr lang="en-US" sz="1400" b="1" u="sng" dirty="0">
                <a:latin typeface="Times New Roman"/>
                <a:cs typeface="Times New Roman"/>
              </a:rPr>
              <a:t>Design</a:t>
            </a:r>
            <a:endParaRPr lang="hr-HR" sz="1400" b="1" u="sng" dirty="0">
              <a:latin typeface="Times New Roman"/>
              <a:cs typeface="Times New Roman"/>
            </a:endParaRPr>
          </a:p>
          <a:p>
            <a:pPr marL="184150" indent="-184150">
              <a:buFont typeface="Arial"/>
              <a:buChar char="•"/>
            </a:pPr>
            <a:r>
              <a:rPr lang="en-US" sz="1400" dirty="0">
                <a:latin typeface="Times New Roman"/>
                <a:cs typeface="Times New Roman"/>
              </a:rPr>
              <a:t>Memphis-like Water Cherenkov detector</a:t>
            </a:r>
          </a:p>
          <a:p>
            <a:pPr marL="184150" indent="-184150">
              <a:buFont typeface="Arial"/>
              <a:buChar char="•"/>
            </a:pPr>
            <a:r>
              <a:rPr lang="hr-HR" sz="1400" dirty="0" smtClean="0">
                <a:latin typeface="Times New Roman"/>
                <a:cs typeface="Times New Roman"/>
              </a:rPr>
              <a:t>2 </a:t>
            </a:r>
            <a:r>
              <a:rPr lang="hr-HR" sz="1400" dirty="0">
                <a:latin typeface="Times New Roman"/>
                <a:cs typeface="Times New Roman"/>
              </a:rPr>
              <a:t>x 270 </a:t>
            </a:r>
            <a:r>
              <a:rPr lang="en-GB" sz="1400" dirty="0" err="1">
                <a:latin typeface="Times New Roman"/>
                <a:cs typeface="Times New Roman"/>
              </a:rPr>
              <a:t>kt</a:t>
            </a:r>
            <a:r>
              <a:rPr lang="en-GB" sz="1400" dirty="0">
                <a:latin typeface="Times New Roman"/>
                <a:cs typeface="Times New Roman"/>
              </a:rPr>
              <a:t> fiducial volume (~20xSuperK)</a:t>
            </a:r>
          </a:p>
          <a:p>
            <a:pPr marL="184150" indent="-184150" fontAlgn="base">
              <a:spcBef>
                <a:spcPct val="0"/>
              </a:spcBef>
              <a:spcAft>
                <a:spcPct val="0"/>
              </a:spcAft>
              <a:buFont typeface="Arial"/>
              <a:buChar char="•"/>
              <a:defRPr/>
            </a:pPr>
            <a:r>
              <a:rPr lang="en-GB" sz="1400" dirty="0">
                <a:latin typeface="Times New Roman" pitchFamily="-109" charset="0"/>
                <a:ea typeface="ＭＳ Ｐゴシック" charset="0"/>
                <a:cs typeface="ＭＳ Ｐゴシック" charset="0"/>
              </a:rPr>
              <a:t>Readout: </a:t>
            </a:r>
            <a:r>
              <a:rPr lang="hr-HR" sz="1400" dirty="0">
                <a:latin typeface="Times New Roman" pitchFamily="-109" charset="0"/>
                <a:ea typeface="ＭＳ Ｐゴシック" charset="0"/>
                <a:cs typeface="ＭＳ Ｐゴシック" charset="0"/>
              </a:rPr>
              <a:t>2 x 38</a:t>
            </a:r>
            <a:r>
              <a:rPr lang="en-GB" sz="1400" dirty="0">
                <a:latin typeface="Times New Roman" pitchFamily="-109" charset="0"/>
                <a:ea typeface="ＭＳ Ｐゴシック" charset="0"/>
                <a:cs typeface="ＭＳ Ｐゴシック" charset="0"/>
              </a:rPr>
              <a:t>k </a:t>
            </a:r>
            <a:r>
              <a:rPr lang="hr-HR" sz="1400" dirty="0">
                <a:latin typeface="Times New Roman" pitchFamily="-109" charset="0"/>
                <a:ea typeface="ＭＳ Ｐゴシック" charset="0"/>
                <a:cs typeface="ＭＳ Ｐゴシック" charset="0"/>
              </a:rPr>
              <a:t>20</a:t>
            </a:r>
            <a:r>
              <a:rPr lang="en-GB" sz="1400" dirty="0">
                <a:latin typeface="Times New Roman" pitchFamily="-109" charset="0"/>
                <a:ea typeface="ＭＳ Ｐゴシック" charset="0"/>
                <a:cs typeface="ＭＳ Ｐゴシック" charset="0"/>
              </a:rPr>
              <a:t>” PMTs</a:t>
            </a:r>
          </a:p>
          <a:p>
            <a:pPr marL="285750" indent="-285750" fontAlgn="base">
              <a:spcBef>
                <a:spcPct val="0"/>
              </a:spcBef>
              <a:spcAft>
                <a:spcPct val="0"/>
              </a:spcAft>
              <a:buFont typeface="Wingdings" panose="05000000000000000000" pitchFamily="2" charset="2"/>
              <a:buChar char="è"/>
              <a:defRPr/>
            </a:pPr>
            <a:r>
              <a:rPr lang="en-US" sz="1400" dirty="0" smtClean="0">
                <a:latin typeface="Times New Roman" pitchFamily="-109" charset="0"/>
                <a:ea typeface="ＭＳ Ｐゴシック" charset="0"/>
                <a:cs typeface="ＭＳ Ｐゴシック" charset="0"/>
              </a:rPr>
              <a:t>4</a:t>
            </a:r>
            <a:r>
              <a:rPr lang="hr-HR" sz="1400" dirty="0" smtClean="0">
                <a:latin typeface="Times New Roman" pitchFamily="-109" charset="0"/>
                <a:ea typeface="ＭＳ Ｐゴシック" charset="0"/>
                <a:cs typeface="ＭＳ Ｐゴシック" charset="0"/>
              </a:rPr>
              <a:t>0</a:t>
            </a:r>
            <a:r>
              <a:rPr lang="en-GB" sz="1400" dirty="0">
                <a:latin typeface="Times New Roman" pitchFamily="-109" charset="0"/>
                <a:ea typeface="ＭＳ Ｐゴシック" charset="0"/>
                <a:cs typeface="ＭＳ Ｐゴシック" charset="0"/>
              </a:rPr>
              <a:t>% optical </a:t>
            </a:r>
            <a:r>
              <a:rPr lang="en-GB" sz="1400" dirty="0" smtClean="0">
                <a:latin typeface="Times New Roman" pitchFamily="-109" charset="0"/>
                <a:ea typeface="ＭＳ Ｐゴシック" charset="0"/>
                <a:cs typeface="ＭＳ Ｐゴシック" charset="0"/>
              </a:rPr>
              <a:t>coverage</a:t>
            </a:r>
          </a:p>
          <a:p>
            <a:pPr marL="285750" indent="-285750" fontAlgn="base">
              <a:spcBef>
                <a:spcPct val="0"/>
              </a:spcBef>
              <a:spcAft>
                <a:spcPct val="0"/>
              </a:spcAft>
              <a:buFont typeface="Arial" panose="020B0604020202020204" pitchFamily="34" charset="0"/>
              <a:buChar char="•"/>
              <a:defRPr/>
            </a:pPr>
            <a:r>
              <a:rPr lang="en-GB" sz="1400" dirty="0" smtClean="0">
                <a:latin typeface="Times New Roman" pitchFamily="-109" charset="0"/>
                <a:ea typeface="ＭＳ Ｐゴシック" charset="0"/>
                <a:cs typeface="ＭＳ Ｐゴシック" charset="0"/>
              </a:rPr>
              <a:t>BL: 360 km (alternative 540 km)</a:t>
            </a:r>
            <a:endParaRPr lang="en-GB" sz="1400" dirty="0">
              <a:latin typeface="Times New Roman" pitchFamily="-109" charset="0"/>
              <a:ea typeface="ＭＳ Ｐゴシック" charset="0"/>
              <a:cs typeface="ＭＳ Ｐゴシック" charset="0"/>
            </a:endParaRPr>
          </a:p>
        </p:txBody>
      </p:sp>
      <p:cxnSp>
        <p:nvCxnSpPr>
          <p:cNvPr id="33" name="Straight Arrow Connector 13">
            <a:extLst>
              <a:ext uri="{FF2B5EF4-FFF2-40B4-BE49-F238E27FC236}">
                <a16:creationId xmlns:a16="http://schemas.microsoft.com/office/drawing/2014/main" id="{673DC480-2526-A542-BEED-38906821C355}"/>
              </a:ext>
            </a:extLst>
          </p:cNvPr>
          <p:cNvCxnSpPr>
            <a:cxnSpLocks/>
          </p:cNvCxnSpPr>
          <p:nvPr/>
        </p:nvCxnSpPr>
        <p:spPr>
          <a:xfrm>
            <a:off x="11444028" y="2310711"/>
            <a:ext cx="5475" cy="3323967"/>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4" name="TextBox 16">
            <a:extLst>
              <a:ext uri="{FF2B5EF4-FFF2-40B4-BE49-F238E27FC236}">
                <a16:creationId xmlns:a16="http://schemas.microsoft.com/office/drawing/2014/main" id="{30C190E6-21D7-EC47-92D7-78210A84D8D5}"/>
              </a:ext>
            </a:extLst>
          </p:cNvPr>
          <p:cNvSpPr txBox="1"/>
          <p:nvPr/>
        </p:nvSpPr>
        <p:spPr>
          <a:xfrm rot="5400000">
            <a:off x="11306195" y="3684829"/>
            <a:ext cx="655949" cy="369332"/>
          </a:xfrm>
          <a:prstGeom prst="rect">
            <a:avLst/>
          </a:prstGeom>
          <a:noFill/>
        </p:spPr>
        <p:txBody>
          <a:bodyPr wrap="square" rtlCol="0">
            <a:spAutoFit/>
          </a:bodyPr>
          <a:lstStyle/>
          <a:p>
            <a:r>
              <a:rPr lang="en-GB" dirty="0">
                <a:solidFill>
                  <a:schemeClr val="bg1"/>
                </a:solidFill>
              </a:rPr>
              <a:t>75 m</a:t>
            </a:r>
          </a:p>
        </p:txBody>
      </p:sp>
      <p:sp>
        <p:nvSpPr>
          <p:cNvPr id="35" name="Rectangle 34">
            <a:extLst>
              <a:ext uri="{FF2B5EF4-FFF2-40B4-BE49-F238E27FC236}">
                <a16:creationId xmlns:a16="http://schemas.microsoft.com/office/drawing/2014/main" id="{543D5187-3418-514C-B0A7-74DC7E5247A3}"/>
              </a:ext>
            </a:extLst>
          </p:cNvPr>
          <p:cNvSpPr/>
          <p:nvPr/>
        </p:nvSpPr>
        <p:spPr>
          <a:xfrm>
            <a:off x="7273841" y="5783631"/>
            <a:ext cx="4544995" cy="2040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Arrow Connector 13">
            <a:extLst>
              <a:ext uri="{FF2B5EF4-FFF2-40B4-BE49-F238E27FC236}">
                <a16:creationId xmlns:a16="http://schemas.microsoft.com/office/drawing/2014/main" id="{8C5D3E0C-3318-D447-8D8B-8EFA94C26A7B}"/>
              </a:ext>
            </a:extLst>
          </p:cNvPr>
          <p:cNvCxnSpPr>
            <a:cxnSpLocks/>
          </p:cNvCxnSpPr>
          <p:nvPr/>
        </p:nvCxnSpPr>
        <p:spPr>
          <a:xfrm>
            <a:off x="7960093" y="5712694"/>
            <a:ext cx="3242456"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7" name="TextBox 16">
            <a:extLst>
              <a:ext uri="{FF2B5EF4-FFF2-40B4-BE49-F238E27FC236}">
                <a16:creationId xmlns:a16="http://schemas.microsoft.com/office/drawing/2014/main" id="{1E5E9725-3A1F-1B4B-A46A-545F47EE8C09}"/>
              </a:ext>
            </a:extLst>
          </p:cNvPr>
          <p:cNvSpPr txBox="1"/>
          <p:nvPr/>
        </p:nvSpPr>
        <p:spPr>
          <a:xfrm>
            <a:off x="9361531" y="5673720"/>
            <a:ext cx="655949" cy="369332"/>
          </a:xfrm>
          <a:prstGeom prst="rect">
            <a:avLst/>
          </a:prstGeom>
          <a:noFill/>
        </p:spPr>
        <p:txBody>
          <a:bodyPr wrap="square" rtlCol="0">
            <a:spAutoFit/>
          </a:bodyPr>
          <a:lstStyle/>
          <a:p>
            <a:r>
              <a:rPr lang="en-GB" dirty="0">
                <a:solidFill>
                  <a:schemeClr val="bg1"/>
                </a:solidFill>
              </a:rPr>
              <a:t>75 m</a:t>
            </a:r>
          </a:p>
        </p:txBody>
      </p:sp>
      <p:pic>
        <p:nvPicPr>
          <p:cNvPr id="38" name="Picture 37"/>
          <p:cNvPicPr>
            <a:picLocks noChangeAspect="1" noChangeArrowheads="1"/>
          </p:cNvPicPr>
          <p:nvPr/>
        </p:nvPicPr>
        <p:blipFill rotWithShape="1">
          <a:blip r:embed="rId7">
            <a:extLst>
              <a:ext uri="{28A0092B-C50C-407E-A947-70E740481C1C}">
                <a14:useLocalDpi xmlns:a14="http://schemas.microsoft.com/office/drawing/2010/main" val="0"/>
              </a:ext>
            </a:extLst>
          </a:blip>
          <a:srcRect l="6759" t="8238" b="5697"/>
          <a:stretch/>
        </p:blipFill>
        <p:spPr bwMode="auto">
          <a:xfrm>
            <a:off x="82157" y="24419"/>
            <a:ext cx="922433" cy="4664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300839"/>
      </p:ext>
    </p:extLst>
  </p:cSld>
  <p:clrMapOvr>
    <a:masterClrMapping/>
  </p:clrMapOvr>
  <p:transition spd="slow"/>
  <p:timing>
    <p:tnLst>
      <p:par>
        <p:cTn id="1" dur="indefinite" restart="never" nodeType="tmRoot"/>
      </p:par>
    </p:tnLst>
  </p:timing>
  <p:extLst mod="1">
    <p:ext uri="{3A86A75C-4F4B-4683-9AE1-C65F6400EC91}">
      <p14:laserTraceLst xmlns:p14="http://schemas.microsoft.com/office/powerpoint/2010/main">
        <p14:tracePtLst>
          <p14:tracePt t="10124" x="1079500" y="5527675"/>
          <p14:tracePt t="10131" x="1054100" y="5391150"/>
          <p14:tracePt t="10139" x="1019175" y="5292725"/>
          <p14:tracePt t="10150" x="1003300" y="5226050"/>
          <p14:tracePt t="10166" x="962025" y="5124450"/>
          <p14:tracePt t="10184" x="958850" y="5118100"/>
          <p14:tracePt t="10286" x="958850" y="5114925"/>
          <p14:tracePt t="10309" x="1012825" y="5118100"/>
          <p14:tracePt t="10317" x="1146175" y="5127625"/>
          <p14:tracePt t="10326" x="1285875" y="5146675"/>
          <p14:tracePt t="10335" x="1460500" y="5194300"/>
          <p14:tracePt t="10350" x="1625600" y="5232400"/>
          <p14:tracePt t="10367" x="1679575" y="5238750"/>
          <p14:tracePt t="10383" x="1704975" y="5203825"/>
          <p14:tracePt t="10400" x="1736725" y="5073650"/>
          <p14:tracePt t="10417" x="1793875" y="4829175"/>
          <p14:tracePt t="10433" x="1885950" y="4324350"/>
          <p14:tracePt t="10450" x="1965325" y="3806825"/>
          <p14:tracePt t="10467" x="1993900" y="3321050"/>
          <p14:tracePt t="10484" x="1946275" y="2828925"/>
          <p14:tracePt t="10500" x="1889125" y="2457450"/>
          <p14:tracePt t="10516" x="1784350" y="2184400"/>
          <p14:tracePt t="10534" x="1670050" y="1993900"/>
          <p14:tracePt t="10550" x="1577975" y="1873250"/>
          <p14:tracePt t="10567" x="1463675" y="1816100"/>
          <p14:tracePt t="10583" x="1362075" y="1778000"/>
          <p14:tracePt t="10600" x="1235075" y="1762125"/>
          <p14:tracePt t="10617" x="1184275" y="1749425"/>
          <p14:tracePt t="10633" x="1162050" y="1739900"/>
          <p14:tracePt t="10650" x="1139825" y="1730375"/>
          <p14:tracePt t="10667" x="1117600" y="1685925"/>
          <p14:tracePt t="10683" x="1082675" y="1631950"/>
          <p14:tracePt t="10700" x="1044575" y="1593850"/>
          <p14:tracePt t="10717" x="1025525" y="1558925"/>
          <p14:tracePt t="10734" x="990600" y="1527175"/>
          <p14:tracePt t="10750" x="962025" y="1511300"/>
          <p14:tracePt t="10767" x="939800" y="1498600"/>
          <p14:tracePt t="10784" x="930275" y="1495425"/>
          <p14:tracePt t="10800" x="917575" y="1489075"/>
          <p14:tracePt t="10816" x="917575" y="1485900"/>
          <p14:tracePt t="10834" x="904875" y="1485900"/>
          <p14:tracePt t="10850" x="898525" y="1476375"/>
          <p14:tracePt t="10867" x="895350" y="1476375"/>
          <p14:tracePt t="10884" x="869950" y="1470025"/>
          <p14:tracePt t="10900" x="847725" y="1470025"/>
          <p14:tracePt t="10917" x="806450" y="1470025"/>
          <p14:tracePt t="10933" x="774700" y="1470025"/>
          <p14:tracePt t="10950" x="733425" y="1479550"/>
          <p14:tracePt t="10967" x="704850" y="1479550"/>
          <p14:tracePt t="10984" x="692150" y="1485900"/>
          <p14:tracePt t="11000" x="682625" y="1489075"/>
          <p14:tracePt t="11017" x="676275" y="1489075"/>
          <p14:tracePt t="11034" x="657225" y="1504950"/>
          <p14:tracePt t="11051" x="609600" y="1536700"/>
          <p14:tracePt t="11066" x="549275" y="1555750"/>
          <p14:tracePt t="11084" x="492125" y="1568450"/>
          <p14:tracePt t="11100" x="428625" y="1603375"/>
          <p14:tracePt t="11117" x="368300" y="1663700"/>
          <p14:tracePt t="11134" x="336550" y="1685925"/>
          <p14:tracePt t="11150" x="320675" y="1708150"/>
          <p14:tracePt t="11167" x="301625" y="1743075"/>
          <p14:tracePt t="11183" x="292100" y="1765300"/>
          <p14:tracePt t="11200" x="285750" y="1787525"/>
          <p14:tracePt t="11217" x="279400" y="1816100"/>
          <p14:tracePt t="11233" x="276225" y="1866900"/>
          <p14:tracePt t="11250" x="269875" y="1901825"/>
          <p14:tracePt t="11267" x="269875" y="1924050"/>
          <p14:tracePt t="11283" x="276225" y="1958975"/>
          <p14:tracePt t="11300" x="282575" y="2022475"/>
          <p14:tracePt t="11317" x="282575" y="2070100"/>
          <p14:tracePt t="11333" x="288925" y="2111375"/>
          <p14:tracePt t="11350" x="295275" y="2139950"/>
          <p14:tracePt t="11367" x="301625" y="2168525"/>
          <p14:tracePt t="11384" x="311150" y="2184400"/>
          <p14:tracePt t="11400" x="333375" y="2200275"/>
          <p14:tracePt t="11417" x="355600" y="2216150"/>
          <p14:tracePt t="11433" x="415925" y="2241550"/>
          <p14:tracePt t="11450" x="466725" y="2260600"/>
          <p14:tracePt t="11467" x="530225" y="2270125"/>
          <p14:tracePt t="11483" x="590550" y="2282825"/>
          <p14:tracePt t="11500" x="701675" y="2295525"/>
          <p14:tracePt t="11517" x="768350" y="2295525"/>
          <p14:tracePt t="11534" x="815975" y="2295525"/>
          <p14:tracePt t="11550" x="838200" y="2295525"/>
          <p14:tracePt t="11567" x="847725" y="2295525"/>
          <p14:tracePt t="11584" x="879475" y="2295525"/>
          <p14:tracePt t="11600" x="908050" y="2289175"/>
          <p14:tracePt t="11617" x="920750" y="2279650"/>
          <p14:tracePt t="11634" x="965200" y="2266950"/>
          <p14:tracePt t="11650" x="993775" y="2257425"/>
          <p14:tracePt t="11667" x="1022350" y="2238375"/>
          <p14:tracePt t="11683" x="1050925" y="2222500"/>
          <p14:tracePt t="11700" x="1069975" y="2209800"/>
          <p14:tracePt t="11717" x="1079500" y="2197100"/>
          <p14:tracePt t="11733" x="1085850" y="2181225"/>
          <p14:tracePt t="11750" x="1101725" y="2162175"/>
          <p14:tracePt t="11767" x="1104900" y="2152650"/>
          <p14:tracePt t="11784" x="1108075" y="2143125"/>
          <p14:tracePt t="11800" x="1108075" y="2139950"/>
          <p14:tracePt t="11833" x="1114425" y="2136775"/>
          <p14:tracePt t="12259" x="1117600" y="2136775"/>
          <p14:tracePt t="12265" x="1133475" y="2136775"/>
          <p14:tracePt t="12273" x="1152525" y="2143125"/>
          <p14:tracePt t="12282" x="1200150" y="2152650"/>
          <p14:tracePt t="12297" x="1244600" y="2159000"/>
          <p14:tracePt t="12314" x="1460500" y="2174875"/>
          <p14:tracePt t="12331" x="1597025" y="2184400"/>
          <p14:tracePt t="12347" x="1736725" y="2184400"/>
          <p14:tracePt t="12364" x="1895475" y="2184400"/>
          <p14:tracePt t="12381" x="2044700" y="2178050"/>
          <p14:tracePt t="12397" x="2181225" y="2168525"/>
          <p14:tracePt t="12414" x="2298700" y="2168525"/>
          <p14:tracePt t="12430" x="2384425" y="2168525"/>
          <p14:tracePt t="12448" x="2460625" y="2168525"/>
          <p14:tracePt t="12464" x="2536825" y="2168525"/>
          <p14:tracePt t="12481" x="2613025" y="2168525"/>
          <p14:tracePt t="12497" x="2625725" y="2165350"/>
          <p14:tracePt t="12514" x="2654300" y="2152650"/>
          <p14:tracePt t="12516" x="2667000" y="2149475"/>
          <p14:tracePt t="12531" x="2682875" y="2143125"/>
          <p14:tracePt t="12547" x="2714625" y="2136775"/>
          <p14:tracePt t="12564" x="2743200" y="2130425"/>
          <p14:tracePt t="12581" x="2752725" y="2127250"/>
          <p14:tracePt t="12597" x="2762250" y="2120900"/>
          <p14:tracePt t="12614" x="2768600" y="2117725"/>
          <p14:tracePt t="12647" x="2774950" y="2117725"/>
          <p14:tracePt t="12950" x="2768600" y="2117725"/>
          <p14:tracePt t="12958" x="2749550" y="2120900"/>
          <p14:tracePt t="12965" x="2717800" y="2127250"/>
          <p14:tracePt t="12974" x="2698750" y="2139950"/>
          <p14:tracePt t="12989" x="2667000" y="2152650"/>
          <p14:tracePt t="13006" x="2584450" y="2171700"/>
          <p14:tracePt t="13023" x="2489200" y="2206625"/>
          <p14:tracePt t="13039" x="2438400" y="2225675"/>
          <p14:tracePt t="13055" x="2387600" y="2244725"/>
          <p14:tracePt t="13073" x="2333625" y="2270125"/>
          <p14:tracePt t="13089" x="2266950" y="2286000"/>
          <p14:tracePt t="13106" x="2222500" y="2317750"/>
          <p14:tracePt t="13122" x="2171700" y="2349500"/>
          <p14:tracePt t="13139" x="2098675" y="2371725"/>
          <p14:tracePt t="13155" x="2019300" y="2390775"/>
          <p14:tracePt t="13172" x="1949450" y="2406650"/>
          <p14:tracePt t="13189" x="1892300" y="2413000"/>
          <p14:tracePt t="13207" x="1784350" y="2413000"/>
          <p14:tracePt t="13223" x="1749425" y="2425700"/>
          <p14:tracePt t="13239" x="1679575" y="2432050"/>
          <p14:tracePt t="13255" x="1587500" y="2441575"/>
          <p14:tracePt t="13273" x="1498600" y="2457450"/>
          <p14:tracePt t="13289" x="1466850" y="2460625"/>
          <p14:tracePt t="13305" x="1444625" y="2466975"/>
          <p14:tracePt t="13323" x="1422400" y="2473325"/>
          <p14:tracePt t="13339" x="1409700" y="2476500"/>
          <p14:tracePt t="13356" x="1393825" y="2476500"/>
          <p14:tracePt t="13373" x="1390650" y="2476500"/>
          <p14:tracePt t="13729" x="1397000" y="2476500"/>
          <p14:tracePt t="13737" x="1400175" y="2476500"/>
          <p14:tracePt t="13753" x="1406525" y="2473325"/>
          <p14:tracePt t="13761" x="1409700" y="2473325"/>
          <p14:tracePt t="13785" x="1412875" y="2466975"/>
          <p14:tracePt t="13801" x="1419225" y="2466975"/>
          <p14:tracePt t="13812" x="1422400" y="2466975"/>
          <p14:tracePt t="13841" x="1428750" y="2463800"/>
          <p14:tracePt t="13868" x="1431925" y="2457450"/>
          <p14:tracePt t="13883" x="1431925" y="2454275"/>
          <p14:tracePt t="13988" x="1435100" y="2454275"/>
          <p14:tracePt t="13996" x="1435100" y="2447925"/>
          <p14:tracePt t="14027" x="1441450" y="2447925"/>
          <p14:tracePt t="14068" x="1444625" y="2447925"/>
          <p14:tracePt t="14083" x="1444625" y="2444750"/>
          <p14:tracePt t="14091" x="1450975" y="2444750"/>
          <p14:tracePt t="14102" x="1454150" y="2444750"/>
          <p14:tracePt t="14118" x="1460500" y="2444750"/>
          <p14:tracePt t="14135" x="1470025" y="2444750"/>
          <p14:tracePt t="14151" x="1473200" y="2444750"/>
          <p14:tracePt t="14168" x="1476375" y="2441575"/>
          <p14:tracePt t="14185" x="1485900" y="2441575"/>
          <p14:tracePt t="14202" x="1492250" y="2441575"/>
          <p14:tracePt t="14218" x="1501775" y="2441575"/>
          <p14:tracePt t="14235" x="1504950" y="2441575"/>
          <p14:tracePt t="14268" x="1514475" y="2441575"/>
          <p14:tracePt t="14293" x="1520825" y="2441575"/>
          <p14:tracePt t="14309" x="1530350" y="2441575"/>
          <p14:tracePt t="14318" x="1533525" y="2441575"/>
          <p14:tracePt t="14335" x="1543050" y="2441575"/>
          <p14:tracePt t="14352" x="1552575" y="2441575"/>
          <p14:tracePt t="14368" x="1562100" y="2441575"/>
          <p14:tracePt t="14385" x="1574800" y="2441575"/>
          <p14:tracePt t="14402" x="1603375" y="2441575"/>
          <p14:tracePt t="14419" x="1631950" y="2447925"/>
          <p14:tracePt t="14435" x="1673225" y="2454275"/>
          <p14:tracePt t="14452" x="1704975" y="2454275"/>
          <p14:tracePt t="14469" x="1755775" y="2466975"/>
          <p14:tracePt t="14485" x="1762125" y="2466975"/>
          <p14:tracePt t="14501" x="1774825" y="2470150"/>
          <p14:tracePt t="14518" x="1784350" y="2470150"/>
          <p14:tracePt t="15428" x="1787525" y="2470150"/>
          <p14:tracePt t="15444" x="1803400" y="2470150"/>
          <p14:tracePt t="15452" x="1812925" y="2470150"/>
          <p14:tracePt t="15459" x="1844675" y="2470150"/>
          <p14:tracePt t="15468" x="1870075" y="2470150"/>
          <p14:tracePt t="15483" x="1905000" y="2476500"/>
          <p14:tracePt t="15501" x="1952625" y="2476500"/>
          <p14:tracePt t="15517" x="2016125" y="2476500"/>
          <p14:tracePt t="15534" x="2105025" y="2489200"/>
          <p14:tracePt t="15551" x="2200275" y="2489200"/>
          <p14:tracePt t="15568" x="2298700" y="2498725"/>
          <p14:tracePt t="15584" x="2381250" y="2527300"/>
          <p14:tracePt t="15601" x="2447925" y="2527300"/>
          <p14:tracePt t="15617" x="2473325" y="2527300"/>
          <p14:tracePt t="15633" x="2536825" y="2533650"/>
          <p14:tracePt t="15650" x="2587625" y="2540000"/>
          <p14:tracePt t="15667" x="2641600" y="2540000"/>
          <p14:tracePt t="15684" x="2682875" y="2540000"/>
          <p14:tracePt t="15700" x="2724150" y="2546350"/>
          <p14:tracePt t="15717" x="2749550" y="2546350"/>
          <p14:tracePt t="15733" x="2816225" y="2552700"/>
          <p14:tracePt t="15751" x="2851150" y="2559050"/>
          <p14:tracePt t="15767" x="2886075" y="2562225"/>
          <p14:tracePt t="15784" x="2892425" y="2562225"/>
          <p14:tracePt t="15801" x="2901950" y="2562225"/>
          <p14:tracePt t="15838" x="2901950" y="2568575"/>
          <p14:tracePt t="15861" x="2901950" y="2571750"/>
          <p14:tracePt t="15871" x="2901950" y="2578100"/>
          <p14:tracePt t="15884" x="2901950" y="2587625"/>
          <p14:tracePt t="15901" x="2892425" y="2600325"/>
          <p14:tracePt t="15918" x="2841625" y="2619375"/>
          <p14:tracePt t="15933" x="2797175" y="2644775"/>
          <p14:tracePt t="15951" x="2705100" y="2676525"/>
          <p14:tracePt t="15967" x="2638425" y="2689225"/>
          <p14:tracePt t="15983" x="2552700" y="2708275"/>
          <p14:tracePt t="16001" x="2508250" y="2714625"/>
          <p14:tracePt t="16017" x="2457450" y="2733675"/>
          <p14:tracePt t="16034" x="2381250" y="2749550"/>
          <p14:tracePt t="16050" x="2251075" y="2755900"/>
          <p14:tracePt t="16067" x="2174875" y="2765425"/>
          <p14:tracePt t="16084" x="2095500" y="2768600"/>
          <p14:tracePt t="16100" x="2028825" y="2778125"/>
          <p14:tracePt t="16118" x="1993900" y="2781300"/>
          <p14:tracePt t="16134" x="1930400" y="2781300"/>
          <p14:tracePt t="16150" x="1866900" y="2790825"/>
          <p14:tracePt t="16167" x="1784350" y="2797175"/>
          <p14:tracePt t="16185" x="1644650" y="2803525"/>
          <p14:tracePt t="16201" x="1619250" y="2803525"/>
          <p14:tracePt t="16217" x="1562100" y="2809875"/>
          <p14:tracePt t="16234" x="1552575" y="2809875"/>
          <p14:tracePt t="16251" x="1508125" y="2809875"/>
          <p14:tracePt t="16267" x="1485900" y="2816225"/>
          <p14:tracePt t="16284" x="1466850" y="2816225"/>
          <p14:tracePt t="16301" x="1450975" y="2825750"/>
          <p14:tracePt t="16318" x="1447800" y="2825750"/>
          <p14:tracePt t="18011" x="1441450" y="2825750"/>
          <p14:tracePt t="18028" x="1454150" y="2835275"/>
          <p14:tracePt t="18036" x="1473200" y="2841625"/>
          <p14:tracePt t="18043" x="1482725" y="2847975"/>
          <p14:tracePt t="18052" x="1498600" y="2847975"/>
          <p14:tracePt t="18067" x="1517650" y="2847975"/>
          <p14:tracePt t="18084" x="1568450" y="2854325"/>
          <p14:tracePt t="18100" x="1635125" y="2867025"/>
          <p14:tracePt t="18118" x="1720850" y="2873375"/>
          <p14:tracePt t="18134" x="1809750" y="2889250"/>
          <p14:tracePt t="18151" x="1911350" y="2905125"/>
          <p14:tracePt t="18167" x="2038350" y="2905125"/>
          <p14:tracePt t="18184" x="2143125" y="2905125"/>
          <p14:tracePt t="18201" x="2273300" y="2905125"/>
          <p14:tracePt t="18218" x="2409825" y="2905125"/>
          <p14:tracePt t="18235" x="2559050" y="2911475"/>
          <p14:tracePt t="18251" x="2708275" y="2911475"/>
          <p14:tracePt t="18268" x="2816225" y="2927350"/>
          <p14:tracePt t="18285" x="2892425" y="2933700"/>
          <p14:tracePt t="18301" x="2933700" y="2933700"/>
          <p14:tracePt t="18318" x="2949575" y="2940050"/>
          <p14:tracePt t="18671" x="2940050" y="2940050"/>
          <p14:tracePt t="18679" x="2927350" y="2940050"/>
          <p14:tracePt t="18688" x="2917825" y="2940050"/>
          <p14:tracePt t="18695" x="2908300" y="2940050"/>
          <p14:tracePt t="18710" x="2905125" y="2940050"/>
          <p14:tracePt t="18727" x="2882900" y="2946400"/>
          <p14:tracePt t="18744" x="2867025" y="2949575"/>
          <p14:tracePt t="18761" x="2828925" y="2962275"/>
          <p14:tracePt t="18777" x="2800350" y="2968625"/>
          <p14:tracePt t="18793" x="2733675" y="2978150"/>
          <p14:tracePt t="18811" x="2692400" y="2990850"/>
          <p14:tracePt t="18827" x="2641600" y="3003550"/>
          <p14:tracePt t="18844" x="2590800" y="3025775"/>
          <p14:tracePt t="18860" x="2520950" y="3038475"/>
          <p14:tracePt t="18877" x="2460625" y="3057525"/>
          <p14:tracePt t="18894" x="2409825" y="3070225"/>
          <p14:tracePt t="18911" x="2327275" y="3108325"/>
          <p14:tracePt t="18927" x="2241550" y="3114675"/>
          <p14:tracePt t="18944" x="2133600" y="3130550"/>
          <p14:tracePt t="18960" x="2032000" y="3146425"/>
          <p14:tracePt t="18977" x="1965325" y="3152775"/>
          <p14:tracePt t="18993" x="1901825" y="3152775"/>
          <p14:tracePt t="19011" x="1787525" y="3168650"/>
          <p14:tracePt t="19027" x="1771650" y="3171825"/>
          <p14:tracePt t="19044" x="1695450" y="3181350"/>
          <p14:tracePt t="19060" x="1600200" y="3206750"/>
          <p14:tracePt t="19077" x="1533525" y="3213100"/>
          <p14:tracePt t="19094" x="1463675" y="3222625"/>
          <p14:tracePt t="19111" x="1397000" y="3235325"/>
          <p14:tracePt t="19127" x="1304925" y="3267075"/>
          <p14:tracePt t="19144" x="1225550" y="3289300"/>
          <p14:tracePt t="19160" x="1155700" y="3308350"/>
          <p14:tracePt t="19177" x="1073150" y="3340100"/>
          <p14:tracePt t="19193" x="1016000" y="3352800"/>
          <p14:tracePt t="19211" x="974725" y="3371850"/>
          <p14:tracePt t="19227" x="946150" y="3381375"/>
          <p14:tracePt t="19243" x="904875" y="3394075"/>
          <p14:tracePt t="19260" x="869950" y="3406775"/>
          <p14:tracePt t="19277" x="835025" y="3413125"/>
          <p14:tracePt t="19293" x="787400" y="3429000"/>
          <p14:tracePt t="19310" x="762000" y="3435350"/>
          <p14:tracePt t="19327" x="746125" y="3441700"/>
          <p14:tracePt t="19344" x="739775" y="3441700"/>
          <p14:tracePt t="19575" x="742950" y="3441700"/>
          <p14:tracePt t="19583" x="762000" y="3441700"/>
          <p14:tracePt t="19591" x="781050" y="3444875"/>
          <p14:tracePt t="19599" x="812800" y="3444875"/>
          <p14:tracePt t="19615" x="847725" y="3454400"/>
          <p14:tracePt t="19631" x="911225" y="3454400"/>
          <p14:tracePt t="19647" x="1073150" y="3448050"/>
          <p14:tracePt t="19665" x="1212850" y="3454400"/>
          <p14:tracePt t="19681" x="1330325" y="3454400"/>
          <p14:tracePt t="19698" x="1466850" y="3460750"/>
          <p14:tracePt t="19715" x="1517650" y="3457575"/>
          <p14:tracePt t="19731" x="1555750" y="3457575"/>
          <p14:tracePt t="19748" x="1612900" y="3457575"/>
          <p14:tracePt t="19765" x="1660525" y="3457575"/>
          <p14:tracePt t="19781" x="1724025" y="3457575"/>
          <p14:tracePt t="19799" x="1790700" y="3457575"/>
          <p14:tracePt t="19814" x="1816100" y="3457575"/>
          <p14:tracePt t="19831" x="1863725" y="3457575"/>
          <p14:tracePt t="19847" x="1876425" y="3454400"/>
          <p14:tracePt t="19865" x="1882775" y="3454400"/>
          <p14:tracePt t="19986" x="1882775" y="3448050"/>
          <p14:tracePt t="19993" x="1879600" y="3448050"/>
          <p14:tracePt t="20033" x="1876425" y="3448050"/>
          <p14:tracePt t="20050" x="1876425" y="3444875"/>
          <p14:tracePt t="21982" x="1873250" y="3444875"/>
          <p14:tracePt t="21993" x="1857375" y="3444875"/>
          <p14:tracePt t="22005" x="1838325" y="3457575"/>
          <p14:tracePt t="22021" x="1797050" y="3476625"/>
          <p14:tracePt t="22038" x="1606550" y="3533775"/>
          <p14:tracePt t="22055" x="1447800" y="3559175"/>
          <p14:tracePt t="22071" x="1254125" y="3603625"/>
          <p14:tracePt t="22087" x="1133475" y="3629025"/>
          <p14:tracePt t="22105" x="1054100" y="3641725"/>
          <p14:tracePt t="22121" x="1003300" y="3641725"/>
          <p14:tracePt t="22138" x="946150" y="3648075"/>
          <p14:tracePt t="22155" x="898525" y="3660775"/>
          <p14:tracePt t="22171" x="850900" y="3660775"/>
          <p14:tracePt t="22188" x="815975" y="3660775"/>
          <p14:tracePt t="22205" x="800100" y="3660775"/>
          <p14:tracePt t="22221" x="793750" y="3660775"/>
          <p14:tracePt t="22238" x="758825" y="3660775"/>
          <p14:tracePt t="22254" x="739775" y="3660775"/>
          <p14:tracePt t="22271" x="711200" y="3660775"/>
          <p14:tracePt t="22287" x="692150" y="3660775"/>
          <p14:tracePt t="22321" x="688975" y="3660775"/>
          <p14:tracePt t="22343" x="682625" y="3660775"/>
          <p14:tracePt t="22355" x="679450" y="3660775"/>
          <p14:tracePt t="22371" x="660400" y="3660775"/>
          <p14:tracePt t="22388" x="644525" y="3660775"/>
          <p14:tracePt t="22405" x="641350" y="3660775"/>
          <p14:tracePt t="22421" x="631825" y="3657600"/>
          <p14:tracePt t="22489" x="631825" y="3654425"/>
          <p14:tracePt t="22554" x="625475" y="3654425"/>
          <p14:tracePt t="22577" x="622300" y="3651250"/>
          <p14:tracePt t="23576" x="628650" y="3651250"/>
          <p14:tracePt t="23583" x="638175" y="3651250"/>
          <p14:tracePt t="23592" x="657225" y="3651250"/>
          <p14:tracePt t="23609" x="682625" y="3651250"/>
          <p14:tracePt t="23626" x="733425" y="3651250"/>
          <p14:tracePt t="23643" x="771525" y="3651250"/>
          <p14:tracePt t="23659" x="828675" y="3660775"/>
          <p14:tracePt t="23676" x="876300" y="3663950"/>
          <p14:tracePt t="23693" x="942975" y="3670300"/>
          <p14:tracePt t="23709" x="984250" y="3670300"/>
          <p14:tracePt t="23726" x="1041400" y="3676650"/>
          <p14:tracePt t="23742" x="1082675" y="3689350"/>
          <p14:tracePt t="23759" x="1117600" y="3689350"/>
          <p14:tracePt t="23776" x="1143000" y="3689350"/>
          <p14:tracePt t="23792" x="1177925" y="3689350"/>
          <p14:tracePt t="23809" x="1231900" y="3689350"/>
          <p14:tracePt t="23826" x="1304925" y="3689350"/>
          <p14:tracePt t="23843" x="1355725" y="3689350"/>
          <p14:tracePt t="23859" x="1412875" y="3695700"/>
          <p14:tracePt t="23876" x="1454150" y="3702050"/>
          <p14:tracePt t="23893" x="1470025" y="3702050"/>
          <p14:tracePt t="23909" x="1482725" y="3702050"/>
          <p14:tracePt t="23926" x="1495425" y="3702050"/>
          <p14:tracePt t="23943" x="1504950" y="3702050"/>
          <p14:tracePt t="23959" x="1520825" y="3708400"/>
          <p14:tracePt t="23976" x="1533525" y="3708400"/>
          <p14:tracePt t="23993" x="1555750" y="3708400"/>
          <p14:tracePt t="24010" x="1581150" y="3708400"/>
          <p14:tracePt t="24026" x="1600200" y="3708400"/>
          <p14:tracePt t="24042" x="1622425" y="3708400"/>
          <p14:tracePt t="24059" x="1641475" y="3708400"/>
          <p14:tracePt t="24076" x="1660525" y="3705225"/>
          <p14:tracePt t="24093" x="1666875" y="3705225"/>
          <p14:tracePt t="24109" x="1670050" y="3705225"/>
          <p14:tracePt t="24126" x="1679575" y="3705225"/>
          <p14:tracePt t="24142" x="1695450" y="3705225"/>
          <p14:tracePt t="24159" x="1698625" y="3702050"/>
          <p14:tracePt t="24176" x="1708150" y="3702050"/>
          <p14:tracePt t="24193" x="1717675" y="3702050"/>
          <p14:tracePt t="24209" x="1727200" y="3702050"/>
          <p14:tracePt t="24226" x="1736725" y="3702050"/>
          <p14:tracePt t="24243" x="1755775" y="3702050"/>
          <p14:tracePt t="24260" x="1771650" y="3702050"/>
          <p14:tracePt t="24276" x="1784350" y="3702050"/>
          <p14:tracePt t="24292" x="1809750" y="3702050"/>
          <p14:tracePt t="24309" x="1844675" y="3702050"/>
          <p14:tracePt t="24326" x="1905000" y="3695700"/>
          <p14:tracePt t="24343" x="1946275" y="3695700"/>
          <p14:tracePt t="24359" x="1978025" y="3689350"/>
          <p14:tracePt t="24376" x="2006600" y="3683000"/>
          <p14:tracePt t="24393" x="2041525" y="3683000"/>
          <p14:tracePt t="24409" x="2089150" y="3683000"/>
          <p14:tracePt t="24426" x="2120900" y="3683000"/>
          <p14:tracePt t="24443" x="2155825" y="3683000"/>
          <p14:tracePt t="24459" x="2190750" y="3683000"/>
          <p14:tracePt t="24476" x="2222500" y="3683000"/>
          <p14:tracePt t="24493" x="2238375" y="3683000"/>
          <p14:tracePt t="24509" x="2251075" y="3683000"/>
          <p14:tracePt t="24526" x="2260600" y="3683000"/>
          <p14:tracePt t="24542" x="2270125" y="3683000"/>
          <p14:tracePt t="24559" x="2279650" y="3676650"/>
          <p14:tracePt t="24576" x="2305050" y="3676650"/>
          <p14:tracePt t="24593" x="2330450" y="3673475"/>
          <p14:tracePt t="24610" x="2365375" y="3673475"/>
          <p14:tracePt t="24626" x="2400300" y="3667125"/>
          <p14:tracePt t="24643" x="2422525" y="3660775"/>
          <p14:tracePt t="24659" x="2447925" y="3660775"/>
          <p14:tracePt t="24677" x="2476500" y="3663950"/>
          <p14:tracePt t="24693" x="2517775" y="3663950"/>
          <p14:tracePt t="24710" x="2555875" y="3663950"/>
          <p14:tracePt t="24726" x="2578100" y="3660775"/>
          <p14:tracePt t="24743" x="2593975" y="3654425"/>
          <p14:tracePt t="24760" x="2613025" y="3654425"/>
          <p14:tracePt t="24777" x="2625725" y="3651250"/>
          <p14:tracePt t="24792" x="2638425" y="3651250"/>
          <p14:tracePt t="24809" x="2644775" y="3651250"/>
          <p14:tracePt t="25011" x="2644775" y="3657600"/>
          <p14:tracePt t="25018" x="2641600" y="3667125"/>
          <p14:tracePt t="25025" x="2632075" y="3670300"/>
          <p14:tracePt t="25034" x="2619375" y="3670300"/>
          <p14:tracePt t="25049" x="2597150" y="3676650"/>
          <p14:tracePt t="25066" x="2536825" y="3698875"/>
          <p14:tracePt t="25083" x="2381250" y="3721100"/>
          <p14:tracePt t="25099" x="2282825" y="3743325"/>
          <p14:tracePt t="25116" x="2162175" y="3752850"/>
          <p14:tracePt t="25133" x="1984375" y="3768725"/>
          <p14:tracePt t="25149" x="1822450" y="3794125"/>
          <p14:tracePt t="25166" x="1711325" y="3810000"/>
          <p14:tracePt t="25183" x="1574800" y="3810000"/>
          <p14:tracePt t="25199" x="1425575" y="3819525"/>
          <p14:tracePt t="25216" x="1266825" y="3819525"/>
          <p14:tracePt t="25233" x="1136650" y="3835400"/>
          <p14:tracePt t="25249" x="1069975" y="3848100"/>
          <p14:tracePt t="25266" x="1000125" y="3854450"/>
          <p14:tracePt t="25282" x="936625" y="3854450"/>
          <p14:tracePt t="25299" x="895350" y="3860800"/>
          <p14:tracePt t="25316" x="822325" y="3867150"/>
          <p14:tracePt t="25333" x="777875" y="3870325"/>
          <p14:tracePt t="25349" x="749300" y="3883025"/>
          <p14:tracePt t="25366" x="720725" y="3892550"/>
          <p14:tracePt t="25383" x="695325" y="3898900"/>
          <p14:tracePt t="25399" x="679450" y="3908425"/>
          <p14:tracePt t="25416" x="663575" y="3914775"/>
          <p14:tracePt t="25432" x="650875" y="3930650"/>
          <p14:tracePt t="25449" x="644525" y="3933825"/>
          <p14:tracePt t="25466" x="635000" y="3940175"/>
          <p14:tracePt t="25483" x="631825" y="3943350"/>
          <p14:tracePt t="25499" x="625475" y="3949700"/>
          <p14:tracePt t="25515" x="625475" y="3952875"/>
          <p14:tracePt t="25533" x="625475" y="3956050"/>
          <p14:tracePt t="25549" x="625475" y="3965575"/>
          <p14:tracePt t="25566" x="622300" y="3971925"/>
          <p14:tracePt t="25583" x="619125" y="3975100"/>
          <p14:tracePt t="25616" x="619125" y="3981450"/>
          <p14:tracePt t="25654" x="619125" y="3984625"/>
          <p14:tracePt t="25709" x="619125" y="3987800"/>
          <p14:tracePt t="25725" x="622300" y="3994150"/>
          <p14:tracePt t="25742" x="628650" y="3994150"/>
          <p14:tracePt t="25758" x="628650" y="3997325"/>
          <p14:tracePt t="25838" x="631825" y="3997325"/>
          <p14:tracePt t="25845" x="638175" y="3997325"/>
          <p14:tracePt t="25853" x="641350" y="4003675"/>
          <p14:tracePt t="25869" x="647700" y="4003675"/>
          <p14:tracePt t="25883" x="650875" y="4003675"/>
          <p14:tracePt t="25899" x="660400" y="4003675"/>
          <p14:tracePt t="25916" x="685800" y="4003675"/>
          <p14:tracePt t="25932" x="701675" y="4003675"/>
          <p14:tracePt t="25949" x="733425" y="4003675"/>
          <p14:tracePt t="25966" x="758825" y="4003675"/>
          <p14:tracePt t="25983" x="793750" y="4003675"/>
          <p14:tracePt t="25999" x="835025" y="4003675"/>
          <p14:tracePt t="26015" x="885825" y="4010025"/>
          <p14:tracePt t="26033" x="898525" y="4010025"/>
          <p14:tracePt t="26049" x="914400" y="4013200"/>
          <p14:tracePt t="26066" x="923925" y="4019550"/>
          <p14:tracePt t="26083" x="936625" y="4019550"/>
          <p14:tracePt t="26099" x="958850" y="4022725"/>
          <p14:tracePt t="26116" x="984250" y="4022725"/>
          <p14:tracePt t="26132" x="1019175" y="4022725"/>
          <p14:tracePt t="26149" x="1031875" y="4022725"/>
          <p14:tracePt t="26166" x="1060450" y="4022725"/>
          <p14:tracePt t="26183" x="1073150" y="4022725"/>
          <p14:tracePt t="26184" x="1079500" y="4022725"/>
          <p14:tracePt t="26199" x="1098550" y="4022725"/>
          <p14:tracePt t="26215" x="1133475" y="4022725"/>
          <p14:tracePt t="26233" x="1200150" y="4029075"/>
          <p14:tracePt t="26249" x="1257300" y="4029075"/>
          <p14:tracePt t="26265" x="1314450" y="4019550"/>
          <p14:tracePt t="26283" x="1381125" y="4019550"/>
          <p14:tracePt t="26299" x="1438275" y="4019550"/>
          <p14:tracePt t="26316" x="1504950" y="4003675"/>
          <p14:tracePt t="26333" x="1584325" y="3990975"/>
          <p14:tracePt t="26349" x="1616075" y="3990975"/>
          <p14:tracePt t="26366" x="1673225" y="3990975"/>
          <p14:tracePt t="26382" x="1698625" y="3984625"/>
          <p14:tracePt t="26399" x="1746250" y="3984625"/>
          <p14:tracePt t="26416" x="1803400" y="3978275"/>
          <p14:tracePt t="26433" x="1866900" y="3978275"/>
          <p14:tracePt t="26449" x="1930400" y="3978275"/>
          <p14:tracePt t="26465" x="1965325" y="3978275"/>
          <p14:tracePt t="26483" x="2025650" y="3975100"/>
          <p14:tracePt t="26499" x="2079625" y="3975100"/>
          <p14:tracePt t="26515" x="2114550" y="3968750"/>
          <p14:tracePt t="26533" x="2149475" y="3962400"/>
          <p14:tracePt t="26549" x="2152650" y="3962400"/>
          <p14:tracePt t="26566" x="2162175" y="3962400"/>
          <p14:tracePt t="26908" x="2168525" y="3962400"/>
          <p14:tracePt t="26924" x="2168525" y="3971925"/>
          <p14:tracePt t="26931" x="2168525" y="3978275"/>
          <p14:tracePt t="26939" x="2168525" y="3981450"/>
          <p14:tracePt t="26949" x="2168525" y="3990975"/>
          <p14:tracePt t="26963" x="2165350" y="3997325"/>
          <p14:tracePt t="26981" x="2120900" y="4022725"/>
          <p14:tracePt t="26997" x="2095500" y="4029075"/>
          <p14:tracePt t="27014" x="2016125" y="4064000"/>
          <p14:tracePt t="27031" x="1965325" y="4089400"/>
          <p14:tracePt t="27047" x="1908175" y="4095750"/>
          <p14:tracePt t="27064" x="1882775" y="4102100"/>
          <p14:tracePt t="27081" x="1847850" y="4102100"/>
          <p14:tracePt t="27098" x="1790700" y="4108450"/>
          <p14:tracePt t="27113" x="1733550" y="4114800"/>
          <p14:tracePt t="27130" x="1663700" y="4133850"/>
          <p14:tracePt t="27147" x="1628775" y="4146550"/>
          <p14:tracePt t="27165" x="1571625" y="4156075"/>
          <p14:tracePt t="27181" x="1552575" y="4162425"/>
          <p14:tracePt t="27198" x="1511300" y="4168775"/>
          <p14:tracePt t="27199" x="1492250" y="4175125"/>
          <p14:tracePt t="27213" x="1482725" y="4175125"/>
          <p14:tracePt t="27231" x="1444625" y="4187825"/>
          <p14:tracePt t="27247" x="1416050" y="4197350"/>
          <p14:tracePt t="27263" x="1412875" y="4203700"/>
          <p14:tracePt t="27281" x="1368425" y="4213225"/>
          <p14:tracePt t="27297" x="1352550" y="4219575"/>
          <p14:tracePt t="27314" x="1327150" y="4229100"/>
          <p14:tracePt t="27331" x="1308100" y="4229100"/>
          <p14:tracePt t="27348" x="1273175" y="4248150"/>
          <p14:tracePt t="27364" x="1257300" y="4254500"/>
          <p14:tracePt t="27380" x="1247775" y="4257675"/>
          <p14:tracePt t="27397" x="1225550" y="4270375"/>
          <p14:tracePt t="27414" x="1216025" y="4276725"/>
          <p14:tracePt t="27430" x="1212850" y="4283075"/>
          <p14:tracePt t="27447" x="1203325" y="4302125"/>
          <p14:tracePt t="27464" x="1190625" y="4327525"/>
          <p14:tracePt t="27481" x="1190625" y="4343400"/>
          <p14:tracePt t="27497" x="1187450" y="4368800"/>
          <p14:tracePt t="27514" x="1187450" y="4387850"/>
          <p14:tracePt t="27531" x="1187450" y="4410075"/>
          <p14:tracePt t="27548" x="1200150" y="4432300"/>
          <p14:tracePt t="27564" x="1209675" y="4441825"/>
          <p14:tracePt t="27581" x="1225550" y="4457700"/>
          <p14:tracePt t="27598" x="1247775" y="4473575"/>
          <p14:tracePt t="27614" x="1263650" y="4495800"/>
          <p14:tracePt t="27630" x="1289050" y="4502150"/>
          <p14:tracePt t="27647" x="1346200" y="4505325"/>
          <p14:tracePt t="27664" x="1362075" y="4511675"/>
          <p14:tracePt t="27681" x="1377950" y="4511675"/>
          <p14:tracePt t="27697" x="1387475" y="4511675"/>
          <p14:tracePt t="27699" x="1397000" y="4511675"/>
          <p14:tracePt t="27714" x="1431925" y="4511675"/>
          <p14:tracePt t="27731" x="1447800" y="4518025"/>
          <p14:tracePt t="27747" x="1454150" y="4518025"/>
          <p14:tracePt t="27764" x="1460500" y="4518025"/>
          <p14:tracePt t="27781" x="1463675" y="4518025"/>
          <p14:tracePt t="27814" x="1473200" y="4518025"/>
          <p14:tracePt t="27848" x="1482725" y="4518025"/>
          <p14:tracePt t="27864" x="1492250" y="4518025"/>
          <p14:tracePt t="28044" x="1495425" y="4518025"/>
          <p14:tracePt t="28051" x="1501775" y="4518025"/>
          <p14:tracePt t="28059" x="1501775" y="4514850"/>
          <p14:tracePt t="28067" x="1514475" y="4511675"/>
          <p14:tracePt t="28081" x="1533525" y="4505325"/>
          <p14:tracePt t="28098" x="1555750" y="4492625"/>
          <p14:tracePt t="28114" x="1600200" y="4464050"/>
          <p14:tracePt t="28130" x="1654175" y="4413250"/>
          <p14:tracePt t="28147" x="1695450" y="4400550"/>
          <p14:tracePt t="28164" x="1727200" y="4378325"/>
          <p14:tracePt t="28180" x="1765300" y="4343400"/>
          <p14:tracePt t="28197" x="1778000" y="4321175"/>
          <p14:tracePt t="28214" x="1800225" y="4292600"/>
          <p14:tracePt t="28231" x="1809750" y="4276725"/>
          <p14:tracePt t="28247" x="1825625" y="4251325"/>
          <p14:tracePt t="28264" x="1857375" y="4219575"/>
          <p14:tracePt t="28281" x="1879600" y="4191000"/>
          <p14:tracePt t="28298" x="1895475" y="4175125"/>
          <p14:tracePt t="28314" x="1914525" y="4156075"/>
          <p14:tracePt t="28331" x="1920875" y="4149725"/>
          <p14:tracePt t="28348" x="1933575" y="4140200"/>
          <p14:tracePt t="28364" x="1943100" y="4133850"/>
          <p14:tracePt t="28380" x="1952625" y="4127500"/>
          <p14:tracePt t="28397" x="1962150" y="4124325"/>
          <p14:tracePt t="28414" x="1981200" y="4114800"/>
          <p14:tracePt t="28431" x="2032000" y="4102100"/>
          <p14:tracePt t="28448" x="2082800" y="4095750"/>
          <p14:tracePt t="28464" x="2124075" y="4083050"/>
          <p14:tracePt t="28481" x="2159000" y="4076700"/>
          <p14:tracePt t="28497" x="2174875" y="4073525"/>
          <p14:tracePt t="28514" x="2187575" y="4067175"/>
          <p14:tracePt t="28531" x="2197100" y="4064000"/>
          <p14:tracePt t="28548" x="2212975" y="4064000"/>
          <p14:tracePt t="28564" x="2225675" y="4064000"/>
          <p14:tracePt t="28581" x="2232025" y="4064000"/>
          <p14:tracePt t="28598" x="2232025" y="4057650"/>
          <p14:tracePt t="28678" x="2232025" y="4060825"/>
          <p14:tracePt t="28685" x="2219325" y="4064000"/>
          <p14:tracePt t="28698" x="2200275" y="4076700"/>
          <p14:tracePt t="28714" x="2187575" y="4086225"/>
          <p14:tracePt t="28731" x="2149475" y="4111625"/>
          <p14:tracePt t="28747" x="2114550" y="4133850"/>
          <p14:tracePt t="28764" x="2044700" y="4156075"/>
          <p14:tracePt t="28781" x="1993900" y="4175125"/>
          <p14:tracePt t="28797" x="1981200" y="4187825"/>
          <p14:tracePt t="28814" x="1920875" y="4213225"/>
          <p14:tracePt t="28831" x="1882775" y="4225925"/>
          <p14:tracePt t="28847" x="1863725" y="4232275"/>
          <p14:tracePt t="28864" x="1835150" y="4254500"/>
          <p14:tracePt t="28880" x="1790700" y="4264025"/>
          <p14:tracePt t="28897" x="1765300" y="4276725"/>
          <p14:tracePt t="28914" x="1730375" y="4289425"/>
          <p14:tracePt t="28931" x="1689100" y="4295775"/>
          <p14:tracePt t="28948" x="1660525" y="4298950"/>
          <p14:tracePt t="28964" x="1619250" y="4298950"/>
          <p14:tracePt t="28981" x="1584325" y="4298950"/>
          <p14:tracePt t="28997" x="1549400" y="4305300"/>
          <p14:tracePt t="29014" x="1543050" y="4311650"/>
          <p14:tracePt t="29031" x="1520825" y="4314825"/>
          <p14:tracePt t="29048" x="1498600" y="4327525"/>
          <p14:tracePt t="29064" x="1479550" y="4343400"/>
          <p14:tracePt t="29081" x="1460500" y="4346575"/>
          <p14:tracePt t="29097" x="1444625" y="4359275"/>
          <p14:tracePt t="29114" x="1435100" y="4359275"/>
          <p14:tracePt t="29130" x="1425575" y="4362450"/>
          <p14:tracePt t="29148" x="1412875" y="4368800"/>
          <p14:tracePt t="29164" x="1406525" y="4368800"/>
          <p14:tracePt t="29198" x="1403350" y="4368800"/>
          <p14:tracePt t="29214" x="1397000" y="4371975"/>
          <p14:tracePt t="29643" x="1400175" y="4371975"/>
          <p14:tracePt t="29651" x="1403350" y="4375150"/>
          <p14:tracePt t="29667" x="1409700" y="4381500"/>
          <p14:tracePt t="29675" x="1412875" y="4381500"/>
          <p14:tracePt t="29700" x="1416050" y="4381500"/>
          <p14:tracePt t="29717" x="1422400" y="4384675"/>
          <p14:tracePt t="29723" x="1425575" y="4384675"/>
          <p14:tracePt t="29747" x="1431925" y="4384675"/>
          <p14:tracePt t="29755" x="1441450" y="4391025"/>
          <p14:tracePt t="29766" x="1450975" y="4394200"/>
          <p14:tracePt t="29783" x="1460500" y="4394200"/>
          <p14:tracePt t="29799" x="1482725" y="4394200"/>
          <p14:tracePt t="29816" x="1495425" y="4394200"/>
          <p14:tracePt t="29833" x="1511300" y="4394200"/>
          <p14:tracePt t="29849" x="1536700" y="4394200"/>
          <p14:tracePt t="29865" x="1558925" y="4394200"/>
          <p14:tracePt t="29883" x="1571625" y="4394200"/>
          <p14:tracePt t="29899" x="1600200" y="4394200"/>
          <p14:tracePt t="29916" x="1657350" y="4391025"/>
          <p14:tracePt t="29933" x="1708150" y="4387850"/>
          <p14:tracePt t="29949" x="1749425" y="4387850"/>
          <p14:tracePt t="29966" x="1803400" y="4387850"/>
          <p14:tracePt t="29983" x="1870075" y="4387850"/>
          <p14:tracePt t="29999" x="1939925" y="4387850"/>
          <p14:tracePt t="30016" x="2012950" y="4391025"/>
          <p14:tracePt t="30033" x="2054225" y="4391025"/>
          <p14:tracePt t="30049" x="2105025" y="4387850"/>
          <p14:tracePt t="30066" x="2130425" y="4387850"/>
          <p14:tracePt t="30083" x="2152650" y="4387850"/>
          <p14:tracePt t="30099" x="2171700" y="4387850"/>
          <p14:tracePt t="30116" x="2200275" y="4387850"/>
          <p14:tracePt t="30133" x="2232025" y="4387850"/>
          <p14:tracePt t="30149" x="2282825" y="4397375"/>
          <p14:tracePt t="30166" x="2333625" y="4397375"/>
          <p14:tracePt t="30183" x="2359025" y="4397375"/>
          <p14:tracePt t="30199" x="2384425" y="4400550"/>
          <p14:tracePt t="30216" x="2406650" y="4400550"/>
          <p14:tracePt t="30233" x="2435225" y="4400550"/>
          <p14:tracePt t="30249" x="2466975" y="4406900"/>
          <p14:tracePt t="30266" x="2501900" y="4410075"/>
          <p14:tracePt t="30283" x="2524125" y="4416425"/>
          <p14:tracePt t="30299" x="2530475" y="4416425"/>
          <p14:tracePt t="30316" x="2546350" y="4416425"/>
          <p14:tracePt t="32822" x="2546350" y="4425950"/>
          <p14:tracePt t="32829" x="2546350" y="4457700"/>
          <p14:tracePt t="32840" x="2546350" y="4489450"/>
          <p14:tracePt t="32856" x="2552700" y="4546600"/>
          <p14:tracePt t="32872" x="2552700" y="4654550"/>
          <p14:tracePt t="32889" x="2546350" y="4730750"/>
          <p14:tracePt t="32906" x="2546350" y="4816475"/>
          <p14:tracePt t="32923" x="2552700" y="4924425"/>
          <p14:tracePt t="32940" x="2574925" y="5016500"/>
          <p14:tracePt t="32956" x="2590800" y="5114925"/>
          <p14:tracePt t="32973" x="2597150" y="5172075"/>
          <p14:tracePt t="32990" x="2593975" y="5213350"/>
          <p14:tracePt t="33006" x="2578100" y="5248275"/>
          <p14:tracePt t="33023" x="2571750" y="5264150"/>
          <p14:tracePt t="33039" x="2562225" y="5273675"/>
          <p14:tracePt t="33056" x="2533650" y="5289550"/>
          <p14:tracePt t="33073" x="2505075" y="5302250"/>
          <p14:tracePt t="33089" x="2489200" y="5311775"/>
          <p14:tracePt t="33106" x="2473325" y="5321300"/>
          <p14:tracePt t="33122" x="2470150" y="5324475"/>
          <p14:tracePt t="33140" x="2470150" y="5330825"/>
          <p14:tracePt t="33156" x="2466975" y="5334000"/>
          <p14:tracePt t="33851" x="2470150" y="5334000"/>
          <p14:tracePt t="33861" x="2492375" y="5327650"/>
          <p14:tracePt t="33869" x="2511425" y="5321300"/>
          <p14:tracePt t="33875" x="2520950" y="5321300"/>
          <p14:tracePt t="33890" x="2530475" y="5314950"/>
          <p14:tracePt t="33907" x="2571750" y="5305425"/>
          <p14:tracePt t="33924" x="2616200" y="5292725"/>
          <p14:tracePt t="33941" x="2657475" y="5286375"/>
          <p14:tracePt t="33957" x="2698750" y="5280025"/>
          <p14:tracePt t="33973" x="2733675" y="5264150"/>
          <p14:tracePt t="33990" x="2746375" y="5264150"/>
          <p14:tracePt t="34006" x="2781300" y="5257800"/>
          <p14:tracePt t="34024" x="2809875" y="5241925"/>
          <p14:tracePt t="34040" x="2844800" y="5241925"/>
          <p14:tracePt t="34057" x="2886075" y="5229225"/>
          <p14:tracePt t="34074" x="2927350" y="5216525"/>
          <p14:tracePt t="34090" x="2962275" y="5216525"/>
          <p14:tracePt t="34106" x="2981325" y="5213350"/>
          <p14:tracePt t="34125" x="3000375" y="5213350"/>
          <p14:tracePt t="34140" x="3003550" y="5213350"/>
          <p14:tracePt t="34157" x="3009900" y="5213350"/>
          <p14:tracePt t="34173" x="3019425" y="5213350"/>
          <p14:tracePt t="34191" x="3028950" y="5207000"/>
          <p14:tracePt t="34207" x="3041650" y="5207000"/>
          <p14:tracePt t="34223" x="3044825" y="5207000"/>
          <p14:tracePt t="34240" x="3051175" y="5207000"/>
          <p14:tracePt t="34257" x="3060700" y="5203825"/>
          <p14:tracePt t="34274" x="3063875" y="5203825"/>
          <p14:tracePt t="34351" x="3070225" y="5203825"/>
          <p14:tracePt t="35230" x="3073400" y="5181600"/>
          <p14:tracePt t="35237" x="3073400" y="5159375"/>
          <p14:tracePt t="35246" x="3095625" y="5099050"/>
          <p14:tracePt t="35253" x="3117850" y="5060950"/>
          <p14:tracePt t="35269" x="3143250" y="4984750"/>
          <p14:tracePt t="35285" x="3340100" y="4483100"/>
          <p14:tracePt t="35302" x="3482975" y="4025900"/>
          <p14:tracePt t="35319" x="3686175" y="3533775"/>
          <p14:tracePt t="35336" x="3902075" y="3060700"/>
          <p14:tracePt t="35352" x="4102100" y="2590800"/>
          <p14:tracePt t="35369" x="4289425" y="2197100"/>
          <p14:tracePt t="35386" x="4451350" y="1812925"/>
          <p14:tracePt t="35403" x="4552950" y="1485900"/>
          <p14:tracePt t="35419" x="4613275" y="1333500"/>
          <p14:tracePt t="35436" x="4613275" y="1203325"/>
          <p14:tracePt t="35453" x="4622800" y="1136650"/>
          <p14:tracePt t="35469" x="4613275" y="1095375"/>
          <p14:tracePt t="35486" x="4603750" y="1092200"/>
          <p14:tracePt t="35519" x="4597400" y="1082675"/>
          <p14:tracePt t="35552" x="4594225" y="1082675"/>
          <p14:tracePt t="35671" x="4594225" y="1073150"/>
          <p14:tracePt t="35679" x="4597400" y="1054100"/>
          <p14:tracePt t="35687" x="4597400" y="1044575"/>
          <p14:tracePt t="35703" x="4603750" y="1022350"/>
          <p14:tracePt t="35719" x="4606925" y="1006475"/>
          <p14:tracePt t="35736" x="4606925" y="981075"/>
          <p14:tracePt t="35752" x="4606925" y="977900"/>
          <p14:tracePt t="35802" x="4603750" y="977900"/>
          <p14:tracePt t="35809" x="4597400" y="977900"/>
          <p14:tracePt t="35819" x="4587875" y="987425"/>
          <p14:tracePt t="35836" x="4568825" y="1031875"/>
          <p14:tracePt t="35852" x="4546600" y="1066800"/>
          <p14:tracePt t="35869" x="4511675" y="1120775"/>
          <p14:tracePt t="35886" x="4505325" y="1149350"/>
          <p14:tracePt t="35902" x="4505325" y="1162050"/>
          <p14:tracePt t="35919" x="4505325" y="1171575"/>
          <p14:tracePt t="35936" x="4508500" y="1177925"/>
          <p14:tracePt t="35953" x="4524375" y="1196975"/>
          <p14:tracePt t="35969" x="4606925" y="1196975"/>
          <p14:tracePt t="35985" x="4670425" y="1196975"/>
          <p14:tracePt t="36002" x="4768850" y="1193800"/>
          <p14:tracePt t="36019" x="4848225" y="1187450"/>
          <p14:tracePt t="36036" x="4924425" y="1187450"/>
          <p14:tracePt t="36053" x="4972050" y="1190625"/>
          <p14:tracePt t="36069" x="4981575" y="1190625"/>
          <p14:tracePt t="36147" x="4981575" y="1193800"/>
          <p14:tracePt t="36155" x="4981575" y="1196975"/>
          <p14:tracePt t="36164" x="4975225" y="1203325"/>
          <p14:tracePt t="36171" x="4962525" y="1209675"/>
          <p14:tracePt t="36186" x="4933950" y="1231900"/>
          <p14:tracePt t="36202" x="4911725" y="1241425"/>
          <p14:tracePt t="36219" x="4870450" y="1254125"/>
          <p14:tracePt t="36236" x="4835525" y="1266825"/>
          <p14:tracePt t="36252" x="4810125" y="1266825"/>
          <p14:tracePt t="36269" x="4765675" y="1279525"/>
          <p14:tracePt t="36286" x="4746625" y="1285875"/>
          <p14:tracePt t="36303" x="4718050" y="1295400"/>
          <p14:tracePt t="36319" x="4705350" y="1301750"/>
          <p14:tracePt t="36336" x="4695825" y="1301750"/>
          <p14:tracePt t="36353" x="4695825" y="1304925"/>
          <p14:tracePt t="36369" x="4686300" y="1304925"/>
          <p14:tracePt t="36385" x="4676775" y="1314450"/>
          <p14:tracePt t="36403" x="4667250" y="1317625"/>
          <p14:tracePt t="36419" x="4657725" y="1323975"/>
          <p14:tracePt t="36435" x="4603750" y="1330325"/>
          <p14:tracePt t="36453" x="4562475" y="1349375"/>
          <p14:tracePt t="36469" x="4492625" y="1371600"/>
          <p14:tracePt t="36486" x="4429125" y="1406525"/>
          <p14:tracePt t="36502" x="4330700" y="1438275"/>
          <p14:tracePt t="36519" x="4248150" y="1466850"/>
          <p14:tracePt t="36536" x="4156075" y="1489075"/>
          <p14:tracePt t="36553" x="4032250" y="1546225"/>
          <p14:tracePt t="36569" x="3879850" y="1597025"/>
          <p14:tracePt t="36586" x="3771900" y="1670050"/>
          <p14:tracePt t="36603" x="3638550" y="1739900"/>
          <p14:tracePt t="36619" x="3492500" y="1816100"/>
          <p14:tracePt t="36636" x="3257550" y="1936750"/>
          <p14:tracePt t="36652" x="3181350" y="1990725"/>
          <p14:tracePt t="36669" x="2994025" y="2146300"/>
          <p14:tracePt t="36685" x="2679700" y="2400300"/>
          <p14:tracePt t="36702" x="2301875" y="2730500"/>
          <p14:tracePt t="36719" x="2168525" y="2860675"/>
          <p14:tracePt t="36736" x="1987550" y="3044825"/>
          <p14:tracePt t="36752" x="1819275" y="3232150"/>
          <p14:tracePt t="36768" x="1714500" y="3400425"/>
          <p14:tracePt t="36786" x="1622425" y="3581400"/>
          <p14:tracePt t="36803" x="1565275" y="3800475"/>
          <p14:tracePt t="36819" x="1527175" y="4041775"/>
          <p14:tracePt t="36836" x="1501775" y="4200525"/>
          <p14:tracePt t="36853" x="1485900" y="4311650"/>
          <p14:tracePt t="36869" x="1463675" y="4410075"/>
          <p14:tracePt t="36887" x="1406525" y="4549775"/>
          <p14:tracePt t="36902" x="1400175" y="4594225"/>
          <p14:tracePt t="36919" x="1374775" y="4635500"/>
          <p14:tracePt t="36935" x="1358900" y="4664075"/>
          <p14:tracePt t="36952" x="1339850" y="4714875"/>
          <p14:tracePt t="36969" x="1314450" y="4775200"/>
          <p14:tracePt t="36986" x="1304925" y="4803775"/>
          <p14:tracePt t="37002" x="1263650" y="4857750"/>
          <p14:tracePt t="37019" x="1228725" y="4937125"/>
          <p14:tracePt t="37036" x="1209675" y="4987925"/>
          <p14:tracePt t="37053" x="1187450" y="5048250"/>
          <p14:tracePt t="37069" x="1158875" y="5140325"/>
          <p14:tracePt t="37085" x="1152525" y="5181600"/>
          <p14:tracePt t="37103" x="1123950" y="5216525"/>
          <p14:tracePt t="37119" x="1104900" y="5254625"/>
          <p14:tracePt t="37135" x="1073150" y="5321300"/>
          <p14:tracePt t="37153" x="1063625" y="5340350"/>
          <p14:tracePt t="37169" x="1031875" y="5400675"/>
          <p14:tracePt t="37185" x="1012825" y="5419725"/>
          <p14:tracePt t="37202" x="971550" y="5448300"/>
          <p14:tracePt t="37219" x="949325" y="5457825"/>
          <p14:tracePt t="37236" x="920750" y="5489575"/>
          <p14:tracePt t="37253" x="898525" y="5499100"/>
          <p14:tracePt t="37269" x="882650" y="5521325"/>
          <p14:tracePt t="37285" x="873125" y="5540375"/>
          <p14:tracePt t="37302" x="863600" y="5568950"/>
          <p14:tracePt t="37319" x="854075" y="5584825"/>
          <p14:tracePt t="37336" x="847725" y="5597525"/>
          <p14:tracePt t="37353" x="844550" y="5613400"/>
          <p14:tracePt t="37369" x="844550" y="5629275"/>
          <p14:tracePt t="37386" x="838200" y="5632450"/>
          <p14:tracePt t="37524" x="841375" y="5632450"/>
          <p14:tracePt t="37531" x="844550" y="5638800"/>
          <p14:tracePt t="37539" x="854075" y="5638800"/>
          <p14:tracePt t="37552" x="873125" y="5641975"/>
          <p14:tracePt t="37569" x="904875" y="5641975"/>
          <p14:tracePt t="37586" x="996950" y="5641975"/>
          <p14:tracePt t="37602" x="1022350" y="5641975"/>
          <p14:tracePt t="37619" x="1076325" y="5641975"/>
          <p14:tracePt t="37635" x="1165225" y="5641975"/>
          <p14:tracePt t="37653" x="1216025" y="5632450"/>
          <p14:tracePt t="37668" x="1250950" y="5632450"/>
          <p14:tracePt t="37686" x="1285875" y="5632450"/>
          <p14:tracePt t="37703" x="1317625" y="5632450"/>
          <p14:tracePt t="37719" x="1358900" y="5629275"/>
          <p14:tracePt t="37736" x="1400175" y="5622925"/>
          <p14:tracePt t="37752" x="1416050" y="5616575"/>
          <p14:tracePt t="37769" x="1438275" y="5610225"/>
          <p14:tracePt t="37786" x="1457325" y="5610225"/>
          <p14:tracePt t="37788" x="1466850" y="5610225"/>
          <p14:tracePt t="37802" x="1476375" y="5603875"/>
          <p14:tracePt t="37819" x="1492250" y="5603875"/>
          <p14:tracePt t="37835" x="1517650" y="5603875"/>
          <p14:tracePt t="37852" x="1555750" y="5603875"/>
          <p14:tracePt t="37869" x="1577975" y="5603875"/>
          <p14:tracePt t="37886" x="1590675" y="5603875"/>
          <p14:tracePt t="37903" x="1609725" y="5607050"/>
          <p14:tracePt t="37919" x="1628775" y="5607050"/>
          <p14:tracePt t="37935" x="1647825" y="5616575"/>
          <p14:tracePt t="37953" x="1682750" y="5622925"/>
          <p14:tracePt t="37969" x="1724025" y="5629275"/>
          <p14:tracePt t="37986" x="1765300" y="5635625"/>
          <p14:tracePt t="38003" x="1816100" y="5641975"/>
          <p14:tracePt t="38019" x="1863725" y="5641975"/>
          <p14:tracePt t="38037" x="1927225" y="5657850"/>
          <p14:tracePt t="38052" x="1946275" y="5664200"/>
          <p14:tracePt t="38069" x="1987550" y="5670550"/>
          <p14:tracePt t="38085" x="2028825" y="5683250"/>
          <p14:tracePt t="38103" x="2095500" y="5695950"/>
          <p14:tracePt t="38119" x="2152650" y="5708650"/>
          <p14:tracePt t="38136" x="2200275" y="5708650"/>
          <p14:tracePt t="38153" x="2241550" y="5721350"/>
          <p14:tracePt t="38169" x="2263775" y="5730875"/>
          <p14:tracePt t="38185" x="2298700" y="5737225"/>
          <p14:tracePt t="38203" x="2311400" y="5737225"/>
          <p14:tracePt t="38219" x="2320925" y="5737225"/>
          <p14:tracePt t="38236" x="2327275" y="5737225"/>
          <p14:tracePt t="38253" x="2336800" y="5737225"/>
          <p14:tracePt t="38269" x="2355850" y="5737225"/>
          <p14:tracePt t="38286" x="2365375" y="5737225"/>
          <p14:tracePt t="38288" x="2374900" y="5740400"/>
          <p14:tracePt t="38303" x="2378075" y="5740400"/>
          <p14:tracePt t="38319" x="2393950" y="5740400"/>
          <p14:tracePt t="38335" x="2413000" y="5740400"/>
          <p14:tracePt t="38352" x="2422525" y="5740400"/>
          <p14:tracePt t="38369" x="2425700" y="5740400"/>
          <p14:tracePt t="38385" x="2432050" y="5740400"/>
          <p14:tracePt t="38403" x="2444750" y="5740400"/>
          <p14:tracePt t="38419" x="2451100" y="5740400"/>
          <p14:tracePt t="38435" x="2460625" y="5740400"/>
          <p14:tracePt t="38453" x="2473325" y="5740400"/>
          <p14:tracePt t="38469" x="2495550" y="5740400"/>
          <p14:tracePt t="38487" x="2533650" y="5727700"/>
          <p14:tracePt t="38503" x="2536825" y="5724525"/>
          <p14:tracePt t="38519" x="2562225" y="5718175"/>
          <p14:tracePt t="38535" x="2584450" y="5708650"/>
          <p14:tracePt t="38553" x="2622550" y="5695950"/>
          <p14:tracePt t="38569" x="2628900" y="5692775"/>
          <p14:tracePt t="38586" x="2638425" y="5683250"/>
          <p14:tracePt t="38603" x="2638425" y="5680075"/>
          <p14:tracePt t="38619" x="2641600" y="5673725"/>
          <p14:tracePt t="38714" x="2641600" y="5670550"/>
          <p14:tracePt t="38778" x="2641600" y="56642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5175966" y="4303225"/>
            <a:ext cx="3319448" cy="461665"/>
          </a:xfrm>
          <a:prstGeom prst="rect">
            <a:avLst/>
          </a:prstGeom>
          <a:solidFill>
            <a:srgbClr val="CED5EF"/>
          </a:solidFill>
        </p:spPr>
        <p:txBody>
          <a:bodyPr wrap="square" rtlCol="0">
            <a:spAutoFit/>
          </a:bodyPr>
          <a:lstStyle/>
          <a:p>
            <a:pPr algn="ctr"/>
            <a:r>
              <a:rPr lang="en-GB" sz="1200" b="1" i="1" dirty="0" smtClean="0">
                <a:cs typeface="Times New Roman"/>
              </a:rPr>
              <a:t>Neutrino flux at </a:t>
            </a:r>
            <a:r>
              <a:rPr lang="en-GB" sz="1200" b="1" i="1" dirty="0">
                <a:cs typeface="Times New Roman"/>
              </a:rPr>
              <a:t>100 km from the target per year</a:t>
            </a:r>
          </a:p>
          <a:p>
            <a:pPr algn="ctr"/>
            <a:r>
              <a:rPr lang="en-GB" sz="1200" b="1" i="1" dirty="0">
                <a:cs typeface="Times New Roman"/>
              </a:rPr>
              <a:t>(in absence of oscillations)</a:t>
            </a:r>
          </a:p>
        </p:txBody>
      </p:sp>
      <p:sp>
        <p:nvSpPr>
          <p:cNvPr id="12" name="ZoneTexte 11"/>
          <p:cNvSpPr txBox="1"/>
          <p:nvPr/>
        </p:nvSpPr>
        <p:spPr>
          <a:xfrm>
            <a:off x="64604" y="4826714"/>
            <a:ext cx="4079376" cy="1277273"/>
          </a:xfrm>
          <a:prstGeom prst="rect">
            <a:avLst/>
          </a:prstGeom>
          <a:noFill/>
        </p:spPr>
        <p:txBody>
          <a:bodyPr wrap="square" rtlCol="0">
            <a:spAutoFit/>
          </a:bodyPr>
          <a:lstStyle/>
          <a:p>
            <a:pPr marL="285750" indent="-285750">
              <a:spcBef>
                <a:spcPts val="600"/>
              </a:spcBef>
              <a:buFont typeface="Wingdings" panose="05000000000000000000" pitchFamily="2" charset="2"/>
              <a:buChar char="Ø"/>
            </a:pPr>
            <a:r>
              <a:rPr lang="en-GB" dirty="0">
                <a:cs typeface="Times New Roman"/>
              </a:rPr>
              <a:t>Almost pure </a:t>
            </a:r>
            <a:r>
              <a:rPr lang="en-GB" dirty="0" err="1">
                <a:cs typeface="Times New Roman"/>
              </a:rPr>
              <a:t>ν</a:t>
            </a:r>
            <a:r>
              <a:rPr lang="en-GB" baseline="-25000" dirty="0" err="1">
                <a:cs typeface="Times New Roman"/>
              </a:rPr>
              <a:t>μ</a:t>
            </a:r>
            <a:r>
              <a:rPr lang="en-GB" dirty="0">
                <a:cs typeface="Times New Roman"/>
              </a:rPr>
              <a:t> beam</a:t>
            </a:r>
          </a:p>
          <a:p>
            <a:pPr marL="285750" indent="-285750">
              <a:spcBef>
                <a:spcPts val="600"/>
              </a:spcBef>
              <a:buFont typeface="Wingdings" panose="05000000000000000000" pitchFamily="2" charset="2"/>
              <a:buChar char="Ø"/>
            </a:pPr>
            <a:r>
              <a:rPr lang="en-GB" dirty="0">
                <a:cs typeface="Times New Roman"/>
              </a:rPr>
              <a:t>Small </a:t>
            </a:r>
            <a:r>
              <a:rPr lang="en-GB" dirty="0" err="1">
                <a:cs typeface="Times New Roman"/>
              </a:rPr>
              <a:t>ν</a:t>
            </a:r>
            <a:r>
              <a:rPr lang="en-GB" baseline="-25000" dirty="0" err="1">
                <a:cs typeface="Times New Roman"/>
              </a:rPr>
              <a:t>e</a:t>
            </a:r>
            <a:r>
              <a:rPr lang="en-GB" dirty="0">
                <a:cs typeface="Times New Roman"/>
              </a:rPr>
              <a:t> contamination which could be used to measure </a:t>
            </a:r>
            <a:r>
              <a:rPr lang="en-GB" dirty="0" err="1">
                <a:cs typeface="Times New Roman"/>
              </a:rPr>
              <a:t>ν</a:t>
            </a:r>
            <a:r>
              <a:rPr lang="en-GB" baseline="-25000" dirty="0" err="1">
                <a:cs typeface="Times New Roman"/>
              </a:rPr>
              <a:t>e</a:t>
            </a:r>
            <a:r>
              <a:rPr lang="en-GB" dirty="0">
                <a:cs typeface="Times New Roman"/>
              </a:rPr>
              <a:t> cross-sections in </a:t>
            </a:r>
            <a:r>
              <a:rPr lang="en-GB" dirty="0" smtClean="0">
                <a:cs typeface="Times New Roman"/>
              </a:rPr>
              <a:t>the </a:t>
            </a:r>
            <a:r>
              <a:rPr lang="en-GB" dirty="0">
                <a:cs typeface="Times New Roman"/>
              </a:rPr>
              <a:t>near detector</a:t>
            </a:r>
          </a:p>
        </p:txBody>
      </p:sp>
      <p:sp>
        <p:nvSpPr>
          <p:cNvPr id="9" name="Title 1"/>
          <p:cNvSpPr txBox="1">
            <a:spLocks/>
          </p:cNvSpPr>
          <p:nvPr/>
        </p:nvSpPr>
        <p:spPr>
          <a:xfrm>
            <a:off x="0" y="10822"/>
            <a:ext cx="12192000" cy="1021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en-GB" sz="2800" dirty="0" err="1">
                <a:latin typeface="Calibri "/>
              </a:rPr>
              <a:t>ESS</a:t>
            </a:r>
            <a:r>
              <a:rPr lang="en-GB" sz="2800" i="1" dirty="0" err="1">
                <a:latin typeface="Times New Roman" panose="02020603050405020304" pitchFamily="18" charset="0"/>
                <a:cs typeface="Times New Roman" panose="02020603050405020304" pitchFamily="18" charset="0"/>
              </a:rPr>
              <a:t>ν</a:t>
            </a:r>
            <a:r>
              <a:rPr lang="en-GB" sz="2800" dirty="0" err="1">
                <a:latin typeface="Calibri "/>
              </a:rPr>
              <a:t>SB</a:t>
            </a:r>
            <a:r>
              <a:rPr lang="en-GB" sz="2800" dirty="0">
                <a:latin typeface="Calibri "/>
              </a:rPr>
              <a:t> neutrino energy </a:t>
            </a:r>
            <a:r>
              <a:rPr lang="en-GB" sz="2800" dirty="0" smtClean="0">
                <a:latin typeface="Calibri "/>
              </a:rPr>
              <a:t>distribution</a:t>
            </a:r>
            <a:endParaRPr lang="hr-HR" sz="2800" dirty="0">
              <a:effectLst>
                <a:outerShdw blurRad="38100" dist="38100" dir="2700000" algn="tl">
                  <a:srgbClr val="000000">
                    <a:alpha val="43137"/>
                  </a:srgbClr>
                </a:outerShdw>
              </a:effectLst>
              <a:latin typeface="Calibri "/>
            </a:endParaRPr>
          </a:p>
        </p:txBody>
      </p:sp>
      <p:sp>
        <p:nvSpPr>
          <p:cNvPr id="2" name="Date Placeholder 1"/>
          <p:cNvSpPr>
            <a:spLocks noGrp="1"/>
          </p:cNvSpPr>
          <p:nvPr>
            <p:ph type="dt" sz="half" idx="10"/>
          </p:nvPr>
        </p:nvSpPr>
        <p:spPr/>
        <p:txBody>
          <a:bodyPr/>
          <a:lstStyle/>
          <a:p>
            <a:r>
              <a:rPr lang="de-DE" smtClean="0"/>
              <a:t>05.07.2023</a:t>
            </a:r>
            <a:endParaRPr lang="en-GB"/>
          </a:p>
        </p:txBody>
      </p:sp>
      <p:sp>
        <p:nvSpPr>
          <p:cNvPr id="3" name="Footer Placeholder 2"/>
          <p:cNvSpPr>
            <a:spLocks noGrp="1"/>
          </p:cNvSpPr>
          <p:nvPr>
            <p:ph type="ftr" sz="quarter" idx="11"/>
          </p:nvPr>
        </p:nvSpPr>
        <p:spPr/>
        <p:txBody>
          <a:bodyPr/>
          <a:lstStyle/>
          <a:p>
            <a:r>
              <a:rPr lang="de-DE" smtClean="0"/>
              <a:t>T. Tolba, WIN2023, Zhuhai</a:t>
            </a:r>
            <a:endParaRPr lang="en-GB"/>
          </a:p>
        </p:txBody>
      </p:sp>
      <p:sp>
        <p:nvSpPr>
          <p:cNvPr id="4" name="Slide Number Placeholder 3"/>
          <p:cNvSpPr>
            <a:spLocks noGrp="1"/>
          </p:cNvSpPr>
          <p:nvPr>
            <p:ph type="sldNum" sz="quarter" idx="12"/>
          </p:nvPr>
        </p:nvSpPr>
        <p:spPr/>
        <p:txBody>
          <a:bodyPr/>
          <a:lstStyle/>
          <a:p>
            <a:fld id="{18DB743F-34F4-3E4E-ABFA-C314FE39757C}" type="slidenum">
              <a:rPr lang="en-GB" smtClean="0"/>
              <a:t>9</a:t>
            </a:fld>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081" y="1172489"/>
            <a:ext cx="3463839" cy="23368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7469" y="1176422"/>
            <a:ext cx="3432472" cy="2332881"/>
          </a:xfrm>
          <a:prstGeom prst="rect">
            <a:avLst/>
          </a:prstGeom>
        </p:spPr>
      </p:pic>
      <p:sp>
        <p:nvSpPr>
          <p:cNvPr id="7" name="TextBox 6"/>
          <p:cNvSpPr txBox="1"/>
          <p:nvPr/>
        </p:nvSpPr>
        <p:spPr>
          <a:xfrm>
            <a:off x="6815688" y="1182409"/>
            <a:ext cx="1823833" cy="276999"/>
          </a:xfrm>
          <a:prstGeom prst="rect">
            <a:avLst/>
          </a:prstGeom>
          <a:noFill/>
        </p:spPr>
        <p:txBody>
          <a:bodyPr wrap="none" rtlCol="0">
            <a:spAutoFit/>
          </a:bodyPr>
          <a:lstStyle/>
          <a:p>
            <a:r>
              <a:rPr lang="en-US" sz="1200" b="1" dirty="0" smtClean="0"/>
              <a:t>Positive polarity (</a:t>
            </a:r>
            <a:r>
              <a:rPr lang="en-US" sz="1200" b="1" i="1" dirty="0" smtClean="0">
                <a:latin typeface="Times New Roman" panose="02020603050405020304" pitchFamily="18" charset="0"/>
                <a:cs typeface="Times New Roman" panose="02020603050405020304" pitchFamily="18" charset="0"/>
              </a:rPr>
              <a:t>v</a:t>
            </a:r>
            <a:r>
              <a:rPr lang="en-US" sz="1200" b="1" dirty="0" smtClean="0"/>
              <a:t> mode)</a:t>
            </a:r>
            <a:endParaRPr lang="en-US" sz="1200" b="1" dirty="0"/>
          </a:p>
        </p:txBody>
      </p:sp>
      <mc:AlternateContent xmlns:mc="http://schemas.openxmlformats.org/markup-compatibility/2006" xmlns:a14="http://schemas.microsoft.com/office/drawing/2010/main">
        <mc:Choice Requires="a14">
          <p:sp>
            <p:nvSpPr>
              <p:cNvPr id="14" name="TextBox 13"/>
              <p:cNvSpPr txBox="1"/>
              <p:nvPr/>
            </p:nvSpPr>
            <p:spPr>
              <a:xfrm>
                <a:off x="10201085" y="1205845"/>
                <a:ext cx="1908856" cy="276999"/>
              </a:xfrm>
              <a:prstGeom prst="rect">
                <a:avLst/>
              </a:prstGeom>
              <a:noFill/>
            </p:spPr>
            <p:txBody>
              <a:bodyPr wrap="none" rtlCol="0">
                <a:spAutoFit/>
              </a:bodyPr>
              <a:lstStyle/>
              <a:p>
                <a:r>
                  <a:rPr lang="en-US" sz="1200" b="1" dirty="0" smtClean="0"/>
                  <a:t>Negative polarity (</a:t>
                </a:r>
                <a14:m>
                  <m:oMath xmlns:m="http://schemas.openxmlformats.org/officeDocument/2006/math">
                    <m:acc>
                      <m:accPr>
                        <m:chr m:val="̅"/>
                        <m:ctrlPr>
                          <a:rPr lang="en-US" sz="1200" b="1" i="1" smtClean="0">
                            <a:latin typeface="Cambria Math" panose="02040503050406030204" pitchFamily="18" charset="0"/>
                          </a:rPr>
                        </m:ctrlPr>
                      </m:accPr>
                      <m:e>
                        <m:r>
                          <a:rPr lang="en-US" sz="1200" b="1" i="1" smtClean="0">
                            <a:latin typeface="Cambria Math" panose="02040503050406030204" pitchFamily="18" charset="0"/>
                          </a:rPr>
                          <m:t>𝒗</m:t>
                        </m:r>
                      </m:e>
                    </m:acc>
                  </m:oMath>
                </a14:m>
                <a:r>
                  <a:rPr lang="en-US" sz="1200" b="1" dirty="0" smtClean="0"/>
                  <a:t> mode)</a:t>
                </a:r>
                <a:endParaRPr lang="en-US" sz="1200" b="1" dirty="0"/>
              </a:p>
            </p:txBody>
          </p:sp>
        </mc:Choice>
        <mc:Fallback xmlns="">
          <p:sp>
            <p:nvSpPr>
              <p:cNvPr id="14" name="TextBox 13"/>
              <p:cNvSpPr txBox="1">
                <a:spLocks noRot="1" noChangeAspect="1" noMove="1" noResize="1" noEditPoints="1" noAdjustHandles="1" noChangeArrowheads="1" noChangeShapeType="1" noTextEdit="1"/>
              </p:cNvSpPr>
              <p:nvPr/>
            </p:nvSpPr>
            <p:spPr>
              <a:xfrm>
                <a:off x="10201085" y="1205845"/>
                <a:ext cx="1908856" cy="276999"/>
              </a:xfrm>
              <a:prstGeom prst="rect">
                <a:avLst/>
              </a:prstGeom>
              <a:blipFill>
                <a:blip r:embed="rId5"/>
                <a:stretch>
                  <a:fillRect t="-2222" b="-17778"/>
                </a:stretch>
              </a:blipFill>
            </p:spPr>
            <p:txBody>
              <a:bodyPr/>
              <a:lstStyle/>
              <a:p>
                <a:r>
                  <a:rPr lang="en-US">
                    <a:noFill/>
                  </a:rPr>
                  <a:t> </a:t>
                </a:r>
              </a:p>
            </p:txBody>
          </p:sp>
        </mc:Fallback>
      </mc:AlternateContent>
      <p:pic>
        <p:nvPicPr>
          <p:cNvPr id="8" name="Picture 7"/>
          <p:cNvPicPr>
            <a:picLocks noChangeAspect="1"/>
          </p:cNvPicPr>
          <p:nvPr/>
        </p:nvPicPr>
        <p:blipFill rotWithShape="1">
          <a:blip r:embed="rId6"/>
          <a:srcRect l="43093" t="67522" r="8061" b="8204"/>
          <a:stretch/>
        </p:blipFill>
        <p:spPr>
          <a:xfrm>
            <a:off x="4038600" y="4802480"/>
            <a:ext cx="5997401" cy="1676439"/>
          </a:xfrm>
          <a:prstGeom prst="rect">
            <a:avLst/>
          </a:prstGeom>
        </p:spPr>
      </p:pic>
      <p:pic>
        <p:nvPicPr>
          <p:cNvPr id="16" name="Image 5">
            <a:extLst>
              <a:ext uri="{FF2B5EF4-FFF2-40B4-BE49-F238E27FC236}">
                <a16:creationId xmlns:a16="http://schemas.microsoft.com/office/drawing/2014/main" id="{D9297BBB-1108-6043-A541-FE63E9DFDFAE}"/>
              </a:ext>
            </a:extLst>
          </p:cNvPr>
          <p:cNvPicPr>
            <a:picLocks noChangeAspect="1"/>
          </p:cNvPicPr>
          <p:nvPr/>
        </p:nvPicPr>
        <p:blipFill>
          <a:blip r:embed="rId7"/>
          <a:stretch>
            <a:fillRect/>
          </a:stretch>
        </p:blipFill>
        <p:spPr>
          <a:xfrm>
            <a:off x="2633660" y="2949917"/>
            <a:ext cx="2527300" cy="1600200"/>
          </a:xfrm>
          <a:prstGeom prst="rect">
            <a:avLst/>
          </a:prstGeom>
        </p:spPr>
      </p:pic>
      <p:pic>
        <p:nvPicPr>
          <p:cNvPr id="18" name="Image 6">
            <a:extLst>
              <a:ext uri="{FF2B5EF4-FFF2-40B4-BE49-F238E27FC236}">
                <a16:creationId xmlns:a16="http://schemas.microsoft.com/office/drawing/2014/main" id="{34C33284-DB01-B245-87D2-17D2DA96F622}"/>
              </a:ext>
            </a:extLst>
          </p:cNvPr>
          <p:cNvPicPr>
            <a:picLocks noChangeAspect="1"/>
          </p:cNvPicPr>
          <p:nvPr/>
        </p:nvPicPr>
        <p:blipFill>
          <a:blip r:embed="rId8"/>
          <a:stretch>
            <a:fillRect/>
          </a:stretch>
        </p:blipFill>
        <p:spPr>
          <a:xfrm>
            <a:off x="12970" y="2925448"/>
            <a:ext cx="2472540" cy="1600200"/>
          </a:xfrm>
          <a:prstGeom prst="rect">
            <a:avLst/>
          </a:prstGeom>
        </p:spPr>
      </p:pic>
      <mc:AlternateContent xmlns:mc="http://schemas.openxmlformats.org/markup-compatibility/2006" xmlns:a14="http://schemas.microsoft.com/office/drawing/2010/main">
        <mc:Choice Requires="a14">
          <p:sp>
            <p:nvSpPr>
              <p:cNvPr id="19" name="ZoneTexte 10">
                <a:extLst>
                  <a:ext uri="{FF2B5EF4-FFF2-40B4-BE49-F238E27FC236}">
                    <a16:creationId xmlns:a16="http://schemas.microsoft.com/office/drawing/2014/main" id="{A82E8C4C-7FB8-BE4D-9D9D-6099791E2994}"/>
                  </a:ext>
                </a:extLst>
              </p:cNvPr>
              <p:cNvSpPr txBox="1"/>
              <p:nvPr/>
            </p:nvSpPr>
            <p:spPr>
              <a:xfrm>
                <a:off x="693559" y="966864"/>
                <a:ext cx="1250727" cy="232756"/>
              </a:xfrm>
              <a:prstGeom prst="rect">
                <a:avLst/>
              </a:prstGeom>
              <a:noFill/>
            </p:spPr>
            <p:txBody>
              <a:bodyPr wrap="none" lIns="0" tIns="0" rIns="0" bIns="0" rtlCol="0">
                <a:spAutoFit/>
              </a:bodyPr>
              <a:lstStyle/>
              <a:p>
                <a14:m>
                  <m:oMath xmlns:m="http://schemas.openxmlformats.org/officeDocument/2006/math">
                    <m:sSup>
                      <m:sSupPr>
                        <m:ctrlPr>
                          <a:rPr lang="el-GR" sz="1400" i="1" smtClean="0">
                            <a:latin typeface="Cambria Math" panose="02040503050406030204" pitchFamily="18" charset="0"/>
                          </a:rPr>
                        </m:ctrlPr>
                      </m:sSupPr>
                      <m:e>
                        <m:r>
                          <a:rPr lang="el-GR" sz="1400" i="1">
                            <a:latin typeface="Cambria Math" panose="02040503050406030204" pitchFamily="18" charset="0"/>
                          </a:rPr>
                          <m:t>𝜋</m:t>
                        </m:r>
                      </m:e>
                      <m:sup>
                        <m:r>
                          <a:rPr lang="fr-FR" sz="1400" b="0" i="1" smtClean="0">
                            <a:latin typeface="Cambria Math" panose="02040503050406030204" pitchFamily="18" charset="0"/>
                          </a:rPr>
                          <m:t>+</m:t>
                        </m:r>
                      </m:sup>
                    </m:sSup>
                    <m:r>
                      <a:rPr lang="fr-FR" sz="1400" b="0" i="1" smtClean="0">
                        <a:latin typeface="Cambria Math" panose="02040503050406030204" pitchFamily="18" charset="0"/>
                      </a:rPr>
                      <m:t>  </m:t>
                    </m:r>
                    <m:r>
                      <a:rPr lang="fr-FR" sz="1400" b="0" i="1" smtClean="0">
                        <a:latin typeface="Cambria Math" panose="02040503050406030204" pitchFamily="18" charset="0"/>
                        <a:ea typeface="Cambria Math" panose="02040503050406030204" pitchFamily="18" charset="0"/>
                      </a:rPr>
                      <m:t>→</m:t>
                    </m:r>
                  </m:oMath>
                </a14:m>
                <a:r>
                  <a:rPr lang="en-GB" sz="1400"/>
                  <a:t>    </a:t>
                </a:r>
                <a14:m>
                  <m:oMath xmlns:m="http://schemas.openxmlformats.org/officeDocument/2006/math">
                    <m:sSup>
                      <m:sSupPr>
                        <m:ctrlPr>
                          <a:rPr lang="el-GR" sz="1400" i="1">
                            <a:latin typeface="Cambria Math" panose="02040503050406030204" pitchFamily="18" charset="0"/>
                          </a:rPr>
                        </m:ctrlPr>
                      </m:sSupPr>
                      <m:e>
                        <m:r>
                          <a:rPr lang="el-GR" sz="1400" i="1" smtClean="0">
                            <a:latin typeface="Cambria Math" panose="02040503050406030204" pitchFamily="18" charset="0"/>
                            <a:ea typeface="Cambria Math" panose="02040503050406030204" pitchFamily="18" charset="0"/>
                          </a:rPr>
                          <m:t>𝜇</m:t>
                        </m:r>
                      </m:e>
                      <m:sup>
                        <m:r>
                          <a:rPr lang="fr-FR" sz="1400" i="1">
                            <a:latin typeface="Cambria Math" panose="02040503050406030204" pitchFamily="18" charset="0"/>
                          </a:rPr>
                          <m:t>+</m:t>
                        </m:r>
                      </m:sup>
                    </m:sSup>
                    <m:r>
                      <a:rPr lang="fr-FR" sz="1400" b="0" i="1" smtClean="0">
                        <a:latin typeface="Cambria Math" panose="02040503050406030204" pitchFamily="18" charset="0"/>
                      </a:rPr>
                      <m:t>+</m:t>
                    </m:r>
                    <m:sSub>
                      <m:sSubPr>
                        <m:ctrlPr>
                          <a:rPr lang="fr-FR" sz="1400" i="1">
                            <a:latin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𝜈</m:t>
                        </m:r>
                      </m:e>
                      <m:sub>
                        <m:r>
                          <a:rPr lang="fr-FR" sz="1400" i="1">
                            <a:latin typeface="Cambria Math" panose="02040503050406030204" pitchFamily="18" charset="0"/>
                            <a:ea typeface="Cambria Math" panose="02040503050406030204" pitchFamily="18" charset="0"/>
                          </a:rPr>
                          <m:t>𝜇</m:t>
                        </m:r>
                      </m:sub>
                    </m:sSub>
                  </m:oMath>
                </a14:m>
                <a:endParaRPr lang="en-GB" sz="1400"/>
              </a:p>
            </p:txBody>
          </p:sp>
        </mc:Choice>
        <mc:Fallback xmlns="">
          <p:sp>
            <p:nvSpPr>
              <p:cNvPr id="19" name="ZoneTexte 10">
                <a:extLst>
                  <a:ext uri="{FF2B5EF4-FFF2-40B4-BE49-F238E27FC236}">
                    <a16:creationId xmlns:a16="http://schemas.microsoft.com/office/drawing/2014/main" id="{A82E8C4C-7FB8-BE4D-9D9D-6099791E2994}"/>
                  </a:ext>
                </a:extLst>
              </p:cNvPr>
              <p:cNvSpPr txBox="1">
                <a:spLocks noRot="1" noChangeAspect="1" noMove="1" noResize="1" noEditPoints="1" noAdjustHandles="1" noChangeArrowheads="1" noChangeShapeType="1" noTextEdit="1"/>
              </p:cNvSpPr>
              <p:nvPr/>
            </p:nvSpPr>
            <p:spPr>
              <a:xfrm>
                <a:off x="693559" y="966864"/>
                <a:ext cx="1250727" cy="232756"/>
              </a:xfrm>
              <a:prstGeom prst="rect">
                <a:avLst/>
              </a:prstGeom>
              <a:blipFill>
                <a:blip r:embed="rId9"/>
                <a:stretch>
                  <a:fillRect l="-3902" r="-1951"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ZoneTexte 11">
                <a:extLst>
                  <a:ext uri="{FF2B5EF4-FFF2-40B4-BE49-F238E27FC236}">
                    <a16:creationId xmlns:a16="http://schemas.microsoft.com/office/drawing/2014/main" id="{85036D2B-FCC4-F348-A642-A6C80799558B}"/>
                  </a:ext>
                </a:extLst>
              </p:cNvPr>
              <p:cNvSpPr txBox="1"/>
              <p:nvPr/>
            </p:nvSpPr>
            <p:spPr>
              <a:xfrm>
                <a:off x="3256050" y="967823"/>
                <a:ext cx="1480156" cy="232756"/>
              </a:xfrm>
              <a:prstGeom prst="rect">
                <a:avLst/>
              </a:prstGeom>
              <a:noFill/>
            </p:spPr>
            <p:txBody>
              <a:bodyPr wrap="square" lIns="0" tIns="0" rIns="0" bIns="0" rtlCol="0">
                <a:spAutoFit/>
              </a:bodyPr>
              <a:lstStyle/>
              <a:p>
                <a14:m>
                  <m:oMath xmlns:m="http://schemas.openxmlformats.org/officeDocument/2006/math">
                    <m:sSup>
                      <m:sSupPr>
                        <m:ctrlPr>
                          <a:rPr lang="el-GR" sz="1400" i="1" smtClean="0">
                            <a:latin typeface="Cambria Math" panose="02040503050406030204" pitchFamily="18" charset="0"/>
                          </a:rPr>
                        </m:ctrlPr>
                      </m:sSupPr>
                      <m:e>
                        <m:r>
                          <a:rPr lang="el-GR" sz="1400" i="1">
                            <a:latin typeface="Cambria Math" panose="02040503050406030204" pitchFamily="18" charset="0"/>
                          </a:rPr>
                          <m:t>𝜋</m:t>
                        </m:r>
                      </m:e>
                      <m:sup>
                        <m:r>
                          <a:rPr lang="fr-FR" sz="1400" b="0" i="1" smtClean="0">
                            <a:latin typeface="Cambria Math" panose="02040503050406030204" pitchFamily="18" charset="0"/>
                          </a:rPr>
                          <m:t>−</m:t>
                        </m:r>
                      </m:sup>
                    </m:sSup>
                    <m:r>
                      <a:rPr lang="fr-FR" sz="1400" b="0" i="1" smtClean="0">
                        <a:latin typeface="Cambria Math" panose="02040503050406030204" pitchFamily="18" charset="0"/>
                      </a:rPr>
                      <m:t>  </m:t>
                    </m:r>
                    <m:r>
                      <a:rPr lang="fr-FR" sz="1400" b="0" i="1" smtClean="0">
                        <a:latin typeface="Cambria Math" panose="02040503050406030204" pitchFamily="18" charset="0"/>
                        <a:ea typeface="Cambria Math" panose="02040503050406030204" pitchFamily="18" charset="0"/>
                      </a:rPr>
                      <m:t>→</m:t>
                    </m:r>
                  </m:oMath>
                </a14:m>
                <a:r>
                  <a:rPr lang="en-GB" sz="1400" dirty="0"/>
                  <a:t>    </a:t>
                </a:r>
                <a14:m>
                  <m:oMath xmlns:m="http://schemas.openxmlformats.org/officeDocument/2006/math">
                    <m:sSup>
                      <m:sSupPr>
                        <m:ctrlPr>
                          <a:rPr lang="el-GR" sz="1400" i="1">
                            <a:latin typeface="Cambria Math" panose="02040503050406030204" pitchFamily="18" charset="0"/>
                          </a:rPr>
                        </m:ctrlPr>
                      </m:sSupPr>
                      <m:e>
                        <m:r>
                          <a:rPr lang="el-GR" sz="1400" i="1" smtClean="0">
                            <a:latin typeface="Cambria Math" panose="02040503050406030204" pitchFamily="18" charset="0"/>
                            <a:ea typeface="Cambria Math" panose="02040503050406030204" pitchFamily="18" charset="0"/>
                          </a:rPr>
                          <m:t>𝜇</m:t>
                        </m:r>
                      </m:e>
                      <m:sup>
                        <m:r>
                          <a:rPr lang="fr-FR" sz="1400" b="0" i="1" smtClean="0">
                            <a:latin typeface="Cambria Math" panose="02040503050406030204" pitchFamily="18" charset="0"/>
                          </a:rPr>
                          <m:t>−</m:t>
                        </m:r>
                      </m:sup>
                    </m:sSup>
                    <m:r>
                      <a:rPr lang="fr-FR" sz="1400" b="0" i="1" smtClean="0">
                        <a:latin typeface="Cambria Math" panose="02040503050406030204" pitchFamily="18" charset="0"/>
                      </a:rPr>
                      <m:t>+ </m:t>
                    </m:r>
                    <m:sSub>
                      <m:sSubPr>
                        <m:ctrlPr>
                          <a:rPr lang="fr-FR" sz="1400" i="1">
                            <a:latin typeface="Cambria Math" panose="02040503050406030204" pitchFamily="18" charset="0"/>
                          </a:rPr>
                        </m:ctrlPr>
                      </m:sSubPr>
                      <m:e>
                        <m:acc>
                          <m:accPr>
                            <m:chr m:val="̅"/>
                            <m:ctrlPr>
                              <a:rPr lang="fr-FR" sz="1400" i="1">
                                <a:latin typeface="Cambria Math" panose="02040503050406030204" pitchFamily="18" charset="0"/>
                              </a:rPr>
                            </m:ctrlPr>
                          </m:accPr>
                          <m:e>
                            <m:r>
                              <a:rPr lang="fr-FR" sz="1400" i="1">
                                <a:latin typeface="Cambria Math" panose="02040503050406030204" pitchFamily="18" charset="0"/>
                                <a:ea typeface="Cambria Math" panose="02040503050406030204" pitchFamily="18" charset="0"/>
                              </a:rPr>
                              <m:t>𝜈</m:t>
                            </m:r>
                          </m:e>
                        </m:acc>
                      </m:e>
                      <m:sub>
                        <m:r>
                          <a:rPr lang="fr-FR" sz="1400" i="1">
                            <a:latin typeface="Cambria Math" panose="02040503050406030204" pitchFamily="18" charset="0"/>
                            <a:ea typeface="Cambria Math" panose="02040503050406030204" pitchFamily="18" charset="0"/>
                          </a:rPr>
                          <m:t>𝜇</m:t>
                        </m:r>
                      </m:sub>
                    </m:sSub>
                  </m:oMath>
                </a14:m>
                <a:r>
                  <a:rPr lang="en-GB" sz="1400" dirty="0"/>
                  <a:t> </a:t>
                </a:r>
              </a:p>
            </p:txBody>
          </p:sp>
        </mc:Choice>
        <mc:Fallback xmlns="">
          <p:sp>
            <p:nvSpPr>
              <p:cNvPr id="20" name="ZoneTexte 11">
                <a:extLst>
                  <a:ext uri="{FF2B5EF4-FFF2-40B4-BE49-F238E27FC236}">
                    <a16:creationId xmlns:a16="http://schemas.microsoft.com/office/drawing/2014/main" id="{85036D2B-FCC4-F348-A642-A6C80799558B}"/>
                  </a:ext>
                </a:extLst>
              </p:cNvPr>
              <p:cNvSpPr txBox="1">
                <a:spLocks noRot="1" noChangeAspect="1" noMove="1" noResize="1" noEditPoints="1" noAdjustHandles="1" noChangeArrowheads="1" noChangeShapeType="1" noTextEdit="1"/>
              </p:cNvSpPr>
              <p:nvPr/>
            </p:nvSpPr>
            <p:spPr>
              <a:xfrm>
                <a:off x="3256050" y="967823"/>
                <a:ext cx="1480156" cy="232756"/>
              </a:xfrm>
              <a:prstGeom prst="rect">
                <a:avLst/>
              </a:prstGeom>
              <a:blipFill>
                <a:blip r:embed="rId10"/>
                <a:stretch>
                  <a:fillRect l="-2881" b="-18421"/>
                </a:stretch>
              </a:blipFill>
            </p:spPr>
            <p:txBody>
              <a:bodyPr/>
              <a:lstStyle/>
              <a:p>
                <a:r>
                  <a:rPr lang="en-US">
                    <a:noFill/>
                  </a:rPr>
                  <a:t> </a:t>
                </a:r>
              </a:p>
            </p:txBody>
          </p:sp>
        </mc:Fallback>
      </mc:AlternateContent>
      <p:pic>
        <p:nvPicPr>
          <p:cNvPr id="21" name="Image 12">
            <a:extLst>
              <a:ext uri="{FF2B5EF4-FFF2-40B4-BE49-F238E27FC236}">
                <a16:creationId xmlns:a16="http://schemas.microsoft.com/office/drawing/2014/main" id="{138D8081-E1CA-204E-A354-6C7D444FA85C}"/>
              </a:ext>
            </a:extLst>
          </p:cNvPr>
          <p:cNvPicPr>
            <a:picLocks noChangeAspect="1"/>
          </p:cNvPicPr>
          <p:nvPr/>
        </p:nvPicPr>
        <p:blipFill>
          <a:blip r:embed="rId11"/>
          <a:stretch>
            <a:fillRect/>
          </a:stretch>
        </p:blipFill>
        <p:spPr>
          <a:xfrm>
            <a:off x="23073" y="1428075"/>
            <a:ext cx="2478480" cy="1573200"/>
          </a:xfrm>
          <a:prstGeom prst="rect">
            <a:avLst/>
          </a:prstGeom>
        </p:spPr>
      </p:pic>
      <p:pic>
        <p:nvPicPr>
          <p:cNvPr id="22" name="Image 13">
            <a:extLst>
              <a:ext uri="{FF2B5EF4-FFF2-40B4-BE49-F238E27FC236}">
                <a16:creationId xmlns:a16="http://schemas.microsoft.com/office/drawing/2014/main" id="{9DBA9C85-14CA-4146-9376-E751AE8F5BC1}"/>
              </a:ext>
            </a:extLst>
          </p:cNvPr>
          <p:cNvPicPr>
            <a:picLocks noChangeAspect="1"/>
          </p:cNvPicPr>
          <p:nvPr/>
        </p:nvPicPr>
        <p:blipFill>
          <a:blip r:embed="rId12"/>
          <a:stretch>
            <a:fillRect/>
          </a:stretch>
        </p:blipFill>
        <p:spPr>
          <a:xfrm>
            <a:off x="2618654" y="1403916"/>
            <a:ext cx="2557312" cy="1623238"/>
          </a:xfrm>
          <a:prstGeom prst="rect">
            <a:avLst/>
          </a:prstGeom>
        </p:spPr>
      </p:pic>
      <p:sp>
        <p:nvSpPr>
          <p:cNvPr id="23" name="ZoneTexte 18">
            <a:extLst>
              <a:ext uri="{FF2B5EF4-FFF2-40B4-BE49-F238E27FC236}">
                <a16:creationId xmlns:a16="http://schemas.microsoft.com/office/drawing/2014/main" id="{BC60ECB2-7327-994F-B813-DB4F665D4727}"/>
              </a:ext>
            </a:extLst>
          </p:cNvPr>
          <p:cNvSpPr txBox="1"/>
          <p:nvPr/>
        </p:nvSpPr>
        <p:spPr>
          <a:xfrm>
            <a:off x="525837" y="1172489"/>
            <a:ext cx="1466555" cy="307777"/>
          </a:xfrm>
          <a:prstGeom prst="rect">
            <a:avLst/>
          </a:prstGeom>
          <a:noFill/>
        </p:spPr>
        <p:txBody>
          <a:bodyPr wrap="none" rtlCol="0">
            <a:spAutoFit/>
          </a:bodyPr>
          <a:lstStyle/>
          <a:p>
            <a:r>
              <a:rPr lang="en-GB" sz="1400"/>
              <a:t>(Positive polarity)</a:t>
            </a:r>
          </a:p>
        </p:txBody>
      </p:sp>
      <p:sp>
        <p:nvSpPr>
          <p:cNvPr id="24" name="ZoneTexte 19">
            <a:extLst>
              <a:ext uri="{FF2B5EF4-FFF2-40B4-BE49-F238E27FC236}">
                <a16:creationId xmlns:a16="http://schemas.microsoft.com/office/drawing/2014/main" id="{B1ABBA76-FF4F-D14C-BA1B-E402D7C2C5DC}"/>
              </a:ext>
            </a:extLst>
          </p:cNvPr>
          <p:cNvSpPr txBox="1"/>
          <p:nvPr/>
        </p:nvSpPr>
        <p:spPr>
          <a:xfrm>
            <a:off x="3066930" y="1205845"/>
            <a:ext cx="1542089" cy="307777"/>
          </a:xfrm>
          <a:prstGeom prst="rect">
            <a:avLst/>
          </a:prstGeom>
          <a:noFill/>
        </p:spPr>
        <p:txBody>
          <a:bodyPr wrap="none" rtlCol="0">
            <a:spAutoFit/>
          </a:bodyPr>
          <a:lstStyle/>
          <a:p>
            <a:r>
              <a:rPr lang="en-GB" sz="1400"/>
              <a:t>(Negative polarity)</a:t>
            </a:r>
          </a:p>
        </p:txBody>
      </p:sp>
      <p:sp>
        <p:nvSpPr>
          <p:cNvPr id="26" name="ZoneTexte 25">
            <a:extLst>
              <a:ext uri="{FF2B5EF4-FFF2-40B4-BE49-F238E27FC236}">
                <a16:creationId xmlns:a16="http://schemas.microsoft.com/office/drawing/2014/main" id="{D711E918-7EA2-EF47-B87C-E367AA02E31A}"/>
              </a:ext>
            </a:extLst>
          </p:cNvPr>
          <p:cNvSpPr txBox="1"/>
          <p:nvPr/>
        </p:nvSpPr>
        <p:spPr>
          <a:xfrm>
            <a:off x="1622734" y="1509799"/>
            <a:ext cx="388248" cy="369332"/>
          </a:xfrm>
          <a:prstGeom prst="rect">
            <a:avLst/>
          </a:prstGeom>
          <a:noFill/>
        </p:spPr>
        <p:txBody>
          <a:bodyPr wrap="none" rtlCol="0">
            <a:spAutoFit/>
          </a:bodyPr>
          <a:lstStyle/>
          <a:p>
            <a:r>
              <a:rPr lang="en-GB">
                <a:solidFill>
                  <a:schemeClr val="bg1"/>
                </a:solidFill>
                <a:latin typeface="Symbol" pitchFamily="2" charset="2"/>
              </a:rPr>
              <a:t>p</a:t>
            </a:r>
            <a:r>
              <a:rPr lang="en-GB" baseline="30000">
                <a:solidFill>
                  <a:schemeClr val="bg1"/>
                </a:solidFill>
              </a:rPr>
              <a:t>+</a:t>
            </a:r>
          </a:p>
        </p:txBody>
      </p:sp>
      <p:sp>
        <p:nvSpPr>
          <p:cNvPr id="27" name="ZoneTexte 26">
            <a:extLst>
              <a:ext uri="{FF2B5EF4-FFF2-40B4-BE49-F238E27FC236}">
                <a16:creationId xmlns:a16="http://schemas.microsoft.com/office/drawing/2014/main" id="{107FA68F-D537-FD44-937D-000FEA994240}"/>
              </a:ext>
            </a:extLst>
          </p:cNvPr>
          <p:cNvSpPr txBox="1"/>
          <p:nvPr/>
        </p:nvSpPr>
        <p:spPr>
          <a:xfrm>
            <a:off x="4225731" y="1503982"/>
            <a:ext cx="388248" cy="369332"/>
          </a:xfrm>
          <a:prstGeom prst="rect">
            <a:avLst/>
          </a:prstGeom>
          <a:noFill/>
        </p:spPr>
        <p:txBody>
          <a:bodyPr wrap="square" rtlCol="0">
            <a:spAutoFit/>
          </a:bodyPr>
          <a:lstStyle/>
          <a:p>
            <a:r>
              <a:rPr lang="en-GB">
                <a:solidFill>
                  <a:schemeClr val="bg1"/>
                </a:solidFill>
                <a:latin typeface="Symbol" pitchFamily="2" charset="2"/>
              </a:rPr>
              <a:t>p</a:t>
            </a:r>
            <a:r>
              <a:rPr lang="en-GB" baseline="30000">
                <a:solidFill>
                  <a:schemeClr val="bg1"/>
                </a:solidFill>
              </a:rPr>
              <a:t>-</a:t>
            </a:r>
          </a:p>
        </p:txBody>
      </p:sp>
      <p:sp>
        <p:nvSpPr>
          <p:cNvPr id="28" name="ZoneTexte 27">
            <a:extLst>
              <a:ext uri="{FF2B5EF4-FFF2-40B4-BE49-F238E27FC236}">
                <a16:creationId xmlns:a16="http://schemas.microsoft.com/office/drawing/2014/main" id="{5E70D963-7647-1E47-A7A0-1728267AB089}"/>
              </a:ext>
            </a:extLst>
          </p:cNvPr>
          <p:cNvSpPr txBox="1"/>
          <p:nvPr/>
        </p:nvSpPr>
        <p:spPr>
          <a:xfrm>
            <a:off x="1652667" y="3096302"/>
            <a:ext cx="396262" cy="369332"/>
          </a:xfrm>
          <a:prstGeom prst="rect">
            <a:avLst/>
          </a:prstGeom>
          <a:noFill/>
        </p:spPr>
        <p:txBody>
          <a:bodyPr wrap="none" rtlCol="0">
            <a:spAutoFit/>
          </a:bodyPr>
          <a:lstStyle/>
          <a:p>
            <a:r>
              <a:rPr lang="en-GB">
                <a:solidFill>
                  <a:schemeClr val="bg1"/>
                </a:solidFill>
                <a:latin typeface="Symbol" pitchFamily="2" charset="2"/>
              </a:rPr>
              <a:t>p</a:t>
            </a:r>
            <a:r>
              <a:rPr lang="en-GB" baseline="30000">
                <a:solidFill>
                  <a:schemeClr val="bg1"/>
                </a:solidFill>
                <a:latin typeface="Symbol" pitchFamily="2" charset="2"/>
              </a:rPr>
              <a:t>-</a:t>
            </a:r>
            <a:endParaRPr lang="en-GB" baseline="30000">
              <a:solidFill>
                <a:schemeClr val="bg1"/>
              </a:solidFill>
            </a:endParaRPr>
          </a:p>
        </p:txBody>
      </p:sp>
      <p:sp>
        <p:nvSpPr>
          <p:cNvPr id="29" name="ZoneTexte 28">
            <a:extLst>
              <a:ext uri="{FF2B5EF4-FFF2-40B4-BE49-F238E27FC236}">
                <a16:creationId xmlns:a16="http://schemas.microsoft.com/office/drawing/2014/main" id="{2E1DBA1E-6ACC-6148-9769-8AF31614CE6D}"/>
              </a:ext>
            </a:extLst>
          </p:cNvPr>
          <p:cNvSpPr txBox="1"/>
          <p:nvPr/>
        </p:nvSpPr>
        <p:spPr>
          <a:xfrm>
            <a:off x="4256404" y="3081564"/>
            <a:ext cx="396262" cy="369332"/>
          </a:xfrm>
          <a:prstGeom prst="rect">
            <a:avLst/>
          </a:prstGeom>
          <a:noFill/>
        </p:spPr>
        <p:txBody>
          <a:bodyPr wrap="none" rtlCol="0">
            <a:spAutoFit/>
          </a:bodyPr>
          <a:lstStyle/>
          <a:p>
            <a:r>
              <a:rPr lang="en-GB">
                <a:solidFill>
                  <a:schemeClr val="bg1"/>
                </a:solidFill>
                <a:latin typeface="Symbol" pitchFamily="2" charset="2"/>
              </a:rPr>
              <a:t>p</a:t>
            </a:r>
            <a:r>
              <a:rPr lang="en-GB" baseline="30000">
                <a:solidFill>
                  <a:schemeClr val="bg1"/>
                </a:solidFill>
                <a:latin typeface="Symbol" pitchFamily="2" charset="2"/>
              </a:rPr>
              <a:t>-</a:t>
            </a:r>
            <a:endParaRPr lang="en-GB" baseline="30000">
              <a:solidFill>
                <a:schemeClr val="bg1"/>
              </a:solidFill>
            </a:endParaRPr>
          </a:p>
        </p:txBody>
      </p:sp>
      <p:sp>
        <p:nvSpPr>
          <p:cNvPr id="30" name="ZoneTexte 29">
            <a:extLst>
              <a:ext uri="{FF2B5EF4-FFF2-40B4-BE49-F238E27FC236}">
                <a16:creationId xmlns:a16="http://schemas.microsoft.com/office/drawing/2014/main" id="{1E9BBEF4-0B45-7F42-A1D8-6F5DAD7F921D}"/>
              </a:ext>
            </a:extLst>
          </p:cNvPr>
          <p:cNvSpPr txBox="1"/>
          <p:nvPr/>
        </p:nvSpPr>
        <p:spPr>
          <a:xfrm>
            <a:off x="3436931" y="1932343"/>
            <a:ext cx="1244187" cy="276999"/>
          </a:xfrm>
          <a:prstGeom prst="rect">
            <a:avLst/>
          </a:prstGeom>
          <a:noFill/>
        </p:spPr>
        <p:txBody>
          <a:bodyPr wrap="none" rtlCol="0">
            <a:spAutoFit/>
          </a:bodyPr>
          <a:lstStyle/>
          <a:p>
            <a:r>
              <a:rPr lang="en-GB" sz="1200">
                <a:solidFill>
                  <a:schemeClr val="bg1"/>
                </a:solidFill>
              </a:rPr>
              <a:t>(After focussing) </a:t>
            </a:r>
          </a:p>
        </p:txBody>
      </p:sp>
      <p:sp>
        <p:nvSpPr>
          <p:cNvPr id="31" name="ZoneTexte 30">
            <a:extLst>
              <a:ext uri="{FF2B5EF4-FFF2-40B4-BE49-F238E27FC236}">
                <a16:creationId xmlns:a16="http://schemas.microsoft.com/office/drawing/2014/main" id="{836A853D-0736-A945-B48E-2A237C7D1D0A}"/>
              </a:ext>
            </a:extLst>
          </p:cNvPr>
          <p:cNvSpPr txBox="1"/>
          <p:nvPr/>
        </p:nvSpPr>
        <p:spPr>
          <a:xfrm>
            <a:off x="3410651" y="3429087"/>
            <a:ext cx="1208921" cy="276999"/>
          </a:xfrm>
          <a:prstGeom prst="rect">
            <a:avLst/>
          </a:prstGeom>
          <a:noFill/>
        </p:spPr>
        <p:txBody>
          <a:bodyPr wrap="none" rtlCol="0">
            <a:spAutoFit/>
          </a:bodyPr>
          <a:lstStyle/>
          <a:p>
            <a:r>
              <a:rPr lang="en-GB" sz="1200">
                <a:solidFill>
                  <a:schemeClr val="bg1"/>
                </a:solidFill>
              </a:rPr>
              <a:t>(After focussing)</a:t>
            </a:r>
          </a:p>
        </p:txBody>
      </p:sp>
      <p:sp>
        <p:nvSpPr>
          <p:cNvPr id="32" name="ZoneTexte 31">
            <a:extLst>
              <a:ext uri="{FF2B5EF4-FFF2-40B4-BE49-F238E27FC236}">
                <a16:creationId xmlns:a16="http://schemas.microsoft.com/office/drawing/2014/main" id="{2C5D555F-09A6-E64F-9DE0-0811BBF50415}"/>
              </a:ext>
            </a:extLst>
          </p:cNvPr>
          <p:cNvSpPr txBox="1"/>
          <p:nvPr/>
        </p:nvSpPr>
        <p:spPr>
          <a:xfrm>
            <a:off x="896511" y="1917027"/>
            <a:ext cx="1148648" cy="276999"/>
          </a:xfrm>
          <a:prstGeom prst="rect">
            <a:avLst/>
          </a:prstGeom>
          <a:noFill/>
        </p:spPr>
        <p:txBody>
          <a:bodyPr wrap="none" rtlCol="0">
            <a:spAutoFit/>
          </a:bodyPr>
          <a:lstStyle/>
          <a:p>
            <a:r>
              <a:rPr lang="en-GB" sz="1200">
                <a:solidFill>
                  <a:schemeClr val="bg1"/>
                </a:solidFill>
              </a:rPr>
              <a:t>(At target level)</a:t>
            </a:r>
          </a:p>
        </p:txBody>
      </p:sp>
      <p:sp>
        <p:nvSpPr>
          <p:cNvPr id="33" name="ZoneTexte 32">
            <a:extLst>
              <a:ext uri="{FF2B5EF4-FFF2-40B4-BE49-F238E27FC236}">
                <a16:creationId xmlns:a16="http://schemas.microsoft.com/office/drawing/2014/main" id="{78159570-253D-9D45-8723-1030E74B6282}"/>
              </a:ext>
            </a:extLst>
          </p:cNvPr>
          <p:cNvSpPr txBox="1"/>
          <p:nvPr/>
        </p:nvSpPr>
        <p:spPr>
          <a:xfrm>
            <a:off x="886600" y="3433401"/>
            <a:ext cx="1148648" cy="276999"/>
          </a:xfrm>
          <a:prstGeom prst="rect">
            <a:avLst/>
          </a:prstGeom>
          <a:noFill/>
        </p:spPr>
        <p:txBody>
          <a:bodyPr wrap="none" rtlCol="0">
            <a:spAutoFit/>
          </a:bodyPr>
          <a:lstStyle/>
          <a:p>
            <a:r>
              <a:rPr lang="en-GB" sz="1200">
                <a:solidFill>
                  <a:schemeClr val="bg1"/>
                </a:solidFill>
              </a:rPr>
              <a:t>(At target level)</a:t>
            </a:r>
          </a:p>
        </p:txBody>
      </p:sp>
    </p:spTree>
    <p:extLst>
      <p:ext uri="{BB962C8B-B14F-4D97-AF65-F5344CB8AC3E}">
        <p14:creationId xmlns:p14="http://schemas.microsoft.com/office/powerpoint/2010/main" val="3761154084"/>
      </p:ext>
    </p:extLst>
  </p:cSld>
  <p:clrMapOvr>
    <a:masterClrMapping/>
  </p:clrMapOvr>
  <p:transition spd="slow"/>
  <p:timing>
    <p:tnLst>
      <p:par>
        <p:cTn id="1" dur="indefinite" restart="never" nodeType="tmRoot"/>
      </p:par>
    </p:tnLst>
  </p:timing>
  <p:extLst mod="1">
    <p:ext uri="{3A86A75C-4F4B-4683-9AE1-C65F6400EC91}">
      <p14:laserTraceLst xmlns:p14="http://schemas.microsoft.com/office/powerpoint/2010/main">
        <p14:tracePtLst>
          <p14:tracePt t="5918" x="4587875" y="6149975"/>
          <p14:tracePt t="5925" x="4568825" y="6137275"/>
          <p14:tracePt t="5934" x="4521200" y="6105525"/>
          <p14:tracePt t="5951" x="4473575" y="5991225"/>
          <p14:tracePt t="5967" x="4435475" y="5759450"/>
          <p14:tracePt t="5985" x="4397375" y="5514975"/>
          <p14:tracePt t="6002" x="4298950" y="5207000"/>
          <p14:tracePt t="6017" x="4203700" y="4918075"/>
          <p14:tracePt t="6035" x="4076700" y="4505325"/>
          <p14:tracePt t="6051" x="3968750" y="4213225"/>
          <p14:tracePt t="6068" x="3838575" y="3930650"/>
          <p14:tracePt t="6084" x="3711575" y="3752850"/>
          <p14:tracePt t="6101" x="3546475" y="3546475"/>
          <p14:tracePt t="6118" x="3448050" y="3457575"/>
          <p14:tracePt t="6134" x="3314700" y="3346450"/>
          <p14:tracePt t="6152" x="3270250" y="3321050"/>
          <p14:tracePt t="6167" x="3235325" y="3298825"/>
          <p14:tracePt t="6185" x="3159125" y="3270250"/>
          <p14:tracePt t="6201" x="3086100" y="3248025"/>
          <p14:tracePt t="6217" x="3028950" y="3235325"/>
          <p14:tracePt t="6235" x="2955925" y="3216275"/>
          <p14:tracePt t="6251" x="2873375" y="3203575"/>
          <p14:tracePt t="6267" x="2857500" y="3197225"/>
          <p14:tracePt t="6285" x="2835275" y="3187700"/>
          <p14:tracePt t="6301" x="2828925" y="3171825"/>
          <p14:tracePt t="6319" x="2825750" y="3155950"/>
          <p14:tracePt t="6335" x="2822575" y="3152775"/>
          <p14:tracePt t="7800" x="2822575" y="3149600"/>
          <p14:tracePt t="7807" x="2841625" y="3130550"/>
          <p14:tracePt t="7815" x="2860675" y="3105150"/>
          <p14:tracePt t="7823" x="2898775" y="3082925"/>
          <p14:tracePt t="7839" x="2936875" y="3060700"/>
          <p14:tracePt t="7856" x="3013075" y="2997200"/>
          <p14:tracePt t="7872" x="3105150" y="2901950"/>
          <p14:tracePt t="7889" x="3203575" y="2803525"/>
          <p14:tracePt t="7905" x="3244850" y="2743200"/>
          <p14:tracePt t="7922" x="3333750" y="2581275"/>
          <p14:tracePt t="7938" x="3359150" y="2460625"/>
          <p14:tracePt t="7956" x="3375025" y="2343150"/>
          <p14:tracePt t="7972" x="3375025" y="2203450"/>
          <p14:tracePt t="7989" x="3327400" y="2082800"/>
          <p14:tracePt t="8006" x="3286125" y="1949450"/>
          <p14:tracePt t="8023" x="3238500" y="1825625"/>
          <p14:tracePt t="8039" x="3190875" y="1733550"/>
          <p14:tracePt t="8056" x="3162300" y="1670050"/>
          <p14:tracePt t="8072" x="3136900" y="1619250"/>
          <p14:tracePt t="8089" x="3124200" y="1584325"/>
          <p14:tracePt t="8105" x="3117850" y="1546225"/>
          <p14:tracePt t="8123" x="3111500" y="1527175"/>
          <p14:tracePt t="8139" x="3108325" y="1504950"/>
          <p14:tracePt t="8156" x="3111500" y="1476375"/>
          <p14:tracePt t="8173" x="3108325" y="1450975"/>
          <p14:tracePt t="8188" x="3101975" y="1428750"/>
          <p14:tracePt t="8206" x="3095625" y="1409700"/>
          <p14:tracePt t="8223" x="3092450" y="1393825"/>
          <p14:tracePt t="8239" x="3082925" y="1371600"/>
          <p14:tracePt t="8256" x="3051175" y="1327150"/>
          <p14:tracePt t="8273" x="3048000" y="1314450"/>
          <p14:tracePt t="8289" x="3035300" y="1289050"/>
          <p14:tracePt t="8305" x="3013075" y="1247775"/>
          <p14:tracePt t="8322" x="3003550" y="1238250"/>
          <p14:tracePt t="8339" x="2987675" y="1231900"/>
          <p14:tracePt t="8355" x="2971800" y="1222375"/>
          <p14:tracePt t="8372" x="2946400" y="1212850"/>
          <p14:tracePt t="8389" x="2936875" y="1206500"/>
          <p14:tracePt t="8405" x="2924175" y="1203325"/>
          <p14:tracePt t="8422" x="2905125" y="1203325"/>
          <p14:tracePt t="8438" x="2882900" y="1196975"/>
          <p14:tracePt t="8456" x="2847975" y="1196975"/>
          <p14:tracePt t="8473" x="2816225" y="1196975"/>
          <p14:tracePt t="8489" x="2787650" y="1196975"/>
          <p14:tracePt t="8506" x="2774950" y="1196975"/>
          <p14:tracePt t="8540" x="2768600" y="1196975"/>
          <p14:tracePt t="8806" x="2765425" y="1196975"/>
          <p14:tracePt t="8813" x="2749550" y="1196975"/>
          <p14:tracePt t="8821" x="2740025" y="1196975"/>
          <p14:tracePt t="8829" x="2724150" y="1196975"/>
          <p14:tracePt t="8845" x="2698750" y="1196975"/>
          <p14:tracePt t="8861" x="2670175" y="1196975"/>
          <p14:tracePt t="8878" x="2628900" y="1196975"/>
          <p14:tracePt t="8895" x="2606675" y="1196975"/>
          <p14:tracePt t="8912" x="2593975" y="1196975"/>
          <p14:tracePt t="8929" x="2584450" y="1196975"/>
          <p14:tracePt t="8951" x="2574925" y="1196975"/>
          <p14:tracePt t="8962" x="2565400" y="1196975"/>
          <p14:tracePt t="8978" x="2543175" y="1196975"/>
          <p14:tracePt t="8995" x="2520950" y="1206500"/>
          <p14:tracePt t="9012" x="2489200" y="1216025"/>
          <p14:tracePt t="9029" x="2479675" y="1216025"/>
          <p14:tracePt t="9045" x="2463800" y="1225550"/>
          <p14:tracePt t="9061" x="2441575" y="1238250"/>
          <p14:tracePt t="9079" x="2432050" y="1247775"/>
          <p14:tracePt t="9095" x="2428875" y="1250950"/>
          <p14:tracePt t="9112" x="2428875" y="1266825"/>
          <p14:tracePt t="9128" x="2428875" y="1285875"/>
          <p14:tracePt t="9145" x="2428875" y="1289050"/>
          <p14:tracePt t="9162" x="2428875" y="1301750"/>
          <p14:tracePt t="9179" x="2422525" y="1308100"/>
          <p14:tracePt t="9195" x="2422525" y="1320800"/>
          <p14:tracePt t="9212" x="2425700" y="1336675"/>
          <p14:tracePt t="9228" x="2432050" y="1349375"/>
          <p14:tracePt t="9245" x="2435225" y="1365250"/>
          <p14:tracePt t="9262" x="2444750" y="1374775"/>
          <p14:tracePt t="9278" x="2460625" y="1390650"/>
          <p14:tracePt t="9296" x="2470150" y="1400175"/>
          <p14:tracePt t="9312" x="2479675" y="1428750"/>
          <p14:tracePt t="9329" x="2501900" y="1438275"/>
          <p14:tracePt t="9345" x="2530475" y="1444625"/>
          <p14:tracePt t="9361" x="2613025" y="1470025"/>
          <p14:tracePt t="9379" x="2676525" y="1498600"/>
          <p14:tracePt t="9395" x="2746375" y="1511300"/>
          <p14:tracePt t="9412" x="2787650" y="1524000"/>
          <p14:tracePt t="9428" x="2822575" y="1524000"/>
          <p14:tracePt t="9445" x="2870200" y="1539875"/>
          <p14:tracePt t="9462" x="2905125" y="1539875"/>
          <p14:tracePt t="9478" x="2946400" y="1539875"/>
          <p14:tracePt t="9495" x="2981325" y="1546225"/>
          <p14:tracePt t="9512" x="3009900" y="1558925"/>
          <p14:tracePt t="9528" x="3035300" y="1565275"/>
          <p14:tracePt t="9545" x="3051175" y="1565275"/>
          <p14:tracePt t="9562" x="3070225" y="1565275"/>
          <p14:tracePt t="9578" x="3086100" y="1568450"/>
          <p14:tracePt t="9596" x="3111500" y="1568450"/>
          <p14:tracePt t="9612" x="3140075" y="1568450"/>
          <p14:tracePt t="9629" x="3178175" y="1568450"/>
          <p14:tracePt t="9645" x="3216275" y="1568450"/>
          <p14:tracePt t="9662" x="3235325" y="1568450"/>
          <p14:tracePt t="9679" x="3270250" y="1565275"/>
          <p14:tracePt t="9695" x="3286125" y="1565275"/>
          <p14:tracePt t="9712" x="3305175" y="1562100"/>
          <p14:tracePt t="9728" x="3311525" y="1562100"/>
          <p14:tracePt t="9745" x="3317875" y="1562100"/>
          <p14:tracePt t="9761" x="3340100" y="1562100"/>
          <p14:tracePt t="9779" x="3359150" y="1555750"/>
          <p14:tracePt t="9795" x="3387725" y="1555750"/>
          <p14:tracePt t="9811" x="3413125" y="1546225"/>
          <p14:tracePt t="9829" x="3425825" y="1539875"/>
          <p14:tracePt t="9845" x="3438525" y="1536700"/>
          <p14:tracePt t="9862" x="3463925" y="1530350"/>
          <p14:tracePt t="9878" x="3473450" y="1530350"/>
          <p14:tracePt t="9895" x="3482975" y="1520825"/>
          <p14:tracePt t="9912" x="3492500" y="1517650"/>
          <p14:tracePt t="9928" x="3502025" y="1508125"/>
          <p14:tracePt t="9945" x="3511550" y="1504950"/>
          <p14:tracePt t="9962" x="3517900" y="1495425"/>
          <p14:tracePt t="9978" x="3524250" y="1489075"/>
          <p14:tracePt t="9996" x="3527425" y="1479550"/>
          <p14:tracePt t="10013" x="3533775" y="1460500"/>
          <p14:tracePt t="10029" x="3536950" y="1447800"/>
          <p14:tracePt t="10045" x="3543300" y="1435100"/>
          <p14:tracePt t="10061" x="3543300" y="1416050"/>
          <p14:tracePt t="10078" x="3543300" y="1409700"/>
          <p14:tracePt t="10095" x="3543300" y="1400175"/>
          <p14:tracePt t="10112" x="3543300" y="1384300"/>
          <p14:tracePt t="10146" x="3543300" y="1371600"/>
          <p14:tracePt t="10162" x="3536950" y="1355725"/>
          <p14:tracePt t="10179" x="3533775" y="1343025"/>
          <p14:tracePt t="10195" x="3527425" y="1327150"/>
          <p14:tracePt t="10212" x="3527425" y="1314450"/>
          <p14:tracePt t="10229" x="3524250" y="1304925"/>
          <p14:tracePt t="10245" x="3517900" y="1289050"/>
          <p14:tracePt t="10263" x="3514725" y="1270000"/>
          <p14:tracePt t="10279" x="3514725" y="1266825"/>
          <p14:tracePt t="10295" x="3508375" y="1257300"/>
          <p14:tracePt t="10311" x="3505200" y="1238250"/>
          <p14:tracePt t="10329" x="3495675" y="1222375"/>
          <p14:tracePt t="10345" x="3479800" y="1206500"/>
          <p14:tracePt t="10362" x="3473450" y="1196975"/>
          <p14:tracePt t="10378" x="3470275" y="1190625"/>
          <p14:tracePt t="10396" x="3460750" y="1181100"/>
          <p14:tracePt t="10412" x="3451225" y="1171575"/>
          <p14:tracePt t="10428" x="3441700" y="1162050"/>
          <p14:tracePt t="10445" x="3435350" y="1158875"/>
          <p14:tracePt t="10447" x="3429000" y="1158875"/>
          <p14:tracePt t="10464" x="3425825" y="1152525"/>
          <p14:tracePt t="10479" x="3419475" y="1149350"/>
          <p14:tracePt t="10495" x="3416300" y="1143000"/>
          <p14:tracePt t="10511" x="3409950" y="1143000"/>
          <p14:tracePt t="10528" x="3406775" y="1143000"/>
          <p14:tracePt t="10545" x="3403600" y="1139825"/>
          <p14:tracePt t="10561" x="3397250" y="1139825"/>
          <p14:tracePt t="10579" x="3387725" y="1133475"/>
          <p14:tracePt t="11028" x="3387725" y="1130300"/>
          <p14:tracePt t="11043" x="3384550" y="1130300"/>
          <p14:tracePt t="11051" x="3375025" y="1130300"/>
          <p14:tracePt t="11059" x="3368675" y="1130300"/>
          <p14:tracePt t="11067" x="3359150" y="1130300"/>
          <p14:tracePt t="11082" x="3355975" y="1130300"/>
          <p14:tracePt t="11099" x="3343275" y="1130300"/>
          <p14:tracePt t="11132" x="3336925" y="1130300"/>
          <p14:tracePt t="12963" x="3336925" y="1136650"/>
          <p14:tracePt t="12969" x="3333750" y="1146175"/>
          <p14:tracePt t="12985" x="3327400" y="1149350"/>
          <p14:tracePt t="12993" x="3324225" y="1149350"/>
          <p14:tracePt t="13002" x="3324225" y="1155700"/>
          <p14:tracePt t="13018" x="3324225" y="1158875"/>
          <p14:tracePt t="13035" x="3317875" y="1165225"/>
          <p14:tracePt t="13051" x="3308350" y="1174750"/>
          <p14:tracePt t="13068" x="3298825" y="1184275"/>
          <p14:tracePt t="13085" x="3289300" y="1196975"/>
          <p14:tracePt t="13101" x="3286125" y="1206500"/>
          <p14:tracePt t="13117" x="3279775" y="1222375"/>
          <p14:tracePt t="13135" x="3273425" y="1241425"/>
          <p14:tracePt t="13151" x="3270250" y="1263650"/>
          <p14:tracePt t="13167" x="3263900" y="1266825"/>
          <p14:tracePt t="13185" x="3263900" y="1282700"/>
          <p14:tracePt t="13202" x="3263900" y="1301750"/>
          <p14:tracePt t="13218" x="3260725" y="1317625"/>
          <p14:tracePt t="13234" x="3254375" y="1343025"/>
          <p14:tracePt t="13251" x="3254375" y="1352550"/>
          <p14:tracePt t="13267" x="3248025" y="1365250"/>
          <p14:tracePt t="13285" x="3248025" y="1384300"/>
          <p14:tracePt t="13301" x="3248025" y="1387475"/>
          <p14:tracePt t="13318" x="3248025" y="1403350"/>
          <p14:tracePt t="13335" x="3248025" y="1428750"/>
          <p14:tracePt t="13352" x="3248025" y="1444625"/>
          <p14:tracePt t="13368" x="3248025" y="1460500"/>
          <p14:tracePt t="13385" x="3248025" y="1498600"/>
          <p14:tracePt t="13401" x="3244850" y="1520825"/>
          <p14:tracePt t="13418" x="3238500" y="1546225"/>
          <p14:tracePt t="13435" x="3232150" y="1562100"/>
          <p14:tracePt t="13451" x="3222625" y="1571625"/>
          <p14:tracePt t="13467" x="3222625" y="1581150"/>
          <p14:tracePt t="13484" x="3222625" y="1584325"/>
          <p14:tracePt t="13824" x="3222625" y="1590675"/>
          <p14:tracePt t="13831" x="3222625" y="1609725"/>
          <p14:tracePt t="13839" x="3222625" y="1635125"/>
          <p14:tracePt t="13847" x="3216275" y="1676400"/>
          <p14:tracePt t="13862" x="3209925" y="1701800"/>
          <p14:tracePt t="13879" x="3187700" y="1781175"/>
          <p14:tracePt t="13896" x="3178175" y="1984375"/>
          <p14:tracePt t="13913" x="3209925" y="2136775"/>
          <p14:tracePt t="13929" x="3263900" y="2301875"/>
          <p14:tracePt t="13946" x="3352800" y="2486025"/>
          <p14:tracePt t="13963" x="3470275" y="2606675"/>
          <p14:tracePt t="13979" x="3629025" y="2711450"/>
          <p14:tracePt t="13997" x="3848100" y="2825750"/>
          <p14:tracePt t="14013" x="4137025" y="2879725"/>
          <p14:tracePt t="14030" x="4378325" y="2898775"/>
          <p14:tracePt t="14047" x="4568825" y="2908300"/>
          <p14:tracePt t="14063" x="4740275" y="2882900"/>
          <p14:tracePt t="14079" x="4883150" y="2841625"/>
          <p14:tracePt t="14097" x="4978400" y="2778125"/>
          <p14:tracePt t="14112" x="5022850" y="2701925"/>
          <p14:tracePt t="14129" x="5060950" y="2590800"/>
          <p14:tracePt t="14146" x="5070475" y="2397125"/>
          <p14:tracePt t="14163" x="5054600" y="2257425"/>
          <p14:tracePt t="14179" x="5032375" y="2136775"/>
          <p14:tracePt t="14196" x="5010150" y="2047875"/>
          <p14:tracePt t="14213" x="4987925" y="1968500"/>
          <p14:tracePt t="14229" x="4975225" y="1908175"/>
          <p14:tracePt t="14246" x="4953000" y="1847850"/>
          <p14:tracePt t="14263" x="4924425" y="1765300"/>
          <p14:tracePt t="14279" x="4873625" y="1692275"/>
          <p14:tracePt t="14297" x="4822825" y="1625600"/>
          <p14:tracePt t="14313" x="4752975" y="1546225"/>
          <p14:tracePt t="14329" x="4683125" y="1489075"/>
          <p14:tracePt t="14347" x="4610100" y="1450975"/>
          <p14:tracePt t="14363" x="4540250" y="1412875"/>
          <p14:tracePt t="14379" x="4489450" y="1400175"/>
          <p14:tracePt t="14396" x="4343400" y="1368425"/>
          <p14:tracePt t="14413" x="4225925" y="1355725"/>
          <p14:tracePt t="14429" x="4083050" y="1320800"/>
          <p14:tracePt t="14446" x="3924300" y="1311275"/>
          <p14:tracePt t="14463" x="3762375" y="1295400"/>
          <p14:tracePt t="14479" x="3590925" y="1270000"/>
          <p14:tracePt t="14497" x="3403600" y="1270000"/>
          <p14:tracePt t="14513" x="3232150" y="1282700"/>
          <p14:tracePt t="14530" x="3060700" y="1301750"/>
          <p14:tracePt t="14547" x="2901950" y="1317625"/>
          <p14:tracePt t="14563" x="2730500" y="1343025"/>
          <p14:tracePt t="14579" x="2568575" y="1368425"/>
          <p14:tracePt t="14596" x="2368550" y="1444625"/>
          <p14:tracePt t="14612" x="2336800" y="1492250"/>
          <p14:tracePt t="14630" x="2247900" y="1581150"/>
          <p14:tracePt t="14646" x="2162175" y="1724025"/>
          <p14:tracePt t="14663" x="2117725" y="1816100"/>
          <p14:tracePt t="14679" x="2073275" y="1949450"/>
          <p14:tracePt t="14696" x="2035175" y="2073275"/>
          <p14:tracePt t="14713" x="2009775" y="2222500"/>
          <p14:tracePt t="14729" x="1993900" y="2343150"/>
          <p14:tracePt t="14746" x="1993900" y="2447925"/>
          <p14:tracePt t="14763" x="1987550" y="2527300"/>
          <p14:tracePt t="14779" x="1987550" y="2613025"/>
          <p14:tracePt t="14797" x="1990725" y="2711450"/>
          <p14:tracePt t="14813" x="1990725" y="2797175"/>
          <p14:tracePt t="14829" x="1978025" y="2895600"/>
          <p14:tracePt t="14847" x="1978025" y="3013075"/>
          <p14:tracePt t="14862" x="1974850" y="3124200"/>
          <p14:tracePt t="14879" x="1974850" y="3178175"/>
          <p14:tracePt t="14896" x="1997075" y="3289300"/>
          <p14:tracePt t="14913" x="2022475" y="3333750"/>
          <p14:tracePt t="14930" x="2035175" y="3368675"/>
          <p14:tracePt t="14946" x="2051050" y="3397250"/>
          <p14:tracePt t="14963" x="2073275" y="3476625"/>
          <p14:tracePt t="14979" x="2098675" y="3517900"/>
          <p14:tracePt t="14996" x="2130425" y="3571875"/>
          <p14:tracePt t="15013" x="2168525" y="3619500"/>
          <p14:tracePt t="15030" x="2200275" y="3663950"/>
          <p14:tracePt t="15046" x="2247900" y="3705225"/>
          <p14:tracePt t="15063" x="2301875" y="3752850"/>
          <p14:tracePt t="15079" x="2397125" y="3822700"/>
          <p14:tracePt t="15096" x="2489200" y="3879850"/>
          <p14:tracePt t="15113" x="2571750" y="3908425"/>
          <p14:tracePt t="15129" x="2651125" y="3959225"/>
          <p14:tracePt t="15146" x="2730500" y="3981450"/>
          <p14:tracePt t="15163" x="2813050" y="4029075"/>
          <p14:tracePt t="15180" x="2917825" y="4086225"/>
          <p14:tracePt t="15197" x="3009900" y="4114800"/>
          <p14:tracePt t="15213" x="3130550" y="4149725"/>
          <p14:tracePt t="15230" x="3302000" y="4175125"/>
          <p14:tracePt t="15247" x="3473450" y="4210050"/>
          <p14:tracePt t="15262" x="3654425" y="4225925"/>
          <p14:tracePt t="15280" x="3844925" y="4241800"/>
          <p14:tracePt t="15297" x="4025900" y="4241800"/>
          <p14:tracePt t="15313" x="4194175" y="4238625"/>
          <p14:tracePt t="15329" x="4403725" y="4229100"/>
          <p14:tracePt t="15346" x="4692650" y="4184650"/>
          <p14:tracePt t="15363" x="4873625" y="4175125"/>
          <p14:tracePt t="15379" x="5022850" y="4168775"/>
          <p14:tracePt t="15396" x="5203825" y="4143375"/>
          <p14:tracePt t="15413" x="5327650" y="4092575"/>
          <p14:tracePt t="15430" x="5451475" y="4025900"/>
          <p14:tracePt t="15447" x="5530850" y="3946525"/>
          <p14:tracePt t="15463" x="5572125" y="3883025"/>
          <p14:tracePt t="15480" x="5603875" y="3781425"/>
          <p14:tracePt t="15497" x="5610225" y="3714750"/>
          <p14:tracePt t="15512" x="5629275" y="3644900"/>
          <p14:tracePt t="15514" x="5638800" y="3609975"/>
          <p14:tracePt t="15529" x="5645150" y="3556000"/>
          <p14:tracePt t="15547" x="5645150" y="3438525"/>
          <p14:tracePt t="15563" x="5645150" y="3340100"/>
          <p14:tracePt t="15579" x="5645150" y="3276600"/>
          <p14:tracePt t="15596" x="5641975" y="3124200"/>
          <p14:tracePt t="15613" x="5641975" y="3016250"/>
          <p14:tracePt t="15629" x="5641975" y="2930525"/>
          <p14:tracePt t="15646" x="5629275" y="2873375"/>
          <p14:tracePt t="15663" x="5600700" y="2800350"/>
          <p14:tracePt t="15680" x="5578475" y="2730500"/>
          <p14:tracePt t="15696" x="5559425" y="2679700"/>
          <p14:tracePt t="15713" x="5530850" y="2616200"/>
          <p14:tracePt t="15730" x="5486400" y="2543175"/>
          <p14:tracePt t="15747" x="5426075" y="2476500"/>
          <p14:tracePt t="15762" x="5368925" y="2409825"/>
          <p14:tracePt t="15780" x="5318125" y="2343150"/>
          <p14:tracePt t="15797" x="5257800" y="2276475"/>
          <p14:tracePt t="15813" x="5187950" y="2200275"/>
          <p14:tracePt t="15829" x="5137150" y="2124075"/>
          <p14:tracePt t="15846" x="5060950" y="2012950"/>
          <p14:tracePt t="15863" x="5003800" y="1955800"/>
          <p14:tracePt t="15880" x="4949825" y="1914525"/>
          <p14:tracePt t="15896" x="4892675" y="1866900"/>
          <p14:tracePt t="15913" x="4806950" y="1803400"/>
          <p14:tracePt t="15930" x="4702175" y="1736725"/>
          <p14:tracePt t="15947" x="4610100" y="1698625"/>
          <p14:tracePt t="15963" x="4524375" y="1654175"/>
          <p14:tracePt t="15979" x="4470400" y="1619250"/>
          <p14:tracePt t="15996" x="4419600" y="1587500"/>
          <p14:tracePt t="16013" x="4387850" y="1562100"/>
          <p14:tracePt t="16014" x="4371975" y="1552575"/>
          <p14:tracePt t="16030" x="4346575" y="1530350"/>
          <p14:tracePt t="16046" x="4254500" y="1482725"/>
          <p14:tracePt t="16063" x="4162425" y="1444625"/>
          <p14:tracePt t="16080" x="4111625" y="1431925"/>
          <p14:tracePt t="16096" x="4064000" y="1419225"/>
          <p14:tracePt t="16113" x="4016375" y="1419225"/>
          <p14:tracePt t="16129" x="3949700" y="1412875"/>
          <p14:tracePt t="16146" x="3854450" y="1412875"/>
          <p14:tracePt t="16163" x="3727450" y="1412875"/>
          <p14:tracePt t="16180" x="3638550" y="1416050"/>
          <p14:tracePt t="16197" x="3549650" y="1431925"/>
          <p14:tracePt t="16213" x="3482975" y="1444625"/>
          <p14:tracePt t="16230" x="3422650" y="1454150"/>
          <p14:tracePt t="16247" x="3381375" y="1460500"/>
          <p14:tracePt t="16263" x="3333750" y="1460500"/>
          <p14:tracePt t="16279" x="3276600" y="1463675"/>
          <p14:tracePt t="16296" x="3162300" y="1498600"/>
          <p14:tracePt t="16313" x="3073400" y="1524000"/>
          <p14:tracePt t="16330" x="3022600" y="1549400"/>
          <p14:tracePt t="16346" x="2978150" y="1574800"/>
          <p14:tracePt t="16363" x="2936875" y="1593850"/>
          <p14:tracePt t="16380" x="2905125" y="1622425"/>
          <p14:tracePt t="16396" x="2876550" y="1657350"/>
          <p14:tracePt t="16413" x="2838450" y="1695450"/>
          <p14:tracePt t="16430" x="2813050" y="1749425"/>
          <p14:tracePt t="16447" x="2774950" y="1793875"/>
          <p14:tracePt t="16463" x="2740025" y="1847850"/>
          <p14:tracePt t="16479" x="2701925" y="1920875"/>
          <p14:tracePt t="16496" x="2635250" y="2032000"/>
          <p14:tracePt t="16513" x="2593975" y="2089150"/>
          <p14:tracePt t="16529" x="2511425" y="2193925"/>
          <p14:tracePt t="16546" x="2495550" y="2212975"/>
          <p14:tracePt t="16563" x="2492375" y="2270125"/>
          <p14:tracePt t="16580" x="2479675" y="2298700"/>
          <p14:tracePt t="16596" x="2473325" y="2339975"/>
          <p14:tracePt t="16613" x="2444750" y="2409825"/>
          <p14:tracePt t="16630" x="2432050" y="2479675"/>
          <p14:tracePt t="16646" x="2425700" y="2555875"/>
          <p14:tracePt t="16663" x="2409825" y="2625725"/>
          <p14:tracePt t="16680" x="2409825" y="2701925"/>
          <p14:tracePt t="16697" x="2403475" y="2787650"/>
          <p14:tracePt t="16713" x="2406650" y="2857500"/>
          <p14:tracePt t="16730" x="2413000" y="2933700"/>
          <p14:tracePt t="16747" x="2422525" y="3019425"/>
          <p14:tracePt t="16763" x="2428875" y="3098800"/>
          <p14:tracePt t="16779" x="2466975" y="3235325"/>
          <p14:tracePt t="16796" x="2479675" y="3314700"/>
          <p14:tracePt t="16813" x="2501900" y="3384550"/>
          <p14:tracePt t="16830" x="2514600" y="3441700"/>
          <p14:tracePt t="16846" x="2549525" y="3505200"/>
          <p14:tracePt t="16863" x="2574925" y="3559175"/>
          <p14:tracePt t="16880" x="2622550" y="3622675"/>
          <p14:tracePt t="16896" x="2673350" y="3670300"/>
          <p14:tracePt t="16913" x="2717800" y="3708400"/>
          <p14:tracePt t="16930" x="2784475" y="3759200"/>
          <p14:tracePt t="16946" x="2854325" y="3787775"/>
          <p14:tracePt t="16963" x="2943225" y="3803650"/>
          <p14:tracePt t="16979" x="3054350" y="3835400"/>
          <p14:tracePt t="16996" x="3171825" y="3873500"/>
          <p14:tracePt t="17013" x="3235325" y="3889375"/>
          <p14:tracePt t="17029" x="3251200" y="3889375"/>
          <p14:tracePt t="17302" x="3254375" y="3889375"/>
          <p14:tracePt t="17317" x="3270250" y="3886200"/>
          <p14:tracePt t="17326" x="3295650" y="3873500"/>
          <p14:tracePt t="17333" x="3314700" y="3854450"/>
          <p14:tracePt t="17342" x="3333750" y="3848100"/>
          <p14:tracePt t="17358" x="3349625" y="3832225"/>
          <p14:tracePt t="17374" x="3441700" y="3778250"/>
          <p14:tracePt t="17392" x="3479800" y="3756025"/>
          <p14:tracePt t="17408" x="3556000" y="3702050"/>
          <p14:tracePt t="17425" x="3676650" y="3635375"/>
          <p14:tracePt t="17441" x="3743325" y="3575050"/>
          <p14:tracePt t="17457" x="3765550" y="3552825"/>
          <p14:tracePt t="17475" x="3784600" y="3517900"/>
          <p14:tracePt t="17492" x="3794125" y="3502025"/>
          <p14:tracePt t="17508" x="3797300" y="3486150"/>
          <p14:tracePt t="17525" x="3803650" y="3473450"/>
          <p14:tracePt t="17542" x="3803650" y="3463925"/>
          <p14:tracePt t="17544" x="3803650" y="3454400"/>
          <p14:tracePt t="17557" x="3806825" y="3448050"/>
          <p14:tracePt t="17574" x="3810000" y="3444875"/>
          <p14:tracePt t="17591" x="3816350" y="3435350"/>
          <p14:tracePt t="17607" x="3819525" y="3425825"/>
          <p14:tracePt t="17624" x="3825875" y="3416300"/>
          <p14:tracePt t="17641" x="3835400" y="3406775"/>
          <p14:tracePt t="17658" x="3860800" y="3390900"/>
          <p14:tracePt t="17675" x="3889375" y="3368675"/>
          <p14:tracePt t="17691" x="3927475" y="3336925"/>
          <p14:tracePt t="17707" x="4000500" y="3286125"/>
          <p14:tracePt t="17725" x="4083050" y="3206750"/>
          <p14:tracePt t="17741" x="4137025" y="3165475"/>
          <p14:tracePt t="17757" x="4216400" y="3067050"/>
          <p14:tracePt t="17775" x="4264025" y="2965450"/>
          <p14:tracePt t="17791" x="4298950" y="2911475"/>
          <p14:tracePt t="17809" x="4311650" y="2828925"/>
          <p14:tracePt t="17825" x="4311650" y="2794000"/>
          <p14:tracePt t="17841" x="4311650" y="2740025"/>
          <p14:tracePt t="17857" x="4318000" y="2682875"/>
          <p14:tracePt t="17875" x="4314825" y="2622550"/>
          <p14:tracePt t="17891" x="4314825" y="2593975"/>
          <p14:tracePt t="17908" x="4314825" y="2574925"/>
          <p14:tracePt t="17924" x="4314825" y="2552700"/>
          <p14:tracePt t="17941" x="4314825" y="2543175"/>
          <p14:tracePt t="17958" x="4314825" y="2533650"/>
          <p14:tracePt t="17974" x="4314825" y="2527300"/>
          <p14:tracePt t="17991" x="4314825" y="2511425"/>
          <p14:tracePt t="18007" x="4314825" y="2501900"/>
          <p14:tracePt t="18025" x="4314825" y="2492375"/>
          <p14:tracePt t="18041" x="4314825" y="2482850"/>
          <p14:tracePt t="18058" x="4314825" y="2463800"/>
          <p14:tracePt t="18059" x="4308475" y="2444750"/>
          <p14:tracePt t="18075" x="4305300" y="2444750"/>
          <p14:tracePt t="18091" x="4305300" y="2425700"/>
          <p14:tracePt t="18108" x="4289425" y="2400300"/>
          <p14:tracePt t="18125" x="4289425" y="2381250"/>
          <p14:tracePt t="18141" x="4286250" y="2365375"/>
          <p14:tracePt t="18158" x="4279900" y="2362200"/>
          <p14:tracePt t="18175" x="4279900" y="2355850"/>
          <p14:tracePt t="18760" x="4276725" y="2355850"/>
          <p14:tracePt t="18767" x="4267200" y="2359025"/>
          <p14:tracePt t="18775" x="4254500" y="2362200"/>
          <p14:tracePt t="18784" x="4238625" y="2368550"/>
          <p14:tracePt t="18799" x="4219575" y="2381250"/>
          <p14:tracePt t="18816" x="4184650" y="2400300"/>
          <p14:tracePt t="18832" x="4140200" y="2409825"/>
          <p14:tracePt t="18849" x="4105275" y="2416175"/>
          <p14:tracePt t="18865" x="4095750" y="2422525"/>
          <p14:tracePt t="18882" x="4089400" y="2422525"/>
          <p14:tracePt t="18899" x="4086225" y="2422525"/>
          <p14:tracePt t="19034" x="4095750" y="2422525"/>
          <p14:tracePt t="19041" x="4121150" y="2422525"/>
          <p14:tracePt t="19050" x="4143375" y="2422525"/>
          <p14:tracePt t="19065" x="4175125" y="2422525"/>
          <p14:tracePt t="19083" x="4273550" y="2422525"/>
          <p14:tracePt t="19098" x="4330700" y="2422525"/>
          <p14:tracePt t="19116" x="4397375" y="2413000"/>
          <p14:tracePt t="19133" x="4429125" y="2406650"/>
          <p14:tracePt t="19149" x="4457700" y="2406650"/>
          <p14:tracePt t="19166" x="4473575" y="2406650"/>
          <p14:tracePt t="19183" x="4476750" y="2400300"/>
          <p14:tracePt t="19199" x="4486275" y="2397125"/>
          <p14:tracePt t="19216" x="4489450" y="2393950"/>
          <p14:tracePt t="19232" x="4495800" y="2387600"/>
          <p14:tracePt t="19249" x="4498975" y="2384425"/>
          <p14:tracePt t="19266" x="4505325" y="2378075"/>
          <p14:tracePt t="19283" x="4518025" y="2368550"/>
          <p14:tracePt t="19299" x="4533900" y="2359025"/>
          <p14:tracePt t="19315" x="4543425" y="2349500"/>
          <p14:tracePt t="19332" x="4552950" y="2346325"/>
          <p14:tracePt t="19366" x="4556125" y="2336800"/>
          <p14:tracePt t="19383" x="4556125" y="2320925"/>
          <p14:tracePt t="19399" x="4556125" y="2311400"/>
          <p14:tracePt t="19416" x="4556125" y="2298700"/>
          <p14:tracePt t="19433" x="4549775" y="2282825"/>
          <p14:tracePt t="19449" x="4537075" y="2273300"/>
          <p14:tracePt t="19466" x="4511675" y="2257425"/>
          <p14:tracePt t="19482" x="4511675" y="2247900"/>
          <p14:tracePt t="19499" x="4495800" y="2238375"/>
          <p14:tracePt t="19516" x="4476750" y="2235200"/>
          <p14:tracePt t="19533" x="4454525" y="2225675"/>
          <p14:tracePt t="19549" x="4445000" y="2216150"/>
          <p14:tracePt t="19565" x="4432300" y="2206625"/>
          <p14:tracePt t="19582" x="4413250" y="2200275"/>
          <p14:tracePt t="19599" x="4391025" y="2190750"/>
          <p14:tracePt t="19615" x="4371975" y="2187575"/>
          <p14:tracePt t="19632" x="4349750" y="2174875"/>
          <p14:tracePt t="19649" x="4333875" y="2165350"/>
          <p14:tracePt t="19666" x="4327525" y="2162175"/>
          <p14:tracePt t="19683" x="4311650" y="2155825"/>
          <p14:tracePt t="19699" x="4295775" y="2152650"/>
          <p14:tracePt t="19716" x="4283075" y="2146300"/>
          <p14:tracePt t="19733" x="4260850" y="2146300"/>
          <p14:tracePt t="19749" x="4248150" y="2146300"/>
          <p14:tracePt t="19765" x="4222750" y="2139950"/>
          <p14:tracePt t="19782" x="4178300" y="2139950"/>
          <p14:tracePt t="19799" x="4159250" y="2139950"/>
          <p14:tracePt t="19816" x="4133850" y="2143125"/>
          <p14:tracePt t="19832" x="4095750" y="2152650"/>
          <p14:tracePt t="19849" x="4079875" y="2159000"/>
          <p14:tracePt t="19866" x="4060825" y="2159000"/>
          <p14:tracePt t="19882" x="4041775" y="2159000"/>
          <p14:tracePt t="19899" x="4013200" y="2168525"/>
          <p14:tracePt t="19916" x="3984625" y="2181225"/>
          <p14:tracePt t="19932" x="3959225" y="2193925"/>
          <p14:tracePt t="19949" x="3927475" y="2216150"/>
          <p14:tracePt t="19966" x="3898900" y="2238375"/>
          <p14:tracePt t="19982" x="3895725" y="2247900"/>
          <p14:tracePt t="19999" x="3886200" y="2257425"/>
          <p14:tracePt t="20016" x="3886200" y="2266950"/>
          <p14:tracePt t="20032" x="3883025" y="2286000"/>
          <p14:tracePt t="20049" x="3883025" y="2298700"/>
          <p14:tracePt t="20066" x="3883025" y="2305050"/>
          <p14:tracePt t="20083" x="3889375" y="2311400"/>
          <p14:tracePt t="20099" x="3902075" y="2324100"/>
          <p14:tracePt t="20116" x="3911600" y="2333625"/>
          <p14:tracePt t="20132" x="3933825" y="2349500"/>
          <p14:tracePt t="20149" x="3962400" y="2349500"/>
          <p14:tracePt t="20167" x="4019550" y="2362200"/>
          <p14:tracePt t="20183" x="4038600" y="2365375"/>
          <p14:tracePt t="20199" x="4102100" y="2371725"/>
          <p14:tracePt t="20216" x="4175125" y="2371725"/>
          <p14:tracePt t="20233" x="4200525" y="2371725"/>
          <p14:tracePt t="20249" x="4229100" y="2390775"/>
          <p14:tracePt t="20265" x="4241800" y="2390775"/>
          <p14:tracePt t="20283" x="4279900" y="2390775"/>
          <p14:tracePt t="20299" x="4292600" y="2390775"/>
          <p14:tracePt t="20316" x="4321175" y="2390775"/>
          <p14:tracePt t="20333" x="4340225" y="2390775"/>
          <p14:tracePt t="20349" x="4375150" y="2390775"/>
          <p14:tracePt t="20366" x="4384675" y="2390775"/>
          <p14:tracePt t="20382" x="4394200" y="2390775"/>
          <p14:tracePt t="20399" x="4403725" y="2387600"/>
          <p14:tracePt t="20416" x="4413250" y="2384425"/>
          <p14:tracePt t="20433" x="4422775" y="2384425"/>
          <p14:tracePt t="20449" x="4432300" y="2374900"/>
          <p14:tracePt t="20465" x="4451350" y="2365375"/>
          <p14:tracePt t="20482" x="4467225" y="2355850"/>
          <p14:tracePt t="20499" x="4470400" y="2349500"/>
          <p14:tracePt t="20515" x="4470400" y="2346325"/>
          <p14:tracePt t="20532" x="4473575" y="2336800"/>
          <p14:tracePt t="20549" x="4473575" y="2333625"/>
          <p14:tracePt t="20566" x="4473575" y="2317750"/>
          <p14:tracePt t="20582" x="4473575" y="2295525"/>
          <p14:tracePt t="20599" x="4467225" y="2276475"/>
          <p14:tracePt t="20616" x="4457700" y="2263775"/>
          <p14:tracePt t="20632" x="4457700" y="2254250"/>
          <p14:tracePt t="20649" x="4448175" y="2238375"/>
          <p14:tracePt t="20666" x="4445000" y="2225675"/>
          <p14:tracePt t="20683" x="4441825" y="2219325"/>
          <p14:tracePt t="20699" x="4435475" y="2216150"/>
          <p14:tracePt t="20733" x="4435475" y="2209800"/>
          <p14:tracePt t="21085" x="4457700" y="2238375"/>
          <p14:tracePt t="21093" x="4514850" y="2279650"/>
          <p14:tracePt t="21101" x="4565650" y="2320925"/>
          <p14:tracePt t="21109" x="4660900" y="2355850"/>
          <p14:tracePt t="21125" x="4784725" y="2447925"/>
          <p14:tracePt t="21141" x="5172075" y="2619375"/>
          <p14:tracePt t="21157" x="6124575" y="2911475"/>
          <p14:tracePt t="21174" x="6804025" y="3076575"/>
          <p14:tracePt t="21191" x="7470775" y="3111500"/>
          <p14:tracePt t="21207" x="8115300" y="2917825"/>
          <p14:tracePt t="21225" x="8477250" y="2581275"/>
          <p14:tracePt t="21930" x="8477250" y="2578100"/>
          <p14:tracePt t="21938" x="8477250" y="2571750"/>
          <p14:tracePt t="21953" x="8474075" y="2571750"/>
          <p14:tracePt t="21961" x="8474075" y="2574925"/>
          <p14:tracePt t="21970" x="8464550" y="2590800"/>
          <p14:tracePt t="21985" x="8458200" y="2606675"/>
          <p14:tracePt t="22002" x="8442325" y="2660650"/>
          <p14:tracePt t="22019" x="8442325" y="2663825"/>
          <p14:tracePt t="22036" x="8442325" y="2673350"/>
          <p14:tracePt t="22069" x="8435975" y="2673350"/>
          <p14:tracePt t="22114" x="8435975" y="2667000"/>
          <p14:tracePt t="22121" x="8435975" y="2651125"/>
          <p14:tracePt t="22129" x="8435975" y="2647950"/>
          <p14:tracePt t="22148" x="8435975" y="2644775"/>
          <p14:tracePt t="22155" x="8435975" y="2638425"/>
          <p14:tracePt t="22169" x="8435975" y="2635250"/>
          <p14:tracePt t="22186" x="8435975" y="2619375"/>
          <p14:tracePt t="22203" x="8435975" y="2600325"/>
          <p14:tracePt t="22219" x="8435975" y="2581275"/>
          <p14:tracePt t="22235" x="8439150" y="2571750"/>
          <p14:tracePt t="22253" x="8448675" y="2562225"/>
          <p14:tracePt t="22269" x="8451850" y="2552700"/>
          <p14:tracePt t="22286" x="8451850" y="2543175"/>
          <p14:tracePt t="22303" x="8451850" y="2540000"/>
          <p14:tracePt t="22319" x="8458200" y="2524125"/>
          <p14:tracePt t="22335" x="8461375" y="2517775"/>
          <p14:tracePt t="22353" x="8467725" y="2495550"/>
          <p14:tracePt t="22369" x="8470900" y="2479675"/>
          <p14:tracePt t="22386" x="8470900" y="2473325"/>
          <p14:tracePt t="22403" x="8470900" y="2466975"/>
          <p14:tracePt t="22419" x="8477250" y="2463800"/>
          <p14:tracePt t="22435" x="8477250" y="2447925"/>
          <p14:tracePt t="22453" x="8477250" y="2438400"/>
          <p14:tracePt t="22469" x="8477250" y="2435225"/>
          <p14:tracePt t="22486" x="8477250" y="2432050"/>
          <p14:tracePt t="22509" x="8477250" y="2425700"/>
          <p14:tracePt t="22525" x="8474075" y="2425700"/>
          <p14:tracePt t="22536" x="8474075" y="2422525"/>
          <p14:tracePt t="22553" x="8474075" y="2416175"/>
          <p14:tracePt t="22573" x="8474075" y="2413000"/>
          <p14:tracePt t="22589" x="8474075" y="2406650"/>
          <p14:tracePt t="22800" x="8477250" y="2403475"/>
          <p14:tracePt t="22806" x="8480425" y="2400300"/>
          <p14:tracePt t="22813" x="8496300" y="2393950"/>
          <p14:tracePt t="22823" x="8505825" y="2387600"/>
          <p14:tracePt t="22838" x="8512175" y="2384425"/>
          <p14:tracePt t="22855" x="8543925" y="2365375"/>
          <p14:tracePt t="22871" x="8588375" y="2349500"/>
          <p14:tracePt t="22889" x="8658225" y="2314575"/>
          <p14:tracePt t="22905" x="8696325" y="2282825"/>
          <p14:tracePt t="22921" x="8712200" y="2247900"/>
          <p14:tracePt t="22939" x="8750300" y="2209800"/>
          <p14:tracePt t="22955" x="8785225" y="2171700"/>
          <p14:tracePt t="22972" x="8810625" y="2120900"/>
          <p14:tracePt t="22989" x="8823325" y="2092325"/>
          <p14:tracePt t="23005" x="8832850" y="2051050"/>
          <p14:tracePt t="23023" x="8839200" y="2012950"/>
          <p14:tracePt t="23038" x="8845550" y="1984375"/>
          <p14:tracePt t="23056" x="8851900" y="1974850"/>
          <p14:tracePt t="23071" x="8851900" y="1946275"/>
          <p14:tracePt t="23088" x="8848725" y="1908175"/>
          <p14:tracePt t="23105" x="8848725" y="1873250"/>
          <p14:tracePt t="23122" x="8842375" y="1847850"/>
          <p14:tracePt t="23138" x="8842375" y="1825625"/>
          <p14:tracePt t="23155" x="8839200" y="1800225"/>
          <p14:tracePt t="23172" x="8820150" y="1749425"/>
          <p14:tracePt t="23189" x="8801100" y="1708150"/>
          <p14:tracePt t="23206" x="8788400" y="1673225"/>
          <p14:tracePt t="23221" x="8769350" y="1635125"/>
          <p14:tracePt t="23238" x="8753475" y="1593850"/>
          <p14:tracePt t="23255" x="8728075" y="1565275"/>
          <p14:tracePt t="23272" x="8693150" y="1524000"/>
          <p14:tracePt t="23289" x="8689975" y="1514475"/>
          <p14:tracePt t="23306" x="8680450" y="1501775"/>
          <p14:tracePt t="23322" x="8670925" y="1495425"/>
          <p14:tracePt t="23338" x="8664575" y="1489075"/>
          <p14:tracePt t="24359" x="8664575" y="1501775"/>
          <p14:tracePt t="24367" x="8664575" y="1511300"/>
          <p14:tracePt t="24376" x="8667750" y="1524000"/>
          <p14:tracePt t="24384" x="8674100" y="1533525"/>
          <p14:tracePt t="24399" x="8677275" y="1543050"/>
          <p14:tracePt t="24416" x="8677275" y="1558925"/>
          <p14:tracePt t="24432" x="8683625" y="1597025"/>
          <p14:tracePt t="24449" x="8683625" y="1616075"/>
          <p14:tracePt t="24466" x="8683625" y="1638300"/>
          <p14:tracePt t="24482" x="8689975" y="1670050"/>
          <p14:tracePt t="24499" x="8702675" y="1714500"/>
          <p14:tracePt t="24515" x="8702675" y="1717675"/>
          <p14:tracePt t="24532" x="8712200" y="1746250"/>
          <p14:tracePt t="24548" x="8718550" y="1758950"/>
          <p14:tracePt t="24566" x="8721725" y="1774825"/>
          <p14:tracePt t="24582" x="8728075" y="1806575"/>
          <p14:tracePt t="24585" x="8728075" y="1825625"/>
          <p14:tracePt t="24599" x="8728075" y="1835150"/>
          <p14:tracePt t="24615" x="8734425" y="1860550"/>
          <p14:tracePt t="24633" x="8743950" y="1873250"/>
          <p14:tracePt t="24649" x="8743950" y="1892300"/>
          <p14:tracePt t="24665" x="8743950" y="1901825"/>
          <p14:tracePt t="24682" x="8743950" y="1911350"/>
          <p14:tracePt t="24699" x="8747125" y="1930400"/>
          <p14:tracePt t="24716" x="8747125" y="1946275"/>
          <p14:tracePt t="24732" x="8753475" y="1965325"/>
          <p14:tracePt t="24749" x="8759825" y="1993900"/>
          <p14:tracePt t="24766" x="8766175" y="2022475"/>
          <p14:tracePt t="24783" x="8769350" y="2038350"/>
          <p14:tracePt t="24799" x="8769350" y="2051050"/>
          <p14:tracePt t="24816" x="8769350" y="2066925"/>
          <p14:tracePt t="24832" x="8775700" y="2076450"/>
          <p14:tracePt t="24849" x="8775700" y="2085975"/>
          <p14:tracePt t="24866" x="8775700" y="2101850"/>
          <p14:tracePt t="24883" x="8775700" y="2114550"/>
          <p14:tracePt t="24898" x="8775700" y="2120900"/>
          <p14:tracePt t="24915" x="8775700" y="2133600"/>
          <p14:tracePt t="24933" x="8778875" y="2143125"/>
          <p14:tracePt t="24949" x="8778875" y="2149475"/>
          <p14:tracePt t="24966" x="8785225" y="2162175"/>
          <p14:tracePt t="24982" x="8785225" y="2171700"/>
          <p14:tracePt t="24999" x="8788400" y="2174875"/>
          <p14:tracePt t="25163" x="8788400" y="2181225"/>
          <p14:tracePt t="25220" x="8794750" y="2181225"/>
          <p14:tracePt t="25228" x="8797925" y="2181225"/>
          <p14:tracePt t="25235" x="8807450" y="2184400"/>
          <p14:tracePt t="25249" x="8826500" y="2184400"/>
          <p14:tracePt t="25266" x="8845550" y="2184400"/>
          <p14:tracePt t="25282" x="8861425" y="2184400"/>
          <p14:tracePt t="25299" x="8870950" y="2184400"/>
          <p14:tracePt t="25316" x="8890000" y="2184400"/>
          <p14:tracePt t="25333" x="8899525" y="2184400"/>
          <p14:tracePt t="25349" x="8915400" y="2184400"/>
          <p14:tracePt t="25365" x="8924925" y="2184400"/>
          <p14:tracePt t="25382" x="8937625" y="2184400"/>
          <p14:tracePt t="25399" x="8950325" y="2184400"/>
          <p14:tracePt t="25415" x="8966200" y="2184400"/>
          <p14:tracePt t="25432" x="8975725" y="2184400"/>
          <p14:tracePt t="25449" x="8988425" y="2184400"/>
          <p14:tracePt t="25465" x="8997950" y="2184400"/>
          <p14:tracePt t="25483" x="9007475" y="2184400"/>
          <p14:tracePt t="25499" x="9023350" y="2184400"/>
          <p14:tracePt t="25516" x="9032875" y="2184400"/>
          <p14:tracePt t="25533" x="9051925" y="2184400"/>
          <p14:tracePt t="25548" x="9061450" y="2184400"/>
          <p14:tracePt t="25566" x="9096375" y="2184400"/>
          <p14:tracePt t="25583" x="9105900" y="2184400"/>
          <p14:tracePt t="25598" x="9124950" y="2184400"/>
          <p14:tracePt t="25600" x="9131300" y="2184400"/>
          <p14:tracePt t="25615" x="9140825" y="2184400"/>
          <p14:tracePt t="25632" x="9153525" y="2184400"/>
          <p14:tracePt t="25649" x="9172575" y="2184400"/>
          <p14:tracePt t="25665" x="9201150" y="2184400"/>
          <p14:tracePt t="25682" x="9217025" y="2184400"/>
          <p14:tracePt t="25699" x="9236075" y="2184400"/>
          <p14:tracePt t="25716" x="9261475" y="2184400"/>
          <p14:tracePt t="25732" x="9283700" y="2184400"/>
          <p14:tracePt t="25749" x="9302750" y="2184400"/>
          <p14:tracePt t="25766" x="9321800" y="2178050"/>
          <p14:tracePt t="25783" x="9337675" y="2178050"/>
          <p14:tracePt t="25799" x="9356725" y="2174875"/>
          <p14:tracePt t="25816" x="9372600" y="2174875"/>
          <p14:tracePt t="25833" x="9398000" y="2168525"/>
          <p14:tracePt t="25849" x="9407525" y="2165350"/>
          <p14:tracePt t="25865" x="9420225" y="2159000"/>
          <p14:tracePt t="25882" x="9448800" y="2152650"/>
          <p14:tracePt t="25899" x="9458325" y="2152650"/>
          <p14:tracePt t="25915" x="9493250" y="2146300"/>
          <p14:tracePt t="25932" x="9505950" y="2143125"/>
          <p14:tracePt t="25949" x="9525000" y="2136775"/>
          <p14:tracePt t="25966" x="9534525" y="2136775"/>
          <p14:tracePt t="25983" x="9544050" y="2136775"/>
          <p14:tracePt t="25999" x="9544050" y="2133600"/>
          <p14:tracePt t="26016" x="9553575" y="2124075"/>
          <p14:tracePt t="26033" x="9563100" y="2111375"/>
          <p14:tracePt t="26049" x="9569450" y="2098675"/>
          <p14:tracePt t="26066" x="9578975" y="2082800"/>
          <p14:tracePt t="26082" x="9582150" y="2070100"/>
          <p14:tracePt t="26099" x="9582150" y="2066925"/>
          <p14:tracePt t="26116" x="9582150" y="2051050"/>
          <p14:tracePt t="26132" x="9582150" y="2041525"/>
          <p14:tracePt t="26149" x="9582150" y="2025650"/>
          <p14:tracePt t="26166" x="9572625" y="2019300"/>
          <p14:tracePt t="26182" x="9566275" y="2006600"/>
          <p14:tracePt t="26199" x="9563100" y="2006600"/>
          <p14:tracePt t="26216" x="9547225" y="2003425"/>
          <p14:tracePt t="26232" x="9518650" y="1984375"/>
          <p14:tracePt t="26249" x="9499600" y="1974850"/>
          <p14:tracePt t="26266" x="9483725" y="1971675"/>
          <p14:tracePt t="26283" x="9464675" y="1965325"/>
          <p14:tracePt t="26299" x="9442450" y="1955800"/>
          <p14:tracePt t="26316" x="9429750" y="1949450"/>
          <p14:tracePt t="26332" x="9420225" y="1949450"/>
          <p14:tracePt t="26349" x="9410700" y="1946275"/>
          <p14:tracePt t="26366" x="9404350" y="1946275"/>
          <p14:tracePt t="26382" x="9401175" y="1946275"/>
          <p14:tracePt t="26416" x="9391650" y="1939925"/>
          <p14:tracePt t="26432" x="9382125" y="1939925"/>
          <p14:tracePt t="26449" x="9378950" y="1939925"/>
          <p14:tracePt t="26466" x="9369425" y="1939925"/>
          <p14:tracePt t="26483" x="9356725" y="1936750"/>
          <p14:tracePt t="26498" x="9350375" y="1936750"/>
          <p14:tracePt t="26515" x="9344025" y="1936750"/>
          <p14:tracePt t="26532" x="9337675" y="1936750"/>
          <p14:tracePt t="26566" x="9334500" y="1936750"/>
          <p14:tracePt t="27452" x="9318625" y="1936750"/>
          <p14:tracePt t="27459" x="9293225" y="1946275"/>
          <p14:tracePt t="27467" x="9245600" y="1962150"/>
          <p14:tracePt t="27476" x="9201150" y="1978025"/>
          <p14:tracePt t="27492" x="9124950" y="1993900"/>
          <p14:tracePt t="27507" x="8956675" y="2047875"/>
          <p14:tracePt t="27524" x="8855075" y="2089150"/>
          <p14:tracePt t="27541" x="8772525" y="2127250"/>
          <p14:tracePt t="27557" x="8689975" y="2162175"/>
          <p14:tracePt t="27575" x="8553450" y="2238375"/>
          <p14:tracePt t="27591" x="8394700" y="2336800"/>
          <p14:tracePt t="27608" x="8229600" y="2413000"/>
          <p14:tracePt t="27624" x="8029575" y="2495550"/>
          <p14:tracePt t="27641" x="7867650" y="2555875"/>
          <p14:tracePt t="27658" x="7689850" y="2625725"/>
          <p14:tracePt t="27675" x="7543800" y="2705100"/>
          <p14:tracePt t="27691" x="7400925" y="2762250"/>
          <p14:tracePt t="27708" x="7219950" y="2879725"/>
          <p14:tracePt t="27725" x="6988175" y="3070225"/>
          <p14:tracePt t="27742" x="6848475" y="3190875"/>
          <p14:tracePt t="27758" x="6708775" y="3419475"/>
          <p14:tracePt t="27775" x="6597650" y="3536950"/>
          <p14:tracePt t="27791" x="6527800" y="3635375"/>
          <p14:tracePt t="27808" x="6496050" y="3733800"/>
          <p14:tracePt t="27824" x="6480175" y="3794125"/>
          <p14:tracePt t="27841" x="6477000" y="3841750"/>
          <p14:tracePt t="27858" x="6464300" y="3876675"/>
          <p14:tracePt t="27874" x="6423025" y="3990975"/>
          <p14:tracePt t="27892" x="6340475" y="4114800"/>
          <p14:tracePt t="27907" x="6223000" y="4283075"/>
          <p14:tracePt t="27925" x="6099175" y="4451350"/>
          <p14:tracePt t="27941" x="5994400" y="4610100"/>
          <p14:tracePt t="27958" x="5918200" y="4765675"/>
          <p14:tracePt t="27975" x="5861050" y="4975225"/>
          <p14:tracePt t="27992" x="5845175" y="5029200"/>
          <p14:tracePt t="28007" x="5791200" y="5149850"/>
          <p14:tracePt t="28025" x="5765800" y="5210175"/>
          <p14:tracePt t="28041" x="5740400" y="5254625"/>
          <p14:tracePt t="28058" x="5734050" y="5292725"/>
          <p14:tracePt t="28075" x="5734050" y="5330825"/>
          <p14:tracePt t="28092" x="5721350" y="5359400"/>
          <p14:tracePt t="28108" x="5711825" y="5381625"/>
          <p14:tracePt t="28124" x="5699125" y="5403850"/>
          <p14:tracePt t="28141" x="5689600" y="5416550"/>
          <p14:tracePt t="28157" x="5680075" y="5432425"/>
          <p14:tracePt t="28175" x="5664200" y="5448300"/>
          <p14:tracePt t="28191" x="5641975" y="5464175"/>
          <p14:tracePt t="28208" x="5632450" y="5470525"/>
          <p14:tracePt t="28224" x="5626100" y="5473700"/>
          <p14:tracePt t="28241" x="5622925" y="5480050"/>
          <p14:tracePt t="28258" x="5619750" y="5483225"/>
          <p14:tracePt t="28305" x="5619750" y="5489575"/>
          <p14:tracePt t="28322" x="5613400" y="5489575"/>
          <p14:tracePt t="28885" x="5613400" y="5492750"/>
          <p14:tracePt t="28893" x="5616575" y="5508625"/>
          <p14:tracePt t="28901" x="5632450" y="5514975"/>
          <p14:tracePt t="28909" x="5651500" y="5524500"/>
          <p14:tracePt t="28925" x="5661025" y="5537200"/>
          <p14:tracePt t="28941" x="5689600" y="5549900"/>
          <p14:tracePt t="28958" x="5711825" y="5565775"/>
          <p14:tracePt t="28975" x="5765800" y="5588000"/>
          <p14:tracePt t="28991" x="5800725" y="5600700"/>
          <p14:tracePt t="29007" x="5851525" y="5600700"/>
          <p14:tracePt t="29024" x="5943600" y="5616575"/>
          <p14:tracePt t="29041" x="6022975" y="5629275"/>
          <p14:tracePt t="29057" x="6099175" y="5629275"/>
          <p14:tracePt t="29075" x="6118225" y="5638800"/>
          <p14:tracePt t="29091" x="6159500" y="5645150"/>
          <p14:tracePt t="29107" x="6194425" y="5651500"/>
          <p14:tracePt t="29124" x="6229350" y="5657850"/>
          <p14:tracePt t="29141" x="6248400" y="5657850"/>
          <p14:tracePt t="29157" x="6264275" y="5657850"/>
          <p14:tracePt t="29175" x="6264275" y="5661025"/>
          <p14:tracePt t="29216" x="6267450" y="5661025"/>
          <p14:tracePt t="29231" x="6273800" y="5661025"/>
          <p14:tracePt t="29239" x="6276975" y="5661025"/>
          <p14:tracePt t="29248" x="6283325" y="5661025"/>
          <p14:tracePt t="29257" x="6286500" y="5661025"/>
          <p14:tracePt t="29322" x="6289675" y="5661025"/>
          <p14:tracePt t="29329" x="6296025" y="5661025"/>
          <p14:tracePt t="29341" x="6305550" y="5661025"/>
          <p14:tracePt t="29357" x="6340475" y="5673725"/>
          <p14:tracePt t="29374" x="6362700" y="5683250"/>
          <p14:tracePt t="29392" x="6378575" y="5683250"/>
          <p14:tracePt t="29407" x="6381750" y="5683250"/>
          <p14:tracePt t="29531" x="6388100" y="5683250"/>
          <p14:tracePt t="29555" x="6397625" y="5689600"/>
          <p14:tracePt t="29563" x="6423025" y="5708650"/>
          <p14:tracePt t="29570" x="6435725" y="5715000"/>
          <p14:tracePt t="29579" x="6461125" y="5734050"/>
          <p14:tracePt t="29591" x="6496050" y="5746750"/>
          <p14:tracePt t="29607" x="6578600" y="5778500"/>
          <p14:tracePt t="29625" x="6680200" y="5816600"/>
          <p14:tracePt t="29642" x="6823075" y="5851525"/>
          <p14:tracePt t="29658" x="6994525" y="5902325"/>
          <p14:tracePt t="29659" x="7102475" y="5930900"/>
          <p14:tracePt t="29675" x="7188200" y="5946775"/>
          <p14:tracePt t="29691" x="7308850" y="5972175"/>
          <p14:tracePt t="29707" x="7458075" y="5972175"/>
          <p14:tracePt t="29724" x="7642225" y="5994400"/>
          <p14:tracePt t="29741" x="7740650" y="6010275"/>
          <p14:tracePt t="29758" x="7851775" y="6042025"/>
          <p14:tracePt t="29774" x="7981950" y="6076950"/>
          <p14:tracePt t="29792" x="8096250" y="6105525"/>
          <p14:tracePt t="29807" x="8181975" y="6115050"/>
          <p14:tracePt t="29825" x="8261350" y="6137275"/>
          <p14:tracePt t="29841" x="8331200" y="6149975"/>
          <p14:tracePt t="29857" x="8382000" y="6162675"/>
          <p14:tracePt t="29874" x="8423275" y="6169025"/>
          <p14:tracePt t="29891" x="8464550" y="6169025"/>
          <p14:tracePt t="29908" x="8502650" y="6169025"/>
          <p14:tracePt t="29924" x="8537575" y="6169025"/>
          <p14:tracePt t="29941" x="8566150" y="6165850"/>
          <p14:tracePt t="29957" x="8613775" y="6165850"/>
          <p14:tracePt t="29974" x="8636000" y="6165850"/>
          <p14:tracePt t="29991" x="8642350" y="6165850"/>
          <p14:tracePt t="30045" x="8645525" y="6159500"/>
          <p14:tracePt t="30077" x="8651875" y="6156325"/>
          <p14:tracePt t="30085" x="8651875" y="6153150"/>
          <p14:tracePt t="30093" x="8655050" y="6153150"/>
          <p14:tracePt t="30111" x="8655050" y="6146800"/>
          <p14:tracePt t="30167" x="8655050" y="6143625"/>
          <p14:tracePt t="30175" x="8648700" y="6143625"/>
          <p14:tracePt t="30184" x="8645525" y="6137275"/>
          <p14:tracePt t="30192" x="8639175" y="6134100"/>
          <p14:tracePt t="30207" x="8636000" y="6124575"/>
          <p14:tracePt t="30225" x="8626475" y="6121400"/>
          <p14:tracePt t="30241" x="8623300" y="6111875"/>
          <p14:tracePt t="30257" x="8616950" y="6111875"/>
          <p14:tracePt t="30274" x="8616950" y="6105525"/>
          <p14:tracePt t="30291" x="8613775" y="6105525"/>
          <p14:tracePt t="30325" x="8604250" y="6105525"/>
          <p14:tracePt t="30341" x="8569325" y="6105525"/>
          <p14:tracePt t="30358" x="8515350" y="6105525"/>
          <p14:tracePt t="30374" x="8416925" y="6105525"/>
          <p14:tracePt t="30391" x="8343900" y="6105525"/>
          <p14:tracePt t="30407" x="8226425" y="6099175"/>
          <p14:tracePt t="30425" x="8108950" y="6089650"/>
          <p14:tracePt t="30441" x="7950200" y="6083300"/>
          <p14:tracePt t="30457" x="7753350" y="6051550"/>
          <p14:tracePt t="30475" x="7664450" y="6045200"/>
          <p14:tracePt t="30491" x="7585075" y="6029325"/>
          <p14:tracePt t="30507" x="7477125" y="6013450"/>
          <p14:tracePt t="30525" x="7432675" y="5994400"/>
          <p14:tracePt t="30541" x="7391400" y="5988050"/>
          <p14:tracePt t="30558" x="7340600" y="5969000"/>
          <p14:tracePt t="30574" x="7305675" y="5949950"/>
          <p14:tracePt t="30591" x="7283450" y="5946775"/>
          <p14:tracePt t="30608" x="7273925" y="5934075"/>
          <p14:tracePt t="30624" x="7248525" y="5918200"/>
          <p14:tracePt t="30641" x="7213600" y="5908675"/>
          <p14:tracePt t="30658" x="7169150" y="5851525"/>
          <p14:tracePt t="30675" x="7124700" y="5813425"/>
          <p14:tracePt t="30692" x="7096125" y="5791200"/>
          <p14:tracePt t="30707" x="7058025" y="5753100"/>
          <p14:tracePt t="30725" x="7042150" y="5743575"/>
          <p14:tracePt t="30741" x="7019925" y="5727700"/>
          <p14:tracePt t="30757" x="7013575" y="5718175"/>
          <p14:tracePt t="30775" x="7010400" y="5711825"/>
          <p14:tracePt t="30791" x="7007225" y="5708650"/>
          <p14:tracePt t="30824" x="7007225" y="5702300"/>
          <p14:tracePt t="30843" x="7000875" y="5702300"/>
          <p14:tracePt t="30859" x="6991350" y="5702300"/>
          <p14:tracePt t="30874" x="6991350" y="5699125"/>
          <p14:tracePt t="30891" x="6988175" y="5699125"/>
          <p14:tracePt t="31108" x="6994525" y="5702300"/>
          <p14:tracePt t="31115" x="6997700" y="5705475"/>
          <p14:tracePt t="31123" x="7004050" y="5715000"/>
          <p14:tracePt t="31131" x="7013575" y="5721350"/>
          <p14:tracePt t="31147" x="7019925" y="5730875"/>
          <p14:tracePt t="31164" x="7035800" y="5743575"/>
          <p14:tracePt t="31166" x="7038975" y="5746750"/>
          <p14:tracePt t="31180" x="7061200" y="5759450"/>
          <p14:tracePt t="31197" x="7061200" y="5768975"/>
          <p14:tracePt t="31213" x="7092950" y="5797550"/>
          <p14:tracePt t="31230" x="7108825" y="5816600"/>
          <p14:tracePt t="31247" x="7134225" y="5845175"/>
          <p14:tracePt t="31264" x="7169150" y="5870575"/>
          <p14:tracePt t="31280" x="7185025" y="5880100"/>
          <p14:tracePt t="31297" x="7213600" y="5895975"/>
          <p14:tracePt t="31314" x="7242175" y="5915025"/>
          <p14:tracePt t="31330" x="7283450" y="5924550"/>
          <p14:tracePt t="31347" x="7334250" y="5943600"/>
          <p14:tracePt t="31364" x="7385050" y="5949950"/>
          <p14:tracePt t="31380" x="7435850" y="5962650"/>
          <p14:tracePt t="31397" x="7540625" y="5984875"/>
          <p14:tracePt t="31414" x="7597775" y="5991225"/>
          <p14:tracePt t="31431" x="7654925" y="5997575"/>
          <p14:tracePt t="31447" x="7718425" y="5997575"/>
          <p14:tracePt t="31464" x="7775575" y="5997575"/>
          <p14:tracePt t="31480" x="7851775" y="6019800"/>
          <p14:tracePt t="31497" x="7918450" y="6026150"/>
          <p14:tracePt t="31514" x="7978775" y="6038850"/>
          <p14:tracePt t="31530" x="8054975" y="6038850"/>
          <p14:tracePt t="31547" x="8096250" y="6051550"/>
          <p14:tracePt t="31564" x="8147050" y="6048375"/>
          <p14:tracePt t="31580" x="8223250" y="6048375"/>
          <p14:tracePt t="31597" x="8280400" y="6048375"/>
          <p14:tracePt t="31614" x="8350250" y="6057900"/>
          <p14:tracePt t="31630" x="8426450" y="6064250"/>
          <p14:tracePt t="31648" x="8474075" y="6070600"/>
          <p14:tracePt t="31664" x="8547100" y="6070600"/>
          <p14:tracePt t="31680" x="8588375" y="6070600"/>
          <p14:tracePt t="31697" x="8613775" y="6070600"/>
          <p14:tracePt t="31714" x="8636000" y="6070600"/>
          <p14:tracePt t="31730" x="8648700" y="6070600"/>
          <p14:tracePt t="31747" x="8658225" y="6070600"/>
          <p14:tracePt t="31764" x="8677275" y="6070600"/>
          <p14:tracePt t="31780" x="8709025" y="6070600"/>
          <p14:tracePt t="31797" x="8718550" y="6064250"/>
          <p14:tracePt t="31814" x="8721725" y="6064250"/>
          <p14:tracePt t="31846" x="8728075" y="6064250"/>
          <p14:tracePt t="31873" x="8724900" y="6061075"/>
          <p14:tracePt t="31879" x="8709025" y="6054725"/>
          <p14:tracePt t="31889" x="8705850" y="6054725"/>
          <p14:tracePt t="31897" x="8689975" y="6054725"/>
          <p14:tracePt t="31914" x="8642350" y="6054725"/>
          <p14:tracePt t="31930" x="8578850" y="6054725"/>
          <p14:tracePt t="31947" x="8429625" y="6045200"/>
          <p14:tracePt t="31964" x="8270875" y="6045200"/>
          <p14:tracePt t="31980" x="8083550" y="6045200"/>
          <p14:tracePt t="31997" x="7902575" y="6045200"/>
          <p14:tracePt t="32014" x="7693025" y="6045200"/>
          <p14:tracePt t="32031" x="7470775" y="6019800"/>
          <p14:tracePt t="32047" x="7312025" y="6019800"/>
          <p14:tracePt t="32064" x="7105650" y="5978525"/>
          <p14:tracePt t="32080" x="7042150" y="5978525"/>
          <p14:tracePt t="32097" x="6934200" y="5969000"/>
          <p14:tracePt t="32114" x="6826250" y="5927725"/>
          <p14:tracePt t="32130" x="6775450" y="5927725"/>
          <p14:tracePt t="32147" x="6619875" y="5902325"/>
          <p14:tracePt t="32164" x="6569075" y="5889625"/>
          <p14:tracePt t="32180" x="6508750" y="5870575"/>
          <p14:tracePt t="32198" x="6448425" y="5851525"/>
          <p14:tracePt t="32214" x="6400800" y="5832475"/>
          <p14:tracePt t="32231" x="6356350" y="5813425"/>
          <p14:tracePt t="32247" x="6327775" y="5791200"/>
          <p14:tracePt t="32264" x="6305550" y="5775325"/>
          <p14:tracePt t="32281" x="6289675" y="5762625"/>
          <p14:tracePt t="32297" x="6286500" y="5753100"/>
          <p14:tracePt t="32314" x="6280150" y="5743575"/>
          <p14:tracePt t="32331" x="6280150" y="5740400"/>
          <p14:tracePt t="32348" x="6280150" y="5734050"/>
          <p14:tracePt t="32364" x="6280150" y="5730875"/>
          <p14:tracePt t="34066" x="6270625" y="5730875"/>
          <p14:tracePt t="34073" x="6223000" y="5730875"/>
          <p14:tracePt t="34082" x="6169025" y="5730875"/>
          <p14:tracePt t="34089" x="6105525" y="5730875"/>
          <p14:tracePt t="34105" x="6032500" y="5730875"/>
          <p14:tracePt t="34121" x="5645150" y="5737225"/>
          <p14:tracePt t="34139" x="5426075" y="5737225"/>
          <p14:tracePt t="34155" x="5226050" y="5737225"/>
          <p14:tracePt t="34172" x="5013325" y="5737225"/>
          <p14:tracePt t="34188" x="4813300" y="5737225"/>
          <p14:tracePt t="34205" x="4673600" y="5743575"/>
          <p14:tracePt t="34222" x="4533900" y="5740400"/>
          <p14:tracePt t="34238" x="4346575" y="5746750"/>
          <p14:tracePt t="34255" x="4095750" y="5721350"/>
          <p14:tracePt t="34271" x="3895725" y="5721350"/>
          <p14:tracePt t="34288" x="3714750" y="5727700"/>
          <p14:tracePt t="34305" x="3536950" y="5727700"/>
          <p14:tracePt t="34322" x="3292475" y="5734050"/>
          <p14:tracePt t="34339" x="3209925" y="5734050"/>
          <p14:tracePt t="34356" x="3092450" y="5734050"/>
          <p14:tracePt t="34371" x="2962275" y="5734050"/>
          <p14:tracePt t="34389" x="2905125" y="5734050"/>
          <p14:tracePt t="34405" x="2879725" y="5734050"/>
          <p14:tracePt t="34422" x="2863850" y="5734050"/>
          <p14:tracePt t="34438" x="2860675" y="5734050"/>
          <p14:tracePt t="35240" x="2854325" y="5734050"/>
          <p14:tracePt t="35256" x="2825750" y="5734050"/>
          <p14:tracePt t="35265" x="2784475" y="5734050"/>
          <p14:tracePt t="35273" x="2720975" y="5734050"/>
          <p14:tracePt t="35281" x="2667000" y="5724525"/>
          <p14:tracePt t="35296" x="2613025" y="5724525"/>
          <p14:tracePt t="35312" x="2422525" y="5724525"/>
          <p14:tracePt t="35328" x="2241550" y="5699125"/>
          <p14:tracePt t="35345" x="1898650" y="5635625"/>
          <p14:tracePt t="35363" x="1676400" y="5626100"/>
          <p14:tracePt t="35378" x="1476375" y="5610225"/>
          <p14:tracePt t="35396" x="1365250" y="5584825"/>
          <p14:tracePt t="35412" x="1298575" y="5572125"/>
          <p14:tracePt t="35429" x="1250950" y="5553075"/>
          <p14:tracePt t="35446" x="1235075" y="5543550"/>
          <p14:tracePt t="35463" x="1231900" y="5543550"/>
          <p14:tracePt t="35496" x="1231900" y="5537200"/>
          <p14:tracePt t="35512" x="1231900" y="5534025"/>
          <p14:tracePt t="35529" x="1231900" y="5527675"/>
          <p14:tracePt t="35546" x="1216025" y="5502275"/>
          <p14:tracePt t="35562" x="1206500" y="5489575"/>
          <p14:tracePt t="35579" x="1193800" y="5473700"/>
          <p14:tracePt t="35595" x="1193800" y="5448300"/>
          <p14:tracePt t="35612" x="1193800" y="5435600"/>
          <p14:tracePt t="35629" x="1193800" y="5429250"/>
          <p14:tracePt t="35646" x="1193800" y="5426075"/>
          <p14:tracePt t="35662" x="1190625" y="5426075"/>
          <p14:tracePt t="35678" x="1181100" y="5422900"/>
          <p14:tracePt t="35696" x="1171575" y="5416550"/>
          <p14:tracePt t="35712" x="1168400" y="5413375"/>
          <p14:tracePt t="35729" x="1162050" y="5413375"/>
          <p14:tracePt t="35745" x="1149350" y="5413375"/>
          <p14:tracePt t="35762" x="1143000" y="5419725"/>
          <p14:tracePt t="35779" x="1139825" y="5438775"/>
          <p14:tracePt t="35795" x="1139825" y="5473700"/>
          <p14:tracePt t="35813" x="1133475" y="5537200"/>
          <p14:tracePt t="35829" x="1133475" y="5562600"/>
          <p14:tracePt t="35845" x="1136650" y="5613400"/>
          <p14:tracePt t="35862" x="1152525" y="5629275"/>
          <p14:tracePt t="35879" x="1184275" y="5645150"/>
          <p14:tracePt t="35896" x="1225550" y="5645150"/>
          <p14:tracePt t="35912" x="1266825" y="5641975"/>
          <p14:tracePt t="35929" x="1301750" y="5632450"/>
          <p14:tracePt t="35946" x="1330325" y="5607050"/>
          <p14:tracePt t="35962" x="1365250" y="5591175"/>
          <p14:tracePt t="35978" x="1393825" y="5575300"/>
          <p14:tracePt t="35995" x="1400175" y="5540375"/>
          <p14:tracePt t="36012" x="1397000" y="5505450"/>
          <p14:tracePt t="36028" x="1397000" y="5470525"/>
          <p14:tracePt t="36046" x="1381125" y="5435600"/>
          <p14:tracePt t="36063" x="1362075" y="5407025"/>
          <p14:tracePt t="36079" x="1346200" y="5372100"/>
          <p14:tracePt t="36095" x="1327150" y="5343525"/>
          <p14:tracePt t="36112" x="1273175" y="5292725"/>
          <p14:tracePt t="36129" x="1235075" y="5270500"/>
          <p14:tracePt t="36146" x="1219200" y="5248275"/>
          <p14:tracePt t="36162" x="1196975" y="5226050"/>
          <p14:tracePt t="36179" x="1190625" y="5219700"/>
          <p14:tracePt t="36196" x="1187450" y="5216525"/>
          <p14:tracePt t="36247" x="1184275" y="5216525"/>
          <p14:tracePt t="36271" x="1177925" y="5210175"/>
          <p14:tracePt t="36288" x="1174750" y="5210175"/>
          <p14:tracePt t="36319" x="1168400" y="5213350"/>
          <p14:tracePt t="36335" x="1158875" y="5229225"/>
          <p14:tracePt t="36343" x="1139825" y="5238750"/>
          <p14:tracePt t="36351" x="1136650" y="5251450"/>
          <p14:tracePt t="36362" x="1130300" y="5251450"/>
          <p14:tracePt t="36379" x="1127125" y="5127625"/>
          <p14:tracePt t="36395" x="1152525" y="4832350"/>
          <p14:tracePt t="36925" x="1165225" y="4822825"/>
          <p14:tracePt t="36933" x="1181100" y="4822825"/>
          <p14:tracePt t="37030" x="1181100" y="4851400"/>
          <p14:tracePt t="37037" x="1181100" y="4924425"/>
          <p14:tracePt t="37048" x="1181100" y="4997450"/>
          <p14:tracePt t="37065" x="1181100" y="5105400"/>
          <p14:tracePt t="37081" x="1165225" y="5156200"/>
          <p14:tracePt t="37098" x="1136650" y="5248275"/>
          <p14:tracePt t="37115" x="1104900" y="5337175"/>
          <p14:tracePt t="37132" x="1092200" y="5426075"/>
          <p14:tracePt t="37148" x="1085850" y="5483225"/>
          <p14:tracePt t="37165" x="1085850" y="5489575"/>
          <p14:tracePt t="37182" x="1085850" y="5492750"/>
          <p14:tracePt t="37198" x="1092200" y="5499100"/>
          <p14:tracePt t="37214" x="1092200" y="5502275"/>
          <p14:tracePt t="37231" x="1111250" y="5511800"/>
          <p14:tracePt t="37233" x="1117600" y="5524500"/>
          <p14:tracePt t="37248" x="1139825" y="5546725"/>
          <p14:tracePt t="37265" x="1149350" y="5556250"/>
          <p14:tracePt t="37281" x="1165225" y="5572125"/>
          <p14:tracePt t="37298" x="1184275" y="5594350"/>
          <p14:tracePt t="37315" x="1187450" y="5597525"/>
          <p14:tracePt t="37331" x="1190625" y="5600700"/>
          <p14:tracePt t="37348" x="1196975" y="5600700"/>
          <p14:tracePt t="37365" x="1200150" y="5607050"/>
          <p14:tracePt t="37398" x="1206500" y="5607050"/>
          <p14:tracePt t="37415" x="1216025" y="5607050"/>
          <p14:tracePt t="37431" x="1219200" y="5603875"/>
          <p14:tracePt t="37448" x="1238250" y="5591175"/>
          <p14:tracePt t="37464" x="1254125" y="5568950"/>
          <p14:tracePt t="37481" x="1260475" y="5565775"/>
          <p14:tracePt t="37498" x="1270000" y="5527675"/>
          <p14:tracePt t="37514" x="1270000" y="5514975"/>
          <p14:tracePt t="37531" x="1270000" y="5508625"/>
          <p14:tracePt t="37548" x="1270000" y="5495925"/>
          <p14:tracePt t="37564" x="1273175" y="5480050"/>
          <p14:tracePt t="37581" x="1273175" y="5473700"/>
          <p14:tracePt t="37598" x="1279525" y="5457825"/>
          <p14:tracePt t="37614" x="1279525" y="5448300"/>
          <p14:tracePt t="37631" x="1279525" y="5438775"/>
          <p14:tracePt t="37648" x="1282700" y="5426075"/>
          <p14:tracePt t="37664" x="1282700" y="5403850"/>
          <p14:tracePt t="37681" x="1282700" y="5387975"/>
          <p14:tracePt t="37698" x="1282700" y="5372100"/>
          <p14:tracePt t="37715" x="1276350" y="5356225"/>
          <p14:tracePt t="37731" x="1276350" y="5343525"/>
          <p14:tracePt t="37748" x="1273175" y="5334000"/>
          <p14:tracePt t="37765" x="1263650" y="5330825"/>
          <p14:tracePt t="37781" x="1244600" y="5308600"/>
          <p14:tracePt t="37798" x="1235075" y="5292725"/>
          <p14:tracePt t="37815" x="1219200" y="5270500"/>
          <p14:tracePt t="37831" x="1206500" y="5260975"/>
          <p14:tracePt t="37848" x="1196975" y="5251450"/>
          <p14:tracePt t="37865" x="1187450" y="5241925"/>
          <p14:tracePt t="37882" x="1177925" y="5241925"/>
          <p14:tracePt t="37898" x="1171575" y="5238750"/>
          <p14:tracePt t="37915" x="1165225" y="5235575"/>
          <p14:tracePt t="37931" x="1155700" y="5235575"/>
          <p14:tracePt t="37948" x="1123950" y="5229225"/>
          <p14:tracePt t="37965" x="1092200" y="5232400"/>
          <p14:tracePt t="37981" x="1063625" y="5238750"/>
          <p14:tracePt t="37998" x="1022350" y="5248275"/>
          <p14:tracePt t="38015" x="993775" y="5254625"/>
          <p14:tracePt t="38031" x="971550" y="5260975"/>
          <p14:tracePt t="38048" x="965200" y="5260975"/>
          <p14:tracePt t="38065" x="958850" y="5260975"/>
          <p14:tracePt t="38082" x="949325" y="5270500"/>
          <p14:tracePt t="38098" x="936625" y="5289550"/>
          <p14:tracePt t="38115" x="920750" y="5299075"/>
          <p14:tracePt t="38131" x="904875" y="5327650"/>
          <p14:tracePt t="38148" x="876300" y="5346700"/>
          <p14:tracePt t="38165" x="857250" y="5362575"/>
          <p14:tracePt t="38182" x="847725" y="5384800"/>
          <p14:tracePt t="38198" x="838200" y="5407025"/>
          <p14:tracePt t="38215" x="835025" y="5429250"/>
          <p14:tracePt t="38231" x="828675" y="5454650"/>
          <p14:tracePt t="38248" x="822325" y="5489575"/>
          <p14:tracePt t="38265" x="819150" y="5514975"/>
          <p14:tracePt t="38282" x="819150" y="5543550"/>
          <p14:tracePt t="38298" x="825500" y="5578475"/>
          <p14:tracePt t="38315" x="831850" y="5591175"/>
          <p14:tracePt t="38332" x="841375" y="5613400"/>
          <p14:tracePt t="38348" x="854075" y="5635625"/>
          <p14:tracePt t="38364" x="866775" y="5645150"/>
          <p14:tracePt t="38382" x="876300" y="5661025"/>
          <p14:tracePt t="38398" x="892175" y="5664200"/>
          <p14:tracePt t="38415" x="904875" y="5670550"/>
          <p14:tracePt t="38432" x="920750" y="5680075"/>
          <p14:tracePt t="38448" x="946150" y="5689600"/>
          <p14:tracePt t="38465" x="974725" y="5695950"/>
          <p14:tracePt t="38481" x="1016000" y="5695950"/>
          <p14:tracePt t="38498" x="1050925" y="5702300"/>
          <p14:tracePt t="38514" x="1098550" y="5708650"/>
          <p14:tracePt t="38532" x="1133475" y="5715000"/>
          <p14:tracePt t="38548" x="1162050" y="5715000"/>
          <p14:tracePt t="38565" x="1181100" y="5715000"/>
          <p14:tracePt t="38582" x="1193800" y="5711825"/>
          <p14:tracePt t="38598" x="1216025" y="5702300"/>
          <p14:tracePt t="38614" x="1225550" y="5699125"/>
          <p14:tracePt t="38632" x="1235075" y="5689600"/>
          <p14:tracePt t="38648" x="1238250" y="5673725"/>
          <p14:tracePt t="38683" x="1238250" y="5670550"/>
          <p14:tracePt t="38698" x="1238250" y="5664200"/>
          <p14:tracePt t="38714" x="1238250" y="5661025"/>
          <p14:tracePt t="38777" x="1238250" y="5657850"/>
          <p14:tracePt t="39751" x="1238250" y="5651500"/>
          <p14:tracePt t="39759" x="1238250" y="5648325"/>
          <p14:tracePt t="39768" x="1238250" y="5641975"/>
          <p14:tracePt t="39775" x="1238250" y="5638800"/>
          <p14:tracePt t="39789" x="1238250" y="5632450"/>
          <p14:tracePt t="39806" x="1238250" y="5626100"/>
          <p14:tracePt t="39823" x="1238250" y="5619750"/>
          <p14:tracePt t="39839" x="1244600" y="5610225"/>
          <p14:tracePt t="39856" x="1244600" y="5603875"/>
          <p14:tracePt t="39872" x="1244600" y="5594350"/>
          <p14:tracePt t="39890" x="1244600" y="5584825"/>
          <p14:tracePt t="39906" x="1244600" y="5578475"/>
          <p14:tracePt t="39923" x="1244600" y="5575300"/>
          <p14:tracePt t="39939" x="1244600" y="5568950"/>
          <p14:tracePt t="39956" x="1244600" y="5562600"/>
          <p14:tracePt t="39973" x="1244600" y="5553075"/>
          <p14:tracePt t="39989" x="1244600" y="5540375"/>
          <p14:tracePt t="40006" x="1244600" y="5530850"/>
          <p14:tracePt t="40022" x="1247775" y="5524500"/>
          <p14:tracePt t="40039" x="1247775" y="5508625"/>
          <p14:tracePt t="40055" x="1247775" y="5505450"/>
          <p14:tracePt t="40072" x="1247775" y="5499100"/>
          <p14:tracePt t="40089" x="1247775" y="5495925"/>
          <p14:tracePt t="40122" x="1247775" y="5492750"/>
          <p14:tracePt t="40153" x="1247775" y="5486400"/>
          <p14:tracePt t="40177" x="1247775" y="5483225"/>
          <p14:tracePt t="40185" x="1247775" y="5476875"/>
          <p14:tracePt t="40201" x="1247775" y="5473700"/>
          <p14:tracePt t="40218" x="1254125" y="5467350"/>
          <p14:tracePt t="40249" x="1254125" y="5464175"/>
          <p14:tracePt t="40282" x="1254125" y="5461000"/>
          <p14:tracePt t="40291" x="1254125" y="5454650"/>
          <p14:tracePt t="40323" x="1254125" y="5451475"/>
          <p14:tracePt t="40348" x="1254125" y="5445125"/>
          <p14:tracePt t="40355" x="1254125" y="5441950"/>
          <p14:tracePt t="40403" x="1254125" y="5435600"/>
          <p14:tracePt t="40444" x="1254125" y="5432425"/>
          <p14:tracePt t="40483" x="1254125" y="5429250"/>
          <p14:tracePt t="40774" x="1254125" y="5422900"/>
          <p14:tracePt t="40781" x="1254125" y="5419725"/>
          <p14:tracePt t="40789" x="1250950" y="5413375"/>
          <p14:tracePt t="40798" x="1250950" y="5410200"/>
          <p14:tracePt t="40813" x="1250950" y="5403850"/>
          <p14:tracePt t="40830" x="1250950" y="5400675"/>
          <p14:tracePt t="40853" x="1250950" y="5397500"/>
          <p14:tracePt t="40894" x="1247775" y="5397500"/>
          <p14:tracePt t="40901" x="1247775" y="5391150"/>
          <p14:tracePt t="40968" x="1247775" y="5387975"/>
          <p14:tracePt t="40983" x="1247775" y="5381625"/>
          <p14:tracePt t="40991" x="1247775" y="5378450"/>
          <p14:tracePt t="41008" x="1247775" y="5375275"/>
          <p14:tracePt t="41015" x="1241425" y="5375275"/>
          <p14:tracePt t="41128" x="1241425" y="5368925"/>
          <p14:tracePt t="41135" x="1238250" y="5368925"/>
          <p14:tracePt t="41147" x="1238250" y="5365750"/>
          <p14:tracePt t="41163" x="1231900" y="5365750"/>
          <p14:tracePt t="41183" x="1228725" y="5365750"/>
          <p14:tracePt t="41199" x="1228725" y="5359400"/>
          <p14:tracePt t="41215" x="1228725" y="5356225"/>
          <p14:tracePt t="41229" x="1225550" y="5356225"/>
          <p14:tracePt t="41247" x="1225550" y="5349875"/>
          <p14:tracePt t="41263" x="1219200" y="5346700"/>
          <p14:tracePt t="41281" x="1209675" y="5343525"/>
          <p14:tracePt t="41314" x="1196975" y="5337175"/>
          <p14:tracePt t="41330" x="1190625" y="5334000"/>
          <p14:tracePt t="41346" x="1187450" y="5327650"/>
          <p14:tracePt t="41434" x="1184275" y="5327650"/>
          <p14:tracePt t="41441" x="1184275" y="5324475"/>
          <p14:tracePt t="41457" x="1177925" y="5318125"/>
          <p14:tracePt t="41473" x="1174750" y="5318125"/>
          <p14:tracePt t="41483" x="1168400" y="5314950"/>
          <p14:tracePt t="41497" x="1165225" y="5314950"/>
          <p14:tracePt t="41514" x="1158875" y="5311775"/>
          <p14:tracePt t="41530" x="1149350" y="5305425"/>
          <p14:tracePt t="41547" x="1139825" y="5295900"/>
          <p14:tracePt t="41564" x="1130300" y="5292725"/>
          <p14:tracePt t="41579" x="1120775" y="5286375"/>
          <p14:tracePt t="41597" x="1117600" y="5286375"/>
          <p14:tracePt t="41613" x="1101725" y="5283200"/>
          <p14:tracePt t="41630" x="1098550" y="5276850"/>
          <p14:tracePt t="41647" x="1089025" y="5276850"/>
          <p14:tracePt t="41663" x="1085850" y="5273675"/>
          <p14:tracePt t="41680" x="1079500" y="5273675"/>
          <p14:tracePt t="41713" x="1076325" y="5273675"/>
          <p14:tracePt t="41729" x="1069975" y="5273675"/>
          <p14:tracePt t="41747" x="1066800" y="5273675"/>
          <p14:tracePt t="41763" x="1060450" y="5267325"/>
          <p14:tracePt t="41780" x="1044575" y="5267325"/>
          <p14:tracePt t="41797" x="1038225" y="5264150"/>
          <p14:tracePt t="41813" x="1019175" y="5257800"/>
          <p14:tracePt t="41829" x="1003300" y="5257800"/>
          <p14:tracePt t="41846" x="990600" y="5254625"/>
          <p14:tracePt t="41863" x="981075" y="5254625"/>
          <p14:tracePt t="41880" x="971550" y="5254625"/>
          <p14:tracePt t="41913" x="965200" y="5254625"/>
          <p14:tracePt t="41933" x="955675" y="5254625"/>
          <p14:tracePt t="41946" x="946150" y="5260975"/>
          <p14:tracePt t="41963" x="923925" y="5267325"/>
          <p14:tracePt t="41980" x="904875" y="5273675"/>
          <p14:tracePt t="41996" x="889000" y="5276850"/>
          <p14:tracePt t="42013" x="882650" y="5283200"/>
          <p14:tracePt t="42029" x="876300" y="5289550"/>
          <p14:tracePt t="42046" x="869950" y="5295900"/>
          <p14:tracePt t="42063" x="866775" y="5308600"/>
          <p14:tracePt t="42079" x="860425" y="5321300"/>
          <p14:tracePt t="42096" x="857250" y="5324475"/>
          <p14:tracePt t="42129" x="850900" y="5340350"/>
          <p14:tracePt t="42146" x="850900" y="5346700"/>
          <p14:tracePt t="42163" x="841375" y="5356225"/>
          <p14:tracePt t="42179" x="841375" y="5372100"/>
          <p14:tracePt t="42196" x="841375" y="5384800"/>
          <p14:tracePt t="42213" x="838200" y="5400675"/>
          <p14:tracePt t="42229" x="838200" y="5413375"/>
          <p14:tracePt t="42246" x="838200" y="5426075"/>
          <p14:tracePt t="42263" x="838200" y="5435600"/>
          <p14:tracePt t="42279" x="838200" y="5454650"/>
          <p14:tracePt t="42296" x="838200" y="5470525"/>
          <p14:tracePt t="42313" x="838200" y="5483225"/>
          <p14:tracePt t="42329" x="838200" y="5502275"/>
          <p14:tracePt t="42346" x="844550" y="5530850"/>
          <p14:tracePt t="42363" x="850900" y="5553075"/>
          <p14:tracePt t="42380" x="866775" y="5581650"/>
          <p14:tracePt t="42396" x="879475" y="5597525"/>
          <p14:tracePt t="42413" x="882650" y="5607050"/>
          <p14:tracePt t="42430" x="892175" y="5619750"/>
          <p14:tracePt t="42447" x="908050" y="5641975"/>
          <p14:tracePt t="42463" x="923925" y="5651500"/>
          <p14:tracePt t="42479" x="952500" y="5667375"/>
          <p14:tracePt t="42497" x="987425" y="5686425"/>
          <p14:tracePt t="42514" x="1012825" y="5699125"/>
          <p14:tracePt t="42530" x="1073150" y="5708650"/>
          <p14:tracePt t="42547" x="1114425" y="5721350"/>
          <p14:tracePt t="42563" x="1136650" y="5721350"/>
          <p14:tracePt t="42580" x="1162050" y="5721350"/>
          <p14:tracePt t="42597" x="1174750" y="5721350"/>
          <p14:tracePt t="42613" x="1203325" y="5721350"/>
          <p14:tracePt t="42629" x="1212850" y="5715000"/>
          <p14:tracePt t="42647" x="1231900" y="5711825"/>
          <p14:tracePt t="42663" x="1250950" y="5699125"/>
          <p14:tracePt t="42680" x="1285875" y="5683250"/>
          <p14:tracePt t="42697" x="1308100" y="5667375"/>
          <p14:tracePt t="42714" x="1317625" y="5651500"/>
          <p14:tracePt t="42730" x="1320800" y="5632450"/>
          <p14:tracePt t="42746" x="1327150" y="5616575"/>
          <p14:tracePt t="42763" x="1327150" y="5607050"/>
          <p14:tracePt t="42780" x="1327150" y="5556250"/>
          <p14:tracePt t="42797" x="1327150" y="5530850"/>
          <p14:tracePt t="42813" x="1323975" y="5489575"/>
          <p14:tracePt t="42830" x="1323975" y="5448300"/>
          <p14:tracePt t="42847" x="1304925" y="5403850"/>
          <p14:tracePt t="42863" x="1295400" y="5372100"/>
          <p14:tracePt t="42880" x="1282700" y="5334000"/>
          <p14:tracePt t="42897" x="1270000" y="5292725"/>
          <p14:tracePt t="42914" x="1266825" y="5280025"/>
          <p14:tracePt t="42930" x="1260475" y="5260975"/>
          <p14:tracePt t="42947" x="1254125" y="5257800"/>
          <p14:tracePt t="42964" x="1247775" y="5248275"/>
          <p14:tracePt t="42980" x="1231900" y="5238750"/>
          <p14:tracePt t="42996" x="1228725" y="5238750"/>
          <p14:tracePt t="43014" x="1228725" y="5229225"/>
          <p14:tracePt t="43029" x="1216025" y="5219700"/>
          <p14:tracePt t="43047" x="1193800" y="5216525"/>
          <p14:tracePt t="43063" x="1174750" y="5207000"/>
          <p14:tracePt t="43080" x="1158875" y="5194300"/>
          <p14:tracePt t="43097" x="1143000" y="5194300"/>
          <p14:tracePt t="43113" x="1117600" y="5184775"/>
          <p14:tracePt t="43130" x="1092200" y="5184775"/>
          <p14:tracePt t="43146" x="1063625" y="5194300"/>
          <p14:tracePt t="43164" x="1035050" y="5203825"/>
          <p14:tracePt t="43180" x="1006475" y="5216525"/>
          <p14:tracePt t="43197" x="984250" y="5238750"/>
          <p14:tracePt t="43214" x="962025" y="5260975"/>
          <p14:tracePt t="43230" x="933450" y="5295900"/>
          <p14:tracePt t="43246" x="923925" y="5305425"/>
          <p14:tracePt t="43263" x="914400" y="5334000"/>
          <p14:tracePt t="43280" x="889000" y="5384800"/>
          <p14:tracePt t="43297" x="882650" y="5413375"/>
          <p14:tracePt t="43313" x="879475" y="5448300"/>
          <p14:tracePt t="43330" x="879475" y="5473700"/>
          <p14:tracePt t="43347" x="879475" y="5495925"/>
          <p14:tracePt t="43363" x="873125" y="5524500"/>
          <p14:tracePt t="43380" x="879475" y="5543550"/>
          <p14:tracePt t="43397" x="879475" y="5568950"/>
          <p14:tracePt t="43414" x="889000" y="5584825"/>
          <p14:tracePt t="43430" x="898525" y="5613400"/>
          <p14:tracePt t="43447" x="917575" y="5629275"/>
          <p14:tracePt t="43464" x="936625" y="5645150"/>
          <p14:tracePt t="43481" x="974725" y="5661025"/>
          <p14:tracePt t="43496" x="993775" y="5667375"/>
          <p14:tracePt t="43514" x="1035050" y="5667375"/>
          <p14:tracePt t="43530" x="1098550" y="5673725"/>
          <p14:tracePt t="43547" x="1162050" y="5673725"/>
          <p14:tracePt t="43563" x="1212850" y="5673725"/>
          <p14:tracePt t="43580" x="1241425" y="5670550"/>
          <p14:tracePt t="43597" x="1266825" y="5667375"/>
          <p14:tracePt t="43614" x="1276350" y="5657850"/>
          <p14:tracePt t="43630" x="1285875" y="5648325"/>
          <p14:tracePt t="43647" x="1292225" y="5632450"/>
          <p14:tracePt t="43663" x="1292225" y="5613400"/>
          <p14:tracePt t="43681" x="1292225" y="5578475"/>
          <p14:tracePt t="43697" x="1292225" y="5568950"/>
          <p14:tracePt t="43713" x="1289050" y="5534025"/>
          <p14:tracePt t="43730" x="1270000" y="5495925"/>
          <p14:tracePt t="43746" x="1266825" y="5486400"/>
          <p14:tracePt t="43763" x="1260475" y="5464175"/>
          <p14:tracePt t="43780" x="1244600" y="5432425"/>
          <p14:tracePt t="43797" x="1228725" y="5410200"/>
          <p14:tracePt t="43813" x="1222375" y="5387975"/>
          <p14:tracePt t="43830" x="1212850" y="5372100"/>
          <p14:tracePt t="43847" x="1209675" y="5356225"/>
          <p14:tracePt t="43864" x="1200150" y="5349875"/>
          <p14:tracePt t="43880" x="1190625" y="5334000"/>
          <p14:tracePt t="43897" x="1174750" y="5318125"/>
          <p14:tracePt t="43914" x="1146175" y="5308600"/>
          <p14:tracePt t="43930" x="1130300" y="5302250"/>
          <p14:tracePt t="43947" x="1117600" y="5302250"/>
          <p14:tracePt t="43963" x="1089025" y="5299075"/>
          <p14:tracePt t="43980" x="1069975" y="5292725"/>
          <p14:tracePt t="43996" x="1066800" y="5292725"/>
          <p14:tracePt t="44014" x="1057275" y="5292725"/>
          <p14:tracePt t="44030" x="1028700" y="5295900"/>
          <p14:tracePt t="44047" x="1000125" y="5308600"/>
          <p14:tracePt t="44063" x="971550" y="5318125"/>
          <p14:tracePt t="44080" x="942975" y="5346700"/>
          <p14:tracePt t="44097" x="927100" y="5365750"/>
          <p14:tracePt t="44114" x="914400" y="5391150"/>
          <p14:tracePt t="44130" x="898525" y="5413375"/>
          <p14:tracePt t="44147" x="892175" y="5445125"/>
          <p14:tracePt t="44164" x="889000" y="5480050"/>
          <p14:tracePt t="44181" x="889000" y="5524500"/>
          <p14:tracePt t="44197" x="889000" y="5534025"/>
          <p14:tracePt t="44213" x="901700" y="5572125"/>
          <p14:tracePt t="44230" x="911225" y="5581650"/>
          <p14:tracePt t="44247" x="920750" y="5584825"/>
          <p14:tracePt t="44263" x="920750" y="5591175"/>
          <p14:tracePt t="44280" x="923925" y="5594350"/>
          <p14:tracePt t="44297" x="930275" y="5594350"/>
          <p14:tracePt t="44314" x="930275" y="5597525"/>
          <p14:tracePt t="44714" x="933450" y="5597525"/>
          <p14:tracePt t="44881" x="939800" y="5597525"/>
          <p14:tracePt t="44889" x="942975" y="5597525"/>
          <p14:tracePt t="55581" x="993775" y="5597525"/>
          <p14:tracePt t="55589" x="1047750" y="5607050"/>
          <p14:tracePt t="55597" x="1130300" y="5607050"/>
          <p14:tracePt t="55607" x="1206500" y="5613400"/>
          <p14:tracePt t="55622" x="1250950" y="5613400"/>
          <p14:tracePt t="55637" x="1314450" y="5613400"/>
          <p14:tracePt t="55655" x="1355725" y="5613400"/>
          <p14:tracePt t="55672" x="1371600" y="5613400"/>
          <p14:tracePt t="55688" x="1374775" y="5613400"/>
          <p14:tracePt t="56274" x="1374775" y="5603875"/>
          <p14:tracePt t="56282" x="1374775" y="5594350"/>
          <p14:tracePt t="56289" x="1371600" y="5568950"/>
          <p14:tracePt t="56298" x="1371600" y="5565775"/>
          <p14:tracePt t="56313" x="1371600" y="5559425"/>
          <p14:tracePt t="56330" x="1374775" y="5524500"/>
          <p14:tracePt t="56346" x="1374775" y="5508625"/>
          <p14:tracePt t="56363" x="1371600" y="5492750"/>
          <p14:tracePt t="56379" x="1368425" y="5473700"/>
          <p14:tracePt t="56397" x="1358900" y="5457825"/>
          <p14:tracePt t="56413" x="1349375" y="5448300"/>
          <p14:tracePt t="56430" x="1346200" y="5441950"/>
          <p14:tracePt t="56447" x="1339850" y="5432425"/>
          <p14:tracePt t="56463" x="1330325" y="5422900"/>
          <p14:tracePt t="56479" x="1327150" y="5416550"/>
          <p14:tracePt t="56496" x="1311275" y="5391150"/>
          <p14:tracePt t="56513" x="1285875" y="5368925"/>
          <p14:tracePt t="56531" x="1273175" y="5356225"/>
          <p14:tracePt t="56547" x="1270000" y="5349875"/>
          <p14:tracePt t="56563" x="1254125" y="5327650"/>
          <p14:tracePt t="56580" x="1231900" y="5295900"/>
          <p14:tracePt t="56596" x="1222375" y="5276850"/>
          <p14:tracePt t="56613" x="1200150" y="5264150"/>
          <p14:tracePt t="56630" x="1181100" y="5241925"/>
          <p14:tracePt t="56646" x="1168400" y="5238750"/>
          <p14:tracePt t="56663" x="1146175" y="5226050"/>
          <p14:tracePt t="56680" x="1130300" y="5216525"/>
          <p14:tracePt t="56697" x="1117600" y="5207000"/>
          <p14:tracePt t="56713" x="1089025" y="5191125"/>
          <p14:tracePt t="56729" x="1060450" y="5178425"/>
          <p14:tracePt t="56747" x="1041400" y="5178425"/>
          <p14:tracePt t="56763" x="1016000" y="5168900"/>
          <p14:tracePt t="56779" x="993775" y="5168900"/>
          <p14:tracePt t="56797" x="965200" y="5162550"/>
          <p14:tracePt t="56813" x="923925" y="5162550"/>
          <p14:tracePt t="56830" x="904875" y="5165725"/>
          <p14:tracePt t="56847" x="876300" y="5181600"/>
          <p14:tracePt t="56863" x="847725" y="5194300"/>
          <p14:tracePt t="56879" x="825500" y="5197475"/>
          <p14:tracePt t="56897" x="800100" y="5213350"/>
          <p14:tracePt t="56913" x="777875" y="5226050"/>
          <p14:tracePt t="56929" x="762000" y="5235575"/>
          <p14:tracePt t="56947" x="752475" y="5251450"/>
          <p14:tracePt t="56949" x="746125" y="5260975"/>
          <p14:tracePt t="56965" x="742950" y="5270500"/>
          <p14:tracePt t="56979" x="736600" y="5276850"/>
          <p14:tracePt t="56997" x="733425" y="5286375"/>
          <p14:tracePt t="57014" x="727075" y="5299075"/>
          <p14:tracePt t="57029" x="727075" y="5324475"/>
          <p14:tracePt t="57047" x="727075" y="5337175"/>
          <p14:tracePt t="57063" x="727075" y="5349875"/>
          <p14:tracePt t="57080" x="727075" y="5372100"/>
          <p14:tracePt t="57097" x="727075" y="5394325"/>
          <p14:tracePt t="57113" x="730250" y="5407025"/>
          <p14:tracePt t="57130" x="733425" y="5429250"/>
          <p14:tracePt t="57146" x="739775" y="5464175"/>
          <p14:tracePt t="57163" x="758825" y="5499100"/>
          <p14:tracePt t="57180" x="768350" y="5511800"/>
          <p14:tracePt t="57197" x="800100" y="5556250"/>
          <p14:tracePt t="57214" x="828675" y="5581650"/>
          <p14:tracePt t="57229" x="873125" y="5613400"/>
          <p14:tracePt t="57247" x="917575" y="5622925"/>
          <p14:tracePt t="57264" x="962025" y="5661025"/>
          <p14:tracePt t="57280" x="1035050" y="5695950"/>
          <p14:tracePt t="57297" x="1060450" y="5705475"/>
          <p14:tracePt t="57314" x="1085850" y="5718175"/>
          <p14:tracePt t="57329" x="1149350" y="5730875"/>
          <p14:tracePt t="57347" x="1171575" y="5737225"/>
          <p14:tracePt t="57363" x="1203325" y="5737225"/>
          <p14:tracePt t="57380" x="1219200" y="5734050"/>
          <p14:tracePt t="57397" x="1238250" y="5730875"/>
          <p14:tracePt t="57413" x="1257300" y="5721350"/>
          <p14:tracePt t="57430" x="1273175" y="5711825"/>
          <p14:tracePt t="57447" x="1282700" y="5695950"/>
          <p14:tracePt t="57449" x="1289050" y="5692775"/>
          <p14:tracePt t="57463" x="1289050" y="5686425"/>
          <p14:tracePt t="57481" x="1308100" y="5654675"/>
          <p14:tracePt t="57496" x="1308100" y="5651500"/>
          <p14:tracePt t="57513" x="1320800" y="5619750"/>
          <p14:tracePt t="57530" x="1320800" y="5594350"/>
          <p14:tracePt t="57547" x="1320800" y="5588000"/>
          <p14:tracePt t="57564" x="1320800" y="5562600"/>
          <p14:tracePt t="57580" x="1320800" y="5540375"/>
          <p14:tracePt t="57597" x="1311275" y="5521325"/>
          <p14:tracePt t="57613" x="1301750" y="5499100"/>
          <p14:tracePt t="57629" x="1292225" y="5489575"/>
          <p14:tracePt t="57647" x="1279525" y="5461000"/>
          <p14:tracePt t="57664" x="1276350" y="5445125"/>
          <p14:tracePt t="57680" x="1257300" y="5429250"/>
          <p14:tracePt t="57697" x="1247775" y="5407025"/>
          <p14:tracePt t="57714" x="1231900" y="5394325"/>
          <p14:tracePt t="57730" x="1222375" y="5387975"/>
          <p14:tracePt t="57747" x="1219200" y="5384800"/>
          <p14:tracePt t="57763" x="1209675" y="5378450"/>
          <p14:tracePt t="57780" x="1203325" y="5368925"/>
          <p14:tracePt t="57797" x="1200150" y="5365750"/>
          <p14:tracePt t="57813" x="1193800" y="5362575"/>
          <p14:tracePt t="57847" x="1190625" y="5356225"/>
          <p14:tracePt t="57863" x="1181100" y="5353050"/>
          <p14:tracePt t="57880" x="1177925" y="5353050"/>
          <p14:tracePt t="57897" x="1171575" y="5346700"/>
          <p14:tracePt t="57914" x="1168400" y="5343525"/>
          <p14:tracePt t="57930" x="1168400" y="5337175"/>
          <p14:tracePt t="57963" x="1162050" y="5334000"/>
          <p14:tracePt t="58024" x="1158875" y="5334000"/>
          <p14:tracePt t="58031" x="1155700" y="5334000"/>
          <p14:tracePt t="58039" x="1149350" y="5334000"/>
          <p14:tracePt t="58048" x="1146175" y="5334000"/>
          <p14:tracePt t="58063" x="1139825" y="5334000"/>
          <p14:tracePt t="58080" x="1127125" y="5330825"/>
          <p14:tracePt t="58096" x="1101725" y="5330825"/>
          <p14:tracePt t="58113" x="1076325" y="5324475"/>
          <p14:tracePt t="58129" x="1054100" y="5324475"/>
          <p14:tracePt t="58147" x="1035050" y="5324475"/>
          <p14:tracePt t="58164" x="1012825" y="5327650"/>
          <p14:tracePt t="58180" x="1000125" y="5330825"/>
          <p14:tracePt t="58197" x="977900" y="5330825"/>
          <p14:tracePt t="58214" x="958850" y="5330825"/>
          <p14:tracePt t="58230" x="942975" y="5330825"/>
          <p14:tracePt t="58247" x="936625" y="5330825"/>
          <p14:tracePt t="58263" x="908050" y="5340350"/>
          <p14:tracePt t="58281" x="892175" y="5359400"/>
          <p14:tracePt t="58297" x="889000" y="5362575"/>
          <p14:tracePt t="58313" x="879475" y="5372100"/>
          <p14:tracePt t="58330" x="869950" y="5384800"/>
          <p14:tracePt t="58347" x="869950" y="5407025"/>
          <p14:tracePt t="58363" x="869950" y="5426075"/>
          <p14:tracePt t="58380" x="869950" y="5445125"/>
          <p14:tracePt t="58396" x="869950" y="5467350"/>
          <p14:tracePt t="58414" x="869950" y="5486400"/>
          <p14:tracePt t="58430" x="882650" y="5508625"/>
          <p14:tracePt t="58447" x="892175" y="5524500"/>
          <p14:tracePt t="58464" x="901700" y="5534025"/>
          <p14:tracePt t="58465" x="904875" y="5537200"/>
          <p14:tracePt t="58481" x="920750" y="5543550"/>
          <p14:tracePt t="58497" x="923925" y="5546725"/>
          <p14:tracePt t="58513" x="933450" y="5553075"/>
          <p14:tracePt t="58531" x="942975" y="5553075"/>
          <p14:tracePt t="58547" x="942975" y="5556250"/>
          <p14:tracePt t="58564" x="962025" y="5556250"/>
          <p14:tracePt t="58580" x="990600" y="5559425"/>
          <p14:tracePt t="58596" x="1000125" y="5568950"/>
          <p14:tracePt t="58613" x="1016000" y="5575300"/>
          <p14:tracePt t="58629" x="1038225" y="5591175"/>
          <p14:tracePt t="58647" x="1057275" y="5591175"/>
          <p14:tracePt t="58664" x="1073150" y="5591175"/>
          <p14:tracePt t="58680" x="1076325" y="5591175"/>
          <p14:tracePt t="58697" x="1079500" y="559752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9|12.8|10.5"/>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23514</TotalTime>
  <Words>4153</Words>
  <Application>Microsoft Office PowerPoint</Application>
  <PresentationFormat>Widescreen</PresentationFormat>
  <Paragraphs>626</Paragraphs>
  <Slides>36</Slides>
  <Notes>19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ＭＳ Ｐゴシック</vt:lpstr>
      <vt:lpstr>Arial</vt:lpstr>
      <vt:lpstr>Arial</vt:lpstr>
      <vt:lpstr>Brush Script MT</vt:lpstr>
      <vt:lpstr>Calibri</vt:lpstr>
      <vt:lpstr>Calibri </vt:lpstr>
      <vt:lpstr>Calibri Light</vt:lpstr>
      <vt:lpstr>Cambria Math</vt:lpstr>
      <vt:lpstr>Comic Sans MS</vt:lpstr>
      <vt:lpstr>Helvetica</vt:lpstr>
      <vt:lpstr>Symbol</vt:lpstr>
      <vt:lpstr>Times</vt:lpstr>
      <vt:lpstr>Times New Roman</vt:lpstr>
      <vt:lpstr>TimesNewRomanPS-ItalicMT</vt:lpstr>
      <vt:lpstr>Wingdings</vt:lpstr>
      <vt:lpstr>Thème Office</vt:lpstr>
      <vt:lpstr>PowerPoint Presentation</vt:lpstr>
      <vt:lpstr>PowerPoint Presentation</vt:lpstr>
      <vt:lpstr>PowerPoint Presentation</vt:lpstr>
      <vt:lpstr>PowerPoint Presentation</vt:lpstr>
      <vt:lpstr>PowerPoint Presentation</vt:lpstr>
      <vt:lpstr>Upgrades to the ESS site</vt:lpstr>
      <vt:lpstr>PowerPoint Presentation</vt:lpstr>
      <vt:lpstr>PowerPoint Presentation</vt:lpstr>
      <vt:lpstr>PowerPoint Presentation</vt:lpstr>
      <vt:lpstr>PowerPoint Presentation</vt:lpstr>
      <vt:lpstr>PowerPoint Presentation</vt:lpstr>
      <vt:lpstr>ESSνSB Other Opportunities</vt:lpstr>
      <vt:lpstr>ESSνSB…systematic errors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Spare slides</vt:lpstr>
      <vt:lpstr>δCP and Matter-Antimatter Asymmetry Magnitude</vt:lpstr>
      <vt:lpstr>2nd Oscillation max. coverage</vt:lpstr>
      <vt:lpstr>PowerPoint Presentation</vt:lpstr>
      <vt:lpstr>PowerPoint Presentation</vt:lpstr>
      <vt:lpstr>PowerPoint Presentation</vt:lpstr>
      <vt:lpstr>Performance Comparison </vt:lpstr>
      <vt:lpstr>Systematic errors</vt:lpstr>
      <vt:lpstr>PowerPoint Presentation</vt:lpstr>
      <vt:lpstr>PowerPoint Presentation</vt:lpstr>
      <vt:lpstr>PowerPoint Presentation</vt:lpstr>
      <vt:lpstr>PowerPoint Presentation</vt:lpstr>
      <vt:lpstr>ESSνSB+ WP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Optimizing the ESSnuSB target station to the muon production requirements.</dc:title>
  <dc:creator>Baussan</dc:creator>
  <cp:lastModifiedBy>Tamer Tolba</cp:lastModifiedBy>
  <cp:revision>243</cp:revision>
  <cp:lastPrinted>2023-02-07T16:50:07Z</cp:lastPrinted>
  <dcterms:created xsi:type="dcterms:W3CDTF">2022-02-13T20:31:34Z</dcterms:created>
  <dcterms:modified xsi:type="dcterms:W3CDTF">2023-07-04T02:06:35Z</dcterms:modified>
</cp:coreProperties>
</file>