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7" r:id="rId2"/>
    <p:sldId id="288" r:id="rId3"/>
    <p:sldId id="258" r:id="rId4"/>
    <p:sldId id="266" r:id="rId5"/>
    <p:sldId id="262" r:id="rId6"/>
    <p:sldId id="307" r:id="rId7"/>
    <p:sldId id="314" r:id="rId8"/>
    <p:sldId id="308" r:id="rId9"/>
    <p:sldId id="316" r:id="rId10"/>
    <p:sldId id="309" r:id="rId11"/>
    <p:sldId id="315" r:id="rId12"/>
    <p:sldId id="313" r:id="rId13"/>
    <p:sldId id="292" r:id="rId14"/>
  </p:sldIdLst>
  <p:sldSz cx="12192000" cy="6858000"/>
  <p:notesSz cx="6858000" cy="9144000"/>
  <p:embeddedFontLst>
    <p:embeddedFont>
      <p:font typeface="DengXian Light" panose="02010600030101010101" pitchFamily="2" charset="-122"/>
      <p:regular r:id="rId17"/>
    </p:embeddedFont>
    <p:embeddedFont>
      <p:font typeface="等线" panose="02010600030101010101" pitchFamily="2" charset="-122"/>
      <p:regular r:id="rId18"/>
      <p:bold r:id="rId19"/>
    </p:embeddedFont>
    <p:embeddedFont>
      <p:font typeface="等线" panose="02010600030101010101" pitchFamily="2" charset="-122"/>
      <p:regular r:id="rId18"/>
      <p:bold r:id="rId19"/>
    </p:embeddedFont>
    <p:embeddedFont>
      <p:font typeface="微软雅黑" panose="020B0503020204020204" pitchFamily="34" charset="-122"/>
      <p:regular r:id="rId20"/>
      <p:bold r:id="rId21"/>
    </p:embeddedFont>
    <p:embeddedFont>
      <p:font typeface="Helvetica" pitchFamily="2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9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4FB399"/>
    <a:srgbClr val="00A2E4"/>
    <a:srgbClr val="005171"/>
    <a:srgbClr val="6DD1C0"/>
    <a:srgbClr val="99A8BD"/>
    <a:srgbClr val="7AC861"/>
    <a:srgbClr val="0076C5"/>
    <a:srgbClr val="F9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7"/>
    <p:restoredTop sz="94640"/>
  </p:normalViewPr>
  <p:slideViewPr>
    <p:cSldViewPr snapToGrid="0" snapToObjects="1" showGuides="1">
      <p:cViewPr varScale="1">
        <p:scale>
          <a:sx n="128" d="100"/>
          <a:sy n="128" d="100"/>
        </p:scale>
        <p:origin x="472" y="176"/>
      </p:cViewPr>
      <p:guideLst>
        <p:guide orient="horz" pos="2183"/>
        <p:guide pos="3840"/>
        <p:guide orient="horz" pos="19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C4CB2A9-2BE7-49ED-9DE4-0283072608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50A04B-AABD-4ABE-99B9-5CB3CDB586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35816-CBCD-47E7-BD72-16534FB8A48F}" type="datetimeFigureOut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4A0D2C4-6D4F-4D0D-81F4-EA7ED0CB74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D83C90D-DCF2-44A8-B890-03DDC9F570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88E95-A9F4-4184-93EA-81AFF912A3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114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316D3-215F-D547-9353-A62AAE8762BD}" type="datetimeFigureOut">
              <a:rPr kumimoji="1" lang="zh-CN" altLang="en-US" smtClean="0"/>
              <a:t>2023/7/3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04458-EB7C-0743-BA79-CE8B413540F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14212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04458-EB7C-0743-BA79-CE8B413540F7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1130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04458-EB7C-0743-BA79-CE8B413540F7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590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04458-EB7C-0743-BA79-CE8B413540F7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7885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04458-EB7C-0743-BA79-CE8B413540F7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4119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04458-EB7C-0743-BA79-CE8B413540F7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6656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04458-EB7C-0743-BA79-CE8B413540F7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680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04458-EB7C-0743-BA79-CE8B413540F7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7475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04458-EB7C-0743-BA79-CE8B413540F7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1382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04458-EB7C-0743-BA79-CE8B413540F7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60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04458-EB7C-0743-BA79-CE8B413540F7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2669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04458-EB7C-0743-BA79-CE8B413540F7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8114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04458-EB7C-0743-BA79-CE8B413540F7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4043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04458-EB7C-0743-BA79-CE8B413540F7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576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726A-51B1-4263-BCD8-6DB85682E1F6}" type="datetime1">
              <a:rPr kumimoji="1" lang="zh-CN" altLang="en-US" smtClean="0"/>
              <a:t>2023/7/3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700E-A3D0-1040-96D2-6ADDAA04C3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24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77232-77B7-4AB7-9D7B-10E8F238D68E}" type="datetime1">
              <a:rPr kumimoji="1" lang="zh-CN" altLang="en-US" smtClean="0"/>
              <a:t>2023/7/3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700E-A3D0-1040-96D2-6ADDAA04C3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1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B08-2FFB-4362-AEE7-E93E866839C2}" type="datetime1">
              <a:rPr kumimoji="1" lang="zh-CN" altLang="en-US" smtClean="0"/>
              <a:t>2023/7/3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700E-A3D0-1040-96D2-6ADDAA04C3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16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652955" y="1169378"/>
            <a:ext cx="9024281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</a:p>
          <a:p>
            <a:pPr algn="just">
              <a:lnSpc>
                <a:spcPct val="150000"/>
              </a:lnSpc>
            </a:pPr>
            <a:endParaRPr lang="zh-CN" altLang="en-US" sz="12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感谢您下载觅知网平台上提供的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lang="en-US" altLang="zh-CN" sz="12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2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在觅知网出售的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的保护，作品的所有权、版权和著作权归觅知网所有，您下载的是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</p:spTree>
    <p:extLst>
      <p:ext uri="{BB962C8B-B14F-4D97-AF65-F5344CB8AC3E}">
        <p14:creationId xmlns:p14="http://schemas.microsoft.com/office/powerpoint/2010/main" val="8561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A75F-4B9A-4F77-A9C4-25F9C90B77BC}" type="datetime1">
              <a:rPr kumimoji="1" lang="zh-CN" altLang="en-US" smtClean="0"/>
              <a:t>2023/7/3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700E-A3D0-1040-96D2-6ADDAA04C3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971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2E9B-7652-41B9-A458-1DEA685EFDCE}" type="datetime1">
              <a:rPr kumimoji="1" lang="zh-CN" altLang="en-US" smtClean="0"/>
              <a:t>2023/7/3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700E-A3D0-1040-96D2-6ADDAA04C3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162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75F3-EBEA-43EF-86D1-FB16751EF6E9}" type="datetime1">
              <a:rPr kumimoji="1" lang="zh-CN" altLang="en-US" smtClean="0"/>
              <a:t>2023/7/3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700E-A3D0-1040-96D2-6ADDAA04C3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62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9182-11CA-4F0C-AB75-CD543F0CF3FC}" type="datetime1">
              <a:rPr kumimoji="1" lang="zh-CN" altLang="en-US" smtClean="0"/>
              <a:t>2023/7/3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700E-A3D0-1040-96D2-6ADDAA04C3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91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BE72-C3DE-4C77-89F5-219644FD2BDD}" type="datetime1">
              <a:rPr kumimoji="1" lang="zh-CN" altLang="en-US" smtClean="0"/>
              <a:t>2023/7/3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700E-A3D0-1040-96D2-6ADDAA04C3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85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23420-10B4-4AF2-B85C-2C90A20A2E2A}" type="datetime1">
              <a:rPr kumimoji="1" lang="zh-CN" altLang="en-US" smtClean="0"/>
              <a:t>2023/7/3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700E-A3D0-1040-96D2-6ADDAA04C3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862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4701-1A1B-4F44-A8EA-7E7622E2BC45}" type="datetime1">
              <a:rPr kumimoji="1" lang="zh-CN" altLang="en-US" smtClean="0"/>
              <a:t>2023/7/3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700E-A3D0-1040-96D2-6ADDAA04C3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961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59C57-BC76-4BCE-AC20-1C6BE956C7E8}" type="datetime1">
              <a:rPr kumimoji="1" lang="zh-CN" altLang="en-US" smtClean="0"/>
              <a:t>2023/7/3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700E-A3D0-1040-96D2-6ADDAA04C3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180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19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/>
          </p:cNvSpPr>
          <p:nvPr/>
        </p:nvSpPr>
        <p:spPr bwMode="auto">
          <a:xfrm>
            <a:off x="231954" y="1373747"/>
            <a:ext cx="4384235" cy="3877843"/>
          </a:xfrm>
          <a:custGeom>
            <a:avLst/>
            <a:gdLst>
              <a:gd name="T0" fmla="*/ 2277 w 2277"/>
              <a:gd name="T1" fmla="*/ 2014 h 2014"/>
              <a:gd name="T2" fmla="*/ 1061 w 2277"/>
              <a:gd name="T3" fmla="*/ 2014 h 2014"/>
              <a:gd name="T4" fmla="*/ 0 w 2277"/>
              <a:gd name="T5" fmla="*/ 0 h 2014"/>
              <a:gd name="T6" fmla="*/ 1217 w 2277"/>
              <a:gd name="T7" fmla="*/ 0 h 2014"/>
              <a:gd name="T8" fmla="*/ 2277 w 2277"/>
              <a:gd name="T9" fmla="*/ 2014 h 2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7" h="2014">
                <a:moveTo>
                  <a:pt x="2277" y="2014"/>
                </a:moveTo>
                <a:lnTo>
                  <a:pt x="1061" y="2014"/>
                </a:lnTo>
                <a:lnTo>
                  <a:pt x="0" y="0"/>
                </a:lnTo>
                <a:lnTo>
                  <a:pt x="1217" y="0"/>
                </a:lnTo>
                <a:lnTo>
                  <a:pt x="2277" y="2014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Helvetica" pitchFamily="2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-83127" y="1873572"/>
            <a:ext cx="12336087" cy="3123070"/>
          </a:xfrm>
          <a:prstGeom prst="rect">
            <a:avLst/>
          </a:prstGeom>
          <a:blipFill>
            <a:blip r:embed="rId3"/>
            <a:stretch>
              <a:fillRect l="135" r="135"/>
            </a:stretch>
          </a:blipFill>
          <a:ln>
            <a:noFill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Helvetica" pitchFamily="2" charset="0"/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auto">
          <a:xfrm>
            <a:off x="-21529" y="1359530"/>
            <a:ext cx="2597424" cy="3500457"/>
          </a:xfrm>
          <a:custGeom>
            <a:avLst/>
            <a:gdLst>
              <a:gd name="T0" fmla="*/ 1349 w 1349"/>
              <a:gd name="T1" fmla="*/ 0 h 1818"/>
              <a:gd name="T2" fmla="*/ 0 w 1349"/>
              <a:gd name="T3" fmla="*/ 1818 h 1818"/>
              <a:gd name="T4" fmla="*/ 0 w 1349"/>
              <a:gd name="T5" fmla="*/ 0 h 1818"/>
              <a:gd name="T6" fmla="*/ 1349 w 1349"/>
              <a:gd name="T7" fmla="*/ 0 h 1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9" h="1818">
                <a:moveTo>
                  <a:pt x="1349" y="0"/>
                </a:moveTo>
                <a:lnTo>
                  <a:pt x="0" y="1818"/>
                </a:lnTo>
                <a:lnTo>
                  <a:pt x="0" y="0"/>
                </a:lnTo>
                <a:lnTo>
                  <a:pt x="13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Helvetica" pitchFamily="2" charset="0"/>
            </a:endParaRPr>
          </a:p>
        </p:txBody>
      </p:sp>
      <p:sp>
        <p:nvSpPr>
          <p:cNvPr id="22" name="Freeform 8"/>
          <p:cNvSpPr>
            <a:spLocks/>
          </p:cNvSpPr>
          <p:nvPr/>
        </p:nvSpPr>
        <p:spPr bwMode="auto">
          <a:xfrm>
            <a:off x="2295525" y="4467759"/>
            <a:ext cx="3079619" cy="779013"/>
          </a:xfrm>
          <a:custGeom>
            <a:avLst/>
            <a:gdLst>
              <a:gd name="T0" fmla="*/ 446 w 1793"/>
              <a:gd name="T1" fmla="*/ 0 h 616"/>
              <a:gd name="T2" fmla="*/ 0 w 1793"/>
              <a:gd name="T3" fmla="*/ 616 h 616"/>
              <a:gd name="T4" fmla="*/ 1347 w 1793"/>
              <a:gd name="T5" fmla="*/ 616 h 616"/>
              <a:gd name="T6" fmla="*/ 1793 w 1793"/>
              <a:gd name="T7" fmla="*/ 0 h 616"/>
              <a:gd name="T8" fmla="*/ 446 w 1793"/>
              <a:gd name="T9" fmla="*/ 0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93" h="616">
                <a:moveTo>
                  <a:pt x="446" y="0"/>
                </a:moveTo>
                <a:lnTo>
                  <a:pt x="0" y="616"/>
                </a:lnTo>
                <a:lnTo>
                  <a:pt x="1347" y="616"/>
                </a:lnTo>
                <a:lnTo>
                  <a:pt x="1793" y="0"/>
                </a:lnTo>
                <a:lnTo>
                  <a:pt x="44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Helvetica" pitchFamily="2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647881" y="2147844"/>
            <a:ext cx="9312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  <a:latin typeface="Helvetica" pitchFamily="2" charset="0"/>
                <a:ea typeface="Yu Gothic UI Semibold" panose="020B0700000000000000" pitchFamily="34" charset="-128"/>
                <a:cs typeface="Arial" panose="020B0604020202020204" pitchFamily="34" charset="0"/>
              </a:rPr>
              <a:t>Dual Rainbow</a:t>
            </a:r>
            <a:r>
              <a:rPr kumimoji="1" lang="en-US" altLang="zh-CN" sz="72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  <a:latin typeface="Helvetica" pitchFamily="2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kumimoji="1" lang="en-US" altLang="zh-CN" sz="6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  <a:latin typeface="Helvetica" pitchFamily="2" charset="0"/>
                <a:ea typeface="Yu Gothic UI Semibold" panose="020B0700000000000000" pitchFamily="34" charset="-128"/>
                <a:cs typeface="Arial" panose="020B0604020202020204" pitchFamily="34" charset="0"/>
              </a:rPr>
              <a:t>Introduction</a:t>
            </a:r>
            <a:endParaRPr kumimoji="1" lang="zh-CN" altLang="en-US" sz="72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latin typeface="Helvetica" pitchFamily="2" charset="0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cxnSp>
        <p:nvCxnSpPr>
          <p:cNvPr id="30" name="直接连接符 5"/>
          <p:cNvCxnSpPr/>
          <p:nvPr/>
        </p:nvCxnSpPr>
        <p:spPr>
          <a:xfrm>
            <a:off x="4711485" y="1061270"/>
            <a:ext cx="7480515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7"/>
          <p:cNvCxnSpPr/>
          <p:nvPr/>
        </p:nvCxnSpPr>
        <p:spPr>
          <a:xfrm>
            <a:off x="6096000" y="1370012"/>
            <a:ext cx="6096000" cy="0"/>
          </a:xfrm>
          <a:prstGeom prst="line">
            <a:avLst/>
          </a:prstGeom>
          <a:ln w="38100">
            <a:solidFill>
              <a:schemeClr val="accent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 11"/>
          <p:cNvGrpSpPr/>
          <p:nvPr/>
        </p:nvGrpSpPr>
        <p:grpSpPr>
          <a:xfrm>
            <a:off x="8471602" y="1734643"/>
            <a:ext cx="3407572" cy="338446"/>
            <a:chOff x="8471602" y="1734643"/>
            <a:chExt cx="3407572" cy="338446"/>
          </a:xfrm>
        </p:grpSpPr>
        <p:sp>
          <p:nvSpPr>
            <p:cNvPr id="79" name="任意形状 78"/>
            <p:cNvSpPr>
              <a:spLocks/>
            </p:cNvSpPr>
            <p:nvPr/>
          </p:nvSpPr>
          <p:spPr bwMode="auto">
            <a:xfrm>
              <a:off x="8471602" y="1734643"/>
              <a:ext cx="2532393" cy="338445"/>
            </a:xfrm>
            <a:custGeom>
              <a:avLst/>
              <a:gdLst>
                <a:gd name="connsiteX0" fmla="*/ 220576 w 2477379"/>
                <a:gd name="connsiteY0" fmla="*/ 0 h 229954"/>
                <a:gd name="connsiteX1" fmla="*/ 2477379 w 2477379"/>
                <a:gd name="connsiteY1" fmla="*/ 0 h 229954"/>
                <a:gd name="connsiteX2" fmla="*/ 2256803 w 2477379"/>
                <a:gd name="connsiteY2" fmla="*/ 229954 h 229954"/>
                <a:gd name="connsiteX3" fmla="*/ 0 w 2477379"/>
                <a:gd name="connsiteY3" fmla="*/ 229954 h 229954"/>
                <a:gd name="connsiteX0" fmla="*/ 220576 w 2477379"/>
                <a:gd name="connsiteY0" fmla="*/ 0 h 229954"/>
                <a:gd name="connsiteX1" fmla="*/ 2477379 w 2477379"/>
                <a:gd name="connsiteY1" fmla="*/ 0 h 229954"/>
                <a:gd name="connsiteX2" fmla="*/ 2210213 w 2477379"/>
                <a:gd name="connsiteY2" fmla="*/ 229954 h 229954"/>
                <a:gd name="connsiteX3" fmla="*/ 0 w 2477379"/>
                <a:gd name="connsiteY3" fmla="*/ 229954 h 229954"/>
                <a:gd name="connsiteX4" fmla="*/ 220576 w 2477379"/>
                <a:gd name="connsiteY4" fmla="*/ 0 h 229954"/>
                <a:gd name="connsiteX0" fmla="*/ 220576 w 2477379"/>
                <a:gd name="connsiteY0" fmla="*/ 0 h 236426"/>
                <a:gd name="connsiteX1" fmla="*/ 2477379 w 2477379"/>
                <a:gd name="connsiteY1" fmla="*/ 0 h 236426"/>
                <a:gd name="connsiteX2" fmla="*/ 2089078 w 2477379"/>
                <a:gd name="connsiteY2" fmla="*/ 236426 h 236426"/>
                <a:gd name="connsiteX3" fmla="*/ 0 w 2477379"/>
                <a:gd name="connsiteY3" fmla="*/ 229954 h 236426"/>
                <a:gd name="connsiteX4" fmla="*/ 220576 w 2477379"/>
                <a:gd name="connsiteY4" fmla="*/ 0 h 236426"/>
                <a:gd name="connsiteX0" fmla="*/ 220576 w 2477379"/>
                <a:gd name="connsiteY0" fmla="*/ 0 h 229954"/>
                <a:gd name="connsiteX1" fmla="*/ 2477379 w 2477379"/>
                <a:gd name="connsiteY1" fmla="*/ 0 h 229954"/>
                <a:gd name="connsiteX2" fmla="*/ 2135668 w 2477379"/>
                <a:gd name="connsiteY2" fmla="*/ 229954 h 229954"/>
                <a:gd name="connsiteX3" fmla="*/ 0 w 2477379"/>
                <a:gd name="connsiteY3" fmla="*/ 229954 h 229954"/>
                <a:gd name="connsiteX4" fmla="*/ 220576 w 2477379"/>
                <a:gd name="connsiteY4" fmla="*/ 0 h 22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7379" h="229954">
                  <a:moveTo>
                    <a:pt x="220576" y="0"/>
                  </a:moveTo>
                  <a:lnTo>
                    <a:pt x="2477379" y="0"/>
                  </a:lnTo>
                  <a:lnTo>
                    <a:pt x="2135668" y="229954"/>
                  </a:lnTo>
                  <a:lnTo>
                    <a:pt x="0" y="229954"/>
                  </a:lnTo>
                  <a:lnTo>
                    <a:pt x="2205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latin typeface="Helvetica" pitchFamily="2" charset="0"/>
              </a:endParaRPr>
            </a:p>
          </p:txBody>
        </p:sp>
        <p:grpSp>
          <p:nvGrpSpPr>
            <p:cNvPr id="11" name="组 10"/>
            <p:cNvGrpSpPr/>
            <p:nvPr/>
          </p:nvGrpSpPr>
          <p:grpSpPr>
            <a:xfrm>
              <a:off x="10720678" y="1734643"/>
              <a:ext cx="1158496" cy="338446"/>
              <a:chOff x="10269375" y="1628333"/>
              <a:chExt cx="1625876" cy="474987"/>
            </a:xfrm>
          </p:grpSpPr>
          <p:sp>
            <p:nvSpPr>
              <p:cNvPr id="85" name="任意形状 84"/>
              <p:cNvSpPr>
                <a:spLocks/>
              </p:cNvSpPr>
              <p:nvPr/>
            </p:nvSpPr>
            <p:spPr bwMode="auto">
              <a:xfrm>
                <a:off x="10269375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  <p:sp>
            <p:nvSpPr>
              <p:cNvPr id="86" name="任意形状 85"/>
              <p:cNvSpPr>
                <a:spLocks/>
              </p:cNvSpPr>
              <p:nvPr/>
            </p:nvSpPr>
            <p:spPr bwMode="auto">
              <a:xfrm>
                <a:off x="10448988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  <p:sp>
            <p:nvSpPr>
              <p:cNvPr id="87" name="任意形状 86"/>
              <p:cNvSpPr>
                <a:spLocks/>
              </p:cNvSpPr>
              <p:nvPr/>
            </p:nvSpPr>
            <p:spPr bwMode="auto">
              <a:xfrm>
                <a:off x="10626889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  <p:sp>
            <p:nvSpPr>
              <p:cNvPr id="88" name="任意形状 87"/>
              <p:cNvSpPr>
                <a:spLocks/>
              </p:cNvSpPr>
              <p:nvPr/>
            </p:nvSpPr>
            <p:spPr bwMode="auto">
              <a:xfrm>
                <a:off x="10804790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  <p:sp>
            <p:nvSpPr>
              <p:cNvPr id="89" name="任意形状 88"/>
              <p:cNvSpPr>
                <a:spLocks/>
              </p:cNvSpPr>
              <p:nvPr/>
            </p:nvSpPr>
            <p:spPr bwMode="auto">
              <a:xfrm>
                <a:off x="10982691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  <p:sp>
            <p:nvSpPr>
              <p:cNvPr id="90" name="任意形状 89"/>
              <p:cNvSpPr>
                <a:spLocks/>
              </p:cNvSpPr>
              <p:nvPr/>
            </p:nvSpPr>
            <p:spPr bwMode="auto">
              <a:xfrm>
                <a:off x="11160592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  <p:sp>
            <p:nvSpPr>
              <p:cNvPr id="91" name="任意形状 90"/>
              <p:cNvSpPr>
                <a:spLocks/>
              </p:cNvSpPr>
              <p:nvPr/>
            </p:nvSpPr>
            <p:spPr bwMode="auto">
              <a:xfrm>
                <a:off x="11338493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DC7C42FA-79B2-443A-844F-B94A1F54E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96" y="1964061"/>
            <a:ext cx="926867" cy="72782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22E44E85-8CBC-4263-8DDD-5F532569A242}"/>
              </a:ext>
            </a:extLst>
          </p:cNvPr>
          <p:cNvGrpSpPr/>
          <p:nvPr/>
        </p:nvGrpSpPr>
        <p:grpSpPr>
          <a:xfrm>
            <a:off x="4938929" y="5029201"/>
            <a:ext cx="400395" cy="434744"/>
            <a:chOff x="5636213" y="5093771"/>
            <a:chExt cx="400395" cy="472104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AC4E4092-629C-432F-8C8C-19F8AF9A60C4}"/>
                </a:ext>
              </a:extLst>
            </p:cNvPr>
            <p:cNvSpPr/>
            <p:nvPr/>
          </p:nvSpPr>
          <p:spPr>
            <a:xfrm>
              <a:off x="5636213" y="5093771"/>
              <a:ext cx="400395" cy="472104"/>
            </a:xfrm>
            <a:prstGeom prst="ellipse">
              <a:avLst/>
            </a:prstGeom>
            <a:solidFill>
              <a:srgbClr val="005171"/>
            </a:solidFill>
          </p:spPr>
          <p:txBody>
            <a:bodyPr wrap="square" rtlCol="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400" dirty="0">
                <a:latin typeface="Helvetica" pitchFamily="2" charset="0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7326612-A06F-4BD0-9C89-D16727978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5711012" y="5189887"/>
              <a:ext cx="242598" cy="242598"/>
            </a:xfrm>
            <a:prstGeom prst="rect">
              <a:avLst/>
            </a:prstGeom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893C0142-B9B2-4640-B836-EC1AD8244A14}"/>
              </a:ext>
            </a:extLst>
          </p:cNvPr>
          <p:cNvSpPr txBox="1"/>
          <p:nvPr/>
        </p:nvSpPr>
        <p:spPr>
          <a:xfrm>
            <a:off x="5308989" y="5111004"/>
            <a:ext cx="1387165" cy="35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010-84673509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A07BF9A-55F7-4282-A8DB-F9D5D492CD80}"/>
              </a:ext>
            </a:extLst>
          </p:cNvPr>
          <p:cNvGrpSpPr/>
          <p:nvPr/>
        </p:nvGrpSpPr>
        <p:grpSpPr>
          <a:xfrm>
            <a:off x="6777713" y="5047009"/>
            <a:ext cx="400395" cy="416936"/>
            <a:chOff x="6990189" y="5307657"/>
            <a:chExt cx="400395" cy="472104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6C80C88D-66A8-4CF0-B7F3-BE3511DC2019}"/>
                </a:ext>
              </a:extLst>
            </p:cNvPr>
            <p:cNvSpPr/>
            <p:nvPr/>
          </p:nvSpPr>
          <p:spPr>
            <a:xfrm>
              <a:off x="6990189" y="5307657"/>
              <a:ext cx="400395" cy="472104"/>
            </a:xfrm>
            <a:prstGeom prst="ellipse">
              <a:avLst/>
            </a:prstGeom>
            <a:solidFill>
              <a:srgbClr val="005171"/>
            </a:solidFill>
          </p:spPr>
          <p:txBody>
            <a:bodyPr wrap="square" rtlCol="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400" dirty="0">
                <a:latin typeface="Helvetica" pitchFamily="2" charset="0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FFFBF16-CB80-4ED1-8010-E78F3A476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</a:blip>
            <a:stretch>
              <a:fillRect/>
            </a:stretch>
          </p:blipFill>
          <p:spPr>
            <a:xfrm>
              <a:off x="7042852" y="5387757"/>
              <a:ext cx="289604" cy="289604"/>
            </a:xfrm>
            <a:prstGeom prst="rect">
              <a:avLst/>
            </a:prstGeom>
          </p:spPr>
        </p:pic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96B54224-9C61-4BD7-83B7-ECB58E97987E}"/>
              </a:ext>
            </a:extLst>
          </p:cNvPr>
          <p:cNvSpPr txBox="1"/>
          <p:nvPr/>
        </p:nvSpPr>
        <p:spPr>
          <a:xfrm>
            <a:off x="7185485" y="5098478"/>
            <a:ext cx="2180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sales@dual-rainbow.com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ADF86FC-78B3-433E-98B7-BE20F64DFB5A}"/>
              </a:ext>
            </a:extLst>
          </p:cNvPr>
          <p:cNvGrpSpPr/>
          <p:nvPr/>
        </p:nvGrpSpPr>
        <p:grpSpPr>
          <a:xfrm>
            <a:off x="9439556" y="5035859"/>
            <a:ext cx="400395" cy="428086"/>
            <a:chOff x="6024897" y="5318056"/>
            <a:chExt cx="400395" cy="472104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B9A03AE-29CD-40A4-B54F-D859920C5355}"/>
                </a:ext>
              </a:extLst>
            </p:cNvPr>
            <p:cNvSpPr/>
            <p:nvPr/>
          </p:nvSpPr>
          <p:spPr>
            <a:xfrm>
              <a:off x="6024897" y="5318056"/>
              <a:ext cx="400395" cy="472104"/>
            </a:xfrm>
            <a:prstGeom prst="ellipse">
              <a:avLst/>
            </a:prstGeom>
            <a:solidFill>
              <a:srgbClr val="005171"/>
            </a:solidFill>
          </p:spPr>
          <p:txBody>
            <a:bodyPr wrap="square" rtlCol="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400" dirty="0">
                <a:latin typeface="Helvetica" pitchFamily="2" charset="0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674E431-A40E-4B8E-8FAA-E3AB54B62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64883" y="5383762"/>
              <a:ext cx="319388" cy="319388"/>
            </a:xfrm>
            <a:prstGeom prst="rect">
              <a:avLst/>
            </a:prstGeom>
          </p:spPr>
        </p:pic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94032D50-3D3C-4413-A4A1-68A5402DE661}"/>
              </a:ext>
            </a:extLst>
          </p:cNvPr>
          <p:cNvSpPr txBox="1"/>
          <p:nvPr/>
        </p:nvSpPr>
        <p:spPr>
          <a:xfrm>
            <a:off x="9856548" y="5088598"/>
            <a:ext cx="2237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www.dual-rainbow</a:t>
            </a:r>
            <a:r>
              <a:rPr lang="en-US" altLang="zh-CN" sz="140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.com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B97F75-4BC1-4590-961C-A00739282C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77" t="32688" r="4662" b="28304"/>
          <a:stretch/>
        </p:blipFill>
        <p:spPr>
          <a:xfrm>
            <a:off x="5687703" y="5348750"/>
            <a:ext cx="6713845" cy="187966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518115" y="3705441"/>
            <a:ext cx="703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2000" dirty="0">
                <a:solidFill>
                  <a:schemeClr val="bg1"/>
                </a:solidFill>
                <a:latin typeface="Helvetica" pitchFamily="2" charset="0"/>
              </a:rPr>
              <a:t>About the company</a:t>
            </a:r>
            <a:r>
              <a:rPr kumimoji="1" lang="zh-CN" altLang="en-US" sz="2000" dirty="0">
                <a:solidFill>
                  <a:schemeClr val="bg1"/>
                </a:solidFill>
                <a:latin typeface="Helvetica" pitchFamily="2" charset="0"/>
              </a:rPr>
              <a:t>／ </a:t>
            </a:r>
            <a:r>
              <a:rPr kumimoji="1" lang="en-US" altLang="zh-CN" sz="2000" dirty="0">
                <a:solidFill>
                  <a:schemeClr val="bg1"/>
                </a:solidFill>
                <a:latin typeface="Helvetica" pitchFamily="2" charset="0"/>
              </a:rPr>
              <a:t>Product &amp; Service</a:t>
            </a:r>
            <a:r>
              <a:rPr kumimoji="1" lang="zh-CN" altLang="en-US" sz="2000" dirty="0">
                <a:solidFill>
                  <a:schemeClr val="bg1"/>
                </a:solidFill>
                <a:latin typeface="Helvetica" pitchFamily="2" charset="0"/>
              </a:rPr>
              <a:t>／</a:t>
            </a:r>
            <a:r>
              <a:rPr kumimoji="1" lang="en-US" altLang="zh-CN" sz="2000" dirty="0">
                <a:solidFill>
                  <a:schemeClr val="bg1"/>
                </a:solidFill>
                <a:latin typeface="Helvetica" pitchFamily="2" charset="0"/>
              </a:rPr>
              <a:t>Success Case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A82F1B1-072C-4F30-B2ED-D5DAEC5F83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954" y="186072"/>
            <a:ext cx="2597424" cy="41313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5175592-49F3-4931-B9EA-1EE8514D020E}"/>
              </a:ext>
            </a:extLst>
          </p:cNvPr>
          <p:cNvSpPr txBox="1"/>
          <p:nvPr/>
        </p:nvSpPr>
        <p:spPr>
          <a:xfrm>
            <a:off x="4278542" y="6504838"/>
            <a:ext cx="344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Public @ Dual Rainbow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60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5"/>
          <p:cNvSpPr/>
          <p:nvPr/>
        </p:nvSpPr>
        <p:spPr>
          <a:xfrm rot="5400000">
            <a:off x="203098" y="204688"/>
            <a:ext cx="876303" cy="466928"/>
          </a:xfrm>
          <a:custGeom>
            <a:avLst/>
            <a:gdLst>
              <a:gd name="connsiteX0" fmla="*/ 0 w 876303"/>
              <a:gd name="connsiteY0" fmla="*/ 466927 h 466928"/>
              <a:gd name="connsiteX1" fmla="*/ 0 w 876303"/>
              <a:gd name="connsiteY1" fmla="*/ 0 h 466928"/>
              <a:gd name="connsiteX2" fmla="*/ 642839 w 876303"/>
              <a:gd name="connsiteY2" fmla="*/ 0 h 466928"/>
              <a:gd name="connsiteX3" fmla="*/ 876303 w 876303"/>
              <a:gd name="connsiteY3" fmla="*/ 233464 h 466928"/>
              <a:gd name="connsiteX4" fmla="*/ 876302 w 876303"/>
              <a:gd name="connsiteY4" fmla="*/ 233464 h 466928"/>
              <a:gd name="connsiteX5" fmla="*/ 642838 w 876303"/>
              <a:gd name="connsiteY5" fmla="*/ 466928 h 46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303" h="466928">
                <a:moveTo>
                  <a:pt x="0" y="466927"/>
                </a:moveTo>
                <a:lnTo>
                  <a:pt x="0" y="0"/>
                </a:lnTo>
                <a:lnTo>
                  <a:pt x="642839" y="0"/>
                </a:lnTo>
                <a:cubicBezTo>
                  <a:pt x="771778" y="0"/>
                  <a:pt x="876303" y="104525"/>
                  <a:pt x="876303" y="233464"/>
                </a:cubicBezTo>
                <a:lnTo>
                  <a:pt x="876302" y="233464"/>
                </a:lnTo>
                <a:cubicBezTo>
                  <a:pt x="876302" y="362403"/>
                  <a:pt x="771777" y="466928"/>
                  <a:pt x="642838" y="466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68110" y="469108"/>
            <a:ext cx="346278" cy="346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23" name="椭圆 7"/>
          <p:cNvSpPr/>
          <p:nvPr/>
        </p:nvSpPr>
        <p:spPr>
          <a:xfrm>
            <a:off x="534771" y="545238"/>
            <a:ext cx="212956" cy="194018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9702" y="159657"/>
            <a:ext cx="348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1"/>
                </a:solidFill>
                <a:latin typeface="Helvetica" pitchFamily="2" charset="0"/>
                <a:ea typeface="Source Han Sans CN" charset="-122"/>
                <a:cs typeface="Source Han Sans CN" charset="-122"/>
              </a:rPr>
              <a:t>Products &amp; Service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E314F18-2B6A-4A8F-918B-622544F87060}"/>
              </a:ext>
            </a:extLst>
          </p:cNvPr>
          <p:cNvSpPr txBox="1"/>
          <p:nvPr/>
        </p:nvSpPr>
        <p:spPr>
          <a:xfrm>
            <a:off x="2570244" y="1023494"/>
            <a:ext cx="7171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Helvetica" pitchFamily="2" charset="0"/>
              </a:rPr>
              <a:t>Intelligent Manufacturing Service System</a:t>
            </a:r>
            <a:endParaRPr lang="zh-CN" altLang="en-US" sz="2800" dirty="0">
              <a:solidFill>
                <a:schemeClr val="accent6"/>
              </a:solidFill>
              <a:latin typeface="Helvetica" pitchFamily="2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96F42BE-B37A-437E-A632-DA5AA6BABB62}"/>
              </a:ext>
            </a:extLst>
          </p:cNvPr>
          <p:cNvGrpSpPr/>
          <p:nvPr/>
        </p:nvGrpSpPr>
        <p:grpSpPr>
          <a:xfrm>
            <a:off x="7062542" y="2756545"/>
            <a:ext cx="2368249" cy="2396130"/>
            <a:chOff x="7419286" y="3987484"/>
            <a:chExt cx="1980027" cy="2021426"/>
          </a:xfrm>
        </p:grpSpPr>
        <p:sp>
          <p:nvSpPr>
            <p:cNvPr id="145" name="Oval 52">
              <a:extLst>
                <a:ext uri="{FF2B5EF4-FFF2-40B4-BE49-F238E27FC236}">
                  <a16:creationId xmlns:a16="http://schemas.microsoft.com/office/drawing/2014/main" id="{232BFF85-1736-4DD9-A738-8C79683B4FA8}"/>
                </a:ext>
              </a:extLst>
            </p:cNvPr>
            <p:cNvSpPr/>
            <p:nvPr/>
          </p:nvSpPr>
          <p:spPr>
            <a:xfrm>
              <a:off x="7419286" y="3987484"/>
              <a:ext cx="1980027" cy="20214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60" name="TextBox 70">
              <a:extLst>
                <a:ext uri="{FF2B5EF4-FFF2-40B4-BE49-F238E27FC236}">
                  <a16:creationId xmlns:a16="http://schemas.microsoft.com/office/drawing/2014/main" id="{0C21A68F-CA1F-4BE6-A937-762284C95FA6}"/>
                </a:ext>
              </a:extLst>
            </p:cNvPr>
            <p:cNvSpPr txBox="1"/>
            <p:nvPr/>
          </p:nvSpPr>
          <p:spPr>
            <a:xfrm>
              <a:off x="7539452" y="4633807"/>
              <a:ext cx="1655447" cy="856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Helvetica" pitchFamily="2" charset="0"/>
                  <a:ea typeface="思源黑体" panose="020B0500000000000000" pitchFamily="34" charset="-122"/>
                  <a:sym typeface="思源黑体" panose="020B0500000000000000" pitchFamily="34" charset="-122"/>
                </a:rPr>
                <a:t>ODM</a:t>
              </a:r>
              <a:endParaRPr lang="id-ID" sz="6000" dirty="0">
                <a:solidFill>
                  <a:schemeClr val="bg1"/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99" name="图片 98">
              <a:extLst>
                <a:ext uri="{FF2B5EF4-FFF2-40B4-BE49-F238E27FC236}">
                  <a16:creationId xmlns:a16="http://schemas.microsoft.com/office/drawing/2014/main" id="{8FAD1268-64F6-4368-95FC-C8D310EEA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6140" y="4074473"/>
              <a:ext cx="562070" cy="56207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C9721FB-CE0A-422E-80D8-C8A668243700}"/>
              </a:ext>
            </a:extLst>
          </p:cNvPr>
          <p:cNvGrpSpPr/>
          <p:nvPr/>
        </p:nvGrpSpPr>
        <p:grpSpPr>
          <a:xfrm>
            <a:off x="2692164" y="2515937"/>
            <a:ext cx="2462343" cy="2652116"/>
            <a:chOff x="2915616" y="1543374"/>
            <a:chExt cx="2058697" cy="223738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53656E8-4356-476F-8F30-9BB2D86CF3EB}"/>
                </a:ext>
              </a:extLst>
            </p:cNvPr>
            <p:cNvGrpSpPr/>
            <p:nvPr/>
          </p:nvGrpSpPr>
          <p:grpSpPr>
            <a:xfrm>
              <a:off x="2915616" y="1768909"/>
              <a:ext cx="2058697" cy="2011846"/>
              <a:chOff x="-196028" y="1361208"/>
              <a:chExt cx="2058697" cy="2011846"/>
            </a:xfrm>
            <a:solidFill>
              <a:schemeClr val="accent1"/>
            </a:solidFill>
          </p:grpSpPr>
          <p:sp>
            <p:nvSpPr>
              <p:cNvPr id="135" name="Oval 42">
                <a:extLst>
                  <a:ext uri="{FF2B5EF4-FFF2-40B4-BE49-F238E27FC236}">
                    <a16:creationId xmlns:a16="http://schemas.microsoft.com/office/drawing/2014/main" id="{991419A0-69D5-4009-ACD2-37FC1C5086B8}"/>
                  </a:ext>
                </a:extLst>
              </p:cNvPr>
              <p:cNvSpPr/>
              <p:nvPr/>
            </p:nvSpPr>
            <p:spPr>
              <a:xfrm>
                <a:off x="-196028" y="1361208"/>
                <a:ext cx="2058697" cy="201184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" pitchFamily="2" charset="0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161" name="TextBox 72">
                <a:extLst>
                  <a:ext uri="{FF2B5EF4-FFF2-40B4-BE49-F238E27FC236}">
                    <a16:creationId xmlns:a16="http://schemas.microsoft.com/office/drawing/2014/main" id="{E46D74EC-BEA4-483D-A638-1FFFD780A554}"/>
                  </a:ext>
                </a:extLst>
              </p:cNvPr>
              <p:cNvSpPr txBox="1"/>
              <p:nvPr/>
            </p:nvSpPr>
            <p:spPr>
              <a:xfrm>
                <a:off x="15696" y="1981127"/>
                <a:ext cx="1619262" cy="856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0" dirty="0">
                    <a:solidFill>
                      <a:schemeClr val="bg1"/>
                    </a:solidFill>
                    <a:latin typeface="Helvetica" pitchFamily="2" charset="0"/>
                    <a:ea typeface="思源黑体" panose="020B0500000000000000" pitchFamily="34" charset="-122"/>
                    <a:sym typeface="思源黑体" panose="020B0500000000000000" pitchFamily="34" charset="-122"/>
                  </a:rPr>
                  <a:t>OEM</a:t>
                </a:r>
                <a:endParaRPr lang="id-ID" sz="6000" dirty="0">
                  <a:solidFill>
                    <a:schemeClr val="bg1"/>
                  </a:solidFill>
                  <a:latin typeface="Helvetica" pitchFamily="2" charset="0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1511460-6087-4696-8215-16088F010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67713" y="1543374"/>
              <a:ext cx="952500" cy="952500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996E588-7B59-410F-B6B4-C3D5FFF11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228" y="6316108"/>
            <a:ext cx="2597424" cy="413133"/>
          </a:xfrm>
          <a:prstGeom prst="rect">
            <a:avLst/>
          </a:prstGeom>
        </p:spPr>
      </p:pic>
      <p:sp>
        <p:nvSpPr>
          <p:cNvPr id="26" name="灯片编号占位符 1">
            <a:extLst>
              <a:ext uri="{FF2B5EF4-FFF2-40B4-BE49-F238E27FC236}">
                <a16:creationId xmlns:a16="http://schemas.microsoft.com/office/drawing/2014/main" id="{DFD5F148-5351-45A4-B940-2D2C0E81B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590" y="6439685"/>
            <a:ext cx="381783" cy="365125"/>
          </a:xfrm>
        </p:spPr>
        <p:txBody>
          <a:bodyPr/>
          <a:lstStyle/>
          <a:p>
            <a:fld id="{7FA4700E-A3D0-1040-96D2-6ADDAA04C363}" type="slidenum">
              <a:rPr kumimoji="1" lang="zh-CN" altLang="en-US" sz="1400" smtClean="0">
                <a:solidFill>
                  <a:srgbClr val="4FB399"/>
                </a:solidFill>
              </a:rPr>
              <a:t>10</a:t>
            </a:fld>
            <a:endParaRPr kumimoji="1" lang="zh-CN" altLang="en-US" sz="1400" dirty="0">
              <a:solidFill>
                <a:srgbClr val="4FB399"/>
              </a:solidFill>
            </a:endParaRPr>
          </a:p>
        </p:txBody>
      </p:sp>
      <p:grpSp>
        <p:nvGrpSpPr>
          <p:cNvPr id="27" name="组 6">
            <a:extLst>
              <a:ext uri="{FF2B5EF4-FFF2-40B4-BE49-F238E27FC236}">
                <a16:creationId xmlns:a16="http://schemas.microsoft.com/office/drawing/2014/main" id="{566A748B-B3E5-41E7-9E66-0A80DE117521}"/>
              </a:ext>
            </a:extLst>
          </p:cNvPr>
          <p:cNvGrpSpPr/>
          <p:nvPr/>
        </p:nvGrpSpPr>
        <p:grpSpPr>
          <a:xfrm>
            <a:off x="6016725" y="235617"/>
            <a:ext cx="1813097" cy="435429"/>
            <a:chOff x="5631543" y="159657"/>
            <a:chExt cx="1611086" cy="435429"/>
          </a:xfrm>
          <a:solidFill>
            <a:srgbClr val="A6A6A6"/>
          </a:solidFill>
        </p:grpSpPr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id="{EF10A79E-BB2F-48B8-94EB-51FCA71B52F8}"/>
                </a:ext>
              </a:extLst>
            </p:cNvPr>
            <p:cNvSpPr/>
            <p:nvPr/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Helvetica" pitchFamily="2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C0F22EE-4FF3-4018-86B9-7AD882FC5F8C}"/>
                </a:ext>
              </a:extLst>
            </p:cNvPr>
            <p:cNvSpPr txBox="1"/>
            <p:nvPr/>
          </p:nvSpPr>
          <p:spPr>
            <a:xfrm>
              <a:off x="5715975" y="194975"/>
              <a:ext cx="1484509" cy="338554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kumimoji="1" lang="en-US" altLang="zh-CN" spc="-50" dirty="0">
                  <a:solidFill>
                    <a:schemeClr val="bg1"/>
                  </a:solidFill>
                  <a:latin typeface="Helvetica" pitchFamily="2" charset="0"/>
                  <a:ea typeface="Source Han Sans CN" charset="-122"/>
                  <a:cs typeface="Arial" panose="020B0604020202020204" pitchFamily="34" charset="0"/>
                </a:rPr>
                <a:t>Product</a:t>
              </a:r>
              <a:endParaRPr kumimoji="1" lang="en-US" altLang="zh-CN" sz="1600" spc="-50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endParaRPr>
            </a:p>
          </p:txBody>
        </p:sp>
      </p:grpSp>
      <p:sp>
        <p:nvSpPr>
          <p:cNvPr id="30" name="平行四边形 29">
            <a:extLst>
              <a:ext uri="{FF2B5EF4-FFF2-40B4-BE49-F238E27FC236}">
                <a16:creationId xmlns:a16="http://schemas.microsoft.com/office/drawing/2014/main" id="{D0685A8C-7EB8-4137-A2F1-0B1C74EA0CF4}"/>
              </a:ext>
            </a:extLst>
          </p:cNvPr>
          <p:cNvSpPr/>
          <p:nvPr/>
        </p:nvSpPr>
        <p:spPr>
          <a:xfrm>
            <a:off x="8051438" y="230943"/>
            <a:ext cx="1813098" cy="435429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31" name="平行四边形 30">
            <a:extLst>
              <a:ext uri="{FF2B5EF4-FFF2-40B4-BE49-F238E27FC236}">
                <a16:creationId xmlns:a16="http://schemas.microsoft.com/office/drawing/2014/main" id="{1C90A33A-3A95-46A4-A75D-4B53726DF40C}"/>
              </a:ext>
            </a:extLst>
          </p:cNvPr>
          <p:cNvSpPr/>
          <p:nvPr/>
        </p:nvSpPr>
        <p:spPr>
          <a:xfrm>
            <a:off x="10086149" y="230153"/>
            <a:ext cx="1813098" cy="435429"/>
          </a:xfrm>
          <a:prstGeom prst="parallelogram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6143CA2-FF9F-4D31-9699-AC83792C0CA0}"/>
              </a:ext>
            </a:extLst>
          </p:cNvPr>
          <p:cNvSpPr txBox="1"/>
          <p:nvPr/>
        </p:nvSpPr>
        <p:spPr>
          <a:xfrm>
            <a:off x="8004004" y="278590"/>
            <a:ext cx="1907966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Service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BCD5712-1094-4DB1-9583-D1DC4B83A593}"/>
              </a:ext>
            </a:extLst>
          </p:cNvPr>
          <p:cNvSpPr txBox="1"/>
          <p:nvPr/>
        </p:nvSpPr>
        <p:spPr>
          <a:xfrm>
            <a:off x="10189374" y="308773"/>
            <a:ext cx="1698963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ts val="1400"/>
              </a:lnSpc>
            </a:pPr>
            <a:r>
              <a:rPr kumimoji="1" lang="en-US" altLang="zh-CN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Manufacturing</a:t>
            </a:r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1C0A30E-978C-4C48-AF72-5532F616A802}"/>
              </a:ext>
            </a:extLst>
          </p:cNvPr>
          <p:cNvSpPr txBox="1"/>
          <p:nvPr/>
        </p:nvSpPr>
        <p:spPr>
          <a:xfrm>
            <a:off x="4278542" y="6504838"/>
            <a:ext cx="344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Public @ Dual Rainbow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1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1829205"/>
            <a:ext cx="12191648" cy="2551890"/>
            <a:chOff x="0" y="1829205"/>
            <a:chExt cx="12191648" cy="2551890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rgbClr val="00A2E4"/>
              </a:gs>
              <a:gs pos="100000">
                <a:schemeClr val="accent4"/>
              </a:gs>
            </a:gsLst>
            <a:lin ang="0" scaled="0"/>
          </a:gradFill>
        </p:grpSpPr>
        <p:sp>
          <p:nvSpPr>
            <p:cNvPr id="11" name="等腰三角形 43"/>
            <p:cNvSpPr/>
            <p:nvPr/>
          </p:nvSpPr>
          <p:spPr>
            <a:xfrm>
              <a:off x="4404981" y="1829205"/>
              <a:ext cx="1160634" cy="116465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5" tIns="48218" rIns="96435" bIns="48218" rtlCol="0" anchor="ctr"/>
            <a:lstStyle/>
            <a:p>
              <a:pPr algn="ctr"/>
              <a:endParaRPr lang="zh-CN" altLang="en-US"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等腰三角形 44"/>
            <p:cNvSpPr/>
            <p:nvPr/>
          </p:nvSpPr>
          <p:spPr>
            <a:xfrm flipV="1">
              <a:off x="1028424" y="3216444"/>
              <a:ext cx="1160634" cy="116465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5" tIns="48218" rIns="96435" bIns="48218" rtlCol="0" anchor="ctr"/>
            <a:lstStyle/>
            <a:p>
              <a:pPr algn="ctr"/>
              <a:endParaRPr lang="zh-CN" altLang="en-US"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2102915"/>
              <a:ext cx="12191648" cy="1999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5" tIns="48218" rIns="96435" bIns="48218" rtlCol="0" anchor="ctr"/>
            <a:lstStyle/>
            <a:p>
              <a:pPr algn="ctr"/>
              <a:endParaRPr lang="zh-CN" altLang="en-US"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>
              <a:off x="1605686" y="1830103"/>
              <a:ext cx="3384629" cy="2544834"/>
            </a:xfrm>
            <a:prstGeom prst="parallelogram">
              <a:avLst>
                <a:gd name="adj" fmla="val 482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5" tIns="48218" rIns="96435" bIns="48218" rtlCol="0" anchor="ctr"/>
            <a:lstStyle/>
            <a:p>
              <a:pPr algn="ctr"/>
              <a:endParaRPr lang="zh-CN" altLang="en-US"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426069" y="2176123"/>
            <a:ext cx="1859172" cy="17312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250" dirty="0">
                <a:solidFill>
                  <a:schemeClr val="bg1"/>
                </a:solidFill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en-US" sz="11250" dirty="0">
              <a:solidFill>
                <a:schemeClr val="bg1"/>
              </a:solidFill>
              <a:latin typeface="Helvetica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281634" y="2532191"/>
            <a:ext cx="4608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  <a:ea typeface="Yu Gothic UI Semibold" panose="020B0700000000000000" pitchFamily="34" charset="-128"/>
                <a:cs typeface="PangMenZhengDao" charset="-122"/>
              </a:rPr>
              <a:t>Success Case</a:t>
            </a:r>
          </a:p>
        </p:txBody>
      </p:sp>
      <p:cxnSp>
        <p:nvCxnSpPr>
          <p:cNvPr id="23" name="直接连接符 17"/>
          <p:cNvCxnSpPr/>
          <p:nvPr/>
        </p:nvCxnSpPr>
        <p:spPr>
          <a:xfrm>
            <a:off x="0" y="4877641"/>
            <a:ext cx="867388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18"/>
          <p:cNvCxnSpPr/>
          <p:nvPr/>
        </p:nvCxnSpPr>
        <p:spPr>
          <a:xfrm>
            <a:off x="0" y="5186383"/>
            <a:ext cx="7480515" cy="0"/>
          </a:xfrm>
          <a:prstGeom prst="line">
            <a:avLst/>
          </a:prstGeom>
          <a:ln w="28575">
            <a:solidFill>
              <a:srgbClr val="00A2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19"/>
          <p:cNvCxnSpPr/>
          <p:nvPr/>
        </p:nvCxnSpPr>
        <p:spPr>
          <a:xfrm>
            <a:off x="0" y="5495125"/>
            <a:ext cx="6096000" cy="0"/>
          </a:xfrm>
          <a:prstGeom prst="line">
            <a:avLst/>
          </a:prstGeom>
          <a:ln w="28575">
            <a:solidFill>
              <a:srgbClr val="005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任意多边形 20"/>
          <p:cNvSpPr/>
          <p:nvPr/>
        </p:nvSpPr>
        <p:spPr>
          <a:xfrm>
            <a:off x="11549555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2" name="任意多边形 21"/>
          <p:cNvSpPr/>
          <p:nvPr/>
        </p:nvSpPr>
        <p:spPr>
          <a:xfrm>
            <a:off x="1143797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3" name="任意多边形 22"/>
          <p:cNvSpPr/>
          <p:nvPr/>
        </p:nvSpPr>
        <p:spPr>
          <a:xfrm>
            <a:off x="1132638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4" name="任意多边形 23"/>
          <p:cNvSpPr/>
          <p:nvPr/>
        </p:nvSpPr>
        <p:spPr>
          <a:xfrm>
            <a:off x="1121480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5" name="任意多边形 24"/>
          <p:cNvSpPr/>
          <p:nvPr/>
        </p:nvSpPr>
        <p:spPr>
          <a:xfrm>
            <a:off x="1110321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6" name="任意多边形 25"/>
          <p:cNvSpPr/>
          <p:nvPr/>
        </p:nvSpPr>
        <p:spPr>
          <a:xfrm>
            <a:off x="1099163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7" name="任意多边形 26"/>
          <p:cNvSpPr/>
          <p:nvPr/>
        </p:nvSpPr>
        <p:spPr>
          <a:xfrm>
            <a:off x="1088004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8" name="任意多边形 27"/>
          <p:cNvSpPr/>
          <p:nvPr/>
        </p:nvSpPr>
        <p:spPr>
          <a:xfrm>
            <a:off x="1076846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9" name="任意多边形 28"/>
          <p:cNvSpPr/>
          <p:nvPr/>
        </p:nvSpPr>
        <p:spPr>
          <a:xfrm>
            <a:off x="1065687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0" name="任意多边形 29"/>
          <p:cNvSpPr/>
          <p:nvPr/>
        </p:nvSpPr>
        <p:spPr>
          <a:xfrm>
            <a:off x="1054529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1" name="任意多边形 30"/>
          <p:cNvSpPr/>
          <p:nvPr/>
        </p:nvSpPr>
        <p:spPr>
          <a:xfrm>
            <a:off x="1043370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2" name="任意多边形 31"/>
          <p:cNvSpPr/>
          <p:nvPr/>
        </p:nvSpPr>
        <p:spPr>
          <a:xfrm>
            <a:off x="1032212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3" name="任意多边形 32"/>
          <p:cNvSpPr/>
          <p:nvPr/>
        </p:nvSpPr>
        <p:spPr>
          <a:xfrm>
            <a:off x="1021053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4" name="任意多边形 33"/>
          <p:cNvSpPr/>
          <p:nvPr/>
        </p:nvSpPr>
        <p:spPr>
          <a:xfrm>
            <a:off x="1009895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5" name="任意多边形 34"/>
          <p:cNvSpPr/>
          <p:nvPr/>
        </p:nvSpPr>
        <p:spPr>
          <a:xfrm>
            <a:off x="998736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6" name="任意多边形 35"/>
          <p:cNvSpPr/>
          <p:nvPr/>
        </p:nvSpPr>
        <p:spPr>
          <a:xfrm>
            <a:off x="987578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7" name="任意多边形 36"/>
          <p:cNvSpPr/>
          <p:nvPr/>
        </p:nvSpPr>
        <p:spPr>
          <a:xfrm>
            <a:off x="976419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8" name="任意多边形 37"/>
          <p:cNvSpPr/>
          <p:nvPr/>
        </p:nvSpPr>
        <p:spPr>
          <a:xfrm>
            <a:off x="965261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9" name="任意多边形 38"/>
          <p:cNvSpPr/>
          <p:nvPr/>
        </p:nvSpPr>
        <p:spPr>
          <a:xfrm>
            <a:off x="954102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0" name="任意多边形 39"/>
          <p:cNvSpPr/>
          <p:nvPr/>
        </p:nvSpPr>
        <p:spPr>
          <a:xfrm>
            <a:off x="942944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1" name="任意多边形 40"/>
          <p:cNvSpPr/>
          <p:nvPr/>
        </p:nvSpPr>
        <p:spPr>
          <a:xfrm>
            <a:off x="931785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2" name="任意多边形 41"/>
          <p:cNvSpPr/>
          <p:nvPr/>
        </p:nvSpPr>
        <p:spPr>
          <a:xfrm>
            <a:off x="920627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3" name="任意多边形 42"/>
          <p:cNvSpPr/>
          <p:nvPr/>
        </p:nvSpPr>
        <p:spPr>
          <a:xfrm>
            <a:off x="909468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4" name="任意多边形 43"/>
          <p:cNvSpPr/>
          <p:nvPr/>
        </p:nvSpPr>
        <p:spPr>
          <a:xfrm>
            <a:off x="898310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5" name="任意多边形 44"/>
          <p:cNvSpPr/>
          <p:nvPr/>
        </p:nvSpPr>
        <p:spPr>
          <a:xfrm>
            <a:off x="887151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6" name="任意多边形 45"/>
          <p:cNvSpPr/>
          <p:nvPr/>
        </p:nvSpPr>
        <p:spPr>
          <a:xfrm>
            <a:off x="875993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7" name="任意多边形 46"/>
          <p:cNvSpPr/>
          <p:nvPr/>
        </p:nvSpPr>
        <p:spPr>
          <a:xfrm>
            <a:off x="864834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8" name="任意多边形 47"/>
          <p:cNvSpPr/>
          <p:nvPr/>
        </p:nvSpPr>
        <p:spPr>
          <a:xfrm>
            <a:off x="853676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9" name="任意多边形 48"/>
          <p:cNvSpPr/>
          <p:nvPr/>
        </p:nvSpPr>
        <p:spPr>
          <a:xfrm>
            <a:off x="842517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60" name="任意多边形 49"/>
          <p:cNvSpPr/>
          <p:nvPr/>
        </p:nvSpPr>
        <p:spPr>
          <a:xfrm>
            <a:off x="831359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6E3D43F0-FAF7-4070-8093-2E3FDDCEF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228" y="6316108"/>
            <a:ext cx="2597424" cy="413133"/>
          </a:xfrm>
          <a:prstGeom prst="rect">
            <a:avLst/>
          </a:prstGeom>
        </p:spPr>
      </p:pic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F54B5818-73C8-457D-85E7-F5D0266C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590" y="6439685"/>
            <a:ext cx="381783" cy="365125"/>
          </a:xfrm>
        </p:spPr>
        <p:txBody>
          <a:bodyPr/>
          <a:lstStyle/>
          <a:p>
            <a:fld id="{7FA4700E-A3D0-1040-96D2-6ADDAA04C363}" type="slidenum">
              <a:rPr kumimoji="1" lang="zh-CN" altLang="en-US" sz="1400" smtClean="0">
                <a:solidFill>
                  <a:srgbClr val="4FB399"/>
                </a:solidFill>
              </a:rPr>
              <a:t>11</a:t>
            </a:fld>
            <a:endParaRPr kumimoji="1" lang="zh-CN" altLang="en-US" sz="1400" dirty="0">
              <a:solidFill>
                <a:srgbClr val="4FB399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EE9E9E6A-904A-40B1-AAF7-E8C16D87EDF5}"/>
              </a:ext>
            </a:extLst>
          </p:cNvPr>
          <p:cNvSpPr txBox="1"/>
          <p:nvPr/>
        </p:nvSpPr>
        <p:spPr>
          <a:xfrm>
            <a:off x="4278542" y="6504838"/>
            <a:ext cx="344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Public @ Dual Rainbow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64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5"/>
          <p:cNvSpPr/>
          <p:nvPr/>
        </p:nvSpPr>
        <p:spPr>
          <a:xfrm rot="5400000">
            <a:off x="203098" y="204688"/>
            <a:ext cx="876303" cy="466928"/>
          </a:xfrm>
          <a:custGeom>
            <a:avLst/>
            <a:gdLst>
              <a:gd name="connsiteX0" fmla="*/ 0 w 876303"/>
              <a:gd name="connsiteY0" fmla="*/ 466927 h 466928"/>
              <a:gd name="connsiteX1" fmla="*/ 0 w 876303"/>
              <a:gd name="connsiteY1" fmla="*/ 0 h 466928"/>
              <a:gd name="connsiteX2" fmla="*/ 642839 w 876303"/>
              <a:gd name="connsiteY2" fmla="*/ 0 h 466928"/>
              <a:gd name="connsiteX3" fmla="*/ 876303 w 876303"/>
              <a:gd name="connsiteY3" fmla="*/ 233464 h 466928"/>
              <a:gd name="connsiteX4" fmla="*/ 876302 w 876303"/>
              <a:gd name="connsiteY4" fmla="*/ 233464 h 466928"/>
              <a:gd name="connsiteX5" fmla="*/ 642838 w 876303"/>
              <a:gd name="connsiteY5" fmla="*/ 466928 h 46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303" h="466928">
                <a:moveTo>
                  <a:pt x="0" y="466927"/>
                </a:moveTo>
                <a:lnTo>
                  <a:pt x="0" y="0"/>
                </a:lnTo>
                <a:lnTo>
                  <a:pt x="642839" y="0"/>
                </a:lnTo>
                <a:cubicBezTo>
                  <a:pt x="771778" y="0"/>
                  <a:pt x="876303" y="104525"/>
                  <a:pt x="876303" y="233464"/>
                </a:cubicBezTo>
                <a:lnTo>
                  <a:pt x="876302" y="233464"/>
                </a:lnTo>
                <a:cubicBezTo>
                  <a:pt x="876302" y="362403"/>
                  <a:pt x="771777" y="466928"/>
                  <a:pt x="642838" y="466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68110" y="469108"/>
            <a:ext cx="346278" cy="346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23" name="椭圆 7"/>
          <p:cNvSpPr/>
          <p:nvPr/>
        </p:nvSpPr>
        <p:spPr>
          <a:xfrm>
            <a:off x="534771" y="545238"/>
            <a:ext cx="212956" cy="194018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9702" y="159657"/>
            <a:ext cx="2605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1"/>
                </a:solidFill>
                <a:latin typeface="Helvetica" pitchFamily="2" charset="0"/>
                <a:ea typeface="Source Han Sans CN" charset="-122"/>
                <a:cs typeface="Source Han Sans CN" charset="-122"/>
              </a:rPr>
              <a:t>Success Case</a:t>
            </a:r>
          </a:p>
        </p:txBody>
      </p:sp>
      <p:sp>
        <p:nvSpPr>
          <p:cNvPr id="3" name="平行四边形 2">
            <a:extLst>
              <a:ext uri="{FF2B5EF4-FFF2-40B4-BE49-F238E27FC236}">
                <a16:creationId xmlns:a16="http://schemas.microsoft.com/office/drawing/2014/main" id="{A2B855DD-0B14-4261-879E-B4237D2A5E3E}"/>
              </a:ext>
            </a:extLst>
          </p:cNvPr>
          <p:cNvSpPr/>
          <p:nvPr/>
        </p:nvSpPr>
        <p:spPr>
          <a:xfrm>
            <a:off x="1222310" y="2723006"/>
            <a:ext cx="3032191" cy="1828800"/>
          </a:xfrm>
          <a:prstGeom prst="parallelogram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139" l="10000" r="90000">
                          <a14:foregroundMark x1="27037" y1="24028" x2="46759" y2="21667"/>
                          <a14:foregroundMark x1="46759" y1="21667" x2="51296" y2="39306"/>
                          <a14:foregroundMark x1="81759" y1="48472" x2="87037" y2="47917"/>
                          <a14:foregroundMark x1="77778" y1="49028" x2="87037" y2="53056"/>
                          <a14:foregroundMark x1="88889" y1="47917" x2="87315" y2="51528"/>
                          <a14:foregroundMark x1="15000" y1="36667" x2="12870" y2="61667"/>
                          <a14:foregroundMark x1="70093" y1="88750" x2="85926" y2="90139"/>
                          <a14:foregroundMark x1="85926" y1="90139" x2="89444" y2="87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endParaRPr lang="zh-CN" altLang="en-US" sz="1400" dirty="0"/>
          </a:p>
        </p:txBody>
      </p:sp>
      <p:sp>
        <p:nvSpPr>
          <p:cNvPr id="16" name="平行四边形 15">
            <a:extLst>
              <a:ext uri="{FF2B5EF4-FFF2-40B4-BE49-F238E27FC236}">
                <a16:creationId xmlns:a16="http://schemas.microsoft.com/office/drawing/2014/main" id="{636A4FBF-655E-441F-A4F4-E0185ECEA82F}"/>
              </a:ext>
            </a:extLst>
          </p:cNvPr>
          <p:cNvSpPr/>
          <p:nvPr/>
        </p:nvSpPr>
        <p:spPr>
          <a:xfrm>
            <a:off x="4600693" y="2720509"/>
            <a:ext cx="3032191" cy="1828800"/>
          </a:xfrm>
          <a:prstGeom prst="parallelogram">
            <a:avLst/>
          </a:prstGeom>
          <a:blipFill dpi="0" rotWithShape="0">
            <a:blip r:embed="rId5"/>
            <a:srcRect/>
            <a:stretch>
              <a:fillRect l="12601" r="12601"/>
            </a:stretch>
          </a:blipFill>
        </p:spPr>
        <p:txBody>
          <a:bodyPr wrap="square" lIns="0" tIns="0" rIns="0" bIns="0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endParaRPr lang="zh-CN" altLang="en-US" sz="1400" dirty="0"/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48020E4A-2910-4F29-B7C9-58B47C947089}"/>
              </a:ext>
            </a:extLst>
          </p:cNvPr>
          <p:cNvSpPr/>
          <p:nvPr/>
        </p:nvSpPr>
        <p:spPr>
          <a:xfrm>
            <a:off x="7888209" y="2723006"/>
            <a:ext cx="3032191" cy="1828800"/>
          </a:xfrm>
          <a:prstGeom prst="parallelogram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63" b="89863" l="9735" r="89823">
                          <a14:foregroundMark x1="9956" y1="34795" x2="9735" y2="50959"/>
                          <a14:foregroundMark x1="63053" y1="30685" x2="85619" y2="37808"/>
                          <a14:foregroundMark x1="68142" y1="76986" x2="73673" y2="78630"/>
                          <a14:foregroundMark x1="49779" y1="74521" x2="56416" y2="76438"/>
                          <a14:foregroundMark x1="30310" y1="75890" x2="35619" y2="805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135" r="135"/>
            </a:stretch>
          </a:blipFill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endParaRPr lang="zh-CN" altLang="en-US" sz="1400" dirty="0"/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AE728B9B-E3BD-4514-BB1C-B8E6076D5D05}"/>
              </a:ext>
            </a:extLst>
          </p:cNvPr>
          <p:cNvSpPr/>
          <p:nvPr/>
        </p:nvSpPr>
        <p:spPr>
          <a:xfrm>
            <a:off x="796929" y="1603380"/>
            <a:ext cx="3794596" cy="4404692"/>
          </a:xfrm>
          <a:prstGeom prst="parallelogram">
            <a:avLst>
              <a:gd name="adj" fmla="val 30509"/>
            </a:avLst>
          </a:prstGeom>
          <a:gradFill>
            <a:gsLst>
              <a:gs pos="88000">
                <a:schemeClr val="accent6">
                  <a:alpha val="81000"/>
                </a:schemeClr>
              </a:gs>
              <a:gs pos="42000">
                <a:schemeClr val="accent1">
                  <a:lumMod val="5000"/>
                  <a:lumOff val="95000"/>
                  <a:alpha val="32000"/>
                </a:schemeClr>
              </a:gs>
              <a:gs pos="0">
                <a:schemeClr val="accent1"/>
              </a:gs>
            </a:gsLst>
            <a:lin ang="5400000" scaled="1"/>
          </a:gradFill>
        </p:spPr>
        <p:txBody>
          <a:bodyPr wrap="square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endParaRPr lang="zh-CN" altLang="en-US" sz="1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05B6789-152E-4069-B22E-BBC16580FD0F}"/>
              </a:ext>
            </a:extLst>
          </p:cNvPr>
          <p:cNvSpPr txBox="1"/>
          <p:nvPr/>
        </p:nvSpPr>
        <p:spPr>
          <a:xfrm>
            <a:off x="1157814" y="4940919"/>
            <a:ext cx="2572685" cy="358469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PET/CT</a:t>
            </a:r>
            <a:endParaRPr lang="zh-CN" altLang="en-US" sz="5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id="{4704BB84-B1A0-4BC5-8E12-6BEC5E9FBC46}"/>
              </a:ext>
            </a:extLst>
          </p:cNvPr>
          <p:cNvSpPr/>
          <p:nvPr/>
        </p:nvSpPr>
        <p:spPr>
          <a:xfrm>
            <a:off x="4142905" y="1605378"/>
            <a:ext cx="3794596" cy="4401438"/>
          </a:xfrm>
          <a:prstGeom prst="parallelogram">
            <a:avLst>
              <a:gd name="adj" fmla="val 30017"/>
            </a:avLst>
          </a:prstGeom>
          <a:gradFill>
            <a:gsLst>
              <a:gs pos="88000">
                <a:schemeClr val="accent6">
                  <a:alpha val="81000"/>
                </a:schemeClr>
              </a:gs>
              <a:gs pos="42000">
                <a:schemeClr val="accent1">
                  <a:lumMod val="5000"/>
                  <a:lumOff val="95000"/>
                  <a:alpha val="32000"/>
                </a:schemeClr>
              </a:gs>
              <a:gs pos="0">
                <a:schemeClr val="accent1"/>
              </a:gs>
            </a:gsLst>
            <a:lin ang="5400000" scaled="1"/>
          </a:gradFill>
        </p:spPr>
        <p:txBody>
          <a:bodyPr wrap="square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endParaRPr lang="zh-CN" altLang="en-US" sz="14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4DD6594-359A-4488-8830-38A1BBAE8BC2}"/>
              </a:ext>
            </a:extLst>
          </p:cNvPr>
          <p:cNvSpPr txBox="1"/>
          <p:nvPr/>
        </p:nvSpPr>
        <p:spPr>
          <a:xfrm>
            <a:off x="4558748" y="4978349"/>
            <a:ext cx="2410330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Lidar</a:t>
            </a:r>
            <a:endParaRPr lang="zh-CN" altLang="en-US" sz="5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平行四边形 26">
            <a:extLst>
              <a:ext uri="{FF2B5EF4-FFF2-40B4-BE49-F238E27FC236}">
                <a16:creationId xmlns:a16="http://schemas.microsoft.com/office/drawing/2014/main" id="{72ABC57A-58C0-488D-9E93-1C0FCA9F8DE1}"/>
              </a:ext>
            </a:extLst>
          </p:cNvPr>
          <p:cNvSpPr/>
          <p:nvPr/>
        </p:nvSpPr>
        <p:spPr>
          <a:xfrm>
            <a:off x="7430421" y="1605378"/>
            <a:ext cx="3794596" cy="4401438"/>
          </a:xfrm>
          <a:prstGeom prst="parallelogram">
            <a:avLst>
              <a:gd name="adj" fmla="val 30017"/>
            </a:avLst>
          </a:prstGeom>
          <a:gradFill>
            <a:gsLst>
              <a:gs pos="88000">
                <a:schemeClr val="accent6">
                  <a:alpha val="81000"/>
                </a:schemeClr>
              </a:gs>
              <a:gs pos="42000">
                <a:schemeClr val="accent1">
                  <a:lumMod val="5000"/>
                  <a:lumOff val="95000"/>
                  <a:alpha val="32000"/>
                </a:schemeClr>
              </a:gs>
              <a:gs pos="0">
                <a:schemeClr val="accent1"/>
              </a:gs>
            </a:gsLst>
            <a:lin ang="5400000" scaled="1"/>
          </a:gradFill>
        </p:spPr>
        <p:txBody>
          <a:bodyPr wrap="square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endParaRPr lang="zh-CN" altLang="en-US" sz="14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C3791F7-2637-4A9B-B48F-B93450158571}"/>
              </a:ext>
            </a:extLst>
          </p:cNvPr>
          <p:cNvSpPr txBox="1"/>
          <p:nvPr/>
        </p:nvSpPr>
        <p:spPr>
          <a:xfrm>
            <a:off x="7726600" y="5035331"/>
            <a:ext cx="2395408" cy="369332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ODM</a:t>
            </a:r>
            <a:endParaRPr lang="zh-CN" altLang="en-US" sz="5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7A0AE02-2667-444C-BCBF-0195D61E8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228" y="6316108"/>
            <a:ext cx="2597424" cy="413133"/>
          </a:xfrm>
          <a:prstGeom prst="rect">
            <a:avLst/>
          </a:prstGeom>
        </p:spPr>
      </p:pic>
      <p:sp>
        <p:nvSpPr>
          <p:cNvPr id="21" name="灯片编号占位符 1">
            <a:extLst>
              <a:ext uri="{FF2B5EF4-FFF2-40B4-BE49-F238E27FC236}">
                <a16:creationId xmlns:a16="http://schemas.microsoft.com/office/drawing/2014/main" id="{42CB686A-354A-4CB6-AA01-6DF87AD3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590" y="6439685"/>
            <a:ext cx="381783" cy="365125"/>
          </a:xfrm>
        </p:spPr>
        <p:txBody>
          <a:bodyPr/>
          <a:lstStyle/>
          <a:p>
            <a:fld id="{7FA4700E-A3D0-1040-96D2-6ADDAA04C363}" type="slidenum">
              <a:rPr kumimoji="1" lang="zh-CN" altLang="en-US" sz="1400" smtClean="0">
                <a:solidFill>
                  <a:srgbClr val="4FB399"/>
                </a:solidFill>
              </a:rPr>
              <a:t>12</a:t>
            </a:fld>
            <a:endParaRPr kumimoji="1" lang="zh-CN" altLang="en-US" sz="1400" dirty="0">
              <a:solidFill>
                <a:srgbClr val="4FB399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1469510-8639-4E2E-87CD-5BE92057354B}"/>
              </a:ext>
            </a:extLst>
          </p:cNvPr>
          <p:cNvSpPr txBox="1"/>
          <p:nvPr/>
        </p:nvSpPr>
        <p:spPr>
          <a:xfrm>
            <a:off x="4278542" y="6504838"/>
            <a:ext cx="344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Public @ Dual Rainbow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0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/>
          </p:cNvSpPr>
          <p:nvPr/>
        </p:nvSpPr>
        <p:spPr bwMode="auto">
          <a:xfrm>
            <a:off x="231954" y="1373747"/>
            <a:ext cx="4384235" cy="3877843"/>
          </a:xfrm>
          <a:custGeom>
            <a:avLst/>
            <a:gdLst>
              <a:gd name="T0" fmla="*/ 2277 w 2277"/>
              <a:gd name="T1" fmla="*/ 2014 h 2014"/>
              <a:gd name="T2" fmla="*/ 1061 w 2277"/>
              <a:gd name="T3" fmla="*/ 2014 h 2014"/>
              <a:gd name="T4" fmla="*/ 0 w 2277"/>
              <a:gd name="T5" fmla="*/ 0 h 2014"/>
              <a:gd name="T6" fmla="*/ 1217 w 2277"/>
              <a:gd name="T7" fmla="*/ 0 h 2014"/>
              <a:gd name="T8" fmla="*/ 2277 w 2277"/>
              <a:gd name="T9" fmla="*/ 2014 h 2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7" h="2014">
                <a:moveTo>
                  <a:pt x="2277" y="2014"/>
                </a:moveTo>
                <a:lnTo>
                  <a:pt x="1061" y="2014"/>
                </a:lnTo>
                <a:lnTo>
                  <a:pt x="0" y="0"/>
                </a:lnTo>
                <a:lnTo>
                  <a:pt x="1217" y="0"/>
                </a:lnTo>
                <a:lnTo>
                  <a:pt x="2277" y="2014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Helvetica" pitchFamily="2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-23644" y="1825946"/>
            <a:ext cx="12274910" cy="3123070"/>
          </a:xfrm>
          <a:prstGeom prst="rect">
            <a:avLst/>
          </a:prstGeom>
          <a:blipFill>
            <a:blip r:embed="rId3"/>
            <a:stretch>
              <a:fillRect l="135" r="135"/>
            </a:stretch>
          </a:blipFill>
          <a:ln>
            <a:noFill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Helvetica" pitchFamily="2" charset="0"/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auto">
          <a:xfrm>
            <a:off x="-6710" y="1359530"/>
            <a:ext cx="2597424" cy="3500457"/>
          </a:xfrm>
          <a:custGeom>
            <a:avLst/>
            <a:gdLst>
              <a:gd name="T0" fmla="*/ 1349 w 1349"/>
              <a:gd name="T1" fmla="*/ 0 h 1818"/>
              <a:gd name="T2" fmla="*/ 0 w 1349"/>
              <a:gd name="T3" fmla="*/ 1818 h 1818"/>
              <a:gd name="T4" fmla="*/ 0 w 1349"/>
              <a:gd name="T5" fmla="*/ 0 h 1818"/>
              <a:gd name="T6" fmla="*/ 1349 w 1349"/>
              <a:gd name="T7" fmla="*/ 0 h 1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9" h="1818">
                <a:moveTo>
                  <a:pt x="1349" y="0"/>
                </a:moveTo>
                <a:lnTo>
                  <a:pt x="0" y="1818"/>
                </a:lnTo>
                <a:lnTo>
                  <a:pt x="0" y="0"/>
                </a:lnTo>
                <a:lnTo>
                  <a:pt x="13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Helvetica" pitchFamily="2" charset="0"/>
            </a:endParaRPr>
          </a:p>
        </p:txBody>
      </p:sp>
      <p:sp>
        <p:nvSpPr>
          <p:cNvPr id="22" name="Freeform 8"/>
          <p:cNvSpPr>
            <a:spLocks/>
          </p:cNvSpPr>
          <p:nvPr/>
        </p:nvSpPr>
        <p:spPr bwMode="auto">
          <a:xfrm>
            <a:off x="2352049" y="4486809"/>
            <a:ext cx="3004045" cy="779013"/>
          </a:xfrm>
          <a:custGeom>
            <a:avLst/>
            <a:gdLst>
              <a:gd name="T0" fmla="*/ 446 w 1793"/>
              <a:gd name="T1" fmla="*/ 0 h 616"/>
              <a:gd name="T2" fmla="*/ 0 w 1793"/>
              <a:gd name="T3" fmla="*/ 616 h 616"/>
              <a:gd name="T4" fmla="*/ 1347 w 1793"/>
              <a:gd name="T5" fmla="*/ 616 h 616"/>
              <a:gd name="T6" fmla="*/ 1793 w 1793"/>
              <a:gd name="T7" fmla="*/ 0 h 616"/>
              <a:gd name="T8" fmla="*/ 446 w 1793"/>
              <a:gd name="T9" fmla="*/ 0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93" h="616">
                <a:moveTo>
                  <a:pt x="446" y="0"/>
                </a:moveTo>
                <a:lnTo>
                  <a:pt x="0" y="616"/>
                </a:lnTo>
                <a:lnTo>
                  <a:pt x="1347" y="616"/>
                </a:lnTo>
                <a:lnTo>
                  <a:pt x="1793" y="0"/>
                </a:lnTo>
                <a:lnTo>
                  <a:pt x="44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Helvetica" pitchFamily="2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261314" y="2446536"/>
            <a:ext cx="58320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  <a:latin typeface="Helvetica" pitchFamily="2" charset="0"/>
                <a:ea typeface="Yu Gothic UI Semibold" panose="020B0700000000000000" pitchFamily="34" charset="-128"/>
                <a:cs typeface="PangMenZhengDao" charset="-122"/>
              </a:rPr>
              <a:t>Thank you </a:t>
            </a:r>
            <a:endParaRPr kumimoji="1" lang="zh-CN" altLang="en-US" sz="88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latin typeface="Helvetica" pitchFamily="2" charset="0"/>
              <a:ea typeface="Yu Gothic UI Semibold" panose="020B0700000000000000" pitchFamily="34" charset="-128"/>
              <a:cs typeface="PangMenZhengDao" charset="-122"/>
            </a:endParaRPr>
          </a:p>
        </p:txBody>
      </p:sp>
      <p:cxnSp>
        <p:nvCxnSpPr>
          <p:cNvPr id="30" name="直接连接符 5"/>
          <p:cNvCxnSpPr/>
          <p:nvPr/>
        </p:nvCxnSpPr>
        <p:spPr>
          <a:xfrm>
            <a:off x="4711485" y="1061270"/>
            <a:ext cx="7480515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7"/>
          <p:cNvCxnSpPr/>
          <p:nvPr/>
        </p:nvCxnSpPr>
        <p:spPr>
          <a:xfrm>
            <a:off x="6096000" y="1370012"/>
            <a:ext cx="6096000" cy="0"/>
          </a:xfrm>
          <a:prstGeom prst="line">
            <a:avLst/>
          </a:prstGeom>
          <a:ln w="38100">
            <a:solidFill>
              <a:schemeClr val="accent6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F6D532-F8E9-4EC8-B073-9FA50D4C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8" y="1963736"/>
            <a:ext cx="10891020" cy="269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41528DE-1BD5-415B-944F-71B408E60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54" y="186072"/>
            <a:ext cx="2597424" cy="413133"/>
          </a:xfrm>
          <a:prstGeom prst="rect">
            <a:avLst/>
          </a:prstGeom>
        </p:spPr>
      </p:pic>
      <p:sp>
        <p:nvSpPr>
          <p:cNvPr id="28" name="灯片编号占位符 1">
            <a:extLst>
              <a:ext uri="{FF2B5EF4-FFF2-40B4-BE49-F238E27FC236}">
                <a16:creationId xmlns:a16="http://schemas.microsoft.com/office/drawing/2014/main" id="{F591C473-2D8C-44B5-8313-1DFA4AD3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590" y="6439685"/>
            <a:ext cx="381783" cy="365125"/>
          </a:xfrm>
        </p:spPr>
        <p:txBody>
          <a:bodyPr/>
          <a:lstStyle/>
          <a:p>
            <a:fld id="{7FA4700E-A3D0-1040-96D2-6ADDAA04C363}" type="slidenum">
              <a:rPr kumimoji="1" lang="zh-CN" altLang="en-US" sz="1400" smtClean="0">
                <a:solidFill>
                  <a:srgbClr val="4FB399"/>
                </a:solidFill>
              </a:rPr>
              <a:t>13</a:t>
            </a:fld>
            <a:endParaRPr kumimoji="1" lang="zh-CN" altLang="en-US" sz="1400" dirty="0">
              <a:solidFill>
                <a:srgbClr val="4FB399"/>
              </a:solidFill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8BE9E55-3B1B-4556-B9D3-A935C4E795D4}"/>
              </a:ext>
            </a:extLst>
          </p:cNvPr>
          <p:cNvGrpSpPr/>
          <p:nvPr/>
        </p:nvGrpSpPr>
        <p:grpSpPr>
          <a:xfrm>
            <a:off x="4938929" y="5029201"/>
            <a:ext cx="400395" cy="434744"/>
            <a:chOff x="5636213" y="5093771"/>
            <a:chExt cx="400395" cy="472104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B70E441E-9CAE-4A24-B209-63FB17D7584A}"/>
                </a:ext>
              </a:extLst>
            </p:cNvPr>
            <p:cNvSpPr/>
            <p:nvPr/>
          </p:nvSpPr>
          <p:spPr>
            <a:xfrm>
              <a:off x="5636213" y="5093771"/>
              <a:ext cx="400395" cy="472104"/>
            </a:xfrm>
            <a:prstGeom prst="ellipse">
              <a:avLst/>
            </a:prstGeom>
            <a:solidFill>
              <a:srgbClr val="005171"/>
            </a:solidFill>
          </p:spPr>
          <p:txBody>
            <a:bodyPr wrap="square" rtlCol="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400" dirty="0">
                <a:latin typeface="Helvetica" pitchFamily="2" charset="0"/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7265ED6-8A85-4EDD-8927-B06973C9F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</a:blip>
            <a:stretch>
              <a:fillRect/>
            </a:stretch>
          </p:blipFill>
          <p:spPr>
            <a:xfrm>
              <a:off x="5711012" y="5189887"/>
              <a:ext cx="242598" cy="242598"/>
            </a:xfrm>
            <a:prstGeom prst="rect">
              <a:avLst/>
            </a:prstGeom>
          </p:spPr>
        </p:pic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CA339785-4CA7-4F9E-8177-6FE0940F7085}"/>
              </a:ext>
            </a:extLst>
          </p:cNvPr>
          <p:cNvSpPr txBox="1"/>
          <p:nvPr/>
        </p:nvSpPr>
        <p:spPr>
          <a:xfrm>
            <a:off x="5308989" y="5111004"/>
            <a:ext cx="1387165" cy="35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010-84673509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C223A4C6-525A-49C4-917E-46DD9347191A}"/>
              </a:ext>
            </a:extLst>
          </p:cNvPr>
          <p:cNvGrpSpPr/>
          <p:nvPr/>
        </p:nvGrpSpPr>
        <p:grpSpPr>
          <a:xfrm>
            <a:off x="6777713" y="5047009"/>
            <a:ext cx="400395" cy="416936"/>
            <a:chOff x="6990189" y="5307657"/>
            <a:chExt cx="400395" cy="472104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75379233-E32B-4C8E-8A35-D16FA90DFF00}"/>
                </a:ext>
              </a:extLst>
            </p:cNvPr>
            <p:cNvSpPr/>
            <p:nvPr/>
          </p:nvSpPr>
          <p:spPr>
            <a:xfrm>
              <a:off x="6990189" y="5307657"/>
              <a:ext cx="400395" cy="472104"/>
            </a:xfrm>
            <a:prstGeom prst="ellipse">
              <a:avLst/>
            </a:prstGeom>
            <a:solidFill>
              <a:srgbClr val="005171"/>
            </a:solidFill>
          </p:spPr>
          <p:txBody>
            <a:bodyPr wrap="square" rtlCol="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400" dirty="0">
                <a:latin typeface="Helvetica" pitchFamily="2" charset="0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3367CBF-85F3-4207-9FE1-918CED2CD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</a:blip>
            <a:stretch>
              <a:fillRect/>
            </a:stretch>
          </p:blipFill>
          <p:spPr>
            <a:xfrm>
              <a:off x="7042852" y="5387757"/>
              <a:ext cx="289604" cy="289604"/>
            </a:xfrm>
            <a:prstGeom prst="rect">
              <a:avLst/>
            </a:prstGeom>
          </p:spPr>
        </p:pic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E94BB668-53A2-4045-BE1F-0F7E417F8075}"/>
              </a:ext>
            </a:extLst>
          </p:cNvPr>
          <p:cNvSpPr txBox="1"/>
          <p:nvPr/>
        </p:nvSpPr>
        <p:spPr>
          <a:xfrm>
            <a:off x="7185485" y="5098478"/>
            <a:ext cx="2180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sales@dual-rainbow.com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98860F64-F383-4173-9EF7-72D07C29A101}"/>
              </a:ext>
            </a:extLst>
          </p:cNvPr>
          <p:cNvGrpSpPr/>
          <p:nvPr/>
        </p:nvGrpSpPr>
        <p:grpSpPr>
          <a:xfrm>
            <a:off x="9439556" y="5035859"/>
            <a:ext cx="400395" cy="428086"/>
            <a:chOff x="6024897" y="5318056"/>
            <a:chExt cx="400395" cy="472104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0597DD6-CE45-4921-A1F3-AC913073629E}"/>
                </a:ext>
              </a:extLst>
            </p:cNvPr>
            <p:cNvSpPr/>
            <p:nvPr/>
          </p:nvSpPr>
          <p:spPr>
            <a:xfrm>
              <a:off x="6024897" y="5318056"/>
              <a:ext cx="400395" cy="472104"/>
            </a:xfrm>
            <a:prstGeom prst="ellipse">
              <a:avLst/>
            </a:prstGeom>
            <a:solidFill>
              <a:srgbClr val="005171"/>
            </a:solidFill>
          </p:spPr>
          <p:txBody>
            <a:bodyPr wrap="square" rtlCol="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400" dirty="0">
                <a:latin typeface="Helvetica" pitchFamily="2" charset="0"/>
              </a:endParaRPr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657AE280-5CCF-4C37-9B89-699BF3D0D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64883" y="5383762"/>
              <a:ext cx="319388" cy="319388"/>
            </a:xfrm>
            <a:prstGeom prst="rect">
              <a:avLst/>
            </a:prstGeom>
          </p:spPr>
        </p:pic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C4083DA2-E76A-4AC2-96AA-70FE4F48AA56}"/>
              </a:ext>
            </a:extLst>
          </p:cNvPr>
          <p:cNvSpPr txBox="1"/>
          <p:nvPr/>
        </p:nvSpPr>
        <p:spPr>
          <a:xfrm>
            <a:off x="9856548" y="5088598"/>
            <a:ext cx="2237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www.dual-rainbow.com/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grpSp>
        <p:nvGrpSpPr>
          <p:cNvPr id="43" name="组 11">
            <a:extLst>
              <a:ext uri="{FF2B5EF4-FFF2-40B4-BE49-F238E27FC236}">
                <a16:creationId xmlns:a16="http://schemas.microsoft.com/office/drawing/2014/main" id="{5B2FC320-6284-4A93-83DB-4C3D5978ABE4}"/>
              </a:ext>
            </a:extLst>
          </p:cNvPr>
          <p:cNvGrpSpPr/>
          <p:nvPr/>
        </p:nvGrpSpPr>
        <p:grpSpPr>
          <a:xfrm>
            <a:off x="8471602" y="1734643"/>
            <a:ext cx="3407572" cy="338446"/>
            <a:chOff x="8471602" y="1734643"/>
            <a:chExt cx="3407572" cy="338446"/>
          </a:xfrm>
        </p:grpSpPr>
        <p:sp>
          <p:nvSpPr>
            <p:cNvPr id="44" name="任意形状 78">
              <a:extLst>
                <a:ext uri="{FF2B5EF4-FFF2-40B4-BE49-F238E27FC236}">
                  <a16:creationId xmlns:a16="http://schemas.microsoft.com/office/drawing/2014/main" id="{1C747F5B-EEA5-4C65-8346-7913DEAD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1602" y="1734643"/>
              <a:ext cx="2532393" cy="338445"/>
            </a:xfrm>
            <a:custGeom>
              <a:avLst/>
              <a:gdLst>
                <a:gd name="connsiteX0" fmla="*/ 220576 w 2477379"/>
                <a:gd name="connsiteY0" fmla="*/ 0 h 229954"/>
                <a:gd name="connsiteX1" fmla="*/ 2477379 w 2477379"/>
                <a:gd name="connsiteY1" fmla="*/ 0 h 229954"/>
                <a:gd name="connsiteX2" fmla="*/ 2256803 w 2477379"/>
                <a:gd name="connsiteY2" fmla="*/ 229954 h 229954"/>
                <a:gd name="connsiteX3" fmla="*/ 0 w 2477379"/>
                <a:gd name="connsiteY3" fmla="*/ 229954 h 229954"/>
                <a:gd name="connsiteX0" fmla="*/ 220576 w 2477379"/>
                <a:gd name="connsiteY0" fmla="*/ 0 h 229954"/>
                <a:gd name="connsiteX1" fmla="*/ 2477379 w 2477379"/>
                <a:gd name="connsiteY1" fmla="*/ 0 h 229954"/>
                <a:gd name="connsiteX2" fmla="*/ 2210213 w 2477379"/>
                <a:gd name="connsiteY2" fmla="*/ 229954 h 229954"/>
                <a:gd name="connsiteX3" fmla="*/ 0 w 2477379"/>
                <a:gd name="connsiteY3" fmla="*/ 229954 h 229954"/>
                <a:gd name="connsiteX4" fmla="*/ 220576 w 2477379"/>
                <a:gd name="connsiteY4" fmla="*/ 0 h 229954"/>
                <a:gd name="connsiteX0" fmla="*/ 220576 w 2477379"/>
                <a:gd name="connsiteY0" fmla="*/ 0 h 236426"/>
                <a:gd name="connsiteX1" fmla="*/ 2477379 w 2477379"/>
                <a:gd name="connsiteY1" fmla="*/ 0 h 236426"/>
                <a:gd name="connsiteX2" fmla="*/ 2089078 w 2477379"/>
                <a:gd name="connsiteY2" fmla="*/ 236426 h 236426"/>
                <a:gd name="connsiteX3" fmla="*/ 0 w 2477379"/>
                <a:gd name="connsiteY3" fmla="*/ 229954 h 236426"/>
                <a:gd name="connsiteX4" fmla="*/ 220576 w 2477379"/>
                <a:gd name="connsiteY4" fmla="*/ 0 h 236426"/>
                <a:gd name="connsiteX0" fmla="*/ 220576 w 2477379"/>
                <a:gd name="connsiteY0" fmla="*/ 0 h 229954"/>
                <a:gd name="connsiteX1" fmla="*/ 2477379 w 2477379"/>
                <a:gd name="connsiteY1" fmla="*/ 0 h 229954"/>
                <a:gd name="connsiteX2" fmla="*/ 2135668 w 2477379"/>
                <a:gd name="connsiteY2" fmla="*/ 229954 h 229954"/>
                <a:gd name="connsiteX3" fmla="*/ 0 w 2477379"/>
                <a:gd name="connsiteY3" fmla="*/ 229954 h 229954"/>
                <a:gd name="connsiteX4" fmla="*/ 220576 w 2477379"/>
                <a:gd name="connsiteY4" fmla="*/ 0 h 22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7379" h="229954">
                  <a:moveTo>
                    <a:pt x="220576" y="0"/>
                  </a:moveTo>
                  <a:lnTo>
                    <a:pt x="2477379" y="0"/>
                  </a:lnTo>
                  <a:lnTo>
                    <a:pt x="2135668" y="229954"/>
                  </a:lnTo>
                  <a:lnTo>
                    <a:pt x="0" y="229954"/>
                  </a:lnTo>
                  <a:lnTo>
                    <a:pt x="2205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latin typeface="Helvetica" pitchFamily="2" charset="0"/>
              </a:endParaRPr>
            </a:p>
          </p:txBody>
        </p:sp>
        <p:grpSp>
          <p:nvGrpSpPr>
            <p:cNvPr id="45" name="组 10">
              <a:extLst>
                <a:ext uri="{FF2B5EF4-FFF2-40B4-BE49-F238E27FC236}">
                  <a16:creationId xmlns:a16="http://schemas.microsoft.com/office/drawing/2014/main" id="{44551772-347B-45AE-87F8-225880111CF6}"/>
                </a:ext>
              </a:extLst>
            </p:cNvPr>
            <p:cNvGrpSpPr/>
            <p:nvPr/>
          </p:nvGrpSpPr>
          <p:grpSpPr>
            <a:xfrm>
              <a:off x="10720678" y="1734643"/>
              <a:ext cx="1158496" cy="338446"/>
              <a:chOff x="10269375" y="1628333"/>
              <a:chExt cx="1625876" cy="474987"/>
            </a:xfrm>
          </p:grpSpPr>
          <p:sp>
            <p:nvSpPr>
              <p:cNvPr id="46" name="任意形状 84">
                <a:extLst>
                  <a:ext uri="{FF2B5EF4-FFF2-40B4-BE49-F238E27FC236}">
                    <a16:creationId xmlns:a16="http://schemas.microsoft.com/office/drawing/2014/main" id="{590AD948-8A05-4245-87E4-FEC537961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9375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  <p:sp>
            <p:nvSpPr>
              <p:cNvPr id="47" name="任意形状 85">
                <a:extLst>
                  <a:ext uri="{FF2B5EF4-FFF2-40B4-BE49-F238E27FC236}">
                    <a16:creationId xmlns:a16="http://schemas.microsoft.com/office/drawing/2014/main" id="{7DC49511-5327-47E7-A7BD-7883A62BB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8988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  <p:sp>
            <p:nvSpPr>
              <p:cNvPr id="48" name="任意形状 86">
                <a:extLst>
                  <a:ext uri="{FF2B5EF4-FFF2-40B4-BE49-F238E27FC236}">
                    <a16:creationId xmlns:a16="http://schemas.microsoft.com/office/drawing/2014/main" id="{6482719A-244F-494D-A896-2857C6F27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6889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  <p:sp>
            <p:nvSpPr>
              <p:cNvPr id="49" name="任意形状 87">
                <a:extLst>
                  <a:ext uri="{FF2B5EF4-FFF2-40B4-BE49-F238E27FC236}">
                    <a16:creationId xmlns:a16="http://schemas.microsoft.com/office/drawing/2014/main" id="{B7B3334E-9B5A-404D-AEA8-60661222B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4790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  <p:sp>
            <p:nvSpPr>
              <p:cNvPr id="50" name="任意形状 88">
                <a:extLst>
                  <a:ext uri="{FF2B5EF4-FFF2-40B4-BE49-F238E27FC236}">
                    <a16:creationId xmlns:a16="http://schemas.microsoft.com/office/drawing/2014/main" id="{324BA971-D254-4B9A-AD27-B2A87F542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82691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  <p:sp>
            <p:nvSpPr>
              <p:cNvPr id="51" name="任意形状 89">
                <a:extLst>
                  <a:ext uri="{FF2B5EF4-FFF2-40B4-BE49-F238E27FC236}">
                    <a16:creationId xmlns:a16="http://schemas.microsoft.com/office/drawing/2014/main" id="{87D01765-123C-4FB2-A81F-9516E2867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60592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  <p:sp>
            <p:nvSpPr>
              <p:cNvPr id="52" name="任意形状 90">
                <a:extLst>
                  <a:ext uri="{FF2B5EF4-FFF2-40B4-BE49-F238E27FC236}">
                    <a16:creationId xmlns:a16="http://schemas.microsoft.com/office/drawing/2014/main" id="{2C47032B-03E8-4550-AF8E-6108C70F1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38493" y="1628333"/>
                <a:ext cx="556758" cy="474987"/>
              </a:xfrm>
              <a:custGeom>
                <a:avLst/>
                <a:gdLst>
                  <a:gd name="connsiteX0" fmla="*/ 455615 w 556758"/>
                  <a:gd name="connsiteY0" fmla="*/ 0 h 474987"/>
                  <a:gd name="connsiteX1" fmla="*/ 556758 w 556758"/>
                  <a:gd name="connsiteY1" fmla="*/ 0 h 474987"/>
                  <a:gd name="connsiteX2" fmla="*/ 101143 w 556758"/>
                  <a:gd name="connsiteY2" fmla="*/ 474987 h 474987"/>
                  <a:gd name="connsiteX3" fmla="*/ 0 w 556758"/>
                  <a:gd name="connsiteY3" fmla="*/ 474987 h 47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758" h="474987">
                    <a:moveTo>
                      <a:pt x="455615" y="0"/>
                    </a:moveTo>
                    <a:lnTo>
                      <a:pt x="556758" y="0"/>
                    </a:lnTo>
                    <a:lnTo>
                      <a:pt x="101143" y="474987"/>
                    </a:lnTo>
                    <a:lnTo>
                      <a:pt x="0" y="4749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Helvetica" pitchFamily="2" charset="0"/>
                </a:endParaRPr>
              </a:p>
            </p:txBody>
          </p:sp>
        </p:grp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F3194128-118B-47E9-9FA4-C189AC1EC907}"/>
              </a:ext>
            </a:extLst>
          </p:cNvPr>
          <p:cNvSpPr txBox="1"/>
          <p:nvPr/>
        </p:nvSpPr>
        <p:spPr>
          <a:xfrm>
            <a:off x="4278542" y="6504838"/>
            <a:ext cx="344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Public @ Dual Rainbow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9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" y="0"/>
            <a:ext cx="4971594" cy="6858000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  <a:alpha val="88000"/>
                </a:schemeClr>
              </a:gs>
              <a:gs pos="46000">
                <a:srgbClr val="00A2E4">
                  <a:alpha val="85000"/>
                </a:srgbClr>
              </a:gs>
              <a:gs pos="100000">
                <a:schemeClr val="accent4"/>
              </a:gs>
            </a:gsLst>
            <a:lin ang="4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7" name="直角三角形 6"/>
          <p:cNvSpPr/>
          <p:nvPr/>
        </p:nvSpPr>
        <p:spPr>
          <a:xfrm flipV="1">
            <a:off x="4979406" y="2288583"/>
            <a:ext cx="340816" cy="25523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grpSp>
        <p:nvGrpSpPr>
          <p:cNvPr id="11" name="组 10"/>
          <p:cNvGrpSpPr/>
          <p:nvPr/>
        </p:nvGrpSpPr>
        <p:grpSpPr>
          <a:xfrm>
            <a:off x="1355649" y="1368206"/>
            <a:ext cx="3964573" cy="915188"/>
            <a:chOff x="1439615" y="684373"/>
            <a:chExt cx="4466981" cy="855945"/>
          </a:xfrm>
          <a:solidFill>
            <a:schemeClr val="accent6"/>
          </a:solidFill>
        </p:grpSpPr>
        <p:sp>
          <p:nvSpPr>
            <p:cNvPr id="8" name="矩形 7"/>
            <p:cNvSpPr/>
            <p:nvPr/>
          </p:nvSpPr>
          <p:spPr>
            <a:xfrm>
              <a:off x="2097410" y="684373"/>
              <a:ext cx="3809186" cy="8559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Helvetica" pitchFamily="2" charset="0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439615" y="684373"/>
              <a:ext cx="1529542" cy="85594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Helvetica" pitchFamily="2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727546" y="1375907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Helvetica" pitchFamily="2" charset="0"/>
                <a:ea typeface="Yu Gothic UI Semibold" panose="020B0700000000000000" pitchFamily="34" charset="-128"/>
                <a:cs typeface="PangMenZhengDao" charset="-122"/>
              </a:rPr>
              <a:t>Contents</a:t>
            </a:r>
            <a:endParaRPr kumimoji="1" lang="zh-CN" altLang="en-US" sz="5400" dirty="0">
              <a:solidFill>
                <a:schemeClr val="bg1"/>
              </a:solidFill>
              <a:latin typeface="Helvetica" pitchFamily="2" charset="0"/>
              <a:ea typeface="Yu Gothic UI Semibold" panose="020B0700000000000000" pitchFamily="34" charset="-128"/>
              <a:cs typeface="PangMenZhengDao" charset="-122"/>
            </a:endParaRPr>
          </a:p>
        </p:txBody>
      </p:sp>
      <p:grpSp>
        <p:nvGrpSpPr>
          <p:cNvPr id="86" name="组合 67"/>
          <p:cNvGrpSpPr/>
          <p:nvPr/>
        </p:nvGrpSpPr>
        <p:grpSpPr>
          <a:xfrm>
            <a:off x="6509601" y="603043"/>
            <a:ext cx="4357514" cy="1293679"/>
            <a:chOff x="1059955" y="2469469"/>
            <a:chExt cx="4816760" cy="1430022"/>
          </a:xfrm>
        </p:grpSpPr>
        <p:grpSp>
          <p:nvGrpSpPr>
            <p:cNvPr id="87" name="组合 35"/>
            <p:cNvGrpSpPr/>
            <p:nvPr/>
          </p:nvGrpSpPr>
          <p:grpSpPr>
            <a:xfrm>
              <a:off x="1112363" y="2469469"/>
              <a:ext cx="4709474" cy="868137"/>
              <a:chOff x="806160" y="2046513"/>
              <a:chExt cx="3927022" cy="723901"/>
            </a:xfrm>
          </p:grpSpPr>
          <p:sp>
            <p:nvSpPr>
              <p:cNvPr id="91" name="任意多边形 34"/>
              <p:cNvSpPr/>
              <p:nvPr/>
            </p:nvSpPr>
            <p:spPr>
              <a:xfrm>
                <a:off x="844261" y="2117271"/>
                <a:ext cx="3888921" cy="582384"/>
              </a:xfrm>
              <a:custGeom>
                <a:avLst/>
                <a:gdLst>
                  <a:gd name="connsiteX0" fmla="*/ 145596 w 3888921"/>
                  <a:gd name="connsiteY0" fmla="*/ 0 h 582384"/>
                  <a:gd name="connsiteX1" fmla="*/ 209472 w 3888921"/>
                  <a:gd name="connsiteY1" fmla="*/ 0 h 582384"/>
                  <a:gd name="connsiteX2" fmla="*/ 224391 w 3888921"/>
                  <a:gd name="connsiteY2" fmla="*/ 0 h 582384"/>
                  <a:gd name="connsiteX3" fmla="*/ 277956 w 3888921"/>
                  <a:gd name="connsiteY3" fmla="*/ 0 h 582384"/>
                  <a:gd name="connsiteX4" fmla="*/ 288267 w 3888921"/>
                  <a:gd name="connsiteY4" fmla="*/ 0 h 582384"/>
                  <a:gd name="connsiteX5" fmla="*/ 312846 w 3888921"/>
                  <a:gd name="connsiteY5" fmla="*/ 0 h 582384"/>
                  <a:gd name="connsiteX6" fmla="*/ 356751 w 3888921"/>
                  <a:gd name="connsiteY6" fmla="*/ 0 h 582384"/>
                  <a:gd name="connsiteX7" fmla="*/ 376723 w 3888921"/>
                  <a:gd name="connsiteY7" fmla="*/ 0 h 582384"/>
                  <a:gd name="connsiteX8" fmla="*/ 391641 w 3888921"/>
                  <a:gd name="connsiteY8" fmla="*/ 0 h 582384"/>
                  <a:gd name="connsiteX9" fmla="*/ 436790 w 3888921"/>
                  <a:gd name="connsiteY9" fmla="*/ 0 h 582384"/>
                  <a:gd name="connsiteX10" fmla="*/ 445206 w 3888921"/>
                  <a:gd name="connsiteY10" fmla="*/ 0 h 582384"/>
                  <a:gd name="connsiteX11" fmla="*/ 455517 w 3888921"/>
                  <a:gd name="connsiteY11" fmla="*/ 0 h 582384"/>
                  <a:gd name="connsiteX12" fmla="*/ 500666 w 3888921"/>
                  <a:gd name="connsiteY12" fmla="*/ 0 h 582384"/>
                  <a:gd name="connsiteX13" fmla="*/ 515584 w 3888921"/>
                  <a:gd name="connsiteY13" fmla="*/ 0 h 582384"/>
                  <a:gd name="connsiteX14" fmla="*/ 524001 w 3888921"/>
                  <a:gd name="connsiteY14" fmla="*/ 0 h 582384"/>
                  <a:gd name="connsiteX15" fmla="*/ 569150 w 3888921"/>
                  <a:gd name="connsiteY15" fmla="*/ 0 h 582384"/>
                  <a:gd name="connsiteX16" fmla="*/ 579460 w 3888921"/>
                  <a:gd name="connsiteY16" fmla="*/ 0 h 582384"/>
                  <a:gd name="connsiteX17" fmla="*/ 604040 w 3888921"/>
                  <a:gd name="connsiteY17" fmla="*/ 0 h 582384"/>
                  <a:gd name="connsiteX18" fmla="*/ 647944 w 3888921"/>
                  <a:gd name="connsiteY18" fmla="*/ 0 h 582384"/>
                  <a:gd name="connsiteX19" fmla="*/ 667916 w 3888921"/>
                  <a:gd name="connsiteY19" fmla="*/ 0 h 582384"/>
                  <a:gd name="connsiteX20" fmla="*/ 682835 w 3888921"/>
                  <a:gd name="connsiteY20" fmla="*/ 0 h 582384"/>
                  <a:gd name="connsiteX21" fmla="*/ 736400 w 3888921"/>
                  <a:gd name="connsiteY21" fmla="*/ 0 h 582384"/>
                  <a:gd name="connsiteX22" fmla="*/ 746711 w 3888921"/>
                  <a:gd name="connsiteY22" fmla="*/ 0 h 582384"/>
                  <a:gd name="connsiteX23" fmla="*/ 780924 w 3888921"/>
                  <a:gd name="connsiteY23" fmla="*/ 0 h 582384"/>
                  <a:gd name="connsiteX24" fmla="*/ 815195 w 3888921"/>
                  <a:gd name="connsiteY24" fmla="*/ 0 h 582384"/>
                  <a:gd name="connsiteX25" fmla="*/ 844800 w 3888921"/>
                  <a:gd name="connsiteY25" fmla="*/ 0 h 582384"/>
                  <a:gd name="connsiteX26" fmla="*/ 859719 w 3888921"/>
                  <a:gd name="connsiteY26" fmla="*/ 0 h 582384"/>
                  <a:gd name="connsiteX27" fmla="*/ 913284 w 3888921"/>
                  <a:gd name="connsiteY27" fmla="*/ 0 h 582384"/>
                  <a:gd name="connsiteX28" fmla="*/ 923595 w 3888921"/>
                  <a:gd name="connsiteY28" fmla="*/ 0 h 582384"/>
                  <a:gd name="connsiteX29" fmla="*/ 948174 w 3888921"/>
                  <a:gd name="connsiteY29" fmla="*/ 0 h 582384"/>
                  <a:gd name="connsiteX30" fmla="*/ 992079 w 3888921"/>
                  <a:gd name="connsiteY30" fmla="*/ 0 h 582384"/>
                  <a:gd name="connsiteX31" fmla="*/ 1012050 w 3888921"/>
                  <a:gd name="connsiteY31" fmla="*/ 0 h 582384"/>
                  <a:gd name="connsiteX32" fmla="*/ 1026969 w 3888921"/>
                  <a:gd name="connsiteY32" fmla="*/ 0 h 582384"/>
                  <a:gd name="connsiteX33" fmla="*/ 1042662 w 3888921"/>
                  <a:gd name="connsiteY33" fmla="*/ 0 h 582384"/>
                  <a:gd name="connsiteX34" fmla="*/ 1072118 w 3888921"/>
                  <a:gd name="connsiteY34" fmla="*/ 0 h 582384"/>
                  <a:gd name="connsiteX35" fmla="*/ 1080534 w 3888921"/>
                  <a:gd name="connsiteY35" fmla="*/ 0 h 582384"/>
                  <a:gd name="connsiteX36" fmla="*/ 1090845 w 3888921"/>
                  <a:gd name="connsiteY36" fmla="*/ 0 h 582384"/>
                  <a:gd name="connsiteX37" fmla="*/ 1106538 w 3888921"/>
                  <a:gd name="connsiteY37" fmla="*/ 0 h 582384"/>
                  <a:gd name="connsiteX38" fmla="*/ 1121457 w 3888921"/>
                  <a:gd name="connsiteY38" fmla="*/ 0 h 582384"/>
                  <a:gd name="connsiteX39" fmla="*/ 1135994 w 3888921"/>
                  <a:gd name="connsiteY39" fmla="*/ 0 h 582384"/>
                  <a:gd name="connsiteX40" fmla="*/ 1150912 w 3888921"/>
                  <a:gd name="connsiteY40" fmla="*/ 0 h 582384"/>
                  <a:gd name="connsiteX41" fmla="*/ 1159329 w 3888921"/>
                  <a:gd name="connsiteY41" fmla="*/ 0 h 582384"/>
                  <a:gd name="connsiteX42" fmla="*/ 1175022 w 3888921"/>
                  <a:gd name="connsiteY42" fmla="*/ 0 h 582384"/>
                  <a:gd name="connsiteX43" fmla="*/ 1185333 w 3888921"/>
                  <a:gd name="connsiteY43" fmla="*/ 0 h 582384"/>
                  <a:gd name="connsiteX44" fmla="*/ 1204478 w 3888921"/>
                  <a:gd name="connsiteY44" fmla="*/ 0 h 582384"/>
                  <a:gd name="connsiteX45" fmla="*/ 1209912 w 3888921"/>
                  <a:gd name="connsiteY45" fmla="*/ 0 h 582384"/>
                  <a:gd name="connsiteX46" fmla="*/ 1214789 w 3888921"/>
                  <a:gd name="connsiteY46" fmla="*/ 0 h 582384"/>
                  <a:gd name="connsiteX47" fmla="*/ 1239368 w 3888921"/>
                  <a:gd name="connsiteY47" fmla="*/ 0 h 582384"/>
                  <a:gd name="connsiteX48" fmla="*/ 1253817 w 3888921"/>
                  <a:gd name="connsiteY48" fmla="*/ 0 h 582384"/>
                  <a:gd name="connsiteX49" fmla="*/ 1273788 w 3888921"/>
                  <a:gd name="connsiteY49" fmla="*/ 0 h 582384"/>
                  <a:gd name="connsiteX50" fmla="*/ 1283272 w 3888921"/>
                  <a:gd name="connsiteY50" fmla="*/ 0 h 582384"/>
                  <a:gd name="connsiteX51" fmla="*/ 1288707 w 3888921"/>
                  <a:gd name="connsiteY51" fmla="*/ 0 h 582384"/>
                  <a:gd name="connsiteX52" fmla="*/ 1303244 w 3888921"/>
                  <a:gd name="connsiteY52" fmla="*/ 0 h 582384"/>
                  <a:gd name="connsiteX53" fmla="*/ 1318163 w 3888921"/>
                  <a:gd name="connsiteY53" fmla="*/ 0 h 582384"/>
                  <a:gd name="connsiteX54" fmla="*/ 1333856 w 3888921"/>
                  <a:gd name="connsiteY54" fmla="*/ 0 h 582384"/>
                  <a:gd name="connsiteX55" fmla="*/ 1342272 w 3888921"/>
                  <a:gd name="connsiteY55" fmla="*/ 0 h 582384"/>
                  <a:gd name="connsiteX56" fmla="*/ 1352583 w 3888921"/>
                  <a:gd name="connsiteY56" fmla="*/ 0 h 582384"/>
                  <a:gd name="connsiteX57" fmla="*/ 1371728 w 3888921"/>
                  <a:gd name="connsiteY57" fmla="*/ 0 h 582384"/>
                  <a:gd name="connsiteX58" fmla="*/ 1382039 w 3888921"/>
                  <a:gd name="connsiteY58" fmla="*/ 0 h 582384"/>
                  <a:gd name="connsiteX59" fmla="*/ 1397732 w 3888921"/>
                  <a:gd name="connsiteY59" fmla="*/ 0 h 582384"/>
                  <a:gd name="connsiteX60" fmla="*/ 1412650 w 3888921"/>
                  <a:gd name="connsiteY60" fmla="*/ 0 h 582384"/>
                  <a:gd name="connsiteX61" fmla="*/ 1421067 w 3888921"/>
                  <a:gd name="connsiteY61" fmla="*/ 0 h 582384"/>
                  <a:gd name="connsiteX62" fmla="*/ 1450523 w 3888921"/>
                  <a:gd name="connsiteY62" fmla="*/ 0 h 582384"/>
                  <a:gd name="connsiteX63" fmla="*/ 1466215 w 3888921"/>
                  <a:gd name="connsiteY63" fmla="*/ 0 h 582384"/>
                  <a:gd name="connsiteX64" fmla="*/ 1476526 w 3888921"/>
                  <a:gd name="connsiteY64" fmla="*/ 0 h 582384"/>
                  <a:gd name="connsiteX65" fmla="*/ 1501106 w 3888921"/>
                  <a:gd name="connsiteY65" fmla="*/ 0 h 582384"/>
                  <a:gd name="connsiteX66" fmla="*/ 1545010 w 3888921"/>
                  <a:gd name="connsiteY66" fmla="*/ 0 h 582384"/>
                  <a:gd name="connsiteX67" fmla="*/ 1564982 w 3888921"/>
                  <a:gd name="connsiteY67" fmla="*/ 0 h 582384"/>
                  <a:gd name="connsiteX68" fmla="*/ 1579901 w 3888921"/>
                  <a:gd name="connsiteY68" fmla="*/ 0 h 582384"/>
                  <a:gd name="connsiteX69" fmla="*/ 1633466 w 3888921"/>
                  <a:gd name="connsiteY69" fmla="*/ 0 h 582384"/>
                  <a:gd name="connsiteX70" fmla="*/ 1643777 w 3888921"/>
                  <a:gd name="connsiteY70" fmla="*/ 0 h 582384"/>
                  <a:gd name="connsiteX71" fmla="*/ 1677990 w 3888921"/>
                  <a:gd name="connsiteY71" fmla="*/ 0 h 582384"/>
                  <a:gd name="connsiteX72" fmla="*/ 1712261 w 3888921"/>
                  <a:gd name="connsiteY72" fmla="*/ 0 h 582384"/>
                  <a:gd name="connsiteX73" fmla="*/ 1741866 w 3888921"/>
                  <a:gd name="connsiteY73" fmla="*/ 0 h 582384"/>
                  <a:gd name="connsiteX74" fmla="*/ 1756785 w 3888921"/>
                  <a:gd name="connsiteY74" fmla="*/ 0 h 582384"/>
                  <a:gd name="connsiteX75" fmla="*/ 1810350 w 3888921"/>
                  <a:gd name="connsiteY75" fmla="*/ 0 h 582384"/>
                  <a:gd name="connsiteX76" fmla="*/ 1820661 w 3888921"/>
                  <a:gd name="connsiteY76" fmla="*/ 0 h 582384"/>
                  <a:gd name="connsiteX77" fmla="*/ 1845240 w 3888921"/>
                  <a:gd name="connsiteY77" fmla="*/ 0 h 582384"/>
                  <a:gd name="connsiteX78" fmla="*/ 1889145 w 3888921"/>
                  <a:gd name="connsiteY78" fmla="*/ 0 h 582384"/>
                  <a:gd name="connsiteX79" fmla="*/ 1909116 w 3888921"/>
                  <a:gd name="connsiteY79" fmla="*/ 0 h 582384"/>
                  <a:gd name="connsiteX80" fmla="*/ 1924035 w 3888921"/>
                  <a:gd name="connsiteY80" fmla="*/ 0 h 582384"/>
                  <a:gd name="connsiteX81" fmla="*/ 1969183 w 3888921"/>
                  <a:gd name="connsiteY81" fmla="*/ 0 h 582384"/>
                  <a:gd name="connsiteX82" fmla="*/ 1977600 w 3888921"/>
                  <a:gd name="connsiteY82" fmla="*/ 0 h 582384"/>
                  <a:gd name="connsiteX83" fmla="*/ 1987911 w 3888921"/>
                  <a:gd name="connsiteY83" fmla="*/ 0 h 582384"/>
                  <a:gd name="connsiteX84" fmla="*/ 2033059 w 3888921"/>
                  <a:gd name="connsiteY84" fmla="*/ 0 h 582384"/>
                  <a:gd name="connsiteX85" fmla="*/ 2047978 w 3888921"/>
                  <a:gd name="connsiteY85" fmla="*/ 0 h 582384"/>
                  <a:gd name="connsiteX86" fmla="*/ 2056395 w 3888921"/>
                  <a:gd name="connsiteY86" fmla="*/ 0 h 582384"/>
                  <a:gd name="connsiteX87" fmla="*/ 2078052 w 3888921"/>
                  <a:gd name="connsiteY87" fmla="*/ 0 h 582384"/>
                  <a:gd name="connsiteX88" fmla="*/ 2101544 w 3888921"/>
                  <a:gd name="connsiteY88" fmla="*/ 0 h 582384"/>
                  <a:gd name="connsiteX89" fmla="*/ 2111854 w 3888921"/>
                  <a:gd name="connsiteY89" fmla="*/ 0 h 582384"/>
                  <a:gd name="connsiteX90" fmla="*/ 2136434 w 3888921"/>
                  <a:gd name="connsiteY90" fmla="*/ 0 h 582384"/>
                  <a:gd name="connsiteX91" fmla="*/ 2141928 w 3888921"/>
                  <a:gd name="connsiteY91" fmla="*/ 0 h 582384"/>
                  <a:gd name="connsiteX92" fmla="*/ 2156847 w 3888921"/>
                  <a:gd name="connsiteY92" fmla="*/ 0 h 582384"/>
                  <a:gd name="connsiteX93" fmla="*/ 2180338 w 3888921"/>
                  <a:gd name="connsiteY93" fmla="*/ 0 h 582384"/>
                  <a:gd name="connsiteX94" fmla="*/ 2200310 w 3888921"/>
                  <a:gd name="connsiteY94" fmla="*/ 0 h 582384"/>
                  <a:gd name="connsiteX95" fmla="*/ 2210412 w 3888921"/>
                  <a:gd name="connsiteY95" fmla="*/ 0 h 582384"/>
                  <a:gd name="connsiteX96" fmla="*/ 2215228 w 3888921"/>
                  <a:gd name="connsiteY96" fmla="*/ 0 h 582384"/>
                  <a:gd name="connsiteX97" fmla="*/ 2220723 w 3888921"/>
                  <a:gd name="connsiteY97" fmla="*/ 0 h 582384"/>
                  <a:gd name="connsiteX98" fmla="*/ 2245302 w 3888921"/>
                  <a:gd name="connsiteY98" fmla="*/ 0 h 582384"/>
                  <a:gd name="connsiteX99" fmla="*/ 2268794 w 3888921"/>
                  <a:gd name="connsiteY99" fmla="*/ 0 h 582384"/>
                  <a:gd name="connsiteX100" fmla="*/ 2279104 w 3888921"/>
                  <a:gd name="connsiteY100" fmla="*/ 0 h 582384"/>
                  <a:gd name="connsiteX101" fmla="*/ 2289207 w 3888921"/>
                  <a:gd name="connsiteY101" fmla="*/ 0 h 582384"/>
                  <a:gd name="connsiteX102" fmla="*/ 2309179 w 3888921"/>
                  <a:gd name="connsiteY102" fmla="*/ 0 h 582384"/>
                  <a:gd name="connsiteX103" fmla="*/ 2324097 w 3888921"/>
                  <a:gd name="connsiteY103" fmla="*/ 0 h 582384"/>
                  <a:gd name="connsiteX104" fmla="*/ 2347589 w 3888921"/>
                  <a:gd name="connsiteY104" fmla="*/ 0 h 582384"/>
                  <a:gd name="connsiteX105" fmla="*/ 2369246 w 3888921"/>
                  <a:gd name="connsiteY105" fmla="*/ 0 h 582384"/>
                  <a:gd name="connsiteX106" fmla="*/ 2377662 w 3888921"/>
                  <a:gd name="connsiteY106" fmla="*/ 0 h 582384"/>
                  <a:gd name="connsiteX107" fmla="*/ 2387973 w 3888921"/>
                  <a:gd name="connsiteY107" fmla="*/ 0 h 582384"/>
                  <a:gd name="connsiteX108" fmla="*/ 2433122 w 3888921"/>
                  <a:gd name="connsiteY108" fmla="*/ 0 h 582384"/>
                  <a:gd name="connsiteX109" fmla="*/ 2448040 w 3888921"/>
                  <a:gd name="connsiteY109" fmla="*/ 0 h 582384"/>
                  <a:gd name="connsiteX110" fmla="*/ 2456457 w 3888921"/>
                  <a:gd name="connsiteY110" fmla="*/ 0 h 582384"/>
                  <a:gd name="connsiteX111" fmla="*/ 2501605 w 3888921"/>
                  <a:gd name="connsiteY111" fmla="*/ 0 h 582384"/>
                  <a:gd name="connsiteX112" fmla="*/ 2511917 w 3888921"/>
                  <a:gd name="connsiteY112" fmla="*/ 0 h 582384"/>
                  <a:gd name="connsiteX113" fmla="*/ 2536496 w 3888921"/>
                  <a:gd name="connsiteY113" fmla="*/ 0 h 582384"/>
                  <a:gd name="connsiteX114" fmla="*/ 2580400 w 3888921"/>
                  <a:gd name="connsiteY114" fmla="*/ 0 h 582384"/>
                  <a:gd name="connsiteX115" fmla="*/ 2600372 w 3888921"/>
                  <a:gd name="connsiteY115" fmla="*/ 0 h 582384"/>
                  <a:gd name="connsiteX116" fmla="*/ 2615291 w 3888921"/>
                  <a:gd name="connsiteY116" fmla="*/ 0 h 582384"/>
                  <a:gd name="connsiteX117" fmla="*/ 2668856 w 3888921"/>
                  <a:gd name="connsiteY117" fmla="*/ 0 h 582384"/>
                  <a:gd name="connsiteX118" fmla="*/ 2679167 w 3888921"/>
                  <a:gd name="connsiteY118" fmla="*/ 0 h 582384"/>
                  <a:gd name="connsiteX119" fmla="*/ 2713380 w 3888921"/>
                  <a:gd name="connsiteY119" fmla="*/ 0 h 582384"/>
                  <a:gd name="connsiteX120" fmla="*/ 2747650 w 3888921"/>
                  <a:gd name="connsiteY120" fmla="*/ 0 h 582384"/>
                  <a:gd name="connsiteX121" fmla="*/ 2777256 w 3888921"/>
                  <a:gd name="connsiteY121" fmla="*/ 0 h 582384"/>
                  <a:gd name="connsiteX122" fmla="*/ 2792175 w 3888921"/>
                  <a:gd name="connsiteY122" fmla="*/ 0 h 582384"/>
                  <a:gd name="connsiteX123" fmla="*/ 2845740 w 3888921"/>
                  <a:gd name="connsiteY123" fmla="*/ 0 h 582384"/>
                  <a:gd name="connsiteX124" fmla="*/ 2856051 w 3888921"/>
                  <a:gd name="connsiteY124" fmla="*/ 0 h 582384"/>
                  <a:gd name="connsiteX125" fmla="*/ 2858976 w 3888921"/>
                  <a:gd name="connsiteY125" fmla="*/ 0 h 582384"/>
                  <a:gd name="connsiteX126" fmla="*/ 2880630 w 3888921"/>
                  <a:gd name="connsiteY126" fmla="*/ 0 h 582384"/>
                  <a:gd name="connsiteX127" fmla="*/ 2922852 w 3888921"/>
                  <a:gd name="connsiteY127" fmla="*/ 0 h 582384"/>
                  <a:gd name="connsiteX128" fmla="*/ 2924535 w 3888921"/>
                  <a:gd name="connsiteY128" fmla="*/ 0 h 582384"/>
                  <a:gd name="connsiteX129" fmla="*/ 2937771 w 3888921"/>
                  <a:gd name="connsiteY129" fmla="*/ 0 h 582384"/>
                  <a:gd name="connsiteX130" fmla="*/ 2944506 w 3888921"/>
                  <a:gd name="connsiteY130" fmla="*/ 0 h 582384"/>
                  <a:gd name="connsiteX131" fmla="*/ 2959425 w 3888921"/>
                  <a:gd name="connsiteY131" fmla="*/ 0 h 582384"/>
                  <a:gd name="connsiteX132" fmla="*/ 2975118 w 3888921"/>
                  <a:gd name="connsiteY132" fmla="*/ 0 h 582384"/>
                  <a:gd name="connsiteX133" fmla="*/ 2991336 w 3888921"/>
                  <a:gd name="connsiteY133" fmla="*/ 0 h 582384"/>
                  <a:gd name="connsiteX134" fmla="*/ 3001647 w 3888921"/>
                  <a:gd name="connsiteY134" fmla="*/ 0 h 582384"/>
                  <a:gd name="connsiteX135" fmla="*/ 3004574 w 3888921"/>
                  <a:gd name="connsiteY135" fmla="*/ 0 h 582384"/>
                  <a:gd name="connsiteX136" fmla="*/ 3012990 w 3888921"/>
                  <a:gd name="connsiteY136" fmla="*/ 0 h 582384"/>
                  <a:gd name="connsiteX137" fmla="*/ 3023301 w 3888921"/>
                  <a:gd name="connsiteY137" fmla="*/ 0 h 582384"/>
                  <a:gd name="connsiteX138" fmla="*/ 3026226 w 3888921"/>
                  <a:gd name="connsiteY138" fmla="*/ 0 h 582384"/>
                  <a:gd name="connsiteX139" fmla="*/ 3038994 w 3888921"/>
                  <a:gd name="connsiteY139" fmla="*/ 0 h 582384"/>
                  <a:gd name="connsiteX140" fmla="*/ 3053913 w 3888921"/>
                  <a:gd name="connsiteY140" fmla="*/ 0 h 582384"/>
                  <a:gd name="connsiteX141" fmla="*/ 3068450 w 3888921"/>
                  <a:gd name="connsiteY141" fmla="*/ 0 h 582384"/>
                  <a:gd name="connsiteX142" fmla="*/ 3070131 w 3888921"/>
                  <a:gd name="connsiteY142" fmla="*/ 0 h 582384"/>
                  <a:gd name="connsiteX143" fmla="*/ 3083368 w 3888921"/>
                  <a:gd name="connsiteY143" fmla="*/ 0 h 582384"/>
                  <a:gd name="connsiteX144" fmla="*/ 3090102 w 3888921"/>
                  <a:gd name="connsiteY144" fmla="*/ 0 h 582384"/>
                  <a:gd name="connsiteX145" fmla="*/ 3091785 w 3888921"/>
                  <a:gd name="connsiteY145" fmla="*/ 0 h 582384"/>
                  <a:gd name="connsiteX146" fmla="*/ 3105021 w 3888921"/>
                  <a:gd name="connsiteY146" fmla="*/ 0 h 582384"/>
                  <a:gd name="connsiteX147" fmla="*/ 3107478 w 3888921"/>
                  <a:gd name="connsiteY147" fmla="*/ 0 h 582384"/>
                  <a:gd name="connsiteX148" fmla="*/ 3117789 w 3888921"/>
                  <a:gd name="connsiteY148" fmla="*/ 0 h 582384"/>
                  <a:gd name="connsiteX149" fmla="*/ 3136934 w 3888921"/>
                  <a:gd name="connsiteY149" fmla="*/ 0 h 582384"/>
                  <a:gd name="connsiteX150" fmla="*/ 3142368 w 3888921"/>
                  <a:gd name="connsiteY150" fmla="*/ 0 h 582384"/>
                  <a:gd name="connsiteX151" fmla="*/ 3147244 w 3888921"/>
                  <a:gd name="connsiteY151" fmla="*/ 0 h 582384"/>
                  <a:gd name="connsiteX152" fmla="*/ 3150170 w 3888921"/>
                  <a:gd name="connsiteY152" fmla="*/ 0 h 582384"/>
                  <a:gd name="connsiteX153" fmla="*/ 3158586 w 3888921"/>
                  <a:gd name="connsiteY153" fmla="*/ 0 h 582384"/>
                  <a:gd name="connsiteX154" fmla="*/ 3168897 w 3888921"/>
                  <a:gd name="connsiteY154" fmla="*/ 0 h 582384"/>
                  <a:gd name="connsiteX155" fmla="*/ 3171824 w 3888921"/>
                  <a:gd name="connsiteY155" fmla="*/ 0 h 582384"/>
                  <a:gd name="connsiteX156" fmla="*/ 3186273 w 3888921"/>
                  <a:gd name="connsiteY156" fmla="*/ 0 h 582384"/>
                  <a:gd name="connsiteX157" fmla="*/ 3206244 w 3888921"/>
                  <a:gd name="connsiteY157" fmla="*/ 0 h 582384"/>
                  <a:gd name="connsiteX158" fmla="*/ 3214046 w 3888921"/>
                  <a:gd name="connsiteY158" fmla="*/ 0 h 582384"/>
                  <a:gd name="connsiteX159" fmla="*/ 3215728 w 3888921"/>
                  <a:gd name="connsiteY159" fmla="*/ 0 h 582384"/>
                  <a:gd name="connsiteX160" fmla="*/ 3221163 w 3888921"/>
                  <a:gd name="connsiteY160" fmla="*/ 0 h 582384"/>
                  <a:gd name="connsiteX161" fmla="*/ 3228964 w 3888921"/>
                  <a:gd name="connsiteY161" fmla="*/ 0 h 582384"/>
                  <a:gd name="connsiteX162" fmla="*/ 3235700 w 3888921"/>
                  <a:gd name="connsiteY162" fmla="*/ 0 h 582384"/>
                  <a:gd name="connsiteX163" fmla="*/ 3237381 w 3888921"/>
                  <a:gd name="connsiteY163" fmla="*/ 0 h 582384"/>
                  <a:gd name="connsiteX164" fmla="*/ 3250618 w 3888921"/>
                  <a:gd name="connsiteY164" fmla="*/ 0 h 582384"/>
                  <a:gd name="connsiteX165" fmla="*/ 3266311 w 3888921"/>
                  <a:gd name="connsiteY165" fmla="*/ 0 h 582384"/>
                  <a:gd name="connsiteX166" fmla="*/ 3274728 w 3888921"/>
                  <a:gd name="connsiteY166" fmla="*/ 0 h 582384"/>
                  <a:gd name="connsiteX167" fmla="*/ 3282529 w 3888921"/>
                  <a:gd name="connsiteY167" fmla="*/ 0 h 582384"/>
                  <a:gd name="connsiteX168" fmla="*/ 3285039 w 3888921"/>
                  <a:gd name="connsiteY168" fmla="*/ 0 h 582384"/>
                  <a:gd name="connsiteX169" fmla="*/ 3292840 w 3888921"/>
                  <a:gd name="connsiteY169" fmla="*/ 0 h 582384"/>
                  <a:gd name="connsiteX170" fmla="*/ 3304184 w 3888921"/>
                  <a:gd name="connsiteY170" fmla="*/ 0 h 582384"/>
                  <a:gd name="connsiteX171" fmla="*/ 3314495 w 3888921"/>
                  <a:gd name="connsiteY171" fmla="*/ 0 h 582384"/>
                  <a:gd name="connsiteX172" fmla="*/ 3317420 w 3888921"/>
                  <a:gd name="connsiteY172" fmla="*/ 0 h 582384"/>
                  <a:gd name="connsiteX173" fmla="*/ 3330188 w 3888921"/>
                  <a:gd name="connsiteY173" fmla="*/ 0 h 582384"/>
                  <a:gd name="connsiteX174" fmla="*/ 3345106 w 3888921"/>
                  <a:gd name="connsiteY174" fmla="*/ 0 h 582384"/>
                  <a:gd name="connsiteX175" fmla="*/ 3353523 w 3888921"/>
                  <a:gd name="connsiteY175" fmla="*/ 0 h 582384"/>
                  <a:gd name="connsiteX176" fmla="*/ 3361324 w 3888921"/>
                  <a:gd name="connsiteY176" fmla="*/ 0 h 582384"/>
                  <a:gd name="connsiteX177" fmla="*/ 3381296 w 3888921"/>
                  <a:gd name="connsiteY177" fmla="*/ 0 h 582384"/>
                  <a:gd name="connsiteX178" fmla="*/ 3382978 w 3888921"/>
                  <a:gd name="connsiteY178" fmla="*/ 0 h 582384"/>
                  <a:gd name="connsiteX179" fmla="*/ 3396214 w 3888921"/>
                  <a:gd name="connsiteY179" fmla="*/ 0 h 582384"/>
                  <a:gd name="connsiteX180" fmla="*/ 3398671 w 3888921"/>
                  <a:gd name="connsiteY180" fmla="*/ 0 h 582384"/>
                  <a:gd name="connsiteX181" fmla="*/ 3408982 w 3888921"/>
                  <a:gd name="connsiteY181" fmla="*/ 0 h 582384"/>
                  <a:gd name="connsiteX182" fmla="*/ 3433561 w 3888921"/>
                  <a:gd name="connsiteY182" fmla="*/ 0 h 582384"/>
                  <a:gd name="connsiteX183" fmla="*/ 3449780 w 3888921"/>
                  <a:gd name="connsiteY183" fmla="*/ 0 h 582384"/>
                  <a:gd name="connsiteX184" fmla="*/ 3460090 w 3888921"/>
                  <a:gd name="connsiteY184" fmla="*/ 0 h 582384"/>
                  <a:gd name="connsiteX185" fmla="*/ 3477466 w 3888921"/>
                  <a:gd name="connsiteY185" fmla="*/ 0 h 582384"/>
                  <a:gd name="connsiteX186" fmla="*/ 3494304 w 3888921"/>
                  <a:gd name="connsiteY186" fmla="*/ 0 h 582384"/>
                  <a:gd name="connsiteX187" fmla="*/ 3497437 w 3888921"/>
                  <a:gd name="connsiteY187" fmla="*/ 0 h 582384"/>
                  <a:gd name="connsiteX188" fmla="*/ 3512356 w 3888921"/>
                  <a:gd name="connsiteY188" fmla="*/ 0 h 582384"/>
                  <a:gd name="connsiteX189" fmla="*/ 3528574 w 3888921"/>
                  <a:gd name="connsiteY189" fmla="*/ 0 h 582384"/>
                  <a:gd name="connsiteX190" fmla="*/ 3558180 w 3888921"/>
                  <a:gd name="connsiteY190" fmla="*/ 0 h 582384"/>
                  <a:gd name="connsiteX191" fmla="*/ 3565921 w 3888921"/>
                  <a:gd name="connsiteY191" fmla="*/ 0 h 582384"/>
                  <a:gd name="connsiteX192" fmla="*/ 3573099 w 3888921"/>
                  <a:gd name="connsiteY192" fmla="*/ 0 h 582384"/>
                  <a:gd name="connsiteX193" fmla="*/ 3576232 w 3888921"/>
                  <a:gd name="connsiteY193" fmla="*/ 0 h 582384"/>
                  <a:gd name="connsiteX194" fmla="*/ 3610446 w 3888921"/>
                  <a:gd name="connsiteY194" fmla="*/ 0 h 582384"/>
                  <a:gd name="connsiteX195" fmla="*/ 3626664 w 3888921"/>
                  <a:gd name="connsiteY195" fmla="*/ 0 h 582384"/>
                  <a:gd name="connsiteX196" fmla="*/ 3636975 w 3888921"/>
                  <a:gd name="connsiteY196" fmla="*/ 0 h 582384"/>
                  <a:gd name="connsiteX197" fmla="*/ 3644716 w 3888921"/>
                  <a:gd name="connsiteY197" fmla="*/ 0 h 582384"/>
                  <a:gd name="connsiteX198" fmla="*/ 3661554 w 3888921"/>
                  <a:gd name="connsiteY198" fmla="*/ 0 h 582384"/>
                  <a:gd name="connsiteX199" fmla="*/ 3674322 w 3888921"/>
                  <a:gd name="connsiteY199" fmla="*/ 0 h 582384"/>
                  <a:gd name="connsiteX200" fmla="*/ 3689241 w 3888921"/>
                  <a:gd name="connsiteY200" fmla="*/ 0 h 582384"/>
                  <a:gd name="connsiteX201" fmla="*/ 3705459 w 3888921"/>
                  <a:gd name="connsiteY201" fmla="*/ 0 h 582384"/>
                  <a:gd name="connsiteX202" fmla="*/ 3725430 w 3888921"/>
                  <a:gd name="connsiteY202" fmla="*/ 0 h 582384"/>
                  <a:gd name="connsiteX203" fmla="*/ 3740349 w 3888921"/>
                  <a:gd name="connsiteY203" fmla="*/ 0 h 582384"/>
                  <a:gd name="connsiteX204" fmla="*/ 3742806 w 3888921"/>
                  <a:gd name="connsiteY204" fmla="*/ 0 h 582384"/>
                  <a:gd name="connsiteX205" fmla="*/ 3753117 w 3888921"/>
                  <a:gd name="connsiteY205" fmla="*/ 0 h 582384"/>
                  <a:gd name="connsiteX206" fmla="*/ 3756042 w 3888921"/>
                  <a:gd name="connsiteY206" fmla="*/ 0 h 582384"/>
                  <a:gd name="connsiteX207" fmla="*/ 3777696 w 3888921"/>
                  <a:gd name="connsiteY207" fmla="*/ 0 h 582384"/>
                  <a:gd name="connsiteX208" fmla="*/ 3785497 w 3888921"/>
                  <a:gd name="connsiteY208" fmla="*/ 0 h 582384"/>
                  <a:gd name="connsiteX209" fmla="*/ 3793914 w 3888921"/>
                  <a:gd name="connsiteY209" fmla="*/ 0 h 582384"/>
                  <a:gd name="connsiteX210" fmla="*/ 3804225 w 3888921"/>
                  <a:gd name="connsiteY210" fmla="*/ 0 h 582384"/>
                  <a:gd name="connsiteX211" fmla="*/ 3819918 w 3888921"/>
                  <a:gd name="connsiteY211" fmla="*/ 0 h 582384"/>
                  <a:gd name="connsiteX212" fmla="*/ 3821601 w 3888921"/>
                  <a:gd name="connsiteY212" fmla="*/ 0 h 582384"/>
                  <a:gd name="connsiteX213" fmla="*/ 3834837 w 3888921"/>
                  <a:gd name="connsiteY213" fmla="*/ 0 h 582384"/>
                  <a:gd name="connsiteX214" fmla="*/ 3841572 w 3888921"/>
                  <a:gd name="connsiteY214" fmla="*/ 0 h 582384"/>
                  <a:gd name="connsiteX215" fmla="*/ 3849373 w 3888921"/>
                  <a:gd name="connsiteY215" fmla="*/ 0 h 582384"/>
                  <a:gd name="connsiteX216" fmla="*/ 3856491 w 3888921"/>
                  <a:gd name="connsiteY216" fmla="*/ 0 h 582384"/>
                  <a:gd name="connsiteX217" fmla="*/ 3864292 w 3888921"/>
                  <a:gd name="connsiteY217" fmla="*/ 0 h 582384"/>
                  <a:gd name="connsiteX218" fmla="*/ 3872709 w 3888921"/>
                  <a:gd name="connsiteY218" fmla="*/ 0 h 582384"/>
                  <a:gd name="connsiteX219" fmla="*/ 3888402 w 3888921"/>
                  <a:gd name="connsiteY219" fmla="*/ 0 h 582384"/>
                  <a:gd name="connsiteX220" fmla="*/ 3888921 w 3888921"/>
                  <a:gd name="connsiteY220" fmla="*/ 0 h 582384"/>
                  <a:gd name="connsiteX221" fmla="*/ 3743325 w 3888921"/>
                  <a:gd name="connsiteY221" fmla="*/ 582384 h 582384"/>
                  <a:gd name="connsiteX222" fmla="*/ 3742806 w 3888921"/>
                  <a:gd name="connsiteY222" fmla="*/ 582384 h 582384"/>
                  <a:gd name="connsiteX223" fmla="*/ 3727113 w 3888921"/>
                  <a:gd name="connsiteY223" fmla="*/ 582384 h 582384"/>
                  <a:gd name="connsiteX224" fmla="*/ 3718696 w 3888921"/>
                  <a:gd name="connsiteY224" fmla="*/ 582384 h 582384"/>
                  <a:gd name="connsiteX225" fmla="*/ 3710895 w 3888921"/>
                  <a:gd name="connsiteY225" fmla="*/ 582384 h 582384"/>
                  <a:gd name="connsiteX226" fmla="*/ 3703777 w 3888921"/>
                  <a:gd name="connsiteY226" fmla="*/ 582384 h 582384"/>
                  <a:gd name="connsiteX227" fmla="*/ 3695976 w 3888921"/>
                  <a:gd name="connsiteY227" fmla="*/ 582384 h 582384"/>
                  <a:gd name="connsiteX228" fmla="*/ 3689241 w 3888921"/>
                  <a:gd name="connsiteY228" fmla="*/ 582384 h 582384"/>
                  <a:gd name="connsiteX229" fmla="*/ 3676005 w 3888921"/>
                  <a:gd name="connsiteY229" fmla="*/ 582384 h 582384"/>
                  <a:gd name="connsiteX230" fmla="*/ 3674322 w 3888921"/>
                  <a:gd name="connsiteY230" fmla="*/ 582384 h 582384"/>
                  <a:gd name="connsiteX231" fmla="*/ 3658629 w 3888921"/>
                  <a:gd name="connsiteY231" fmla="*/ 582384 h 582384"/>
                  <a:gd name="connsiteX232" fmla="*/ 3648318 w 3888921"/>
                  <a:gd name="connsiteY232" fmla="*/ 582384 h 582384"/>
                  <a:gd name="connsiteX233" fmla="*/ 3639901 w 3888921"/>
                  <a:gd name="connsiteY233" fmla="*/ 582384 h 582384"/>
                  <a:gd name="connsiteX234" fmla="*/ 3632100 w 3888921"/>
                  <a:gd name="connsiteY234" fmla="*/ 582384 h 582384"/>
                  <a:gd name="connsiteX235" fmla="*/ 3610446 w 3888921"/>
                  <a:gd name="connsiteY235" fmla="*/ 582384 h 582384"/>
                  <a:gd name="connsiteX236" fmla="*/ 3607521 w 3888921"/>
                  <a:gd name="connsiteY236" fmla="*/ 582384 h 582384"/>
                  <a:gd name="connsiteX237" fmla="*/ 3597210 w 3888921"/>
                  <a:gd name="connsiteY237" fmla="*/ 582384 h 582384"/>
                  <a:gd name="connsiteX238" fmla="*/ 3594753 w 3888921"/>
                  <a:gd name="connsiteY238" fmla="*/ 582384 h 582384"/>
                  <a:gd name="connsiteX239" fmla="*/ 3579834 w 3888921"/>
                  <a:gd name="connsiteY239" fmla="*/ 582384 h 582384"/>
                  <a:gd name="connsiteX240" fmla="*/ 3559863 w 3888921"/>
                  <a:gd name="connsiteY240" fmla="*/ 582384 h 582384"/>
                  <a:gd name="connsiteX241" fmla="*/ 3543645 w 3888921"/>
                  <a:gd name="connsiteY241" fmla="*/ 582384 h 582384"/>
                  <a:gd name="connsiteX242" fmla="*/ 3528726 w 3888921"/>
                  <a:gd name="connsiteY242" fmla="*/ 582384 h 582384"/>
                  <a:gd name="connsiteX243" fmla="*/ 3515958 w 3888921"/>
                  <a:gd name="connsiteY243" fmla="*/ 582384 h 582384"/>
                  <a:gd name="connsiteX244" fmla="*/ 3499120 w 3888921"/>
                  <a:gd name="connsiteY244" fmla="*/ 582384 h 582384"/>
                  <a:gd name="connsiteX245" fmla="*/ 3491379 w 3888921"/>
                  <a:gd name="connsiteY245" fmla="*/ 582384 h 582384"/>
                  <a:gd name="connsiteX246" fmla="*/ 3481068 w 3888921"/>
                  <a:gd name="connsiteY246" fmla="*/ 582384 h 582384"/>
                  <a:gd name="connsiteX247" fmla="*/ 3464850 w 3888921"/>
                  <a:gd name="connsiteY247" fmla="*/ 582384 h 582384"/>
                  <a:gd name="connsiteX248" fmla="*/ 3430636 w 3888921"/>
                  <a:gd name="connsiteY248" fmla="*/ 582384 h 582384"/>
                  <a:gd name="connsiteX249" fmla="*/ 3427503 w 3888921"/>
                  <a:gd name="connsiteY249" fmla="*/ 582384 h 582384"/>
                  <a:gd name="connsiteX250" fmla="*/ 3420325 w 3888921"/>
                  <a:gd name="connsiteY250" fmla="*/ 582384 h 582384"/>
                  <a:gd name="connsiteX251" fmla="*/ 3412584 w 3888921"/>
                  <a:gd name="connsiteY251" fmla="*/ 582384 h 582384"/>
                  <a:gd name="connsiteX252" fmla="*/ 3382978 w 3888921"/>
                  <a:gd name="connsiteY252" fmla="*/ 582384 h 582384"/>
                  <a:gd name="connsiteX253" fmla="*/ 3366760 w 3888921"/>
                  <a:gd name="connsiteY253" fmla="*/ 582384 h 582384"/>
                  <a:gd name="connsiteX254" fmla="*/ 3351842 w 3888921"/>
                  <a:gd name="connsiteY254" fmla="*/ 582384 h 582384"/>
                  <a:gd name="connsiteX255" fmla="*/ 3348708 w 3888921"/>
                  <a:gd name="connsiteY255" fmla="*/ 582384 h 582384"/>
                  <a:gd name="connsiteX256" fmla="*/ 3331870 w 3888921"/>
                  <a:gd name="connsiteY256" fmla="*/ 582384 h 582384"/>
                  <a:gd name="connsiteX257" fmla="*/ 3314495 w 3888921"/>
                  <a:gd name="connsiteY257" fmla="*/ 582384 h 582384"/>
                  <a:gd name="connsiteX258" fmla="*/ 3304184 w 3888921"/>
                  <a:gd name="connsiteY258" fmla="*/ 582384 h 582384"/>
                  <a:gd name="connsiteX259" fmla="*/ 3287966 w 3888921"/>
                  <a:gd name="connsiteY259" fmla="*/ 582384 h 582384"/>
                  <a:gd name="connsiteX260" fmla="*/ 3263386 w 3888921"/>
                  <a:gd name="connsiteY260" fmla="*/ 582384 h 582384"/>
                  <a:gd name="connsiteX261" fmla="*/ 3253075 w 3888921"/>
                  <a:gd name="connsiteY261" fmla="*/ 582384 h 582384"/>
                  <a:gd name="connsiteX262" fmla="*/ 3250618 w 3888921"/>
                  <a:gd name="connsiteY262" fmla="*/ 582384 h 582384"/>
                  <a:gd name="connsiteX263" fmla="*/ 3237383 w 3888921"/>
                  <a:gd name="connsiteY263" fmla="*/ 582384 h 582384"/>
                  <a:gd name="connsiteX264" fmla="*/ 3235700 w 3888921"/>
                  <a:gd name="connsiteY264" fmla="*/ 582384 h 582384"/>
                  <a:gd name="connsiteX265" fmla="*/ 3215728 w 3888921"/>
                  <a:gd name="connsiteY265" fmla="*/ 582384 h 582384"/>
                  <a:gd name="connsiteX266" fmla="*/ 3207927 w 3888921"/>
                  <a:gd name="connsiteY266" fmla="*/ 582384 h 582384"/>
                  <a:gd name="connsiteX267" fmla="*/ 3199510 w 3888921"/>
                  <a:gd name="connsiteY267" fmla="*/ 582384 h 582384"/>
                  <a:gd name="connsiteX268" fmla="*/ 3184592 w 3888921"/>
                  <a:gd name="connsiteY268" fmla="*/ 582384 h 582384"/>
                  <a:gd name="connsiteX269" fmla="*/ 3171824 w 3888921"/>
                  <a:gd name="connsiteY269" fmla="*/ 582384 h 582384"/>
                  <a:gd name="connsiteX270" fmla="*/ 3168898 w 3888921"/>
                  <a:gd name="connsiteY270" fmla="*/ 582384 h 582384"/>
                  <a:gd name="connsiteX271" fmla="*/ 3158588 w 3888921"/>
                  <a:gd name="connsiteY271" fmla="*/ 582384 h 582384"/>
                  <a:gd name="connsiteX272" fmla="*/ 3147244 w 3888921"/>
                  <a:gd name="connsiteY272" fmla="*/ 582384 h 582384"/>
                  <a:gd name="connsiteX273" fmla="*/ 3139443 w 3888921"/>
                  <a:gd name="connsiteY273" fmla="*/ 582384 h 582384"/>
                  <a:gd name="connsiteX274" fmla="*/ 3136934 w 3888921"/>
                  <a:gd name="connsiteY274" fmla="*/ 582384 h 582384"/>
                  <a:gd name="connsiteX275" fmla="*/ 3129132 w 3888921"/>
                  <a:gd name="connsiteY275" fmla="*/ 582384 h 582384"/>
                  <a:gd name="connsiteX276" fmla="*/ 3120716 w 3888921"/>
                  <a:gd name="connsiteY276" fmla="*/ 582384 h 582384"/>
                  <a:gd name="connsiteX277" fmla="*/ 3105023 w 3888921"/>
                  <a:gd name="connsiteY277" fmla="*/ 582384 h 582384"/>
                  <a:gd name="connsiteX278" fmla="*/ 3091785 w 3888921"/>
                  <a:gd name="connsiteY278" fmla="*/ 582384 h 582384"/>
                  <a:gd name="connsiteX279" fmla="*/ 3090104 w 3888921"/>
                  <a:gd name="connsiteY279" fmla="*/ 582384 h 582384"/>
                  <a:gd name="connsiteX280" fmla="*/ 3083368 w 3888921"/>
                  <a:gd name="connsiteY280" fmla="*/ 582384 h 582384"/>
                  <a:gd name="connsiteX281" fmla="*/ 3075567 w 3888921"/>
                  <a:gd name="connsiteY281" fmla="*/ 582384 h 582384"/>
                  <a:gd name="connsiteX282" fmla="*/ 3070132 w 3888921"/>
                  <a:gd name="connsiteY282" fmla="*/ 582384 h 582384"/>
                  <a:gd name="connsiteX283" fmla="*/ 3068450 w 3888921"/>
                  <a:gd name="connsiteY283" fmla="*/ 582384 h 582384"/>
                  <a:gd name="connsiteX284" fmla="*/ 3060648 w 3888921"/>
                  <a:gd name="connsiteY284" fmla="*/ 582384 h 582384"/>
                  <a:gd name="connsiteX285" fmla="*/ 3040677 w 3888921"/>
                  <a:gd name="connsiteY285" fmla="*/ 582384 h 582384"/>
                  <a:gd name="connsiteX286" fmla="*/ 3026228 w 3888921"/>
                  <a:gd name="connsiteY286" fmla="*/ 582384 h 582384"/>
                  <a:gd name="connsiteX287" fmla="*/ 3023301 w 3888921"/>
                  <a:gd name="connsiteY287" fmla="*/ 582384 h 582384"/>
                  <a:gd name="connsiteX288" fmla="*/ 3012990 w 3888921"/>
                  <a:gd name="connsiteY288" fmla="*/ 582384 h 582384"/>
                  <a:gd name="connsiteX289" fmla="*/ 3004574 w 3888921"/>
                  <a:gd name="connsiteY289" fmla="*/ 582384 h 582384"/>
                  <a:gd name="connsiteX290" fmla="*/ 3001648 w 3888921"/>
                  <a:gd name="connsiteY290" fmla="*/ 582384 h 582384"/>
                  <a:gd name="connsiteX291" fmla="*/ 2996772 w 3888921"/>
                  <a:gd name="connsiteY291" fmla="*/ 582384 h 582384"/>
                  <a:gd name="connsiteX292" fmla="*/ 2991338 w 3888921"/>
                  <a:gd name="connsiteY292" fmla="*/ 582384 h 582384"/>
                  <a:gd name="connsiteX293" fmla="*/ 2972193 w 3888921"/>
                  <a:gd name="connsiteY293" fmla="*/ 582384 h 582384"/>
                  <a:gd name="connsiteX294" fmla="*/ 2961882 w 3888921"/>
                  <a:gd name="connsiteY294" fmla="*/ 582384 h 582384"/>
                  <a:gd name="connsiteX295" fmla="*/ 2959425 w 3888921"/>
                  <a:gd name="connsiteY295" fmla="*/ 582384 h 582384"/>
                  <a:gd name="connsiteX296" fmla="*/ 2946189 w 3888921"/>
                  <a:gd name="connsiteY296" fmla="*/ 582384 h 582384"/>
                  <a:gd name="connsiteX297" fmla="*/ 2944506 w 3888921"/>
                  <a:gd name="connsiteY297" fmla="*/ 582384 h 582384"/>
                  <a:gd name="connsiteX298" fmla="*/ 2937772 w 3888921"/>
                  <a:gd name="connsiteY298" fmla="*/ 582384 h 582384"/>
                  <a:gd name="connsiteX299" fmla="*/ 2924535 w 3888921"/>
                  <a:gd name="connsiteY299" fmla="*/ 582384 h 582384"/>
                  <a:gd name="connsiteX300" fmla="*/ 2922853 w 3888921"/>
                  <a:gd name="connsiteY300" fmla="*/ 582384 h 582384"/>
                  <a:gd name="connsiteX301" fmla="*/ 2908317 w 3888921"/>
                  <a:gd name="connsiteY301" fmla="*/ 582384 h 582384"/>
                  <a:gd name="connsiteX302" fmla="*/ 2893398 w 3888921"/>
                  <a:gd name="connsiteY302" fmla="*/ 582384 h 582384"/>
                  <a:gd name="connsiteX303" fmla="*/ 2880630 w 3888921"/>
                  <a:gd name="connsiteY303" fmla="*/ 582384 h 582384"/>
                  <a:gd name="connsiteX304" fmla="*/ 2877705 w 3888921"/>
                  <a:gd name="connsiteY304" fmla="*/ 582384 h 582384"/>
                  <a:gd name="connsiteX305" fmla="*/ 2867394 w 3888921"/>
                  <a:gd name="connsiteY305" fmla="*/ 582384 h 582384"/>
                  <a:gd name="connsiteX306" fmla="*/ 2858977 w 3888921"/>
                  <a:gd name="connsiteY306" fmla="*/ 582384 h 582384"/>
                  <a:gd name="connsiteX307" fmla="*/ 2856051 w 3888921"/>
                  <a:gd name="connsiteY307" fmla="*/ 582384 h 582384"/>
                  <a:gd name="connsiteX308" fmla="*/ 2845740 w 3888921"/>
                  <a:gd name="connsiteY308" fmla="*/ 582384 h 582384"/>
                  <a:gd name="connsiteX309" fmla="*/ 2829522 w 3888921"/>
                  <a:gd name="connsiteY309" fmla="*/ 582384 h 582384"/>
                  <a:gd name="connsiteX310" fmla="*/ 2813829 w 3888921"/>
                  <a:gd name="connsiteY310" fmla="*/ 582384 h 582384"/>
                  <a:gd name="connsiteX311" fmla="*/ 2798910 w 3888921"/>
                  <a:gd name="connsiteY311" fmla="*/ 582384 h 582384"/>
                  <a:gd name="connsiteX312" fmla="*/ 2792175 w 3888921"/>
                  <a:gd name="connsiteY312" fmla="*/ 582384 h 582384"/>
                  <a:gd name="connsiteX313" fmla="*/ 2778939 w 3888921"/>
                  <a:gd name="connsiteY313" fmla="*/ 582384 h 582384"/>
                  <a:gd name="connsiteX314" fmla="*/ 2777256 w 3888921"/>
                  <a:gd name="connsiteY314" fmla="*/ 582384 h 582384"/>
                  <a:gd name="connsiteX315" fmla="*/ 2735034 w 3888921"/>
                  <a:gd name="connsiteY315" fmla="*/ 582384 h 582384"/>
                  <a:gd name="connsiteX316" fmla="*/ 2713380 w 3888921"/>
                  <a:gd name="connsiteY316" fmla="*/ 582384 h 582384"/>
                  <a:gd name="connsiteX317" fmla="*/ 2710455 w 3888921"/>
                  <a:gd name="connsiteY317" fmla="*/ 582384 h 582384"/>
                  <a:gd name="connsiteX318" fmla="*/ 2700144 w 3888921"/>
                  <a:gd name="connsiteY318" fmla="*/ 582384 h 582384"/>
                  <a:gd name="connsiteX319" fmla="*/ 2646579 w 3888921"/>
                  <a:gd name="connsiteY319" fmla="*/ 582384 h 582384"/>
                  <a:gd name="connsiteX320" fmla="*/ 2631660 w 3888921"/>
                  <a:gd name="connsiteY320" fmla="*/ 582384 h 582384"/>
                  <a:gd name="connsiteX321" fmla="*/ 2602055 w 3888921"/>
                  <a:gd name="connsiteY321" fmla="*/ 582384 h 582384"/>
                  <a:gd name="connsiteX322" fmla="*/ 2567784 w 3888921"/>
                  <a:gd name="connsiteY322" fmla="*/ 582384 h 582384"/>
                  <a:gd name="connsiteX323" fmla="*/ 2533571 w 3888921"/>
                  <a:gd name="connsiteY323" fmla="*/ 582384 h 582384"/>
                  <a:gd name="connsiteX324" fmla="*/ 2523260 w 3888921"/>
                  <a:gd name="connsiteY324" fmla="*/ 582384 h 582384"/>
                  <a:gd name="connsiteX325" fmla="*/ 2469695 w 3888921"/>
                  <a:gd name="connsiteY325" fmla="*/ 582384 h 582384"/>
                  <a:gd name="connsiteX326" fmla="*/ 2454776 w 3888921"/>
                  <a:gd name="connsiteY326" fmla="*/ 582384 h 582384"/>
                  <a:gd name="connsiteX327" fmla="*/ 2434804 w 3888921"/>
                  <a:gd name="connsiteY327" fmla="*/ 582384 h 582384"/>
                  <a:gd name="connsiteX328" fmla="*/ 2390900 w 3888921"/>
                  <a:gd name="connsiteY328" fmla="*/ 582384 h 582384"/>
                  <a:gd name="connsiteX329" fmla="*/ 2366320 w 3888921"/>
                  <a:gd name="connsiteY329" fmla="*/ 582384 h 582384"/>
                  <a:gd name="connsiteX330" fmla="*/ 2356010 w 3888921"/>
                  <a:gd name="connsiteY330" fmla="*/ 582384 h 582384"/>
                  <a:gd name="connsiteX331" fmla="*/ 2310861 w 3888921"/>
                  <a:gd name="connsiteY331" fmla="*/ 582384 h 582384"/>
                  <a:gd name="connsiteX332" fmla="*/ 2302444 w 3888921"/>
                  <a:gd name="connsiteY332" fmla="*/ 582384 h 582384"/>
                  <a:gd name="connsiteX333" fmla="*/ 2287526 w 3888921"/>
                  <a:gd name="connsiteY333" fmla="*/ 582384 h 582384"/>
                  <a:gd name="connsiteX334" fmla="*/ 2242377 w 3888921"/>
                  <a:gd name="connsiteY334" fmla="*/ 582384 h 582384"/>
                  <a:gd name="connsiteX335" fmla="*/ 2232066 w 3888921"/>
                  <a:gd name="connsiteY335" fmla="*/ 582384 h 582384"/>
                  <a:gd name="connsiteX336" fmla="*/ 2223650 w 3888921"/>
                  <a:gd name="connsiteY336" fmla="*/ 582384 h 582384"/>
                  <a:gd name="connsiteX337" fmla="*/ 2201992 w 3888921"/>
                  <a:gd name="connsiteY337" fmla="*/ 582384 h 582384"/>
                  <a:gd name="connsiteX338" fmla="*/ 2178501 w 3888921"/>
                  <a:gd name="connsiteY338" fmla="*/ 582384 h 582384"/>
                  <a:gd name="connsiteX339" fmla="*/ 2163583 w 3888921"/>
                  <a:gd name="connsiteY339" fmla="*/ 582384 h 582384"/>
                  <a:gd name="connsiteX340" fmla="*/ 2143611 w 3888921"/>
                  <a:gd name="connsiteY340" fmla="*/ 582384 h 582384"/>
                  <a:gd name="connsiteX341" fmla="*/ 2133509 w 3888921"/>
                  <a:gd name="connsiteY341" fmla="*/ 582384 h 582384"/>
                  <a:gd name="connsiteX342" fmla="*/ 2123198 w 3888921"/>
                  <a:gd name="connsiteY342" fmla="*/ 582384 h 582384"/>
                  <a:gd name="connsiteX343" fmla="*/ 2099706 w 3888921"/>
                  <a:gd name="connsiteY343" fmla="*/ 582384 h 582384"/>
                  <a:gd name="connsiteX344" fmla="*/ 2075127 w 3888921"/>
                  <a:gd name="connsiteY344" fmla="*/ 582384 h 582384"/>
                  <a:gd name="connsiteX345" fmla="*/ 2069633 w 3888921"/>
                  <a:gd name="connsiteY345" fmla="*/ 582384 h 582384"/>
                  <a:gd name="connsiteX346" fmla="*/ 2064816 w 3888921"/>
                  <a:gd name="connsiteY346" fmla="*/ 582384 h 582384"/>
                  <a:gd name="connsiteX347" fmla="*/ 2054714 w 3888921"/>
                  <a:gd name="connsiteY347" fmla="*/ 582384 h 582384"/>
                  <a:gd name="connsiteX348" fmla="*/ 2034742 w 3888921"/>
                  <a:gd name="connsiteY348" fmla="*/ 582384 h 582384"/>
                  <a:gd name="connsiteX349" fmla="*/ 2011251 w 3888921"/>
                  <a:gd name="connsiteY349" fmla="*/ 582384 h 582384"/>
                  <a:gd name="connsiteX350" fmla="*/ 1996332 w 3888921"/>
                  <a:gd name="connsiteY350" fmla="*/ 582384 h 582384"/>
                  <a:gd name="connsiteX351" fmla="*/ 1990838 w 3888921"/>
                  <a:gd name="connsiteY351" fmla="*/ 582384 h 582384"/>
                  <a:gd name="connsiteX352" fmla="*/ 1966258 w 3888921"/>
                  <a:gd name="connsiteY352" fmla="*/ 582384 h 582384"/>
                  <a:gd name="connsiteX353" fmla="*/ 1955948 w 3888921"/>
                  <a:gd name="connsiteY353" fmla="*/ 582384 h 582384"/>
                  <a:gd name="connsiteX354" fmla="*/ 1932456 w 3888921"/>
                  <a:gd name="connsiteY354" fmla="*/ 582384 h 582384"/>
                  <a:gd name="connsiteX355" fmla="*/ 1910799 w 3888921"/>
                  <a:gd name="connsiteY355" fmla="*/ 582384 h 582384"/>
                  <a:gd name="connsiteX356" fmla="*/ 1902382 w 3888921"/>
                  <a:gd name="connsiteY356" fmla="*/ 582384 h 582384"/>
                  <a:gd name="connsiteX357" fmla="*/ 1887464 w 3888921"/>
                  <a:gd name="connsiteY357" fmla="*/ 582384 h 582384"/>
                  <a:gd name="connsiteX358" fmla="*/ 1842315 w 3888921"/>
                  <a:gd name="connsiteY358" fmla="*/ 582384 h 582384"/>
                  <a:gd name="connsiteX359" fmla="*/ 1832004 w 3888921"/>
                  <a:gd name="connsiteY359" fmla="*/ 582384 h 582384"/>
                  <a:gd name="connsiteX360" fmla="*/ 1823588 w 3888921"/>
                  <a:gd name="connsiteY360" fmla="*/ 582384 h 582384"/>
                  <a:gd name="connsiteX361" fmla="*/ 1778439 w 3888921"/>
                  <a:gd name="connsiteY361" fmla="*/ 582384 h 582384"/>
                  <a:gd name="connsiteX362" fmla="*/ 1763520 w 3888921"/>
                  <a:gd name="connsiteY362" fmla="*/ 582384 h 582384"/>
                  <a:gd name="connsiteX363" fmla="*/ 1743549 w 3888921"/>
                  <a:gd name="connsiteY363" fmla="*/ 582384 h 582384"/>
                  <a:gd name="connsiteX364" fmla="*/ 1699644 w 3888921"/>
                  <a:gd name="connsiteY364" fmla="*/ 582384 h 582384"/>
                  <a:gd name="connsiteX365" fmla="*/ 1675065 w 3888921"/>
                  <a:gd name="connsiteY365" fmla="*/ 582384 h 582384"/>
                  <a:gd name="connsiteX366" fmla="*/ 1664754 w 3888921"/>
                  <a:gd name="connsiteY366" fmla="*/ 582384 h 582384"/>
                  <a:gd name="connsiteX367" fmla="*/ 1611189 w 3888921"/>
                  <a:gd name="connsiteY367" fmla="*/ 582384 h 582384"/>
                  <a:gd name="connsiteX368" fmla="*/ 1596270 w 3888921"/>
                  <a:gd name="connsiteY368" fmla="*/ 582384 h 582384"/>
                  <a:gd name="connsiteX369" fmla="*/ 1566665 w 3888921"/>
                  <a:gd name="connsiteY369" fmla="*/ 582384 h 582384"/>
                  <a:gd name="connsiteX370" fmla="*/ 1532394 w 3888921"/>
                  <a:gd name="connsiteY370" fmla="*/ 582384 h 582384"/>
                  <a:gd name="connsiteX371" fmla="*/ 1498181 w 3888921"/>
                  <a:gd name="connsiteY371" fmla="*/ 582384 h 582384"/>
                  <a:gd name="connsiteX372" fmla="*/ 1487870 w 3888921"/>
                  <a:gd name="connsiteY372" fmla="*/ 582384 h 582384"/>
                  <a:gd name="connsiteX373" fmla="*/ 1434304 w 3888921"/>
                  <a:gd name="connsiteY373" fmla="*/ 582384 h 582384"/>
                  <a:gd name="connsiteX374" fmla="*/ 1419386 w 3888921"/>
                  <a:gd name="connsiteY374" fmla="*/ 582384 h 582384"/>
                  <a:gd name="connsiteX375" fmla="*/ 1399414 w 3888921"/>
                  <a:gd name="connsiteY375" fmla="*/ 582384 h 582384"/>
                  <a:gd name="connsiteX376" fmla="*/ 1355510 w 3888921"/>
                  <a:gd name="connsiteY376" fmla="*/ 582384 h 582384"/>
                  <a:gd name="connsiteX377" fmla="*/ 1330930 w 3888921"/>
                  <a:gd name="connsiteY377" fmla="*/ 582384 h 582384"/>
                  <a:gd name="connsiteX378" fmla="*/ 1320620 w 3888921"/>
                  <a:gd name="connsiteY378" fmla="*/ 582384 h 582384"/>
                  <a:gd name="connsiteX379" fmla="*/ 1304927 w 3888921"/>
                  <a:gd name="connsiteY379" fmla="*/ 582384 h 582384"/>
                  <a:gd name="connsiteX380" fmla="*/ 1275471 w 3888921"/>
                  <a:gd name="connsiteY380" fmla="*/ 582384 h 582384"/>
                  <a:gd name="connsiteX381" fmla="*/ 1267054 w 3888921"/>
                  <a:gd name="connsiteY381" fmla="*/ 582384 h 582384"/>
                  <a:gd name="connsiteX382" fmla="*/ 1252135 w 3888921"/>
                  <a:gd name="connsiteY382" fmla="*/ 582384 h 582384"/>
                  <a:gd name="connsiteX383" fmla="*/ 1236443 w 3888921"/>
                  <a:gd name="connsiteY383" fmla="*/ 582384 h 582384"/>
                  <a:gd name="connsiteX384" fmla="*/ 1226132 w 3888921"/>
                  <a:gd name="connsiteY384" fmla="*/ 582384 h 582384"/>
                  <a:gd name="connsiteX385" fmla="*/ 1206987 w 3888921"/>
                  <a:gd name="connsiteY385" fmla="*/ 582384 h 582384"/>
                  <a:gd name="connsiteX386" fmla="*/ 1196676 w 3888921"/>
                  <a:gd name="connsiteY386" fmla="*/ 582384 h 582384"/>
                  <a:gd name="connsiteX387" fmla="*/ 1188259 w 3888921"/>
                  <a:gd name="connsiteY387" fmla="*/ 582384 h 582384"/>
                  <a:gd name="connsiteX388" fmla="*/ 1172567 w 3888921"/>
                  <a:gd name="connsiteY388" fmla="*/ 582384 h 582384"/>
                  <a:gd name="connsiteX389" fmla="*/ 1157648 w 3888921"/>
                  <a:gd name="connsiteY389" fmla="*/ 582384 h 582384"/>
                  <a:gd name="connsiteX390" fmla="*/ 1143111 w 3888921"/>
                  <a:gd name="connsiteY390" fmla="*/ 582384 h 582384"/>
                  <a:gd name="connsiteX391" fmla="*/ 1137676 w 3888921"/>
                  <a:gd name="connsiteY391" fmla="*/ 582384 h 582384"/>
                  <a:gd name="connsiteX392" fmla="*/ 1128192 w 3888921"/>
                  <a:gd name="connsiteY392" fmla="*/ 582384 h 582384"/>
                  <a:gd name="connsiteX393" fmla="*/ 1108221 w 3888921"/>
                  <a:gd name="connsiteY393" fmla="*/ 582384 h 582384"/>
                  <a:gd name="connsiteX394" fmla="*/ 1093772 w 3888921"/>
                  <a:gd name="connsiteY394" fmla="*/ 582384 h 582384"/>
                  <a:gd name="connsiteX395" fmla="*/ 1069192 w 3888921"/>
                  <a:gd name="connsiteY395" fmla="*/ 582384 h 582384"/>
                  <a:gd name="connsiteX396" fmla="*/ 1064316 w 3888921"/>
                  <a:gd name="connsiteY396" fmla="*/ 582384 h 582384"/>
                  <a:gd name="connsiteX397" fmla="*/ 1058882 w 3888921"/>
                  <a:gd name="connsiteY397" fmla="*/ 582384 h 582384"/>
                  <a:gd name="connsiteX398" fmla="*/ 1039737 w 3888921"/>
                  <a:gd name="connsiteY398" fmla="*/ 582384 h 582384"/>
                  <a:gd name="connsiteX399" fmla="*/ 1029426 w 3888921"/>
                  <a:gd name="connsiteY399" fmla="*/ 582384 h 582384"/>
                  <a:gd name="connsiteX400" fmla="*/ 1013733 w 3888921"/>
                  <a:gd name="connsiteY400" fmla="*/ 582384 h 582384"/>
                  <a:gd name="connsiteX401" fmla="*/ 1005316 w 3888921"/>
                  <a:gd name="connsiteY401" fmla="*/ 582384 h 582384"/>
                  <a:gd name="connsiteX402" fmla="*/ 990398 w 3888921"/>
                  <a:gd name="connsiteY402" fmla="*/ 582384 h 582384"/>
                  <a:gd name="connsiteX403" fmla="*/ 975861 w 3888921"/>
                  <a:gd name="connsiteY403" fmla="*/ 582384 h 582384"/>
                  <a:gd name="connsiteX404" fmla="*/ 960942 w 3888921"/>
                  <a:gd name="connsiteY404" fmla="*/ 582384 h 582384"/>
                  <a:gd name="connsiteX405" fmla="*/ 945249 w 3888921"/>
                  <a:gd name="connsiteY405" fmla="*/ 582384 h 582384"/>
                  <a:gd name="connsiteX406" fmla="*/ 934938 w 3888921"/>
                  <a:gd name="connsiteY406" fmla="*/ 582384 h 582384"/>
                  <a:gd name="connsiteX407" fmla="*/ 926522 w 3888921"/>
                  <a:gd name="connsiteY407" fmla="*/ 582384 h 582384"/>
                  <a:gd name="connsiteX408" fmla="*/ 897066 w 3888921"/>
                  <a:gd name="connsiteY408" fmla="*/ 582384 h 582384"/>
                  <a:gd name="connsiteX409" fmla="*/ 881373 w 3888921"/>
                  <a:gd name="connsiteY409" fmla="*/ 582384 h 582384"/>
                  <a:gd name="connsiteX410" fmla="*/ 866455 w 3888921"/>
                  <a:gd name="connsiteY410" fmla="*/ 582384 h 582384"/>
                  <a:gd name="connsiteX411" fmla="*/ 846483 w 3888921"/>
                  <a:gd name="connsiteY411" fmla="*/ 582384 h 582384"/>
                  <a:gd name="connsiteX412" fmla="*/ 802579 w 3888921"/>
                  <a:gd name="connsiteY412" fmla="*/ 582384 h 582384"/>
                  <a:gd name="connsiteX413" fmla="*/ 777999 w 3888921"/>
                  <a:gd name="connsiteY413" fmla="*/ 582384 h 582384"/>
                  <a:gd name="connsiteX414" fmla="*/ 767688 w 3888921"/>
                  <a:gd name="connsiteY414" fmla="*/ 582384 h 582384"/>
                  <a:gd name="connsiteX415" fmla="*/ 714123 w 3888921"/>
                  <a:gd name="connsiteY415" fmla="*/ 582384 h 582384"/>
                  <a:gd name="connsiteX416" fmla="*/ 699204 w 3888921"/>
                  <a:gd name="connsiteY416" fmla="*/ 582384 h 582384"/>
                  <a:gd name="connsiteX417" fmla="*/ 669599 w 3888921"/>
                  <a:gd name="connsiteY417" fmla="*/ 582384 h 582384"/>
                  <a:gd name="connsiteX418" fmla="*/ 635328 w 3888921"/>
                  <a:gd name="connsiteY418" fmla="*/ 582384 h 582384"/>
                  <a:gd name="connsiteX419" fmla="*/ 601115 w 3888921"/>
                  <a:gd name="connsiteY419" fmla="*/ 582384 h 582384"/>
                  <a:gd name="connsiteX420" fmla="*/ 590804 w 3888921"/>
                  <a:gd name="connsiteY420" fmla="*/ 582384 h 582384"/>
                  <a:gd name="connsiteX421" fmla="*/ 537239 w 3888921"/>
                  <a:gd name="connsiteY421" fmla="*/ 582384 h 582384"/>
                  <a:gd name="connsiteX422" fmla="*/ 522320 w 3888921"/>
                  <a:gd name="connsiteY422" fmla="*/ 582384 h 582384"/>
                  <a:gd name="connsiteX423" fmla="*/ 502348 w 3888921"/>
                  <a:gd name="connsiteY423" fmla="*/ 582384 h 582384"/>
                  <a:gd name="connsiteX424" fmla="*/ 458444 w 3888921"/>
                  <a:gd name="connsiteY424" fmla="*/ 582384 h 582384"/>
                  <a:gd name="connsiteX425" fmla="*/ 433864 w 3888921"/>
                  <a:gd name="connsiteY425" fmla="*/ 582384 h 582384"/>
                  <a:gd name="connsiteX426" fmla="*/ 423554 w 3888921"/>
                  <a:gd name="connsiteY426" fmla="*/ 582384 h 582384"/>
                  <a:gd name="connsiteX427" fmla="*/ 378405 w 3888921"/>
                  <a:gd name="connsiteY427" fmla="*/ 582384 h 582384"/>
                  <a:gd name="connsiteX428" fmla="*/ 369989 w 3888921"/>
                  <a:gd name="connsiteY428" fmla="*/ 582384 h 582384"/>
                  <a:gd name="connsiteX429" fmla="*/ 355070 w 3888921"/>
                  <a:gd name="connsiteY429" fmla="*/ 582384 h 582384"/>
                  <a:gd name="connsiteX430" fmla="*/ 309921 w 3888921"/>
                  <a:gd name="connsiteY430" fmla="*/ 582384 h 582384"/>
                  <a:gd name="connsiteX431" fmla="*/ 299611 w 3888921"/>
                  <a:gd name="connsiteY431" fmla="*/ 582384 h 582384"/>
                  <a:gd name="connsiteX432" fmla="*/ 291194 w 3888921"/>
                  <a:gd name="connsiteY432" fmla="*/ 582384 h 582384"/>
                  <a:gd name="connsiteX433" fmla="*/ 246045 w 3888921"/>
                  <a:gd name="connsiteY433" fmla="*/ 582384 h 582384"/>
                  <a:gd name="connsiteX434" fmla="*/ 231126 w 3888921"/>
                  <a:gd name="connsiteY434" fmla="*/ 582384 h 582384"/>
                  <a:gd name="connsiteX435" fmla="*/ 211155 w 3888921"/>
                  <a:gd name="connsiteY435" fmla="*/ 582384 h 582384"/>
                  <a:gd name="connsiteX436" fmla="*/ 167250 w 3888921"/>
                  <a:gd name="connsiteY436" fmla="*/ 582384 h 582384"/>
                  <a:gd name="connsiteX437" fmla="*/ 142671 w 3888921"/>
                  <a:gd name="connsiteY437" fmla="*/ 582384 h 582384"/>
                  <a:gd name="connsiteX438" fmla="*/ 132360 w 3888921"/>
                  <a:gd name="connsiteY438" fmla="*/ 582384 h 582384"/>
                  <a:gd name="connsiteX439" fmla="*/ 78795 w 3888921"/>
                  <a:gd name="connsiteY439" fmla="*/ 582384 h 582384"/>
                  <a:gd name="connsiteX440" fmla="*/ 63876 w 3888921"/>
                  <a:gd name="connsiteY440" fmla="*/ 582384 h 582384"/>
                  <a:gd name="connsiteX441" fmla="*/ 0 w 3888921"/>
                  <a:gd name="connsiteY441" fmla="*/ 582384 h 58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</a:cxnLst>
                <a:rect l="l" t="t" r="r" b="b"/>
                <a:pathLst>
                  <a:path w="3888921" h="582384">
                    <a:moveTo>
                      <a:pt x="145596" y="0"/>
                    </a:moveTo>
                    <a:lnTo>
                      <a:pt x="209472" y="0"/>
                    </a:lnTo>
                    <a:lnTo>
                      <a:pt x="224391" y="0"/>
                    </a:lnTo>
                    <a:lnTo>
                      <a:pt x="277956" y="0"/>
                    </a:lnTo>
                    <a:lnTo>
                      <a:pt x="288267" y="0"/>
                    </a:lnTo>
                    <a:lnTo>
                      <a:pt x="312846" y="0"/>
                    </a:lnTo>
                    <a:lnTo>
                      <a:pt x="356751" y="0"/>
                    </a:lnTo>
                    <a:lnTo>
                      <a:pt x="376723" y="0"/>
                    </a:lnTo>
                    <a:lnTo>
                      <a:pt x="391641" y="0"/>
                    </a:lnTo>
                    <a:lnTo>
                      <a:pt x="436790" y="0"/>
                    </a:lnTo>
                    <a:lnTo>
                      <a:pt x="445206" y="0"/>
                    </a:lnTo>
                    <a:lnTo>
                      <a:pt x="455517" y="0"/>
                    </a:lnTo>
                    <a:lnTo>
                      <a:pt x="500666" y="0"/>
                    </a:lnTo>
                    <a:lnTo>
                      <a:pt x="515584" y="0"/>
                    </a:lnTo>
                    <a:lnTo>
                      <a:pt x="524001" y="0"/>
                    </a:lnTo>
                    <a:lnTo>
                      <a:pt x="569150" y="0"/>
                    </a:lnTo>
                    <a:lnTo>
                      <a:pt x="579460" y="0"/>
                    </a:lnTo>
                    <a:lnTo>
                      <a:pt x="604040" y="0"/>
                    </a:lnTo>
                    <a:lnTo>
                      <a:pt x="647944" y="0"/>
                    </a:lnTo>
                    <a:lnTo>
                      <a:pt x="667916" y="0"/>
                    </a:lnTo>
                    <a:lnTo>
                      <a:pt x="682835" y="0"/>
                    </a:lnTo>
                    <a:lnTo>
                      <a:pt x="736400" y="0"/>
                    </a:lnTo>
                    <a:lnTo>
                      <a:pt x="746711" y="0"/>
                    </a:lnTo>
                    <a:lnTo>
                      <a:pt x="780924" y="0"/>
                    </a:lnTo>
                    <a:lnTo>
                      <a:pt x="815195" y="0"/>
                    </a:lnTo>
                    <a:lnTo>
                      <a:pt x="844800" y="0"/>
                    </a:lnTo>
                    <a:lnTo>
                      <a:pt x="859719" y="0"/>
                    </a:lnTo>
                    <a:lnTo>
                      <a:pt x="913284" y="0"/>
                    </a:lnTo>
                    <a:lnTo>
                      <a:pt x="923595" y="0"/>
                    </a:lnTo>
                    <a:lnTo>
                      <a:pt x="948174" y="0"/>
                    </a:lnTo>
                    <a:lnTo>
                      <a:pt x="992079" y="0"/>
                    </a:lnTo>
                    <a:lnTo>
                      <a:pt x="1012050" y="0"/>
                    </a:lnTo>
                    <a:lnTo>
                      <a:pt x="1026969" y="0"/>
                    </a:lnTo>
                    <a:lnTo>
                      <a:pt x="1042662" y="0"/>
                    </a:lnTo>
                    <a:lnTo>
                      <a:pt x="1072118" y="0"/>
                    </a:lnTo>
                    <a:lnTo>
                      <a:pt x="1080534" y="0"/>
                    </a:lnTo>
                    <a:lnTo>
                      <a:pt x="1090845" y="0"/>
                    </a:lnTo>
                    <a:lnTo>
                      <a:pt x="1106538" y="0"/>
                    </a:lnTo>
                    <a:lnTo>
                      <a:pt x="1121457" y="0"/>
                    </a:lnTo>
                    <a:lnTo>
                      <a:pt x="1135994" y="0"/>
                    </a:lnTo>
                    <a:lnTo>
                      <a:pt x="1150912" y="0"/>
                    </a:lnTo>
                    <a:lnTo>
                      <a:pt x="1159329" y="0"/>
                    </a:lnTo>
                    <a:lnTo>
                      <a:pt x="1175022" y="0"/>
                    </a:lnTo>
                    <a:lnTo>
                      <a:pt x="1185333" y="0"/>
                    </a:lnTo>
                    <a:lnTo>
                      <a:pt x="1204478" y="0"/>
                    </a:lnTo>
                    <a:lnTo>
                      <a:pt x="1209912" y="0"/>
                    </a:lnTo>
                    <a:lnTo>
                      <a:pt x="1214789" y="0"/>
                    </a:lnTo>
                    <a:lnTo>
                      <a:pt x="1239368" y="0"/>
                    </a:lnTo>
                    <a:lnTo>
                      <a:pt x="1253817" y="0"/>
                    </a:lnTo>
                    <a:lnTo>
                      <a:pt x="1273788" y="0"/>
                    </a:lnTo>
                    <a:lnTo>
                      <a:pt x="1283272" y="0"/>
                    </a:lnTo>
                    <a:lnTo>
                      <a:pt x="1288707" y="0"/>
                    </a:lnTo>
                    <a:lnTo>
                      <a:pt x="1303244" y="0"/>
                    </a:lnTo>
                    <a:lnTo>
                      <a:pt x="1318163" y="0"/>
                    </a:lnTo>
                    <a:lnTo>
                      <a:pt x="1333856" y="0"/>
                    </a:lnTo>
                    <a:lnTo>
                      <a:pt x="1342272" y="0"/>
                    </a:lnTo>
                    <a:lnTo>
                      <a:pt x="1352583" y="0"/>
                    </a:lnTo>
                    <a:lnTo>
                      <a:pt x="1371728" y="0"/>
                    </a:lnTo>
                    <a:lnTo>
                      <a:pt x="1382039" y="0"/>
                    </a:lnTo>
                    <a:lnTo>
                      <a:pt x="1397732" y="0"/>
                    </a:lnTo>
                    <a:lnTo>
                      <a:pt x="1412650" y="0"/>
                    </a:lnTo>
                    <a:lnTo>
                      <a:pt x="1421067" y="0"/>
                    </a:lnTo>
                    <a:lnTo>
                      <a:pt x="1450523" y="0"/>
                    </a:lnTo>
                    <a:lnTo>
                      <a:pt x="1466215" y="0"/>
                    </a:lnTo>
                    <a:lnTo>
                      <a:pt x="1476526" y="0"/>
                    </a:lnTo>
                    <a:lnTo>
                      <a:pt x="1501106" y="0"/>
                    </a:lnTo>
                    <a:lnTo>
                      <a:pt x="1545010" y="0"/>
                    </a:lnTo>
                    <a:lnTo>
                      <a:pt x="1564982" y="0"/>
                    </a:lnTo>
                    <a:lnTo>
                      <a:pt x="1579901" y="0"/>
                    </a:lnTo>
                    <a:lnTo>
                      <a:pt x="1633466" y="0"/>
                    </a:lnTo>
                    <a:lnTo>
                      <a:pt x="1643777" y="0"/>
                    </a:lnTo>
                    <a:lnTo>
                      <a:pt x="1677990" y="0"/>
                    </a:lnTo>
                    <a:lnTo>
                      <a:pt x="1712261" y="0"/>
                    </a:lnTo>
                    <a:lnTo>
                      <a:pt x="1741866" y="0"/>
                    </a:lnTo>
                    <a:lnTo>
                      <a:pt x="1756785" y="0"/>
                    </a:lnTo>
                    <a:lnTo>
                      <a:pt x="1810350" y="0"/>
                    </a:lnTo>
                    <a:lnTo>
                      <a:pt x="1820661" y="0"/>
                    </a:lnTo>
                    <a:lnTo>
                      <a:pt x="1845240" y="0"/>
                    </a:lnTo>
                    <a:lnTo>
                      <a:pt x="1889145" y="0"/>
                    </a:lnTo>
                    <a:lnTo>
                      <a:pt x="1909116" y="0"/>
                    </a:lnTo>
                    <a:lnTo>
                      <a:pt x="1924035" y="0"/>
                    </a:lnTo>
                    <a:lnTo>
                      <a:pt x="1969183" y="0"/>
                    </a:lnTo>
                    <a:lnTo>
                      <a:pt x="1977600" y="0"/>
                    </a:lnTo>
                    <a:lnTo>
                      <a:pt x="1987911" y="0"/>
                    </a:lnTo>
                    <a:lnTo>
                      <a:pt x="2033059" y="0"/>
                    </a:lnTo>
                    <a:lnTo>
                      <a:pt x="2047978" y="0"/>
                    </a:lnTo>
                    <a:lnTo>
                      <a:pt x="2056395" y="0"/>
                    </a:lnTo>
                    <a:lnTo>
                      <a:pt x="2078052" y="0"/>
                    </a:lnTo>
                    <a:lnTo>
                      <a:pt x="2101544" y="0"/>
                    </a:lnTo>
                    <a:lnTo>
                      <a:pt x="2111854" y="0"/>
                    </a:lnTo>
                    <a:lnTo>
                      <a:pt x="2136434" y="0"/>
                    </a:lnTo>
                    <a:lnTo>
                      <a:pt x="2141928" y="0"/>
                    </a:lnTo>
                    <a:lnTo>
                      <a:pt x="2156847" y="0"/>
                    </a:lnTo>
                    <a:lnTo>
                      <a:pt x="2180338" y="0"/>
                    </a:lnTo>
                    <a:lnTo>
                      <a:pt x="2200310" y="0"/>
                    </a:lnTo>
                    <a:lnTo>
                      <a:pt x="2210412" y="0"/>
                    </a:lnTo>
                    <a:lnTo>
                      <a:pt x="2215228" y="0"/>
                    </a:lnTo>
                    <a:lnTo>
                      <a:pt x="2220723" y="0"/>
                    </a:lnTo>
                    <a:lnTo>
                      <a:pt x="2245302" y="0"/>
                    </a:lnTo>
                    <a:lnTo>
                      <a:pt x="2268794" y="0"/>
                    </a:lnTo>
                    <a:lnTo>
                      <a:pt x="2279104" y="0"/>
                    </a:lnTo>
                    <a:lnTo>
                      <a:pt x="2289207" y="0"/>
                    </a:lnTo>
                    <a:lnTo>
                      <a:pt x="2309179" y="0"/>
                    </a:lnTo>
                    <a:lnTo>
                      <a:pt x="2324097" y="0"/>
                    </a:lnTo>
                    <a:lnTo>
                      <a:pt x="2347589" y="0"/>
                    </a:lnTo>
                    <a:lnTo>
                      <a:pt x="2369246" y="0"/>
                    </a:lnTo>
                    <a:lnTo>
                      <a:pt x="2377662" y="0"/>
                    </a:lnTo>
                    <a:lnTo>
                      <a:pt x="2387973" y="0"/>
                    </a:lnTo>
                    <a:lnTo>
                      <a:pt x="2433122" y="0"/>
                    </a:lnTo>
                    <a:lnTo>
                      <a:pt x="2448040" y="0"/>
                    </a:lnTo>
                    <a:lnTo>
                      <a:pt x="2456457" y="0"/>
                    </a:lnTo>
                    <a:lnTo>
                      <a:pt x="2501605" y="0"/>
                    </a:lnTo>
                    <a:lnTo>
                      <a:pt x="2511917" y="0"/>
                    </a:lnTo>
                    <a:lnTo>
                      <a:pt x="2536496" y="0"/>
                    </a:lnTo>
                    <a:lnTo>
                      <a:pt x="2580400" y="0"/>
                    </a:lnTo>
                    <a:lnTo>
                      <a:pt x="2600372" y="0"/>
                    </a:lnTo>
                    <a:lnTo>
                      <a:pt x="2615291" y="0"/>
                    </a:lnTo>
                    <a:lnTo>
                      <a:pt x="2668856" y="0"/>
                    </a:lnTo>
                    <a:lnTo>
                      <a:pt x="2679167" y="0"/>
                    </a:lnTo>
                    <a:lnTo>
                      <a:pt x="2713380" y="0"/>
                    </a:lnTo>
                    <a:lnTo>
                      <a:pt x="2747650" y="0"/>
                    </a:lnTo>
                    <a:lnTo>
                      <a:pt x="2777256" y="0"/>
                    </a:lnTo>
                    <a:lnTo>
                      <a:pt x="2792175" y="0"/>
                    </a:lnTo>
                    <a:lnTo>
                      <a:pt x="2845740" y="0"/>
                    </a:lnTo>
                    <a:lnTo>
                      <a:pt x="2856051" y="0"/>
                    </a:lnTo>
                    <a:lnTo>
                      <a:pt x="2858976" y="0"/>
                    </a:lnTo>
                    <a:lnTo>
                      <a:pt x="2880630" y="0"/>
                    </a:lnTo>
                    <a:lnTo>
                      <a:pt x="2922852" y="0"/>
                    </a:lnTo>
                    <a:lnTo>
                      <a:pt x="2924535" y="0"/>
                    </a:lnTo>
                    <a:lnTo>
                      <a:pt x="2937771" y="0"/>
                    </a:lnTo>
                    <a:lnTo>
                      <a:pt x="2944506" y="0"/>
                    </a:lnTo>
                    <a:lnTo>
                      <a:pt x="2959425" y="0"/>
                    </a:lnTo>
                    <a:lnTo>
                      <a:pt x="2975118" y="0"/>
                    </a:lnTo>
                    <a:lnTo>
                      <a:pt x="2991336" y="0"/>
                    </a:lnTo>
                    <a:lnTo>
                      <a:pt x="3001647" y="0"/>
                    </a:lnTo>
                    <a:lnTo>
                      <a:pt x="3004574" y="0"/>
                    </a:lnTo>
                    <a:lnTo>
                      <a:pt x="3012990" y="0"/>
                    </a:lnTo>
                    <a:lnTo>
                      <a:pt x="3023301" y="0"/>
                    </a:lnTo>
                    <a:lnTo>
                      <a:pt x="3026226" y="0"/>
                    </a:lnTo>
                    <a:lnTo>
                      <a:pt x="3038994" y="0"/>
                    </a:lnTo>
                    <a:lnTo>
                      <a:pt x="3053913" y="0"/>
                    </a:lnTo>
                    <a:lnTo>
                      <a:pt x="3068450" y="0"/>
                    </a:lnTo>
                    <a:lnTo>
                      <a:pt x="3070131" y="0"/>
                    </a:lnTo>
                    <a:lnTo>
                      <a:pt x="3083368" y="0"/>
                    </a:lnTo>
                    <a:lnTo>
                      <a:pt x="3090102" y="0"/>
                    </a:lnTo>
                    <a:lnTo>
                      <a:pt x="3091785" y="0"/>
                    </a:lnTo>
                    <a:lnTo>
                      <a:pt x="3105021" y="0"/>
                    </a:lnTo>
                    <a:lnTo>
                      <a:pt x="3107478" y="0"/>
                    </a:lnTo>
                    <a:lnTo>
                      <a:pt x="3117789" y="0"/>
                    </a:lnTo>
                    <a:lnTo>
                      <a:pt x="3136934" y="0"/>
                    </a:lnTo>
                    <a:lnTo>
                      <a:pt x="3142368" y="0"/>
                    </a:lnTo>
                    <a:lnTo>
                      <a:pt x="3147244" y="0"/>
                    </a:lnTo>
                    <a:lnTo>
                      <a:pt x="3150170" y="0"/>
                    </a:lnTo>
                    <a:lnTo>
                      <a:pt x="3158586" y="0"/>
                    </a:lnTo>
                    <a:lnTo>
                      <a:pt x="3168897" y="0"/>
                    </a:lnTo>
                    <a:lnTo>
                      <a:pt x="3171824" y="0"/>
                    </a:lnTo>
                    <a:lnTo>
                      <a:pt x="3186273" y="0"/>
                    </a:lnTo>
                    <a:lnTo>
                      <a:pt x="3206244" y="0"/>
                    </a:lnTo>
                    <a:lnTo>
                      <a:pt x="3214046" y="0"/>
                    </a:lnTo>
                    <a:lnTo>
                      <a:pt x="3215728" y="0"/>
                    </a:lnTo>
                    <a:lnTo>
                      <a:pt x="3221163" y="0"/>
                    </a:lnTo>
                    <a:lnTo>
                      <a:pt x="3228964" y="0"/>
                    </a:lnTo>
                    <a:lnTo>
                      <a:pt x="3235700" y="0"/>
                    </a:lnTo>
                    <a:lnTo>
                      <a:pt x="3237381" y="0"/>
                    </a:lnTo>
                    <a:lnTo>
                      <a:pt x="3250618" y="0"/>
                    </a:lnTo>
                    <a:lnTo>
                      <a:pt x="3266311" y="0"/>
                    </a:lnTo>
                    <a:lnTo>
                      <a:pt x="3274728" y="0"/>
                    </a:lnTo>
                    <a:lnTo>
                      <a:pt x="3282529" y="0"/>
                    </a:lnTo>
                    <a:lnTo>
                      <a:pt x="3285039" y="0"/>
                    </a:lnTo>
                    <a:lnTo>
                      <a:pt x="3292840" y="0"/>
                    </a:lnTo>
                    <a:lnTo>
                      <a:pt x="3304184" y="0"/>
                    </a:lnTo>
                    <a:lnTo>
                      <a:pt x="3314495" y="0"/>
                    </a:lnTo>
                    <a:lnTo>
                      <a:pt x="3317420" y="0"/>
                    </a:lnTo>
                    <a:lnTo>
                      <a:pt x="3330188" y="0"/>
                    </a:lnTo>
                    <a:lnTo>
                      <a:pt x="3345106" y="0"/>
                    </a:lnTo>
                    <a:lnTo>
                      <a:pt x="3353523" y="0"/>
                    </a:lnTo>
                    <a:lnTo>
                      <a:pt x="3361324" y="0"/>
                    </a:lnTo>
                    <a:lnTo>
                      <a:pt x="3381296" y="0"/>
                    </a:lnTo>
                    <a:lnTo>
                      <a:pt x="3382978" y="0"/>
                    </a:lnTo>
                    <a:lnTo>
                      <a:pt x="3396214" y="0"/>
                    </a:lnTo>
                    <a:lnTo>
                      <a:pt x="3398671" y="0"/>
                    </a:lnTo>
                    <a:lnTo>
                      <a:pt x="3408982" y="0"/>
                    </a:lnTo>
                    <a:lnTo>
                      <a:pt x="3433561" y="0"/>
                    </a:lnTo>
                    <a:lnTo>
                      <a:pt x="3449780" y="0"/>
                    </a:lnTo>
                    <a:lnTo>
                      <a:pt x="3460090" y="0"/>
                    </a:lnTo>
                    <a:lnTo>
                      <a:pt x="3477466" y="0"/>
                    </a:lnTo>
                    <a:lnTo>
                      <a:pt x="3494304" y="0"/>
                    </a:lnTo>
                    <a:lnTo>
                      <a:pt x="3497437" y="0"/>
                    </a:lnTo>
                    <a:lnTo>
                      <a:pt x="3512356" y="0"/>
                    </a:lnTo>
                    <a:lnTo>
                      <a:pt x="3528574" y="0"/>
                    </a:lnTo>
                    <a:lnTo>
                      <a:pt x="3558180" y="0"/>
                    </a:lnTo>
                    <a:lnTo>
                      <a:pt x="3565921" y="0"/>
                    </a:lnTo>
                    <a:lnTo>
                      <a:pt x="3573099" y="0"/>
                    </a:lnTo>
                    <a:lnTo>
                      <a:pt x="3576232" y="0"/>
                    </a:lnTo>
                    <a:lnTo>
                      <a:pt x="3610446" y="0"/>
                    </a:lnTo>
                    <a:lnTo>
                      <a:pt x="3626664" y="0"/>
                    </a:lnTo>
                    <a:lnTo>
                      <a:pt x="3636975" y="0"/>
                    </a:lnTo>
                    <a:lnTo>
                      <a:pt x="3644716" y="0"/>
                    </a:lnTo>
                    <a:lnTo>
                      <a:pt x="3661554" y="0"/>
                    </a:lnTo>
                    <a:lnTo>
                      <a:pt x="3674322" y="0"/>
                    </a:lnTo>
                    <a:lnTo>
                      <a:pt x="3689241" y="0"/>
                    </a:lnTo>
                    <a:lnTo>
                      <a:pt x="3705459" y="0"/>
                    </a:lnTo>
                    <a:lnTo>
                      <a:pt x="3725430" y="0"/>
                    </a:lnTo>
                    <a:lnTo>
                      <a:pt x="3740349" y="0"/>
                    </a:lnTo>
                    <a:lnTo>
                      <a:pt x="3742806" y="0"/>
                    </a:lnTo>
                    <a:lnTo>
                      <a:pt x="3753117" y="0"/>
                    </a:lnTo>
                    <a:lnTo>
                      <a:pt x="3756042" y="0"/>
                    </a:lnTo>
                    <a:lnTo>
                      <a:pt x="3777696" y="0"/>
                    </a:lnTo>
                    <a:lnTo>
                      <a:pt x="3785497" y="0"/>
                    </a:lnTo>
                    <a:lnTo>
                      <a:pt x="3793914" y="0"/>
                    </a:lnTo>
                    <a:lnTo>
                      <a:pt x="3804225" y="0"/>
                    </a:lnTo>
                    <a:lnTo>
                      <a:pt x="3819918" y="0"/>
                    </a:lnTo>
                    <a:lnTo>
                      <a:pt x="3821601" y="0"/>
                    </a:lnTo>
                    <a:lnTo>
                      <a:pt x="3834837" y="0"/>
                    </a:lnTo>
                    <a:lnTo>
                      <a:pt x="3841572" y="0"/>
                    </a:lnTo>
                    <a:lnTo>
                      <a:pt x="3849373" y="0"/>
                    </a:lnTo>
                    <a:lnTo>
                      <a:pt x="3856491" y="0"/>
                    </a:lnTo>
                    <a:lnTo>
                      <a:pt x="3864292" y="0"/>
                    </a:lnTo>
                    <a:lnTo>
                      <a:pt x="3872709" y="0"/>
                    </a:lnTo>
                    <a:lnTo>
                      <a:pt x="3888402" y="0"/>
                    </a:lnTo>
                    <a:lnTo>
                      <a:pt x="3888921" y="0"/>
                    </a:lnTo>
                    <a:lnTo>
                      <a:pt x="3743325" y="582384"/>
                    </a:lnTo>
                    <a:lnTo>
                      <a:pt x="3742806" y="582384"/>
                    </a:lnTo>
                    <a:lnTo>
                      <a:pt x="3727113" y="582384"/>
                    </a:lnTo>
                    <a:lnTo>
                      <a:pt x="3718696" y="582384"/>
                    </a:lnTo>
                    <a:lnTo>
                      <a:pt x="3710895" y="582384"/>
                    </a:lnTo>
                    <a:lnTo>
                      <a:pt x="3703777" y="582384"/>
                    </a:lnTo>
                    <a:lnTo>
                      <a:pt x="3695976" y="582384"/>
                    </a:lnTo>
                    <a:lnTo>
                      <a:pt x="3689241" y="582384"/>
                    </a:lnTo>
                    <a:lnTo>
                      <a:pt x="3676005" y="582384"/>
                    </a:lnTo>
                    <a:lnTo>
                      <a:pt x="3674322" y="582384"/>
                    </a:lnTo>
                    <a:lnTo>
                      <a:pt x="3658629" y="582384"/>
                    </a:lnTo>
                    <a:lnTo>
                      <a:pt x="3648318" y="582384"/>
                    </a:lnTo>
                    <a:lnTo>
                      <a:pt x="3639901" y="582384"/>
                    </a:lnTo>
                    <a:lnTo>
                      <a:pt x="3632100" y="582384"/>
                    </a:lnTo>
                    <a:lnTo>
                      <a:pt x="3610446" y="582384"/>
                    </a:lnTo>
                    <a:lnTo>
                      <a:pt x="3607521" y="582384"/>
                    </a:lnTo>
                    <a:lnTo>
                      <a:pt x="3597210" y="582384"/>
                    </a:lnTo>
                    <a:lnTo>
                      <a:pt x="3594753" y="582384"/>
                    </a:lnTo>
                    <a:lnTo>
                      <a:pt x="3579834" y="582384"/>
                    </a:lnTo>
                    <a:lnTo>
                      <a:pt x="3559863" y="582384"/>
                    </a:lnTo>
                    <a:lnTo>
                      <a:pt x="3543645" y="582384"/>
                    </a:lnTo>
                    <a:lnTo>
                      <a:pt x="3528726" y="582384"/>
                    </a:lnTo>
                    <a:lnTo>
                      <a:pt x="3515958" y="582384"/>
                    </a:lnTo>
                    <a:lnTo>
                      <a:pt x="3499120" y="582384"/>
                    </a:lnTo>
                    <a:lnTo>
                      <a:pt x="3491379" y="582384"/>
                    </a:lnTo>
                    <a:lnTo>
                      <a:pt x="3481068" y="582384"/>
                    </a:lnTo>
                    <a:lnTo>
                      <a:pt x="3464850" y="582384"/>
                    </a:lnTo>
                    <a:lnTo>
                      <a:pt x="3430636" y="582384"/>
                    </a:lnTo>
                    <a:lnTo>
                      <a:pt x="3427503" y="582384"/>
                    </a:lnTo>
                    <a:lnTo>
                      <a:pt x="3420325" y="582384"/>
                    </a:lnTo>
                    <a:lnTo>
                      <a:pt x="3412584" y="582384"/>
                    </a:lnTo>
                    <a:lnTo>
                      <a:pt x="3382978" y="582384"/>
                    </a:lnTo>
                    <a:lnTo>
                      <a:pt x="3366760" y="582384"/>
                    </a:lnTo>
                    <a:lnTo>
                      <a:pt x="3351842" y="582384"/>
                    </a:lnTo>
                    <a:lnTo>
                      <a:pt x="3348708" y="582384"/>
                    </a:lnTo>
                    <a:lnTo>
                      <a:pt x="3331870" y="582384"/>
                    </a:lnTo>
                    <a:lnTo>
                      <a:pt x="3314495" y="582384"/>
                    </a:lnTo>
                    <a:lnTo>
                      <a:pt x="3304184" y="582384"/>
                    </a:lnTo>
                    <a:lnTo>
                      <a:pt x="3287966" y="582384"/>
                    </a:lnTo>
                    <a:lnTo>
                      <a:pt x="3263386" y="582384"/>
                    </a:lnTo>
                    <a:lnTo>
                      <a:pt x="3253075" y="582384"/>
                    </a:lnTo>
                    <a:lnTo>
                      <a:pt x="3250618" y="582384"/>
                    </a:lnTo>
                    <a:lnTo>
                      <a:pt x="3237383" y="582384"/>
                    </a:lnTo>
                    <a:lnTo>
                      <a:pt x="3235700" y="582384"/>
                    </a:lnTo>
                    <a:lnTo>
                      <a:pt x="3215728" y="582384"/>
                    </a:lnTo>
                    <a:lnTo>
                      <a:pt x="3207927" y="582384"/>
                    </a:lnTo>
                    <a:lnTo>
                      <a:pt x="3199510" y="582384"/>
                    </a:lnTo>
                    <a:lnTo>
                      <a:pt x="3184592" y="582384"/>
                    </a:lnTo>
                    <a:lnTo>
                      <a:pt x="3171824" y="582384"/>
                    </a:lnTo>
                    <a:lnTo>
                      <a:pt x="3168898" y="582384"/>
                    </a:lnTo>
                    <a:lnTo>
                      <a:pt x="3158588" y="582384"/>
                    </a:lnTo>
                    <a:lnTo>
                      <a:pt x="3147244" y="582384"/>
                    </a:lnTo>
                    <a:lnTo>
                      <a:pt x="3139443" y="582384"/>
                    </a:lnTo>
                    <a:lnTo>
                      <a:pt x="3136934" y="582384"/>
                    </a:lnTo>
                    <a:lnTo>
                      <a:pt x="3129132" y="582384"/>
                    </a:lnTo>
                    <a:lnTo>
                      <a:pt x="3120716" y="582384"/>
                    </a:lnTo>
                    <a:lnTo>
                      <a:pt x="3105023" y="582384"/>
                    </a:lnTo>
                    <a:lnTo>
                      <a:pt x="3091785" y="582384"/>
                    </a:lnTo>
                    <a:lnTo>
                      <a:pt x="3090104" y="582384"/>
                    </a:lnTo>
                    <a:lnTo>
                      <a:pt x="3083368" y="582384"/>
                    </a:lnTo>
                    <a:lnTo>
                      <a:pt x="3075567" y="582384"/>
                    </a:lnTo>
                    <a:lnTo>
                      <a:pt x="3070132" y="582384"/>
                    </a:lnTo>
                    <a:lnTo>
                      <a:pt x="3068450" y="582384"/>
                    </a:lnTo>
                    <a:lnTo>
                      <a:pt x="3060648" y="582384"/>
                    </a:lnTo>
                    <a:lnTo>
                      <a:pt x="3040677" y="582384"/>
                    </a:lnTo>
                    <a:lnTo>
                      <a:pt x="3026228" y="582384"/>
                    </a:lnTo>
                    <a:lnTo>
                      <a:pt x="3023301" y="582384"/>
                    </a:lnTo>
                    <a:lnTo>
                      <a:pt x="3012990" y="582384"/>
                    </a:lnTo>
                    <a:lnTo>
                      <a:pt x="3004574" y="582384"/>
                    </a:lnTo>
                    <a:lnTo>
                      <a:pt x="3001648" y="582384"/>
                    </a:lnTo>
                    <a:lnTo>
                      <a:pt x="2996772" y="582384"/>
                    </a:lnTo>
                    <a:lnTo>
                      <a:pt x="2991338" y="582384"/>
                    </a:lnTo>
                    <a:lnTo>
                      <a:pt x="2972193" y="582384"/>
                    </a:lnTo>
                    <a:lnTo>
                      <a:pt x="2961882" y="582384"/>
                    </a:lnTo>
                    <a:lnTo>
                      <a:pt x="2959425" y="582384"/>
                    </a:lnTo>
                    <a:lnTo>
                      <a:pt x="2946189" y="582384"/>
                    </a:lnTo>
                    <a:lnTo>
                      <a:pt x="2944506" y="582384"/>
                    </a:lnTo>
                    <a:lnTo>
                      <a:pt x="2937772" y="582384"/>
                    </a:lnTo>
                    <a:lnTo>
                      <a:pt x="2924535" y="582384"/>
                    </a:lnTo>
                    <a:lnTo>
                      <a:pt x="2922853" y="582384"/>
                    </a:lnTo>
                    <a:lnTo>
                      <a:pt x="2908317" y="582384"/>
                    </a:lnTo>
                    <a:lnTo>
                      <a:pt x="2893398" y="582384"/>
                    </a:lnTo>
                    <a:lnTo>
                      <a:pt x="2880630" y="582384"/>
                    </a:lnTo>
                    <a:lnTo>
                      <a:pt x="2877705" y="582384"/>
                    </a:lnTo>
                    <a:lnTo>
                      <a:pt x="2867394" y="582384"/>
                    </a:lnTo>
                    <a:lnTo>
                      <a:pt x="2858977" y="582384"/>
                    </a:lnTo>
                    <a:lnTo>
                      <a:pt x="2856051" y="582384"/>
                    </a:lnTo>
                    <a:lnTo>
                      <a:pt x="2845740" y="582384"/>
                    </a:lnTo>
                    <a:lnTo>
                      <a:pt x="2829522" y="582384"/>
                    </a:lnTo>
                    <a:lnTo>
                      <a:pt x="2813829" y="582384"/>
                    </a:lnTo>
                    <a:lnTo>
                      <a:pt x="2798910" y="582384"/>
                    </a:lnTo>
                    <a:lnTo>
                      <a:pt x="2792175" y="582384"/>
                    </a:lnTo>
                    <a:lnTo>
                      <a:pt x="2778939" y="582384"/>
                    </a:lnTo>
                    <a:lnTo>
                      <a:pt x="2777256" y="582384"/>
                    </a:lnTo>
                    <a:lnTo>
                      <a:pt x="2735034" y="582384"/>
                    </a:lnTo>
                    <a:lnTo>
                      <a:pt x="2713380" y="582384"/>
                    </a:lnTo>
                    <a:lnTo>
                      <a:pt x="2710455" y="582384"/>
                    </a:lnTo>
                    <a:lnTo>
                      <a:pt x="2700144" y="582384"/>
                    </a:lnTo>
                    <a:lnTo>
                      <a:pt x="2646579" y="582384"/>
                    </a:lnTo>
                    <a:lnTo>
                      <a:pt x="2631660" y="582384"/>
                    </a:lnTo>
                    <a:lnTo>
                      <a:pt x="2602055" y="582384"/>
                    </a:lnTo>
                    <a:lnTo>
                      <a:pt x="2567784" y="582384"/>
                    </a:lnTo>
                    <a:lnTo>
                      <a:pt x="2533571" y="582384"/>
                    </a:lnTo>
                    <a:lnTo>
                      <a:pt x="2523260" y="582384"/>
                    </a:lnTo>
                    <a:lnTo>
                      <a:pt x="2469695" y="582384"/>
                    </a:lnTo>
                    <a:lnTo>
                      <a:pt x="2454776" y="582384"/>
                    </a:lnTo>
                    <a:lnTo>
                      <a:pt x="2434804" y="582384"/>
                    </a:lnTo>
                    <a:lnTo>
                      <a:pt x="2390900" y="582384"/>
                    </a:lnTo>
                    <a:lnTo>
                      <a:pt x="2366320" y="582384"/>
                    </a:lnTo>
                    <a:lnTo>
                      <a:pt x="2356010" y="582384"/>
                    </a:lnTo>
                    <a:lnTo>
                      <a:pt x="2310861" y="582384"/>
                    </a:lnTo>
                    <a:lnTo>
                      <a:pt x="2302444" y="582384"/>
                    </a:lnTo>
                    <a:lnTo>
                      <a:pt x="2287526" y="582384"/>
                    </a:lnTo>
                    <a:lnTo>
                      <a:pt x="2242377" y="582384"/>
                    </a:lnTo>
                    <a:lnTo>
                      <a:pt x="2232066" y="582384"/>
                    </a:lnTo>
                    <a:lnTo>
                      <a:pt x="2223650" y="582384"/>
                    </a:lnTo>
                    <a:lnTo>
                      <a:pt x="2201992" y="582384"/>
                    </a:lnTo>
                    <a:lnTo>
                      <a:pt x="2178501" y="582384"/>
                    </a:lnTo>
                    <a:lnTo>
                      <a:pt x="2163583" y="582384"/>
                    </a:lnTo>
                    <a:lnTo>
                      <a:pt x="2143611" y="582384"/>
                    </a:lnTo>
                    <a:lnTo>
                      <a:pt x="2133509" y="582384"/>
                    </a:lnTo>
                    <a:lnTo>
                      <a:pt x="2123198" y="582384"/>
                    </a:lnTo>
                    <a:lnTo>
                      <a:pt x="2099706" y="582384"/>
                    </a:lnTo>
                    <a:lnTo>
                      <a:pt x="2075127" y="582384"/>
                    </a:lnTo>
                    <a:lnTo>
                      <a:pt x="2069633" y="582384"/>
                    </a:lnTo>
                    <a:lnTo>
                      <a:pt x="2064816" y="582384"/>
                    </a:lnTo>
                    <a:lnTo>
                      <a:pt x="2054714" y="582384"/>
                    </a:lnTo>
                    <a:lnTo>
                      <a:pt x="2034742" y="582384"/>
                    </a:lnTo>
                    <a:lnTo>
                      <a:pt x="2011251" y="582384"/>
                    </a:lnTo>
                    <a:lnTo>
                      <a:pt x="1996332" y="582384"/>
                    </a:lnTo>
                    <a:lnTo>
                      <a:pt x="1990838" y="582384"/>
                    </a:lnTo>
                    <a:lnTo>
                      <a:pt x="1966258" y="582384"/>
                    </a:lnTo>
                    <a:lnTo>
                      <a:pt x="1955948" y="582384"/>
                    </a:lnTo>
                    <a:lnTo>
                      <a:pt x="1932456" y="582384"/>
                    </a:lnTo>
                    <a:lnTo>
                      <a:pt x="1910799" y="582384"/>
                    </a:lnTo>
                    <a:lnTo>
                      <a:pt x="1902382" y="582384"/>
                    </a:lnTo>
                    <a:lnTo>
                      <a:pt x="1887464" y="582384"/>
                    </a:lnTo>
                    <a:lnTo>
                      <a:pt x="1842315" y="582384"/>
                    </a:lnTo>
                    <a:lnTo>
                      <a:pt x="1832004" y="582384"/>
                    </a:lnTo>
                    <a:lnTo>
                      <a:pt x="1823588" y="582384"/>
                    </a:lnTo>
                    <a:lnTo>
                      <a:pt x="1778439" y="582384"/>
                    </a:lnTo>
                    <a:lnTo>
                      <a:pt x="1763520" y="582384"/>
                    </a:lnTo>
                    <a:lnTo>
                      <a:pt x="1743549" y="582384"/>
                    </a:lnTo>
                    <a:lnTo>
                      <a:pt x="1699644" y="582384"/>
                    </a:lnTo>
                    <a:lnTo>
                      <a:pt x="1675065" y="582384"/>
                    </a:lnTo>
                    <a:lnTo>
                      <a:pt x="1664754" y="582384"/>
                    </a:lnTo>
                    <a:lnTo>
                      <a:pt x="1611189" y="582384"/>
                    </a:lnTo>
                    <a:lnTo>
                      <a:pt x="1596270" y="582384"/>
                    </a:lnTo>
                    <a:lnTo>
                      <a:pt x="1566665" y="582384"/>
                    </a:lnTo>
                    <a:lnTo>
                      <a:pt x="1532394" y="582384"/>
                    </a:lnTo>
                    <a:lnTo>
                      <a:pt x="1498181" y="582384"/>
                    </a:lnTo>
                    <a:lnTo>
                      <a:pt x="1487870" y="582384"/>
                    </a:lnTo>
                    <a:lnTo>
                      <a:pt x="1434304" y="582384"/>
                    </a:lnTo>
                    <a:lnTo>
                      <a:pt x="1419386" y="582384"/>
                    </a:lnTo>
                    <a:lnTo>
                      <a:pt x="1399414" y="582384"/>
                    </a:lnTo>
                    <a:lnTo>
                      <a:pt x="1355510" y="582384"/>
                    </a:lnTo>
                    <a:lnTo>
                      <a:pt x="1330930" y="582384"/>
                    </a:lnTo>
                    <a:lnTo>
                      <a:pt x="1320620" y="582384"/>
                    </a:lnTo>
                    <a:lnTo>
                      <a:pt x="1304927" y="582384"/>
                    </a:lnTo>
                    <a:lnTo>
                      <a:pt x="1275471" y="582384"/>
                    </a:lnTo>
                    <a:lnTo>
                      <a:pt x="1267054" y="582384"/>
                    </a:lnTo>
                    <a:lnTo>
                      <a:pt x="1252135" y="582384"/>
                    </a:lnTo>
                    <a:lnTo>
                      <a:pt x="1236443" y="582384"/>
                    </a:lnTo>
                    <a:lnTo>
                      <a:pt x="1226132" y="582384"/>
                    </a:lnTo>
                    <a:lnTo>
                      <a:pt x="1206987" y="582384"/>
                    </a:lnTo>
                    <a:lnTo>
                      <a:pt x="1196676" y="582384"/>
                    </a:lnTo>
                    <a:lnTo>
                      <a:pt x="1188259" y="582384"/>
                    </a:lnTo>
                    <a:lnTo>
                      <a:pt x="1172567" y="582384"/>
                    </a:lnTo>
                    <a:lnTo>
                      <a:pt x="1157648" y="582384"/>
                    </a:lnTo>
                    <a:lnTo>
                      <a:pt x="1143111" y="582384"/>
                    </a:lnTo>
                    <a:lnTo>
                      <a:pt x="1137676" y="582384"/>
                    </a:lnTo>
                    <a:lnTo>
                      <a:pt x="1128192" y="582384"/>
                    </a:lnTo>
                    <a:lnTo>
                      <a:pt x="1108221" y="582384"/>
                    </a:lnTo>
                    <a:lnTo>
                      <a:pt x="1093772" y="582384"/>
                    </a:lnTo>
                    <a:lnTo>
                      <a:pt x="1069192" y="582384"/>
                    </a:lnTo>
                    <a:lnTo>
                      <a:pt x="1064316" y="582384"/>
                    </a:lnTo>
                    <a:lnTo>
                      <a:pt x="1058882" y="582384"/>
                    </a:lnTo>
                    <a:lnTo>
                      <a:pt x="1039737" y="582384"/>
                    </a:lnTo>
                    <a:lnTo>
                      <a:pt x="1029426" y="582384"/>
                    </a:lnTo>
                    <a:lnTo>
                      <a:pt x="1013733" y="582384"/>
                    </a:lnTo>
                    <a:lnTo>
                      <a:pt x="1005316" y="582384"/>
                    </a:lnTo>
                    <a:lnTo>
                      <a:pt x="990398" y="582384"/>
                    </a:lnTo>
                    <a:lnTo>
                      <a:pt x="975861" y="582384"/>
                    </a:lnTo>
                    <a:lnTo>
                      <a:pt x="960942" y="582384"/>
                    </a:lnTo>
                    <a:lnTo>
                      <a:pt x="945249" y="582384"/>
                    </a:lnTo>
                    <a:lnTo>
                      <a:pt x="934938" y="582384"/>
                    </a:lnTo>
                    <a:lnTo>
                      <a:pt x="926522" y="582384"/>
                    </a:lnTo>
                    <a:lnTo>
                      <a:pt x="897066" y="582384"/>
                    </a:lnTo>
                    <a:lnTo>
                      <a:pt x="881373" y="582384"/>
                    </a:lnTo>
                    <a:lnTo>
                      <a:pt x="866455" y="582384"/>
                    </a:lnTo>
                    <a:lnTo>
                      <a:pt x="846483" y="582384"/>
                    </a:lnTo>
                    <a:lnTo>
                      <a:pt x="802579" y="582384"/>
                    </a:lnTo>
                    <a:lnTo>
                      <a:pt x="777999" y="582384"/>
                    </a:lnTo>
                    <a:lnTo>
                      <a:pt x="767688" y="582384"/>
                    </a:lnTo>
                    <a:lnTo>
                      <a:pt x="714123" y="582384"/>
                    </a:lnTo>
                    <a:lnTo>
                      <a:pt x="699204" y="582384"/>
                    </a:lnTo>
                    <a:lnTo>
                      <a:pt x="669599" y="582384"/>
                    </a:lnTo>
                    <a:lnTo>
                      <a:pt x="635328" y="582384"/>
                    </a:lnTo>
                    <a:lnTo>
                      <a:pt x="601115" y="582384"/>
                    </a:lnTo>
                    <a:lnTo>
                      <a:pt x="590804" y="582384"/>
                    </a:lnTo>
                    <a:lnTo>
                      <a:pt x="537239" y="582384"/>
                    </a:lnTo>
                    <a:lnTo>
                      <a:pt x="522320" y="582384"/>
                    </a:lnTo>
                    <a:lnTo>
                      <a:pt x="502348" y="582384"/>
                    </a:lnTo>
                    <a:lnTo>
                      <a:pt x="458444" y="582384"/>
                    </a:lnTo>
                    <a:lnTo>
                      <a:pt x="433864" y="582384"/>
                    </a:lnTo>
                    <a:lnTo>
                      <a:pt x="423554" y="582384"/>
                    </a:lnTo>
                    <a:lnTo>
                      <a:pt x="378405" y="582384"/>
                    </a:lnTo>
                    <a:lnTo>
                      <a:pt x="369989" y="582384"/>
                    </a:lnTo>
                    <a:lnTo>
                      <a:pt x="355070" y="582384"/>
                    </a:lnTo>
                    <a:lnTo>
                      <a:pt x="309921" y="582384"/>
                    </a:lnTo>
                    <a:lnTo>
                      <a:pt x="299611" y="582384"/>
                    </a:lnTo>
                    <a:lnTo>
                      <a:pt x="291194" y="582384"/>
                    </a:lnTo>
                    <a:lnTo>
                      <a:pt x="246045" y="582384"/>
                    </a:lnTo>
                    <a:lnTo>
                      <a:pt x="231126" y="582384"/>
                    </a:lnTo>
                    <a:lnTo>
                      <a:pt x="211155" y="582384"/>
                    </a:lnTo>
                    <a:lnTo>
                      <a:pt x="167250" y="582384"/>
                    </a:lnTo>
                    <a:lnTo>
                      <a:pt x="142671" y="582384"/>
                    </a:lnTo>
                    <a:lnTo>
                      <a:pt x="132360" y="582384"/>
                    </a:lnTo>
                    <a:lnTo>
                      <a:pt x="78795" y="582384"/>
                    </a:lnTo>
                    <a:lnTo>
                      <a:pt x="63876" y="582384"/>
                    </a:lnTo>
                    <a:lnTo>
                      <a:pt x="0" y="58238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</a:endParaRPr>
              </a:p>
            </p:txBody>
          </p:sp>
          <p:grpSp>
            <p:nvGrpSpPr>
              <p:cNvPr id="92" name="组合 26"/>
              <p:cNvGrpSpPr/>
              <p:nvPr/>
            </p:nvGrpSpPr>
            <p:grpSpPr>
              <a:xfrm>
                <a:off x="806160" y="2046513"/>
                <a:ext cx="957909" cy="723901"/>
                <a:chOff x="-391195" y="-1"/>
                <a:chExt cx="1146969" cy="866775"/>
              </a:xfrm>
            </p:grpSpPr>
            <p:sp>
              <p:nvSpPr>
                <p:cNvPr id="93" name="任意多边形 27"/>
                <p:cNvSpPr/>
                <p:nvPr/>
              </p:nvSpPr>
              <p:spPr>
                <a:xfrm>
                  <a:off x="238265" y="-1"/>
                  <a:ext cx="333967" cy="866775"/>
                </a:xfrm>
                <a:custGeom>
                  <a:avLst/>
                  <a:gdLst>
                    <a:gd name="connsiteX0" fmla="*/ 895550 w 1380209"/>
                    <a:gd name="connsiteY0" fmla="*/ 0 h 3582188"/>
                    <a:gd name="connsiteX1" fmla="*/ 1380209 w 1380209"/>
                    <a:gd name="connsiteY1" fmla="*/ 0 h 3582188"/>
                    <a:gd name="connsiteX2" fmla="*/ 484659 w 1380209"/>
                    <a:gd name="connsiteY2" fmla="*/ 3582188 h 3582188"/>
                    <a:gd name="connsiteX3" fmla="*/ 0 w 1380209"/>
                    <a:gd name="connsiteY3" fmla="*/ 3582188 h 3582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0209" h="3582188">
                      <a:moveTo>
                        <a:pt x="895550" y="0"/>
                      </a:moveTo>
                      <a:lnTo>
                        <a:pt x="1380209" y="0"/>
                      </a:lnTo>
                      <a:lnTo>
                        <a:pt x="484659" y="3582188"/>
                      </a:lnTo>
                      <a:lnTo>
                        <a:pt x="0" y="35821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Helvetica" pitchFamily="2" charset="0"/>
                  </a:endParaRPr>
                </a:p>
              </p:txBody>
            </p:sp>
            <p:sp>
              <p:nvSpPr>
                <p:cNvPr id="94" name="任意多边形 28"/>
                <p:cNvSpPr/>
                <p:nvPr/>
              </p:nvSpPr>
              <p:spPr>
                <a:xfrm>
                  <a:off x="421807" y="-1"/>
                  <a:ext cx="333967" cy="866775"/>
                </a:xfrm>
                <a:custGeom>
                  <a:avLst/>
                  <a:gdLst>
                    <a:gd name="connsiteX0" fmla="*/ 895550 w 1380209"/>
                    <a:gd name="connsiteY0" fmla="*/ 0 h 3582188"/>
                    <a:gd name="connsiteX1" fmla="*/ 1380209 w 1380209"/>
                    <a:gd name="connsiteY1" fmla="*/ 0 h 3582188"/>
                    <a:gd name="connsiteX2" fmla="*/ 484659 w 1380209"/>
                    <a:gd name="connsiteY2" fmla="*/ 3582188 h 3582188"/>
                    <a:gd name="connsiteX3" fmla="*/ 0 w 1380209"/>
                    <a:gd name="connsiteY3" fmla="*/ 3582188 h 3582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0209" h="3582188">
                      <a:moveTo>
                        <a:pt x="895550" y="0"/>
                      </a:moveTo>
                      <a:lnTo>
                        <a:pt x="1380209" y="0"/>
                      </a:lnTo>
                      <a:lnTo>
                        <a:pt x="484659" y="3582188"/>
                      </a:lnTo>
                      <a:lnTo>
                        <a:pt x="0" y="35821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Helvetica" pitchFamily="2" charset="0"/>
                  </a:endParaRPr>
                </a:p>
              </p:txBody>
            </p:sp>
            <p:sp>
              <p:nvSpPr>
                <p:cNvPr id="98" name="任意多边形 32"/>
                <p:cNvSpPr/>
                <p:nvPr/>
              </p:nvSpPr>
              <p:spPr>
                <a:xfrm>
                  <a:off x="-391195" y="-1"/>
                  <a:ext cx="779885" cy="866775"/>
                </a:xfrm>
                <a:custGeom>
                  <a:avLst/>
                  <a:gdLst>
                    <a:gd name="connsiteX0" fmla="*/ 167467 w 602715"/>
                    <a:gd name="connsiteY0" fmla="*/ 0 h 669866"/>
                    <a:gd name="connsiteX1" fmla="*/ 240938 w 602715"/>
                    <a:gd name="connsiteY1" fmla="*/ 0 h 669866"/>
                    <a:gd name="connsiteX2" fmla="*/ 258098 w 602715"/>
                    <a:gd name="connsiteY2" fmla="*/ 0 h 669866"/>
                    <a:gd name="connsiteX3" fmla="*/ 319710 w 602715"/>
                    <a:gd name="connsiteY3" fmla="*/ 0 h 669866"/>
                    <a:gd name="connsiteX4" fmla="*/ 331569 w 602715"/>
                    <a:gd name="connsiteY4" fmla="*/ 0 h 669866"/>
                    <a:gd name="connsiteX5" fmla="*/ 359841 w 602715"/>
                    <a:gd name="connsiteY5" fmla="*/ 0 h 669866"/>
                    <a:gd name="connsiteX6" fmla="*/ 410341 w 602715"/>
                    <a:gd name="connsiteY6" fmla="*/ 0 h 669866"/>
                    <a:gd name="connsiteX7" fmla="*/ 433312 w 602715"/>
                    <a:gd name="connsiteY7" fmla="*/ 0 h 669866"/>
                    <a:gd name="connsiteX8" fmla="*/ 450472 w 602715"/>
                    <a:gd name="connsiteY8" fmla="*/ 0 h 669866"/>
                    <a:gd name="connsiteX9" fmla="*/ 512084 w 602715"/>
                    <a:gd name="connsiteY9" fmla="*/ 0 h 669866"/>
                    <a:gd name="connsiteX10" fmla="*/ 523943 w 602715"/>
                    <a:gd name="connsiteY10" fmla="*/ 0 h 669866"/>
                    <a:gd name="connsiteX11" fmla="*/ 602715 w 602715"/>
                    <a:gd name="connsiteY11" fmla="*/ 0 h 669866"/>
                    <a:gd name="connsiteX12" fmla="*/ 435248 w 602715"/>
                    <a:gd name="connsiteY12" fmla="*/ 669866 h 669866"/>
                    <a:gd name="connsiteX13" fmla="*/ 356476 w 602715"/>
                    <a:gd name="connsiteY13" fmla="*/ 669866 h 669866"/>
                    <a:gd name="connsiteX14" fmla="*/ 344617 w 602715"/>
                    <a:gd name="connsiteY14" fmla="*/ 669866 h 669866"/>
                    <a:gd name="connsiteX15" fmla="*/ 283005 w 602715"/>
                    <a:gd name="connsiteY15" fmla="*/ 669866 h 669866"/>
                    <a:gd name="connsiteX16" fmla="*/ 265845 w 602715"/>
                    <a:gd name="connsiteY16" fmla="*/ 669866 h 669866"/>
                    <a:gd name="connsiteX17" fmla="*/ 242874 w 602715"/>
                    <a:gd name="connsiteY17" fmla="*/ 669866 h 669866"/>
                    <a:gd name="connsiteX18" fmla="*/ 192374 w 602715"/>
                    <a:gd name="connsiteY18" fmla="*/ 669866 h 669866"/>
                    <a:gd name="connsiteX19" fmla="*/ 164102 w 602715"/>
                    <a:gd name="connsiteY19" fmla="*/ 669866 h 669866"/>
                    <a:gd name="connsiteX20" fmla="*/ 152243 w 602715"/>
                    <a:gd name="connsiteY20" fmla="*/ 669866 h 669866"/>
                    <a:gd name="connsiteX21" fmla="*/ 90631 w 602715"/>
                    <a:gd name="connsiteY21" fmla="*/ 669866 h 669866"/>
                    <a:gd name="connsiteX22" fmla="*/ 73471 w 602715"/>
                    <a:gd name="connsiteY22" fmla="*/ 669866 h 669866"/>
                    <a:gd name="connsiteX23" fmla="*/ 0 w 602715"/>
                    <a:gd name="connsiteY23" fmla="*/ 669866 h 66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602715" h="669866">
                      <a:moveTo>
                        <a:pt x="167467" y="0"/>
                      </a:moveTo>
                      <a:lnTo>
                        <a:pt x="240938" y="0"/>
                      </a:lnTo>
                      <a:lnTo>
                        <a:pt x="258098" y="0"/>
                      </a:lnTo>
                      <a:lnTo>
                        <a:pt x="319710" y="0"/>
                      </a:lnTo>
                      <a:lnTo>
                        <a:pt x="331569" y="0"/>
                      </a:lnTo>
                      <a:lnTo>
                        <a:pt x="359841" y="0"/>
                      </a:lnTo>
                      <a:lnTo>
                        <a:pt x="410341" y="0"/>
                      </a:lnTo>
                      <a:lnTo>
                        <a:pt x="433312" y="0"/>
                      </a:lnTo>
                      <a:lnTo>
                        <a:pt x="450472" y="0"/>
                      </a:lnTo>
                      <a:lnTo>
                        <a:pt x="512084" y="0"/>
                      </a:lnTo>
                      <a:lnTo>
                        <a:pt x="523943" y="0"/>
                      </a:lnTo>
                      <a:lnTo>
                        <a:pt x="602715" y="0"/>
                      </a:lnTo>
                      <a:lnTo>
                        <a:pt x="435248" y="669866"/>
                      </a:lnTo>
                      <a:lnTo>
                        <a:pt x="356476" y="669866"/>
                      </a:lnTo>
                      <a:lnTo>
                        <a:pt x="344617" y="669866"/>
                      </a:lnTo>
                      <a:lnTo>
                        <a:pt x="283005" y="669866"/>
                      </a:lnTo>
                      <a:lnTo>
                        <a:pt x="265845" y="669866"/>
                      </a:lnTo>
                      <a:lnTo>
                        <a:pt x="242874" y="669866"/>
                      </a:lnTo>
                      <a:lnTo>
                        <a:pt x="192374" y="669866"/>
                      </a:lnTo>
                      <a:lnTo>
                        <a:pt x="164102" y="669866"/>
                      </a:lnTo>
                      <a:lnTo>
                        <a:pt x="152243" y="669866"/>
                      </a:lnTo>
                      <a:lnTo>
                        <a:pt x="90631" y="669866"/>
                      </a:lnTo>
                      <a:lnTo>
                        <a:pt x="73471" y="669866"/>
                      </a:lnTo>
                      <a:lnTo>
                        <a:pt x="0" y="66986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Helvetica" pitchFamily="2" charset="0"/>
                  </a:endParaRPr>
                </a:p>
              </p:txBody>
            </p:sp>
          </p:grpSp>
        </p:grpSp>
        <p:sp>
          <p:nvSpPr>
            <p:cNvPr id="88" name="文本框 87"/>
            <p:cNvSpPr txBox="1"/>
            <p:nvPr/>
          </p:nvSpPr>
          <p:spPr>
            <a:xfrm>
              <a:off x="2158816" y="2586176"/>
              <a:ext cx="3717899" cy="5783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2800" dirty="0">
                  <a:solidFill>
                    <a:schemeClr val="bg1"/>
                  </a:solidFill>
                  <a:latin typeface="Helvetica" pitchFamily="2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About the Company</a:t>
              </a:r>
              <a:endParaRPr lang="zh-CN" altLang="en-US" sz="2800" dirty="0">
                <a:solidFill>
                  <a:schemeClr val="bg1"/>
                </a:solidFill>
                <a:latin typeface="Helvetica" pitchFamily="2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1059955" y="3361528"/>
              <a:ext cx="4782754" cy="5379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 pitchFamily="2" charset="0"/>
                  <a:ea typeface="+mj-ea"/>
                </a:rPr>
                <a:t>The first part is to tell you who we are, about Dual Rainbow’s history, location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 pitchFamily="2" charset="0"/>
                  <a:ea typeface="+mj-ea"/>
                </a:rPr>
                <a:t> 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 pitchFamily="2" charset="0"/>
                  <a:ea typeface="+mj-ea"/>
                </a:rPr>
                <a:t>and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 pitchFamily="2" charset="0"/>
                  <a:ea typeface="+mj-ea"/>
                </a:rPr>
                <a:t> 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 pitchFamily="2" charset="0"/>
                  <a:ea typeface="+mj-ea"/>
                </a:rPr>
                <a:t>customers</a:t>
              </a: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1308583" y="2586176"/>
              <a:ext cx="487639" cy="71444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Helvetica" pitchFamily="2" charset="0"/>
                  <a:ea typeface="+mj-ea"/>
                  <a:cs typeface="经典综艺体简" panose="02010609000101010101" pitchFamily="49" charset="-122"/>
                </a:rPr>
                <a:t>1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elvetica" pitchFamily="2" charset="0"/>
                <a:ea typeface="+mj-ea"/>
                <a:cs typeface="经典综艺体简" panose="02010609000101010101" pitchFamily="49" charset="-122"/>
              </a:endParaRPr>
            </a:p>
          </p:txBody>
        </p:sp>
      </p:grpSp>
      <p:grpSp>
        <p:nvGrpSpPr>
          <p:cNvPr id="151" name="组合 67"/>
          <p:cNvGrpSpPr/>
          <p:nvPr/>
        </p:nvGrpSpPr>
        <p:grpSpPr>
          <a:xfrm>
            <a:off x="6353488" y="2454292"/>
            <a:ext cx="4354606" cy="1259647"/>
            <a:chOff x="1039083" y="2469469"/>
            <a:chExt cx="4813546" cy="1392403"/>
          </a:xfrm>
        </p:grpSpPr>
        <p:grpSp>
          <p:nvGrpSpPr>
            <p:cNvPr id="152" name="组合 35"/>
            <p:cNvGrpSpPr/>
            <p:nvPr/>
          </p:nvGrpSpPr>
          <p:grpSpPr>
            <a:xfrm>
              <a:off x="1112363" y="2469469"/>
              <a:ext cx="4709474" cy="868137"/>
              <a:chOff x="806160" y="2046513"/>
              <a:chExt cx="3927022" cy="723901"/>
            </a:xfrm>
          </p:grpSpPr>
          <p:sp>
            <p:nvSpPr>
              <p:cNvPr id="156" name="任意多边形 34"/>
              <p:cNvSpPr/>
              <p:nvPr/>
            </p:nvSpPr>
            <p:spPr>
              <a:xfrm>
                <a:off x="844261" y="2117271"/>
                <a:ext cx="3888921" cy="582384"/>
              </a:xfrm>
              <a:custGeom>
                <a:avLst/>
                <a:gdLst>
                  <a:gd name="connsiteX0" fmla="*/ 145596 w 3888921"/>
                  <a:gd name="connsiteY0" fmla="*/ 0 h 582384"/>
                  <a:gd name="connsiteX1" fmla="*/ 209472 w 3888921"/>
                  <a:gd name="connsiteY1" fmla="*/ 0 h 582384"/>
                  <a:gd name="connsiteX2" fmla="*/ 224391 w 3888921"/>
                  <a:gd name="connsiteY2" fmla="*/ 0 h 582384"/>
                  <a:gd name="connsiteX3" fmla="*/ 277956 w 3888921"/>
                  <a:gd name="connsiteY3" fmla="*/ 0 h 582384"/>
                  <a:gd name="connsiteX4" fmla="*/ 288267 w 3888921"/>
                  <a:gd name="connsiteY4" fmla="*/ 0 h 582384"/>
                  <a:gd name="connsiteX5" fmla="*/ 312846 w 3888921"/>
                  <a:gd name="connsiteY5" fmla="*/ 0 h 582384"/>
                  <a:gd name="connsiteX6" fmla="*/ 356751 w 3888921"/>
                  <a:gd name="connsiteY6" fmla="*/ 0 h 582384"/>
                  <a:gd name="connsiteX7" fmla="*/ 376723 w 3888921"/>
                  <a:gd name="connsiteY7" fmla="*/ 0 h 582384"/>
                  <a:gd name="connsiteX8" fmla="*/ 391641 w 3888921"/>
                  <a:gd name="connsiteY8" fmla="*/ 0 h 582384"/>
                  <a:gd name="connsiteX9" fmla="*/ 436790 w 3888921"/>
                  <a:gd name="connsiteY9" fmla="*/ 0 h 582384"/>
                  <a:gd name="connsiteX10" fmla="*/ 445206 w 3888921"/>
                  <a:gd name="connsiteY10" fmla="*/ 0 h 582384"/>
                  <a:gd name="connsiteX11" fmla="*/ 455517 w 3888921"/>
                  <a:gd name="connsiteY11" fmla="*/ 0 h 582384"/>
                  <a:gd name="connsiteX12" fmla="*/ 500666 w 3888921"/>
                  <a:gd name="connsiteY12" fmla="*/ 0 h 582384"/>
                  <a:gd name="connsiteX13" fmla="*/ 515584 w 3888921"/>
                  <a:gd name="connsiteY13" fmla="*/ 0 h 582384"/>
                  <a:gd name="connsiteX14" fmla="*/ 524001 w 3888921"/>
                  <a:gd name="connsiteY14" fmla="*/ 0 h 582384"/>
                  <a:gd name="connsiteX15" fmla="*/ 569150 w 3888921"/>
                  <a:gd name="connsiteY15" fmla="*/ 0 h 582384"/>
                  <a:gd name="connsiteX16" fmla="*/ 579460 w 3888921"/>
                  <a:gd name="connsiteY16" fmla="*/ 0 h 582384"/>
                  <a:gd name="connsiteX17" fmla="*/ 604040 w 3888921"/>
                  <a:gd name="connsiteY17" fmla="*/ 0 h 582384"/>
                  <a:gd name="connsiteX18" fmla="*/ 647944 w 3888921"/>
                  <a:gd name="connsiteY18" fmla="*/ 0 h 582384"/>
                  <a:gd name="connsiteX19" fmla="*/ 667916 w 3888921"/>
                  <a:gd name="connsiteY19" fmla="*/ 0 h 582384"/>
                  <a:gd name="connsiteX20" fmla="*/ 682835 w 3888921"/>
                  <a:gd name="connsiteY20" fmla="*/ 0 h 582384"/>
                  <a:gd name="connsiteX21" fmla="*/ 736400 w 3888921"/>
                  <a:gd name="connsiteY21" fmla="*/ 0 h 582384"/>
                  <a:gd name="connsiteX22" fmla="*/ 746711 w 3888921"/>
                  <a:gd name="connsiteY22" fmla="*/ 0 h 582384"/>
                  <a:gd name="connsiteX23" fmla="*/ 780924 w 3888921"/>
                  <a:gd name="connsiteY23" fmla="*/ 0 h 582384"/>
                  <a:gd name="connsiteX24" fmla="*/ 815195 w 3888921"/>
                  <a:gd name="connsiteY24" fmla="*/ 0 h 582384"/>
                  <a:gd name="connsiteX25" fmla="*/ 844800 w 3888921"/>
                  <a:gd name="connsiteY25" fmla="*/ 0 h 582384"/>
                  <a:gd name="connsiteX26" fmla="*/ 859719 w 3888921"/>
                  <a:gd name="connsiteY26" fmla="*/ 0 h 582384"/>
                  <a:gd name="connsiteX27" fmla="*/ 913284 w 3888921"/>
                  <a:gd name="connsiteY27" fmla="*/ 0 h 582384"/>
                  <a:gd name="connsiteX28" fmla="*/ 923595 w 3888921"/>
                  <a:gd name="connsiteY28" fmla="*/ 0 h 582384"/>
                  <a:gd name="connsiteX29" fmla="*/ 948174 w 3888921"/>
                  <a:gd name="connsiteY29" fmla="*/ 0 h 582384"/>
                  <a:gd name="connsiteX30" fmla="*/ 992079 w 3888921"/>
                  <a:gd name="connsiteY30" fmla="*/ 0 h 582384"/>
                  <a:gd name="connsiteX31" fmla="*/ 1012050 w 3888921"/>
                  <a:gd name="connsiteY31" fmla="*/ 0 h 582384"/>
                  <a:gd name="connsiteX32" fmla="*/ 1026969 w 3888921"/>
                  <a:gd name="connsiteY32" fmla="*/ 0 h 582384"/>
                  <a:gd name="connsiteX33" fmla="*/ 1042662 w 3888921"/>
                  <a:gd name="connsiteY33" fmla="*/ 0 h 582384"/>
                  <a:gd name="connsiteX34" fmla="*/ 1072118 w 3888921"/>
                  <a:gd name="connsiteY34" fmla="*/ 0 h 582384"/>
                  <a:gd name="connsiteX35" fmla="*/ 1080534 w 3888921"/>
                  <a:gd name="connsiteY35" fmla="*/ 0 h 582384"/>
                  <a:gd name="connsiteX36" fmla="*/ 1090845 w 3888921"/>
                  <a:gd name="connsiteY36" fmla="*/ 0 h 582384"/>
                  <a:gd name="connsiteX37" fmla="*/ 1106538 w 3888921"/>
                  <a:gd name="connsiteY37" fmla="*/ 0 h 582384"/>
                  <a:gd name="connsiteX38" fmla="*/ 1121457 w 3888921"/>
                  <a:gd name="connsiteY38" fmla="*/ 0 h 582384"/>
                  <a:gd name="connsiteX39" fmla="*/ 1135994 w 3888921"/>
                  <a:gd name="connsiteY39" fmla="*/ 0 h 582384"/>
                  <a:gd name="connsiteX40" fmla="*/ 1150912 w 3888921"/>
                  <a:gd name="connsiteY40" fmla="*/ 0 h 582384"/>
                  <a:gd name="connsiteX41" fmla="*/ 1159329 w 3888921"/>
                  <a:gd name="connsiteY41" fmla="*/ 0 h 582384"/>
                  <a:gd name="connsiteX42" fmla="*/ 1175022 w 3888921"/>
                  <a:gd name="connsiteY42" fmla="*/ 0 h 582384"/>
                  <a:gd name="connsiteX43" fmla="*/ 1185333 w 3888921"/>
                  <a:gd name="connsiteY43" fmla="*/ 0 h 582384"/>
                  <a:gd name="connsiteX44" fmla="*/ 1204478 w 3888921"/>
                  <a:gd name="connsiteY44" fmla="*/ 0 h 582384"/>
                  <a:gd name="connsiteX45" fmla="*/ 1209912 w 3888921"/>
                  <a:gd name="connsiteY45" fmla="*/ 0 h 582384"/>
                  <a:gd name="connsiteX46" fmla="*/ 1214789 w 3888921"/>
                  <a:gd name="connsiteY46" fmla="*/ 0 h 582384"/>
                  <a:gd name="connsiteX47" fmla="*/ 1239368 w 3888921"/>
                  <a:gd name="connsiteY47" fmla="*/ 0 h 582384"/>
                  <a:gd name="connsiteX48" fmla="*/ 1253817 w 3888921"/>
                  <a:gd name="connsiteY48" fmla="*/ 0 h 582384"/>
                  <a:gd name="connsiteX49" fmla="*/ 1273788 w 3888921"/>
                  <a:gd name="connsiteY49" fmla="*/ 0 h 582384"/>
                  <a:gd name="connsiteX50" fmla="*/ 1283272 w 3888921"/>
                  <a:gd name="connsiteY50" fmla="*/ 0 h 582384"/>
                  <a:gd name="connsiteX51" fmla="*/ 1288707 w 3888921"/>
                  <a:gd name="connsiteY51" fmla="*/ 0 h 582384"/>
                  <a:gd name="connsiteX52" fmla="*/ 1303244 w 3888921"/>
                  <a:gd name="connsiteY52" fmla="*/ 0 h 582384"/>
                  <a:gd name="connsiteX53" fmla="*/ 1318163 w 3888921"/>
                  <a:gd name="connsiteY53" fmla="*/ 0 h 582384"/>
                  <a:gd name="connsiteX54" fmla="*/ 1333856 w 3888921"/>
                  <a:gd name="connsiteY54" fmla="*/ 0 h 582384"/>
                  <a:gd name="connsiteX55" fmla="*/ 1342272 w 3888921"/>
                  <a:gd name="connsiteY55" fmla="*/ 0 h 582384"/>
                  <a:gd name="connsiteX56" fmla="*/ 1352583 w 3888921"/>
                  <a:gd name="connsiteY56" fmla="*/ 0 h 582384"/>
                  <a:gd name="connsiteX57" fmla="*/ 1371728 w 3888921"/>
                  <a:gd name="connsiteY57" fmla="*/ 0 h 582384"/>
                  <a:gd name="connsiteX58" fmla="*/ 1382039 w 3888921"/>
                  <a:gd name="connsiteY58" fmla="*/ 0 h 582384"/>
                  <a:gd name="connsiteX59" fmla="*/ 1397732 w 3888921"/>
                  <a:gd name="connsiteY59" fmla="*/ 0 h 582384"/>
                  <a:gd name="connsiteX60" fmla="*/ 1412650 w 3888921"/>
                  <a:gd name="connsiteY60" fmla="*/ 0 h 582384"/>
                  <a:gd name="connsiteX61" fmla="*/ 1421067 w 3888921"/>
                  <a:gd name="connsiteY61" fmla="*/ 0 h 582384"/>
                  <a:gd name="connsiteX62" fmla="*/ 1450523 w 3888921"/>
                  <a:gd name="connsiteY62" fmla="*/ 0 h 582384"/>
                  <a:gd name="connsiteX63" fmla="*/ 1466215 w 3888921"/>
                  <a:gd name="connsiteY63" fmla="*/ 0 h 582384"/>
                  <a:gd name="connsiteX64" fmla="*/ 1476526 w 3888921"/>
                  <a:gd name="connsiteY64" fmla="*/ 0 h 582384"/>
                  <a:gd name="connsiteX65" fmla="*/ 1501106 w 3888921"/>
                  <a:gd name="connsiteY65" fmla="*/ 0 h 582384"/>
                  <a:gd name="connsiteX66" fmla="*/ 1545010 w 3888921"/>
                  <a:gd name="connsiteY66" fmla="*/ 0 h 582384"/>
                  <a:gd name="connsiteX67" fmla="*/ 1564982 w 3888921"/>
                  <a:gd name="connsiteY67" fmla="*/ 0 h 582384"/>
                  <a:gd name="connsiteX68" fmla="*/ 1579901 w 3888921"/>
                  <a:gd name="connsiteY68" fmla="*/ 0 h 582384"/>
                  <a:gd name="connsiteX69" fmla="*/ 1633466 w 3888921"/>
                  <a:gd name="connsiteY69" fmla="*/ 0 h 582384"/>
                  <a:gd name="connsiteX70" fmla="*/ 1643777 w 3888921"/>
                  <a:gd name="connsiteY70" fmla="*/ 0 h 582384"/>
                  <a:gd name="connsiteX71" fmla="*/ 1677990 w 3888921"/>
                  <a:gd name="connsiteY71" fmla="*/ 0 h 582384"/>
                  <a:gd name="connsiteX72" fmla="*/ 1712261 w 3888921"/>
                  <a:gd name="connsiteY72" fmla="*/ 0 h 582384"/>
                  <a:gd name="connsiteX73" fmla="*/ 1741866 w 3888921"/>
                  <a:gd name="connsiteY73" fmla="*/ 0 h 582384"/>
                  <a:gd name="connsiteX74" fmla="*/ 1756785 w 3888921"/>
                  <a:gd name="connsiteY74" fmla="*/ 0 h 582384"/>
                  <a:gd name="connsiteX75" fmla="*/ 1810350 w 3888921"/>
                  <a:gd name="connsiteY75" fmla="*/ 0 h 582384"/>
                  <a:gd name="connsiteX76" fmla="*/ 1820661 w 3888921"/>
                  <a:gd name="connsiteY76" fmla="*/ 0 h 582384"/>
                  <a:gd name="connsiteX77" fmla="*/ 1845240 w 3888921"/>
                  <a:gd name="connsiteY77" fmla="*/ 0 h 582384"/>
                  <a:gd name="connsiteX78" fmla="*/ 1889145 w 3888921"/>
                  <a:gd name="connsiteY78" fmla="*/ 0 h 582384"/>
                  <a:gd name="connsiteX79" fmla="*/ 1909116 w 3888921"/>
                  <a:gd name="connsiteY79" fmla="*/ 0 h 582384"/>
                  <a:gd name="connsiteX80" fmla="*/ 1924035 w 3888921"/>
                  <a:gd name="connsiteY80" fmla="*/ 0 h 582384"/>
                  <a:gd name="connsiteX81" fmla="*/ 1969183 w 3888921"/>
                  <a:gd name="connsiteY81" fmla="*/ 0 h 582384"/>
                  <a:gd name="connsiteX82" fmla="*/ 1977600 w 3888921"/>
                  <a:gd name="connsiteY82" fmla="*/ 0 h 582384"/>
                  <a:gd name="connsiteX83" fmla="*/ 1987911 w 3888921"/>
                  <a:gd name="connsiteY83" fmla="*/ 0 h 582384"/>
                  <a:gd name="connsiteX84" fmla="*/ 2033059 w 3888921"/>
                  <a:gd name="connsiteY84" fmla="*/ 0 h 582384"/>
                  <a:gd name="connsiteX85" fmla="*/ 2047978 w 3888921"/>
                  <a:gd name="connsiteY85" fmla="*/ 0 h 582384"/>
                  <a:gd name="connsiteX86" fmla="*/ 2056395 w 3888921"/>
                  <a:gd name="connsiteY86" fmla="*/ 0 h 582384"/>
                  <a:gd name="connsiteX87" fmla="*/ 2078052 w 3888921"/>
                  <a:gd name="connsiteY87" fmla="*/ 0 h 582384"/>
                  <a:gd name="connsiteX88" fmla="*/ 2101544 w 3888921"/>
                  <a:gd name="connsiteY88" fmla="*/ 0 h 582384"/>
                  <a:gd name="connsiteX89" fmla="*/ 2111854 w 3888921"/>
                  <a:gd name="connsiteY89" fmla="*/ 0 h 582384"/>
                  <a:gd name="connsiteX90" fmla="*/ 2136434 w 3888921"/>
                  <a:gd name="connsiteY90" fmla="*/ 0 h 582384"/>
                  <a:gd name="connsiteX91" fmla="*/ 2141928 w 3888921"/>
                  <a:gd name="connsiteY91" fmla="*/ 0 h 582384"/>
                  <a:gd name="connsiteX92" fmla="*/ 2156847 w 3888921"/>
                  <a:gd name="connsiteY92" fmla="*/ 0 h 582384"/>
                  <a:gd name="connsiteX93" fmla="*/ 2180338 w 3888921"/>
                  <a:gd name="connsiteY93" fmla="*/ 0 h 582384"/>
                  <a:gd name="connsiteX94" fmla="*/ 2200310 w 3888921"/>
                  <a:gd name="connsiteY94" fmla="*/ 0 h 582384"/>
                  <a:gd name="connsiteX95" fmla="*/ 2210412 w 3888921"/>
                  <a:gd name="connsiteY95" fmla="*/ 0 h 582384"/>
                  <a:gd name="connsiteX96" fmla="*/ 2215228 w 3888921"/>
                  <a:gd name="connsiteY96" fmla="*/ 0 h 582384"/>
                  <a:gd name="connsiteX97" fmla="*/ 2220723 w 3888921"/>
                  <a:gd name="connsiteY97" fmla="*/ 0 h 582384"/>
                  <a:gd name="connsiteX98" fmla="*/ 2245302 w 3888921"/>
                  <a:gd name="connsiteY98" fmla="*/ 0 h 582384"/>
                  <a:gd name="connsiteX99" fmla="*/ 2268794 w 3888921"/>
                  <a:gd name="connsiteY99" fmla="*/ 0 h 582384"/>
                  <a:gd name="connsiteX100" fmla="*/ 2279104 w 3888921"/>
                  <a:gd name="connsiteY100" fmla="*/ 0 h 582384"/>
                  <a:gd name="connsiteX101" fmla="*/ 2289207 w 3888921"/>
                  <a:gd name="connsiteY101" fmla="*/ 0 h 582384"/>
                  <a:gd name="connsiteX102" fmla="*/ 2309179 w 3888921"/>
                  <a:gd name="connsiteY102" fmla="*/ 0 h 582384"/>
                  <a:gd name="connsiteX103" fmla="*/ 2324097 w 3888921"/>
                  <a:gd name="connsiteY103" fmla="*/ 0 h 582384"/>
                  <a:gd name="connsiteX104" fmla="*/ 2347589 w 3888921"/>
                  <a:gd name="connsiteY104" fmla="*/ 0 h 582384"/>
                  <a:gd name="connsiteX105" fmla="*/ 2369246 w 3888921"/>
                  <a:gd name="connsiteY105" fmla="*/ 0 h 582384"/>
                  <a:gd name="connsiteX106" fmla="*/ 2377662 w 3888921"/>
                  <a:gd name="connsiteY106" fmla="*/ 0 h 582384"/>
                  <a:gd name="connsiteX107" fmla="*/ 2387973 w 3888921"/>
                  <a:gd name="connsiteY107" fmla="*/ 0 h 582384"/>
                  <a:gd name="connsiteX108" fmla="*/ 2433122 w 3888921"/>
                  <a:gd name="connsiteY108" fmla="*/ 0 h 582384"/>
                  <a:gd name="connsiteX109" fmla="*/ 2448040 w 3888921"/>
                  <a:gd name="connsiteY109" fmla="*/ 0 h 582384"/>
                  <a:gd name="connsiteX110" fmla="*/ 2456457 w 3888921"/>
                  <a:gd name="connsiteY110" fmla="*/ 0 h 582384"/>
                  <a:gd name="connsiteX111" fmla="*/ 2501605 w 3888921"/>
                  <a:gd name="connsiteY111" fmla="*/ 0 h 582384"/>
                  <a:gd name="connsiteX112" fmla="*/ 2511917 w 3888921"/>
                  <a:gd name="connsiteY112" fmla="*/ 0 h 582384"/>
                  <a:gd name="connsiteX113" fmla="*/ 2536496 w 3888921"/>
                  <a:gd name="connsiteY113" fmla="*/ 0 h 582384"/>
                  <a:gd name="connsiteX114" fmla="*/ 2580400 w 3888921"/>
                  <a:gd name="connsiteY114" fmla="*/ 0 h 582384"/>
                  <a:gd name="connsiteX115" fmla="*/ 2600372 w 3888921"/>
                  <a:gd name="connsiteY115" fmla="*/ 0 h 582384"/>
                  <a:gd name="connsiteX116" fmla="*/ 2615291 w 3888921"/>
                  <a:gd name="connsiteY116" fmla="*/ 0 h 582384"/>
                  <a:gd name="connsiteX117" fmla="*/ 2668856 w 3888921"/>
                  <a:gd name="connsiteY117" fmla="*/ 0 h 582384"/>
                  <a:gd name="connsiteX118" fmla="*/ 2679167 w 3888921"/>
                  <a:gd name="connsiteY118" fmla="*/ 0 h 582384"/>
                  <a:gd name="connsiteX119" fmla="*/ 2713380 w 3888921"/>
                  <a:gd name="connsiteY119" fmla="*/ 0 h 582384"/>
                  <a:gd name="connsiteX120" fmla="*/ 2747650 w 3888921"/>
                  <a:gd name="connsiteY120" fmla="*/ 0 h 582384"/>
                  <a:gd name="connsiteX121" fmla="*/ 2777256 w 3888921"/>
                  <a:gd name="connsiteY121" fmla="*/ 0 h 582384"/>
                  <a:gd name="connsiteX122" fmla="*/ 2792175 w 3888921"/>
                  <a:gd name="connsiteY122" fmla="*/ 0 h 582384"/>
                  <a:gd name="connsiteX123" fmla="*/ 2845740 w 3888921"/>
                  <a:gd name="connsiteY123" fmla="*/ 0 h 582384"/>
                  <a:gd name="connsiteX124" fmla="*/ 2856051 w 3888921"/>
                  <a:gd name="connsiteY124" fmla="*/ 0 h 582384"/>
                  <a:gd name="connsiteX125" fmla="*/ 2858976 w 3888921"/>
                  <a:gd name="connsiteY125" fmla="*/ 0 h 582384"/>
                  <a:gd name="connsiteX126" fmla="*/ 2880630 w 3888921"/>
                  <a:gd name="connsiteY126" fmla="*/ 0 h 582384"/>
                  <a:gd name="connsiteX127" fmla="*/ 2922852 w 3888921"/>
                  <a:gd name="connsiteY127" fmla="*/ 0 h 582384"/>
                  <a:gd name="connsiteX128" fmla="*/ 2924535 w 3888921"/>
                  <a:gd name="connsiteY128" fmla="*/ 0 h 582384"/>
                  <a:gd name="connsiteX129" fmla="*/ 2937771 w 3888921"/>
                  <a:gd name="connsiteY129" fmla="*/ 0 h 582384"/>
                  <a:gd name="connsiteX130" fmla="*/ 2944506 w 3888921"/>
                  <a:gd name="connsiteY130" fmla="*/ 0 h 582384"/>
                  <a:gd name="connsiteX131" fmla="*/ 2959425 w 3888921"/>
                  <a:gd name="connsiteY131" fmla="*/ 0 h 582384"/>
                  <a:gd name="connsiteX132" fmla="*/ 2975118 w 3888921"/>
                  <a:gd name="connsiteY132" fmla="*/ 0 h 582384"/>
                  <a:gd name="connsiteX133" fmla="*/ 2991336 w 3888921"/>
                  <a:gd name="connsiteY133" fmla="*/ 0 h 582384"/>
                  <a:gd name="connsiteX134" fmla="*/ 3001647 w 3888921"/>
                  <a:gd name="connsiteY134" fmla="*/ 0 h 582384"/>
                  <a:gd name="connsiteX135" fmla="*/ 3004574 w 3888921"/>
                  <a:gd name="connsiteY135" fmla="*/ 0 h 582384"/>
                  <a:gd name="connsiteX136" fmla="*/ 3012990 w 3888921"/>
                  <a:gd name="connsiteY136" fmla="*/ 0 h 582384"/>
                  <a:gd name="connsiteX137" fmla="*/ 3023301 w 3888921"/>
                  <a:gd name="connsiteY137" fmla="*/ 0 h 582384"/>
                  <a:gd name="connsiteX138" fmla="*/ 3026226 w 3888921"/>
                  <a:gd name="connsiteY138" fmla="*/ 0 h 582384"/>
                  <a:gd name="connsiteX139" fmla="*/ 3038994 w 3888921"/>
                  <a:gd name="connsiteY139" fmla="*/ 0 h 582384"/>
                  <a:gd name="connsiteX140" fmla="*/ 3053913 w 3888921"/>
                  <a:gd name="connsiteY140" fmla="*/ 0 h 582384"/>
                  <a:gd name="connsiteX141" fmla="*/ 3068450 w 3888921"/>
                  <a:gd name="connsiteY141" fmla="*/ 0 h 582384"/>
                  <a:gd name="connsiteX142" fmla="*/ 3070131 w 3888921"/>
                  <a:gd name="connsiteY142" fmla="*/ 0 h 582384"/>
                  <a:gd name="connsiteX143" fmla="*/ 3083368 w 3888921"/>
                  <a:gd name="connsiteY143" fmla="*/ 0 h 582384"/>
                  <a:gd name="connsiteX144" fmla="*/ 3090102 w 3888921"/>
                  <a:gd name="connsiteY144" fmla="*/ 0 h 582384"/>
                  <a:gd name="connsiteX145" fmla="*/ 3091785 w 3888921"/>
                  <a:gd name="connsiteY145" fmla="*/ 0 h 582384"/>
                  <a:gd name="connsiteX146" fmla="*/ 3105021 w 3888921"/>
                  <a:gd name="connsiteY146" fmla="*/ 0 h 582384"/>
                  <a:gd name="connsiteX147" fmla="*/ 3107478 w 3888921"/>
                  <a:gd name="connsiteY147" fmla="*/ 0 h 582384"/>
                  <a:gd name="connsiteX148" fmla="*/ 3117789 w 3888921"/>
                  <a:gd name="connsiteY148" fmla="*/ 0 h 582384"/>
                  <a:gd name="connsiteX149" fmla="*/ 3136934 w 3888921"/>
                  <a:gd name="connsiteY149" fmla="*/ 0 h 582384"/>
                  <a:gd name="connsiteX150" fmla="*/ 3142368 w 3888921"/>
                  <a:gd name="connsiteY150" fmla="*/ 0 h 582384"/>
                  <a:gd name="connsiteX151" fmla="*/ 3147244 w 3888921"/>
                  <a:gd name="connsiteY151" fmla="*/ 0 h 582384"/>
                  <a:gd name="connsiteX152" fmla="*/ 3150170 w 3888921"/>
                  <a:gd name="connsiteY152" fmla="*/ 0 h 582384"/>
                  <a:gd name="connsiteX153" fmla="*/ 3158586 w 3888921"/>
                  <a:gd name="connsiteY153" fmla="*/ 0 h 582384"/>
                  <a:gd name="connsiteX154" fmla="*/ 3168897 w 3888921"/>
                  <a:gd name="connsiteY154" fmla="*/ 0 h 582384"/>
                  <a:gd name="connsiteX155" fmla="*/ 3171824 w 3888921"/>
                  <a:gd name="connsiteY155" fmla="*/ 0 h 582384"/>
                  <a:gd name="connsiteX156" fmla="*/ 3186273 w 3888921"/>
                  <a:gd name="connsiteY156" fmla="*/ 0 h 582384"/>
                  <a:gd name="connsiteX157" fmla="*/ 3206244 w 3888921"/>
                  <a:gd name="connsiteY157" fmla="*/ 0 h 582384"/>
                  <a:gd name="connsiteX158" fmla="*/ 3214046 w 3888921"/>
                  <a:gd name="connsiteY158" fmla="*/ 0 h 582384"/>
                  <a:gd name="connsiteX159" fmla="*/ 3215728 w 3888921"/>
                  <a:gd name="connsiteY159" fmla="*/ 0 h 582384"/>
                  <a:gd name="connsiteX160" fmla="*/ 3221163 w 3888921"/>
                  <a:gd name="connsiteY160" fmla="*/ 0 h 582384"/>
                  <a:gd name="connsiteX161" fmla="*/ 3228964 w 3888921"/>
                  <a:gd name="connsiteY161" fmla="*/ 0 h 582384"/>
                  <a:gd name="connsiteX162" fmla="*/ 3235700 w 3888921"/>
                  <a:gd name="connsiteY162" fmla="*/ 0 h 582384"/>
                  <a:gd name="connsiteX163" fmla="*/ 3237381 w 3888921"/>
                  <a:gd name="connsiteY163" fmla="*/ 0 h 582384"/>
                  <a:gd name="connsiteX164" fmla="*/ 3250618 w 3888921"/>
                  <a:gd name="connsiteY164" fmla="*/ 0 h 582384"/>
                  <a:gd name="connsiteX165" fmla="*/ 3266311 w 3888921"/>
                  <a:gd name="connsiteY165" fmla="*/ 0 h 582384"/>
                  <a:gd name="connsiteX166" fmla="*/ 3274728 w 3888921"/>
                  <a:gd name="connsiteY166" fmla="*/ 0 h 582384"/>
                  <a:gd name="connsiteX167" fmla="*/ 3282529 w 3888921"/>
                  <a:gd name="connsiteY167" fmla="*/ 0 h 582384"/>
                  <a:gd name="connsiteX168" fmla="*/ 3285039 w 3888921"/>
                  <a:gd name="connsiteY168" fmla="*/ 0 h 582384"/>
                  <a:gd name="connsiteX169" fmla="*/ 3292840 w 3888921"/>
                  <a:gd name="connsiteY169" fmla="*/ 0 h 582384"/>
                  <a:gd name="connsiteX170" fmla="*/ 3304184 w 3888921"/>
                  <a:gd name="connsiteY170" fmla="*/ 0 h 582384"/>
                  <a:gd name="connsiteX171" fmla="*/ 3314495 w 3888921"/>
                  <a:gd name="connsiteY171" fmla="*/ 0 h 582384"/>
                  <a:gd name="connsiteX172" fmla="*/ 3317420 w 3888921"/>
                  <a:gd name="connsiteY172" fmla="*/ 0 h 582384"/>
                  <a:gd name="connsiteX173" fmla="*/ 3330188 w 3888921"/>
                  <a:gd name="connsiteY173" fmla="*/ 0 h 582384"/>
                  <a:gd name="connsiteX174" fmla="*/ 3345106 w 3888921"/>
                  <a:gd name="connsiteY174" fmla="*/ 0 h 582384"/>
                  <a:gd name="connsiteX175" fmla="*/ 3353523 w 3888921"/>
                  <a:gd name="connsiteY175" fmla="*/ 0 h 582384"/>
                  <a:gd name="connsiteX176" fmla="*/ 3361324 w 3888921"/>
                  <a:gd name="connsiteY176" fmla="*/ 0 h 582384"/>
                  <a:gd name="connsiteX177" fmla="*/ 3381296 w 3888921"/>
                  <a:gd name="connsiteY177" fmla="*/ 0 h 582384"/>
                  <a:gd name="connsiteX178" fmla="*/ 3382978 w 3888921"/>
                  <a:gd name="connsiteY178" fmla="*/ 0 h 582384"/>
                  <a:gd name="connsiteX179" fmla="*/ 3396214 w 3888921"/>
                  <a:gd name="connsiteY179" fmla="*/ 0 h 582384"/>
                  <a:gd name="connsiteX180" fmla="*/ 3398671 w 3888921"/>
                  <a:gd name="connsiteY180" fmla="*/ 0 h 582384"/>
                  <a:gd name="connsiteX181" fmla="*/ 3408982 w 3888921"/>
                  <a:gd name="connsiteY181" fmla="*/ 0 h 582384"/>
                  <a:gd name="connsiteX182" fmla="*/ 3433561 w 3888921"/>
                  <a:gd name="connsiteY182" fmla="*/ 0 h 582384"/>
                  <a:gd name="connsiteX183" fmla="*/ 3449780 w 3888921"/>
                  <a:gd name="connsiteY183" fmla="*/ 0 h 582384"/>
                  <a:gd name="connsiteX184" fmla="*/ 3460090 w 3888921"/>
                  <a:gd name="connsiteY184" fmla="*/ 0 h 582384"/>
                  <a:gd name="connsiteX185" fmla="*/ 3477466 w 3888921"/>
                  <a:gd name="connsiteY185" fmla="*/ 0 h 582384"/>
                  <a:gd name="connsiteX186" fmla="*/ 3494304 w 3888921"/>
                  <a:gd name="connsiteY186" fmla="*/ 0 h 582384"/>
                  <a:gd name="connsiteX187" fmla="*/ 3497437 w 3888921"/>
                  <a:gd name="connsiteY187" fmla="*/ 0 h 582384"/>
                  <a:gd name="connsiteX188" fmla="*/ 3512356 w 3888921"/>
                  <a:gd name="connsiteY188" fmla="*/ 0 h 582384"/>
                  <a:gd name="connsiteX189" fmla="*/ 3528574 w 3888921"/>
                  <a:gd name="connsiteY189" fmla="*/ 0 h 582384"/>
                  <a:gd name="connsiteX190" fmla="*/ 3558180 w 3888921"/>
                  <a:gd name="connsiteY190" fmla="*/ 0 h 582384"/>
                  <a:gd name="connsiteX191" fmla="*/ 3565921 w 3888921"/>
                  <a:gd name="connsiteY191" fmla="*/ 0 h 582384"/>
                  <a:gd name="connsiteX192" fmla="*/ 3573099 w 3888921"/>
                  <a:gd name="connsiteY192" fmla="*/ 0 h 582384"/>
                  <a:gd name="connsiteX193" fmla="*/ 3576232 w 3888921"/>
                  <a:gd name="connsiteY193" fmla="*/ 0 h 582384"/>
                  <a:gd name="connsiteX194" fmla="*/ 3610446 w 3888921"/>
                  <a:gd name="connsiteY194" fmla="*/ 0 h 582384"/>
                  <a:gd name="connsiteX195" fmla="*/ 3626664 w 3888921"/>
                  <a:gd name="connsiteY195" fmla="*/ 0 h 582384"/>
                  <a:gd name="connsiteX196" fmla="*/ 3636975 w 3888921"/>
                  <a:gd name="connsiteY196" fmla="*/ 0 h 582384"/>
                  <a:gd name="connsiteX197" fmla="*/ 3644716 w 3888921"/>
                  <a:gd name="connsiteY197" fmla="*/ 0 h 582384"/>
                  <a:gd name="connsiteX198" fmla="*/ 3661554 w 3888921"/>
                  <a:gd name="connsiteY198" fmla="*/ 0 h 582384"/>
                  <a:gd name="connsiteX199" fmla="*/ 3674322 w 3888921"/>
                  <a:gd name="connsiteY199" fmla="*/ 0 h 582384"/>
                  <a:gd name="connsiteX200" fmla="*/ 3689241 w 3888921"/>
                  <a:gd name="connsiteY200" fmla="*/ 0 h 582384"/>
                  <a:gd name="connsiteX201" fmla="*/ 3705459 w 3888921"/>
                  <a:gd name="connsiteY201" fmla="*/ 0 h 582384"/>
                  <a:gd name="connsiteX202" fmla="*/ 3725430 w 3888921"/>
                  <a:gd name="connsiteY202" fmla="*/ 0 h 582384"/>
                  <a:gd name="connsiteX203" fmla="*/ 3740349 w 3888921"/>
                  <a:gd name="connsiteY203" fmla="*/ 0 h 582384"/>
                  <a:gd name="connsiteX204" fmla="*/ 3742806 w 3888921"/>
                  <a:gd name="connsiteY204" fmla="*/ 0 h 582384"/>
                  <a:gd name="connsiteX205" fmla="*/ 3753117 w 3888921"/>
                  <a:gd name="connsiteY205" fmla="*/ 0 h 582384"/>
                  <a:gd name="connsiteX206" fmla="*/ 3756042 w 3888921"/>
                  <a:gd name="connsiteY206" fmla="*/ 0 h 582384"/>
                  <a:gd name="connsiteX207" fmla="*/ 3777696 w 3888921"/>
                  <a:gd name="connsiteY207" fmla="*/ 0 h 582384"/>
                  <a:gd name="connsiteX208" fmla="*/ 3785497 w 3888921"/>
                  <a:gd name="connsiteY208" fmla="*/ 0 h 582384"/>
                  <a:gd name="connsiteX209" fmla="*/ 3793914 w 3888921"/>
                  <a:gd name="connsiteY209" fmla="*/ 0 h 582384"/>
                  <a:gd name="connsiteX210" fmla="*/ 3804225 w 3888921"/>
                  <a:gd name="connsiteY210" fmla="*/ 0 h 582384"/>
                  <a:gd name="connsiteX211" fmla="*/ 3819918 w 3888921"/>
                  <a:gd name="connsiteY211" fmla="*/ 0 h 582384"/>
                  <a:gd name="connsiteX212" fmla="*/ 3821601 w 3888921"/>
                  <a:gd name="connsiteY212" fmla="*/ 0 h 582384"/>
                  <a:gd name="connsiteX213" fmla="*/ 3834837 w 3888921"/>
                  <a:gd name="connsiteY213" fmla="*/ 0 h 582384"/>
                  <a:gd name="connsiteX214" fmla="*/ 3841572 w 3888921"/>
                  <a:gd name="connsiteY214" fmla="*/ 0 h 582384"/>
                  <a:gd name="connsiteX215" fmla="*/ 3849373 w 3888921"/>
                  <a:gd name="connsiteY215" fmla="*/ 0 h 582384"/>
                  <a:gd name="connsiteX216" fmla="*/ 3856491 w 3888921"/>
                  <a:gd name="connsiteY216" fmla="*/ 0 h 582384"/>
                  <a:gd name="connsiteX217" fmla="*/ 3864292 w 3888921"/>
                  <a:gd name="connsiteY217" fmla="*/ 0 h 582384"/>
                  <a:gd name="connsiteX218" fmla="*/ 3872709 w 3888921"/>
                  <a:gd name="connsiteY218" fmla="*/ 0 h 582384"/>
                  <a:gd name="connsiteX219" fmla="*/ 3888402 w 3888921"/>
                  <a:gd name="connsiteY219" fmla="*/ 0 h 582384"/>
                  <a:gd name="connsiteX220" fmla="*/ 3888921 w 3888921"/>
                  <a:gd name="connsiteY220" fmla="*/ 0 h 582384"/>
                  <a:gd name="connsiteX221" fmla="*/ 3743325 w 3888921"/>
                  <a:gd name="connsiteY221" fmla="*/ 582384 h 582384"/>
                  <a:gd name="connsiteX222" fmla="*/ 3742806 w 3888921"/>
                  <a:gd name="connsiteY222" fmla="*/ 582384 h 582384"/>
                  <a:gd name="connsiteX223" fmla="*/ 3727113 w 3888921"/>
                  <a:gd name="connsiteY223" fmla="*/ 582384 h 582384"/>
                  <a:gd name="connsiteX224" fmla="*/ 3718696 w 3888921"/>
                  <a:gd name="connsiteY224" fmla="*/ 582384 h 582384"/>
                  <a:gd name="connsiteX225" fmla="*/ 3710895 w 3888921"/>
                  <a:gd name="connsiteY225" fmla="*/ 582384 h 582384"/>
                  <a:gd name="connsiteX226" fmla="*/ 3703777 w 3888921"/>
                  <a:gd name="connsiteY226" fmla="*/ 582384 h 582384"/>
                  <a:gd name="connsiteX227" fmla="*/ 3695976 w 3888921"/>
                  <a:gd name="connsiteY227" fmla="*/ 582384 h 582384"/>
                  <a:gd name="connsiteX228" fmla="*/ 3689241 w 3888921"/>
                  <a:gd name="connsiteY228" fmla="*/ 582384 h 582384"/>
                  <a:gd name="connsiteX229" fmla="*/ 3676005 w 3888921"/>
                  <a:gd name="connsiteY229" fmla="*/ 582384 h 582384"/>
                  <a:gd name="connsiteX230" fmla="*/ 3674322 w 3888921"/>
                  <a:gd name="connsiteY230" fmla="*/ 582384 h 582384"/>
                  <a:gd name="connsiteX231" fmla="*/ 3658629 w 3888921"/>
                  <a:gd name="connsiteY231" fmla="*/ 582384 h 582384"/>
                  <a:gd name="connsiteX232" fmla="*/ 3648318 w 3888921"/>
                  <a:gd name="connsiteY232" fmla="*/ 582384 h 582384"/>
                  <a:gd name="connsiteX233" fmla="*/ 3639901 w 3888921"/>
                  <a:gd name="connsiteY233" fmla="*/ 582384 h 582384"/>
                  <a:gd name="connsiteX234" fmla="*/ 3632100 w 3888921"/>
                  <a:gd name="connsiteY234" fmla="*/ 582384 h 582384"/>
                  <a:gd name="connsiteX235" fmla="*/ 3610446 w 3888921"/>
                  <a:gd name="connsiteY235" fmla="*/ 582384 h 582384"/>
                  <a:gd name="connsiteX236" fmla="*/ 3607521 w 3888921"/>
                  <a:gd name="connsiteY236" fmla="*/ 582384 h 582384"/>
                  <a:gd name="connsiteX237" fmla="*/ 3597210 w 3888921"/>
                  <a:gd name="connsiteY237" fmla="*/ 582384 h 582384"/>
                  <a:gd name="connsiteX238" fmla="*/ 3594753 w 3888921"/>
                  <a:gd name="connsiteY238" fmla="*/ 582384 h 582384"/>
                  <a:gd name="connsiteX239" fmla="*/ 3579834 w 3888921"/>
                  <a:gd name="connsiteY239" fmla="*/ 582384 h 582384"/>
                  <a:gd name="connsiteX240" fmla="*/ 3559863 w 3888921"/>
                  <a:gd name="connsiteY240" fmla="*/ 582384 h 582384"/>
                  <a:gd name="connsiteX241" fmla="*/ 3543645 w 3888921"/>
                  <a:gd name="connsiteY241" fmla="*/ 582384 h 582384"/>
                  <a:gd name="connsiteX242" fmla="*/ 3528726 w 3888921"/>
                  <a:gd name="connsiteY242" fmla="*/ 582384 h 582384"/>
                  <a:gd name="connsiteX243" fmla="*/ 3515958 w 3888921"/>
                  <a:gd name="connsiteY243" fmla="*/ 582384 h 582384"/>
                  <a:gd name="connsiteX244" fmla="*/ 3499120 w 3888921"/>
                  <a:gd name="connsiteY244" fmla="*/ 582384 h 582384"/>
                  <a:gd name="connsiteX245" fmla="*/ 3491379 w 3888921"/>
                  <a:gd name="connsiteY245" fmla="*/ 582384 h 582384"/>
                  <a:gd name="connsiteX246" fmla="*/ 3481068 w 3888921"/>
                  <a:gd name="connsiteY246" fmla="*/ 582384 h 582384"/>
                  <a:gd name="connsiteX247" fmla="*/ 3464850 w 3888921"/>
                  <a:gd name="connsiteY247" fmla="*/ 582384 h 582384"/>
                  <a:gd name="connsiteX248" fmla="*/ 3430636 w 3888921"/>
                  <a:gd name="connsiteY248" fmla="*/ 582384 h 582384"/>
                  <a:gd name="connsiteX249" fmla="*/ 3427503 w 3888921"/>
                  <a:gd name="connsiteY249" fmla="*/ 582384 h 582384"/>
                  <a:gd name="connsiteX250" fmla="*/ 3420325 w 3888921"/>
                  <a:gd name="connsiteY250" fmla="*/ 582384 h 582384"/>
                  <a:gd name="connsiteX251" fmla="*/ 3412584 w 3888921"/>
                  <a:gd name="connsiteY251" fmla="*/ 582384 h 582384"/>
                  <a:gd name="connsiteX252" fmla="*/ 3382978 w 3888921"/>
                  <a:gd name="connsiteY252" fmla="*/ 582384 h 582384"/>
                  <a:gd name="connsiteX253" fmla="*/ 3366760 w 3888921"/>
                  <a:gd name="connsiteY253" fmla="*/ 582384 h 582384"/>
                  <a:gd name="connsiteX254" fmla="*/ 3351842 w 3888921"/>
                  <a:gd name="connsiteY254" fmla="*/ 582384 h 582384"/>
                  <a:gd name="connsiteX255" fmla="*/ 3348708 w 3888921"/>
                  <a:gd name="connsiteY255" fmla="*/ 582384 h 582384"/>
                  <a:gd name="connsiteX256" fmla="*/ 3331870 w 3888921"/>
                  <a:gd name="connsiteY256" fmla="*/ 582384 h 582384"/>
                  <a:gd name="connsiteX257" fmla="*/ 3314495 w 3888921"/>
                  <a:gd name="connsiteY257" fmla="*/ 582384 h 582384"/>
                  <a:gd name="connsiteX258" fmla="*/ 3304184 w 3888921"/>
                  <a:gd name="connsiteY258" fmla="*/ 582384 h 582384"/>
                  <a:gd name="connsiteX259" fmla="*/ 3287966 w 3888921"/>
                  <a:gd name="connsiteY259" fmla="*/ 582384 h 582384"/>
                  <a:gd name="connsiteX260" fmla="*/ 3263386 w 3888921"/>
                  <a:gd name="connsiteY260" fmla="*/ 582384 h 582384"/>
                  <a:gd name="connsiteX261" fmla="*/ 3253075 w 3888921"/>
                  <a:gd name="connsiteY261" fmla="*/ 582384 h 582384"/>
                  <a:gd name="connsiteX262" fmla="*/ 3250618 w 3888921"/>
                  <a:gd name="connsiteY262" fmla="*/ 582384 h 582384"/>
                  <a:gd name="connsiteX263" fmla="*/ 3237383 w 3888921"/>
                  <a:gd name="connsiteY263" fmla="*/ 582384 h 582384"/>
                  <a:gd name="connsiteX264" fmla="*/ 3235700 w 3888921"/>
                  <a:gd name="connsiteY264" fmla="*/ 582384 h 582384"/>
                  <a:gd name="connsiteX265" fmla="*/ 3215728 w 3888921"/>
                  <a:gd name="connsiteY265" fmla="*/ 582384 h 582384"/>
                  <a:gd name="connsiteX266" fmla="*/ 3207927 w 3888921"/>
                  <a:gd name="connsiteY266" fmla="*/ 582384 h 582384"/>
                  <a:gd name="connsiteX267" fmla="*/ 3199510 w 3888921"/>
                  <a:gd name="connsiteY267" fmla="*/ 582384 h 582384"/>
                  <a:gd name="connsiteX268" fmla="*/ 3184592 w 3888921"/>
                  <a:gd name="connsiteY268" fmla="*/ 582384 h 582384"/>
                  <a:gd name="connsiteX269" fmla="*/ 3171824 w 3888921"/>
                  <a:gd name="connsiteY269" fmla="*/ 582384 h 582384"/>
                  <a:gd name="connsiteX270" fmla="*/ 3168898 w 3888921"/>
                  <a:gd name="connsiteY270" fmla="*/ 582384 h 582384"/>
                  <a:gd name="connsiteX271" fmla="*/ 3158588 w 3888921"/>
                  <a:gd name="connsiteY271" fmla="*/ 582384 h 582384"/>
                  <a:gd name="connsiteX272" fmla="*/ 3147244 w 3888921"/>
                  <a:gd name="connsiteY272" fmla="*/ 582384 h 582384"/>
                  <a:gd name="connsiteX273" fmla="*/ 3139443 w 3888921"/>
                  <a:gd name="connsiteY273" fmla="*/ 582384 h 582384"/>
                  <a:gd name="connsiteX274" fmla="*/ 3136934 w 3888921"/>
                  <a:gd name="connsiteY274" fmla="*/ 582384 h 582384"/>
                  <a:gd name="connsiteX275" fmla="*/ 3129132 w 3888921"/>
                  <a:gd name="connsiteY275" fmla="*/ 582384 h 582384"/>
                  <a:gd name="connsiteX276" fmla="*/ 3120716 w 3888921"/>
                  <a:gd name="connsiteY276" fmla="*/ 582384 h 582384"/>
                  <a:gd name="connsiteX277" fmla="*/ 3105023 w 3888921"/>
                  <a:gd name="connsiteY277" fmla="*/ 582384 h 582384"/>
                  <a:gd name="connsiteX278" fmla="*/ 3091785 w 3888921"/>
                  <a:gd name="connsiteY278" fmla="*/ 582384 h 582384"/>
                  <a:gd name="connsiteX279" fmla="*/ 3090104 w 3888921"/>
                  <a:gd name="connsiteY279" fmla="*/ 582384 h 582384"/>
                  <a:gd name="connsiteX280" fmla="*/ 3083368 w 3888921"/>
                  <a:gd name="connsiteY280" fmla="*/ 582384 h 582384"/>
                  <a:gd name="connsiteX281" fmla="*/ 3075567 w 3888921"/>
                  <a:gd name="connsiteY281" fmla="*/ 582384 h 582384"/>
                  <a:gd name="connsiteX282" fmla="*/ 3070132 w 3888921"/>
                  <a:gd name="connsiteY282" fmla="*/ 582384 h 582384"/>
                  <a:gd name="connsiteX283" fmla="*/ 3068450 w 3888921"/>
                  <a:gd name="connsiteY283" fmla="*/ 582384 h 582384"/>
                  <a:gd name="connsiteX284" fmla="*/ 3060648 w 3888921"/>
                  <a:gd name="connsiteY284" fmla="*/ 582384 h 582384"/>
                  <a:gd name="connsiteX285" fmla="*/ 3040677 w 3888921"/>
                  <a:gd name="connsiteY285" fmla="*/ 582384 h 582384"/>
                  <a:gd name="connsiteX286" fmla="*/ 3026228 w 3888921"/>
                  <a:gd name="connsiteY286" fmla="*/ 582384 h 582384"/>
                  <a:gd name="connsiteX287" fmla="*/ 3023301 w 3888921"/>
                  <a:gd name="connsiteY287" fmla="*/ 582384 h 582384"/>
                  <a:gd name="connsiteX288" fmla="*/ 3012990 w 3888921"/>
                  <a:gd name="connsiteY288" fmla="*/ 582384 h 582384"/>
                  <a:gd name="connsiteX289" fmla="*/ 3004574 w 3888921"/>
                  <a:gd name="connsiteY289" fmla="*/ 582384 h 582384"/>
                  <a:gd name="connsiteX290" fmla="*/ 3001648 w 3888921"/>
                  <a:gd name="connsiteY290" fmla="*/ 582384 h 582384"/>
                  <a:gd name="connsiteX291" fmla="*/ 2996772 w 3888921"/>
                  <a:gd name="connsiteY291" fmla="*/ 582384 h 582384"/>
                  <a:gd name="connsiteX292" fmla="*/ 2991338 w 3888921"/>
                  <a:gd name="connsiteY292" fmla="*/ 582384 h 582384"/>
                  <a:gd name="connsiteX293" fmla="*/ 2972193 w 3888921"/>
                  <a:gd name="connsiteY293" fmla="*/ 582384 h 582384"/>
                  <a:gd name="connsiteX294" fmla="*/ 2961882 w 3888921"/>
                  <a:gd name="connsiteY294" fmla="*/ 582384 h 582384"/>
                  <a:gd name="connsiteX295" fmla="*/ 2959425 w 3888921"/>
                  <a:gd name="connsiteY295" fmla="*/ 582384 h 582384"/>
                  <a:gd name="connsiteX296" fmla="*/ 2946189 w 3888921"/>
                  <a:gd name="connsiteY296" fmla="*/ 582384 h 582384"/>
                  <a:gd name="connsiteX297" fmla="*/ 2944506 w 3888921"/>
                  <a:gd name="connsiteY297" fmla="*/ 582384 h 582384"/>
                  <a:gd name="connsiteX298" fmla="*/ 2937772 w 3888921"/>
                  <a:gd name="connsiteY298" fmla="*/ 582384 h 582384"/>
                  <a:gd name="connsiteX299" fmla="*/ 2924535 w 3888921"/>
                  <a:gd name="connsiteY299" fmla="*/ 582384 h 582384"/>
                  <a:gd name="connsiteX300" fmla="*/ 2922853 w 3888921"/>
                  <a:gd name="connsiteY300" fmla="*/ 582384 h 582384"/>
                  <a:gd name="connsiteX301" fmla="*/ 2908317 w 3888921"/>
                  <a:gd name="connsiteY301" fmla="*/ 582384 h 582384"/>
                  <a:gd name="connsiteX302" fmla="*/ 2893398 w 3888921"/>
                  <a:gd name="connsiteY302" fmla="*/ 582384 h 582384"/>
                  <a:gd name="connsiteX303" fmla="*/ 2880630 w 3888921"/>
                  <a:gd name="connsiteY303" fmla="*/ 582384 h 582384"/>
                  <a:gd name="connsiteX304" fmla="*/ 2877705 w 3888921"/>
                  <a:gd name="connsiteY304" fmla="*/ 582384 h 582384"/>
                  <a:gd name="connsiteX305" fmla="*/ 2867394 w 3888921"/>
                  <a:gd name="connsiteY305" fmla="*/ 582384 h 582384"/>
                  <a:gd name="connsiteX306" fmla="*/ 2858977 w 3888921"/>
                  <a:gd name="connsiteY306" fmla="*/ 582384 h 582384"/>
                  <a:gd name="connsiteX307" fmla="*/ 2856051 w 3888921"/>
                  <a:gd name="connsiteY307" fmla="*/ 582384 h 582384"/>
                  <a:gd name="connsiteX308" fmla="*/ 2845740 w 3888921"/>
                  <a:gd name="connsiteY308" fmla="*/ 582384 h 582384"/>
                  <a:gd name="connsiteX309" fmla="*/ 2829522 w 3888921"/>
                  <a:gd name="connsiteY309" fmla="*/ 582384 h 582384"/>
                  <a:gd name="connsiteX310" fmla="*/ 2813829 w 3888921"/>
                  <a:gd name="connsiteY310" fmla="*/ 582384 h 582384"/>
                  <a:gd name="connsiteX311" fmla="*/ 2798910 w 3888921"/>
                  <a:gd name="connsiteY311" fmla="*/ 582384 h 582384"/>
                  <a:gd name="connsiteX312" fmla="*/ 2792175 w 3888921"/>
                  <a:gd name="connsiteY312" fmla="*/ 582384 h 582384"/>
                  <a:gd name="connsiteX313" fmla="*/ 2778939 w 3888921"/>
                  <a:gd name="connsiteY313" fmla="*/ 582384 h 582384"/>
                  <a:gd name="connsiteX314" fmla="*/ 2777256 w 3888921"/>
                  <a:gd name="connsiteY314" fmla="*/ 582384 h 582384"/>
                  <a:gd name="connsiteX315" fmla="*/ 2735034 w 3888921"/>
                  <a:gd name="connsiteY315" fmla="*/ 582384 h 582384"/>
                  <a:gd name="connsiteX316" fmla="*/ 2713380 w 3888921"/>
                  <a:gd name="connsiteY316" fmla="*/ 582384 h 582384"/>
                  <a:gd name="connsiteX317" fmla="*/ 2710455 w 3888921"/>
                  <a:gd name="connsiteY317" fmla="*/ 582384 h 582384"/>
                  <a:gd name="connsiteX318" fmla="*/ 2700144 w 3888921"/>
                  <a:gd name="connsiteY318" fmla="*/ 582384 h 582384"/>
                  <a:gd name="connsiteX319" fmla="*/ 2646579 w 3888921"/>
                  <a:gd name="connsiteY319" fmla="*/ 582384 h 582384"/>
                  <a:gd name="connsiteX320" fmla="*/ 2631660 w 3888921"/>
                  <a:gd name="connsiteY320" fmla="*/ 582384 h 582384"/>
                  <a:gd name="connsiteX321" fmla="*/ 2602055 w 3888921"/>
                  <a:gd name="connsiteY321" fmla="*/ 582384 h 582384"/>
                  <a:gd name="connsiteX322" fmla="*/ 2567784 w 3888921"/>
                  <a:gd name="connsiteY322" fmla="*/ 582384 h 582384"/>
                  <a:gd name="connsiteX323" fmla="*/ 2533571 w 3888921"/>
                  <a:gd name="connsiteY323" fmla="*/ 582384 h 582384"/>
                  <a:gd name="connsiteX324" fmla="*/ 2523260 w 3888921"/>
                  <a:gd name="connsiteY324" fmla="*/ 582384 h 582384"/>
                  <a:gd name="connsiteX325" fmla="*/ 2469695 w 3888921"/>
                  <a:gd name="connsiteY325" fmla="*/ 582384 h 582384"/>
                  <a:gd name="connsiteX326" fmla="*/ 2454776 w 3888921"/>
                  <a:gd name="connsiteY326" fmla="*/ 582384 h 582384"/>
                  <a:gd name="connsiteX327" fmla="*/ 2434804 w 3888921"/>
                  <a:gd name="connsiteY327" fmla="*/ 582384 h 582384"/>
                  <a:gd name="connsiteX328" fmla="*/ 2390900 w 3888921"/>
                  <a:gd name="connsiteY328" fmla="*/ 582384 h 582384"/>
                  <a:gd name="connsiteX329" fmla="*/ 2366320 w 3888921"/>
                  <a:gd name="connsiteY329" fmla="*/ 582384 h 582384"/>
                  <a:gd name="connsiteX330" fmla="*/ 2356010 w 3888921"/>
                  <a:gd name="connsiteY330" fmla="*/ 582384 h 582384"/>
                  <a:gd name="connsiteX331" fmla="*/ 2310861 w 3888921"/>
                  <a:gd name="connsiteY331" fmla="*/ 582384 h 582384"/>
                  <a:gd name="connsiteX332" fmla="*/ 2302444 w 3888921"/>
                  <a:gd name="connsiteY332" fmla="*/ 582384 h 582384"/>
                  <a:gd name="connsiteX333" fmla="*/ 2287526 w 3888921"/>
                  <a:gd name="connsiteY333" fmla="*/ 582384 h 582384"/>
                  <a:gd name="connsiteX334" fmla="*/ 2242377 w 3888921"/>
                  <a:gd name="connsiteY334" fmla="*/ 582384 h 582384"/>
                  <a:gd name="connsiteX335" fmla="*/ 2232066 w 3888921"/>
                  <a:gd name="connsiteY335" fmla="*/ 582384 h 582384"/>
                  <a:gd name="connsiteX336" fmla="*/ 2223650 w 3888921"/>
                  <a:gd name="connsiteY336" fmla="*/ 582384 h 582384"/>
                  <a:gd name="connsiteX337" fmla="*/ 2201992 w 3888921"/>
                  <a:gd name="connsiteY337" fmla="*/ 582384 h 582384"/>
                  <a:gd name="connsiteX338" fmla="*/ 2178501 w 3888921"/>
                  <a:gd name="connsiteY338" fmla="*/ 582384 h 582384"/>
                  <a:gd name="connsiteX339" fmla="*/ 2163583 w 3888921"/>
                  <a:gd name="connsiteY339" fmla="*/ 582384 h 582384"/>
                  <a:gd name="connsiteX340" fmla="*/ 2143611 w 3888921"/>
                  <a:gd name="connsiteY340" fmla="*/ 582384 h 582384"/>
                  <a:gd name="connsiteX341" fmla="*/ 2133509 w 3888921"/>
                  <a:gd name="connsiteY341" fmla="*/ 582384 h 582384"/>
                  <a:gd name="connsiteX342" fmla="*/ 2123198 w 3888921"/>
                  <a:gd name="connsiteY342" fmla="*/ 582384 h 582384"/>
                  <a:gd name="connsiteX343" fmla="*/ 2099706 w 3888921"/>
                  <a:gd name="connsiteY343" fmla="*/ 582384 h 582384"/>
                  <a:gd name="connsiteX344" fmla="*/ 2075127 w 3888921"/>
                  <a:gd name="connsiteY344" fmla="*/ 582384 h 582384"/>
                  <a:gd name="connsiteX345" fmla="*/ 2069633 w 3888921"/>
                  <a:gd name="connsiteY345" fmla="*/ 582384 h 582384"/>
                  <a:gd name="connsiteX346" fmla="*/ 2064816 w 3888921"/>
                  <a:gd name="connsiteY346" fmla="*/ 582384 h 582384"/>
                  <a:gd name="connsiteX347" fmla="*/ 2054714 w 3888921"/>
                  <a:gd name="connsiteY347" fmla="*/ 582384 h 582384"/>
                  <a:gd name="connsiteX348" fmla="*/ 2034742 w 3888921"/>
                  <a:gd name="connsiteY348" fmla="*/ 582384 h 582384"/>
                  <a:gd name="connsiteX349" fmla="*/ 2011251 w 3888921"/>
                  <a:gd name="connsiteY349" fmla="*/ 582384 h 582384"/>
                  <a:gd name="connsiteX350" fmla="*/ 1996332 w 3888921"/>
                  <a:gd name="connsiteY350" fmla="*/ 582384 h 582384"/>
                  <a:gd name="connsiteX351" fmla="*/ 1990838 w 3888921"/>
                  <a:gd name="connsiteY351" fmla="*/ 582384 h 582384"/>
                  <a:gd name="connsiteX352" fmla="*/ 1966258 w 3888921"/>
                  <a:gd name="connsiteY352" fmla="*/ 582384 h 582384"/>
                  <a:gd name="connsiteX353" fmla="*/ 1955948 w 3888921"/>
                  <a:gd name="connsiteY353" fmla="*/ 582384 h 582384"/>
                  <a:gd name="connsiteX354" fmla="*/ 1932456 w 3888921"/>
                  <a:gd name="connsiteY354" fmla="*/ 582384 h 582384"/>
                  <a:gd name="connsiteX355" fmla="*/ 1910799 w 3888921"/>
                  <a:gd name="connsiteY355" fmla="*/ 582384 h 582384"/>
                  <a:gd name="connsiteX356" fmla="*/ 1902382 w 3888921"/>
                  <a:gd name="connsiteY356" fmla="*/ 582384 h 582384"/>
                  <a:gd name="connsiteX357" fmla="*/ 1887464 w 3888921"/>
                  <a:gd name="connsiteY357" fmla="*/ 582384 h 582384"/>
                  <a:gd name="connsiteX358" fmla="*/ 1842315 w 3888921"/>
                  <a:gd name="connsiteY358" fmla="*/ 582384 h 582384"/>
                  <a:gd name="connsiteX359" fmla="*/ 1832004 w 3888921"/>
                  <a:gd name="connsiteY359" fmla="*/ 582384 h 582384"/>
                  <a:gd name="connsiteX360" fmla="*/ 1823588 w 3888921"/>
                  <a:gd name="connsiteY360" fmla="*/ 582384 h 582384"/>
                  <a:gd name="connsiteX361" fmla="*/ 1778439 w 3888921"/>
                  <a:gd name="connsiteY361" fmla="*/ 582384 h 582384"/>
                  <a:gd name="connsiteX362" fmla="*/ 1763520 w 3888921"/>
                  <a:gd name="connsiteY362" fmla="*/ 582384 h 582384"/>
                  <a:gd name="connsiteX363" fmla="*/ 1743549 w 3888921"/>
                  <a:gd name="connsiteY363" fmla="*/ 582384 h 582384"/>
                  <a:gd name="connsiteX364" fmla="*/ 1699644 w 3888921"/>
                  <a:gd name="connsiteY364" fmla="*/ 582384 h 582384"/>
                  <a:gd name="connsiteX365" fmla="*/ 1675065 w 3888921"/>
                  <a:gd name="connsiteY365" fmla="*/ 582384 h 582384"/>
                  <a:gd name="connsiteX366" fmla="*/ 1664754 w 3888921"/>
                  <a:gd name="connsiteY366" fmla="*/ 582384 h 582384"/>
                  <a:gd name="connsiteX367" fmla="*/ 1611189 w 3888921"/>
                  <a:gd name="connsiteY367" fmla="*/ 582384 h 582384"/>
                  <a:gd name="connsiteX368" fmla="*/ 1596270 w 3888921"/>
                  <a:gd name="connsiteY368" fmla="*/ 582384 h 582384"/>
                  <a:gd name="connsiteX369" fmla="*/ 1566665 w 3888921"/>
                  <a:gd name="connsiteY369" fmla="*/ 582384 h 582384"/>
                  <a:gd name="connsiteX370" fmla="*/ 1532394 w 3888921"/>
                  <a:gd name="connsiteY370" fmla="*/ 582384 h 582384"/>
                  <a:gd name="connsiteX371" fmla="*/ 1498181 w 3888921"/>
                  <a:gd name="connsiteY371" fmla="*/ 582384 h 582384"/>
                  <a:gd name="connsiteX372" fmla="*/ 1487870 w 3888921"/>
                  <a:gd name="connsiteY372" fmla="*/ 582384 h 582384"/>
                  <a:gd name="connsiteX373" fmla="*/ 1434304 w 3888921"/>
                  <a:gd name="connsiteY373" fmla="*/ 582384 h 582384"/>
                  <a:gd name="connsiteX374" fmla="*/ 1419386 w 3888921"/>
                  <a:gd name="connsiteY374" fmla="*/ 582384 h 582384"/>
                  <a:gd name="connsiteX375" fmla="*/ 1399414 w 3888921"/>
                  <a:gd name="connsiteY375" fmla="*/ 582384 h 582384"/>
                  <a:gd name="connsiteX376" fmla="*/ 1355510 w 3888921"/>
                  <a:gd name="connsiteY376" fmla="*/ 582384 h 582384"/>
                  <a:gd name="connsiteX377" fmla="*/ 1330930 w 3888921"/>
                  <a:gd name="connsiteY377" fmla="*/ 582384 h 582384"/>
                  <a:gd name="connsiteX378" fmla="*/ 1320620 w 3888921"/>
                  <a:gd name="connsiteY378" fmla="*/ 582384 h 582384"/>
                  <a:gd name="connsiteX379" fmla="*/ 1304927 w 3888921"/>
                  <a:gd name="connsiteY379" fmla="*/ 582384 h 582384"/>
                  <a:gd name="connsiteX380" fmla="*/ 1275471 w 3888921"/>
                  <a:gd name="connsiteY380" fmla="*/ 582384 h 582384"/>
                  <a:gd name="connsiteX381" fmla="*/ 1267054 w 3888921"/>
                  <a:gd name="connsiteY381" fmla="*/ 582384 h 582384"/>
                  <a:gd name="connsiteX382" fmla="*/ 1252135 w 3888921"/>
                  <a:gd name="connsiteY382" fmla="*/ 582384 h 582384"/>
                  <a:gd name="connsiteX383" fmla="*/ 1236443 w 3888921"/>
                  <a:gd name="connsiteY383" fmla="*/ 582384 h 582384"/>
                  <a:gd name="connsiteX384" fmla="*/ 1226132 w 3888921"/>
                  <a:gd name="connsiteY384" fmla="*/ 582384 h 582384"/>
                  <a:gd name="connsiteX385" fmla="*/ 1206987 w 3888921"/>
                  <a:gd name="connsiteY385" fmla="*/ 582384 h 582384"/>
                  <a:gd name="connsiteX386" fmla="*/ 1196676 w 3888921"/>
                  <a:gd name="connsiteY386" fmla="*/ 582384 h 582384"/>
                  <a:gd name="connsiteX387" fmla="*/ 1188259 w 3888921"/>
                  <a:gd name="connsiteY387" fmla="*/ 582384 h 582384"/>
                  <a:gd name="connsiteX388" fmla="*/ 1172567 w 3888921"/>
                  <a:gd name="connsiteY388" fmla="*/ 582384 h 582384"/>
                  <a:gd name="connsiteX389" fmla="*/ 1157648 w 3888921"/>
                  <a:gd name="connsiteY389" fmla="*/ 582384 h 582384"/>
                  <a:gd name="connsiteX390" fmla="*/ 1143111 w 3888921"/>
                  <a:gd name="connsiteY390" fmla="*/ 582384 h 582384"/>
                  <a:gd name="connsiteX391" fmla="*/ 1137676 w 3888921"/>
                  <a:gd name="connsiteY391" fmla="*/ 582384 h 582384"/>
                  <a:gd name="connsiteX392" fmla="*/ 1128192 w 3888921"/>
                  <a:gd name="connsiteY392" fmla="*/ 582384 h 582384"/>
                  <a:gd name="connsiteX393" fmla="*/ 1108221 w 3888921"/>
                  <a:gd name="connsiteY393" fmla="*/ 582384 h 582384"/>
                  <a:gd name="connsiteX394" fmla="*/ 1093772 w 3888921"/>
                  <a:gd name="connsiteY394" fmla="*/ 582384 h 582384"/>
                  <a:gd name="connsiteX395" fmla="*/ 1069192 w 3888921"/>
                  <a:gd name="connsiteY395" fmla="*/ 582384 h 582384"/>
                  <a:gd name="connsiteX396" fmla="*/ 1064316 w 3888921"/>
                  <a:gd name="connsiteY396" fmla="*/ 582384 h 582384"/>
                  <a:gd name="connsiteX397" fmla="*/ 1058882 w 3888921"/>
                  <a:gd name="connsiteY397" fmla="*/ 582384 h 582384"/>
                  <a:gd name="connsiteX398" fmla="*/ 1039737 w 3888921"/>
                  <a:gd name="connsiteY398" fmla="*/ 582384 h 582384"/>
                  <a:gd name="connsiteX399" fmla="*/ 1029426 w 3888921"/>
                  <a:gd name="connsiteY399" fmla="*/ 582384 h 582384"/>
                  <a:gd name="connsiteX400" fmla="*/ 1013733 w 3888921"/>
                  <a:gd name="connsiteY400" fmla="*/ 582384 h 582384"/>
                  <a:gd name="connsiteX401" fmla="*/ 1005316 w 3888921"/>
                  <a:gd name="connsiteY401" fmla="*/ 582384 h 582384"/>
                  <a:gd name="connsiteX402" fmla="*/ 990398 w 3888921"/>
                  <a:gd name="connsiteY402" fmla="*/ 582384 h 582384"/>
                  <a:gd name="connsiteX403" fmla="*/ 975861 w 3888921"/>
                  <a:gd name="connsiteY403" fmla="*/ 582384 h 582384"/>
                  <a:gd name="connsiteX404" fmla="*/ 960942 w 3888921"/>
                  <a:gd name="connsiteY404" fmla="*/ 582384 h 582384"/>
                  <a:gd name="connsiteX405" fmla="*/ 945249 w 3888921"/>
                  <a:gd name="connsiteY405" fmla="*/ 582384 h 582384"/>
                  <a:gd name="connsiteX406" fmla="*/ 934938 w 3888921"/>
                  <a:gd name="connsiteY406" fmla="*/ 582384 h 582384"/>
                  <a:gd name="connsiteX407" fmla="*/ 926522 w 3888921"/>
                  <a:gd name="connsiteY407" fmla="*/ 582384 h 582384"/>
                  <a:gd name="connsiteX408" fmla="*/ 897066 w 3888921"/>
                  <a:gd name="connsiteY408" fmla="*/ 582384 h 582384"/>
                  <a:gd name="connsiteX409" fmla="*/ 881373 w 3888921"/>
                  <a:gd name="connsiteY409" fmla="*/ 582384 h 582384"/>
                  <a:gd name="connsiteX410" fmla="*/ 866455 w 3888921"/>
                  <a:gd name="connsiteY410" fmla="*/ 582384 h 582384"/>
                  <a:gd name="connsiteX411" fmla="*/ 846483 w 3888921"/>
                  <a:gd name="connsiteY411" fmla="*/ 582384 h 582384"/>
                  <a:gd name="connsiteX412" fmla="*/ 802579 w 3888921"/>
                  <a:gd name="connsiteY412" fmla="*/ 582384 h 582384"/>
                  <a:gd name="connsiteX413" fmla="*/ 777999 w 3888921"/>
                  <a:gd name="connsiteY413" fmla="*/ 582384 h 582384"/>
                  <a:gd name="connsiteX414" fmla="*/ 767688 w 3888921"/>
                  <a:gd name="connsiteY414" fmla="*/ 582384 h 582384"/>
                  <a:gd name="connsiteX415" fmla="*/ 714123 w 3888921"/>
                  <a:gd name="connsiteY415" fmla="*/ 582384 h 582384"/>
                  <a:gd name="connsiteX416" fmla="*/ 699204 w 3888921"/>
                  <a:gd name="connsiteY416" fmla="*/ 582384 h 582384"/>
                  <a:gd name="connsiteX417" fmla="*/ 669599 w 3888921"/>
                  <a:gd name="connsiteY417" fmla="*/ 582384 h 582384"/>
                  <a:gd name="connsiteX418" fmla="*/ 635328 w 3888921"/>
                  <a:gd name="connsiteY418" fmla="*/ 582384 h 582384"/>
                  <a:gd name="connsiteX419" fmla="*/ 601115 w 3888921"/>
                  <a:gd name="connsiteY419" fmla="*/ 582384 h 582384"/>
                  <a:gd name="connsiteX420" fmla="*/ 590804 w 3888921"/>
                  <a:gd name="connsiteY420" fmla="*/ 582384 h 582384"/>
                  <a:gd name="connsiteX421" fmla="*/ 537239 w 3888921"/>
                  <a:gd name="connsiteY421" fmla="*/ 582384 h 582384"/>
                  <a:gd name="connsiteX422" fmla="*/ 522320 w 3888921"/>
                  <a:gd name="connsiteY422" fmla="*/ 582384 h 582384"/>
                  <a:gd name="connsiteX423" fmla="*/ 502348 w 3888921"/>
                  <a:gd name="connsiteY423" fmla="*/ 582384 h 582384"/>
                  <a:gd name="connsiteX424" fmla="*/ 458444 w 3888921"/>
                  <a:gd name="connsiteY424" fmla="*/ 582384 h 582384"/>
                  <a:gd name="connsiteX425" fmla="*/ 433864 w 3888921"/>
                  <a:gd name="connsiteY425" fmla="*/ 582384 h 582384"/>
                  <a:gd name="connsiteX426" fmla="*/ 423554 w 3888921"/>
                  <a:gd name="connsiteY426" fmla="*/ 582384 h 582384"/>
                  <a:gd name="connsiteX427" fmla="*/ 378405 w 3888921"/>
                  <a:gd name="connsiteY427" fmla="*/ 582384 h 582384"/>
                  <a:gd name="connsiteX428" fmla="*/ 369989 w 3888921"/>
                  <a:gd name="connsiteY428" fmla="*/ 582384 h 582384"/>
                  <a:gd name="connsiteX429" fmla="*/ 355070 w 3888921"/>
                  <a:gd name="connsiteY429" fmla="*/ 582384 h 582384"/>
                  <a:gd name="connsiteX430" fmla="*/ 309921 w 3888921"/>
                  <a:gd name="connsiteY430" fmla="*/ 582384 h 582384"/>
                  <a:gd name="connsiteX431" fmla="*/ 299611 w 3888921"/>
                  <a:gd name="connsiteY431" fmla="*/ 582384 h 582384"/>
                  <a:gd name="connsiteX432" fmla="*/ 291194 w 3888921"/>
                  <a:gd name="connsiteY432" fmla="*/ 582384 h 582384"/>
                  <a:gd name="connsiteX433" fmla="*/ 246045 w 3888921"/>
                  <a:gd name="connsiteY433" fmla="*/ 582384 h 582384"/>
                  <a:gd name="connsiteX434" fmla="*/ 231126 w 3888921"/>
                  <a:gd name="connsiteY434" fmla="*/ 582384 h 582384"/>
                  <a:gd name="connsiteX435" fmla="*/ 211155 w 3888921"/>
                  <a:gd name="connsiteY435" fmla="*/ 582384 h 582384"/>
                  <a:gd name="connsiteX436" fmla="*/ 167250 w 3888921"/>
                  <a:gd name="connsiteY436" fmla="*/ 582384 h 582384"/>
                  <a:gd name="connsiteX437" fmla="*/ 142671 w 3888921"/>
                  <a:gd name="connsiteY437" fmla="*/ 582384 h 582384"/>
                  <a:gd name="connsiteX438" fmla="*/ 132360 w 3888921"/>
                  <a:gd name="connsiteY438" fmla="*/ 582384 h 582384"/>
                  <a:gd name="connsiteX439" fmla="*/ 78795 w 3888921"/>
                  <a:gd name="connsiteY439" fmla="*/ 582384 h 582384"/>
                  <a:gd name="connsiteX440" fmla="*/ 63876 w 3888921"/>
                  <a:gd name="connsiteY440" fmla="*/ 582384 h 582384"/>
                  <a:gd name="connsiteX441" fmla="*/ 0 w 3888921"/>
                  <a:gd name="connsiteY441" fmla="*/ 582384 h 58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</a:cxnLst>
                <a:rect l="l" t="t" r="r" b="b"/>
                <a:pathLst>
                  <a:path w="3888921" h="582384">
                    <a:moveTo>
                      <a:pt x="145596" y="0"/>
                    </a:moveTo>
                    <a:lnTo>
                      <a:pt x="209472" y="0"/>
                    </a:lnTo>
                    <a:lnTo>
                      <a:pt x="224391" y="0"/>
                    </a:lnTo>
                    <a:lnTo>
                      <a:pt x="277956" y="0"/>
                    </a:lnTo>
                    <a:lnTo>
                      <a:pt x="288267" y="0"/>
                    </a:lnTo>
                    <a:lnTo>
                      <a:pt x="312846" y="0"/>
                    </a:lnTo>
                    <a:lnTo>
                      <a:pt x="356751" y="0"/>
                    </a:lnTo>
                    <a:lnTo>
                      <a:pt x="376723" y="0"/>
                    </a:lnTo>
                    <a:lnTo>
                      <a:pt x="391641" y="0"/>
                    </a:lnTo>
                    <a:lnTo>
                      <a:pt x="436790" y="0"/>
                    </a:lnTo>
                    <a:lnTo>
                      <a:pt x="445206" y="0"/>
                    </a:lnTo>
                    <a:lnTo>
                      <a:pt x="455517" y="0"/>
                    </a:lnTo>
                    <a:lnTo>
                      <a:pt x="500666" y="0"/>
                    </a:lnTo>
                    <a:lnTo>
                      <a:pt x="515584" y="0"/>
                    </a:lnTo>
                    <a:lnTo>
                      <a:pt x="524001" y="0"/>
                    </a:lnTo>
                    <a:lnTo>
                      <a:pt x="569150" y="0"/>
                    </a:lnTo>
                    <a:lnTo>
                      <a:pt x="579460" y="0"/>
                    </a:lnTo>
                    <a:lnTo>
                      <a:pt x="604040" y="0"/>
                    </a:lnTo>
                    <a:lnTo>
                      <a:pt x="647944" y="0"/>
                    </a:lnTo>
                    <a:lnTo>
                      <a:pt x="667916" y="0"/>
                    </a:lnTo>
                    <a:lnTo>
                      <a:pt x="682835" y="0"/>
                    </a:lnTo>
                    <a:lnTo>
                      <a:pt x="736400" y="0"/>
                    </a:lnTo>
                    <a:lnTo>
                      <a:pt x="746711" y="0"/>
                    </a:lnTo>
                    <a:lnTo>
                      <a:pt x="780924" y="0"/>
                    </a:lnTo>
                    <a:lnTo>
                      <a:pt x="815195" y="0"/>
                    </a:lnTo>
                    <a:lnTo>
                      <a:pt x="844800" y="0"/>
                    </a:lnTo>
                    <a:lnTo>
                      <a:pt x="859719" y="0"/>
                    </a:lnTo>
                    <a:lnTo>
                      <a:pt x="913284" y="0"/>
                    </a:lnTo>
                    <a:lnTo>
                      <a:pt x="923595" y="0"/>
                    </a:lnTo>
                    <a:lnTo>
                      <a:pt x="948174" y="0"/>
                    </a:lnTo>
                    <a:lnTo>
                      <a:pt x="992079" y="0"/>
                    </a:lnTo>
                    <a:lnTo>
                      <a:pt x="1012050" y="0"/>
                    </a:lnTo>
                    <a:lnTo>
                      <a:pt x="1026969" y="0"/>
                    </a:lnTo>
                    <a:lnTo>
                      <a:pt x="1042662" y="0"/>
                    </a:lnTo>
                    <a:lnTo>
                      <a:pt x="1072118" y="0"/>
                    </a:lnTo>
                    <a:lnTo>
                      <a:pt x="1080534" y="0"/>
                    </a:lnTo>
                    <a:lnTo>
                      <a:pt x="1090845" y="0"/>
                    </a:lnTo>
                    <a:lnTo>
                      <a:pt x="1106538" y="0"/>
                    </a:lnTo>
                    <a:lnTo>
                      <a:pt x="1121457" y="0"/>
                    </a:lnTo>
                    <a:lnTo>
                      <a:pt x="1135994" y="0"/>
                    </a:lnTo>
                    <a:lnTo>
                      <a:pt x="1150912" y="0"/>
                    </a:lnTo>
                    <a:lnTo>
                      <a:pt x="1159329" y="0"/>
                    </a:lnTo>
                    <a:lnTo>
                      <a:pt x="1175022" y="0"/>
                    </a:lnTo>
                    <a:lnTo>
                      <a:pt x="1185333" y="0"/>
                    </a:lnTo>
                    <a:lnTo>
                      <a:pt x="1204478" y="0"/>
                    </a:lnTo>
                    <a:lnTo>
                      <a:pt x="1209912" y="0"/>
                    </a:lnTo>
                    <a:lnTo>
                      <a:pt x="1214789" y="0"/>
                    </a:lnTo>
                    <a:lnTo>
                      <a:pt x="1239368" y="0"/>
                    </a:lnTo>
                    <a:lnTo>
                      <a:pt x="1253817" y="0"/>
                    </a:lnTo>
                    <a:lnTo>
                      <a:pt x="1273788" y="0"/>
                    </a:lnTo>
                    <a:lnTo>
                      <a:pt x="1283272" y="0"/>
                    </a:lnTo>
                    <a:lnTo>
                      <a:pt x="1288707" y="0"/>
                    </a:lnTo>
                    <a:lnTo>
                      <a:pt x="1303244" y="0"/>
                    </a:lnTo>
                    <a:lnTo>
                      <a:pt x="1318163" y="0"/>
                    </a:lnTo>
                    <a:lnTo>
                      <a:pt x="1333856" y="0"/>
                    </a:lnTo>
                    <a:lnTo>
                      <a:pt x="1342272" y="0"/>
                    </a:lnTo>
                    <a:lnTo>
                      <a:pt x="1352583" y="0"/>
                    </a:lnTo>
                    <a:lnTo>
                      <a:pt x="1371728" y="0"/>
                    </a:lnTo>
                    <a:lnTo>
                      <a:pt x="1382039" y="0"/>
                    </a:lnTo>
                    <a:lnTo>
                      <a:pt x="1397732" y="0"/>
                    </a:lnTo>
                    <a:lnTo>
                      <a:pt x="1412650" y="0"/>
                    </a:lnTo>
                    <a:lnTo>
                      <a:pt x="1421067" y="0"/>
                    </a:lnTo>
                    <a:lnTo>
                      <a:pt x="1450523" y="0"/>
                    </a:lnTo>
                    <a:lnTo>
                      <a:pt x="1466215" y="0"/>
                    </a:lnTo>
                    <a:lnTo>
                      <a:pt x="1476526" y="0"/>
                    </a:lnTo>
                    <a:lnTo>
                      <a:pt x="1501106" y="0"/>
                    </a:lnTo>
                    <a:lnTo>
                      <a:pt x="1545010" y="0"/>
                    </a:lnTo>
                    <a:lnTo>
                      <a:pt x="1564982" y="0"/>
                    </a:lnTo>
                    <a:lnTo>
                      <a:pt x="1579901" y="0"/>
                    </a:lnTo>
                    <a:lnTo>
                      <a:pt x="1633466" y="0"/>
                    </a:lnTo>
                    <a:lnTo>
                      <a:pt x="1643777" y="0"/>
                    </a:lnTo>
                    <a:lnTo>
                      <a:pt x="1677990" y="0"/>
                    </a:lnTo>
                    <a:lnTo>
                      <a:pt x="1712261" y="0"/>
                    </a:lnTo>
                    <a:lnTo>
                      <a:pt x="1741866" y="0"/>
                    </a:lnTo>
                    <a:lnTo>
                      <a:pt x="1756785" y="0"/>
                    </a:lnTo>
                    <a:lnTo>
                      <a:pt x="1810350" y="0"/>
                    </a:lnTo>
                    <a:lnTo>
                      <a:pt x="1820661" y="0"/>
                    </a:lnTo>
                    <a:lnTo>
                      <a:pt x="1845240" y="0"/>
                    </a:lnTo>
                    <a:lnTo>
                      <a:pt x="1889145" y="0"/>
                    </a:lnTo>
                    <a:lnTo>
                      <a:pt x="1909116" y="0"/>
                    </a:lnTo>
                    <a:lnTo>
                      <a:pt x="1924035" y="0"/>
                    </a:lnTo>
                    <a:lnTo>
                      <a:pt x="1969183" y="0"/>
                    </a:lnTo>
                    <a:lnTo>
                      <a:pt x="1977600" y="0"/>
                    </a:lnTo>
                    <a:lnTo>
                      <a:pt x="1987911" y="0"/>
                    </a:lnTo>
                    <a:lnTo>
                      <a:pt x="2033059" y="0"/>
                    </a:lnTo>
                    <a:lnTo>
                      <a:pt x="2047978" y="0"/>
                    </a:lnTo>
                    <a:lnTo>
                      <a:pt x="2056395" y="0"/>
                    </a:lnTo>
                    <a:lnTo>
                      <a:pt x="2078052" y="0"/>
                    </a:lnTo>
                    <a:lnTo>
                      <a:pt x="2101544" y="0"/>
                    </a:lnTo>
                    <a:lnTo>
                      <a:pt x="2111854" y="0"/>
                    </a:lnTo>
                    <a:lnTo>
                      <a:pt x="2136434" y="0"/>
                    </a:lnTo>
                    <a:lnTo>
                      <a:pt x="2141928" y="0"/>
                    </a:lnTo>
                    <a:lnTo>
                      <a:pt x="2156847" y="0"/>
                    </a:lnTo>
                    <a:lnTo>
                      <a:pt x="2180338" y="0"/>
                    </a:lnTo>
                    <a:lnTo>
                      <a:pt x="2200310" y="0"/>
                    </a:lnTo>
                    <a:lnTo>
                      <a:pt x="2210412" y="0"/>
                    </a:lnTo>
                    <a:lnTo>
                      <a:pt x="2215228" y="0"/>
                    </a:lnTo>
                    <a:lnTo>
                      <a:pt x="2220723" y="0"/>
                    </a:lnTo>
                    <a:lnTo>
                      <a:pt x="2245302" y="0"/>
                    </a:lnTo>
                    <a:lnTo>
                      <a:pt x="2268794" y="0"/>
                    </a:lnTo>
                    <a:lnTo>
                      <a:pt x="2279104" y="0"/>
                    </a:lnTo>
                    <a:lnTo>
                      <a:pt x="2289207" y="0"/>
                    </a:lnTo>
                    <a:lnTo>
                      <a:pt x="2309179" y="0"/>
                    </a:lnTo>
                    <a:lnTo>
                      <a:pt x="2324097" y="0"/>
                    </a:lnTo>
                    <a:lnTo>
                      <a:pt x="2347589" y="0"/>
                    </a:lnTo>
                    <a:lnTo>
                      <a:pt x="2369246" y="0"/>
                    </a:lnTo>
                    <a:lnTo>
                      <a:pt x="2377662" y="0"/>
                    </a:lnTo>
                    <a:lnTo>
                      <a:pt x="2387973" y="0"/>
                    </a:lnTo>
                    <a:lnTo>
                      <a:pt x="2433122" y="0"/>
                    </a:lnTo>
                    <a:lnTo>
                      <a:pt x="2448040" y="0"/>
                    </a:lnTo>
                    <a:lnTo>
                      <a:pt x="2456457" y="0"/>
                    </a:lnTo>
                    <a:lnTo>
                      <a:pt x="2501605" y="0"/>
                    </a:lnTo>
                    <a:lnTo>
                      <a:pt x="2511917" y="0"/>
                    </a:lnTo>
                    <a:lnTo>
                      <a:pt x="2536496" y="0"/>
                    </a:lnTo>
                    <a:lnTo>
                      <a:pt x="2580400" y="0"/>
                    </a:lnTo>
                    <a:lnTo>
                      <a:pt x="2600372" y="0"/>
                    </a:lnTo>
                    <a:lnTo>
                      <a:pt x="2615291" y="0"/>
                    </a:lnTo>
                    <a:lnTo>
                      <a:pt x="2668856" y="0"/>
                    </a:lnTo>
                    <a:lnTo>
                      <a:pt x="2679167" y="0"/>
                    </a:lnTo>
                    <a:lnTo>
                      <a:pt x="2713380" y="0"/>
                    </a:lnTo>
                    <a:lnTo>
                      <a:pt x="2747650" y="0"/>
                    </a:lnTo>
                    <a:lnTo>
                      <a:pt x="2777256" y="0"/>
                    </a:lnTo>
                    <a:lnTo>
                      <a:pt x="2792175" y="0"/>
                    </a:lnTo>
                    <a:lnTo>
                      <a:pt x="2845740" y="0"/>
                    </a:lnTo>
                    <a:lnTo>
                      <a:pt x="2856051" y="0"/>
                    </a:lnTo>
                    <a:lnTo>
                      <a:pt x="2858976" y="0"/>
                    </a:lnTo>
                    <a:lnTo>
                      <a:pt x="2880630" y="0"/>
                    </a:lnTo>
                    <a:lnTo>
                      <a:pt x="2922852" y="0"/>
                    </a:lnTo>
                    <a:lnTo>
                      <a:pt x="2924535" y="0"/>
                    </a:lnTo>
                    <a:lnTo>
                      <a:pt x="2937771" y="0"/>
                    </a:lnTo>
                    <a:lnTo>
                      <a:pt x="2944506" y="0"/>
                    </a:lnTo>
                    <a:lnTo>
                      <a:pt x="2959425" y="0"/>
                    </a:lnTo>
                    <a:lnTo>
                      <a:pt x="2975118" y="0"/>
                    </a:lnTo>
                    <a:lnTo>
                      <a:pt x="2991336" y="0"/>
                    </a:lnTo>
                    <a:lnTo>
                      <a:pt x="3001647" y="0"/>
                    </a:lnTo>
                    <a:lnTo>
                      <a:pt x="3004574" y="0"/>
                    </a:lnTo>
                    <a:lnTo>
                      <a:pt x="3012990" y="0"/>
                    </a:lnTo>
                    <a:lnTo>
                      <a:pt x="3023301" y="0"/>
                    </a:lnTo>
                    <a:lnTo>
                      <a:pt x="3026226" y="0"/>
                    </a:lnTo>
                    <a:lnTo>
                      <a:pt x="3038994" y="0"/>
                    </a:lnTo>
                    <a:lnTo>
                      <a:pt x="3053913" y="0"/>
                    </a:lnTo>
                    <a:lnTo>
                      <a:pt x="3068450" y="0"/>
                    </a:lnTo>
                    <a:lnTo>
                      <a:pt x="3070131" y="0"/>
                    </a:lnTo>
                    <a:lnTo>
                      <a:pt x="3083368" y="0"/>
                    </a:lnTo>
                    <a:lnTo>
                      <a:pt x="3090102" y="0"/>
                    </a:lnTo>
                    <a:lnTo>
                      <a:pt x="3091785" y="0"/>
                    </a:lnTo>
                    <a:lnTo>
                      <a:pt x="3105021" y="0"/>
                    </a:lnTo>
                    <a:lnTo>
                      <a:pt x="3107478" y="0"/>
                    </a:lnTo>
                    <a:lnTo>
                      <a:pt x="3117789" y="0"/>
                    </a:lnTo>
                    <a:lnTo>
                      <a:pt x="3136934" y="0"/>
                    </a:lnTo>
                    <a:lnTo>
                      <a:pt x="3142368" y="0"/>
                    </a:lnTo>
                    <a:lnTo>
                      <a:pt x="3147244" y="0"/>
                    </a:lnTo>
                    <a:lnTo>
                      <a:pt x="3150170" y="0"/>
                    </a:lnTo>
                    <a:lnTo>
                      <a:pt x="3158586" y="0"/>
                    </a:lnTo>
                    <a:lnTo>
                      <a:pt x="3168897" y="0"/>
                    </a:lnTo>
                    <a:lnTo>
                      <a:pt x="3171824" y="0"/>
                    </a:lnTo>
                    <a:lnTo>
                      <a:pt x="3186273" y="0"/>
                    </a:lnTo>
                    <a:lnTo>
                      <a:pt x="3206244" y="0"/>
                    </a:lnTo>
                    <a:lnTo>
                      <a:pt x="3214046" y="0"/>
                    </a:lnTo>
                    <a:lnTo>
                      <a:pt x="3215728" y="0"/>
                    </a:lnTo>
                    <a:lnTo>
                      <a:pt x="3221163" y="0"/>
                    </a:lnTo>
                    <a:lnTo>
                      <a:pt x="3228964" y="0"/>
                    </a:lnTo>
                    <a:lnTo>
                      <a:pt x="3235700" y="0"/>
                    </a:lnTo>
                    <a:lnTo>
                      <a:pt x="3237381" y="0"/>
                    </a:lnTo>
                    <a:lnTo>
                      <a:pt x="3250618" y="0"/>
                    </a:lnTo>
                    <a:lnTo>
                      <a:pt x="3266311" y="0"/>
                    </a:lnTo>
                    <a:lnTo>
                      <a:pt x="3274728" y="0"/>
                    </a:lnTo>
                    <a:lnTo>
                      <a:pt x="3282529" y="0"/>
                    </a:lnTo>
                    <a:lnTo>
                      <a:pt x="3285039" y="0"/>
                    </a:lnTo>
                    <a:lnTo>
                      <a:pt x="3292840" y="0"/>
                    </a:lnTo>
                    <a:lnTo>
                      <a:pt x="3304184" y="0"/>
                    </a:lnTo>
                    <a:lnTo>
                      <a:pt x="3314495" y="0"/>
                    </a:lnTo>
                    <a:lnTo>
                      <a:pt x="3317420" y="0"/>
                    </a:lnTo>
                    <a:lnTo>
                      <a:pt x="3330188" y="0"/>
                    </a:lnTo>
                    <a:lnTo>
                      <a:pt x="3345106" y="0"/>
                    </a:lnTo>
                    <a:lnTo>
                      <a:pt x="3353523" y="0"/>
                    </a:lnTo>
                    <a:lnTo>
                      <a:pt x="3361324" y="0"/>
                    </a:lnTo>
                    <a:lnTo>
                      <a:pt x="3381296" y="0"/>
                    </a:lnTo>
                    <a:lnTo>
                      <a:pt x="3382978" y="0"/>
                    </a:lnTo>
                    <a:lnTo>
                      <a:pt x="3396214" y="0"/>
                    </a:lnTo>
                    <a:lnTo>
                      <a:pt x="3398671" y="0"/>
                    </a:lnTo>
                    <a:lnTo>
                      <a:pt x="3408982" y="0"/>
                    </a:lnTo>
                    <a:lnTo>
                      <a:pt x="3433561" y="0"/>
                    </a:lnTo>
                    <a:lnTo>
                      <a:pt x="3449780" y="0"/>
                    </a:lnTo>
                    <a:lnTo>
                      <a:pt x="3460090" y="0"/>
                    </a:lnTo>
                    <a:lnTo>
                      <a:pt x="3477466" y="0"/>
                    </a:lnTo>
                    <a:lnTo>
                      <a:pt x="3494304" y="0"/>
                    </a:lnTo>
                    <a:lnTo>
                      <a:pt x="3497437" y="0"/>
                    </a:lnTo>
                    <a:lnTo>
                      <a:pt x="3512356" y="0"/>
                    </a:lnTo>
                    <a:lnTo>
                      <a:pt x="3528574" y="0"/>
                    </a:lnTo>
                    <a:lnTo>
                      <a:pt x="3558180" y="0"/>
                    </a:lnTo>
                    <a:lnTo>
                      <a:pt x="3565921" y="0"/>
                    </a:lnTo>
                    <a:lnTo>
                      <a:pt x="3573099" y="0"/>
                    </a:lnTo>
                    <a:lnTo>
                      <a:pt x="3576232" y="0"/>
                    </a:lnTo>
                    <a:lnTo>
                      <a:pt x="3610446" y="0"/>
                    </a:lnTo>
                    <a:lnTo>
                      <a:pt x="3626664" y="0"/>
                    </a:lnTo>
                    <a:lnTo>
                      <a:pt x="3636975" y="0"/>
                    </a:lnTo>
                    <a:lnTo>
                      <a:pt x="3644716" y="0"/>
                    </a:lnTo>
                    <a:lnTo>
                      <a:pt x="3661554" y="0"/>
                    </a:lnTo>
                    <a:lnTo>
                      <a:pt x="3674322" y="0"/>
                    </a:lnTo>
                    <a:lnTo>
                      <a:pt x="3689241" y="0"/>
                    </a:lnTo>
                    <a:lnTo>
                      <a:pt x="3705459" y="0"/>
                    </a:lnTo>
                    <a:lnTo>
                      <a:pt x="3725430" y="0"/>
                    </a:lnTo>
                    <a:lnTo>
                      <a:pt x="3740349" y="0"/>
                    </a:lnTo>
                    <a:lnTo>
                      <a:pt x="3742806" y="0"/>
                    </a:lnTo>
                    <a:lnTo>
                      <a:pt x="3753117" y="0"/>
                    </a:lnTo>
                    <a:lnTo>
                      <a:pt x="3756042" y="0"/>
                    </a:lnTo>
                    <a:lnTo>
                      <a:pt x="3777696" y="0"/>
                    </a:lnTo>
                    <a:lnTo>
                      <a:pt x="3785497" y="0"/>
                    </a:lnTo>
                    <a:lnTo>
                      <a:pt x="3793914" y="0"/>
                    </a:lnTo>
                    <a:lnTo>
                      <a:pt x="3804225" y="0"/>
                    </a:lnTo>
                    <a:lnTo>
                      <a:pt x="3819918" y="0"/>
                    </a:lnTo>
                    <a:lnTo>
                      <a:pt x="3821601" y="0"/>
                    </a:lnTo>
                    <a:lnTo>
                      <a:pt x="3834837" y="0"/>
                    </a:lnTo>
                    <a:lnTo>
                      <a:pt x="3841572" y="0"/>
                    </a:lnTo>
                    <a:lnTo>
                      <a:pt x="3849373" y="0"/>
                    </a:lnTo>
                    <a:lnTo>
                      <a:pt x="3856491" y="0"/>
                    </a:lnTo>
                    <a:lnTo>
                      <a:pt x="3864292" y="0"/>
                    </a:lnTo>
                    <a:lnTo>
                      <a:pt x="3872709" y="0"/>
                    </a:lnTo>
                    <a:lnTo>
                      <a:pt x="3888402" y="0"/>
                    </a:lnTo>
                    <a:lnTo>
                      <a:pt x="3888921" y="0"/>
                    </a:lnTo>
                    <a:lnTo>
                      <a:pt x="3743325" y="582384"/>
                    </a:lnTo>
                    <a:lnTo>
                      <a:pt x="3742806" y="582384"/>
                    </a:lnTo>
                    <a:lnTo>
                      <a:pt x="3727113" y="582384"/>
                    </a:lnTo>
                    <a:lnTo>
                      <a:pt x="3718696" y="582384"/>
                    </a:lnTo>
                    <a:lnTo>
                      <a:pt x="3710895" y="582384"/>
                    </a:lnTo>
                    <a:lnTo>
                      <a:pt x="3703777" y="582384"/>
                    </a:lnTo>
                    <a:lnTo>
                      <a:pt x="3695976" y="582384"/>
                    </a:lnTo>
                    <a:lnTo>
                      <a:pt x="3689241" y="582384"/>
                    </a:lnTo>
                    <a:lnTo>
                      <a:pt x="3676005" y="582384"/>
                    </a:lnTo>
                    <a:lnTo>
                      <a:pt x="3674322" y="582384"/>
                    </a:lnTo>
                    <a:lnTo>
                      <a:pt x="3658629" y="582384"/>
                    </a:lnTo>
                    <a:lnTo>
                      <a:pt x="3648318" y="582384"/>
                    </a:lnTo>
                    <a:lnTo>
                      <a:pt x="3639901" y="582384"/>
                    </a:lnTo>
                    <a:lnTo>
                      <a:pt x="3632100" y="582384"/>
                    </a:lnTo>
                    <a:lnTo>
                      <a:pt x="3610446" y="582384"/>
                    </a:lnTo>
                    <a:lnTo>
                      <a:pt x="3607521" y="582384"/>
                    </a:lnTo>
                    <a:lnTo>
                      <a:pt x="3597210" y="582384"/>
                    </a:lnTo>
                    <a:lnTo>
                      <a:pt x="3594753" y="582384"/>
                    </a:lnTo>
                    <a:lnTo>
                      <a:pt x="3579834" y="582384"/>
                    </a:lnTo>
                    <a:lnTo>
                      <a:pt x="3559863" y="582384"/>
                    </a:lnTo>
                    <a:lnTo>
                      <a:pt x="3543645" y="582384"/>
                    </a:lnTo>
                    <a:lnTo>
                      <a:pt x="3528726" y="582384"/>
                    </a:lnTo>
                    <a:lnTo>
                      <a:pt x="3515958" y="582384"/>
                    </a:lnTo>
                    <a:lnTo>
                      <a:pt x="3499120" y="582384"/>
                    </a:lnTo>
                    <a:lnTo>
                      <a:pt x="3491379" y="582384"/>
                    </a:lnTo>
                    <a:lnTo>
                      <a:pt x="3481068" y="582384"/>
                    </a:lnTo>
                    <a:lnTo>
                      <a:pt x="3464850" y="582384"/>
                    </a:lnTo>
                    <a:lnTo>
                      <a:pt x="3430636" y="582384"/>
                    </a:lnTo>
                    <a:lnTo>
                      <a:pt x="3427503" y="582384"/>
                    </a:lnTo>
                    <a:lnTo>
                      <a:pt x="3420325" y="582384"/>
                    </a:lnTo>
                    <a:lnTo>
                      <a:pt x="3412584" y="582384"/>
                    </a:lnTo>
                    <a:lnTo>
                      <a:pt x="3382978" y="582384"/>
                    </a:lnTo>
                    <a:lnTo>
                      <a:pt x="3366760" y="582384"/>
                    </a:lnTo>
                    <a:lnTo>
                      <a:pt x="3351842" y="582384"/>
                    </a:lnTo>
                    <a:lnTo>
                      <a:pt x="3348708" y="582384"/>
                    </a:lnTo>
                    <a:lnTo>
                      <a:pt x="3331870" y="582384"/>
                    </a:lnTo>
                    <a:lnTo>
                      <a:pt x="3314495" y="582384"/>
                    </a:lnTo>
                    <a:lnTo>
                      <a:pt x="3304184" y="582384"/>
                    </a:lnTo>
                    <a:lnTo>
                      <a:pt x="3287966" y="582384"/>
                    </a:lnTo>
                    <a:lnTo>
                      <a:pt x="3263386" y="582384"/>
                    </a:lnTo>
                    <a:lnTo>
                      <a:pt x="3253075" y="582384"/>
                    </a:lnTo>
                    <a:lnTo>
                      <a:pt x="3250618" y="582384"/>
                    </a:lnTo>
                    <a:lnTo>
                      <a:pt x="3237383" y="582384"/>
                    </a:lnTo>
                    <a:lnTo>
                      <a:pt x="3235700" y="582384"/>
                    </a:lnTo>
                    <a:lnTo>
                      <a:pt x="3215728" y="582384"/>
                    </a:lnTo>
                    <a:lnTo>
                      <a:pt x="3207927" y="582384"/>
                    </a:lnTo>
                    <a:lnTo>
                      <a:pt x="3199510" y="582384"/>
                    </a:lnTo>
                    <a:lnTo>
                      <a:pt x="3184592" y="582384"/>
                    </a:lnTo>
                    <a:lnTo>
                      <a:pt x="3171824" y="582384"/>
                    </a:lnTo>
                    <a:lnTo>
                      <a:pt x="3168898" y="582384"/>
                    </a:lnTo>
                    <a:lnTo>
                      <a:pt x="3158588" y="582384"/>
                    </a:lnTo>
                    <a:lnTo>
                      <a:pt x="3147244" y="582384"/>
                    </a:lnTo>
                    <a:lnTo>
                      <a:pt x="3139443" y="582384"/>
                    </a:lnTo>
                    <a:lnTo>
                      <a:pt x="3136934" y="582384"/>
                    </a:lnTo>
                    <a:lnTo>
                      <a:pt x="3129132" y="582384"/>
                    </a:lnTo>
                    <a:lnTo>
                      <a:pt x="3120716" y="582384"/>
                    </a:lnTo>
                    <a:lnTo>
                      <a:pt x="3105023" y="582384"/>
                    </a:lnTo>
                    <a:lnTo>
                      <a:pt x="3091785" y="582384"/>
                    </a:lnTo>
                    <a:lnTo>
                      <a:pt x="3090104" y="582384"/>
                    </a:lnTo>
                    <a:lnTo>
                      <a:pt x="3083368" y="582384"/>
                    </a:lnTo>
                    <a:lnTo>
                      <a:pt x="3075567" y="582384"/>
                    </a:lnTo>
                    <a:lnTo>
                      <a:pt x="3070132" y="582384"/>
                    </a:lnTo>
                    <a:lnTo>
                      <a:pt x="3068450" y="582384"/>
                    </a:lnTo>
                    <a:lnTo>
                      <a:pt x="3060648" y="582384"/>
                    </a:lnTo>
                    <a:lnTo>
                      <a:pt x="3040677" y="582384"/>
                    </a:lnTo>
                    <a:lnTo>
                      <a:pt x="3026228" y="582384"/>
                    </a:lnTo>
                    <a:lnTo>
                      <a:pt x="3023301" y="582384"/>
                    </a:lnTo>
                    <a:lnTo>
                      <a:pt x="3012990" y="582384"/>
                    </a:lnTo>
                    <a:lnTo>
                      <a:pt x="3004574" y="582384"/>
                    </a:lnTo>
                    <a:lnTo>
                      <a:pt x="3001648" y="582384"/>
                    </a:lnTo>
                    <a:lnTo>
                      <a:pt x="2996772" y="582384"/>
                    </a:lnTo>
                    <a:lnTo>
                      <a:pt x="2991338" y="582384"/>
                    </a:lnTo>
                    <a:lnTo>
                      <a:pt x="2972193" y="582384"/>
                    </a:lnTo>
                    <a:lnTo>
                      <a:pt x="2961882" y="582384"/>
                    </a:lnTo>
                    <a:lnTo>
                      <a:pt x="2959425" y="582384"/>
                    </a:lnTo>
                    <a:lnTo>
                      <a:pt x="2946189" y="582384"/>
                    </a:lnTo>
                    <a:lnTo>
                      <a:pt x="2944506" y="582384"/>
                    </a:lnTo>
                    <a:lnTo>
                      <a:pt x="2937772" y="582384"/>
                    </a:lnTo>
                    <a:lnTo>
                      <a:pt x="2924535" y="582384"/>
                    </a:lnTo>
                    <a:lnTo>
                      <a:pt x="2922853" y="582384"/>
                    </a:lnTo>
                    <a:lnTo>
                      <a:pt x="2908317" y="582384"/>
                    </a:lnTo>
                    <a:lnTo>
                      <a:pt x="2893398" y="582384"/>
                    </a:lnTo>
                    <a:lnTo>
                      <a:pt x="2880630" y="582384"/>
                    </a:lnTo>
                    <a:lnTo>
                      <a:pt x="2877705" y="582384"/>
                    </a:lnTo>
                    <a:lnTo>
                      <a:pt x="2867394" y="582384"/>
                    </a:lnTo>
                    <a:lnTo>
                      <a:pt x="2858977" y="582384"/>
                    </a:lnTo>
                    <a:lnTo>
                      <a:pt x="2856051" y="582384"/>
                    </a:lnTo>
                    <a:lnTo>
                      <a:pt x="2845740" y="582384"/>
                    </a:lnTo>
                    <a:lnTo>
                      <a:pt x="2829522" y="582384"/>
                    </a:lnTo>
                    <a:lnTo>
                      <a:pt x="2813829" y="582384"/>
                    </a:lnTo>
                    <a:lnTo>
                      <a:pt x="2798910" y="582384"/>
                    </a:lnTo>
                    <a:lnTo>
                      <a:pt x="2792175" y="582384"/>
                    </a:lnTo>
                    <a:lnTo>
                      <a:pt x="2778939" y="582384"/>
                    </a:lnTo>
                    <a:lnTo>
                      <a:pt x="2777256" y="582384"/>
                    </a:lnTo>
                    <a:lnTo>
                      <a:pt x="2735034" y="582384"/>
                    </a:lnTo>
                    <a:lnTo>
                      <a:pt x="2713380" y="582384"/>
                    </a:lnTo>
                    <a:lnTo>
                      <a:pt x="2710455" y="582384"/>
                    </a:lnTo>
                    <a:lnTo>
                      <a:pt x="2700144" y="582384"/>
                    </a:lnTo>
                    <a:lnTo>
                      <a:pt x="2646579" y="582384"/>
                    </a:lnTo>
                    <a:lnTo>
                      <a:pt x="2631660" y="582384"/>
                    </a:lnTo>
                    <a:lnTo>
                      <a:pt x="2602055" y="582384"/>
                    </a:lnTo>
                    <a:lnTo>
                      <a:pt x="2567784" y="582384"/>
                    </a:lnTo>
                    <a:lnTo>
                      <a:pt x="2533571" y="582384"/>
                    </a:lnTo>
                    <a:lnTo>
                      <a:pt x="2523260" y="582384"/>
                    </a:lnTo>
                    <a:lnTo>
                      <a:pt x="2469695" y="582384"/>
                    </a:lnTo>
                    <a:lnTo>
                      <a:pt x="2454776" y="582384"/>
                    </a:lnTo>
                    <a:lnTo>
                      <a:pt x="2434804" y="582384"/>
                    </a:lnTo>
                    <a:lnTo>
                      <a:pt x="2390900" y="582384"/>
                    </a:lnTo>
                    <a:lnTo>
                      <a:pt x="2366320" y="582384"/>
                    </a:lnTo>
                    <a:lnTo>
                      <a:pt x="2356010" y="582384"/>
                    </a:lnTo>
                    <a:lnTo>
                      <a:pt x="2310861" y="582384"/>
                    </a:lnTo>
                    <a:lnTo>
                      <a:pt x="2302444" y="582384"/>
                    </a:lnTo>
                    <a:lnTo>
                      <a:pt x="2287526" y="582384"/>
                    </a:lnTo>
                    <a:lnTo>
                      <a:pt x="2242377" y="582384"/>
                    </a:lnTo>
                    <a:lnTo>
                      <a:pt x="2232066" y="582384"/>
                    </a:lnTo>
                    <a:lnTo>
                      <a:pt x="2223650" y="582384"/>
                    </a:lnTo>
                    <a:lnTo>
                      <a:pt x="2201992" y="582384"/>
                    </a:lnTo>
                    <a:lnTo>
                      <a:pt x="2178501" y="582384"/>
                    </a:lnTo>
                    <a:lnTo>
                      <a:pt x="2163583" y="582384"/>
                    </a:lnTo>
                    <a:lnTo>
                      <a:pt x="2143611" y="582384"/>
                    </a:lnTo>
                    <a:lnTo>
                      <a:pt x="2133509" y="582384"/>
                    </a:lnTo>
                    <a:lnTo>
                      <a:pt x="2123198" y="582384"/>
                    </a:lnTo>
                    <a:lnTo>
                      <a:pt x="2099706" y="582384"/>
                    </a:lnTo>
                    <a:lnTo>
                      <a:pt x="2075127" y="582384"/>
                    </a:lnTo>
                    <a:lnTo>
                      <a:pt x="2069633" y="582384"/>
                    </a:lnTo>
                    <a:lnTo>
                      <a:pt x="2064816" y="582384"/>
                    </a:lnTo>
                    <a:lnTo>
                      <a:pt x="2054714" y="582384"/>
                    </a:lnTo>
                    <a:lnTo>
                      <a:pt x="2034742" y="582384"/>
                    </a:lnTo>
                    <a:lnTo>
                      <a:pt x="2011251" y="582384"/>
                    </a:lnTo>
                    <a:lnTo>
                      <a:pt x="1996332" y="582384"/>
                    </a:lnTo>
                    <a:lnTo>
                      <a:pt x="1990838" y="582384"/>
                    </a:lnTo>
                    <a:lnTo>
                      <a:pt x="1966258" y="582384"/>
                    </a:lnTo>
                    <a:lnTo>
                      <a:pt x="1955948" y="582384"/>
                    </a:lnTo>
                    <a:lnTo>
                      <a:pt x="1932456" y="582384"/>
                    </a:lnTo>
                    <a:lnTo>
                      <a:pt x="1910799" y="582384"/>
                    </a:lnTo>
                    <a:lnTo>
                      <a:pt x="1902382" y="582384"/>
                    </a:lnTo>
                    <a:lnTo>
                      <a:pt x="1887464" y="582384"/>
                    </a:lnTo>
                    <a:lnTo>
                      <a:pt x="1842315" y="582384"/>
                    </a:lnTo>
                    <a:lnTo>
                      <a:pt x="1832004" y="582384"/>
                    </a:lnTo>
                    <a:lnTo>
                      <a:pt x="1823588" y="582384"/>
                    </a:lnTo>
                    <a:lnTo>
                      <a:pt x="1778439" y="582384"/>
                    </a:lnTo>
                    <a:lnTo>
                      <a:pt x="1763520" y="582384"/>
                    </a:lnTo>
                    <a:lnTo>
                      <a:pt x="1743549" y="582384"/>
                    </a:lnTo>
                    <a:lnTo>
                      <a:pt x="1699644" y="582384"/>
                    </a:lnTo>
                    <a:lnTo>
                      <a:pt x="1675065" y="582384"/>
                    </a:lnTo>
                    <a:lnTo>
                      <a:pt x="1664754" y="582384"/>
                    </a:lnTo>
                    <a:lnTo>
                      <a:pt x="1611189" y="582384"/>
                    </a:lnTo>
                    <a:lnTo>
                      <a:pt x="1596270" y="582384"/>
                    </a:lnTo>
                    <a:lnTo>
                      <a:pt x="1566665" y="582384"/>
                    </a:lnTo>
                    <a:lnTo>
                      <a:pt x="1532394" y="582384"/>
                    </a:lnTo>
                    <a:lnTo>
                      <a:pt x="1498181" y="582384"/>
                    </a:lnTo>
                    <a:lnTo>
                      <a:pt x="1487870" y="582384"/>
                    </a:lnTo>
                    <a:lnTo>
                      <a:pt x="1434304" y="582384"/>
                    </a:lnTo>
                    <a:lnTo>
                      <a:pt x="1419386" y="582384"/>
                    </a:lnTo>
                    <a:lnTo>
                      <a:pt x="1399414" y="582384"/>
                    </a:lnTo>
                    <a:lnTo>
                      <a:pt x="1355510" y="582384"/>
                    </a:lnTo>
                    <a:lnTo>
                      <a:pt x="1330930" y="582384"/>
                    </a:lnTo>
                    <a:lnTo>
                      <a:pt x="1320620" y="582384"/>
                    </a:lnTo>
                    <a:lnTo>
                      <a:pt x="1304927" y="582384"/>
                    </a:lnTo>
                    <a:lnTo>
                      <a:pt x="1275471" y="582384"/>
                    </a:lnTo>
                    <a:lnTo>
                      <a:pt x="1267054" y="582384"/>
                    </a:lnTo>
                    <a:lnTo>
                      <a:pt x="1252135" y="582384"/>
                    </a:lnTo>
                    <a:lnTo>
                      <a:pt x="1236443" y="582384"/>
                    </a:lnTo>
                    <a:lnTo>
                      <a:pt x="1226132" y="582384"/>
                    </a:lnTo>
                    <a:lnTo>
                      <a:pt x="1206987" y="582384"/>
                    </a:lnTo>
                    <a:lnTo>
                      <a:pt x="1196676" y="582384"/>
                    </a:lnTo>
                    <a:lnTo>
                      <a:pt x="1188259" y="582384"/>
                    </a:lnTo>
                    <a:lnTo>
                      <a:pt x="1172567" y="582384"/>
                    </a:lnTo>
                    <a:lnTo>
                      <a:pt x="1157648" y="582384"/>
                    </a:lnTo>
                    <a:lnTo>
                      <a:pt x="1143111" y="582384"/>
                    </a:lnTo>
                    <a:lnTo>
                      <a:pt x="1137676" y="582384"/>
                    </a:lnTo>
                    <a:lnTo>
                      <a:pt x="1128192" y="582384"/>
                    </a:lnTo>
                    <a:lnTo>
                      <a:pt x="1108221" y="582384"/>
                    </a:lnTo>
                    <a:lnTo>
                      <a:pt x="1093772" y="582384"/>
                    </a:lnTo>
                    <a:lnTo>
                      <a:pt x="1069192" y="582384"/>
                    </a:lnTo>
                    <a:lnTo>
                      <a:pt x="1064316" y="582384"/>
                    </a:lnTo>
                    <a:lnTo>
                      <a:pt x="1058882" y="582384"/>
                    </a:lnTo>
                    <a:lnTo>
                      <a:pt x="1039737" y="582384"/>
                    </a:lnTo>
                    <a:lnTo>
                      <a:pt x="1029426" y="582384"/>
                    </a:lnTo>
                    <a:lnTo>
                      <a:pt x="1013733" y="582384"/>
                    </a:lnTo>
                    <a:lnTo>
                      <a:pt x="1005316" y="582384"/>
                    </a:lnTo>
                    <a:lnTo>
                      <a:pt x="990398" y="582384"/>
                    </a:lnTo>
                    <a:lnTo>
                      <a:pt x="975861" y="582384"/>
                    </a:lnTo>
                    <a:lnTo>
                      <a:pt x="960942" y="582384"/>
                    </a:lnTo>
                    <a:lnTo>
                      <a:pt x="945249" y="582384"/>
                    </a:lnTo>
                    <a:lnTo>
                      <a:pt x="934938" y="582384"/>
                    </a:lnTo>
                    <a:lnTo>
                      <a:pt x="926522" y="582384"/>
                    </a:lnTo>
                    <a:lnTo>
                      <a:pt x="897066" y="582384"/>
                    </a:lnTo>
                    <a:lnTo>
                      <a:pt x="881373" y="582384"/>
                    </a:lnTo>
                    <a:lnTo>
                      <a:pt x="866455" y="582384"/>
                    </a:lnTo>
                    <a:lnTo>
                      <a:pt x="846483" y="582384"/>
                    </a:lnTo>
                    <a:lnTo>
                      <a:pt x="802579" y="582384"/>
                    </a:lnTo>
                    <a:lnTo>
                      <a:pt x="777999" y="582384"/>
                    </a:lnTo>
                    <a:lnTo>
                      <a:pt x="767688" y="582384"/>
                    </a:lnTo>
                    <a:lnTo>
                      <a:pt x="714123" y="582384"/>
                    </a:lnTo>
                    <a:lnTo>
                      <a:pt x="699204" y="582384"/>
                    </a:lnTo>
                    <a:lnTo>
                      <a:pt x="669599" y="582384"/>
                    </a:lnTo>
                    <a:lnTo>
                      <a:pt x="635328" y="582384"/>
                    </a:lnTo>
                    <a:lnTo>
                      <a:pt x="601115" y="582384"/>
                    </a:lnTo>
                    <a:lnTo>
                      <a:pt x="590804" y="582384"/>
                    </a:lnTo>
                    <a:lnTo>
                      <a:pt x="537239" y="582384"/>
                    </a:lnTo>
                    <a:lnTo>
                      <a:pt x="522320" y="582384"/>
                    </a:lnTo>
                    <a:lnTo>
                      <a:pt x="502348" y="582384"/>
                    </a:lnTo>
                    <a:lnTo>
                      <a:pt x="458444" y="582384"/>
                    </a:lnTo>
                    <a:lnTo>
                      <a:pt x="433864" y="582384"/>
                    </a:lnTo>
                    <a:lnTo>
                      <a:pt x="423554" y="582384"/>
                    </a:lnTo>
                    <a:lnTo>
                      <a:pt x="378405" y="582384"/>
                    </a:lnTo>
                    <a:lnTo>
                      <a:pt x="369989" y="582384"/>
                    </a:lnTo>
                    <a:lnTo>
                      <a:pt x="355070" y="582384"/>
                    </a:lnTo>
                    <a:lnTo>
                      <a:pt x="309921" y="582384"/>
                    </a:lnTo>
                    <a:lnTo>
                      <a:pt x="299611" y="582384"/>
                    </a:lnTo>
                    <a:lnTo>
                      <a:pt x="291194" y="582384"/>
                    </a:lnTo>
                    <a:lnTo>
                      <a:pt x="246045" y="582384"/>
                    </a:lnTo>
                    <a:lnTo>
                      <a:pt x="231126" y="582384"/>
                    </a:lnTo>
                    <a:lnTo>
                      <a:pt x="211155" y="582384"/>
                    </a:lnTo>
                    <a:lnTo>
                      <a:pt x="167250" y="582384"/>
                    </a:lnTo>
                    <a:lnTo>
                      <a:pt x="142671" y="582384"/>
                    </a:lnTo>
                    <a:lnTo>
                      <a:pt x="132360" y="582384"/>
                    </a:lnTo>
                    <a:lnTo>
                      <a:pt x="78795" y="582384"/>
                    </a:lnTo>
                    <a:lnTo>
                      <a:pt x="63876" y="582384"/>
                    </a:lnTo>
                    <a:lnTo>
                      <a:pt x="0" y="58238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</a:endParaRPr>
              </a:p>
            </p:txBody>
          </p:sp>
          <p:grpSp>
            <p:nvGrpSpPr>
              <p:cNvPr id="157" name="组合 26"/>
              <p:cNvGrpSpPr/>
              <p:nvPr/>
            </p:nvGrpSpPr>
            <p:grpSpPr>
              <a:xfrm>
                <a:off x="806160" y="2046513"/>
                <a:ext cx="957909" cy="723901"/>
                <a:chOff x="-391195" y="-1"/>
                <a:chExt cx="1146969" cy="866775"/>
              </a:xfrm>
            </p:grpSpPr>
            <p:sp>
              <p:nvSpPr>
                <p:cNvPr id="158" name="任意多边形 27"/>
                <p:cNvSpPr/>
                <p:nvPr/>
              </p:nvSpPr>
              <p:spPr>
                <a:xfrm>
                  <a:off x="238265" y="-1"/>
                  <a:ext cx="333967" cy="866775"/>
                </a:xfrm>
                <a:custGeom>
                  <a:avLst/>
                  <a:gdLst>
                    <a:gd name="connsiteX0" fmla="*/ 895550 w 1380209"/>
                    <a:gd name="connsiteY0" fmla="*/ 0 h 3582188"/>
                    <a:gd name="connsiteX1" fmla="*/ 1380209 w 1380209"/>
                    <a:gd name="connsiteY1" fmla="*/ 0 h 3582188"/>
                    <a:gd name="connsiteX2" fmla="*/ 484659 w 1380209"/>
                    <a:gd name="connsiteY2" fmla="*/ 3582188 h 3582188"/>
                    <a:gd name="connsiteX3" fmla="*/ 0 w 1380209"/>
                    <a:gd name="connsiteY3" fmla="*/ 3582188 h 3582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0209" h="3582188">
                      <a:moveTo>
                        <a:pt x="895550" y="0"/>
                      </a:moveTo>
                      <a:lnTo>
                        <a:pt x="1380209" y="0"/>
                      </a:lnTo>
                      <a:lnTo>
                        <a:pt x="484659" y="3582188"/>
                      </a:lnTo>
                      <a:lnTo>
                        <a:pt x="0" y="35821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Helvetica" pitchFamily="2" charset="0"/>
                  </a:endParaRPr>
                </a:p>
              </p:txBody>
            </p:sp>
            <p:sp>
              <p:nvSpPr>
                <p:cNvPr id="159" name="任意多边形 28"/>
                <p:cNvSpPr/>
                <p:nvPr/>
              </p:nvSpPr>
              <p:spPr>
                <a:xfrm>
                  <a:off x="421807" y="-1"/>
                  <a:ext cx="333967" cy="866775"/>
                </a:xfrm>
                <a:custGeom>
                  <a:avLst/>
                  <a:gdLst>
                    <a:gd name="connsiteX0" fmla="*/ 895550 w 1380209"/>
                    <a:gd name="connsiteY0" fmla="*/ 0 h 3582188"/>
                    <a:gd name="connsiteX1" fmla="*/ 1380209 w 1380209"/>
                    <a:gd name="connsiteY1" fmla="*/ 0 h 3582188"/>
                    <a:gd name="connsiteX2" fmla="*/ 484659 w 1380209"/>
                    <a:gd name="connsiteY2" fmla="*/ 3582188 h 3582188"/>
                    <a:gd name="connsiteX3" fmla="*/ 0 w 1380209"/>
                    <a:gd name="connsiteY3" fmla="*/ 3582188 h 3582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0209" h="3582188">
                      <a:moveTo>
                        <a:pt x="895550" y="0"/>
                      </a:moveTo>
                      <a:lnTo>
                        <a:pt x="1380209" y="0"/>
                      </a:lnTo>
                      <a:lnTo>
                        <a:pt x="484659" y="3582188"/>
                      </a:lnTo>
                      <a:lnTo>
                        <a:pt x="0" y="35821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Helvetica" pitchFamily="2" charset="0"/>
                  </a:endParaRPr>
                </a:p>
              </p:txBody>
            </p:sp>
            <p:sp>
              <p:nvSpPr>
                <p:cNvPr id="163" name="任意多边形 32"/>
                <p:cNvSpPr/>
                <p:nvPr/>
              </p:nvSpPr>
              <p:spPr>
                <a:xfrm>
                  <a:off x="-391195" y="-1"/>
                  <a:ext cx="779885" cy="866775"/>
                </a:xfrm>
                <a:custGeom>
                  <a:avLst/>
                  <a:gdLst>
                    <a:gd name="connsiteX0" fmla="*/ 167467 w 602715"/>
                    <a:gd name="connsiteY0" fmla="*/ 0 h 669866"/>
                    <a:gd name="connsiteX1" fmla="*/ 240938 w 602715"/>
                    <a:gd name="connsiteY1" fmla="*/ 0 h 669866"/>
                    <a:gd name="connsiteX2" fmla="*/ 258098 w 602715"/>
                    <a:gd name="connsiteY2" fmla="*/ 0 h 669866"/>
                    <a:gd name="connsiteX3" fmla="*/ 319710 w 602715"/>
                    <a:gd name="connsiteY3" fmla="*/ 0 h 669866"/>
                    <a:gd name="connsiteX4" fmla="*/ 331569 w 602715"/>
                    <a:gd name="connsiteY4" fmla="*/ 0 h 669866"/>
                    <a:gd name="connsiteX5" fmla="*/ 359841 w 602715"/>
                    <a:gd name="connsiteY5" fmla="*/ 0 h 669866"/>
                    <a:gd name="connsiteX6" fmla="*/ 410341 w 602715"/>
                    <a:gd name="connsiteY6" fmla="*/ 0 h 669866"/>
                    <a:gd name="connsiteX7" fmla="*/ 433312 w 602715"/>
                    <a:gd name="connsiteY7" fmla="*/ 0 h 669866"/>
                    <a:gd name="connsiteX8" fmla="*/ 450472 w 602715"/>
                    <a:gd name="connsiteY8" fmla="*/ 0 h 669866"/>
                    <a:gd name="connsiteX9" fmla="*/ 512084 w 602715"/>
                    <a:gd name="connsiteY9" fmla="*/ 0 h 669866"/>
                    <a:gd name="connsiteX10" fmla="*/ 523943 w 602715"/>
                    <a:gd name="connsiteY10" fmla="*/ 0 h 669866"/>
                    <a:gd name="connsiteX11" fmla="*/ 602715 w 602715"/>
                    <a:gd name="connsiteY11" fmla="*/ 0 h 669866"/>
                    <a:gd name="connsiteX12" fmla="*/ 435248 w 602715"/>
                    <a:gd name="connsiteY12" fmla="*/ 669866 h 669866"/>
                    <a:gd name="connsiteX13" fmla="*/ 356476 w 602715"/>
                    <a:gd name="connsiteY13" fmla="*/ 669866 h 669866"/>
                    <a:gd name="connsiteX14" fmla="*/ 344617 w 602715"/>
                    <a:gd name="connsiteY14" fmla="*/ 669866 h 669866"/>
                    <a:gd name="connsiteX15" fmla="*/ 283005 w 602715"/>
                    <a:gd name="connsiteY15" fmla="*/ 669866 h 669866"/>
                    <a:gd name="connsiteX16" fmla="*/ 265845 w 602715"/>
                    <a:gd name="connsiteY16" fmla="*/ 669866 h 669866"/>
                    <a:gd name="connsiteX17" fmla="*/ 242874 w 602715"/>
                    <a:gd name="connsiteY17" fmla="*/ 669866 h 669866"/>
                    <a:gd name="connsiteX18" fmla="*/ 192374 w 602715"/>
                    <a:gd name="connsiteY18" fmla="*/ 669866 h 669866"/>
                    <a:gd name="connsiteX19" fmla="*/ 164102 w 602715"/>
                    <a:gd name="connsiteY19" fmla="*/ 669866 h 669866"/>
                    <a:gd name="connsiteX20" fmla="*/ 152243 w 602715"/>
                    <a:gd name="connsiteY20" fmla="*/ 669866 h 669866"/>
                    <a:gd name="connsiteX21" fmla="*/ 90631 w 602715"/>
                    <a:gd name="connsiteY21" fmla="*/ 669866 h 669866"/>
                    <a:gd name="connsiteX22" fmla="*/ 73471 w 602715"/>
                    <a:gd name="connsiteY22" fmla="*/ 669866 h 669866"/>
                    <a:gd name="connsiteX23" fmla="*/ 0 w 602715"/>
                    <a:gd name="connsiteY23" fmla="*/ 669866 h 66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602715" h="669866">
                      <a:moveTo>
                        <a:pt x="167467" y="0"/>
                      </a:moveTo>
                      <a:lnTo>
                        <a:pt x="240938" y="0"/>
                      </a:lnTo>
                      <a:lnTo>
                        <a:pt x="258098" y="0"/>
                      </a:lnTo>
                      <a:lnTo>
                        <a:pt x="319710" y="0"/>
                      </a:lnTo>
                      <a:lnTo>
                        <a:pt x="331569" y="0"/>
                      </a:lnTo>
                      <a:lnTo>
                        <a:pt x="359841" y="0"/>
                      </a:lnTo>
                      <a:lnTo>
                        <a:pt x="410341" y="0"/>
                      </a:lnTo>
                      <a:lnTo>
                        <a:pt x="433312" y="0"/>
                      </a:lnTo>
                      <a:lnTo>
                        <a:pt x="450472" y="0"/>
                      </a:lnTo>
                      <a:lnTo>
                        <a:pt x="512084" y="0"/>
                      </a:lnTo>
                      <a:lnTo>
                        <a:pt x="523943" y="0"/>
                      </a:lnTo>
                      <a:lnTo>
                        <a:pt x="602715" y="0"/>
                      </a:lnTo>
                      <a:lnTo>
                        <a:pt x="435248" y="669866"/>
                      </a:lnTo>
                      <a:lnTo>
                        <a:pt x="356476" y="669866"/>
                      </a:lnTo>
                      <a:lnTo>
                        <a:pt x="344617" y="669866"/>
                      </a:lnTo>
                      <a:lnTo>
                        <a:pt x="283005" y="669866"/>
                      </a:lnTo>
                      <a:lnTo>
                        <a:pt x="265845" y="669866"/>
                      </a:lnTo>
                      <a:lnTo>
                        <a:pt x="242874" y="669866"/>
                      </a:lnTo>
                      <a:lnTo>
                        <a:pt x="192374" y="669866"/>
                      </a:lnTo>
                      <a:lnTo>
                        <a:pt x="164102" y="669866"/>
                      </a:lnTo>
                      <a:lnTo>
                        <a:pt x="152243" y="669866"/>
                      </a:lnTo>
                      <a:lnTo>
                        <a:pt x="90631" y="669866"/>
                      </a:lnTo>
                      <a:lnTo>
                        <a:pt x="73471" y="669866"/>
                      </a:lnTo>
                      <a:lnTo>
                        <a:pt x="0" y="66986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Helvetica" pitchFamily="2" charset="0"/>
                  </a:endParaRPr>
                </a:p>
              </p:txBody>
            </p:sp>
          </p:grpSp>
        </p:grpSp>
        <p:sp>
          <p:nvSpPr>
            <p:cNvPr id="153" name="文本框 152"/>
            <p:cNvSpPr txBox="1"/>
            <p:nvPr/>
          </p:nvSpPr>
          <p:spPr>
            <a:xfrm>
              <a:off x="2175969" y="2599955"/>
              <a:ext cx="3676660" cy="5783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solidFill>
                    <a:schemeClr val="bg1"/>
                  </a:solidFill>
                  <a:latin typeface="Helvetica" pitchFamily="2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Product &amp; Service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Helvetica" pitchFamily="2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" name="文本框 153"/>
            <p:cNvSpPr txBox="1"/>
            <p:nvPr/>
          </p:nvSpPr>
          <p:spPr>
            <a:xfrm>
              <a:off x="1039083" y="3323909"/>
              <a:ext cx="4782754" cy="5379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 pitchFamily="2" charset="0"/>
                  <a:ea typeface="+mj-ea"/>
                </a:rPr>
                <a:t>The second part is  about what we do, is to give a brief description of our products and service</a:t>
              </a:r>
            </a:p>
          </p:txBody>
        </p:sp>
        <p:sp>
          <p:nvSpPr>
            <p:cNvPr id="155" name="文本框 154"/>
            <p:cNvSpPr txBox="1"/>
            <p:nvPr/>
          </p:nvSpPr>
          <p:spPr>
            <a:xfrm>
              <a:off x="1308583" y="2586176"/>
              <a:ext cx="489412" cy="71444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Helvetica" pitchFamily="2" charset="0"/>
                  <a:ea typeface="+mj-ea"/>
                  <a:cs typeface="经典综艺体简" panose="02010609000101010101" pitchFamily="49" charset="-122"/>
                </a:rPr>
                <a:t>2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elvetica" pitchFamily="2" charset="0"/>
                <a:ea typeface="+mj-ea"/>
                <a:cs typeface="经典综艺体简" panose="02010609000101010101" pitchFamily="49" charset="-122"/>
              </a:endParaRPr>
            </a:p>
          </p:txBody>
        </p:sp>
      </p:grpSp>
      <p:grpSp>
        <p:nvGrpSpPr>
          <p:cNvPr id="164" name="组合 67"/>
          <p:cNvGrpSpPr/>
          <p:nvPr/>
        </p:nvGrpSpPr>
        <p:grpSpPr>
          <a:xfrm>
            <a:off x="6381343" y="4346817"/>
            <a:ext cx="5048656" cy="1259646"/>
            <a:chOff x="1039083" y="2469469"/>
            <a:chExt cx="5580743" cy="1392403"/>
          </a:xfrm>
        </p:grpSpPr>
        <p:grpSp>
          <p:nvGrpSpPr>
            <p:cNvPr id="165" name="组合 35"/>
            <p:cNvGrpSpPr/>
            <p:nvPr/>
          </p:nvGrpSpPr>
          <p:grpSpPr>
            <a:xfrm>
              <a:off x="1112363" y="2469469"/>
              <a:ext cx="4709474" cy="868137"/>
              <a:chOff x="806160" y="2046513"/>
              <a:chExt cx="3927022" cy="723901"/>
            </a:xfrm>
          </p:grpSpPr>
          <p:sp>
            <p:nvSpPr>
              <p:cNvPr id="169" name="任意多边形 34"/>
              <p:cNvSpPr/>
              <p:nvPr/>
            </p:nvSpPr>
            <p:spPr>
              <a:xfrm>
                <a:off x="844261" y="2117271"/>
                <a:ext cx="3888921" cy="582384"/>
              </a:xfrm>
              <a:custGeom>
                <a:avLst/>
                <a:gdLst>
                  <a:gd name="connsiteX0" fmla="*/ 145596 w 3888921"/>
                  <a:gd name="connsiteY0" fmla="*/ 0 h 582384"/>
                  <a:gd name="connsiteX1" fmla="*/ 209472 w 3888921"/>
                  <a:gd name="connsiteY1" fmla="*/ 0 h 582384"/>
                  <a:gd name="connsiteX2" fmla="*/ 224391 w 3888921"/>
                  <a:gd name="connsiteY2" fmla="*/ 0 h 582384"/>
                  <a:gd name="connsiteX3" fmla="*/ 277956 w 3888921"/>
                  <a:gd name="connsiteY3" fmla="*/ 0 h 582384"/>
                  <a:gd name="connsiteX4" fmla="*/ 288267 w 3888921"/>
                  <a:gd name="connsiteY4" fmla="*/ 0 h 582384"/>
                  <a:gd name="connsiteX5" fmla="*/ 312846 w 3888921"/>
                  <a:gd name="connsiteY5" fmla="*/ 0 h 582384"/>
                  <a:gd name="connsiteX6" fmla="*/ 356751 w 3888921"/>
                  <a:gd name="connsiteY6" fmla="*/ 0 h 582384"/>
                  <a:gd name="connsiteX7" fmla="*/ 376723 w 3888921"/>
                  <a:gd name="connsiteY7" fmla="*/ 0 h 582384"/>
                  <a:gd name="connsiteX8" fmla="*/ 391641 w 3888921"/>
                  <a:gd name="connsiteY8" fmla="*/ 0 h 582384"/>
                  <a:gd name="connsiteX9" fmla="*/ 436790 w 3888921"/>
                  <a:gd name="connsiteY9" fmla="*/ 0 h 582384"/>
                  <a:gd name="connsiteX10" fmla="*/ 445206 w 3888921"/>
                  <a:gd name="connsiteY10" fmla="*/ 0 h 582384"/>
                  <a:gd name="connsiteX11" fmla="*/ 455517 w 3888921"/>
                  <a:gd name="connsiteY11" fmla="*/ 0 h 582384"/>
                  <a:gd name="connsiteX12" fmla="*/ 500666 w 3888921"/>
                  <a:gd name="connsiteY12" fmla="*/ 0 h 582384"/>
                  <a:gd name="connsiteX13" fmla="*/ 515584 w 3888921"/>
                  <a:gd name="connsiteY13" fmla="*/ 0 h 582384"/>
                  <a:gd name="connsiteX14" fmla="*/ 524001 w 3888921"/>
                  <a:gd name="connsiteY14" fmla="*/ 0 h 582384"/>
                  <a:gd name="connsiteX15" fmla="*/ 569150 w 3888921"/>
                  <a:gd name="connsiteY15" fmla="*/ 0 h 582384"/>
                  <a:gd name="connsiteX16" fmla="*/ 579460 w 3888921"/>
                  <a:gd name="connsiteY16" fmla="*/ 0 h 582384"/>
                  <a:gd name="connsiteX17" fmla="*/ 604040 w 3888921"/>
                  <a:gd name="connsiteY17" fmla="*/ 0 h 582384"/>
                  <a:gd name="connsiteX18" fmla="*/ 647944 w 3888921"/>
                  <a:gd name="connsiteY18" fmla="*/ 0 h 582384"/>
                  <a:gd name="connsiteX19" fmla="*/ 667916 w 3888921"/>
                  <a:gd name="connsiteY19" fmla="*/ 0 h 582384"/>
                  <a:gd name="connsiteX20" fmla="*/ 682835 w 3888921"/>
                  <a:gd name="connsiteY20" fmla="*/ 0 h 582384"/>
                  <a:gd name="connsiteX21" fmla="*/ 736400 w 3888921"/>
                  <a:gd name="connsiteY21" fmla="*/ 0 h 582384"/>
                  <a:gd name="connsiteX22" fmla="*/ 746711 w 3888921"/>
                  <a:gd name="connsiteY22" fmla="*/ 0 h 582384"/>
                  <a:gd name="connsiteX23" fmla="*/ 780924 w 3888921"/>
                  <a:gd name="connsiteY23" fmla="*/ 0 h 582384"/>
                  <a:gd name="connsiteX24" fmla="*/ 815195 w 3888921"/>
                  <a:gd name="connsiteY24" fmla="*/ 0 h 582384"/>
                  <a:gd name="connsiteX25" fmla="*/ 844800 w 3888921"/>
                  <a:gd name="connsiteY25" fmla="*/ 0 h 582384"/>
                  <a:gd name="connsiteX26" fmla="*/ 859719 w 3888921"/>
                  <a:gd name="connsiteY26" fmla="*/ 0 h 582384"/>
                  <a:gd name="connsiteX27" fmla="*/ 913284 w 3888921"/>
                  <a:gd name="connsiteY27" fmla="*/ 0 h 582384"/>
                  <a:gd name="connsiteX28" fmla="*/ 923595 w 3888921"/>
                  <a:gd name="connsiteY28" fmla="*/ 0 h 582384"/>
                  <a:gd name="connsiteX29" fmla="*/ 948174 w 3888921"/>
                  <a:gd name="connsiteY29" fmla="*/ 0 h 582384"/>
                  <a:gd name="connsiteX30" fmla="*/ 992079 w 3888921"/>
                  <a:gd name="connsiteY30" fmla="*/ 0 h 582384"/>
                  <a:gd name="connsiteX31" fmla="*/ 1012050 w 3888921"/>
                  <a:gd name="connsiteY31" fmla="*/ 0 h 582384"/>
                  <a:gd name="connsiteX32" fmla="*/ 1026969 w 3888921"/>
                  <a:gd name="connsiteY32" fmla="*/ 0 h 582384"/>
                  <a:gd name="connsiteX33" fmla="*/ 1042662 w 3888921"/>
                  <a:gd name="connsiteY33" fmla="*/ 0 h 582384"/>
                  <a:gd name="connsiteX34" fmla="*/ 1072118 w 3888921"/>
                  <a:gd name="connsiteY34" fmla="*/ 0 h 582384"/>
                  <a:gd name="connsiteX35" fmla="*/ 1080534 w 3888921"/>
                  <a:gd name="connsiteY35" fmla="*/ 0 h 582384"/>
                  <a:gd name="connsiteX36" fmla="*/ 1090845 w 3888921"/>
                  <a:gd name="connsiteY36" fmla="*/ 0 h 582384"/>
                  <a:gd name="connsiteX37" fmla="*/ 1106538 w 3888921"/>
                  <a:gd name="connsiteY37" fmla="*/ 0 h 582384"/>
                  <a:gd name="connsiteX38" fmla="*/ 1121457 w 3888921"/>
                  <a:gd name="connsiteY38" fmla="*/ 0 h 582384"/>
                  <a:gd name="connsiteX39" fmla="*/ 1135994 w 3888921"/>
                  <a:gd name="connsiteY39" fmla="*/ 0 h 582384"/>
                  <a:gd name="connsiteX40" fmla="*/ 1150912 w 3888921"/>
                  <a:gd name="connsiteY40" fmla="*/ 0 h 582384"/>
                  <a:gd name="connsiteX41" fmla="*/ 1159329 w 3888921"/>
                  <a:gd name="connsiteY41" fmla="*/ 0 h 582384"/>
                  <a:gd name="connsiteX42" fmla="*/ 1175022 w 3888921"/>
                  <a:gd name="connsiteY42" fmla="*/ 0 h 582384"/>
                  <a:gd name="connsiteX43" fmla="*/ 1185333 w 3888921"/>
                  <a:gd name="connsiteY43" fmla="*/ 0 h 582384"/>
                  <a:gd name="connsiteX44" fmla="*/ 1204478 w 3888921"/>
                  <a:gd name="connsiteY44" fmla="*/ 0 h 582384"/>
                  <a:gd name="connsiteX45" fmla="*/ 1209912 w 3888921"/>
                  <a:gd name="connsiteY45" fmla="*/ 0 h 582384"/>
                  <a:gd name="connsiteX46" fmla="*/ 1214789 w 3888921"/>
                  <a:gd name="connsiteY46" fmla="*/ 0 h 582384"/>
                  <a:gd name="connsiteX47" fmla="*/ 1239368 w 3888921"/>
                  <a:gd name="connsiteY47" fmla="*/ 0 h 582384"/>
                  <a:gd name="connsiteX48" fmla="*/ 1253817 w 3888921"/>
                  <a:gd name="connsiteY48" fmla="*/ 0 h 582384"/>
                  <a:gd name="connsiteX49" fmla="*/ 1273788 w 3888921"/>
                  <a:gd name="connsiteY49" fmla="*/ 0 h 582384"/>
                  <a:gd name="connsiteX50" fmla="*/ 1283272 w 3888921"/>
                  <a:gd name="connsiteY50" fmla="*/ 0 h 582384"/>
                  <a:gd name="connsiteX51" fmla="*/ 1288707 w 3888921"/>
                  <a:gd name="connsiteY51" fmla="*/ 0 h 582384"/>
                  <a:gd name="connsiteX52" fmla="*/ 1303244 w 3888921"/>
                  <a:gd name="connsiteY52" fmla="*/ 0 h 582384"/>
                  <a:gd name="connsiteX53" fmla="*/ 1318163 w 3888921"/>
                  <a:gd name="connsiteY53" fmla="*/ 0 h 582384"/>
                  <a:gd name="connsiteX54" fmla="*/ 1333856 w 3888921"/>
                  <a:gd name="connsiteY54" fmla="*/ 0 h 582384"/>
                  <a:gd name="connsiteX55" fmla="*/ 1342272 w 3888921"/>
                  <a:gd name="connsiteY55" fmla="*/ 0 h 582384"/>
                  <a:gd name="connsiteX56" fmla="*/ 1352583 w 3888921"/>
                  <a:gd name="connsiteY56" fmla="*/ 0 h 582384"/>
                  <a:gd name="connsiteX57" fmla="*/ 1371728 w 3888921"/>
                  <a:gd name="connsiteY57" fmla="*/ 0 h 582384"/>
                  <a:gd name="connsiteX58" fmla="*/ 1382039 w 3888921"/>
                  <a:gd name="connsiteY58" fmla="*/ 0 h 582384"/>
                  <a:gd name="connsiteX59" fmla="*/ 1397732 w 3888921"/>
                  <a:gd name="connsiteY59" fmla="*/ 0 h 582384"/>
                  <a:gd name="connsiteX60" fmla="*/ 1412650 w 3888921"/>
                  <a:gd name="connsiteY60" fmla="*/ 0 h 582384"/>
                  <a:gd name="connsiteX61" fmla="*/ 1421067 w 3888921"/>
                  <a:gd name="connsiteY61" fmla="*/ 0 h 582384"/>
                  <a:gd name="connsiteX62" fmla="*/ 1450523 w 3888921"/>
                  <a:gd name="connsiteY62" fmla="*/ 0 h 582384"/>
                  <a:gd name="connsiteX63" fmla="*/ 1466215 w 3888921"/>
                  <a:gd name="connsiteY63" fmla="*/ 0 h 582384"/>
                  <a:gd name="connsiteX64" fmla="*/ 1476526 w 3888921"/>
                  <a:gd name="connsiteY64" fmla="*/ 0 h 582384"/>
                  <a:gd name="connsiteX65" fmla="*/ 1501106 w 3888921"/>
                  <a:gd name="connsiteY65" fmla="*/ 0 h 582384"/>
                  <a:gd name="connsiteX66" fmla="*/ 1545010 w 3888921"/>
                  <a:gd name="connsiteY66" fmla="*/ 0 h 582384"/>
                  <a:gd name="connsiteX67" fmla="*/ 1564982 w 3888921"/>
                  <a:gd name="connsiteY67" fmla="*/ 0 h 582384"/>
                  <a:gd name="connsiteX68" fmla="*/ 1579901 w 3888921"/>
                  <a:gd name="connsiteY68" fmla="*/ 0 h 582384"/>
                  <a:gd name="connsiteX69" fmla="*/ 1633466 w 3888921"/>
                  <a:gd name="connsiteY69" fmla="*/ 0 h 582384"/>
                  <a:gd name="connsiteX70" fmla="*/ 1643777 w 3888921"/>
                  <a:gd name="connsiteY70" fmla="*/ 0 h 582384"/>
                  <a:gd name="connsiteX71" fmla="*/ 1677990 w 3888921"/>
                  <a:gd name="connsiteY71" fmla="*/ 0 h 582384"/>
                  <a:gd name="connsiteX72" fmla="*/ 1712261 w 3888921"/>
                  <a:gd name="connsiteY72" fmla="*/ 0 h 582384"/>
                  <a:gd name="connsiteX73" fmla="*/ 1741866 w 3888921"/>
                  <a:gd name="connsiteY73" fmla="*/ 0 h 582384"/>
                  <a:gd name="connsiteX74" fmla="*/ 1756785 w 3888921"/>
                  <a:gd name="connsiteY74" fmla="*/ 0 h 582384"/>
                  <a:gd name="connsiteX75" fmla="*/ 1810350 w 3888921"/>
                  <a:gd name="connsiteY75" fmla="*/ 0 h 582384"/>
                  <a:gd name="connsiteX76" fmla="*/ 1820661 w 3888921"/>
                  <a:gd name="connsiteY76" fmla="*/ 0 h 582384"/>
                  <a:gd name="connsiteX77" fmla="*/ 1845240 w 3888921"/>
                  <a:gd name="connsiteY77" fmla="*/ 0 h 582384"/>
                  <a:gd name="connsiteX78" fmla="*/ 1889145 w 3888921"/>
                  <a:gd name="connsiteY78" fmla="*/ 0 h 582384"/>
                  <a:gd name="connsiteX79" fmla="*/ 1909116 w 3888921"/>
                  <a:gd name="connsiteY79" fmla="*/ 0 h 582384"/>
                  <a:gd name="connsiteX80" fmla="*/ 1924035 w 3888921"/>
                  <a:gd name="connsiteY80" fmla="*/ 0 h 582384"/>
                  <a:gd name="connsiteX81" fmla="*/ 1969183 w 3888921"/>
                  <a:gd name="connsiteY81" fmla="*/ 0 h 582384"/>
                  <a:gd name="connsiteX82" fmla="*/ 1977600 w 3888921"/>
                  <a:gd name="connsiteY82" fmla="*/ 0 h 582384"/>
                  <a:gd name="connsiteX83" fmla="*/ 1987911 w 3888921"/>
                  <a:gd name="connsiteY83" fmla="*/ 0 h 582384"/>
                  <a:gd name="connsiteX84" fmla="*/ 2033059 w 3888921"/>
                  <a:gd name="connsiteY84" fmla="*/ 0 h 582384"/>
                  <a:gd name="connsiteX85" fmla="*/ 2047978 w 3888921"/>
                  <a:gd name="connsiteY85" fmla="*/ 0 h 582384"/>
                  <a:gd name="connsiteX86" fmla="*/ 2056395 w 3888921"/>
                  <a:gd name="connsiteY86" fmla="*/ 0 h 582384"/>
                  <a:gd name="connsiteX87" fmla="*/ 2078052 w 3888921"/>
                  <a:gd name="connsiteY87" fmla="*/ 0 h 582384"/>
                  <a:gd name="connsiteX88" fmla="*/ 2101544 w 3888921"/>
                  <a:gd name="connsiteY88" fmla="*/ 0 h 582384"/>
                  <a:gd name="connsiteX89" fmla="*/ 2111854 w 3888921"/>
                  <a:gd name="connsiteY89" fmla="*/ 0 h 582384"/>
                  <a:gd name="connsiteX90" fmla="*/ 2136434 w 3888921"/>
                  <a:gd name="connsiteY90" fmla="*/ 0 h 582384"/>
                  <a:gd name="connsiteX91" fmla="*/ 2141928 w 3888921"/>
                  <a:gd name="connsiteY91" fmla="*/ 0 h 582384"/>
                  <a:gd name="connsiteX92" fmla="*/ 2156847 w 3888921"/>
                  <a:gd name="connsiteY92" fmla="*/ 0 h 582384"/>
                  <a:gd name="connsiteX93" fmla="*/ 2180338 w 3888921"/>
                  <a:gd name="connsiteY93" fmla="*/ 0 h 582384"/>
                  <a:gd name="connsiteX94" fmla="*/ 2200310 w 3888921"/>
                  <a:gd name="connsiteY94" fmla="*/ 0 h 582384"/>
                  <a:gd name="connsiteX95" fmla="*/ 2210412 w 3888921"/>
                  <a:gd name="connsiteY95" fmla="*/ 0 h 582384"/>
                  <a:gd name="connsiteX96" fmla="*/ 2215228 w 3888921"/>
                  <a:gd name="connsiteY96" fmla="*/ 0 h 582384"/>
                  <a:gd name="connsiteX97" fmla="*/ 2220723 w 3888921"/>
                  <a:gd name="connsiteY97" fmla="*/ 0 h 582384"/>
                  <a:gd name="connsiteX98" fmla="*/ 2245302 w 3888921"/>
                  <a:gd name="connsiteY98" fmla="*/ 0 h 582384"/>
                  <a:gd name="connsiteX99" fmla="*/ 2268794 w 3888921"/>
                  <a:gd name="connsiteY99" fmla="*/ 0 h 582384"/>
                  <a:gd name="connsiteX100" fmla="*/ 2279104 w 3888921"/>
                  <a:gd name="connsiteY100" fmla="*/ 0 h 582384"/>
                  <a:gd name="connsiteX101" fmla="*/ 2289207 w 3888921"/>
                  <a:gd name="connsiteY101" fmla="*/ 0 h 582384"/>
                  <a:gd name="connsiteX102" fmla="*/ 2309179 w 3888921"/>
                  <a:gd name="connsiteY102" fmla="*/ 0 h 582384"/>
                  <a:gd name="connsiteX103" fmla="*/ 2324097 w 3888921"/>
                  <a:gd name="connsiteY103" fmla="*/ 0 h 582384"/>
                  <a:gd name="connsiteX104" fmla="*/ 2347589 w 3888921"/>
                  <a:gd name="connsiteY104" fmla="*/ 0 h 582384"/>
                  <a:gd name="connsiteX105" fmla="*/ 2369246 w 3888921"/>
                  <a:gd name="connsiteY105" fmla="*/ 0 h 582384"/>
                  <a:gd name="connsiteX106" fmla="*/ 2377662 w 3888921"/>
                  <a:gd name="connsiteY106" fmla="*/ 0 h 582384"/>
                  <a:gd name="connsiteX107" fmla="*/ 2387973 w 3888921"/>
                  <a:gd name="connsiteY107" fmla="*/ 0 h 582384"/>
                  <a:gd name="connsiteX108" fmla="*/ 2433122 w 3888921"/>
                  <a:gd name="connsiteY108" fmla="*/ 0 h 582384"/>
                  <a:gd name="connsiteX109" fmla="*/ 2448040 w 3888921"/>
                  <a:gd name="connsiteY109" fmla="*/ 0 h 582384"/>
                  <a:gd name="connsiteX110" fmla="*/ 2456457 w 3888921"/>
                  <a:gd name="connsiteY110" fmla="*/ 0 h 582384"/>
                  <a:gd name="connsiteX111" fmla="*/ 2501605 w 3888921"/>
                  <a:gd name="connsiteY111" fmla="*/ 0 h 582384"/>
                  <a:gd name="connsiteX112" fmla="*/ 2511917 w 3888921"/>
                  <a:gd name="connsiteY112" fmla="*/ 0 h 582384"/>
                  <a:gd name="connsiteX113" fmla="*/ 2536496 w 3888921"/>
                  <a:gd name="connsiteY113" fmla="*/ 0 h 582384"/>
                  <a:gd name="connsiteX114" fmla="*/ 2580400 w 3888921"/>
                  <a:gd name="connsiteY114" fmla="*/ 0 h 582384"/>
                  <a:gd name="connsiteX115" fmla="*/ 2600372 w 3888921"/>
                  <a:gd name="connsiteY115" fmla="*/ 0 h 582384"/>
                  <a:gd name="connsiteX116" fmla="*/ 2615291 w 3888921"/>
                  <a:gd name="connsiteY116" fmla="*/ 0 h 582384"/>
                  <a:gd name="connsiteX117" fmla="*/ 2668856 w 3888921"/>
                  <a:gd name="connsiteY117" fmla="*/ 0 h 582384"/>
                  <a:gd name="connsiteX118" fmla="*/ 2679167 w 3888921"/>
                  <a:gd name="connsiteY118" fmla="*/ 0 h 582384"/>
                  <a:gd name="connsiteX119" fmla="*/ 2713380 w 3888921"/>
                  <a:gd name="connsiteY119" fmla="*/ 0 h 582384"/>
                  <a:gd name="connsiteX120" fmla="*/ 2747650 w 3888921"/>
                  <a:gd name="connsiteY120" fmla="*/ 0 h 582384"/>
                  <a:gd name="connsiteX121" fmla="*/ 2777256 w 3888921"/>
                  <a:gd name="connsiteY121" fmla="*/ 0 h 582384"/>
                  <a:gd name="connsiteX122" fmla="*/ 2792175 w 3888921"/>
                  <a:gd name="connsiteY122" fmla="*/ 0 h 582384"/>
                  <a:gd name="connsiteX123" fmla="*/ 2845740 w 3888921"/>
                  <a:gd name="connsiteY123" fmla="*/ 0 h 582384"/>
                  <a:gd name="connsiteX124" fmla="*/ 2856051 w 3888921"/>
                  <a:gd name="connsiteY124" fmla="*/ 0 h 582384"/>
                  <a:gd name="connsiteX125" fmla="*/ 2858976 w 3888921"/>
                  <a:gd name="connsiteY125" fmla="*/ 0 h 582384"/>
                  <a:gd name="connsiteX126" fmla="*/ 2880630 w 3888921"/>
                  <a:gd name="connsiteY126" fmla="*/ 0 h 582384"/>
                  <a:gd name="connsiteX127" fmla="*/ 2922852 w 3888921"/>
                  <a:gd name="connsiteY127" fmla="*/ 0 h 582384"/>
                  <a:gd name="connsiteX128" fmla="*/ 2924535 w 3888921"/>
                  <a:gd name="connsiteY128" fmla="*/ 0 h 582384"/>
                  <a:gd name="connsiteX129" fmla="*/ 2937771 w 3888921"/>
                  <a:gd name="connsiteY129" fmla="*/ 0 h 582384"/>
                  <a:gd name="connsiteX130" fmla="*/ 2944506 w 3888921"/>
                  <a:gd name="connsiteY130" fmla="*/ 0 h 582384"/>
                  <a:gd name="connsiteX131" fmla="*/ 2959425 w 3888921"/>
                  <a:gd name="connsiteY131" fmla="*/ 0 h 582384"/>
                  <a:gd name="connsiteX132" fmla="*/ 2975118 w 3888921"/>
                  <a:gd name="connsiteY132" fmla="*/ 0 h 582384"/>
                  <a:gd name="connsiteX133" fmla="*/ 2991336 w 3888921"/>
                  <a:gd name="connsiteY133" fmla="*/ 0 h 582384"/>
                  <a:gd name="connsiteX134" fmla="*/ 3001647 w 3888921"/>
                  <a:gd name="connsiteY134" fmla="*/ 0 h 582384"/>
                  <a:gd name="connsiteX135" fmla="*/ 3004574 w 3888921"/>
                  <a:gd name="connsiteY135" fmla="*/ 0 h 582384"/>
                  <a:gd name="connsiteX136" fmla="*/ 3012990 w 3888921"/>
                  <a:gd name="connsiteY136" fmla="*/ 0 h 582384"/>
                  <a:gd name="connsiteX137" fmla="*/ 3023301 w 3888921"/>
                  <a:gd name="connsiteY137" fmla="*/ 0 h 582384"/>
                  <a:gd name="connsiteX138" fmla="*/ 3026226 w 3888921"/>
                  <a:gd name="connsiteY138" fmla="*/ 0 h 582384"/>
                  <a:gd name="connsiteX139" fmla="*/ 3038994 w 3888921"/>
                  <a:gd name="connsiteY139" fmla="*/ 0 h 582384"/>
                  <a:gd name="connsiteX140" fmla="*/ 3053913 w 3888921"/>
                  <a:gd name="connsiteY140" fmla="*/ 0 h 582384"/>
                  <a:gd name="connsiteX141" fmla="*/ 3068450 w 3888921"/>
                  <a:gd name="connsiteY141" fmla="*/ 0 h 582384"/>
                  <a:gd name="connsiteX142" fmla="*/ 3070131 w 3888921"/>
                  <a:gd name="connsiteY142" fmla="*/ 0 h 582384"/>
                  <a:gd name="connsiteX143" fmla="*/ 3083368 w 3888921"/>
                  <a:gd name="connsiteY143" fmla="*/ 0 h 582384"/>
                  <a:gd name="connsiteX144" fmla="*/ 3090102 w 3888921"/>
                  <a:gd name="connsiteY144" fmla="*/ 0 h 582384"/>
                  <a:gd name="connsiteX145" fmla="*/ 3091785 w 3888921"/>
                  <a:gd name="connsiteY145" fmla="*/ 0 h 582384"/>
                  <a:gd name="connsiteX146" fmla="*/ 3105021 w 3888921"/>
                  <a:gd name="connsiteY146" fmla="*/ 0 h 582384"/>
                  <a:gd name="connsiteX147" fmla="*/ 3107478 w 3888921"/>
                  <a:gd name="connsiteY147" fmla="*/ 0 h 582384"/>
                  <a:gd name="connsiteX148" fmla="*/ 3117789 w 3888921"/>
                  <a:gd name="connsiteY148" fmla="*/ 0 h 582384"/>
                  <a:gd name="connsiteX149" fmla="*/ 3136934 w 3888921"/>
                  <a:gd name="connsiteY149" fmla="*/ 0 h 582384"/>
                  <a:gd name="connsiteX150" fmla="*/ 3142368 w 3888921"/>
                  <a:gd name="connsiteY150" fmla="*/ 0 h 582384"/>
                  <a:gd name="connsiteX151" fmla="*/ 3147244 w 3888921"/>
                  <a:gd name="connsiteY151" fmla="*/ 0 h 582384"/>
                  <a:gd name="connsiteX152" fmla="*/ 3150170 w 3888921"/>
                  <a:gd name="connsiteY152" fmla="*/ 0 h 582384"/>
                  <a:gd name="connsiteX153" fmla="*/ 3158586 w 3888921"/>
                  <a:gd name="connsiteY153" fmla="*/ 0 h 582384"/>
                  <a:gd name="connsiteX154" fmla="*/ 3168897 w 3888921"/>
                  <a:gd name="connsiteY154" fmla="*/ 0 h 582384"/>
                  <a:gd name="connsiteX155" fmla="*/ 3171824 w 3888921"/>
                  <a:gd name="connsiteY155" fmla="*/ 0 h 582384"/>
                  <a:gd name="connsiteX156" fmla="*/ 3186273 w 3888921"/>
                  <a:gd name="connsiteY156" fmla="*/ 0 h 582384"/>
                  <a:gd name="connsiteX157" fmla="*/ 3206244 w 3888921"/>
                  <a:gd name="connsiteY157" fmla="*/ 0 h 582384"/>
                  <a:gd name="connsiteX158" fmla="*/ 3214046 w 3888921"/>
                  <a:gd name="connsiteY158" fmla="*/ 0 h 582384"/>
                  <a:gd name="connsiteX159" fmla="*/ 3215728 w 3888921"/>
                  <a:gd name="connsiteY159" fmla="*/ 0 h 582384"/>
                  <a:gd name="connsiteX160" fmla="*/ 3221163 w 3888921"/>
                  <a:gd name="connsiteY160" fmla="*/ 0 h 582384"/>
                  <a:gd name="connsiteX161" fmla="*/ 3228964 w 3888921"/>
                  <a:gd name="connsiteY161" fmla="*/ 0 h 582384"/>
                  <a:gd name="connsiteX162" fmla="*/ 3235700 w 3888921"/>
                  <a:gd name="connsiteY162" fmla="*/ 0 h 582384"/>
                  <a:gd name="connsiteX163" fmla="*/ 3237381 w 3888921"/>
                  <a:gd name="connsiteY163" fmla="*/ 0 h 582384"/>
                  <a:gd name="connsiteX164" fmla="*/ 3250618 w 3888921"/>
                  <a:gd name="connsiteY164" fmla="*/ 0 h 582384"/>
                  <a:gd name="connsiteX165" fmla="*/ 3266311 w 3888921"/>
                  <a:gd name="connsiteY165" fmla="*/ 0 h 582384"/>
                  <a:gd name="connsiteX166" fmla="*/ 3274728 w 3888921"/>
                  <a:gd name="connsiteY166" fmla="*/ 0 h 582384"/>
                  <a:gd name="connsiteX167" fmla="*/ 3282529 w 3888921"/>
                  <a:gd name="connsiteY167" fmla="*/ 0 h 582384"/>
                  <a:gd name="connsiteX168" fmla="*/ 3285039 w 3888921"/>
                  <a:gd name="connsiteY168" fmla="*/ 0 h 582384"/>
                  <a:gd name="connsiteX169" fmla="*/ 3292840 w 3888921"/>
                  <a:gd name="connsiteY169" fmla="*/ 0 h 582384"/>
                  <a:gd name="connsiteX170" fmla="*/ 3304184 w 3888921"/>
                  <a:gd name="connsiteY170" fmla="*/ 0 h 582384"/>
                  <a:gd name="connsiteX171" fmla="*/ 3314495 w 3888921"/>
                  <a:gd name="connsiteY171" fmla="*/ 0 h 582384"/>
                  <a:gd name="connsiteX172" fmla="*/ 3317420 w 3888921"/>
                  <a:gd name="connsiteY172" fmla="*/ 0 h 582384"/>
                  <a:gd name="connsiteX173" fmla="*/ 3330188 w 3888921"/>
                  <a:gd name="connsiteY173" fmla="*/ 0 h 582384"/>
                  <a:gd name="connsiteX174" fmla="*/ 3345106 w 3888921"/>
                  <a:gd name="connsiteY174" fmla="*/ 0 h 582384"/>
                  <a:gd name="connsiteX175" fmla="*/ 3353523 w 3888921"/>
                  <a:gd name="connsiteY175" fmla="*/ 0 h 582384"/>
                  <a:gd name="connsiteX176" fmla="*/ 3361324 w 3888921"/>
                  <a:gd name="connsiteY176" fmla="*/ 0 h 582384"/>
                  <a:gd name="connsiteX177" fmla="*/ 3381296 w 3888921"/>
                  <a:gd name="connsiteY177" fmla="*/ 0 h 582384"/>
                  <a:gd name="connsiteX178" fmla="*/ 3382978 w 3888921"/>
                  <a:gd name="connsiteY178" fmla="*/ 0 h 582384"/>
                  <a:gd name="connsiteX179" fmla="*/ 3396214 w 3888921"/>
                  <a:gd name="connsiteY179" fmla="*/ 0 h 582384"/>
                  <a:gd name="connsiteX180" fmla="*/ 3398671 w 3888921"/>
                  <a:gd name="connsiteY180" fmla="*/ 0 h 582384"/>
                  <a:gd name="connsiteX181" fmla="*/ 3408982 w 3888921"/>
                  <a:gd name="connsiteY181" fmla="*/ 0 h 582384"/>
                  <a:gd name="connsiteX182" fmla="*/ 3433561 w 3888921"/>
                  <a:gd name="connsiteY182" fmla="*/ 0 h 582384"/>
                  <a:gd name="connsiteX183" fmla="*/ 3449780 w 3888921"/>
                  <a:gd name="connsiteY183" fmla="*/ 0 h 582384"/>
                  <a:gd name="connsiteX184" fmla="*/ 3460090 w 3888921"/>
                  <a:gd name="connsiteY184" fmla="*/ 0 h 582384"/>
                  <a:gd name="connsiteX185" fmla="*/ 3477466 w 3888921"/>
                  <a:gd name="connsiteY185" fmla="*/ 0 h 582384"/>
                  <a:gd name="connsiteX186" fmla="*/ 3494304 w 3888921"/>
                  <a:gd name="connsiteY186" fmla="*/ 0 h 582384"/>
                  <a:gd name="connsiteX187" fmla="*/ 3497437 w 3888921"/>
                  <a:gd name="connsiteY187" fmla="*/ 0 h 582384"/>
                  <a:gd name="connsiteX188" fmla="*/ 3512356 w 3888921"/>
                  <a:gd name="connsiteY188" fmla="*/ 0 h 582384"/>
                  <a:gd name="connsiteX189" fmla="*/ 3528574 w 3888921"/>
                  <a:gd name="connsiteY189" fmla="*/ 0 h 582384"/>
                  <a:gd name="connsiteX190" fmla="*/ 3558180 w 3888921"/>
                  <a:gd name="connsiteY190" fmla="*/ 0 h 582384"/>
                  <a:gd name="connsiteX191" fmla="*/ 3565921 w 3888921"/>
                  <a:gd name="connsiteY191" fmla="*/ 0 h 582384"/>
                  <a:gd name="connsiteX192" fmla="*/ 3573099 w 3888921"/>
                  <a:gd name="connsiteY192" fmla="*/ 0 h 582384"/>
                  <a:gd name="connsiteX193" fmla="*/ 3576232 w 3888921"/>
                  <a:gd name="connsiteY193" fmla="*/ 0 h 582384"/>
                  <a:gd name="connsiteX194" fmla="*/ 3610446 w 3888921"/>
                  <a:gd name="connsiteY194" fmla="*/ 0 h 582384"/>
                  <a:gd name="connsiteX195" fmla="*/ 3626664 w 3888921"/>
                  <a:gd name="connsiteY195" fmla="*/ 0 h 582384"/>
                  <a:gd name="connsiteX196" fmla="*/ 3636975 w 3888921"/>
                  <a:gd name="connsiteY196" fmla="*/ 0 h 582384"/>
                  <a:gd name="connsiteX197" fmla="*/ 3644716 w 3888921"/>
                  <a:gd name="connsiteY197" fmla="*/ 0 h 582384"/>
                  <a:gd name="connsiteX198" fmla="*/ 3661554 w 3888921"/>
                  <a:gd name="connsiteY198" fmla="*/ 0 h 582384"/>
                  <a:gd name="connsiteX199" fmla="*/ 3674322 w 3888921"/>
                  <a:gd name="connsiteY199" fmla="*/ 0 h 582384"/>
                  <a:gd name="connsiteX200" fmla="*/ 3689241 w 3888921"/>
                  <a:gd name="connsiteY200" fmla="*/ 0 h 582384"/>
                  <a:gd name="connsiteX201" fmla="*/ 3705459 w 3888921"/>
                  <a:gd name="connsiteY201" fmla="*/ 0 h 582384"/>
                  <a:gd name="connsiteX202" fmla="*/ 3725430 w 3888921"/>
                  <a:gd name="connsiteY202" fmla="*/ 0 h 582384"/>
                  <a:gd name="connsiteX203" fmla="*/ 3740349 w 3888921"/>
                  <a:gd name="connsiteY203" fmla="*/ 0 h 582384"/>
                  <a:gd name="connsiteX204" fmla="*/ 3742806 w 3888921"/>
                  <a:gd name="connsiteY204" fmla="*/ 0 h 582384"/>
                  <a:gd name="connsiteX205" fmla="*/ 3753117 w 3888921"/>
                  <a:gd name="connsiteY205" fmla="*/ 0 h 582384"/>
                  <a:gd name="connsiteX206" fmla="*/ 3756042 w 3888921"/>
                  <a:gd name="connsiteY206" fmla="*/ 0 h 582384"/>
                  <a:gd name="connsiteX207" fmla="*/ 3777696 w 3888921"/>
                  <a:gd name="connsiteY207" fmla="*/ 0 h 582384"/>
                  <a:gd name="connsiteX208" fmla="*/ 3785497 w 3888921"/>
                  <a:gd name="connsiteY208" fmla="*/ 0 h 582384"/>
                  <a:gd name="connsiteX209" fmla="*/ 3793914 w 3888921"/>
                  <a:gd name="connsiteY209" fmla="*/ 0 h 582384"/>
                  <a:gd name="connsiteX210" fmla="*/ 3804225 w 3888921"/>
                  <a:gd name="connsiteY210" fmla="*/ 0 h 582384"/>
                  <a:gd name="connsiteX211" fmla="*/ 3819918 w 3888921"/>
                  <a:gd name="connsiteY211" fmla="*/ 0 h 582384"/>
                  <a:gd name="connsiteX212" fmla="*/ 3821601 w 3888921"/>
                  <a:gd name="connsiteY212" fmla="*/ 0 h 582384"/>
                  <a:gd name="connsiteX213" fmla="*/ 3834837 w 3888921"/>
                  <a:gd name="connsiteY213" fmla="*/ 0 h 582384"/>
                  <a:gd name="connsiteX214" fmla="*/ 3841572 w 3888921"/>
                  <a:gd name="connsiteY214" fmla="*/ 0 h 582384"/>
                  <a:gd name="connsiteX215" fmla="*/ 3849373 w 3888921"/>
                  <a:gd name="connsiteY215" fmla="*/ 0 h 582384"/>
                  <a:gd name="connsiteX216" fmla="*/ 3856491 w 3888921"/>
                  <a:gd name="connsiteY216" fmla="*/ 0 h 582384"/>
                  <a:gd name="connsiteX217" fmla="*/ 3864292 w 3888921"/>
                  <a:gd name="connsiteY217" fmla="*/ 0 h 582384"/>
                  <a:gd name="connsiteX218" fmla="*/ 3872709 w 3888921"/>
                  <a:gd name="connsiteY218" fmla="*/ 0 h 582384"/>
                  <a:gd name="connsiteX219" fmla="*/ 3888402 w 3888921"/>
                  <a:gd name="connsiteY219" fmla="*/ 0 h 582384"/>
                  <a:gd name="connsiteX220" fmla="*/ 3888921 w 3888921"/>
                  <a:gd name="connsiteY220" fmla="*/ 0 h 582384"/>
                  <a:gd name="connsiteX221" fmla="*/ 3743325 w 3888921"/>
                  <a:gd name="connsiteY221" fmla="*/ 582384 h 582384"/>
                  <a:gd name="connsiteX222" fmla="*/ 3742806 w 3888921"/>
                  <a:gd name="connsiteY222" fmla="*/ 582384 h 582384"/>
                  <a:gd name="connsiteX223" fmla="*/ 3727113 w 3888921"/>
                  <a:gd name="connsiteY223" fmla="*/ 582384 h 582384"/>
                  <a:gd name="connsiteX224" fmla="*/ 3718696 w 3888921"/>
                  <a:gd name="connsiteY224" fmla="*/ 582384 h 582384"/>
                  <a:gd name="connsiteX225" fmla="*/ 3710895 w 3888921"/>
                  <a:gd name="connsiteY225" fmla="*/ 582384 h 582384"/>
                  <a:gd name="connsiteX226" fmla="*/ 3703777 w 3888921"/>
                  <a:gd name="connsiteY226" fmla="*/ 582384 h 582384"/>
                  <a:gd name="connsiteX227" fmla="*/ 3695976 w 3888921"/>
                  <a:gd name="connsiteY227" fmla="*/ 582384 h 582384"/>
                  <a:gd name="connsiteX228" fmla="*/ 3689241 w 3888921"/>
                  <a:gd name="connsiteY228" fmla="*/ 582384 h 582384"/>
                  <a:gd name="connsiteX229" fmla="*/ 3676005 w 3888921"/>
                  <a:gd name="connsiteY229" fmla="*/ 582384 h 582384"/>
                  <a:gd name="connsiteX230" fmla="*/ 3674322 w 3888921"/>
                  <a:gd name="connsiteY230" fmla="*/ 582384 h 582384"/>
                  <a:gd name="connsiteX231" fmla="*/ 3658629 w 3888921"/>
                  <a:gd name="connsiteY231" fmla="*/ 582384 h 582384"/>
                  <a:gd name="connsiteX232" fmla="*/ 3648318 w 3888921"/>
                  <a:gd name="connsiteY232" fmla="*/ 582384 h 582384"/>
                  <a:gd name="connsiteX233" fmla="*/ 3639901 w 3888921"/>
                  <a:gd name="connsiteY233" fmla="*/ 582384 h 582384"/>
                  <a:gd name="connsiteX234" fmla="*/ 3632100 w 3888921"/>
                  <a:gd name="connsiteY234" fmla="*/ 582384 h 582384"/>
                  <a:gd name="connsiteX235" fmla="*/ 3610446 w 3888921"/>
                  <a:gd name="connsiteY235" fmla="*/ 582384 h 582384"/>
                  <a:gd name="connsiteX236" fmla="*/ 3607521 w 3888921"/>
                  <a:gd name="connsiteY236" fmla="*/ 582384 h 582384"/>
                  <a:gd name="connsiteX237" fmla="*/ 3597210 w 3888921"/>
                  <a:gd name="connsiteY237" fmla="*/ 582384 h 582384"/>
                  <a:gd name="connsiteX238" fmla="*/ 3594753 w 3888921"/>
                  <a:gd name="connsiteY238" fmla="*/ 582384 h 582384"/>
                  <a:gd name="connsiteX239" fmla="*/ 3579834 w 3888921"/>
                  <a:gd name="connsiteY239" fmla="*/ 582384 h 582384"/>
                  <a:gd name="connsiteX240" fmla="*/ 3559863 w 3888921"/>
                  <a:gd name="connsiteY240" fmla="*/ 582384 h 582384"/>
                  <a:gd name="connsiteX241" fmla="*/ 3543645 w 3888921"/>
                  <a:gd name="connsiteY241" fmla="*/ 582384 h 582384"/>
                  <a:gd name="connsiteX242" fmla="*/ 3528726 w 3888921"/>
                  <a:gd name="connsiteY242" fmla="*/ 582384 h 582384"/>
                  <a:gd name="connsiteX243" fmla="*/ 3515958 w 3888921"/>
                  <a:gd name="connsiteY243" fmla="*/ 582384 h 582384"/>
                  <a:gd name="connsiteX244" fmla="*/ 3499120 w 3888921"/>
                  <a:gd name="connsiteY244" fmla="*/ 582384 h 582384"/>
                  <a:gd name="connsiteX245" fmla="*/ 3491379 w 3888921"/>
                  <a:gd name="connsiteY245" fmla="*/ 582384 h 582384"/>
                  <a:gd name="connsiteX246" fmla="*/ 3481068 w 3888921"/>
                  <a:gd name="connsiteY246" fmla="*/ 582384 h 582384"/>
                  <a:gd name="connsiteX247" fmla="*/ 3464850 w 3888921"/>
                  <a:gd name="connsiteY247" fmla="*/ 582384 h 582384"/>
                  <a:gd name="connsiteX248" fmla="*/ 3430636 w 3888921"/>
                  <a:gd name="connsiteY248" fmla="*/ 582384 h 582384"/>
                  <a:gd name="connsiteX249" fmla="*/ 3427503 w 3888921"/>
                  <a:gd name="connsiteY249" fmla="*/ 582384 h 582384"/>
                  <a:gd name="connsiteX250" fmla="*/ 3420325 w 3888921"/>
                  <a:gd name="connsiteY250" fmla="*/ 582384 h 582384"/>
                  <a:gd name="connsiteX251" fmla="*/ 3412584 w 3888921"/>
                  <a:gd name="connsiteY251" fmla="*/ 582384 h 582384"/>
                  <a:gd name="connsiteX252" fmla="*/ 3382978 w 3888921"/>
                  <a:gd name="connsiteY252" fmla="*/ 582384 h 582384"/>
                  <a:gd name="connsiteX253" fmla="*/ 3366760 w 3888921"/>
                  <a:gd name="connsiteY253" fmla="*/ 582384 h 582384"/>
                  <a:gd name="connsiteX254" fmla="*/ 3351842 w 3888921"/>
                  <a:gd name="connsiteY254" fmla="*/ 582384 h 582384"/>
                  <a:gd name="connsiteX255" fmla="*/ 3348708 w 3888921"/>
                  <a:gd name="connsiteY255" fmla="*/ 582384 h 582384"/>
                  <a:gd name="connsiteX256" fmla="*/ 3331870 w 3888921"/>
                  <a:gd name="connsiteY256" fmla="*/ 582384 h 582384"/>
                  <a:gd name="connsiteX257" fmla="*/ 3314495 w 3888921"/>
                  <a:gd name="connsiteY257" fmla="*/ 582384 h 582384"/>
                  <a:gd name="connsiteX258" fmla="*/ 3304184 w 3888921"/>
                  <a:gd name="connsiteY258" fmla="*/ 582384 h 582384"/>
                  <a:gd name="connsiteX259" fmla="*/ 3287966 w 3888921"/>
                  <a:gd name="connsiteY259" fmla="*/ 582384 h 582384"/>
                  <a:gd name="connsiteX260" fmla="*/ 3263386 w 3888921"/>
                  <a:gd name="connsiteY260" fmla="*/ 582384 h 582384"/>
                  <a:gd name="connsiteX261" fmla="*/ 3253075 w 3888921"/>
                  <a:gd name="connsiteY261" fmla="*/ 582384 h 582384"/>
                  <a:gd name="connsiteX262" fmla="*/ 3250618 w 3888921"/>
                  <a:gd name="connsiteY262" fmla="*/ 582384 h 582384"/>
                  <a:gd name="connsiteX263" fmla="*/ 3237383 w 3888921"/>
                  <a:gd name="connsiteY263" fmla="*/ 582384 h 582384"/>
                  <a:gd name="connsiteX264" fmla="*/ 3235700 w 3888921"/>
                  <a:gd name="connsiteY264" fmla="*/ 582384 h 582384"/>
                  <a:gd name="connsiteX265" fmla="*/ 3215728 w 3888921"/>
                  <a:gd name="connsiteY265" fmla="*/ 582384 h 582384"/>
                  <a:gd name="connsiteX266" fmla="*/ 3207927 w 3888921"/>
                  <a:gd name="connsiteY266" fmla="*/ 582384 h 582384"/>
                  <a:gd name="connsiteX267" fmla="*/ 3199510 w 3888921"/>
                  <a:gd name="connsiteY267" fmla="*/ 582384 h 582384"/>
                  <a:gd name="connsiteX268" fmla="*/ 3184592 w 3888921"/>
                  <a:gd name="connsiteY268" fmla="*/ 582384 h 582384"/>
                  <a:gd name="connsiteX269" fmla="*/ 3171824 w 3888921"/>
                  <a:gd name="connsiteY269" fmla="*/ 582384 h 582384"/>
                  <a:gd name="connsiteX270" fmla="*/ 3168898 w 3888921"/>
                  <a:gd name="connsiteY270" fmla="*/ 582384 h 582384"/>
                  <a:gd name="connsiteX271" fmla="*/ 3158588 w 3888921"/>
                  <a:gd name="connsiteY271" fmla="*/ 582384 h 582384"/>
                  <a:gd name="connsiteX272" fmla="*/ 3147244 w 3888921"/>
                  <a:gd name="connsiteY272" fmla="*/ 582384 h 582384"/>
                  <a:gd name="connsiteX273" fmla="*/ 3139443 w 3888921"/>
                  <a:gd name="connsiteY273" fmla="*/ 582384 h 582384"/>
                  <a:gd name="connsiteX274" fmla="*/ 3136934 w 3888921"/>
                  <a:gd name="connsiteY274" fmla="*/ 582384 h 582384"/>
                  <a:gd name="connsiteX275" fmla="*/ 3129132 w 3888921"/>
                  <a:gd name="connsiteY275" fmla="*/ 582384 h 582384"/>
                  <a:gd name="connsiteX276" fmla="*/ 3120716 w 3888921"/>
                  <a:gd name="connsiteY276" fmla="*/ 582384 h 582384"/>
                  <a:gd name="connsiteX277" fmla="*/ 3105023 w 3888921"/>
                  <a:gd name="connsiteY277" fmla="*/ 582384 h 582384"/>
                  <a:gd name="connsiteX278" fmla="*/ 3091785 w 3888921"/>
                  <a:gd name="connsiteY278" fmla="*/ 582384 h 582384"/>
                  <a:gd name="connsiteX279" fmla="*/ 3090104 w 3888921"/>
                  <a:gd name="connsiteY279" fmla="*/ 582384 h 582384"/>
                  <a:gd name="connsiteX280" fmla="*/ 3083368 w 3888921"/>
                  <a:gd name="connsiteY280" fmla="*/ 582384 h 582384"/>
                  <a:gd name="connsiteX281" fmla="*/ 3075567 w 3888921"/>
                  <a:gd name="connsiteY281" fmla="*/ 582384 h 582384"/>
                  <a:gd name="connsiteX282" fmla="*/ 3070132 w 3888921"/>
                  <a:gd name="connsiteY282" fmla="*/ 582384 h 582384"/>
                  <a:gd name="connsiteX283" fmla="*/ 3068450 w 3888921"/>
                  <a:gd name="connsiteY283" fmla="*/ 582384 h 582384"/>
                  <a:gd name="connsiteX284" fmla="*/ 3060648 w 3888921"/>
                  <a:gd name="connsiteY284" fmla="*/ 582384 h 582384"/>
                  <a:gd name="connsiteX285" fmla="*/ 3040677 w 3888921"/>
                  <a:gd name="connsiteY285" fmla="*/ 582384 h 582384"/>
                  <a:gd name="connsiteX286" fmla="*/ 3026228 w 3888921"/>
                  <a:gd name="connsiteY286" fmla="*/ 582384 h 582384"/>
                  <a:gd name="connsiteX287" fmla="*/ 3023301 w 3888921"/>
                  <a:gd name="connsiteY287" fmla="*/ 582384 h 582384"/>
                  <a:gd name="connsiteX288" fmla="*/ 3012990 w 3888921"/>
                  <a:gd name="connsiteY288" fmla="*/ 582384 h 582384"/>
                  <a:gd name="connsiteX289" fmla="*/ 3004574 w 3888921"/>
                  <a:gd name="connsiteY289" fmla="*/ 582384 h 582384"/>
                  <a:gd name="connsiteX290" fmla="*/ 3001648 w 3888921"/>
                  <a:gd name="connsiteY290" fmla="*/ 582384 h 582384"/>
                  <a:gd name="connsiteX291" fmla="*/ 2996772 w 3888921"/>
                  <a:gd name="connsiteY291" fmla="*/ 582384 h 582384"/>
                  <a:gd name="connsiteX292" fmla="*/ 2991338 w 3888921"/>
                  <a:gd name="connsiteY292" fmla="*/ 582384 h 582384"/>
                  <a:gd name="connsiteX293" fmla="*/ 2972193 w 3888921"/>
                  <a:gd name="connsiteY293" fmla="*/ 582384 h 582384"/>
                  <a:gd name="connsiteX294" fmla="*/ 2961882 w 3888921"/>
                  <a:gd name="connsiteY294" fmla="*/ 582384 h 582384"/>
                  <a:gd name="connsiteX295" fmla="*/ 2959425 w 3888921"/>
                  <a:gd name="connsiteY295" fmla="*/ 582384 h 582384"/>
                  <a:gd name="connsiteX296" fmla="*/ 2946189 w 3888921"/>
                  <a:gd name="connsiteY296" fmla="*/ 582384 h 582384"/>
                  <a:gd name="connsiteX297" fmla="*/ 2944506 w 3888921"/>
                  <a:gd name="connsiteY297" fmla="*/ 582384 h 582384"/>
                  <a:gd name="connsiteX298" fmla="*/ 2937772 w 3888921"/>
                  <a:gd name="connsiteY298" fmla="*/ 582384 h 582384"/>
                  <a:gd name="connsiteX299" fmla="*/ 2924535 w 3888921"/>
                  <a:gd name="connsiteY299" fmla="*/ 582384 h 582384"/>
                  <a:gd name="connsiteX300" fmla="*/ 2922853 w 3888921"/>
                  <a:gd name="connsiteY300" fmla="*/ 582384 h 582384"/>
                  <a:gd name="connsiteX301" fmla="*/ 2908317 w 3888921"/>
                  <a:gd name="connsiteY301" fmla="*/ 582384 h 582384"/>
                  <a:gd name="connsiteX302" fmla="*/ 2893398 w 3888921"/>
                  <a:gd name="connsiteY302" fmla="*/ 582384 h 582384"/>
                  <a:gd name="connsiteX303" fmla="*/ 2880630 w 3888921"/>
                  <a:gd name="connsiteY303" fmla="*/ 582384 h 582384"/>
                  <a:gd name="connsiteX304" fmla="*/ 2877705 w 3888921"/>
                  <a:gd name="connsiteY304" fmla="*/ 582384 h 582384"/>
                  <a:gd name="connsiteX305" fmla="*/ 2867394 w 3888921"/>
                  <a:gd name="connsiteY305" fmla="*/ 582384 h 582384"/>
                  <a:gd name="connsiteX306" fmla="*/ 2858977 w 3888921"/>
                  <a:gd name="connsiteY306" fmla="*/ 582384 h 582384"/>
                  <a:gd name="connsiteX307" fmla="*/ 2856051 w 3888921"/>
                  <a:gd name="connsiteY307" fmla="*/ 582384 h 582384"/>
                  <a:gd name="connsiteX308" fmla="*/ 2845740 w 3888921"/>
                  <a:gd name="connsiteY308" fmla="*/ 582384 h 582384"/>
                  <a:gd name="connsiteX309" fmla="*/ 2829522 w 3888921"/>
                  <a:gd name="connsiteY309" fmla="*/ 582384 h 582384"/>
                  <a:gd name="connsiteX310" fmla="*/ 2813829 w 3888921"/>
                  <a:gd name="connsiteY310" fmla="*/ 582384 h 582384"/>
                  <a:gd name="connsiteX311" fmla="*/ 2798910 w 3888921"/>
                  <a:gd name="connsiteY311" fmla="*/ 582384 h 582384"/>
                  <a:gd name="connsiteX312" fmla="*/ 2792175 w 3888921"/>
                  <a:gd name="connsiteY312" fmla="*/ 582384 h 582384"/>
                  <a:gd name="connsiteX313" fmla="*/ 2778939 w 3888921"/>
                  <a:gd name="connsiteY313" fmla="*/ 582384 h 582384"/>
                  <a:gd name="connsiteX314" fmla="*/ 2777256 w 3888921"/>
                  <a:gd name="connsiteY314" fmla="*/ 582384 h 582384"/>
                  <a:gd name="connsiteX315" fmla="*/ 2735034 w 3888921"/>
                  <a:gd name="connsiteY315" fmla="*/ 582384 h 582384"/>
                  <a:gd name="connsiteX316" fmla="*/ 2713380 w 3888921"/>
                  <a:gd name="connsiteY316" fmla="*/ 582384 h 582384"/>
                  <a:gd name="connsiteX317" fmla="*/ 2710455 w 3888921"/>
                  <a:gd name="connsiteY317" fmla="*/ 582384 h 582384"/>
                  <a:gd name="connsiteX318" fmla="*/ 2700144 w 3888921"/>
                  <a:gd name="connsiteY318" fmla="*/ 582384 h 582384"/>
                  <a:gd name="connsiteX319" fmla="*/ 2646579 w 3888921"/>
                  <a:gd name="connsiteY319" fmla="*/ 582384 h 582384"/>
                  <a:gd name="connsiteX320" fmla="*/ 2631660 w 3888921"/>
                  <a:gd name="connsiteY320" fmla="*/ 582384 h 582384"/>
                  <a:gd name="connsiteX321" fmla="*/ 2602055 w 3888921"/>
                  <a:gd name="connsiteY321" fmla="*/ 582384 h 582384"/>
                  <a:gd name="connsiteX322" fmla="*/ 2567784 w 3888921"/>
                  <a:gd name="connsiteY322" fmla="*/ 582384 h 582384"/>
                  <a:gd name="connsiteX323" fmla="*/ 2533571 w 3888921"/>
                  <a:gd name="connsiteY323" fmla="*/ 582384 h 582384"/>
                  <a:gd name="connsiteX324" fmla="*/ 2523260 w 3888921"/>
                  <a:gd name="connsiteY324" fmla="*/ 582384 h 582384"/>
                  <a:gd name="connsiteX325" fmla="*/ 2469695 w 3888921"/>
                  <a:gd name="connsiteY325" fmla="*/ 582384 h 582384"/>
                  <a:gd name="connsiteX326" fmla="*/ 2454776 w 3888921"/>
                  <a:gd name="connsiteY326" fmla="*/ 582384 h 582384"/>
                  <a:gd name="connsiteX327" fmla="*/ 2434804 w 3888921"/>
                  <a:gd name="connsiteY327" fmla="*/ 582384 h 582384"/>
                  <a:gd name="connsiteX328" fmla="*/ 2390900 w 3888921"/>
                  <a:gd name="connsiteY328" fmla="*/ 582384 h 582384"/>
                  <a:gd name="connsiteX329" fmla="*/ 2366320 w 3888921"/>
                  <a:gd name="connsiteY329" fmla="*/ 582384 h 582384"/>
                  <a:gd name="connsiteX330" fmla="*/ 2356010 w 3888921"/>
                  <a:gd name="connsiteY330" fmla="*/ 582384 h 582384"/>
                  <a:gd name="connsiteX331" fmla="*/ 2310861 w 3888921"/>
                  <a:gd name="connsiteY331" fmla="*/ 582384 h 582384"/>
                  <a:gd name="connsiteX332" fmla="*/ 2302444 w 3888921"/>
                  <a:gd name="connsiteY332" fmla="*/ 582384 h 582384"/>
                  <a:gd name="connsiteX333" fmla="*/ 2287526 w 3888921"/>
                  <a:gd name="connsiteY333" fmla="*/ 582384 h 582384"/>
                  <a:gd name="connsiteX334" fmla="*/ 2242377 w 3888921"/>
                  <a:gd name="connsiteY334" fmla="*/ 582384 h 582384"/>
                  <a:gd name="connsiteX335" fmla="*/ 2232066 w 3888921"/>
                  <a:gd name="connsiteY335" fmla="*/ 582384 h 582384"/>
                  <a:gd name="connsiteX336" fmla="*/ 2223650 w 3888921"/>
                  <a:gd name="connsiteY336" fmla="*/ 582384 h 582384"/>
                  <a:gd name="connsiteX337" fmla="*/ 2201992 w 3888921"/>
                  <a:gd name="connsiteY337" fmla="*/ 582384 h 582384"/>
                  <a:gd name="connsiteX338" fmla="*/ 2178501 w 3888921"/>
                  <a:gd name="connsiteY338" fmla="*/ 582384 h 582384"/>
                  <a:gd name="connsiteX339" fmla="*/ 2163583 w 3888921"/>
                  <a:gd name="connsiteY339" fmla="*/ 582384 h 582384"/>
                  <a:gd name="connsiteX340" fmla="*/ 2143611 w 3888921"/>
                  <a:gd name="connsiteY340" fmla="*/ 582384 h 582384"/>
                  <a:gd name="connsiteX341" fmla="*/ 2133509 w 3888921"/>
                  <a:gd name="connsiteY341" fmla="*/ 582384 h 582384"/>
                  <a:gd name="connsiteX342" fmla="*/ 2123198 w 3888921"/>
                  <a:gd name="connsiteY342" fmla="*/ 582384 h 582384"/>
                  <a:gd name="connsiteX343" fmla="*/ 2099706 w 3888921"/>
                  <a:gd name="connsiteY343" fmla="*/ 582384 h 582384"/>
                  <a:gd name="connsiteX344" fmla="*/ 2075127 w 3888921"/>
                  <a:gd name="connsiteY344" fmla="*/ 582384 h 582384"/>
                  <a:gd name="connsiteX345" fmla="*/ 2069633 w 3888921"/>
                  <a:gd name="connsiteY345" fmla="*/ 582384 h 582384"/>
                  <a:gd name="connsiteX346" fmla="*/ 2064816 w 3888921"/>
                  <a:gd name="connsiteY346" fmla="*/ 582384 h 582384"/>
                  <a:gd name="connsiteX347" fmla="*/ 2054714 w 3888921"/>
                  <a:gd name="connsiteY347" fmla="*/ 582384 h 582384"/>
                  <a:gd name="connsiteX348" fmla="*/ 2034742 w 3888921"/>
                  <a:gd name="connsiteY348" fmla="*/ 582384 h 582384"/>
                  <a:gd name="connsiteX349" fmla="*/ 2011251 w 3888921"/>
                  <a:gd name="connsiteY349" fmla="*/ 582384 h 582384"/>
                  <a:gd name="connsiteX350" fmla="*/ 1996332 w 3888921"/>
                  <a:gd name="connsiteY350" fmla="*/ 582384 h 582384"/>
                  <a:gd name="connsiteX351" fmla="*/ 1990838 w 3888921"/>
                  <a:gd name="connsiteY351" fmla="*/ 582384 h 582384"/>
                  <a:gd name="connsiteX352" fmla="*/ 1966258 w 3888921"/>
                  <a:gd name="connsiteY352" fmla="*/ 582384 h 582384"/>
                  <a:gd name="connsiteX353" fmla="*/ 1955948 w 3888921"/>
                  <a:gd name="connsiteY353" fmla="*/ 582384 h 582384"/>
                  <a:gd name="connsiteX354" fmla="*/ 1932456 w 3888921"/>
                  <a:gd name="connsiteY354" fmla="*/ 582384 h 582384"/>
                  <a:gd name="connsiteX355" fmla="*/ 1910799 w 3888921"/>
                  <a:gd name="connsiteY355" fmla="*/ 582384 h 582384"/>
                  <a:gd name="connsiteX356" fmla="*/ 1902382 w 3888921"/>
                  <a:gd name="connsiteY356" fmla="*/ 582384 h 582384"/>
                  <a:gd name="connsiteX357" fmla="*/ 1887464 w 3888921"/>
                  <a:gd name="connsiteY357" fmla="*/ 582384 h 582384"/>
                  <a:gd name="connsiteX358" fmla="*/ 1842315 w 3888921"/>
                  <a:gd name="connsiteY358" fmla="*/ 582384 h 582384"/>
                  <a:gd name="connsiteX359" fmla="*/ 1832004 w 3888921"/>
                  <a:gd name="connsiteY359" fmla="*/ 582384 h 582384"/>
                  <a:gd name="connsiteX360" fmla="*/ 1823588 w 3888921"/>
                  <a:gd name="connsiteY360" fmla="*/ 582384 h 582384"/>
                  <a:gd name="connsiteX361" fmla="*/ 1778439 w 3888921"/>
                  <a:gd name="connsiteY361" fmla="*/ 582384 h 582384"/>
                  <a:gd name="connsiteX362" fmla="*/ 1763520 w 3888921"/>
                  <a:gd name="connsiteY362" fmla="*/ 582384 h 582384"/>
                  <a:gd name="connsiteX363" fmla="*/ 1743549 w 3888921"/>
                  <a:gd name="connsiteY363" fmla="*/ 582384 h 582384"/>
                  <a:gd name="connsiteX364" fmla="*/ 1699644 w 3888921"/>
                  <a:gd name="connsiteY364" fmla="*/ 582384 h 582384"/>
                  <a:gd name="connsiteX365" fmla="*/ 1675065 w 3888921"/>
                  <a:gd name="connsiteY365" fmla="*/ 582384 h 582384"/>
                  <a:gd name="connsiteX366" fmla="*/ 1664754 w 3888921"/>
                  <a:gd name="connsiteY366" fmla="*/ 582384 h 582384"/>
                  <a:gd name="connsiteX367" fmla="*/ 1611189 w 3888921"/>
                  <a:gd name="connsiteY367" fmla="*/ 582384 h 582384"/>
                  <a:gd name="connsiteX368" fmla="*/ 1596270 w 3888921"/>
                  <a:gd name="connsiteY368" fmla="*/ 582384 h 582384"/>
                  <a:gd name="connsiteX369" fmla="*/ 1566665 w 3888921"/>
                  <a:gd name="connsiteY369" fmla="*/ 582384 h 582384"/>
                  <a:gd name="connsiteX370" fmla="*/ 1532394 w 3888921"/>
                  <a:gd name="connsiteY370" fmla="*/ 582384 h 582384"/>
                  <a:gd name="connsiteX371" fmla="*/ 1498181 w 3888921"/>
                  <a:gd name="connsiteY371" fmla="*/ 582384 h 582384"/>
                  <a:gd name="connsiteX372" fmla="*/ 1487870 w 3888921"/>
                  <a:gd name="connsiteY372" fmla="*/ 582384 h 582384"/>
                  <a:gd name="connsiteX373" fmla="*/ 1434304 w 3888921"/>
                  <a:gd name="connsiteY373" fmla="*/ 582384 h 582384"/>
                  <a:gd name="connsiteX374" fmla="*/ 1419386 w 3888921"/>
                  <a:gd name="connsiteY374" fmla="*/ 582384 h 582384"/>
                  <a:gd name="connsiteX375" fmla="*/ 1399414 w 3888921"/>
                  <a:gd name="connsiteY375" fmla="*/ 582384 h 582384"/>
                  <a:gd name="connsiteX376" fmla="*/ 1355510 w 3888921"/>
                  <a:gd name="connsiteY376" fmla="*/ 582384 h 582384"/>
                  <a:gd name="connsiteX377" fmla="*/ 1330930 w 3888921"/>
                  <a:gd name="connsiteY377" fmla="*/ 582384 h 582384"/>
                  <a:gd name="connsiteX378" fmla="*/ 1320620 w 3888921"/>
                  <a:gd name="connsiteY378" fmla="*/ 582384 h 582384"/>
                  <a:gd name="connsiteX379" fmla="*/ 1304927 w 3888921"/>
                  <a:gd name="connsiteY379" fmla="*/ 582384 h 582384"/>
                  <a:gd name="connsiteX380" fmla="*/ 1275471 w 3888921"/>
                  <a:gd name="connsiteY380" fmla="*/ 582384 h 582384"/>
                  <a:gd name="connsiteX381" fmla="*/ 1267054 w 3888921"/>
                  <a:gd name="connsiteY381" fmla="*/ 582384 h 582384"/>
                  <a:gd name="connsiteX382" fmla="*/ 1252135 w 3888921"/>
                  <a:gd name="connsiteY382" fmla="*/ 582384 h 582384"/>
                  <a:gd name="connsiteX383" fmla="*/ 1236443 w 3888921"/>
                  <a:gd name="connsiteY383" fmla="*/ 582384 h 582384"/>
                  <a:gd name="connsiteX384" fmla="*/ 1226132 w 3888921"/>
                  <a:gd name="connsiteY384" fmla="*/ 582384 h 582384"/>
                  <a:gd name="connsiteX385" fmla="*/ 1206987 w 3888921"/>
                  <a:gd name="connsiteY385" fmla="*/ 582384 h 582384"/>
                  <a:gd name="connsiteX386" fmla="*/ 1196676 w 3888921"/>
                  <a:gd name="connsiteY386" fmla="*/ 582384 h 582384"/>
                  <a:gd name="connsiteX387" fmla="*/ 1188259 w 3888921"/>
                  <a:gd name="connsiteY387" fmla="*/ 582384 h 582384"/>
                  <a:gd name="connsiteX388" fmla="*/ 1172567 w 3888921"/>
                  <a:gd name="connsiteY388" fmla="*/ 582384 h 582384"/>
                  <a:gd name="connsiteX389" fmla="*/ 1157648 w 3888921"/>
                  <a:gd name="connsiteY389" fmla="*/ 582384 h 582384"/>
                  <a:gd name="connsiteX390" fmla="*/ 1143111 w 3888921"/>
                  <a:gd name="connsiteY390" fmla="*/ 582384 h 582384"/>
                  <a:gd name="connsiteX391" fmla="*/ 1137676 w 3888921"/>
                  <a:gd name="connsiteY391" fmla="*/ 582384 h 582384"/>
                  <a:gd name="connsiteX392" fmla="*/ 1128192 w 3888921"/>
                  <a:gd name="connsiteY392" fmla="*/ 582384 h 582384"/>
                  <a:gd name="connsiteX393" fmla="*/ 1108221 w 3888921"/>
                  <a:gd name="connsiteY393" fmla="*/ 582384 h 582384"/>
                  <a:gd name="connsiteX394" fmla="*/ 1093772 w 3888921"/>
                  <a:gd name="connsiteY394" fmla="*/ 582384 h 582384"/>
                  <a:gd name="connsiteX395" fmla="*/ 1069192 w 3888921"/>
                  <a:gd name="connsiteY395" fmla="*/ 582384 h 582384"/>
                  <a:gd name="connsiteX396" fmla="*/ 1064316 w 3888921"/>
                  <a:gd name="connsiteY396" fmla="*/ 582384 h 582384"/>
                  <a:gd name="connsiteX397" fmla="*/ 1058882 w 3888921"/>
                  <a:gd name="connsiteY397" fmla="*/ 582384 h 582384"/>
                  <a:gd name="connsiteX398" fmla="*/ 1039737 w 3888921"/>
                  <a:gd name="connsiteY398" fmla="*/ 582384 h 582384"/>
                  <a:gd name="connsiteX399" fmla="*/ 1029426 w 3888921"/>
                  <a:gd name="connsiteY399" fmla="*/ 582384 h 582384"/>
                  <a:gd name="connsiteX400" fmla="*/ 1013733 w 3888921"/>
                  <a:gd name="connsiteY400" fmla="*/ 582384 h 582384"/>
                  <a:gd name="connsiteX401" fmla="*/ 1005316 w 3888921"/>
                  <a:gd name="connsiteY401" fmla="*/ 582384 h 582384"/>
                  <a:gd name="connsiteX402" fmla="*/ 990398 w 3888921"/>
                  <a:gd name="connsiteY402" fmla="*/ 582384 h 582384"/>
                  <a:gd name="connsiteX403" fmla="*/ 975861 w 3888921"/>
                  <a:gd name="connsiteY403" fmla="*/ 582384 h 582384"/>
                  <a:gd name="connsiteX404" fmla="*/ 960942 w 3888921"/>
                  <a:gd name="connsiteY404" fmla="*/ 582384 h 582384"/>
                  <a:gd name="connsiteX405" fmla="*/ 945249 w 3888921"/>
                  <a:gd name="connsiteY405" fmla="*/ 582384 h 582384"/>
                  <a:gd name="connsiteX406" fmla="*/ 934938 w 3888921"/>
                  <a:gd name="connsiteY406" fmla="*/ 582384 h 582384"/>
                  <a:gd name="connsiteX407" fmla="*/ 926522 w 3888921"/>
                  <a:gd name="connsiteY407" fmla="*/ 582384 h 582384"/>
                  <a:gd name="connsiteX408" fmla="*/ 897066 w 3888921"/>
                  <a:gd name="connsiteY408" fmla="*/ 582384 h 582384"/>
                  <a:gd name="connsiteX409" fmla="*/ 881373 w 3888921"/>
                  <a:gd name="connsiteY409" fmla="*/ 582384 h 582384"/>
                  <a:gd name="connsiteX410" fmla="*/ 866455 w 3888921"/>
                  <a:gd name="connsiteY410" fmla="*/ 582384 h 582384"/>
                  <a:gd name="connsiteX411" fmla="*/ 846483 w 3888921"/>
                  <a:gd name="connsiteY411" fmla="*/ 582384 h 582384"/>
                  <a:gd name="connsiteX412" fmla="*/ 802579 w 3888921"/>
                  <a:gd name="connsiteY412" fmla="*/ 582384 h 582384"/>
                  <a:gd name="connsiteX413" fmla="*/ 777999 w 3888921"/>
                  <a:gd name="connsiteY413" fmla="*/ 582384 h 582384"/>
                  <a:gd name="connsiteX414" fmla="*/ 767688 w 3888921"/>
                  <a:gd name="connsiteY414" fmla="*/ 582384 h 582384"/>
                  <a:gd name="connsiteX415" fmla="*/ 714123 w 3888921"/>
                  <a:gd name="connsiteY415" fmla="*/ 582384 h 582384"/>
                  <a:gd name="connsiteX416" fmla="*/ 699204 w 3888921"/>
                  <a:gd name="connsiteY416" fmla="*/ 582384 h 582384"/>
                  <a:gd name="connsiteX417" fmla="*/ 669599 w 3888921"/>
                  <a:gd name="connsiteY417" fmla="*/ 582384 h 582384"/>
                  <a:gd name="connsiteX418" fmla="*/ 635328 w 3888921"/>
                  <a:gd name="connsiteY418" fmla="*/ 582384 h 582384"/>
                  <a:gd name="connsiteX419" fmla="*/ 601115 w 3888921"/>
                  <a:gd name="connsiteY419" fmla="*/ 582384 h 582384"/>
                  <a:gd name="connsiteX420" fmla="*/ 590804 w 3888921"/>
                  <a:gd name="connsiteY420" fmla="*/ 582384 h 582384"/>
                  <a:gd name="connsiteX421" fmla="*/ 537239 w 3888921"/>
                  <a:gd name="connsiteY421" fmla="*/ 582384 h 582384"/>
                  <a:gd name="connsiteX422" fmla="*/ 522320 w 3888921"/>
                  <a:gd name="connsiteY422" fmla="*/ 582384 h 582384"/>
                  <a:gd name="connsiteX423" fmla="*/ 502348 w 3888921"/>
                  <a:gd name="connsiteY423" fmla="*/ 582384 h 582384"/>
                  <a:gd name="connsiteX424" fmla="*/ 458444 w 3888921"/>
                  <a:gd name="connsiteY424" fmla="*/ 582384 h 582384"/>
                  <a:gd name="connsiteX425" fmla="*/ 433864 w 3888921"/>
                  <a:gd name="connsiteY425" fmla="*/ 582384 h 582384"/>
                  <a:gd name="connsiteX426" fmla="*/ 423554 w 3888921"/>
                  <a:gd name="connsiteY426" fmla="*/ 582384 h 582384"/>
                  <a:gd name="connsiteX427" fmla="*/ 378405 w 3888921"/>
                  <a:gd name="connsiteY427" fmla="*/ 582384 h 582384"/>
                  <a:gd name="connsiteX428" fmla="*/ 369989 w 3888921"/>
                  <a:gd name="connsiteY428" fmla="*/ 582384 h 582384"/>
                  <a:gd name="connsiteX429" fmla="*/ 355070 w 3888921"/>
                  <a:gd name="connsiteY429" fmla="*/ 582384 h 582384"/>
                  <a:gd name="connsiteX430" fmla="*/ 309921 w 3888921"/>
                  <a:gd name="connsiteY430" fmla="*/ 582384 h 582384"/>
                  <a:gd name="connsiteX431" fmla="*/ 299611 w 3888921"/>
                  <a:gd name="connsiteY431" fmla="*/ 582384 h 582384"/>
                  <a:gd name="connsiteX432" fmla="*/ 291194 w 3888921"/>
                  <a:gd name="connsiteY432" fmla="*/ 582384 h 582384"/>
                  <a:gd name="connsiteX433" fmla="*/ 246045 w 3888921"/>
                  <a:gd name="connsiteY433" fmla="*/ 582384 h 582384"/>
                  <a:gd name="connsiteX434" fmla="*/ 231126 w 3888921"/>
                  <a:gd name="connsiteY434" fmla="*/ 582384 h 582384"/>
                  <a:gd name="connsiteX435" fmla="*/ 211155 w 3888921"/>
                  <a:gd name="connsiteY435" fmla="*/ 582384 h 582384"/>
                  <a:gd name="connsiteX436" fmla="*/ 167250 w 3888921"/>
                  <a:gd name="connsiteY436" fmla="*/ 582384 h 582384"/>
                  <a:gd name="connsiteX437" fmla="*/ 142671 w 3888921"/>
                  <a:gd name="connsiteY437" fmla="*/ 582384 h 582384"/>
                  <a:gd name="connsiteX438" fmla="*/ 132360 w 3888921"/>
                  <a:gd name="connsiteY438" fmla="*/ 582384 h 582384"/>
                  <a:gd name="connsiteX439" fmla="*/ 78795 w 3888921"/>
                  <a:gd name="connsiteY439" fmla="*/ 582384 h 582384"/>
                  <a:gd name="connsiteX440" fmla="*/ 63876 w 3888921"/>
                  <a:gd name="connsiteY440" fmla="*/ 582384 h 582384"/>
                  <a:gd name="connsiteX441" fmla="*/ 0 w 3888921"/>
                  <a:gd name="connsiteY441" fmla="*/ 582384 h 58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</a:cxnLst>
                <a:rect l="l" t="t" r="r" b="b"/>
                <a:pathLst>
                  <a:path w="3888921" h="582384">
                    <a:moveTo>
                      <a:pt x="145596" y="0"/>
                    </a:moveTo>
                    <a:lnTo>
                      <a:pt x="209472" y="0"/>
                    </a:lnTo>
                    <a:lnTo>
                      <a:pt x="224391" y="0"/>
                    </a:lnTo>
                    <a:lnTo>
                      <a:pt x="277956" y="0"/>
                    </a:lnTo>
                    <a:lnTo>
                      <a:pt x="288267" y="0"/>
                    </a:lnTo>
                    <a:lnTo>
                      <a:pt x="312846" y="0"/>
                    </a:lnTo>
                    <a:lnTo>
                      <a:pt x="356751" y="0"/>
                    </a:lnTo>
                    <a:lnTo>
                      <a:pt x="376723" y="0"/>
                    </a:lnTo>
                    <a:lnTo>
                      <a:pt x="391641" y="0"/>
                    </a:lnTo>
                    <a:lnTo>
                      <a:pt x="436790" y="0"/>
                    </a:lnTo>
                    <a:lnTo>
                      <a:pt x="445206" y="0"/>
                    </a:lnTo>
                    <a:lnTo>
                      <a:pt x="455517" y="0"/>
                    </a:lnTo>
                    <a:lnTo>
                      <a:pt x="500666" y="0"/>
                    </a:lnTo>
                    <a:lnTo>
                      <a:pt x="515584" y="0"/>
                    </a:lnTo>
                    <a:lnTo>
                      <a:pt x="524001" y="0"/>
                    </a:lnTo>
                    <a:lnTo>
                      <a:pt x="569150" y="0"/>
                    </a:lnTo>
                    <a:lnTo>
                      <a:pt x="579460" y="0"/>
                    </a:lnTo>
                    <a:lnTo>
                      <a:pt x="604040" y="0"/>
                    </a:lnTo>
                    <a:lnTo>
                      <a:pt x="647944" y="0"/>
                    </a:lnTo>
                    <a:lnTo>
                      <a:pt x="667916" y="0"/>
                    </a:lnTo>
                    <a:lnTo>
                      <a:pt x="682835" y="0"/>
                    </a:lnTo>
                    <a:lnTo>
                      <a:pt x="736400" y="0"/>
                    </a:lnTo>
                    <a:lnTo>
                      <a:pt x="746711" y="0"/>
                    </a:lnTo>
                    <a:lnTo>
                      <a:pt x="780924" y="0"/>
                    </a:lnTo>
                    <a:lnTo>
                      <a:pt x="815195" y="0"/>
                    </a:lnTo>
                    <a:lnTo>
                      <a:pt x="844800" y="0"/>
                    </a:lnTo>
                    <a:lnTo>
                      <a:pt x="859719" y="0"/>
                    </a:lnTo>
                    <a:lnTo>
                      <a:pt x="913284" y="0"/>
                    </a:lnTo>
                    <a:lnTo>
                      <a:pt x="923595" y="0"/>
                    </a:lnTo>
                    <a:lnTo>
                      <a:pt x="948174" y="0"/>
                    </a:lnTo>
                    <a:lnTo>
                      <a:pt x="992079" y="0"/>
                    </a:lnTo>
                    <a:lnTo>
                      <a:pt x="1012050" y="0"/>
                    </a:lnTo>
                    <a:lnTo>
                      <a:pt x="1026969" y="0"/>
                    </a:lnTo>
                    <a:lnTo>
                      <a:pt x="1042662" y="0"/>
                    </a:lnTo>
                    <a:lnTo>
                      <a:pt x="1072118" y="0"/>
                    </a:lnTo>
                    <a:lnTo>
                      <a:pt x="1080534" y="0"/>
                    </a:lnTo>
                    <a:lnTo>
                      <a:pt x="1090845" y="0"/>
                    </a:lnTo>
                    <a:lnTo>
                      <a:pt x="1106538" y="0"/>
                    </a:lnTo>
                    <a:lnTo>
                      <a:pt x="1121457" y="0"/>
                    </a:lnTo>
                    <a:lnTo>
                      <a:pt x="1135994" y="0"/>
                    </a:lnTo>
                    <a:lnTo>
                      <a:pt x="1150912" y="0"/>
                    </a:lnTo>
                    <a:lnTo>
                      <a:pt x="1159329" y="0"/>
                    </a:lnTo>
                    <a:lnTo>
                      <a:pt x="1175022" y="0"/>
                    </a:lnTo>
                    <a:lnTo>
                      <a:pt x="1185333" y="0"/>
                    </a:lnTo>
                    <a:lnTo>
                      <a:pt x="1204478" y="0"/>
                    </a:lnTo>
                    <a:lnTo>
                      <a:pt x="1209912" y="0"/>
                    </a:lnTo>
                    <a:lnTo>
                      <a:pt x="1214789" y="0"/>
                    </a:lnTo>
                    <a:lnTo>
                      <a:pt x="1239368" y="0"/>
                    </a:lnTo>
                    <a:lnTo>
                      <a:pt x="1253817" y="0"/>
                    </a:lnTo>
                    <a:lnTo>
                      <a:pt x="1273788" y="0"/>
                    </a:lnTo>
                    <a:lnTo>
                      <a:pt x="1283272" y="0"/>
                    </a:lnTo>
                    <a:lnTo>
                      <a:pt x="1288707" y="0"/>
                    </a:lnTo>
                    <a:lnTo>
                      <a:pt x="1303244" y="0"/>
                    </a:lnTo>
                    <a:lnTo>
                      <a:pt x="1318163" y="0"/>
                    </a:lnTo>
                    <a:lnTo>
                      <a:pt x="1333856" y="0"/>
                    </a:lnTo>
                    <a:lnTo>
                      <a:pt x="1342272" y="0"/>
                    </a:lnTo>
                    <a:lnTo>
                      <a:pt x="1352583" y="0"/>
                    </a:lnTo>
                    <a:lnTo>
                      <a:pt x="1371728" y="0"/>
                    </a:lnTo>
                    <a:lnTo>
                      <a:pt x="1382039" y="0"/>
                    </a:lnTo>
                    <a:lnTo>
                      <a:pt x="1397732" y="0"/>
                    </a:lnTo>
                    <a:lnTo>
                      <a:pt x="1412650" y="0"/>
                    </a:lnTo>
                    <a:lnTo>
                      <a:pt x="1421067" y="0"/>
                    </a:lnTo>
                    <a:lnTo>
                      <a:pt x="1450523" y="0"/>
                    </a:lnTo>
                    <a:lnTo>
                      <a:pt x="1466215" y="0"/>
                    </a:lnTo>
                    <a:lnTo>
                      <a:pt x="1476526" y="0"/>
                    </a:lnTo>
                    <a:lnTo>
                      <a:pt x="1501106" y="0"/>
                    </a:lnTo>
                    <a:lnTo>
                      <a:pt x="1545010" y="0"/>
                    </a:lnTo>
                    <a:lnTo>
                      <a:pt x="1564982" y="0"/>
                    </a:lnTo>
                    <a:lnTo>
                      <a:pt x="1579901" y="0"/>
                    </a:lnTo>
                    <a:lnTo>
                      <a:pt x="1633466" y="0"/>
                    </a:lnTo>
                    <a:lnTo>
                      <a:pt x="1643777" y="0"/>
                    </a:lnTo>
                    <a:lnTo>
                      <a:pt x="1677990" y="0"/>
                    </a:lnTo>
                    <a:lnTo>
                      <a:pt x="1712261" y="0"/>
                    </a:lnTo>
                    <a:lnTo>
                      <a:pt x="1741866" y="0"/>
                    </a:lnTo>
                    <a:lnTo>
                      <a:pt x="1756785" y="0"/>
                    </a:lnTo>
                    <a:lnTo>
                      <a:pt x="1810350" y="0"/>
                    </a:lnTo>
                    <a:lnTo>
                      <a:pt x="1820661" y="0"/>
                    </a:lnTo>
                    <a:lnTo>
                      <a:pt x="1845240" y="0"/>
                    </a:lnTo>
                    <a:lnTo>
                      <a:pt x="1889145" y="0"/>
                    </a:lnTo>
                    <a:lnTo>
                      <a:pt x="1909116" y="0"/>
                    </a:lnTo>
                    <a:lnTo>
                      <a:pt x="1924035" y="0"/>
                    </a:lnTo>
                    <a:lnTo>
                      <a:pt x="1969183" y="0"/>
                    </a:lnTo>
                    <a:lnTo>
                      <a:pt x="1977600" y="0"/>
                    </a:lnTo>
                    <a:lnTo>
                      <a:pt x="1987911" y="0"/>
                    </a:lnTo>
                    <a:lnTo>
                      <a:pt x="2033059" y="0"/>
                    </a:lnTo>
                    <a:lnTo>
                      <a:pt x="2047978" y="0"/>
                    </a:lnTo>
                    <a:lnTo>
                      <a:pt x="2056395" y="0"/>
                    </a:lnTo>
                    <a:lnTo>
                      <a:pt x="2078052" y="0"/>
                    </a:lnTo>
                    <a:lnTo>
                      <a:pt x="2101544" y="0"/>
                    </a:lnTo>
                    <a:lnTo>
                      <a:pt x="2111854" y="0"/>
                    </a:lnTo>
                    <a:lnTo>
                      <a:pt x="2136434" y="0"/>
                    </a:lnTo>
                    <a:lnTo>
                      <a:pt x="2141928" y="0"/>
                    </a:lnTo>
                    <a:lnTo>
                      <a:pt x="2156847" y="0"/>
                    </a:lnTo>
                    <a:lnTo>
                      <a:pt x="2180338" y="0"/>
                    </a:lnTo>
                    <a:lnTo>
                      <a:pt x="2200310" y="0"/>
                    </a:lnTo>
                    <a:lnTo>
                      <a:pt x="2210412" y="0"/>
                    </a:lnTo>
                    <a:lnTo>
                      <a:pt x="2215228" y="0"/>
                    </a:lnTo>
                    <a:lnTo>
                      <a:pt x="2220723" y="0"/>
                    </a:lnTo>
                    <a:lnTo>
                      <a:pt x="2245302" y="0"/>
                    </a:lnTo>
                    <a:lnTo>
                      <a:pt x="2268794" y="0"/>
                    </a:lnTo>
                    <a:lnTo>
                      <a:pt x="2279104" y="0"/>
                    </a:lnTo>
                    <a:lnTo>
                      <a:pt x="2289207" y="0"/>
                    </a:lnTo>
                    <a:lnTo>
                      <a:pt x="2309179" y="0"/>
                    </a:lnTo>
                    <a:lnTo>
                      <a:pt x="2324097" y="0"/>
                    </a:lnTo>
                    <a:lnTo>
                      <a:pt x="2347589" y="0"/>
                    </a:lnTo>
                    <a:lnTo>
                      <a:pt x="2369246" y="0"/>
                    </a:lnTo>
                    <a:lnTo>
                      <a:pt x="2377662" y="0"/>
                    </a:lnTo>
                    <a:lnTo>
                      <a:pt x="2387973" y="0"/>
                    </a:lnTo>
                    <a:lnTo>
                      <a:pt x="2433122" y="0"/>
                    </a:lnTo>
                    <a:lnTo>
                      <a:pt x="2448040" y="0"/>
                    </a:lnTo>
                    <a:lnTo>
                      <a:pt x="2456457" y="0"/>
                    </a:lnTo>
                    <a:lnTo>
                      <a:pt x="2501605" y="0"/>
                    </a:lnTo>
                    <a:lnTo>
                      <a:pt x="2511917" y="0"/>
                    </a:lnTo>
                    <a:lnTo>
                      <a:pt x="2536496" y="0"/>
                    </a:lnTo>
                    <a:lnTo>
                      <a:pt x="2580400" y="0"/>
                    </a:lnTo>
                    <a:lnTo>
                      <a:pt x="2600372" y="0"/>
                    </a:lnTo>
                    <a:lnTo>
                      <a:pt x="2615291" y="0"/>
                    </a:lnTo>
                    <a:lnTo>
                      <a:pt x="2668856" y="0"/>
                    </a:lnTo>
                    <a:lnTo>
                      <a:pt x="2679167" y="0"/>
                    </a:lnTo>
                    <a:lnTo>
                      <a:pt x="2713380" y="0"/>
                    </a:lnTo>
                    <a:lnTo>
                      <a:pt x="2747650" y="0"/>
                    </a:lnTo>
                    <a:lnTo>
                      <a:pt x="2777256" y="0"/>
                    </a:lnTo>
                    <a:lnTo>
                      <a:pt x="2792175" y="0"/>
                    </a:lnTo>
                    <a:lnTo>
                      <a:pt x="2845740" y="0"/>
                    </a:lnTo>
                    <a:lnTo>
                      <a:pt x="2856051" y="0"/>
                    </a:lnTo>
                    <a:lnTo>
                      <a:pt x="2858976" y="0"/>
                    </a:lnTo>
                    <a:lnTo>
                      <a:pt x="2880630" y="0"/>
                    </a:lnTo>
                    <a:lnTo>
                      <a:pt x="2922852" y="0"/>
                    </a:lnTo>
                    <a:lnTo>
                      <a:pt x="2924535" y="0"/>
                    </a:lnTo>
                    <a:lnTo>
                      <a:pt x="2937771" y="0"/>
                    </a:lnTo>
                    <a:lnTo>
                      <a:pt x="2944506" y="0"/>
                    </a:lnTo>
                    <a:lnTo>
                      <a:pt x="2959425" y="0"/>
                    </a:lnTo>
                    <a:lnTo>
                      <a:pt x="2975118" y="0"/>
                    </a:lnTo>
                    <a:lnTo>
                      <a:pt x="2991336" y="0"/>
                    </a:lnTo>
                    <a:lnTo>
                      <a:pt x="3001647" y="0"/>
                    </a:lnTo>
                    <a:lnTo>
                      <a:pt x="3004574" y="0"/>
                    </a:lnTo>
                    <a:lnTo>
                      <a:pt x="3012990" y="0"/>
                    </a:lnTo>
                    <a:lnTo>
                      <a:pt x="3023301" y="0"/>
                    </a:lnTo>
                    <a:lnTo>
                      <a:pt x="3026226" y="0"/>
                    </a:lnTo>
                    <a:lnTo>
                      <a:pt x="3038994" y="0"/>
                    </a:lnTo>
                    <a:lnTo>
                      <a:pt x="3053913" y="0"/>
                    </a:lnTo>
                    <a:lnTo>
                      <a:pt x="3068450" y="0"/>
                    </a:lnTo>
                    <a:lnTo>
                      <a:pt x="3070131" y="0"/>
                    </a:lnTo>
                    <a:lnTo>
                      <a:pt x="3083368" y="0"/>
                    </a:lnTo>
                    <a:lnTo>
                      <a:pt x="3090102" y="0"/>
                    </a:lnTo>
                    <a:lnTo>
                      <a:pt x="3091785" y="0"/>
                    </a:lnTo>
                    <a:lnTo>
                      <a:pt x="3105021" y="0"/>
                    </a:lnTo>
                    <a:lnTo>
                      <a:pt x="3107478" y="0"/>
                    </a:lnTo>
                    <a:lnTo>
                      <a:pt x="3117789" y="0"/>
                    </a:lnTo>
                    <a:lnTo>
                      <a:pt x="3136934" y="0"/>
                    </a:lnTo>
                    <a:lnTo>
                      <a:pt x="3142368" y="0"/>
                    </a:lnTo>
                    <a:lnTo>
                      <a:pt x="3147244" y="0"/>
                    </a:lnTo>
                    <a:lnTo>
                      <a:pt x="3150170" y="0"/>
                    </a:lnTo>
                    <a:lnTo>
                      <a:pt x="3158586" y="0"/>
                    </a:lnTo>
                    <a:lnTo>
                      <a:pt x="3168897" y="0"/>
                    </a:lnTo>
                    <a:lnTo>
                      <a:pt x="3171824" y="0"/>
                    </a:lnTo>
                    <a:lnTo>
                      <a:pt x="3186273" y="0"/>
                    </a:lnTo>
                    <a:lnTo>
                      <a:pt x="3206244" y="0"/>
                    </a:lnTo>
                    <a:lnTo>
                      <a:pt x="3214046" y="0"/>
                    </a:lnTo>
                    <a:lnTo>
                      <a:pt x="3215728" y="0"/>
                    </a:lnTo>
                    <a:lnTo>
                      <a:pt x="3221163" y="0"/>
                    </a:lnTo>
                    <a:lnTo>
                      <a:pt x="3228964" y="0"/>
                    </a:lnTo>
                    <a:lnTo>
                      <a:pt x="3235700" y="0"/>
                    </a:lnTo>
                    <a:lnTo>
                      <a:pt x="3237381" y="0"/>
                    </a:lnTo>
                    <a:lnTo>
                      <a:pt x="3250618" y="0"/>
                    </a:lnTo>
                    <a:lnTo>
                      <a:pt x="3266311" y="0"/>
                    </a:lnTo>
                    <a:lnTo>
                      <a:pt x="3274728" y="0"/>
                    </a:lnTo>
                    <a:lnTo>
                      <a:pt x="3282529" y="0"/>
                    </a:lnTo>
                    <a:lnTo>
                      <a:pt x="3285039" y="0"/>
                    </a:lnTo>
                    <a:lnTo>
                      <a:pt x="3292840" y="0"/>
                    </a:lnTo>
                    <a:lnTo>
                      <a:pt x="3304184" y="0"/>
                    </a:lnTo>
                    <a:lnTo>
                      <a:pt x="3314495" y="0"/>
                    </a:lnTo>
                    <a:lnTo>
                      <a:pt x="3317420" y="0"/>
                    </a:lnTo>
                    <a:lnTo>
                      <a:pt x="3330188" y="0"/>
                    </a:lnTo>
                    <a:lnTo>
                      <a:pt x="3345106" y="0"/>
                    </a:lnTo>
                    <a:lnTo>
                      <a:pt x="3353523" y="0"/>
                    </a:lnTo>
                    <a:lnTo>
                      <a:pt x="3361324" y="0"/>
                    </a:lnTo>
                    <a:lnTo>
                      <a:pt x="3381296" y="0"/>
                    </a:lnTo>
                    <a:lnTo>
                      <a:pt x="3382978" y="0"/>
                    </a:lnTo>
                    <a:lnTo>
                      <a:pt x="3396214" y="0"/>
                    </a:lnTo>
                    <a:lnTo>
                      <a:pt x="3398671" y="0"/>
                    </a:lnTo>
                    <a:lnTo>
                      <a:pt x="3408982" y="0"/>
                    </a:lnTo>
                    <a:lnTo>
                      <a:pt x="3433561" y="0"/>
                    </a:lnTo>
                    <a:lnTo>
                      <a:pt x="3449780" y="0"/>
                    </a:lnTo>
                    <a:lnTo>
                      <a:pt x="3460090" y="0"/>
                    </a:lnTo>
                    <a:lnTo>
                      <a:pt x="3477466" y="0"/>
                    </a:lnTo>
                    <a:lnTo>
                      <a:pt x="3494304" y="0"/>
                    </a:lnTo>
                    <a:lnTo>
                      <a:pt x="3497437" y="0"/>
                    </a:lnTo>
                    <a:lnTo>
                      <a:pt x="3512356" y="0"/>
                    </a:lnTo>
                    <a:lnTo>
                      <a:pt x="3528574" y="0"/>
                    </a:lnTo>
                    <a:lnTo>
                      <a:pt x="3558180" y="0"/>
                    </a:lnTo>
                    <a:lnTo>
                      <a:pt x="3565921" y="0"/>
                    </a:lnTo>
                    <a:lnTo>
                      <a:pt x="3573099" y="0"/>
                    </a:lnTo>
                    <a:lnTo>
                      <a:pt x="3576232" y="0"/>
                    </a:lnTo>
                    <a:lnTo>
                      <a:pt x="3610446" y="0"/>
                    </a:lnTo>
                    <a:lnTo>
                      <a:pt x="3626664" y="0"/>
                    </a:lnTo>
                    <a:lnTo>
                      <a:pt x="3636975" y="0"/>
                    </a:lnTo>
                    <a:lnTo>
                      <a:pt x="3644716" y="0"/>
                    </a:lnTo>
                    <a:lnTo>
                      <a:pt x="3661554" y="0"/>
                    </a:lnTo>
                    <a:lnTo>
                      <a:pt x="3674322" y="0"/>
                    </a:lnTo>
                    <a:lnTo>
                      <a:pt x="3689241" y="0"/>
                    </a:lnTo>
                    <a:lnTo>
                      <a:pt x="3705459" y="0"/>
                    </a:lnTo>
                    <a:lnTo>
                      <a:pt x="3725430" y="0"/>
                    </a:lnTo>
                    <a:lnTo>
                      <a:pt x="3740349" y="0"/>
                    </a:lnTo>
                    <a:lnTo>
                      <a:pt x="3742806" y="0"/>
                    </a:lnTo>
                    <a:lnTo>
                      <a:pt x="3753117" y="0"/>
                    </a:lnTo>
                    <a:lnTo>
                      <a:pt x="3756042" y="0"/>
                    </a:lnTo>
                    <a:lnTo>
                      <a:pt x="3777696" y="0"/>
                    </a:lnTo>
                    <a:lnTo>
                      <a:pt x="3785497" y="0"/>
                    </a:lnTo>
                    <a:lnTo>
                      <a:pt x="3793914" y="0"/>
                    </a:lnTo>
                    <a:lnTo>
                      <a:pt x="3804225" y="0"/>
                    </a:lnTo>
                    <a:lnTo>
                      <a:pt x="3819918" y="0"/>
                    </a:lnTo>
                    <a:lnTo>
                      <a:pt x="3821601" y="0"/>
                    </a:lnTo>
                    <a:lnTo>
                      <a:pt x="3834837" y="0"/>
                    </a:lnTo>
                    <a:lnTo>
                      <a:pt x="3841572" y="0"/>
                    </a:lnTo>
                    <a:lnTo>
                      <a:pt x="3849373" y="0"/>
                    </a:lnTo>
                    <a:lnTo>
                      <a:pt x="3856491" y="0"/>
                    </a:lnTo>
                    <a:lnTo>
                      <a:pt x="3864292" y="0"/>
                    </a:lnTo>
                    <a:lnTo>
                      <a:pt x="3872709" y="0"/>
                    </a:lnTo>
                    <a:lnTo>
                      <a:pt x="3888402" y="0"/>
                    </a:lnTo>
                    <a:lnTo>
                      <a:pt x="3888921" y="0"/>
                    </a:lnTo>
                    <a:lnTo>
                      <a:pt x="3743325" y="582384"/>
                    </a:lnTo>
                    <a:lnTo>
                      <a:pt x="3742806" y="582384"/>
                    </a:lnTo>
                    <a:lnTo>
                      <a:pt x="3727113" y="582384"/>
                    </a:lnTo>
                    <a:lnTo>
                      <a:pt x="3718696" y="582384"/>
                    </a:lnTo>
                    <a:lnTo>
                      <a:pt x="3710895" y="582384"/>
                    </a:lnTo>
                    <a:lnTo>
                      <a:pt x="3703777" y="582384"/>
                    </a:lnTo>
                    <a:lnTo>
                      <a:pt x="3695976" y="582384"/>
                    </a:lnTo>
                    <a:lnTo>
                      <a:pt x="3689241" y="582384"/>
                    </a:lnTo>
                    <a:lnTo>
                      <a:pt x="3676005" y="582384"/>
                    </a:lnTo>
                    <a:lnTo>
                      <a:pt x="3674322" y="582384"/>
                    </a:lnTo>
                    <a:lnTo>
                      <a:pt x="3658629" y="582384"/>
                    </a:lnTo>
                    <a:lnTo>
                      <a:pt x="3648318" y="582384"/>
                    </a:lnTo>
                    <a:lnTo>
                      <a:pt x="3639901" y="582384"/>
                    </a:lnTo>
                    <a:lnTo>
                      <a:pt x="3632100" y="582384"/>
                    </a:lnTo>
                    <a:lnTo>
                      <a:pt x="3610446" y="582384"/>
                    </a:lnTo>
                    <a:lnTo>
                      <a:pt x="3607521" y="582384"/>
                    </a:lnTo>
                    <a:lnTo>
                      <a:pt x="3597210" y="582384"/>
                    </a:lnTo>
                    <a:lnTo>
                      <a:pt x="3594753" y="582384"/>
                    </a:lnTo>
                    <a:lnTo>
                      <a:pt x="3579834" y="582384"/>
                    </a:lnTo>
                    <a:lnTo>
                      <a:pt x="3559863" y="582384"/>
                    </a:lnTo>
                    <a:lnTo>
                      <a:pt x="3543645" y="582384"/>
                    </a:lnTo>
                    <a:lnTo>
                      <a:pt x="3528726" y="582384"/>
                    </a:lnTo>
                    <a:lnTo>
                      <a:pt x="3515958" y="582384"/>
                    </a:lnTo>
                    <a:lnTo>
                      <a:pt x="3499120" y="582384"/>
                    </a:lnTo>
                    <a:lnTo>
                      <a:pt x="3491379" y="582384"/>
                    </a:lnTo>
                    <a:lnTo>
                      <a:pt x="3481068" y="582384"/>
                    </a:lnTo>
                    <a:lnTo>
                      <a:pt x="3464850" y="582384"/>
                    </a:lnTo>
                    <a:lnTo>
                      <a:pt x="3430636" y="582384"/>
                    </a:lnTo>
                    <a:lnTo>
                      <a:pt x="3427503" y="582384"/>
                    </a:lnTo>
                    <a:lnTo>
                      <a:pt x="3420325" y="582384"/>
                    </a:lnTo>
                    <a:lnTo>
                      <a:pt x="3412584" y="582384"/>
                    </a:lnTo>
                    <a:lnTo>
                      <a:pt x="3382978" y="582384"/>
                    </a:lnTo>
                    <a:lnTo>
                      <a:pt x="3366760" y="582384"/>
                    </a:lnTo>
                    <a:lnTo>
                      <a:pt x="3351842" y="582384"/>
                    </a:lnTo>
                    <a:lnTo>
                      <a:pt x="3348708" y="582384"/>
                    </a:lnTo>
                    <a:lnTo>
                      <a:pt x="3331870" y="582384"/>
                    </a:lnTo>
                    <a:lnTo>
                      <a:pt x="3314495" y="582384"/>
                    </a:lnTo>
                    <a:lnTo>
                      <a:pt x="3304184" y="582384"/>
                    </a:lnTo>
                    <a:lnTo>
                      <a:pt x="3287966" y="582384"/>
                    </a:lnTo>
                    <a:lnTo>
                      <a:pt x="3263386" y="582384"/>
                    </a:lnTo>
                    <a:lnTo>
                      <a:pt x="3253075" y="582384"/>
                    </a:lnTo>
                    <a:lnTo>
                      <a:pt x="3250618" y="582384"/>
                    </a:lnTo>
                    <a:lnTo>
                      <a:pt x="3237383" y="582384"/>
                    </a:lnTo>
                    <a:lnTo>
                      <a:pt x="3235700" y="582384"/>
                    </a:lnTo>
                    <a:lnTo>
                      <a:pt x="3215728" y="582384"/>
                    </a:lnTo>
                    <a:lnTo>
                      <a:pt x="3207927" y="582384"/>
                    </a:lnTo>
                    <a:lnTo>
                      <a:pt x="3199510" y="582384"/>
                    </a:lnTo>
                    <a:lnTo>
                      <a:pt x="3184592" y="582384"/>
                    </a:lnTo>
                    <a:lnTo>
                      <a:pt x="3171824" y="582384"/>
                    </a:lnTo>
                    <a:lnTo>
                      <a:pt x="3168898" y="582384"/>
                    </a:lnTo>
                    <a:lnTo>
                      <a:pt x="3158588" y="582384"/>
                    </a:lnTo>
                    <a:lnTo>
                      <a:pt x="3147244" y="582384"/>
                    </a:lnTo>
                    <a:lnTo>
                      <a:pt x="3139443" y="582384"/>
                    </a:lnTo>
                    <a:lnTo>
                      <a:pt x="3136934" y="582384"/>
                    </a:lnTo>
                    <a:lnTo>
                      <a:pt x="3129132" y="582384"/>
                    </a:lnTo>
                    <a:lnTo>
                      <a:pt x="3120716" y="582384"/>
                    </a:lnTo>
                    <a:lnTo>
                      <a:pt x="3105023" y="582384"/>
                    </a:lnTo>
                    <a:lnTo>
                      <a:pt x="3091785" y="582384"/>
                    </a:lnTo>
                    <a:lnTo>
                      <a:pt x="3090104" y="582384"/>
                    </a:lnTo>
                    <a:lnTo>
                      <a:pt x="3083368" y="582384"/>
                    </a:lnTo>
                    <a:lnTo>
                      <a:pt x="3075567" y="582384"/>
                    </a:lnTo>
                    <a:lnTo>
                      <a:pt x="3070132" y="582384"/>
                    </a:lnTo>
                    <a:lnTo>
                      <a:pt x="3068450" y="582384"/>
                    </a:lnTo>
                    <a:lnTo>
                      <a:pt x="3060648" y="582384"/>
                    </a:lnTo>
                    <a:lnTo>
                      <a:pt x="3040677" y="582384"/>
                    </a:lnTo>
                    <a:lnTo>
                      <a:pt x="3026228" y="582384"/>
                    </a:lnTo>
                    <a:lnTo>
                      <a:pt x="3023301" y="582384"/>
                    </a:lnTo>
                    <a:lnTo>
                      <a:pt x="3012990" y="582384"/>
                    </a:lnTo>
                    <a:lnTo>
                      <a:pt x="3004574" y="582384"/>
                    </a:lnTo>
                    <a:lnTo>
                      <a:pt x="3001648" y="582384"/>
                    </a:lnTo>
                    <a:lnTo>
                      <a:pt x="2996772" y="582384"/>
                    </a:lnTo>
                    <a:lnTo>
                      <a:pt x="2991338" y="582384"/>
                    </a:lnTo>
                    <a:lnTo>
                      <a:pt x="2972193" y="582384"/>
                    </a:lnTo>
                    <a:lnTo>
                      <a:pt x="2961882" y="582384"/>
                    </a:lnTo>
                    <a:lnTo>
                      <a:pt x="2959425" y="582384"/>
                    </a:lnTo>
                    <a:lnTo>
                      <a:pt x="2946189" y="582384"/>
                    </a:lnTo>
                    <a:lnTo>
                      <a:pt x="2944506" y="582384"/>
                    </a:lnTo>
                    <a:lnTo>
                      <a:pt x="2937772" y="582384"/>
                    </a:lnTo>
                    <a:lnTo>
                      <a:pt x="2924535" y="582384"/>
                    </a:lnTo>
                    <a:lnTo>
                      <a:pt x="2922853" y="582384"/>
                    </a:lnTo>
                    <a:lnTo>
                      <a:pt x="2908317" y="582384"/>
                    </a:lnTo>
                    <a:lnTo>
                      <a:pt x="2893398" y="582384"/>
                    </a:lnTo>
                    <a:lnTo>
                      <a:pt x="2880630" y="582384"/>
                    </a:lnTo>
                    <a:lnTo>
                      <a:pt x="2877705" y="582384"/>
                    </a:lnTo>
                    <a:lnTo>
                      <a:pt x="2867394" y="582384"/>
                    </a:lnTo>
                    <a:lnTo>
                      <a:pt x="2858977" y="582384"/>
                    </a:lnTo>
                    <a:lnTo>
                      <a:pt x="2856051" y="582384"/>
                    </a:lnTo>
                    <a:lnTo>
                      <a:pt x="2845740" y="582384"/>
                    </a:lnTo>
                    <a:lnTo>
                      <a:pt x="2829522" y="582384"/>
                    </a:lnTo>
                    <a:lnTo>
                      <a:pt x="2813829" y="582384"/>
                    </a:lnTo>
                    <a:lnTo>
                      <a:pt x="2798910" y="582384"/>
                    </a:lnTo>
                    <a:lnTo>
                      <a:pt x="2792175" y="582384"/>
                    </a:lnTo>
                    <a:lnTo>
                      <a:pt x="2778939" y="582384"/>
                    </a:lnTo>
                    <a:lnTo>
                      <a:pt x="2777256" y="582384"/>
                    </a:lnTo>
                    <a:lnTo>
                      <a:pt x="2735034" y="582384"/>
                    </a:lnTo>
                    <a:lnTo>
                      <a:pt x="2713380" y="582384"/>
                    </a:lnTo>
                    <a:lnTo>
                      <a:pt x="2710455" y="582384"/>
                    </a:lnTo>
                    <a:lnTo>
                      <a:pt x="2700144" y="582384"/>
                    </a:lnTo>
                    <a:lnTo>
                      <a:pt x="2646579" y="582384"/>
                    </a:lnTo>
                    <a:lnTo>
                      <a:pt x="2631660" y="582384"/>
                    </a:lnTo>
                    <a:lnTo>
                      <a:pt x="2602055" y="582384"/>
                    </a:lnTo>
                    <a:lnTo>
                      <a:pt x="2567784" y="582384"/>
                    </a:lnTo>
                    <a:lnTo>
                      <a:pt x="2533571" y="582384"/>
                    </a:lnTo>
                    <a:lnTo>
                      <a:pt x="2523260" y="582384"/>
                    </a:lnTo>
                    <a:lnTo>
                      <a:pt x="2469695" y="582384"/>
                    </a:lnTo>
                    <a:lnTo>
                      <a:pt x="2454776" y="582384"/>
                    </a:lnTo>
                    <a:lnTo>
                      <a:pt x="2434804" y="582384"/>
                    </a:lnTo>
                    <a:lnTo>
                      <a:pt x="2390900" y="582384"/>
                    </a:lnTo>
                    <a:lnTo>
                      <a:pt x="2366320" y="582384"/>
                    </a:lnTo>
                    <a:lnTo>
                      <a:pt x="2356010" y="582384"/>
                    </a:lnTo>
                    <a:lnTo>
                      <a:pt x="2310861" y="582384"/>
                    </a:lnTo>
                    <a:lnTo>
                      <a:pt x="2302444" y="582384"/>
                    </a:lnTo>
                    <a:lnTo>
                      <a:pt x="2287526" y="582384"/>
                    </a:lnTo>
                    <a:lnTo>
                      <a:pt x="2242377" y="582384"/>
                    </a:lnTo>
                    <a:lnTo>
                      <a:pt x="2232066" y="582384"/>
                    </a:lnTo>
                    <a:lnTo>
                      <a:pt x="2223650" y="582384"/>
                    </a:lnTo>
                    <a:lnTo>
                      <a:pt x="2201992" y="582384"/>
                    </a:lnTo>
                    <a:lnTo>
                      <a:pt x="2178501" y="582384"/>
                    </a:lnTo>
                    <a:lnTo>
                      <a:pt x="2163583" y="582384"/>
                    </a:lnTo>
                    <a:lnTo>
                      <a:pt x="2143611" y="582384"/>
                    </a:lnTo>
                    <a:lnTo>
                      <a:pt x="2133509" y="582384"/>
                    </a:lnTo>
                    <a:lnTo>
                      <a:pt x="2123198" y="582384"/>
                    </a:lnTo>
                    <a:lnTo>
                      <a:pt x="2099706" y="582384"/>
                    </a:lnTo>
                    <a:lnTo>
                      <a:pt x="2075127" y="582384"/>
                    </a:lnTo>
                    <a:lnTo>
                      <a:pt x="2069633" y="582384"/>
                    </a:lnTo>
                    <a:lnTo>
                      <a:pt x="2064816" y="582384"/>
                    </a:lnTo>
                    <a:lnTo>
                      <a:pt x="2054714" y="582384"/>
                    </a:lnTo>
                    <a:lnTo>
                      <a:pt x="2034742" y="582384"/>
                    </a:lnTo>
                    <a:lnTo>
                      <a:pt x="2011251" y="582384"/>
                    </a:lnTo>
                    <a:lnTo>
                      <a:pt x="1996332" y="582384"/>
                    </a:lnTo>
                    <a:lnTo>
                      <a:pt x="1990838" y="582384"/>
                    </a:lnTo>
                    <a:lnTo>
                      <a:pt x="1966258" y="582384"/>
                    </a:lnTo>
                    <a:lnTo>
                      <a:pt x="1955948" y="582384"/>
                    </a:lnTo>
                    <a:lnTo>
                      <a:pt x="1932456" y="582384"/>
                    </a:lnTo>
                    <a:lnTo>
                      <a:pt x="1910799" y="582384"/>
                    </a:lnTo>
                    <a:lnTo>
                      <a:pt x="1902382" y="582384"/>
                    </a:lnTo>
                    <a:lnTo>
                      <a:pt x="1887464" y="582384"/>
                    </a:lnTo>
                    <a:lnTo>
                      <a:pt x="1842315" y="582384"/>
                    </a:lnTo>
                    <a:lnTo>
                      <a:pt x="1832004" y="582384"/>
                    </a:lnTo>
                    <a:lnTo>
                      <a:pt x="1823588" y="582384"/>
                    </a:lnTo>
                    <a:lnTo>
                      <a:pt x="1778439" y="582384"/>
                    </a:lnTo>
                    <a:lnTo>
                      <a:pt x="1763520" y="582384"/>
                    </a:lnTo>
                    <a:lnTo>
                      <a:pt x="1743549" y="582384"/>
                    </a:lnTo>
                    <a:lnTo>
                      <a:pt x="1699644" y="582384"/>
                    </a:lnTo>
                    <a:lnTo>
                      <a:pt x="1675065" y="582384"/>
                    </a:lnTo>
                    <a:lnTo>
                      <a:pt x="1664754" y="582384"/>
                    </a:lnTo>
                    <a:lnTo>
                      <a:pt x="1611189" y="582384"/>
                    </a:lnTo>
                    <a:lnTo>
                      <a:pt x="1596270" y="582384"/>
                    </a:lnTo>
                    <a:lnTo>
                      <a:pt x="1566665" y="582384"/>
                    </a:lnTo>
                    <a:lnTo>
                      <a:pt x="1532394" y="582384"/>
                    </a:lnTo>
                    <a:lnTo>
                      <a:pt x="1498181" y="582384"/>
                    </a:lnTo>
                    <a:lnTo>
                      <a:pt x="1487870" y="582384"/>
                    </a:lnTo>
                    <a:lnTo>
                      <a:pt x="1434304" y="582384"/>
                    </a:lnTo>
                    <a:lnTo>
                      <a:pt x="1419386" y="582384"/>
                    </a:lnTo>
                    <a:lnTo>
                      <a:pt x="1399414" y="582384"/>
                    </a:lnTo>
                    <a:lnTo>
                      <a:pt x="1355510" y="582384"/>
                    </a:lnTo>
                    <a:lnTo>
                      <a:pt x="1330930" y="582384"/>
                    </a:lnTo>
                    <a:lnTo>
                      <a:pt x="1320620" y="582384"/>
                    </a:lnTo>
                    <a:lnTo>
                      <a:pt x="1304927" y="582384"/>
                    </a:lnTo>
                    <a:lnTo>
                      <a:pt x="1275471" y="582384"/>
                    </a:lnTo>
                    <a:lnTo>
                      <a:pt x="1267054" y="582384"/>
                    </a:lnTo>
                    <a:lnTo>
                      <a:pt x="1252135" y="582384"/>
                    </a:lnTo>
                    <a:lnTo>
                      <a:pt x="1236443" y="582384"/>
                    </a:lnTo>
                    <a:lnTo>
                      <a:pt x="1226132" y="582384"/>
                    </a:lnTo>
                    <a:lnTo>
                      <a:pt x="1206987" y="582384"/>
                    </a:lnTo>
                    <a:lnTo>
                      <a:pt x="1196676" y="582384"/>
                    </a:lnTo>
                    <a:lnTo>
                      <a:pt x="1188259" y="582384"/>
                    </a:lnTo>
                    <a:lnTo>
                      <a:pt x="1172567" y="582384"/>
                    </a:lnTo>
                    <a:lnTo>
                      <a:pt x="1157648" y="582384"/>
                    </a:lnTo>
                    <a:lnTo>
                      <a:pt x="1143111" y="582384"/>
                    </a:lnTo>
                    <a:lnTo>
                      <a:pt x="1137676" y="582384"/>
                    </a:lnTo>
                    <a:lnTo>
                      <a:pt x="1128192" y="582384"/>
                    </a:lnTo>
                    <a:lnTo>
                      <a:pt x="1108221" y="582384"/>
                    </a:lnTo>
                    <a:lnTo>
                      <a:pt x="1093772" y="582384"/>
                    </a:lnTo>
                    <a:lnTo>
                      <a:pt x="1069192" y="582384"/>
                    </a:lnTo>
                    <a:lnTo>
                      <a:pt x="1064316" y="582384"/>
                    </a:lnTo>
                    <a:lnTo>
                      <a:pt x="1058882" y="582384"/>
                    </a:lnTo>
                    <a:lnTo>
                      <a:pt x="1039737" y="582384"/>
                    </a:lnTo>
                    <a:lnTo>
                      <a:pt x="1029426" y="582384"/>
                    </a:lnTo>
                    <a:lnTo>
                      <a:pt x="1013733" y="582384"/>
                    </a:lnTo>
                    <a:lnTo>
                      <a:pt x="1005316" y="582384"/>
                    </a:lnTo>
                    <a:lnTo>
                      <a:pt x="990398" y="582384"/>
                    </a:lnTo>
                    <a:lnTo>
                      <a:pt x="975861" y="582384"/>
                    </a:lnTo>
                    <a:lnTo>
                      <a:pt x="960942" y="582384"/>
                    </a:lnTo>
                    <a:lnTo>
                      <a:pt x="945249" y="582384"/>
                    </a:lnTo>
                    <a:lnTo>
                      <a:pt x="934938" y="582384"/>
                    </a:lnTo>
                    <a:lnTo>
                      <a:pt x="926522" y="582384"/>
                    </a:lnTo>
                    <a:lnTo>
                      <a:pt x="897066" y="582384"/>
                    </a:lnTo>
                    <a:lnTo>
                      <a:pt x="881373" y="582384"/>
                    </a:lnTo>
                    <a:lnTo>
                      <a:pt x="866455" y="582384"/>
                    </a:lnTo>
                    <a:lnTo>
                      <a:pt x="846483" y="582384"/>
                    </a:lnTo>
                    <a:lnTo>
                      <a:pt x="802579" y="582384"/>
                    </a:lnTo>
                    <a:lnTo>
                      <a:pt x="777999" y="582384"/>
                    </a:lnTo>
                    <a:lnTo>
                      <a:pt x="767688" y="582384"/>
                    </a:lnTo>
                    <a:lnTo>
                      <a:pt x="714123" y="582384"/>
                    </a:lnTo>
                    <a:lnTo>
                      <a:pt x="699204" y="582384"/>
                    </a:lnTo>
                    <a:lnTo>
                      <a:pt x="669599" y="582384"/>
                    </a:lnTo>
                    <a:lnTo>
                      <a:pt x="635328" y="582384"/>
                    </a:lnTo>
                    <a:lnTo>
                      <a:pt x="601115" y="582384"/>
                    </a:lnTo>
                    <a:lnTo>
                      <a:pt x="590804" y="582384"/>
                    </a:lnTo>
                    <a:lnTo>
                      <a:pt x="537239" y="582384"/>
                    </a:lnTo>
                    <a:lnTo>
                      <a:pt x="522320" y="582384"/>
                    </a:lnTo>
                    <a:lnTo>
                      <a:pt x="502348" y="582384"/>
                    </a:lnTo>
                    <a:lnTo>
                      <a:pt x="458444" y="582384"/>
                    </a:lnTo>
                    <a:lnTo>
                      <a:pt x="433864" y="582384"/>
                    </a:lnTo>
                    <a:lnTo>
                      <a:pt x="423554" y="582384"/>
                    </a:lnTo>
                    <a:lnTo>
                      <a:pt x="378405" y="582384"/>
                    </a:lnTo>
                    <a:lnTo>
                      <a:pt x="369989" y="582384"/>
                    </a:lnTo>
                    <a:lnTo>
                      <a:pt x="355070" y="582384"/>
                    </a:lnTo>
                    <a:lnTo>
                      <a:pt x="309921" y="582384"/>
                    </a:lnTo>
                    <a:lnTo>
                      <a:pt x="299611" y="582384"/>
                    </a:lnTo>
                    <a:lnTo>
                      <a:pt x="291194" y="582384"/>
                    </a:lnTo>
                    <a:lnTo>
                      <a:pt x="246045" y="582384"/>
                    </a:lnTo>
                    <a:lnTo>
                      <a:pt x="231126" y="582384"/>
                    </a:lnTo>
                    <a:lnTo>
                      <a:pt x="211155" y="582384"/>
                    </a:lnTo>
                    <a:lnTo>
                      <a:pt x="167250" y="582384"/>
                    </a:lnTo>
                    <a:lnTo>
                      <a:pt x="142671" y="582384"/>
                    </a:lnTo>
                    <a:lnTo>
                      <a:pt x="132360" y="582384"/>
                    </a:lnTo>
                    <a:lnTo>
                      <a:pt x="78795" y="582384"/>
                    </a:lnTo>
                    <a:lnTo>
                      <a:pt x="63876" y="582384"/>
                    </a:lnTo>
                    <a:lnTo>
                      <a:pt x="0" y="58238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</a:endParaRPr>
              </a:p>
            </p:txBody>
          </p:sp>
          <p:grpSp>
            <p:nvGrpSpPr>
              <p:cNvPr id="170" name="组合 26"/>
              <p:cNvGrpSpPr/>
              <p:nvPr/>
            </p:nvGrpSpPr>
            <p:grpSpPr>
              <a:xfrm>
                <a:off x="806160" y="2046513"/>
                <a:ext cx="957909" cy="723901"/>
                <a:chOff x="-391195" y="-1"/>
                <a:chExt cx="1146969" cy="866775"/>
              </a:xfrm>
            </p:grpSpPr>
            <p:sp>
              <p:nvSpPr>
                <p:cNvPr id="171" name="任意多边形 27"/>
                <p:cNvSpPr/>
                <p:nvPr/>
              </p:nvSpPr>
              <p:spPr>
                <a:xfrm>
                  <a:off x="238265" y="-1"/>
                  <a:ext cx="333967" cy="866775"/>
                </a:xfrm>
                <a:custGeom>
                  <a:avLst/>
                  <a:gdLst>
                    <a:gd name="connsiteX0" fmla="*/ 895550 w 1380209"/>
                    <a:gd name="connsiteY0" fmla="*/ 0 h 3582188"/>
                    <a:gd name="connsiteX1" fmla="*/ 1380209 w 1380209"/>
                    <a:gd name="connsiteY1" fmla="*/ 0 h 3582188"/>
                    <a:gd name="connsiteX2" fmla="*/ 484659 w 1380209"/>
                    <a:gd name="connsiteY2" fmla="*/ 3582188 h 3582188"/>
                    <a:gd name="connsiteX3" fmla="*/ 0 w 1380209"/>
                    <a:gd name="connsiteY3" fmla="*/ 3582188 h 3582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0209" h="3582188">
                      <a:moveTo>
                        <a:pt x="895550" y="0"/>
                      </a:moveTo>
                      <a:lnTo>
                        <a:pt x="1380209" y="0"/>
                      </a:lnTo>
                      <a:lnTo>
                        <a:pt x="484659" y="3582188"/>
                      </a:lnTo>
                      <a:lnTo>
                        <a:pt x="0" y="35821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Helvetica" pitchFamily="2" charset="0"/>
                  </a:endParaRPr>
                </a:p>
              </p:txBody>
            </p:sp>
            <p:sp>
              <p:nvSpPr>
                <p:cNvPr id="172" name="任意多边形 28"/>
                <p:cNvSpPr/>
                <p:nvPr/>
              </p:nvSpPr>
              <p:spPr>
                <a:xfrm>
                  <a:off x="421807" y="-1"/>
                  <a:ext cx="333967" cy="866775"/>
                </a:xfrm>
                <a:custGeom>
                  <a:avLst/>
                  <a:gdLst>
                    <a:gd name="connsiteX0" fmla="*/ 895550 w 1380209"/>
                    <a:gd name="connsiteY0" fmla="*/ 0 h 3582188"/>
                    <a:gd name="connsiteX1" fmla="*/ 1380209 w 1380209"/>
                    <a:gd name="connsiteY1" fmla="*/ 0 h 3582188"/>
                    <a:gd name="connsiteX2" fmla="*/ 484659 w 1380209"/>
                    <a:gd name="connsiteY2" fmla="*/ 3582188 h 3582188"/>
                    <a:gd name="connsiteX3" fmla="*/ 0 w 1380209"/>
                    <a:gd name="connsiteY3" fmla="*/ 3582188 h 3582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0209" h="3582188">
                      <a:moveTo>
                        <a:pt x="895550" y="0"/>
                      </a:moveTo>
                      <a:lnTo>
                        <a:pt x="1380209" y="0"/>
                      </a:lnTo>
                      <a:lnTo>
                        <a:pt x="484659" y="3582188"/>
                      </a:lnTo>
                      <a:lnTo>
                        <a:pt x="0" y="35821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Helvetica" pitchFamily="2" charset="0"/>
                  </a:endParaRPr>
                </a:p>
              </p:txBody>
            </p:sp>
            <p:sp>
              <p:nvSpPr>
                <p:cNvPr id="176" name="任意多边形 32"/>
                <p:cNvSpPr/>
                <p:nvPr/>
              </p:nvSpPr>
              <p:spPr>
                <a:xfrm>
                  <a:off x="-391195" y="-1"/>
                  <a:ext cx="779885" cy="866775"/>
                </a:xfrm>
                <a:custGeom>
                  <a:avLst/>
                  <a:gdLst>
                    <a:gd name="connsiteX0" fmla="*/ 167467 w 602715"/>
                    <a:gd name="connsiteY0" fmla="*/ 0 h 669866"/>
                    <a:gd name="connsiteX1" fmla="*/ 240938 w 602715"/>
                    <a:gd name="connsiteY1" fmla="*/ 0 h 669866"/>
                    <a:gd name="connsiteX2" fmla="*/ 258098 w 602715"/>
                    <a:gd name="connsiteY2" fmla="*/ 0 h 669866"/>
                    <a:gd name="connsiteX3" fmla="*/ 319710 w 602715"/>
                    <a:gd name="connsiteY3" fmla="*/ 0 h 669866"/>
                    <a:gd name="connsiteX4" fmla="*/ 331569 w 602715"/>
                    <a:gd name="connsiteY4" fmla="*/ 0 h 669866"/>
                    <a:gd name="connsiteX5" fmla="*/ 359841 w 602715"/>
                    <a:gd name="connsiteY5" fmla="*/ 0 h 669866"/>
                    <a:gd name="connsiteX6" fmla="*/ 410341 w 602715"/>
                    <a:gd name="connsiteY6" fmla="*/ 0 h 669866"/>
                    <a:gd name="connsiteX7" fmla="*/ 433312 w 602715"/>
                    <a:gd name="connsiteY7" fmla="*/ 0 h 669866"/>
                    <a:gd name="connsiteX8" fmla="*/ 450472 w 602715"/>
                    <a:gd name="connsiteY8" fmla="*/ 0 h 669866"/>
                    <a:gd name="connsiteX9" fmla="*/ 512084 w 602715"/>
                    <a:gd name="connsiteY9" fmla="*/ 0 h 669866"/>
                    <a:gd name="connsiteX10" fmla="*/ 523943 w 602715"/>
                    <a:gd name="connsiteY10" fmla="*/ 0 h 669866"/>
                    <a:gd name="connsiteX11" fmla="*/ 602715 w 602715"/>
                    <a:gd name="connsiteY11" fmla="*/ 0 h 669866"/>
                    <a:gd name="connsiteX12" fmla="*/ 435248 w 602715"/>
                    <a:gd name="connsiteY12" fmla="*/ 669866 h 669866"/>
                    <a:gd name="connsiteX13" fmla="*/ 356476 w 602715"/>
                    <a:gd name="connsiteY13" fmla="*/ 669866 h 669866"/>
                    <a:gd name="connsiteX14" fmla="*/ 344617 w 602715"/>
                    <a:gd name="connsiteY14" fmla="*/ 669866 h 669866"/>
                    <a:gd name="connsiteX15" fmla="*/ 283005 w 602715"/>
                    <a:gd name="connsiteY15" fmla="*/ 669866 h 669866"/>
                    <a:gd name="connsiteX16" fmla="*/ 265845 w 602715"/>
                    <a:gd name="connsiteY16" fmla="*/ 669866 h 669866"/>
                    <a:gd name="connsiteX17" fmla="*/ 242874 w 602715"/>
                    <a:gd name="connsiteY17" fmla="*/ 669866 h 669866"/>
                    <a:gd name="connsiteX18" fmla="*/ 192374 w 602715"/>
                    <a:gd name="connsiteY18" fmla="*/ 669866 h 669866"/>
                    <a:gd name="connsiteX19" fmla="*/ 164102 w 602715"/>
                    <a:gd name="connsiteY19" fmla="*/ 669866 h 669866"/>
                    <a:gd name="connsiteX20" fmla="*/ 152243 w 602715"/>
                    <a:gd name="connsiteY20" fmla="*/ 669866 h 669866"/>
                    <a:gd name="connsiteX21" fmla="*/ 90631 w 602715"/>
                    <a:gd name="connsiteY21" fmla="*/ 669866 h 669866"/>
                    <a:gd name="connsiteX22" fmla="*/ 73471 w 602715"/>
                    <a:gd name="connsiteY22" fmla="*/ 669866 h 669866"/>
                    <a:gd name="connsiteX23" fmla="*/ 0 w 602715"/>
                    <a:gd name="connsiteY23" fmla="*/ 669866 h 66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602715" h="669866">
                      <a:moveTo>
                        <a:pt x="167467" y="0"/>
                      </a:moveTo>
                      <a:lnTo>
                        <a:pt x="240938" y="0"/>
                      </a:lnTo>
                      <a:lnTo>
                        <a:pt x="258098" y="0"/>
                      </a:lnTo>
                      <a:lnTo>
                        <a:pt x="319710" y="0"/>
                      </a:lnTo>
                      <a:lnTo>
                        <a:pt x="331569" y="0"/>
                      </a:lnTo>
                      <a:lnTo>
                        <a:pt x="359841" y="0"/>
                      </a:lnTo>
                      <a:lnTo>
                        <a:pt x="410341" y="0"/>
                      </a:lnTo>
                      <a:lnTo>
                        <a:pt x="433312" y="0"/>
                      </a:lnTo>
                      <a:lnTo>
                        <a:pt x="450472" y="0"/>
                      </a:lnTo>
                      <a:lnTo>
                        <a:pt x="512084" y="0"/>
                      </a:lnTo>
                      <a:lnTo>
                        <a:pt x="523943" y="0"/>
                      </a:lnTo>
                      <a:lnTo>
                        <a:pt x="602715" y="0"/>
                      </a:lnTo>
                      <a:lnTo>
                        <a:pt x="435248" y="669866"/>
                      </a:lnTo>
                      <a:lnTo>
                        <a:pt x="356476" y="669866"/>
                      </a:lnTo>
                      <a:lnTo>
                        <a:pt x="344617" y="669866"/>
                      </a:lnTo>
                      <a:lnTo>
                        <a:pt x="283005" y="669866"/>
                      </a:lnTo>
                      <a:lnTo>
                        <a:pt x="265845" y="669866"/>
                      </a:lnTo>
                      <a:lnTo>
                        <a:pt x="242874" y="669866"/>
                      </a:lnTo>
                      <a:lnTo>
                        <a:pt x="192374" y="669866"/>
                      </a:lnTo>
                      <a:lnTo>
                        <a:pt x="164102" y="669866"/>
                      </a:lnTo>
                      <a:lnTo>
                        <a:pt x="152243" y="669866"/>
                      </a:lnTo>
                      <a:lnTo>
                        <a:pt x="90631" y="669866"/>
                      </a:lnTo>
                      <a:lnTo>
                        <a:pt x="73471" y="669866"/>
                      </a:lnTo>
                      <a:lnTo>
                        <a:pt x="0" y="66986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Helvetica" pitchFamily="2" charset="0"/>
                  </a:endParaRPr>
                </a:p>
              </p:txBody>
            </p:sp>
          </p:grpSp>
        </p:grpSp>
        <p:sp>
          <p:nvSpPr>
            <p:cNvPr id="166" name="文本框 165"/>
            <p:cNvSpPr txBox="1"/>
            <p:nvPr/>
          </p:nvSpPr>
          <p:spPr>
            <a:xfrm>
              <a:off x="2178868" y="2564213"/>
              <a:ext cx="4440958" cy="6464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Helvetica" pitchFamily="2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Success Case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Helvetica" pitchFamily="2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文本框 166"/>
            <p:cNvSpPr txBox="1"/>
            <p:nvPr/>
          </p:nvSpPr>
          <p:spPr>
            <a:xfrm>
              <a:off x="1039083" y="3323909"/>
              <a:ext cx="4782754" cy="5379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Helvetica" pitchFamily="2" charset="0"/>
                  <a:ea typeface="+mj-ea"/>
                </a:rPr>
                <a:t>The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j-ea"/>
                </a:rPr>
                <a:t>last part is to show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j-ea"/>
                </a:rPr>
                <a:t>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j-ea"/>
                </a:rPr>
                <a:t>what we have done to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j-ea"/>
                </a:rPr>
                <a:t>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j-ea"/>
                </a:rPr>
                <a:t>give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j-ea"/>
                </a:rPr>
                <a:t>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j-ea"/>
                </a:rPr>
                <a:t>you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j-ea"/>
                </a:rPr>
                <a:t>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j-ea"/>
                </a:rPr>
                <a:t>a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j-ea"/>
                </a:rPr>
                <a:t>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j-ea"/>
                </a:rPr>
                <a:t>clear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j-ea"/>
                </a:rPr>
                <a:t>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j-ea"/>
                </a:rPr>
                <a:t>image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itchFamily="2" charset="0"/>
                <a:ea typeface="+mj-ea"/>
              </a:endParaRPr>
            </a:p>
          </p:txBody>
        </p:sp>
        <p:sp>
          <p:nvSpPr>
            <p:cNvPr id="168" name="文本框 167"/>
            <p:cNvSpPr txBox="1"/>
            <p:nvPr/>
          </p:nvSpPr>
          <p:spPr>
            <a:xfrm>
              <a:off x="1308583" y="2586176"/>
              <a:ext cx="489412" cy="71444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Helvetica" pitchFamily="2" charset="0"/>
                  <a:ea typeface="+mj-ea"/>
                  <a:cs typeface="经典综艺体简" panose="02010609000101010101" pitchFamily="49" charset="-122"/>
                </a:rPr>
                <a:t>3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elvetica" pitchFamily="2" charset="0"/>
                <a:ea typeface="+mj-ea"/>
                <a:cs typeface="经典综艺体简" panose="02010609000101010101" pitchFamily="49" charset="-122"/>
              </a:endParaRPr>
            </a:p>
          </p:txBody>
        </p:sp>
      </p:grpSp>
      <p:grpSp>
        <p:nvGrpSpPr>
          <p:cNvPr id="12" name="组 11"/>
          <p:cNvGrpSpPr/>
          <p:nvPr/>
        </p:nvGrpSpPr>
        <p:grpSpPr>
          <a:xfrm>
            <a:off x="4251157" y="5974580"/>
            <a:ext cx="871079" cy="915188"/>
            <a:chOff x="3891617" y="5512561"/>
            <a:chExt cx="1310830" cy="1377207"/>
          </a:xfrm>
        </p:grpSpPr>
        <p:sp>
          <p:nvSpPr>
            <p:cNvPr id="192" name="Freeform 7"/>
            <p:cNvSpPr>
              <a:spLocks/>
            </p:cNvSpPr>
            <p:nvPr/>
          </p:nvSpPr>
          <p:spPr bwMode="auto">
            <a:xfrm>
              <a:off x="4984489" y="5525446"/>
              <a:ext cx="217958" cy="228994"/>
            </a:xfrm>
            <a:custGeom>
              <a:avLst/>
              <a:gdLst>
                <a:gd name="T0" fmla="*/ 1349 w 1349"/>
                <a:gd name="T1" fmla="*/ 0 h 1818"/>
                <a:gd name="T2" fmla="*/ 0 w 1349"/>
                <a:gd name="T3" fmla="*/ 1818 h 1818"/>
                <a:gd name="T4" fmla="*/ 0 w 1349"/>
                <a:gd name="T5" fmla="*/ 0 h 1818"/>
                <a:gd name="T6" fmla="*/ 1349 w 1349"/>
                <a:gd name="T7" fmla="*/ 0 h 1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9" h="1818">
                  <a:moveTo>
                    <a:pt x="1349" y="0"/>
                  </a:moveTo>
                  <a:lnTo>
                    <a:pt x="0" y="1818"/>
                  </a:lnTo>
                  <a:lnTo>
                    <a:pt x="0" y="0"/>
                  </a:lnTo>
                  <a:lnTo>
                    <a:pt x="1349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itchFamily="2" charset="0"/>
              </a:endParaRPr>
            </a:p>
          </p:txBody>
        </p:sp>
        <p:sp>
          <p:nvSpPr>
            <p:cNvPr id="191" name="Freeform 7"/>
            <p:cNvSpPr>
              <a:spLocks/>
            </p:cNvSpPr>
            <p:nvPr/>
          </p:nvSpPr>
          <p:spPr bwMode="auto">
            <a:xfrm flipH="1" flipV="1">
              <a:off x="3891617" y="5512561"/>
              <a:ext cx="1310830" cy="1377207"/>
            </a:xfrm>
            <a:custGeom>
              <a:avLst/>
              <a:gdLst>
                <a:gd name="T0" fmla="*/ 1349 w 1349"/>
                <a:gd name="T1" fmla="*/ 0 h 1818"/>
                <a:gd name="T2" fmla="*/ 0 w 1349"/>
                <a:gd name="T3" fmla="*/ 1818 h 1818"/>
                <a:gd name="T4" fmla="*/ 0 w 1349"/>
                <a:gd name="T5" fmla="*/ 0 h 1818"/>
                <a:gd name="T6" fmla="*/ 1349 w 1349"/>
                <a:gd name="T7" fmla="*/ 0 h 1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9" h="1818">
                  <a:moveTo>
                    <a:pt x="1349" y="0"/>
                  </a:moveTo>
                  <a:lnTo>
                    <a:pt x="0" y="1818"/>
                  </a:lnTo>
                  <a:lnTo>
                    <a:pt x="0" y="0"/>
                  </a:lnTo>
                  <a:lnTo>
                    <a:pt x="13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itchFamily="2" charset="0"/>
              </a:endParaRPr>
            </a:p>
          </p:txBody>
        </p:sp>
      </p:grpSp>
      <p:sp>
        <p:nvSpPr>
          <p:cNvPr id="83" name="椭圆 37"/>
          <p:cNvSpPr/>
          <p:nvPr/>
        </p:nvSpPr>
        <p:spPr>
          <a:xfrm rot="16200000" flipV="1">
            <a:off x="4721664" y="1647877"/>
            <a:ext cx="417592" cy="417592"/>
          </a:xfrm>
          <a:custGeom>
            <a:avLst/>
            <a:gdLst>
              <a:gd name="connsiteX0" fmla="*/ 165100 w 331788"/>
              <a:gd name="connsiteY0" fmla="*/ 53975 h 331788"/>
              <a:gd name="connsiteX1" fmla="*/ 156055 w 331788"/>
              <a:gd name="connsiteY1" fmla="*/ 57874 h 331788"/>
              <a:gd name="connsiteX2" fmla="*/ 135381 w 331788"/>
              <a:gd name="connsiteY2" fmla="*/ 77370 h 331788"/>
              <a:gd name="connsiteX3" fmla="*/ 57852 w 331788"/>
              <a:gd name="connsiteY3" fmla="*/ 155352 h 331788"/>
              <a:gd name="connsiteX4" fmla="*/ 53975 w 331788"/>
              <a:gd name="connsiteY4" fmla="*/ 165750 h 331788"/>
              <a:gd name="connsiteX5" fmla="*/ 57852 w 331788"/>
              <a:gd name="connsiteY5" fmla="*/ 174848 h 331788"/>
              <a:gd name="connsiteX6" fmla="*/ 77234 w 331788"/>
              <a:gd name="connsiteY6" fmla="*/ 194343 h 331788"/>
              <a:gd name="connsiteX7" fmla="*/ 87571 w 331788"/>
              <a:gd name="connsiteY7" fmla="*/ 198243 h 331788"/>
              <a:gd name="connsiteX8" fmla="*/ 96616 w 331788"/>
              <a:gd name="connsiteY8" fmla="*/ 194343 h 331788"/>
              <a:gd name="connsiteX9" fmla="*/ 137965 w 331788"/>
              <a:gd name="connsiteY9" fmla="*/ 154053 h 331788"/>
              <a:gd name="connsiteX10" fmla="*/ 137965 w 331788"/>
              <a:gd name="connsiteY10" fmla="*/ 263228 h 331788"/>
              <a:gd name="connsiteX11" fmla="*/ 141842 w 331788"/>
              <a:gd name="connsiteY11" fmla="*/ 272326 h 331788"/>
              <a:gd name="connsiteX12" fmla="*/ 150887 w 331788"/>
              <a:gd name="connsiteY12" fmla="*/ 276225 h 331788"/>
              <a:gd name="connsiteX13" fmla="*/ 179314 w 331788"/>
              <a:gd name="connsiteY13" fmla="*/ 276225 h 331788"/>
              <a:gd name="connsiteX14" fmla="*/ 188359 w 331788"/>
              <a:gd name="connsiteY14" fmla="*/ 272326 h 331788"/>
              <a:gd name="connsiteX15" fmla="*/ 192235 w 331788"/>
              <a:gd name="connsiteY15" fmla="*/ 263228 h 331788"/>
              <a:gd name="connsiteX16" fmla="*/ 192235 w 331788"/>
              <a:gd name="connsiteY16" fmla="*/ 154053 h 331788"/>
              <a:gd name="connsiteX17" fmla="*/ 233584 w 331788"/>
              <a:gd name="connsiteY17" fmla="*/ 194343 h 331788"/>
              <a:gd name="connsiteX18" fmla="*/ 242629 w 331788"/>
              <a:gd name="connsiteY18" fmla="*/ 199542 h 331788"/>
              <a:gd name="connsiteX19" fmla="*/ 252967 w 331788"/>
              <a:gd name="connsiteY19" fmla="*/ 194343 h 331788"/>
              <a:gd name="connsiteX20" fmla="*/ 272349 w 331788"/>
              <a:gd name="connsiteY20" fmla="*/ 174848 h 331788"/>
              <a:gd name="connsiteX21" fmla="*/ 276225 w 331788"/>
              <a:gd name="connsiteY21" fmla="*/ 165750 h 331788"/>
              <a:gd name="connsiteX22" fmla="*/ 272349 w 331788"/>
              <a:gd name="connsiteY22" fmla="*/ 155352 h 331788"/>
              <a:gd name="connsiteX23" fmla="*/ 194820 w 331788"/>
              <a:gd name="connsiteY23" fmla="*/ 77370 h 331788"/>
              <a:gd name="connsiteX24" fmla="*/ 175437 w 331788"/>
              <a:gd name="connsiteY24" fmla="*/ 57874 h 331788"/>
              <a:gd name="connsiteX25" fmla="*/ 165100 w 331788"/>
              <a:gd name="connsiteY25" fmla="*/ 53975 h 331788"/>
              <a:gd name="connsiteX26" fmla="*/ 165894 w 331788"/>
              <a:gd name="connsiteY26" fmla="*/ 0 h 331788"/>
              <a:gd name="connsiteX27" fmla="*/ 248841 w 331788"/>
              <a:gd name="connsiteY27" fmla="*/ 22033 h 331788"/>
              <a:gd name="connsiteX28" fmla="*/ 309755 w 331788"/>
              <a:gd name="connsiteY28" fmla="*/ 82947 h 331788"/>
              <a:gd name="connsiteX29" fmla="*/ 331788 w 331788"/>
              <a:gd name="connsiteY29" fmla="*/ 165894 h 331788"/>
              <a:gd name="connsiteX30" fmla="*/ 309755 w 331788"/>
              <a:gd name="connsiteY30" fmla="*/ 248841 h 331788"/>
              <a:gd name="connsiteX31" fmla="*/ 248841 w 331788"/>
              <a:gd name="connsiteY31" fmla="*/ 309755 h 331788"/>
              <a:gd name="connsiteX32" fmla="*/ 165894 w 331788"/>
              <a:gd name="connsiteY32" fmla="*/ 331788 h 331788"/>
              <a:gd name="connsiteX33" fmla="*/ 82947 w 331788"/>
              <a:gd name="connsiteY33" fmla="*/ 309755 h 331788"/>
              <a:gd name="connsiteX34" fmla="*/ 22033 w 331788"/>
              <a:gd name="connsiteY34" fmla="*/ 248841 h 331788"/>
              <a:gd name="connsiteX35" fmla="*/ 0 w 331788"/>
              <a:gd name="connsiteY35" fmla="*/ 165894 h 331788"/>
              <a:gd name="connsiteX36" fmla="*/ 22033 w 331788"/>
              <a:gd name="connsiteY36" fmla="*/ 82947 h 331788"/>
              <a:gd name="connsiteX37" fmla="*/ 82947 w 331788"/>
              <a:gd name="connsiteY37" fmla="*/ 22033 h 331788"/>
              <a:gd name="connsiteX38" fmla="*/ 165894 w 331788"/>
              <a:gd name="connsiteY38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31788" h="331788">
                <a:moveTo>
                  <a:pt x="165100" y="53975"/>
                </a:moveTo>
                <a:cubicBezTo>
                  <a:pt x="161224" y="53975"/>
                  <a:pt x="158639" y="55275"/>
                  <a:pt x="156055" y="57874"/>
                </a:cubicBezTo>
                <a:cubicBezTo>
                  <a:pt x="156055" y="57874"/>
                  <a:pt x="156055" y="57874"/>
                  <a:pt x="135381" y="77370"/>
                </a:cubicBezTo>
                <a:cubicBezTo>
                  <a:pt x="135381" y="77370"/>
                  <a:pt x="135381" y="77370"/>
                  <a:pt x="57852" y="155352"/>
                </a:cubicBezTo>
                <a:cubicBezTo>
                  <a:pt x="55267" y="157952"/>
                  <a:pt x="53975" y="161851"/>
                  <a:pt x="53975" y="165750"/>
                </a:cubicBezTo>
                <a:cubicBezTo>
                  <a:pt x="53975" y="169649"/>
                  <a:pt x="55267" y="172248"/>
                  <a:pt x="57852" y="174848"/>
                </a:cubicBezTo>
                <a:cubicBezTo>
                  <a:pt x="57852" y="174848"/>
                  <a:pt x="57852" y="174848"/>
                  <a:pt x="77234" y="194343"/>
                </a:cubicBezTo>
                <a:cubicBezTo>
                  <a:pt x="79818" y="196943"/>
                  <a:pt x="83695" y="198243"/>
                  <a:pt x="87571" y="198243"/>
                </a:cubicBezTo>
                <a:cubicBezTo>
                  <a:pt x="91448" y="198243"/>
                  <a:pt x="94032" y="196943"/>
                  <a:pt x="96616" y="194343"/>
                </a:cubicBezTo>
                <a:cubicBezTo>
                  <a:pt x="96616" y="194343"/>
                  <a:pt x="96616" y="194343"/>
                  <a:pt x="137965" y="154053"/>
                </a:cubicBezTo>
                <a:cubicBezTo>
                  <a:pt x="137965" y="154053"/>
                  <a:pt x="137965" y="154053"/>
                  <a:pt x="137965" y="263228"/>
                </a:cubicBezTo>
                <a:cubicBezTo>
                  <a:pt x="137965" y="267127"/>
                  <a:pt x="139257" y="269727"/>
                  <a:pt x="141842" y="272326"/>
                </a:cubicBezTo>
                <a:cubicBezTo>
                  <a:pt x="144426" y="274925"/>
                  <a:pt x="147010" y="276225"/>
                  <a:pt x="150887" y="276225"/>
                </a:cubicBezTo>
                <a:cubicBezTo>
                  <a:pt x="150887" y="276225"/>
                  <a:pt x="150887" y="276225"/>
                  <a:pt x="179314" y="276225"/>
                </a:cubicBezTo>
                <a:cubicBezTo>
                  <a:pt x="183190" y="276225"/>
                  <a:pt x="185775" y="274925"/>
                  <a:pt x="188359" y="272326"/>
                </a:cubicBezTo>
                <a:cubicBezTo>
                  <a:pt x="190943" y="269727"/>
                  <a:pt x="192235" y="267127"/>
                  <a:pt x="192235" y="263228"/>
                </a:cubicBezTo>
                <a:cubicBezTo>
                  <a:pt x="192235" y="263228"/>
                  <a:pt x="192235" y="263228"/>
                  <a:pt x="192235" y="154053"/>
                </a:cubicBezTo>
                <a:cubicBezTo>
                  <a:pt x="192235" y="154053"/>
                  <a:pt x="192235" y="154053"/>
                  <a:pt x="233584" y="194343"/>
                </a:cubicBezTo>
                <a:cubicBezTo>
                  <a:pt x="236169" y="198243"/>
                  <a:pt x="238753" y="199542"/>
                  <a:pt x="242629" y="199542"/>
                </a:cubicBezTo>
                <a:cubicBezTo>
                  <a:pt x="246506" y="199542"/>
                  <a:pt x="250382" y="198243"/>
                  <a:pt x="252967" y="194343"/>
                </a:cubicBezTo>
                <a:cubicBezTo>
                  <a:pt x="252967" y="194343"/>
                  <a:pt x="252967" y="194343"/>
                  <a:pt x="272349" y="174848"/>
                </a:cubicBezTo>
                <a:cubicBezTo>
                  <a:pt x="274933" y="172248"/>
                  <a:pt x="276225" y="169649"/>
                  <a:pt x="276225" y="165750"/>
                </a:cubicBezTo>
                <a:cubicBezTo>
                  <a:pt x="276225" y="161851"/>
                  <a:pt x="274933" y="157952"/>
                  <a:pt x="272349" y="155352"/>
                </a:cubicBezTo>
                <a:cubicBezTo>
                  <a:pt x="272349" y="155352"/>
                  <a:pt x="272349" y="155352"/>
                  <a:pt x="194820" y="77370"/>
                </a:cubicBezTo>
                <a:cubicBezTo>
                  <a:pt x="194820" y="77370"/>
                  <a:pt x="194820" y="77370"/>
                  <a:pt x="175437" y="57874"/>
                </a:cubicBezTo>
                <a:cubicBezTo>
                  <a:pt x="171561" y="55275"/>
                  <a:pt x="168977" y="53975"/>
                  <a:pt x="165100" y="53975"/>
                </a:cubicBezTo>
                <a:close/>
                <a:moveTo>
                  <a:pt x="165894" y="0"/>
                </a:moveTo>
                <a:cubicBezTo>
                  <a:pt x="195703" y="0"/>
                  <a:pt x="224216" y="7776"/>
                  <a:pt x="248841" y="22033"/>
                </a:cubicBezTo>
                <a:cubicBezTo>
                  <a:pt x="274762" y="37585"/>
                  <a:pt x="294203" y="57026"/>
                  <a:pt x="309755" y="82947"/>
                </a:cubicBezTo>
                <a:cubicBezTo>
                  <a:pt x="324012" y="107572"/>
                  <a:pt x="331788" y="136085"/>
                  <a:pt x="331788" y="165894"/>
                </a:cubicBezTo>
                <a:cubicBezTo>
                  <a:pt x="331788" y="195703"/>
                  <a:pt x="324012" y="224216"/>
                  <a:pt x="309755" y="248841"/>
                </a:cubicBezTo>
                <a:cubicBezTo>
                  <a:pt x="294203" y="274762"/>
                  <a:pt x="274762" y="294203"/>
                  <a:pt x="248841" y="309755"/>
                </a:cubicBezTo>
                <a:cubicBezTo>
                  <a:pt x="224216" y="324012"/>
                  <a:pt x="195703" y="331788"/>
                  <a:pt x="165894" y="331788"/>
                </a:cubicBezTo>
                <a:cubicBezTo>
                  <a:pt x="136085" y="331788"/>
                  <a:pt x="107572" y="324012"/>
                  <a:pt x="82947" y="309755"/>
                </a:cubicBezTo>
                <a:cubicBezTo>
                  <a:pt x="57026" y="294203"/>
                  <a:pt x="37585" y="274762"/>
                  <a:pt x="22033" y="248841"/>
                </a:cubicBezTo>
                <a:cubicBezTo>
                  <a:pt x="7776" y="224216"/>
                  <a:pt x="0" y="195703"/>
                  <a:pt x="0" y="165894"/>
                </a:cubicBezTo>
                <a:cubicBezTo>
                  <a:pt x="0" y="136085"/>
                  <a:pt x="7776" y="107572"/>
                  <a:pt x="22033" y="82947"/>
                </a:cubicBezTo>
                <a:cubicBezTo>
                  <a:pt x="37585" y="57026"/>
                  <a:pt x="57026" y="37585"/>
                  <a:pt x="82947" y="22033"/>
                </a:cubicBezTo>
                <a:cubicBezTo>
                  <a:pt x="107572" y="7776"/>
                  <a:pt x="136085" y="0"/>
                  <a:pt x="1658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Helvetica" pitchFamily="2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9894EA-4290-4667-B39D-4B0FFB8373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45" t="11618" r="11906" b="9288"/>
          <a:stretch/>
        </p:blipFill>
        <p:spPr>
          <a:xfrm>
            <a:off x="376482" y="2576944"/>
            <a:ext cx="3892100" cy="324049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80D6B4B-9402-45D5-9318-CB37EEEB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590" y="6439685"/>
            <a:ext cx="381783" cy="365125"/>
          </a:xfrm>
        </p:spPr>
        <p:txBody>
          <a:bodyPr/>
          <a:lstStyle/>
          <a:p>
            <a:fld id="{7FA4700E-A3D0-1040-96D2-6ADDAA04C363}" type="slidenum">
              <a:rPr kumimoji="1" lang="zh-CN" altLang="en-US" sz="1400" smtClean="0">
                <a:solidFill>
                  <a:schemeClr val="bg1"/>
                </a:solidFill>
              </a:rPr>
              <a:t>2</a:t>
            </a:fld>
            <a:endParaRPr kumimoji="1"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FFBB87AE-68BA-4CD0-B7AB-BEE0BF3AB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228" y="6316108"/>
            <a:ext cx="2597424" cy="413133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4AFB3872-5870-4DE5-888F-C3AF712AEBF4}"/>
              </a:ext>
            </a:extLst>
          </p:cNvPr>
          <p:cNvSpPr txBox="1"/>
          <p:nvPr/>
        </p:nvSpPr>
        <p:spPr>
          <a:xfrm>
            <a:off x="4278542" y="6504838"/>
            <a:ext cx="344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Public @ Dual Rainbow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4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1829205"/>
            <a:ext cx="12191648" cy="2551890"/>
            <a:chOff x="0" y="1829205"/>
            <a:chExt cx="12191648" cy="2551890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rgbClr val="00A2E4"/>
              </a:gs>
              <a:gs pos="100000">
                <a:schemeClr val="accent4"/>
              </a:gs>
            </a:gsLst>
            <a:lin ang="0" scaled="0"/>
          </a:gradFill>
        </p:grpSpPr>
        <p:sp>
          <p:nvSpPr>
            <p:cNvPr id="11" name="等腰三角形 43"/>
            <p:cNvSpPr/>
            <p:nvPr/>
          </p:nvSpPr>
          <p:spPr>
            <a:xfrm>
              <a:off x="4404981" y="1829205"/>
              <a:ext cx="1160634" cy="116465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5" tIns="48218" rIns="96435" bIns="48218" rtlCol="0" anchor="ctr"/>
            <a:lstStyle/>
            <a:p>
              <a:pPr algn="ctr"/>
              <a:endParaRPr lang="zh-CN" altLang="en-US"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等腰三角形 44"/>
            <p:cNvSpPr/>
            <p:nvPr/>
          </p:nvSpPr>
          <p:spPr>
            <a:xfrm flipV="1">
              <a:off x="1028424" y="3216444"/>
              <a:ext cx="1160634" cy="116465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5" tIns="48218" rIns="96435" bIns="48218" rtlCol="0" anchor="ctr"/>
            <a:lstStyle/>
            <a:p>
              <a:pPr algn="ctr"/>
              <a:endParaRPr lang="zh-CN" altLang="en-US"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2102915"/>
              <a:ext cx="12191648" cy="1999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5" tIns="48218" rIns="96435" bIns="48218" rtlCol="0" anchor="ctr"/>
            <a:lstStyle/>
            <a:p>
              <a:pPr algn="ctr"/>
              <a:endParaRPr lang="zh-CN" altLang="en-US"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>
              <a:off x="1605686" y="1830103"/>
              <a:ext cx="3384629" cy="2544834"/>
            </a:xfrm>
            <a:prstGeom prst="parallelogram">
              <a:avLst>
                <a:gd name="adj" fmla="val 482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5" tIns="48218" rIns="96435" bIns="48218" rtlCol="0" anchor="ctr"/>
            <a:lstStyle/>
            <a:p>
              <a:pPr algn="ctr"/>
              <a:endParaRPr lang="zh-CN" altLang="en-US"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426069" y="2176123"/>
            <a:ext cx="1859172" cy="17312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250" dirty="0">
                <a:solidFill>
                  <a:schemeClr val="bg1"/>
                </a:solidFill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1250" dirty="0">
              <a:solidFill>
                <a:schemeClr val="bg1"/>
              </a:solidFill>
              <a:latin typeface="Helvetica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421781" y="2178752"/>
            <a:ext cx="6301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  <a:ea typeface="Yu Gothic UI Semibold" panose="020B0700000000000000" pitchFamily="34" charset="-128"/>
                <a:cs typeface="PangMenZhengDao" charset="-122"/>
              </a:rPr>
              <a:t>About the Company</a:t>
            </a:r>
          </a:p>
        </p:txBody>
      </p:sp>
      <p:cxnSp>
        <p:nvCxnSpPr>
          <p:cNvPr id="23" name="直接连接符 17"/>
          <p:cNvCxnSpPr/>
          <p:nvPr/>
        </p:nvCxnSpPr>
        <p:spPr>
          <a:xfrm>
            <a:off x="0" y="4877641"/>
            <a:ext cx="867388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18"/>
          <p:cNvCxnSpPr/>
          <p:nvPr/>
        </p:nvCxnSpPr>
        <p:spPr>
          <a:xfrm>
            <a:off x="0" y="5186383"/>
            <a:ext cx="7480515" cy="0"/>
          </a:xfrm>
          <a:prstGeom prst="line">
            <a:avLst/>
          </a:prstGeom>
          <a:ln w="28575">
            <a:solidFill>
              <a:srgbClr val="00A2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19"/>
          <p:cNvCxnSpPr/>
          <p:nvPr/>
        </p:nvCxnSpPr>
        <p:spPr>
          <a:xfrm>
            <a:off x="0" y="5495125"/>
            <a:ext cx="6096000" cy="0"/>
          </a:xfrm>
          <a:prstGeom prst="line">
            <a:avLst/>
          </a:prstGeom>
          <a:ln w="28575">
            <a:solidFill>
              <a:srgbClr val="005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任意多边形 20"/>
          <p:cNvSpPr/>
          <p:nvPr/>
        </p:nvSpPr>
        <p:spPr>
          <a:xfrm>
            <a:off x="11549555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2" name="任意多边形 21"/>
          <p:cNvSpPr/>
          <p:nvPr/>
        </p:nvSpPr>
        <p:spPr>
          <a:xfrm>
            <a:off x="1143797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3" name="任意多边形 22"/>
          <p:cNvSpPr/>
          <p:nvPr/>
        </p:nvSpPr>
        <p:spPr>
          <a:xfrm>
            <a:off x="1132638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4" name="任意多边形 23"/>
          <p:cNvSpPr/>
          <p:nvPr/>
        </p:nvSpPr>
        <p:spPr>
          <a:xfrm>
            <a:off x="1121480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5" name="任意多边形 24"/>
          <p:cNvSpPr/>
          <p:nvPr/>
        </p:nvSpPr>
        <p:spPr>
          <a:xfrm>
            <a:off x="1110321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6" name="任意多边形 25"/>
          <p:cNvSpPr/>
          <p:nvPr/>
        </p:nvSpPr>
        <p:spPr>
          <a:xfrm>
            <a:off x="1099163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7" name="任意多边形 26"/>
          <p:cNvSpPr/>
          <p:nvPr/>
        </p:nvSpPr>
        <p:spPr>
          <a:xfrm>
            <a:off x="1088004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8" name="任意多边形 27"/>
          <p:cNvSpPr/>
          <p:nvPr/>
        </p:nvSpPr>
        <p:spPr>
          <a:xfrm>
            <a:off x="1076846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9" name="任意多边形 28"/>
          <p:cNvSpPr/>
          <p:nvPr/>
        </p:nvSpPr>
        <p:spPr>
          <a:xfrm>
            <a:off x="1065687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0" name="任意多边形 29"/>
          <p:cNvSpPr/>
          <p:nvPr/>
        </p:nvSpPr>
        <p:spPr>
          <a:xfrm>
            <a:off x="1054529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1" name="任意多边形 30"/>
          <p:cNvSpPr/>
          <p:nvPr/>
        </p:nvSpPr>
        <p:spPr>
          <a:xfrm>
            <a:off x="1043370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2" name="任意多边形 31"/>
          <p:cNvSpPr/>
          <p:nvPr/>
        </p:nvSpPr>
        <p:spPr>
          <a:xfrm>
            <a:off x="1032212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3" name="任意多边形 32"/>
          <p:cNvSpPr/>
          <p:nvPr/>
        </p:nvSpPr>
        <p:spPr>
          <a:xfrm>
            <a:off x="1021053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4" name="任意多边形 33"/>
          <p:cNvSpPr/>
          <p:nvPr/>
        </p:nvSpPr>
        <p:spPr>
          <a:xfrm>
            <a:off x="1009895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5" name="任意多边形 34"/>
          <p:cNvSpPr/>
          <p:nvPr/>
        </p:nvSpPr>
        <p:spPr>
          <a:xfrm>
            <a:off x="998736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6" name="任意多边形 35"/>
          <p:cNvSpPr/>
          <p:nvPr/>
        </p:nvSpPr>
        <p:spPr>
          <a:xfrm>
            <a:off x="987578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7" name="任意多边形 36"/>
          <p:cNvSpPr/>
          <p:nvPr/>
        </p:nvSpPr>
        <p:spPr>
          <a:xfrm>
            <a:off x="976419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8" name="任意多边形 37"/>
          <p:cNvSpPr/>
          <p:nvPr/>
        </p:nvSpPr>
        <p:spPr>
          <a:xfrm>
            <a:off x="965261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9" name="任意多边形 38"/>
          <p:cNvSpPr/>
          <p:nvPr/>
        </p:nvSpPr>
        <p:spPr>
          <a:xfrm>
            <a:off x="954102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0" name="任意多边形 39"/>
          <p:cNvSpPr/>
          <p:nvPr/>
        </p:nvSpPr>
        <p:spPr>
          <a:xfrm>
            <a:off x="942944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1" name="任意多边形 40"/>
          <p:cNvSpPr/>
          <p:nvPr/>
        </p:nvSpPr>
        <p:spPr>
          <a:xfrm>
            <a:off x="931785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2" name="任意多边形 41"/>
          <p:cNvSpPr/>
          <p:nvPr/>
        </p:nvSpPr>
        <p:spPr>
          <a:xfrm>
            <a:off x="920627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3" name="任意多边形 42"/>
          <p:cNvSpPr/>
          <p:nvPr/>
        </p:nvSpPr>
        <p:spPr>
          <a:xfrm>
            <a:off x="909468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4" name="任意多边形 43"/>
          <p:cNvSpPr/>
          <p:nvPr/>
        </p:nvSpPr>
        <p:spPr>
          <a:xfrm>
            <a:off x="898310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5" name="任意多边形 44"/>
          <p:cNvSpPr/>
          <p:nvPr/>
        </p:nvSpPr>
        <p:spPr>
          <a:xfrm>
            <a:off x="887151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6" name="任意多边形 45"/>
          <p:cNvSpPr/>
          <p:nvPr/>
        </p:nvSpPr>
        <p:spPr>
          <a:xfrm>
            <a:off x="875993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7" name="任意多边形 46"/>
          <p:cNvSpPr/>
          <p:nvPr/>
        </p:nvSpPr>
        <p:spPr>
          <a:xfrm>
            <a:off x="864834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8" name="任意多边形 47"/>
          <p:cNvSpPr/>
          <p:nvPr/>
        </p:nvSpPr>
        <p:spPr>
          <a:xfrm>
            <a:off x="853676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9" name="任意多边形 48"/>
          <p:cNvSpPr/>
          <p:nvPr/>
        </p:nvSpPr>
        <p:spPr>
          <a:xfrm>
            <a:off x="842517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60" name="任意多边形 49"/>
          <p:cNvSpPr/>
          <p:nvPr/>
        </p:nvSpPr>
        <p:spPr>
          <a:xfrm>
            <a:off x="831359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B43AE92-16F1-4AD9-A038-DA9CE9C86FCA}"/>
              </a:ext>
            </a:extLst>
          </p:cNvPr>
          <p:cNvGrpSpPr/>
          <p:nvPr/>
        </p:nvGrpSpPr>
        <p:grpSpPr>
          <a:xfrm>
            <a:off x="5504569" y="3177919"/>
            <a:ext cx="2110225" cy="397626"/>
            <a:chOff x="4830213" y="3243525"/>
            <a:chExt cx="2110225" cy="397626"/>
          </a:xfrm>
        </p:grpSpPr>
        <p:sp>
          <p:nvSpPr>
            <p:cNvPr id="25" name="文本框 24"/>
            <p:cNvSpPr txBox="1"/>
            <p:nvPr/>
          </p:nvSpPr>
          <p:spPr>
            <a:xfrm>
              <a:off x="5204065" y="3302597"/>
              <a:ext cx="17363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kumimoji="1" lang="en-US" altLang="zh-CN" sz="1600" dirty="0">
                  <a:solidFill>
                    <a:schemeClr val="bg1"/>
                  </a:solidFill>
                  <a:latin typeface="Helvetica" pitchFamily="2" charset="0"/>
                  <a:ea typeface="Source Han Sans CN Light" charset="-122"/>
                  <a:cs typeface="Source Han Sans CN Light" charset="-122"/>
                </a:rPr>
                <a:t>Brief Introduction</a:t>
              </a:r>
              <a:endParaRPr kumimoji="1" lang="zh-CN" altLang="en-US" sz="1600" dirty="0">
                <a:solidFill>
                  <a:schemeClr val="bg1"/>
                </a:solidFill>
                <a:latin typeface="Helvetica" pitchFamily="2" charset="0"/>
                <a:ea typeface="Source Han Sans CN Light" charset="-122"/>
                <a:cs typeface="Source Han Sans CN Light" charset="-122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5E3880A-4E46-4C6B-A0FC-C581596E8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0213" y="3243525"/>
              <a:ext cx="343797" cy="343797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37173BC-F4A2-4DFD-ACB7-F312028B947A}"/>
              </a:ext>
            </a:extLst>
          </p:cNvPr>
          <p:cNvGrpSpPr/>
          <p:nvPr/>
        </p:nvGrpSpPr>
        <p:grpSpPr>
          <a:xfrm>
            <a:off x="9808288" y="3210949"/>
            <a:ext cx="1451359" cy="391151"/>
            <a:chOff x="9349044" y="3252117"/>
            <a:chExt cx="1451359" cy="391151"/>
          </a:xfrm>
        </p:grpSpPr>
        <p:sp>
          <p:nvSpPr>
            <p:cNvPr id="26" name="文本框 25"/>
            <p:cNvSpPr txBox="1"/>
            <p:nvPr/>
          </p:nvSpPr>
          <p:spPr>
            <a:xfrm>
              <a:off x="9726070" y="3304714"/>
              <a:ext cx="10743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kumimoji="1" lang="en-US" altLang="zh-CN" sz="1600" dirty="0">
                  <a:solidFill>
                    <a:schemeClr val="bg1"/>
                  </a:solidFill>
                  <a:latin typeface="Helvetica" pitchFamily="2" charset="0"/>
                  <a:ea typeface="Source Han Sans CN Light" charset="-122"/>
                  <a:cs typeface="Source Han Sans CN Light" charset="-122"/>
                </a:rPr>
                <a:t>Customer</a:t>
              </a:r>
              <a:endParaRPr kumimoji="1" lang="zh-CN" altLang="en-US" sz="1600" dirty="0">
                <a:solidFill>
                  <a:schemeClr val="bg1"/>
                </a:solidFill>
                <a:latin typeface="Helvetica" pitchFamily="2" charset="0"/>
                <a:ea typeface="Source Han Sans CN Light" charset="-122"/>
                <a:cs typeface="Source Han Sans CN Light" charset="-122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F203B16-B868-4A3F-9E0A-B0950846C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9044" y="3252117"/>
              <a:ext cx="343797" cy="343797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E225A0A-5FF1-413B-A340-B47391658A9A}"/>
              </a:ext>
            </a:extLst>
          </p:cNvPr>
          <p:cNvGrpSpPr/>
          <p:nvPr/>
        </p:nvGrpSpPr>
        <p:grpSpPr>
          <a:xfrm>
            <a:off x="7885066" y="3129392"/>
            <a:ext cx="1408968" cy="506909"/>
            <a:chOff x="7485789" y="3166752"/>
            <a:chExt cx="1408968" cy="50690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2B04F8C-DCB7-4F92-9F2E-C28C60DC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5789" y="3166752"/>
              <a:ext cx="506909" cy="506909"/>
            </a:xfrm>
            <a:prstGeom prst="rect">
              <a:avLst/>
            </a:prstGeom>
          </p:spPr>
        </p:pic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2ED099D-5E1F-4BB1-B068-E0E31661BB69}"/>
                </a:ext>
              </a:extLst>
            </p:cNvPr>
            <p:cNvSpPr txBox="1"/>
            <p:nvPr/>
          </p:nvSpPr>
          <p:spPr>
            <a:xfrm>
              <a:off x="7935840" y="3304714"/>
              <a:ext cx="958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kumimoji="1" lang="en-US" altLang="zh-CN" sz="1600" dirty="0">
                  <a:solidFill>
                    <a:schemeClr val="bg1"/>
                  </a:solidFill>
                  <a:latin typeface="Helvetica" pitchFamily="2" charset="0"/>
                  <a:ea typeface="Source Han Sans CN Light" charset="-122"/>
                  <a:cs typeface="Source Han Sans CN Light" charset="-122"/>
                </a:rPr>
                <a:t>Location</a:t>
              </a:r>
              <a:endParaRPr kumimoji="1" lang="zh-CN" altLang="en-US" sz="1600" dirty="0">
                <a:solidFill>
                  <a:schemeClr val="bg1"/>
                </a:solidFill>
                <a:latin typeface="Helvetica" pitchFamily="2" charset="0"/>
                <a:ea typeface="Source Han Sans CN Light" charset="-122"/>
                <a:cs typeface="Source Han Sans CN Light" charset="-122"/>
              </a:endParaRPr>
            </a:p>
          </p:txBody>
        </p:sp>
      </p:grpSp>
      <p:pic>
        <p:nvPicPr>
          <p:cNvPr id="62" name="图片 61">
            <a:extLst>
              <a:ext uri="{FF2B5EF4-FFF2-40B4-BE49-F238E27FC236}">
                <a16:creationId xmlns:a16="http://schemas.microsoft.com/office/drawing/2014/main" id="{6E3D43F0-FAF7-4070-8093-2E3FDDCEF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379" y="6316033"/>
            <a:ext cx="2597424" cy="413133"/>
          </a:xfrm>
          <a:prstGeom prst="rect">
            <a:avLst/>
          </a:prstGeom>
        </p:spPr>
      </p:pic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EB095AE1-F4D9-4F44-A1C0-F65E25B8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590" y="6439685"/>
            <a:ext cx="381783" cy="365125"/>
          </a:xfrm>
        </p:spPr>
        <p:txBody>
          <a:bodyPr/>
          <a:lstStyle/>
          <a:p>
            <a:fld id="{7FA4700E-A3D0-1040-96D2-6ADDAA04C363}" type="slidenum">
              <a:rPr kumimoji="1" lang="zh-CN" altLang="en-US" sz="1400" smtClean="0">
                <a:solidFill>
                  <a:srgbClr val="4FB399"/>
                </a:solidFill>
              </a:rPr>
              <a:t>3</a:t>
            </a:fld>
            <a:endParaRPr kumimoji="1" lang="zh-CN" altLang="en-US" sz="1400" dirty="0">
              <a:solidFill>
                <a:srgbClr val="4FB399"/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093E1F3-32EC-4E27-9B8D-14A9532B4751}"/>
              </a:ext>
            </a:extLst>
          </p:cNvPr>
          <p:cNvSpPr txBox="1"/>
          <p:nvPr/>
        </p:nvSpPr>
        <p:spPr>
          <a:xfrm>
            <a:off x="4278542" y="6504838"/>
            <a:ext cx="344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Public @ Dual Rainbow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6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íšļíḑè">
            <a:extLst>
              <a:ext uri="{FF2B5EF4-FFF2-40B4-BE49-F238E27FC236}">
                <a16:creationId xmlns:a16="http://schemas.microsoft.com/office/drawing/2014/main" id="{7D27F39D-B009-4078-BED5-CF50EFCAE622}"/>
              </a:ext>
            </a:extLst>
          </p:cNvPr>
          <p:cNvSpPr/>
          <p:nvPr/>
        </p:nvSpPr>
        <p:spPr>
          <a:xfrm>
            <a:off x="1449571" y="3230193"/>
            <a:ext cx="787220" cy="1057523"/>
          </a:xfrm>
          <a:prstGeom prst="rect">
            <a:avLst/>
          </a:prstGeom>
          <a:solidFill>
            <a:schemeClr val="accent1">
              <a:alpha val="35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 sz="3200">
                <a:solidFill>
                  <a:srgbClr val="FFFFFF"/>
                </a:solidFill>
              </a:defRPr>
            </a:pPr>
            <a:endParaRPr dirty="0">
              <a:latin typeface="Helvetica" pitchFamily="2" charset="0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9" name="îšḻíḑè">
            <a:extLst>
              <a:ext uri="{FF2B5EF4-FFF2-40B4-BE49-F238E27FC236}">
                <a16:creationId xmlns:a16="http://schemas.microsoft.com/office/drawing/2014/main" id="{3D3D28E6-AAB8-4AB7-B001-4F7F237B2A17}"/>
              </a:ext>
            </a:extLst>
          </p:cNvPr>
          <p:cNvSpPr/>
          <p:nvPr/>
        </p:nvSpPr>
        <p:spPr>
          <a:xfrm>
            <a:off x="1313797" y="3727529"/>
            <a:ext cx="1058768" cy="1058768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200">
                <a:solidFill>
                  <a:srgbClr val="FFFFFF"/>
                </a:solidFill>
              </a:defRPr>
            </a:pPr>
            <a:endParaRPr dirty="0">
              <a:latin typeface="Helvetica" pitchFamily="2" charset="0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1" name="iśḷiďê">
            <a:extLst>
              <a:ext uri="{FF2B5EF4-FFF2-40B4-BE49-F238E27FC236}">
                <a16:creationId xmlns:a16="http://schemas.microsoft.com/office/drawing/2014/main" id="{779E2B92-3CF5-4673-9D15-89768DFD72BE}"/>
              </a:ext>
            </a:extLst>
          </p:cNvPr>
          <p:cNvSpPr/>
          <p:nvPr/>
        </p:nvSpPr>
        <p:spPr>
          <a:xfrm>
            <a:off x="4172814" y="2807212"/>
            <a:ext cx="787220" cy="1480504"/>
          </a:xfrm>
          <a:prstGeom prst="rect">
            <a:avLst/>
          </a:prstGeom>
          <a:solidFill>
            <a:schemeClr val="accent2">
              <a:alpha val="35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 sz="3200">
                <a:solidFill>
                  <a:srgbClr val="FFFFFF"/>
                </a:solidFill>
              </a:defRPr>
            </a:pPr>
            <a:endParaRPr dirty="0">
              <a:latin typeface="Helvetica" pitchFamily="2" charset="0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3" name="iṧ1ïḋé">
            <a:extLst>
              <a:ext uri="{FF2B5EF4-FFF2-40B4-BE49-F238E27FC236}">
                <a16:creationId xmlns:a16="http://schemas.microsoft.com/office/drawing/2014/main" id="{59FAF53F-BFF8-42FD-9D9B-FB94144DCADB}"/>
              </a:ext>
            </a:extLst>
          </p:cNvPr>
          <p:cNvSpPr/>
          <p:nvPr/>
        </p:nvSpPr>
        <p:spPr>
          <a:xfrm>
            <a:off x="4037040" y="3727529"/>
            <a:ext cx="1058768" cy="1058768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200">
                <a:solidFill>
                  <a:srgbClr val="FFFFFF"/>
                </a:solidFill>
              </a:defRPr>
            </a:pPr>
            <a:endParaRPr dirty="0">
              <a:latin typeface="Helvetica" pitchFamily="2" charset="0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5" name="iṩľíḓé">
            <a:extLst>
              <a:ext uri="{FF2B5EF4-FFF2-40B4-BE49-F238E27FC236}">
                <a16:creationId xmlns:a16="http://schemas.microsoft.com/office/drawing/2014/main" id="{BBC97618-E285-46E5-B488-9E8E76DECEF2}"/>
              </a:ext>
            </a:extLst>
          </p:cNvPr>
          <p:cNvSpPr/>
          <p:nvPr/>
        </p:nvSpPr>
        <p:spPr>
          <a:xfrm>
            <a:off x="6896057" y="2393134"/>
            <a:ext cx="787220" cy="1894582"/>
          </a:xfrm>
          <a:prstGeom prst="rect">
            <a:avLst/>
          </a:prstGeom>
          <a:solidFill>
            <a:schemeClr val="accent3">
              <a:alpha val="35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 sz="3200">
                <a:solidFill>
                  <a:srgbClr val="FFFFFF"/>
                </a:solidFill>
              </a:defRPr>
            </a:pPr>
            <a:endParaRPr dirty="0">
              <a:latin typeface="Helvetica" pitchFamily="2" charset="0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46" name="íṣļíďè">
            <a:extLst>
              <a:ext uri="{FF2B5EF4-FFF2-40B4-BE49-F238E27FC236}">
                <a16:creationId xmlns:a16="http://schemas.microsoft.com/office/drawing/2014/main" id="{BB98E397-95B6-4C41-9A75-C9C586278847}"/>
              </a:ext>
            </a:extLst>
          </p:cNvPr>
          <p:cNvGrpSpPr/>
          <p:nvPr/>
        </p:nvGrpSpPr>
        <p:grpSpPr>
          <a:xfrm>
            <a:off x="6760283" y="3727529"/>
            <a:ext cx="1058768" cy="1058768"/>
            <a:chOff x="7064012" y="3665490"/>
            <a:chExt cx="787220" cy="787220"/>
          </a:xfrm>
        </p:grpSpPr>
        <p:sp>
          <p:nvSpPr>
            <p:cNvPr id="47" name="îṧļíďé">
              <a:extLst>
                <a:ext uri="{FF2B5EF4-FFF2-40B4-BE49-F238E27FC236}">
                  <a16:creationId xmlns:a16="http://schemas.microsoft.com/office/drawing/2014/main" id="{8A1D8402-2483-4A3F-A063-DC21465648C5}"/>
                </a:ext>
              </a:extLst>
            </p:cNvPr>
            <p:cNvSpPr/>
            <p:nvPr/>
          </p:nvSpPr>
          <p:spPr>
            <a:xfrm>
              <a:off x="7064012" y="3665490"/>
              <a:ext cx="787220" cy="787220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8" name="ïśliďé">
              <a:extLst>
                <a:ext uri="{FF2B5EF4-FFF2-40B4-BE49-F238E27FC236}">
                  <a16:creationId xmlns:a16="http://schemas.microsoft.com/office/drawing/2014/main" id="{4151B267-8567-4FDE-9253-BF8E9FB1A943}"/>
                </a:ext>
              </a:extLst>
            </p:cNvPr>
            <p:cNvSpPr/>
            <p:nvPr/>
          </p:nvSpPr>
          <p:spPr>
            <a:xfrm>
              <a:off x="7286525" y="3873197"/>
              <a:ext cx="342194" cy="371808"/>
            </a:xfrm>
            <a:custGeom>
              <a:avLst/>
              <a:gdLst>
                <a:gd name="connsiteX0" fmla="*/ 400482 w 560086"/>
                <a:gd name="connsiteY0" fmla="*/ 203934 h 608556"/>
                <a:gd name="connsiteX1" fmla="*/ 431714 w 560086"/>
                <a:gd name="connsiteY1" fmla="*/ 235122 h 608556"/>
                <a:gd name="connsiteX2" fmla="*/ 254767 w 560086"/>
                <a:gd name="connsiteY2" fmla="*/ 411820 h 608556"/>
                <a:gd name="connsiteX3" fmla="*/ 157356 w 560086"/>
                <a:gd name="connsiteY3" fmla="*/ 314596 h 608556"/>
                <a:gd name="connsiteX4" fmla="*/ 173022 w 560086"/>
                <a:gd name="connsiteY4" fmla="*/ 299002 h 608556"/>
                <a:gd name="connsiteX5" fmla="*/ 188638 w 560086"/>
                <a:gd name="connsiteY5" fmla="*/ 283408 h 608556"/>
                <a:gd name="connsiteX6" fmla="*/ 196521 w 560086"/>
                <a:gd name="connsiteY6" fmla="*/ 291280 h 608556"/>
                <a:gd name="connsiteX7" fmla="*/ 254767 w 560086"/>
                <a:gd name="connsiteY7" fmla="*/ 349444 h 608556"/>
                <a:gd name="connsiteX8" fmla="*/ 369652 w 560086"/>
                <a:gd name="connsiteY8" fmla="*/ 234721 h 608556"/>
                <a:gd name="connsiteX9" fmla="*/ 280059 w 560086"/>
                <a:gd name="connsiteY9" fmla="*/ 56759 h 608556"/>
                <a:gd name="connsiteX10" fmla="*/ 217645 w 560086"/>
                <a:gd name="connsiteY10" fmla="*/ 96069 h 608556"/>
                <a:gd name="connsiteX11" fmla="*/ 132685 w 560086"/>
                <a:gd name="connsiteY11" fmla="*/ 133675 h 608556"/>
                <a:gd name="connsiteX12" fmla="*/ 44412 w 560086"/>
                <a:gd name="connsiteY12" fmla="*/ 155486 h 608556"/>
                <a:gd name="connsiteX13" fmla="*/ 70874 w 560086"/>
                <a:gd name="connsiteY13" fmla="*/ 306259 h 608556"/>
                <a:gd name="connsiteX14" fmla="*/ 143330 w 560086"/>
                <a:gd name="connsiteY14" fmla="*/ 446752 h 608556"/>
                <a:gd name="connsiteX15" fmla="*/ 280059 w 560086"/>
                <a:gd name="connsiteY15" fmla="*/ 559519 h 608556"/>
                <a:gd name="connsiteX16" fmla="*/ 417290 w 560086"/>
                <a:gd name="connsiteY16" fmla="*/ 446101 h 608556"/>
                <a:gd name="connsiteX17" fmla="*/ 489646 w 560086"/>
                <a:gd name="connsiteY17" fmla="*/ 304855 h 608556"/>
                <a:gd name="connsiteX18" fmla="*/ 515656 w 560086"/>
                <a:gd name="connsiteY18" fmla="*/ 155486 h 608556"/>
                <a:gd name="connsiteX19" fmla="*/ 427383 w 560086"/>
                <a:gd name="connsiteY19" fmla="*/ 133675 h 608556"/>
                <a:gd name="connsiteX20" fmla="*/ 342423 w 560086"/>
                <a:gd name="connsiteY20" fmla="*/ 96069 h 608556"/>
                <a:gd name="connsiteX21" fmla="*/ 280059 w 560086"/>
                <a:gd name="connsiteY21" fmla="*/ 56759 h 608556"/>
                <a:gd name="connsiteX22" fmla="*/ 280059 w 560086"/>
                <a:gd name="connsiteY22" fmla="*/ 0 h 608556"/>
                <a:gd name="connsiteX23" fmla="*/ 294319 w 560086"/>
                <a:gd name="connsiteY23" fmla="*/ 12034 h 608556"/>
                <a:gd name="connsiteX24" fmla="*/ 364567 w 560086"/>
                <a:gd name="connsiteY24" fmla="*/ 57862 h 608556"/>
                <a:gd name="connsiteX25" fmla="*/ 540110 w 560086"/>
                <a:gd name="connsiteY25" fmla="*/ 114070 h 608556"/>
                <a:gd name="connsiteX26" fmla="*/ 559140 w 560086"/>
                <a:gd name="connsiteY26" fmla="*/ 116025 h 608556"/>
                <a:gd name="connsiteX27" fmla="*/ 559944 w 560086"/>
                <a:gd name="connsiteY27" fmla="*/ 135079 h 608556"/>
                <a:gd name="connsiteX28" fmla="*/ 531774 w 560086"/>
                <a:gd name="connsiteY28" fmla="*/ 318242 h 608556"/>
                <a:gd name="connsiteX29" fmla="*/ 452338 w 560086"/>
                <a:gd name="connsiteY29" fmla="*/ 472926 h 608556"/>
                <a:gd name="connsiteX30" fmla="*/ 289549 w 560086"/>
                <a:gd name="connsiteY30" fmla="*/ 604043 h 608556"/>
                <a:gd name="connsiteX31" fmla="*/ 280059 w 560086"/>
                <a:gd name="connsiteY31" fmla="*/ 608556 h 608556"/>
                <a:gd name="connsiteX32" fmla="*/ 270519 w 560086"/>
                <a:gd name="connsiteY32" fmla="*/ 604043 h 608556"/>
                <a:gd name="connsiteX33" fmla="*/ 107730 w 560086"/>
                <a:gd name="connsiteY33" fmla="*/ 472926 h 608556"/>
                <a:gd name="connsiteX34" fmla="*/ 28294 w 560086"/>
                <a:gd name="connsiteY34" fmla="*/ 318242 h 608556"/>
                <a:gd name="connsiteX35" fmla="*/ 124 w 560086"/>
                <a:gd name="connsiteY35" fmla="*/ 135079 h 608556"/>
                <a:gd name="connsiteX36" fmla="*/ 978 w 560086"/>
                <a:gd name="connsiteY36" fmla="*/ 116025 h 608556"/>
                <a:gd name="connsiteX37" fmla="*/ 19958 w 560086"/>
                <a:gd name="connsiteY37" fmla="*/ 114070 h 608556"/>
                <a:gd name="connsiteX38" fmla="*/ 195501 w 560086"/>
                <a:gd name="connsiteY38" fmla="*/ 57862 h 608556"/>
                <a:gd name="connsiteX39" fmla="*/ 265799 w 560086"/>
                <a:gd name="connsiteY39" fmla="*/ 12034 h 60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60086" h="608556">
                  <a:moveTo>
                    <a:pt x="400482" y="203934"/>
                  </a:moveTo>
                  <a:lnTo>
                    <a:pt x="431714" y="235122"/>
                  </a:lnTo>
                  <a:lnTo>
                    <a:pt x="254767" y="411820"/>
                  </a:lnTo>
                  <a:lnTo>
                    <a:pt x="157356" y="314596"/>
                  </a:lnTo>
                  <a:lnTo>
                    <a:pt x="173022" y="299002"/>
                  </a:lnTo>
                  <a:lnTo>
                    <a:pt x="188638" y="283408"/>
                  </a:lnTo>
                  <a:lnTo>
                    <a:pt x="196521" y="291280"/>
                  </a:lnTo>
                  <a:lnTo>
                    <a:pt x="254767" y="349444"/>
                  </a:lnTo>
                  <a:lnTo>
                    <a:pt x="369652" y="234721"/>
                  </a:lnTo>
                  <a:close/>
                  <a:moveTo>
                    <a:pt x="280059" y="56759"/>
                  </a:moveTo>
                  <a:cubicBezTo>
                    <a:pt x="267054" y="66286"/>
                    <a:pt x="245714" y="80827"/>
                    <a:pt x="217645" y="96069"/>
                  </a:cubicBezTo>
                  <a:cubicBezTo>
                    <a:pt x="189978" y="111111"/>
                    <a:pt x="161407" y="123747"/>
                    <a:pt x="132685" y="133675"/>
                  </a:cubicBezTo>
                  <a:cubicBezTo>
                    <a:pt x="103311" y="143803"/>
                    <a:pt x="73736" y="151124"/>
                    <a:pt x="44412" y="155486"/>
                  </a:cubicBezTo>
                  <a:cubicBezTo>
                    <a:pt x="45366" y="183815"/>
                    <a:pt x="50036" y="241527"/>
                    <a:pt x="70874" y="306259"/>
                  </a:cubicBezTo>
                  <a:cubicBezTo>
                    <a:pt x="87896" y="359207"/>
                    <a:pt x="112249" y="406490"/>
                    <a:pt x="143330" y="446752"/>
                  </a:cubicBezTo>
                  <a:cubicBezTo>
                    <a:pt x="179785" y="494085"/>
                    <a:pt x="225729" y="531991"/>
                    <a:pt x="280059" y="559519"/>
                  </a:cubicBezTo>
                  <a:cubicBezTo>
                    <a:pt x="334590" y="531841"/>
                    <a:pt x="380735" y="493734"/>
                    <a:pt x="417290" y="446101"/>
                  </a:cubicBezTo>
                  <a:cubicBezTo>
                    <a:pt x="448371" y="405587"/>
                    <a:pt x="472725" y="358054"/>
                    <a:pt x="489646" y="304855"/>
                  </a:cubicBezTo>
                  <a:cubicBezTo>
                    <a:pt x="510183" y="240424"/>
                    <a:pt x="514752" y="183514"/>
                    <a:pt x="515656" y="155486"/>
                  </a:cubicBezTo>
                  <a:cubicBezTo>
                    <a:pt x="486382" y="151124"/>
                    <a:pt x="456757" y="143803"/>
                    <a:pt x="427383" y="133675"/>
                  </a:cubicBezTo>
                  <a:cubicBezTo>
                    <a:pt x="398661" y="123747"/>
                    <a:pt x="370090" y="111111"/>
                    <a:pt x="342423" y="96069"/>
                  </a:cubicBezTo>
                  <a:cubicBezTo>
                    <a:pt x="314354" y="80827"/>
                    <a:pt x="293014" y="66286"/>
                    <a:pt x="280059" y="56759"/>
                  </a:cubicBezTo>
                  <a:close/>
                  <a:moveTo>
                    <a:pt x="280059" y="0"/>
                  </a:moveTo>
                  <a:lnTo>
                    <a:pt x="294319" y="12034"/>
                  </a:lnTo>
                  <a:cubicBezTo>
                    <a:pt x="294571" y="12234"/>
                    <a:pt x="320982" y="34346"/>
                    <a:pt x="364567" y="57862"/>
                  </a:cubicBezTo>
                  <a:cubicBezTo>
                    <a:pt x="404335" y="79373"/>
                    <a:pt x="467101" y="106599"/>
                    <a:pt x="540110" y="114070"/>
                  </a:cubicBezTo>
                  <a:lnTo>
                    <a:pt x="559140" y="116025"/>
                  </a:lnTo>
                  <a:lnTo>
                    <a:pt x="559944" y="135079"/>
                  </a:lnTo>
                  <a:cubicBezTo>
                    <a:pt x="560094" y="138488"/>
                    <a:pt x="563107" y="219766"/>
                    <a:pt x="531774" y="318242"/>
                  </a:cubicBezTo>
                  <a:cubicBezTo>
                    <a:pt x="513246" y="376305"/>
                    <a:pt x="486533" y="428351"/>
                    <a:pt x="452338" y="472926"/>
                  </a:cubicBezTo>
                  <a:cubicBezTo>
                    <a:pt x="409407" y="528883"/>
                    <a:pt x="354625" y="573006"/>
                    <a:pt x="289549" y="604043"/>
                  </a:cubicBezTo>
                  <a:lnTo>
                    <a:pt x="280059" y="608556"/>
                  </a:lnTo>
                  <a:lnTo>
                    <a:pt x="270519" y="604043"/>
                  </a:lnTo>
                  <a:cubicBezTo>
                    <a:pt x="205443" y="573006"/>
                    <a:pt x="150661" y="528883"/>
                    <a:pt x="107730" y="472926"/>
                  </a:cubicBezTo>
                  <a:cubicBezTo>
                    <a:pt x="73535" y="428351"/>
                    <a:pt x="46822" y="376305"/>
                    <a:pt x="28294" y="318242"/>
                  </a:cubicBezTo>
                  <a:cubicBezTo>
                    <a:pt x="-3039" y="219766"/>
                    <a:pt x="24" y="138488"/>
                    <a:pt x="124" y="135079"/>
                  </a:cubicBezTo>
                  <a:lnTo>
                    <a:pt x="978" y="116025"/>
                  </a:lnTo>
                  <a:lnTo>
                    <a:pt x="19958" y="114070"/>
                  </a:lnTo>
                  <a:cubicBezTo>
                    <a:pt x="92967" y="106599"/>
                    <a:pt x="155733" y="79373"/>
                    <a:pt x="195501" y="57862"/>
                  </a:cubicBezTo>
                  <a:cubicBezTo>
                    <a:pt x="239086" y="34346"/>
                    <a:pt x="265497" y="12234"/>
                    <a:pt x="265799" y="1203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ctr">
              <a:normAutofit fontScale="40000" lnSpcReduction="200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8000">
                  <a:solidFill>
                    <a:srgbClr val="53585F"/>
                  </a:solidFill>
                </a:defRPr>
              </a:pPr>
              <a:endParaRPr dirty="0"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49" name="iśḻîḍê">
            <a:extLst>
              <a:ext uri="{FF2B5EF4-FFF2-40B4-BE49-F238E27FC236}">
                <a16:creationId xmlns:a16="http://schemas.microsoft.com/office/drawing/2014/main" id="{D2670C0B-6952-4968-A157-43543D48D13B}"/>
              </a:ext>
            </a:extLst>
          </p:cNvPr>
          <p:cNvSpPr/>
          <p:nvPr/>
        </p:nvSpPr>
        <p:spPr>
          <a:xfrm>
            <a:off x="9619300" y="1977475"/>
            <a:ext cx="787220" cy="2310241"/>
          </a:xfrm>
          <a:prstGeom prst="rect">
            <a:avLst/>
          </a:prstGeom>
          <a:solidFill>
            <a:schemeClr val="accent2">
              <a:alpha val="35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 sz="3200">
                <a:solidFill>
                  <a:srgbClr val="FFFFFF"/>
                </a:solidFill>
              </a:defRPr>
            </a:pPr>
            <a:endParaRPr dirty="0">
              <a:latin typeface="Helvetica" pitchFamily="2" charset="0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50" name="ï$ḷîḍe">
            <a:extLst>
              <a:ext uri="{FF2B5EF4-FFF2-40B4-BE49-F238E27FC236}">
                <a16:creationId xmlns:a16="http://schemas.microsoft.com/office/drawing/2014/main" id="{323F9E53-981F-4EE4-B8D9-3C5C1C075173}"/>
              </a:ext>
            </a:extLst>
          </p:cNvPr>
          <p:cNvGrpSpPr/>
          <p:nvPr/>
        </p:nvGrpSpPr>
        <p:grpSpPr>
          <a:xfrm>
            <a:off x="9483526" y="3727530"/>
            <a:ext cx="1058768" cy="1058768"/>
            <a:chOff x="9787254" y="3665491"/>
            <a:chExt cx="787220" cy="787220"/>
          </a:xfrm>
        </p:grpSpPr>
        <p:sp>
          <p:nvSpPr>
            <p:cNvPr id="51" name="íŝḷíḓè">
              <a:extLst>
                <a:ext uri="{FF2B5EF4-FFF2-40B4-BE49-F238E27FC236}">
                  <a16:creationId xmlns:a16="http://schemas.microsoft.com/office/drawing/2014/main" id="{60583289-6DF1-4E08-A143-2B1CCE7A1E81}"/>
                </a:ext>
              </a:extLst>
            </p:cNvPr>
            <p:cNvSpPr/>
            <p:nvPr/>
          </p:nvSpPr>
          <p:spPr>
            <a:xfrm>
              <a:off x="9787254" y="3665491"/>
              <a:ext cx="787220" cy="787220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2" name="ïṡ1iḑé">
              <a:extLst>
                <a:ext uri="{FF2B5EF4-FFF2-40B4-BE49-F238E27FC236}">
                  <a16:creationId xmlns:a16="http://schemas.microsoft.com/office/drawing/2014/main" id="{E5C7B4ED-70C9-4046-94CF-4B9C62B407D6}"/>
                </a:ext>
              </a:extLst>
            </p:cNvPr>
            <p:cNvSpPr/>
            <p:nvPr/>
          </p:nvSpPr>
          <p:spPr>
            <a:xfrm>
              <a:off x="9992290" y="3854580"/>
              <a:ext cx="377149" cy="409042"/>
            </a:xfrm>
            <a:custGeom>
              <a:avLst/>
              <a:gdLst>
                <a:gd name="connsiteX0" fmla="*/ 546381 w 557893"/>
                <a:gd name="connsiteY0" fmla="*/ 346236 h 605070"/>
                <a:gd name="connsiteX1" fmla="*/ 547615 w 557893"/>
                <a:gd name="connsiteY1" fmla="*/ 346236 h 605070"/>
                <a:gd name="connsiteX2" fmla="*/ 557863 w 557893"/>
                <a:gd name="connsiteY2" fmla="*/ 357510 h 605070"/>
                <a:gd name="connsiteX3" fmla="*/ 554352 w 557893"/>
                <a:gd name="connsiteY3" fmla="*/ 433777 h 605070"/>
                <a:gd name="connsiteX4" fmla="*/ 548374 w 557893"/>
                <a:gd name="connsiteY4" fmla="*/ 445146 h 605070"/>
                <a:gd name="connsiteX5" fmla="*/ 544484 w 557893"/>
                <a:gd name="connsiteY5" fmla="*/ 446283 h 605070"/>
                <a:gd name="connsiteX6" fmla="*/ 536987 w 557893"/>
                <a:gd name="connsiteY6" fmla="*/ 441736 h 605070"/>
                <a:gd name="connsiteX7" fmla="*/ 513359 w 557893"/>
                <a:gd name="connsiteY7" fmla="*/ 418334 h 605070"/>
                <a:gd name="connsiteX8" fmla="*/ 504629 w 557893"/>
                <a:gd name="connsiteY8" fmla="*/ 427051 h 605070"/>
                <a:gd name="connsiteX9" fmla="*/ 432320 w 557893"/>
                <a:gd name="connsiteY9" fmla="*/ 499244 h 605070"/>
                <a:gd name="connsiteX10" fmla="*/ 425868 w 557893"/>
                <a:gd name="connsiteY10" fmla="*/ 505686 h 605070"/>
                <a:gd name="connsiteX11" fmla="*/ 410115 w 557893"/>
                <a:gd name="connsiteY11" fmla="*/ 521413 h 605070"/>
                <a:gd name="connsiteX12" fmla="*/ 335720 w 557893"/>
                <a:gd name="connsiteY12" fmla="*/ 595691 h 605070"/>
                <a:gd name="connsiteX13" fmla="*/ 331354 w 557893"/>
                <a:gd name="connsiteY13" fmla="*/ 600049 h 605070"/>
                <a:gd name="connsiteX14" fmla="*/ 319208 w 557893"/>
                <a:gd name="connsiteY14" fmla="*/ 605070 h 605070"/>
                <a:gd name="connsiteX15" fmla="*/ 307062 w 557893"/>
                <a:gd name="connsiteY15" fmla="*/ 600049 h 605070"/>
                <a:gd name="connsiteX16" fmla="*/ 302792 w 557893"/>
                <a:gd name="connsiteY16" fmla="*/ 595691 h 605070"/>
                <a:gd name="connsiteX17" fmla="*/ 286945 w 557893"/>
                <a:gd name="connsiteY17" fmla="*/ 579963 h 605070"/>
                <a:gd name="connsiteX18" fmla="*/ 212549 w 557893"/>
                <a:gd name="connsiteY18" fmla="*/ 505686 h 605070"/>
                <a:gd name="connsiteX19" fmla="*/ 208943 w 557893"/>
                <a:gd name="connsiteY19" fmla="*/ 501991 h 605070"/>
                <a:gd name="connsiteX20" fmla="*/ 130846 w 557893"/>
                <a:gd name="connsiteY20" fmla="*/ 579963 h 605070"/>
                <a:gd name="connsiteX21" fmla="*/ 118700 w 557893"/>
                <a:gd name="connsiteY21" fmla="*/ 584985 h 605070"/>
                <a:gd name="connsiteX22" fmla="*/ 106554 w 557893"/>
                <a:gd name="connsiteY22" fmla="*/ 579963 h 605070"/>
                <a:gd name="connsiteX23" fmla="*/ 102283 w 557893"/>
                <a:gd name="connsiteY23" fmla="*/ 575605 h 605070"/>
                <a:gd name="connsiteX24" fmla="*/ 102283 w 557893"/>
                <a:gd name="connsiteY24" fmla="*/ 551257 h 605070"/>
                <a:gd name="connsiteX25" fmla="*/ 192431 w 557893"/>
                <a:gd name="connsiteY25" fmla="*/ 461158 h 605070"/>
                <a:gd name="connsiteX26" fmla="*/ 196797 w 557893"/>
                <a:gd name="connsiteY26" fmla="*/ 456894 h 605070"/>
                <a:gd name="connsiteX27" fmla="*/ 208943 w 557893"/>
                <a:gd name="connsiteY27" fmla="*/ 451873 h 605070"/>
                <a:gd name="connsiteX28" fmla="*/ 221089 w 557893"/>
                <a:gd name="connsiteY28" fmla="*/ 456894 h 605070"/>
                <a:gd name="connsiteX29" fmla="*/ 225359 w 557893"/>
                <a:gd name="connsiteY29" fmla="*/ 461158 h 605070"/>
                <a:gd name="connsiteX30" fmla="*/ 241206 w 557893"/>
                <a:gd name="connsiteY30" fmla="*/ 476979 h 605070"/>
                <a:gd name="connsiteX31" fmla="*/ 315602 w 557893"/>
                <a:gd name="connsiteY31" fmla="*/ 551257 h 605070"/>
                <a:gd name="connsiteX32" fmla="*/ 319208 w 557893"/>
                <a:gd name="connsiteY32" fmla="*/ 554952 h 605070"/>
                <a:gd name="connsiteX33" fmla="*/ 381458 w 557893"/>
                <a:gd name="connsiteY33" fmla="*/ 492801 h 605070"/>
                <a:gd name="connsiteX34" fmla="*/ 397305 w 557893"/>
                <a:gd name="connsiteY34" fmla="*/ 476979 h 605070"/>
                <a:gd name="connsiteX35" fmla="*/ 403758 w 557893"/>
                <a:gd name="connsiteY35" fmla="*/ 470537 h 605070"/>
                <a:gd name="connsiteX36" fmla="*/ 476161 w 557893"/>
                <a:gd name="connsiteY36" fmla="*/ 398439 h 605070"/>
                <a:gd name="connsiteX37" fmla="*/ 484986 w 557893"/>
                <a:gd name="connsiteY37" fmla="*/ 389533 h 605070"/>
                <a:gd name="connsiteX38" fmla="*/ 460788 w 557893"/>
                <a:gd name="connsiteY38" fmla="*/ 365563 h 605070"/>
                <a:gd name="connsiteX39" fmla="*/ 457752 w 557893"/>
                <a:gd name="connsiteY39" fmla="*/ 355236 h 605070"/>
                <a:gd name="connsiteX40" fmla="*/ 468000 w 557893"/>
                <a:gd name="connsiteY40" fmla="*/ 349931 h 605070"/>
                <a:gd name="connsiteX41" fmla="*/ 546381 w 557893"/>
                <a:gd name="connsiteY41" fmla="*/ 346236 h 605070"/>
                <a:gd name="connsiteX42" fmla="*/ 278625 w 557893"/>
                <a:gd name="connsiteY42" fmla="*/ 278352 h 605070"/>
                <a:gd name="connsiteX43" fmla="*/ 371816 w 557893"/>
                <a:gd name="connsiteY43" fmla="*/ 329810 h 605070"/>
                <a:gd name="connsiteX44" fmla="*/ 412053 w 557893"/>
                <a:gd name="connsiteY44" fmla="*/ 405338 h 605070"/>
                <a:gd name="connsiteX45" fmla="*/ 412148 w 557893"/>
                <a:gd name="connsiteY45" fmla="*/ 405717 h 605070"/>
                <a:gd name="connsiteX46" fmla="*/ 412148 w 557893"/>
                <a:gd name="connsiteY46" fmla="*/ 408086 h 605070"/>
                <a:gd name="connsiteX47" fmla="*/ 412243 w 557893"/>
                <a:gd name="connsiteY47" fmla="*/ 412919 h 605070"/>
                <a:gd name="connsiteX48" fmla="*/ 379123 w 557893"/>
                <a:gd name="connsiteY48" fmla="*/ 445992 h 605070"/>
                <a:gd name="connsiteX49" fmla="*/ 372670 w 557893"/>
                <a:gd name="connsiteY49" fmla="*/ 452436 h 605070"/>
                <a:gd name="connsiteX50" fmla="*/ 356822 w 557893"/>
                <a:gd name="connsiteY50" fmla="*/ 468262 h 605070"/>
                <a:gd name="connsiteX51" fmla="*/ 319147 w 557893"/>
                <a:gd name="connsiteY51" fmla="*/ 505884 h 605070"/>
                <a:gd name="connsiteX52" fmla="*/ 265623 w 557893"/>
                <a:gd name="connsiteY52" fmla="*/ 452436 h 605070"/>
                <a:gd name="connsiteX53" fmla="*/ 249775 w 557893"/>
                <a:gd name="connsiteY53" fmla="*/ 436705 h 605070"/>
                <a:gd name="connsiteX54" fmla="*/ 245505 w 557893"/>
                <a:gd name="connsiteY54" fmla="*/ 432346 h 605070"/>
                <a:gd name="connsiteX55" fmla="*/ 208779 w 557893"/>
                <a:gd name="connsiteY55" fmla="*/ 417184 h 605070"/>
                <a:gd name="connsiteX56" fmla="*/ 172148 w 557893"/>
                <a:gd name="connsiteY56" fmla="*/ 432346 h 605070"/>
                <a:gd name="connsiteX57" fmla="*/ 167782 w 557893"/>
                <a:gd name="connsiteY57" fmla="*/ 436705 h 605070"/>
                <a:gd name="connsiteX58" fmla="*/ 89490 w 557893"/>
                <a:gd name="connsiteY58" fmla="*/ 514887 h 605070"/>
                <a:gd name="connsiteX59" fmla="*/ 190 w 557893"/>
                <a:gd name="connsiteY59" fmla="*/ 514792 h 605070"/>
                <a:gd name="connsiteX60" fmla="*/ 0 w 557893"/>
                <a:gd name="connsiteY60" fmla="*/ 405433 h 605070"/>
                <a:gd name="connsiteX61" fmla="*/ 40237 w 557893"/>
                <a:gd name="connsiteY61" fmla="*/ 329904 h 605070"/>
                <a:gd name="connsiteX62" fmla="*/ 133429 w 557893"/>
                <a:gd name="connsiteY62" fmla="*/ 278447 h 605070"/>
                <a:gd name="connsiteX63" fmla="*/ 172527 w 557893"/>
                <a:gd name="connsiteY63" fmla="*/ 401926 h 605070"/>
                <a:gd name="connsiteX64" fmla="*/ 195398 w 557893"/>
                <a:gd name="connsiteY64" fmla="*/ 337201 h 605070"/>
                <a:gd name="connsiteX65" fmla="*/ 205932 w 557893"/>
                <a:gd name="connsiteY65" fmla="*/ 278447 h 605070"/>
                <a:gd name="connsiteX66" fmla="*/ 206121 w 557893"/>
                <a:gd name="connsiteY66" fmla="*/ 278447 h 605070"/>
                <a:gd name="connsiteX67" fmla="*/ 206406 w 557893"/>
                <a:gd name="connsiteY67" fmla="*/ 278447 h 605070"/>
                <a:gd name="connsiteX68" fmla="*/ 216940 w 557893"/>
                <a:gd name="connsiteY68" fmla="*/ 337201 h 605070"/>
                <a:gd name="connsiteX69" fmla="*/ 239811 w 557893"/>
                <a:gd name="connsiteY69" fmla="*/ 401926 h 605070"/>
                <a:gd name="connsiteX70" fmla="*/ 406730 w 557893"/>
                <a:gd name="connsiteY70" fmla="*/ 85850 h 605070"/>
                <a:gd name="connsiteX71" fmla="*/ 412614 w 557893"/>
                <a:gd name="connsiteY71" fmla="*/ 85850 h 605070"/>
                <a:gd name="connsiteX72" fmla="*/ 426185 w 557893"/>
                <a:gd name="connsiteY72" fmla="*/ 99398 h 605070"/>
                <a:gd name="connsiteX73" fmla="*/ 435770 w 557893"/>
                <a:gd name="connsiteY73" fmla="*/ 110483 h 605070"/>
                <a:gd name="connsiteX74" fmla="*/ 456838 w 557893"/>
                <a:gd name="connsiteY74" fmla="*/ 116641 h 605070"/>
                <a:gd name="connsiteX75" fmla="*/ 460728 w 557893"/>
                <a:gd name="connsiteY75" fmla="*/ 124788 h 605070"/>
                <a:gd name="connsiteX76" fmla="*/ 455509 w 557893"/>
                <a:gd name="connsiteY76" fmla="*/ 142221 h 605070"/>
                <a:gd name="connsiteX77" fmla="*/ 446778 w 557893"/>
                <a:gd name="connsiteY77" fmla="*/ 145821 h 605070"/>
                <a:gd name="connsiteX78" fmla="*/ 413563 w 557893"/>
                <a:gd name="connsiteY78" fmla="*/ 139284 h 605070"/>
                <a:gd name="connsiteX79" fmla="*/ 404642 w 557893"/>
                <a:gd name="connsiteY79" fmla="*/ 141084 h 605070"/>
                <a:gd name="connsiteX80" fmla="*/ 401511 w 557893"/>
                <a:gd name="connsiteY80" fmla="*/ 163443 h 605070"/>
                <a:gd name="connsiteX81" fmla="*/ 415936 w 557893"/>
                <a:gd name="connsiteY81" fmla="*/ 171496 h 605070"/>
                <a:gd name="connsiteX82" fmla="*/ 442223 w 557893"/>
                <a:gd name="connsiteY82" fmla="*/ 183338 h 605070"/>
                <a:gd name="connsiteX83" fmla="*/ 457407 w 557893"/>
                <a:gd name="connsiteY83" fmla="*/ 255152 h 605070"/>
                <a:gd name="connsiteX84" fmla="*/ 431214 w 557893"/>
                <a:gd name="connsiteY84" fmla="*/ 271921 h 605070"/>
                <a:gd name="connsiteX85" fmla="*/ 424951 w 557893"/>
                <a:gd name="connsiteY85" fmla="*/ 280258 h 605070"/>
                <a:gd name="connsiteX86" fmla="*/ 424951 w 557893"/>
                <a:gd name="connsiteY86" fmla="*/ 294185 h 605070"/>
                <a:gd name="connsiteX87" fmla="*/ 418688 w 557893"/>
                <a:gd name="connsiteY87" fmla="*/ 300627 h 605070"/>
                <a:gd name="connsiteX88" fmla="*/ 403693 w 557893"/>
                <a:gd name="connsiteY88" fmla="*/ 300627 h 605070"/>
                <a:gd name="connsiteX89" fmla="*/ 397240 w 557893"/>
                <a:gd name="connsiteY89" fmla="*/ 293806 h 605070"/>
                <a:gd name="connsiteX90" fmla="*/ 397050 w 557893"/>
                <a:gd name="connsiteY90" fmla="*/ 283669 h 605070"/>
                <a:gd name="connsiteX91" fmla="*/ 389648 w 557893"/>
                <a:gd name="connsiteY91" fmla="*/ 274668 h 605070"/>
                <a:gd name="connsiteX92" fmla="*/ 362886 w 557893"/>
                <a:gd name="connsiteY92" fmla="*/ 267089 h 605070"/>
                <a:gd name="connsiteX93" fmla="*/ 357192 w 557893"/>
                <a:gd name="connsiteY93" fmla="*/ 255246 h 605070"/>
                <a:gd name="connsiteX94" fmla="*/ 361653 w 557893"/>
                <a:gd name="connsiteY94" fmla="*/ 239804 h 605070"/>
                <a:gd name="connsiteX95" fmla="*/ 370668 w 557893"/>
                <a:gd name="connsiteY95" fmla="*/ 236014 h 605070"/>
                <a:gd name="connsiteX96" fmla="*/ 400277 w 557893"/>
                <a:gd name="connsiteY96" fmla="*/ 244920 h 605070"/>
                <a:gd name="connsiteX97" fmla="*/ 419732 w 557893"/>
                <a:gd name="connsiteY97" fmla="*/ 242362 h 605070"/>
                <a:gd name="connsiteX98" fmla="*/ 423243 w 557893"/>
                <a:gd name="connsiteY98" fmla="*/ 215929 h 605070"/>
                <a:gd name="connsiteX99" fmla="*/ 412234 w 557893"/>
                <a:gd name="connsiteY99" fmla="*/ 209487 h 605070"/>
                <a:gd name="connsiteX100" fmla="*/ 382056 w 557893"/>
                <a:gd name="connsiteY100" fmla="*/ 196033 h 605070"/>
                <a:gd name="connsiteX101" fmla="*/ 357857 w 557893"/>
                <a:gd name="connsiteY101" fmla="*/ 155105 h 605070"/>
                <a:gd name="connsiteX102" fmla="*/ 390882 w 557893"/>
                <a:gd name="connsiteY102" fmla="*/ 113230 h 605070"/>
                <a:gd name="connsiteX103" fmla="*/ 399138 w 557893"/>
                <a:gd name="connsiteY103" fmla="*/ 102051 h 605070"/>
                <a:gd name="connsiteX104" fmla="*/ 399138 w 557893"/>
                <a:gd name="connsiteY104" fmla="*/ 93429 h 605070"/>
                <a:gd name="connsiteX105" fmla="*/ 406730 w 557893"/>
                <a:gd name="connsiteY105" fmla="*/ 85850 h 605070"/>
                <a:gd name="connsiteX106" fmla="*/ 205945 w 557893"/>
                <a:gd name="connsiteY106" fmla="*/ 50 h 605070"/>
                <a:gd name="connsiteX107" fmla="*/ 302823 w 557893"/>
                <a:gd name="connsiteY107" fmla="*/ 99179 h 605070"/>
                <a:gd name="connsiteX108" fmla="*/ 206514 w 557893"/>
                <a:gd name="connsiteY108" fmla="*/ 250620 h 605070"/>
                <a:gd name="connsiteX109" fmla="*/ 205945 w 557893"/>
                <a:gd name="connsiteY109" fmla="*/ 250620 h 605070"/>
                <a:gd name="connsiteX110" fmla="*/ 205281 w 557893"/>
                <a:gd name="connsiteY110" fmla="*/ 250620 h 605070"/>
                <a:gd name="connsiteX111" fmla="*/ 108972 w 557893"/>
                <a:gd name="connsiteY111" fmla="*/ 99179 h 605070"/>
                <a:gd name="connsiteX112" fmla="*/ 205945 w 557893"/>
                <a:gd name="connsiteY112" fmla="*/ 50 h 60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557893" h="605070">
                  <a:moveTo>
                    <a:pt x="546381" y="346236"/>
                  </a:moveTo>
                  <a:lnTo>
                    <a:pt x="547615" y="346236"/>
                  </a:lnTo>
                  <a:cubicBezTo>
                    <a:pt x="555112" y="346236"/>
                    <a:pt x="558243" y="349647"/>
                    <a:pt x="557863" y="357510"/>
                  </a:cubicBezTo>
                  <a:cubicBezTo>
                    <a:pt x="556725" y="382901"/>
                    <a:pt x="555491" y="408386"/>
                    <a:pt x="554352" y="433777"/>
                  </a:cubicBezTo>
                  <a:cubicBezTo>
                    <a:pt x="554068" y="438420"/>
                    <a:pt x="553024" y="442588"/>
                    <a:pt x="548374" y="445146"/>
                  </a:cubicBezTo>
                  <a:cubicBezTo>
                    <a:pt x="546856" y="445904"/>
                    <a:pt x="545622" y="446283"/>
                    <a:pt x="544484" y="446283"/>
                  </a:cubicBezTo>
                  <a:cubicBezTo>
                    <a:pt x="541257" y="446283"/>
                    <a:pt x="539170" y="443915"/>
                    <a:pt x="536987" y="441736"/>
                  </a:cubicBezTo>
                  <a:lnTo>
                    <a:pt x="513359" y="418334"/>
                  </a:lnTo>
                  <a:lnTo>
                    <a:pt x="504629" y="427051"/>
                  </a:lnTo>
                  <a:lnTo>
                    <a:pt x="432320" y="499244"/>
                  </a:lnTo>
                  <a:lnTo>
                    <a:pt x="425868" y="505686"/>
                  </a:lnTo>
                  <a:lnTo>
                    <a:pt x="410115" y="521413"/>
                  </a:lnTo>
                  <a:lnTo>
                    <a:pt x="335720" y="595691"/>
                  </a:lnTo>
                  <a:lnTo>
                    <a:pt x="331354" y="600049"/>
                  </a:lnTo>
                  <a:cubicBezTo>
                    <a:pt x="328128" y="603459"/>
                    <a:pt x="323668" y="605070"/>
                    <a:pt x="319208" y="605070"/>
                  </a:cubicBezTo>
                  <a:cubicBezTo>
                    <a:pt x="314843" y="605070"/>
                    <a:pt x="310478" y="603459"/>
                    <a:pt x="307062" y="600049"/>
                  </a:cubicBezTo>
                  <a:lnTo>
                    <a:pt x="302792" y="595691"/>
                  </a:lnTo>
                  <a:lnTo>
                    <a:pt x="286945" y="579963"/>
                  </a:lnTo>
                  <a:lnTo>
                    <a:pt x="212549" y="505686"/>
                  </a:lnTo>
                  <a:lnTo>
                    <a:pt x="208943" y="501991"/>
                  </a:lnTo>
                  <a:lnTo>
                    <a:pt x="130846" y="579963"/>
                  </a:lnTo>
                  <a:cubicBezTo>
                    <a:pt x="127525" y="583374"/>
                    <a:pt x="123160" y="584985"/>
                    <a:pt x="118700" y="584985"/>
                  </a:cubicBezTo>
                  <a:cubicBezTo>
                    <a:pt x="114240" y="584985"/>
                    <a:pt x="109970" y="583374"/>
                    <a:pt x="106554" y="579963"/>
                  </a:cubicBezTo>
                  <a:lnTo>
                    <a:pt x="102283" y="575605"/>
                  </a:lnTo>
                  <a:cubicBezTo>
                    <a:pt x="95546" y="568973"/>
                    <a:pt x="95546" y="557983"/>
                    <a:pt x="102283" y="551257"/>
                  </a:cubicBezTo>
                  <a:lnTo>
                    <a:pt x="192431" y="461158"/>
                  </a:lnTo>
                  <a:lnTo>
                    <a:pt x="196797" y="456894"/>
                  </a:lnTo>
                  <a:cubicBezTo>
                    <a:pt x="200023" y="453483"/>
                    <a:pt x="204483" y="451873"/>
                    <a:pt x="208943" y="451873"/>
                  </a:cubicBezTo>
                  <a:cubicBezTo>
                    <a:pt x="213308" y="451873"/>
                    <a:pt x="217673" y="453483"/>
                    <a:pt x="221089" y="456894"/>
                  </a:cubicBezTo>
                  <a:lnTo>
                    <a:pt x="225359" y="461158"/>
                  </a:lnTo>
                  <a:lnTo>
                    <a:pt x="241206" y="476979"/>
                  </a:lnTo>
                  <a:lnTo>
                    <a:pt x="315602" y="551257"/>
                  </a:lnTo>
                  <a:lnTo>
                    <a:pt x="319208" y="554952"/>
                  </a:lnTo>
                  <a:lnTo>
                    <a:pt x="381458" y="492801"/>
                  </a:lnTo>
                  <a:lnTo>
                    <a:pt x="397305" y="476979"/>
                  </a:lnTo>
                  <a:lnTo>
                    <a:pt x="403758" y="470537"/>
                  </a:lnTo>
                  <a:lnTo>
                    <a:pt x="476161" y="398439"/>
                  </a:lnTo>
                  <a:lnTo>
                    <a:pt x="484986" y="389533"/>
                  </a:lnTo>
                  <a:cubicBezTo>
                    <a:pt x="476730" y="381764"/>
                    <a:pt x="468759" y="373616"/>
                    <a:pt x="460788" y="365563"/>
                  </a:cubicBezTo>
                  <a:cubicBezTo>
                    <a:pt x="458036" y="362816"/>
                    <a:pt x="455474" y="359974"/>
                    <a:pt x="457752" y="355236"/>
                  </a:cubicBezTo>
                  <a:cubicBezTo>
                    <a:pt x="459934" y="350310"/>
                    <a:pt x="464015" y="350120"/>
                    <a:pt x="468000" y="349931"/>
                  </a:cubicBezTo>
                  <a:cubicBezTo>
                    <a:pt x="494095" y="348605"/>
                    <a:pt x="520286" y="347468"/>
                    <a:pt x="546381" y="346236"/>
                  </a:cubicBezTo>
                  <a:close/>
                  <a:moveTo>
                    <a:pt x="278625" y="278352"/>
                  </a:moveTo>
                  <a:cubicBezTo>
                    <a:pt x="278625" y="278352"/>
                    <a:pt x="327877" y="302233"/>
                    <a:pt x="371816" y="329810"/>
                  </a:cubicBezTo>
                  <a:cubicBezTo>
                    <a:pt x="404936" y="350469"/>
                    <a:pt x="411104" y="373023"/>
                    <a:pt x="412053" y="405338"/>
                  </a:cubicBezTo>
                  <a:cubicBezTo>
                    <a:pt x="412148" y="405433"/>
                    <a:pt x="412148" y="405622"/>
                    <a:pt x="412148" y="405717"/>
                  </a:cubicBezTo>
                  <a:lnTo>
                    <a:pt x="412148" y="408086"/>
                  </a:lnTo>
                  <a:cubicBezTo>
                    <a:pt x="412243" y="409602"/>
                    <a:pt x="412243" y="411308"/>
                    <a:pt x="412243" y="412919"/>
                  </a:cubicBezTo>
                  <a:lnTo>
                    <a:pt x="379123" y="445992"/>
                  </a:lnTo>
                  <a:lnTo>
                    <a:pt x="372670" y="452436"/>
                  </a:lnTo>
                  <a:lnTo>
                    <a:pt x="356822" y="468262"/>
                  </a:lnTo>
                  <a:lnTo>
                    <a:pt x="319147" y="505884"/>
                  </a:lnTo>
                  <a:lnTo>
                    <a:pt x="265623" y="452436"/>
                  </a:lnTo>
                  <a:lnTo>
                    <a:pt x="249775" y="436705"/>
                  </a:lnTo>
                  <a:lnTo>
                    <a:pt x="245505" y="432346"/>
                  </a:lnTo>
                  <a:cubicBezTo>
                    <a:pt x="235730" y="422680"/>
                    <a:pt x="222729" y="417184"/>
                    <a:pt x="208779" y="417184"/>
                  </a:cubicBezTo>
                  <a:cubicBezTo>
                    <a:pt x="194923" y="417184"/>
                    <a:pt x="181827" y="422680"/>
                    <a:pt x="172148" y="432346"/>
                  </a:cubicBezTo>
                  <a:lnTo>
                    <a:pt x="167782" y="436705"/>
                  </a:lnTo>
                  <a:lnTo>
                    <a:pt x="89490" y="514887"/>
                  </a:lnTo>
                  <a:lnTo>
                    <a:pt x="190" y="514792"/>
                  </a:lnTo>
                  <a:lnTo>
                    <a:pt x="0" y="405433"/>
                  </a:lnTo>
                  <a:cubicBezTo>
                    <a:pt x="949" y="373118"/>
                    <a:pt x="7117" y="350753"/>
                    <a:pt x="40237" y="329904"/>
                  </a:cubicBezTo>
                  <a:cubicBezTo>
                    <a:pt x="84271" y="302233"/>
                    <a:pt x="133429" y="278447"/>
                    <a:pt x="133429" y="278447"/>
                  </a:cubicBezTo>
                  <a:lnTo>
                    <a:pt x="172527" y="401926"/>
                  </a:lnTo>
                  <a:lnTo>
                    <a:pt x="195398" y="337201"/>
                  </a:lnTo>
                  <a:cubicBezTo>
                    <a:pt x="155255" y="281384"/>
                    <a:pt x="198340" y="278636"/>
                    <a:pt x="205932" y="278447"/>
                  </a:cubicBezTo>
                  <a:lnTo>
                    <a:pt x="206121" y="278447"/>
                  </a:lnTo>
                  <a:lnTo>
                    <a:pt x="206406" y="278447"/>
                  </a:lnTo>
                  <a:cubicBezTo>
                    <a:pt x="214093" y="278636"/>
                    <a:pt x="256988" y="281384"/>
                    <a:pt x="216940" y="337201"/>
                  </a:cubicBezTo>
                  <a:lnTo>
                    <a:pt x="239811" y="401926"/>
                  </a:lnTo>
                  <a:close/>
                  <a:moveTo>
                    <a:pt x="406730" y="85850"/>
                  </a:moveTo>
                  <a:lnTo>
                    <a:pt x="412614" y="85850"/>
                  </a:lnTo>
                  <a:cubicBezTo>
                    <a:pt x="426185" y="85850"/>
                    <a:pt x="426185" y="85850"/>
                    <a:pt x="426185" y="99398"/>
                  </a:cubicBezTo>
                  <a:cubicBezTo>
                    <a:pt x="426280" y="108967"/>
                    <a:pt x="426280" y="108967"/>
                    <a:pt x="435770" y="110483"/>
                  </a:cubicBezTo>
                  <a:cubicBezTo>
                    <a:pt x="443172" y="111619"/>
                    <a:pt x="450100" y="113799"/>
                    <a:pt x="456838" y="116641"/>
                  </a:cubicBezTo>
                  <a:cubicBezTo>
                    <a:pt x="460444" y="118346"/>
                    <a:pt x="461867" y="120809"/>
                    <a:pt x="460728" y="124788"/>
                  </a:cubicBezTo>
                  <a:cubicBezTo>
                    <a:pt x="458925" y="130568"/>
                    <a:pt x="457407" y="136347"/>
                    <a:pt x="455509" y="142221"/>
                  </a:cubicBezTo>
                  <a:cubicBezTo>
                    <a:pt x="453801" y="147621"/>
                    <a:pt x="451998" y="148379"/>
                    <a:pt x="446778" y="145821"/>
                  </a:cubicBezTo>
                  <a:cubicBezTo>
                    <a:pt x="436339" y="140800"/>
                    <a:pt x="425141" y="138621"/>
                    <a:pt x="413563" y="139284"/>
                  </a:cubicBezTo>
                  <a:cubicBezTo>
                    <a:pt x="410526" y="139379"/>
                    <a:pt x="407489" y="139757"/>
                    <a:pt x="404642" y="141084"/>
                  </a:cubicBezTo>
                  <a:cubicBezTo>
                    <a:pt x="394583" y="145442"/>
                    <a:pt x="392875" y="156621"/>
                    <a:pt x="401511" y="163443"/>
                  </a:cubicBezTo>
                  <a:cubicBezTo>
                    <a:pt x="405781" y="166853"/>
                    <a:pt x="410716" y="169317"/>
                    <a:pt x="415936" y="171496"/>
                  </a:cubicBezTo>
                  <a:cubicBezTo>
                    <a:pt x="424761" y="175191"/>
                    <a:pt x="433777" y="178696"/>
                    <a:pt x="442223" y="183338"/>
                  </a:cubicBezTo>
                  <a:cubicBezTo>
                    <a:pt x="469175" y="198307"/>
                    <a:pt x="476387" y="232130"/>
                    <a:pt x="457407" y="255152"/>
                  </a:cubicBezTo>
                  <a:cubicBezTo>
                    <a:pt x="450574" y="263489"/>
                    <a:pt x="441654" y="268984"/>
                    <a:pt x="431214" y="271921"/>
                  </a:cubicBezTo>
                  <a:cubicBezTo>
                    <a:pt x="426659" y="273152"/>
                    <a:pt x="424666" y="275616"/>
                    <a:pt x="424951" y="280258"/>
                  </a:cubicBezTo>
                  <a:cubicBezTo>
                    <a:pt x="425141" y="284900"/>
                    <a:pt x="424951" y="289448"/>
                    <a:pt x="424951" y="294185"/>
                  </a:cubicBezTo>
                  <a:cubicBezTo>
                    <a:pt x="424951" y="298353"/>
                    <a:pt x="422768" y="300438"/>
                    <a:pt x="418688" y="300627"/>
                  </a:cubicBezTo>
                  <a:cubicBezTo>
                    <a:pt x="413658" y="300722"/>
                    <a:pt x="408628" y="300722"/>
                    <a:pt x="403693" y="300627"/>
                  </a:cubicBezTo>
                  <a:cubicBezTo>
                    <a:pt x="399328" y="300438"/>
                    <a:pt x="397240" y="298069"/>
                    <a:pt x="397240" y="293806"/>
                  </a:cubicBezTo>
                  <a:cubicBezTo>
                    <a:pt x="397050" y="290490"/>
                    <a:pt x="397050" y="287079"/>
                    <a:pt x="397050" y="283669"/>
                  </a:cubicBezTo>
                  <a:cubicBezTo>
                    <a:pt x="397050" y="276184"/>
                    <a:pt x="396861" y="275805"/>
                    <a:pt x="389648" y="274668"/>
                  </a:cubicBezTo>
                  <a:cubicBezTo>
                    <a:pt x="380348" y="273342"/>
                    <a:pt x="371427" y="271163"/>
                    <a:pt x="362886" y="267089"/>
                  </a:cubicBezTo>
                  <a:cubicBezTo>
                    <a:pt x="356243" y="263963"/>
                    <a:pt x="355579" y="262163"/>
                    <a:pt x="357192" y="255246"/>
                  </a:cubicBezTo>
                  <a:cubicBezTo>
                    <a:pt x="358616" y="250036"/>
                    <a:pt x="360039" y="244920"/>
                    <a:pt x="361653" y="239804"/>
                  </a:cubicBezTo>
                  <a:cubicBezTo>
                    <a:pt x="363551" y="233930"/>
                    <a:pt x="365164" y="233172"/>
                    <a:pt x="370668" y="236014"/>
                  </a:cubicBezTo>
                  <a:cubicBezTo>
                    <a:pt x="379968" y="240846"/>
                    <a:pt x="389838" y="243593"/>
                    <a:pt x="400277" y="244920"/>
                  </a:cubicBezTo>
                  <a:cubicBezTo>
                    <a:pt x="406920" y="245772"/>
                    <a:pt x="413563" y="245014"/>
                    <a:pt x="419732" y="242362"/>
                  </a:cubicBezTo>
                  <a:cubicBezTo>
                    <a:pt x="431214" y="237435"/>
                    <a:pt x="433018" y="224077"/>
                    <a:pt x="423243" y="215929"/>
                  </a:cubicBezTo>
                  <a:cubicBezTo>
                    <a:pt x="420016" y="213276"/>
                    <a:pt x="416220" y="211287"/>
                    <a:pt x="412234" y="209487"/>
                  </a:cubicBezTo>
                  <a:cubicBezTo>
                    <a:pt x="402175" y="205129"/>
                    <a:pt x="391641" y="201718"/>
                    <a:pt x="382056" y="196033"/>
                  </a:cubicBezTo>
                  <a:cubicBezTo>
                    <a:pt x="366587" y="186654"/>
                    <a:pt x="356718" y="173864"/>
                    <a:pt x="357857" y="155105"/>
                  </a:cubicBezTo>
                  <a:cubicBezTo>
                    <a:pt x="359280" y="133694"/>
                    <a:pt x="371238" y="120336"/>
                    <a:pt x="390882" y="113230"/>
                  </a:cubicBezTo>
                  <a:cubicBezTo>
                    <a:pt x="398948" y="110388"/>
                    <a:pt x="399138" y="110483"/>
                    <a:pt x="399138" y="102051"/>
                  </a:cubicBezTo>
                  <a:cubicBezTo>
                    <a:pt x="399138" y="99114"/>
                    <a:pt x="398948" y="96366"/>
                    <a:pt x="399138" y="93429"/>
                  </a:cubicBezTo>
                  <a:cubicBezTo>
                    <a:pt x="399233" y="87082"/>
                    <a:pt x="400372" y="85945"/>
                    <a:pt x="406730" y="85850"/>
                  </a:cubicBezTo>
                  <a:close/>
                  <a:moveTo>
                    <a:pt x="205945" y="50"/>
                  </a:moveTo>
                  <a:cubicBezTo>
                    <a:pt x="214105" y="-329"/>
                    <a:pt x="298173" y="-1087"/>
                    <a:pt x="302823" y="99179"/>
                  </a:cubicBezTo>
                  <a:cubicBezTo>
                    <a:pt x="302823" y="99179"/>
                    <a:pt x="319238" y="249483"/>
                    <a:pt x="206514" y="250620"/>
                  </a:cubicBezTo>
                  <a:lnTo>
                    <a:pt x="205945" y="250620"/>
                  </a:lnTo>
                  <a:lnTo>
                    <a:pt x="205281" y="250620"/>
                  </a:lnTo>
                  <a:cubicBezTo>
                    <a:pt x="92652" y="249483"/>
                    <a:pt x="108972" y="99179"/>
                    <a:pt x="108972" y="99179"/>
                  </a:cubicBezTo>
                  <a:cubicBezTo>
                    <a:pt x="113527" y="-1087"/>
                    <a:pt x="197690" y="-329"/>
                    <a:pt x="205945" y="5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ctr">
              <a:normAutofit fontScale="40000" lnSpcReduction="200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8000">
                  <a:solidFill>
                    <a:srgbClr val="53585F"/>
                  </a:solidFill>
                </a:defRPr>
              </a:pPr>
              <a:endParaRPr dirty="0"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53" name="isḷîďê">
            <a:extLst>
              <a:ext uri="{FF2B5EF4-FFF2-40B4-BE49-F238E27FC236}">
                <a16:creationId xmlns:a16="http://schemas.microsoft.com/office/drawing/2014/main" id="{73CE691A-C90C-4801-AD4C-7B371BAA2879}"/>
              </a:ext>
            </a:extLst>
          </p:cNvPr>
          <p:cNvGrpSpPr/>
          <p:nvPr/>
        </p:nvGrpSpPr>
        <p:grpSpPr>
          <a:xfrm>
            <a:off x="2223708" y="2769374"/>
            <a:ext cx="1962189" cy="601448"/>
            <a:chOff x="2391663" y="2774758"/>
            <a:chExt cx="1962189" cy="601448"/>
          </a:xfrm>
        </p:grpSpPr>
        <p:sp>
          <p:nvSpPr>
            <p:cNvPr id="54" name="íŝļiḑe">
              <a:extLst>
                <a:ext uri="{FF2B5EF4-FFF2-40B4-BE49-F238E27FC236}">
                  <a16:creationId xmlns:a16="http://schemas.microsoft.com/office/drawing/2014/main" id="{D63D0DEF-AF64-4711-BA1E-702B2481B176}"/>
                </a:ext>
              </a:extLst>
            </p:cNvPr>
            <p:cNvSpPr/>
            <p:nvPr/>
          </p:nvSpPr>
          <p:spPr>
            <a:xfrm rot="10800000" flipH="1">
              <a:off x="2391663" y="2774758"/>
              <a:ext cx="1962189" cy="460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" y="0"/>
                  </a:moveTo>
                  <a:lnTo>
                    <a:pt x="0" y="21595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chemeClr val="tx2"/>
              </a:solidFill>
              <a:prstDash val="sysDash"/>
              <a:round/>
              <a:headEnd type="oval" w="med" len="med"/>
              <a:tailEnd type="triangle" w="med" len="med"/>
            </a:ln>
            <a:effectLst/>
          </p:spPr>
          <p:txBody>
            <a:bodyPr wrap="square" lIns="91440" tIns="45720" rIns="91440" bIns="45720" numCol="1" anchor="ctr">
              <a:normAutofit fontScale="325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defRPr sz="8000">
                  <a:solidFill>
                    <a:srgbClr val="53585F"/>
                  </a:solidFill>
                </a:defRPr>
              </a:pPr>
              <a:endParaRPr dirty="0"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5" name="íŝḻíďê">
              <a:extLst>
                <a:ext uri="{FF2B5EF4-FFF2-40B4-BE49-F238E27FC236}">
                  <a16:creationId xmlns:a16="http://schemas.microsoft.com/office/drawing/2014/main" id="{7B5BD73B-E00D-42AB-B3AE-F5A3A2900975}"/>
                </a:ext>
              </a:extLst>
            </p:cNvPr>
            <p:cNvSpPr/>
            <p:nvPr/>
          </p:nvSpPr>
          <p:spPr>
            <a:xfrm>
              <a:off x="3148547" y="2907714"/>
              <a:ext cx="448420" cy="468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203" extrusionOk="0">
                  <a:moveTo>
                    <a:pt x="14324" y="3544"/>
                  </a:moveTo>
                  <a:cubicBezTo>
                    <a:pt x="15314" y="3202"/>
                    <a:pt x="15854" y="2173"/>
                    <a:pt x="15494" y="1230"/>
                  </a:cubicBezTo>
                  <a:cubicBezTo>
                    <a:pt x="15134" y="202"/>
                    <a:pt x="13964" y="-227"/>
                    <a:pt x="12974" y="116"/>
                  </a:cubicBezTo>
                  <a:cubicBezTo>
                    <a:pt x="11984" y="459"/>
                    <a:pt x="11534" y="1487"/>
                    <a:pt x="11894" y="2430"/>
                  </a:cubicBezTo>
                  <a:cubicBezTo>
                    <a:pt x="12254" y="3373"/>
                    <a:pt x="13334" y="3887"/>
                    <a:pt x="14324" y="3544"/>
                  </a:cubicBezTo>
                  <a:close/>
                  <a:moveTo>
                    <a:pt x="21074" y="4659"/>
                  </a:moveTo>
                  <a:cubicBezTo>
                    <a:pt x="20624" y="4230"/>
                    <a:pt x="19994" y="4144"/>
                    <a:pt x="19544" y="4487"/>
                  </a:cubicBezTo>
                  <a:cubicBezTo>
                    <a:pt x="16934" y="6544"/>
                    <a:pt x="16934" y="6544"/>
                    <a:pt x="16934" y="6544"/>
                  </a:cubicBezTo>
                  <a:cubicBezTo>
                    <a:pt x="13244" y="4402"/>
                    <a:pt x="13244" y="4402"/>
                    <a:pt x="13244" y="4402"/>
                  </a:cubicBezTo>
                  <a:cubicBezTo>
                    <a:pt x="13064" y="4230"/>
                    <a:pt x="12884" y="4144"/>
                    <a:pt x="12704" y="4059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254" y="3887"/>
                    <a:pt x="11984" y="3887"/>
                    <a:pt x="11624" y="3973"/>
                  </a:cubicBezTo>
                  <a:cubicBezTo>
                    <a:pt x="11624" y="3887"/>
                    <a:pt x="11624" y="3887"/>
                    <a:pt x="11624" y="3887"/>
                  </a:cubicBezTo>
                  <a:cubicBezTo>
                    <a:pt x="6044" y="5687"/>
                    <a:pt x="6044" y="5687"/>
                    <a:pt x="6044" y="5687"/>
                  </a:cubicBezTo>
                  <a:cubicBezTo>
                    <a:pt x="5594" y="5773"/>
                    <a:pt x="5234" y="6202"/>
                    <a:pt x="5234" y="6716"/>
                  </a:cubicBezTo>
                  <a:cubicBezTo>
                    <a:pt x="5234" y="10659"/>
                    <a:pt x="5234" y="10659"/>
                    <a:pt x="5234" y="10659"/>
                  </a:cubicBezTo>
                  <a:cubicBezTo>
                    <a:pt x="5234" y="11173"/>
                    <a:pt x="5684" y="11687"/>
                    <a:pt x="6314" y="11687"/>
                  </a:cubicBezTo>
                  <a:cubicBezTo>
                    <a:pt x="6944" y="11687"/>
                    <a:pt x="7394" y="11173"/>
                    <a:pt x="7394" y="10659"/>
                  </a:cubicBezTo>
                  <a:cubicBezTo>
                    <a:pt x="7394" y="7487"/>
                    <a:pt x="7394" y="7487"/>
                    <a:pt x="7394" y="7487"/>
                  </a:cubicBezTo>
                  <a:cubicBezTo>
                    <a:pt x="9464" y="6802"/>
                    <a:pt x="9464" y="6802"/>
                    <a:pt x="9464" y="6802"/>
                  </a:cubicBezTo>
                  <a:cubicBezTo>
                    <a:pt x="7934" y="10573"/>
                    <a:pt x="7934" y="10573"/>
                    <a:pt x="7934" y="10573"/>
                  </a:cubicBezTo>
                  <a:cubicBezTo>
                    <a:pt x="7664" y="11087"/>
                    <a:pt x="7754" y="11602"/>
                    <a:pt x="8024" y="12116"/>
                  </a:cubicBezTo>
                  <a:cubicBezTo>
                    <a:pt x="7304" y="13659"/>
                    <a:pt x="7304" y="13659"/>
                    <a:pt x="7304" y="13659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454" y="13573"/>
                    <a:pt x="1094" y="13830"/>
                    <a:pt x="914" y="14259"/>
                  </a:cubicBezTo>
                  <a:cubicBezTo>
                    <a:pt x="104" y="15887"/>
                    <a:pt x="104" y="15887"/>
                    <a:pt x="104" y="15887"/>
                  </a:cubicBezTo>
                  <a:cubicBezTo>
                    <a:pt x="-166" y="16487"/>
                    <a:pt x="104" y="17173"/>
                    <a:pt x="734" y="17430"/>
                  </a:cubicBezTo>
                  <a:cubicBezTo>
                    <a:pt x="1364" y="17687"/>
                    <a:pt x="2084" y="17430"/>
                    <a:pt x="2354" y="16830"/>
                  </a:cubicBezTo>
                  <a:cubicBezTo>
                    <a:pt x="2804" y="15887"/>
                    <a:pt x="2804" y="15887"/>
                    <a:pt x="2804" y="15887"/>
                  </a:cubicBezTo>
                  <a:cubicBezTo>
                    <a:pt x="7934" y="15973"/>
                    <a:pt x="7934" y="15973"/>
                    <a:pt x="7934" y="15973"/>
                  </a:cubicBezTo>
                  <a:cubicBezTo>
                    <a:pt x="8474" y="16059"/>
                    <a:pt x="8924" y="15802"/>
                    <a:pt x="9194" y="15287"/>
                  </a:cubicBezTo>
                  <a:cubicBezTo>
                    <a:pt x="10094" y="13402"/>
                    <a:pt x="10094" y="13402"/>
                    <a:pt x="10094" y="13402"/>
                  </a:cubicBezTo>
                  <a:cubicBezTo>
                    <a:pt x="12434" y="14344"/>
                    <a:pt x="12434" y="14344"/>
                    <a:pt x="12434" y="14344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704" y="20002"/>
                    <a:pt x="12974" y="20344"/>
                    <a:pt x="13424" y="20516"/>
                  </a:cubicBezTo>
                  <a:cubicBezTo>
                    <a:pt x="15044" y="21116"/>
                    <a:pt x="15044" y="21116"/>
                    <a:pt x="15044" y="21116"/>
                  </a:cubicBezTo>
                  <a:cubicBezTo>
                    <a:pt x="15674" y="21373"/>
                    <a:pt x="16394" y="21030"/>
                    <a:pt x="16664" y="20430"/>
                  </a:cubicBezTo>
                  <a:cubicBezTo>
                    <a:pt x="16934" y="19830"/>
                    <a:pt x="16574" y="19144"/>
                    <a:pt x="15944" y="18887"/>
                  </a:cubicBezTo>
                  <a:cubicBezTo>
                    <a:pt x="15134" y="18544"/>
                    <a:pt x="15134" y="18544"/>
                    <a:pt x="15134" y="18544"/>
                  </a:cubicBezTo>
                  <a:cubicBezTo>
                    <a:pt x="14954" y="13487"/>
                    <a:pt x="14954" y="13487"/>
                    <a:pt x="14954" y="13487"/>
                  </a:cubicBezTo>
                  <a:cubicBezTo>
                    <a:pt x="14954" y="13487"/>
                    <a:pt x="14954" y="13402"/>
                    <a:pt x="14954" y="13402"/>
                  </a:cubicBezTo>
                  <a:cubicBezTo>
                    <a:pt x="14954" y="13402"/>
                    <a:pt x="14954" y="13402"/>
                    <a:pt x="14954" y="13402"/>
                  </a:cubicBezTo>
                  <a:cubicBezTo>
                    <a:pt x="14954" y="12973"/>
                    <a:pt x="14594" y="12544"/>
                    <a:pt x="14144" y="12373"/>
                  </a:cubicBezTo>
                  <a:cubicBezTo>
                    <a:pt x="11894" y="11002"/>
                    <a:pt x="11894" y="11002"/>
                    <a:pt x="11894" y="11002"/>
                  </a:cubicBezTo>
                  <a:cubicBezTo>
                    <a:pt x="13514" y="6973"/>
                    <a:pt x="13514" y="6973"/>
                    <a:pt x="13514" y="6973"/>
                  </a:cubicBezTo>
                  <a:cubicBezTo>
                    <a:pt x="16394" y="8687"/>
                    <a:pt x="16394" y="8687"/>
                    <a:pt x="16394" y="8687"/>
                  </a:cubicBezTo>
                  <a:cubicBezTo>
                    <a:pt x="16844" y="8944"/>
                    <a:pt x="17384" y="8944"/>
                    <a:pt x="17744" y="8602"/>
                  </a:cubicBezTo>
                  <a:cubicBezTo>
                    <a:pt x="20894" y="6116"/>
                    <a:pt x="20894" y="6116"/>
                    <a:pt x="20894" y="6116"/>
                  </a:cubicBezTo>
                  <a:cubicBezTo>
                    <a:pt x="21344" y="5687"/>
                    <a:pt x="21434" y="5087"/>
                    <a:pt x="21074" y="46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t">
              <a:normAutofit fontScale="925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56" name="íṩ1îḓê">
            <a:extLst>
              <a:ext uri="{FF2B5EF4-FFF2-40B4-BE49-F238E27FC236}">
                <a16:creationId xmlns:a16="http://schemas.microsoft.com/office/drawing/2014/main" id="{94506D07-3493-4A57-8D3E-B1F0BF38C1F0}"/>
              </a:ext>
            </a:extLst>
          </p:cNvPr>
          <p:cNvGrpSpPr/>
          <p:nvPr/>
        </p:nvGrpSpPr>
        <p:grpSpPr>
          <a:xfrm>
            <a:off x="4946951" y="2346393"/>
            <a:ext cx="1962189" cy="601447"/>
            <a:chOff x="5114906" y="2351777"/>
            <a:chExt cx="1962189" cy="601447"/>
          </a:xfrm>
        </p:grpSpPr>
        <p:sp>
          <p:nvSpPr>
            <p:cNvPr id="57" name="íṣ1idé">
              <a:extLst>
                <a:ext uri="{FF2B5EF4-FFF2-40B4-BE49-F238E27FC236}">
                  <a16:creationId xmlns:a16="http://schemas.microsoft.com/office/drawing/2014/main" id="{1214986E-374D-40E1-8DE6-466937149181}"/>
                </a:ext>
              </a:extLst>
            </p:cNvPr>
            <p:cNvSpPr/>
            <p:nvPr/>
          </p:nvSpPr>
          <p:spPr>
            <a:xfrm rot="10800000" flipH="1">
              <a:off x="5114906" y="2351777"/>
              <a:ext cx="1962189" cy="460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chemeClr val="tx2"/>
              </a:solidFill>
              <a:prstDash val="sysDash"/>
              <a:round/>
              <a:headEnd type="oval" w="med" len="med"/>
              <a:tailEnd type="triangle" w="med" len="med"/>
            </a:ln>
            <a:effectLst/>
          </p:spPr>
          <p:txBody>
            <a:bodyPr wrap="square" lIns="91440" tIns="45720" rIns="91440" bIns="45720" numCol="1" anchor="ctr">
              <a:normAutofit fontScale="325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defRPr sz="8000">
                  <a:solidFill>
                    <a:srgbClr val="53585F"/>
                  </a:solidFill>
                </a:defRPr>
              </a:pPr>
              <a:endParaRPr dirty="0"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8" name="ïś1îdê">
              <a:extLst>
                <a:ext uri="{FF2B5EF4-FFF2-40B4-BE49-F238E27FC236}">
                  <a16:creationId xmlns:a16="http://schemas.microsoft.com/office/drawing/2014/main" id="{BC91C735-D4FF-4651-B715-7F6E170436AE}"/>
                </a:ext>
              </a:extLst>
            </p:cNvPr>
            <p:cNvSpPr/>
            <p:nvPr/>
          </p:nvSpPr>
          <p:spPr>
            <a:xfrm>
              <a:off x="5871790" y="2484732"/>
              <a:ext cx="448420" cy="468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203" extrusionOk="0">
                  <a:moveTo>
                    <a:pt x="14324" y="3544"/>
                  </a:moveTo>
                  <a:cubicBezTo>
                    <a:pt x="15314" y="3202"/>
                    <a:pt x="15854" y="2173"/>
                    <a:pt x="15494" y="1230"/>
                  </a:cubicBezTo>
                  <a:cubicBezTo>
                    <a:pt x="15134" y="202"/>
                    <a:pt x="13964" y="-227"/>
                    <a:pt x="12974" y="116"/>
                  </a:cubicBezTo>
                  <a:cubicBezTo>
                    <a:pt x="11984" y="459"/>
                    <a:pt x="11534" y="1487"/>
                    <a:pt x="11894" y="2430"/>
                  </a:cubicBezTo>
                  <a:cubicBezTo>
                    <a:pt x="12254" y="3373"/>
                    <a:pt x="13334" y="3887"/>
                    <a:pt x="14324" y="3544"/>
                  </a:cubicBezTo>
                  <a:close/>
                  <a:moveTo>
                    <a:pt x="21074" y="4659"/>
                  </a:moveTo>
                  <a:cubicBezTo>
                    <a:pt x="20624" y="4230"/>
                    <a:pt x="19994" y="4144"/>
                    <a:pt x="19544" y="4487"/>
                  </a:cubicBezTo>
                  <a:cubicBezTo>
                    <a:pt x="16934" y="6544"/>
                    <a:pt x="16934" y="6544"/>
                    <a:pt x="16934" y="6544"/>
                  </a:cubicBezTo>
                  <a:cubicBezTo>
                    <a:pt x="13244" y="4402"/>
                    <a:pt x="13244" y="4402"/>
                    <a:pt x="13244" y="4402"/>
                  </a:cubicBezTo>
                  <a:cubicBezTo>
                    <a:pt x="13064" y="4230"/>
                    <a:pt x="12884" y="4144"/>
                    <a:pt x="12704" y="4059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254" y="3887"/>
                    <a:pt x="11984" y="3887"/>
                    <a:pt x="11624" y="3973"/>
                  </a:cubicBezTo>
                  <a:cubicBezTo>
                    <a:pt x="11624" y="3887"/>
                    <a:pt x="11624" y="3887"/>
                    <a:pt x="11624" y="3887"/>
                  </a:cubicBezTo>
                  <a:cubicBezTo>
                    <a:pt x="6044" y="5687"/>
                    <a:pt x="6044" y="5687"/>
                    <a:pt x="6044" y="5687"/>
                  </a:cubicBezTo>
                  <a:cubicBezTo>
                    <a:pt x="5594" y="5773"/>
                    <a:pt x="5234" y="6202"/>
                    <a:pt x="5234" y="6716"/>
                  </a:cubicBezTo>
                  <a:cubicBezTo>
                    <a:pt x="5234" y="10659"/>
                    <a:pt x="5234" y="10659"/>
                    <a:pt x="5234" y="10659"/>
                  </a:cubicBezTo>
                  <a:cubicBezTo>
                    <a:pt x="5234" y="11173"/>
                    <a:pt x="5684" y="11687"/>
                    <a:pt x="6314" y="11687"/>
                  </a:cubicBezTo>
                  <a:cubicBezTo>
                    <a:pt x="6944" y="11687"/>
                    <a:pt x="7394" y="11173"/>
                    <a:pt x="7394" y="10659"/>
                  </a:cubicBezTo>
                  <a:cubicBezTo>
                    <a:pt x="7394" y="7487"/>
                    <a:pt x="7394" y="7487"/>
                    <a:pt x="7394" y="7487"/>
                  </a:cubicBezTo>
                  <a:cubicBezTo>
                    <a:pt x="9464" y="6802"/>
                    <a:pt x="9464" y="6802"/>
                    <a:pt x="9464" y="6802"/>
                  </a:cubicBezTo>
                  <a:cubicBezTo>
                    <a:pt x="7934" y="10573"/>
                    <a:pt x="7934" y="10573"/>
                    <a:pt x="7934" y="10573"/>
                  </a:cubicBezTo>
                  <a:cubicBezTo>
                    <a:pt x="7664" y="11087"/>
                    <a:pt x="7754" y="11602"/>
                    <a:pt x="8024" y="12116"/>
                  </a:cubicBezTo>
                  <a:cubicBezTo>
                    <a:pt x="7304" y="13659"/>
                    <a:pt x="7304" y="13659"/>
                    <a:pt x="7304" y="13659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454" y="13573"/>
                    <a:pt x="1094" y="13830"/>
                    <a:pt x="914" y="14259"/>
                  </a:cubicBezTo>
                  <a:cubicBezTo>
                    <a:pt x="104" y="15887"/>
                    <a:pt x="104" y="15887"/>
                    <a:pt x="104" y="15887"/>
                  </a:cubicBezTo>
                  <a:cubicBezTo>
                    <a:pt x="-166" y="16487"/>
                    <a:pt x="104" y="17173"/>
                    <a:pt x="734" y="17430"/>
                  </a:cubicBezTo>
                  <a:cubicBezTo>
                    <a:pt x="1364" y="17687"/>
                    <a:pt x="2084" y="17430"/>
                    <a:pt x="2354" y="16830"/>
                  </a:cubicBezTo>
                  <a:cubicBezTo>
                    <a:pt x="2804" y="15887"/>
                    <a:pt x="2804" y="15887"/>
                    <a:pt x="2804" y="15887"/>
                  </a:cubicBezTo>
                  <a:cubicBezTo>
                    <a:pt x="7934" y="15973"/>
                    <a:pt x="7934" y="15973"/>
                    <a:pt x="7934" y="15973"/>
                  </a:cubicBezTo>
                  <a:cubicBezTo>
                    <a:pt x="8474" y="16059"/>
                    <a:pt x="8924" y="15802"/>
                    <a:pt x="9194" y="15287"/>
                  </a:cubicBezTo>
                  <a:cubicBezTo>
                    <a:pt x="10094" y="13402"/>
                    <a:pt x="10094" y="13402"/>
                    <a:pt x="10094" y="13402"/>
                  </a:cubicBezTo>
                  <a:cubicBezTo>
                    <a:pt x="12434" y="14344"/>
                    <a:pt x="12434" y="14344"/>
                    <a:pt x="12434" y="14344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704" y="20002"/>
                    <a:pt x="12974" y="20344"/>
                    <a:pt x="13424" y="20516"/>
                  </a:cubicBezTo>
                  <a:cubicBezTo>
                    <a:pt x="15044" y="21116"/>
                    <a:pt x="15044" y="21116"/>
                    <a:pt x="15044" y="21116"/>
                  </a:cubicBezTo>
                  <a:cubicBezTo>
                    <a:pt x="15674" y="21373"/>
                    <a:pt x="16394" y="21030"/>
                    <a:pt x="16664" y="20430"/>
                  </a:cubicBezTo>
                  <a:cubicBezTo>
                    <a:pt x="16934" y="19830"/>
                    <a:pt x="16574" y="19144"/>
                    <a:pt x="15944" y="18887"/>
                  </a:cubicBezTo>
                  <a:cubicBezTo>
                    <a:pt x="15134" y="18544"/>
                    <a:pt x="15134" y="18544"/>
                    <a:pt x="15134" y="18544"/>
                  </a:cubicBezTo>
                  <a:cubicBezTo>
                    <a:pt x="14954" y="13487"/>
                    <a:pt x="14954" y="13487"/>
                    <a:pt x="14954" y="13487"/>
                  </a:cubicBezTo>
                  <a:cubicBezTo>
                    <a:pt x="14954" y="13487"/>
                    <a:pt x="14954" y="13402"/>
                    <a:pt x="14954" y="13402"/>
                  </a:cubicBezTo>
                  <a:cubicBezTo>
                    <a:pt x="14954" y="13402"/>
                    <a:pt x="14954" y="13402"/>
                    <a:pt x="14954" y="13402"/>
                  </a:cubicBezTo>
                  <a:cubicBezTo>
                    <a:pt x="14954" y="12973"/>
                    <a:pt x="14594" y="12544"/>
                    <a:pt x="14144" y="12373"/>
                  </a:cubicBezTo>
                  <a:cubicBezTo>
                    <a:pt x="11894" y="11002"/>
                    <a:pt x="11894" y="11002"/>
                    <a:pt x="11894" y="11002"/>
                  </a:cubicBezTo>
                  <a:cubicBezTo>
                    <a:pt x="13514" y="6973"/>
                    <a:pt x="13514" y="6973"/>
                    <a:pt x="13514" y="6973"/>
                  </a:cubicBezTo>
                  <a:cubicBezTo>
                    <a:pt x="16394" y="8687"/>
                    <a:pt x="16394" y="8687"/>
                    <a:pt x="16394" y="8687"/>
                  </a:cubicBezTo>
                  <a:cubicBezTo>
                    <a:pt x="16844" y="8944"/>
                    <a:pt x="17384" y="8944"/>
                    <a:pt x="17744" y="8602"/>
                  </a:cubicBezTo>
                  <a:cubicBezTo>
                    <a:pt x="20894" y="6116"/>
                    <a:pt x="20894" y="6116"/>
                    <a:pt x="20894" y="6116"/>
                  </a:cubicBezTo>
                  <a:cubicBezTo>
                    <a:pt x="21344" y="5687"/>
                    <a:pt x="21434" y="5087"/>
                    <a:pt x="21074" y="4659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t">
              <a:normAutofit fontScale="925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59" name="íşlídê">
            <a:extLst>
              <a:ext uri="{FF2B5EF4-FFF2-40B4-BE49-F238E27FC236}">
                <a16:creationId xmlns:a16="http://schemas.microsoft.com/office/drawing/2014/main" id="{05A7C45E-BAC3-46BB-A5D0-A0920231D31F}"/>
              </a:ext>
            </a:extLst>
          </p:cNvPr>
          <p:cNvGrpSpPr/>
          <p:nvPr/>
        </p:nvGrpSpPr>
        <p:grpSpPr>
          <a:xfrm>
            <a:off x="7670194" y="1932315"/>
            <a:ext cx="1962189" cy="601448"/>
            <a:chOff x="7838149" y="1937699"/>
            <a:chExt cx="1962189" cy="601448"/>
          </a:xfrm>
        </p:grpSpPr>
        <p:sp>
          <p:nvSpPr>
            <p:cNvPr id="60" name="ï$1iḑé">
              <a:extLst>
                <a:ext uri="{FF2B5EF4-FFF2-40B4-BE49-F238E27FC236}">
                  <a16:creationId xmlns:a16="http://schemas.microsoft.com/office/drawing/2014/main" id="{D142EFE1-150F-4290-B5FA-22988AE0265B}"/>
                </a:ext>
              </a:extLst>
            </p:cNvPr>
            <p:cNvSpPr/>
            <p:nvPr/>
          </p:nvSpPr>
          <p:spPr>
            <a:xfrm rot="10800000" flipH="1">
              <a:off x="7838149" y="1937699"/>
              <a:ext cx="1962189" cy="460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chemeClr val="tx2"/>
              </a:solidFill>
              <a:prstDash val="sysDash"/>
              <a:round/>
              <a:headEnd type="oval" w="med" len="med"/>
              <a:tailEnd type="triangle" w="med" len="med"/>
            </a:ln>
            <a:effectLst/>
          </p:spPr>
          <p:txBody>
            <a:bodyPr wrap="square" lIns="91440" tIns="45720" rIns="91440" bIns="45720" numCol="1" anchor="ctr">
              <a:normAutofit fontScale="325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defRPr sz="8000">
                  <a:solidFill>
                    <a:srgbClr val="53585F"/>
                  </a:solidFill>
                </a:defRPr>
              </a:pPr>
              <a:endParaRPr dirty="0"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61" name="íṧḷîḓe">
              <a:extLst>
                <a:ext uri="{FF2B5EF4-FFF2-40B4-BE49-F238E27FC236}">
                  <a16:creationId xmlns:a16="http://schemas.microsoft.com/office/drawing/2014/main" id="{A113344D-4679-44D1-8847-2CAAA31F751D}"/>
                </a:ext>
              </a:extLst>
            </p:cNvPr>
            <p:cNvSpPr/>
            <p:nvPr/>
          </p:nvSpPr>
          <p:spPr>
            <a:xfrm>
              <a:off x="8595033" y="2070655"/>
              <a:ext cx="448420" cy="468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203" extrusionOk="0">
                  <a:moveTo>
                    <a:pt x="14324" y="3544"/>
                  </a:moveTo>
                  <a:cubicBezTo>
                    <a:pt x="15314" y="3202"/>
                    <a:pt x="15854" y="2173"/>
                    <a:pt x="15494" y="1230"/>
                  </a:cubicBezTo>
                  <a:cubicBezTo>
                    <a:pt x="15134" y="202"/>
                    <a:pt x="13964" y="-227"/>
                    <a:pt x="12974" y="116"/>
                  </a:cubicBezTo>
                  <a:cubicBezTo>
                    <a:pt x="11984" y="459"/>
                    <a:pt x="11534" y="1487"/>
                    <a:pt x="11894" y="2430"/>
                  </a:cubicBezTo>
                  <a:cubicBezTo>
                    <a:pt x="12254" y="3373"/>
                    <a:pt x="13334" y="3887"/>
                    <a:pt x="14324" y="3544"/>
                  </a:cubicBezTo>
                  <a:close/>
                  <a:moveTo>
                    <a:pt x="21074" y="4659"/>
                  </a:moveTo>
                  <a:cubicBezTo>
                    <a:pt x="20624" y="4230"/>
                    <a:pt x="19994" y="4144"/>
                    <a:pt x="19544" y="4487"/>
                  </a:cubicBezTo>
                  <a:cubicBezTo>
                    <a:pt x="16934" y="6544"/>
                    <a:pt x="16934" y="6544"/>
                    <a:pt x="16934" y="6544"/>
                  </a:cubicBezTo>
                  <a:cubicBezTo>
                    <a:pt x="13244" y="4402"/>
                    <a:pt x="13244" y="4402"/>
                    <a:pt x="13244" y="4402"/>
                  </a:cubicBezTo>
                  <a:cubicBezTo>
                    <a:pt x="13064" y="4230"/>
                    <a:pt x="12884" y="4144"/>
                    <a:pt x="12704" y="4059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254" y="3887"/>
                    <a:pt x="11984" y="3887"/>
                    <a:pt x="11624" y="3973"/>
                  </a:cubicBezTo>
                  <a:cubicBezTo>
                    <a:pt x="11624" y="3887"/>
                    <a:pt x="11624" y="3887"/>
                    <a:pt x="11624" y="3887"/>
                  </a:cubicBezTo>
                  <a:cubicBezTo>
                    <a:pt x="6044" y="5687"/>
                    <a:pt x="6044" y="5687"/>
                    <a:pt x="6044" y="5687"/>
                  </a:cubicBezTo>
                  <a:cubicBezTo>
                    <a:pt x="5594" y="5773"/>
                    <a:pt x="5234" y="6202"/>
                    <a:pt x="5234" y="6716"/>
                  </a:cubicBezTo>
                  <a:cubicBezTo>
                    <a:pt x="5234" y="10659"/>
                    <a:pt x="5234" y="10659"/>
                    <a:pt x="5234" y="10659"/>
                  </a:cubicBezTo>
                  <a:cubicBezTo>
                    <a:pt x="5234" y="11173"/>
                    <a:pt x="5684" y="11687"/>
                    <a:pt x="6314" y="11687"/>
                  </a:cubicBezTo>
                  <a:cubicBezTo>
                    <a:pt x="6944" y="11687"/>
                    <a:pt x="7394" y="11173"/>
                    <a:pt x="7394" y="10659"/>
                  </a:cubicBezTo>
                  <a:cubicBezTo>
                    <a:pt x="7394" y="7487"/>
                    <a:pt x="7394" y="7487"/>
                    <a:pt x="7394" y="7487"/>
                  </a:cubicBezTo>
                  <a:cubicBezTo>
                    <a:pt x="9464" y="6802"/>
                    <a:pt x="9464" y="6802"/>
                    <a:pt x="9464" y="6802"/>
                  </a:cubicBezTo>
                  <a:cubicBezTo>
                    <a:pt x="7934" y="10573"/>
                    <a:pt x="7934" y="10573"/>
                    <a:pt x="7934" y="10573"/>
                  </a:cubicBezTo>
                  <a:cubicBezTo>
                    <a:pt x="7664" y="11087"/>
                    <a:pt x="7754" y="11602"/>
                    <a:pt x="8024" y="12116"/>
                  </a:cubicBezTo>
                  <a:cubicBezTo>
                    <a:pt x="7304" y="13659"/>
                    <a:pt x="7304" y="13659"/>
                    <a:pt x="7304" y="13659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454" y="13573"/>
                    <a:pt x="1094" y="13830"/>
                    <a:pt x="914" y="14259"/>
                  </a:cubicBezTo>
                  <a:cubicBezTo>
                    <a:pt x="104" y="15887"/>
                    <a:pt x="104" y="15887"/>
                    <a:pt x="104" y="15887"/>
                  </a:cubicBezTo>
                  <a:cubicBezTo>
                    <a:pt x="-166" y="16487"/>
                    <a:pt x="104" y="17173"/>
                    <a:pt x="734" y="17430"/>
                  </a:cubicBezTo>
                  <a:cubicBezTo>
                    <a:pt x="1364" y="17687"/>
                    <a:pt x="2084" y="17430"/>
                    <a:pt x="2354" y="16830"/>
                  </a:cubicBezTo>
                  <a:cubicBezTo>
                    <a:pt x="2804" y="15887"/>
                    <a:pt x="2804" y="15887"/>
                    <a:pt x="2804" y="15887"/>
                  </a:cubicBezTo>
                  <a:cubicBezTo>
                    <a:pt x="7934" y="15973"/>
                    <a:pt x="7934" y="15973"/>
                    <a:pt x="7934" y="15973"/>
                  </a:cubicBezTo>
                  <a:cubicBezTo>
                    <a:pt x="8474" y="16059"/>
                    <a:pt x="8924" y="15802"/>
                    <a:pt x="9194" y="15287"/>
                  </a:cubicBezTo>
                  <a:cubicBezTo>
                    <a:pt x="10094" y="13402"/>
                    <a:pt x="10094" y="13402"/>
                    <a:pt x="10094" y="13402"/>
                  </a:cubicBezTo>
                  <a:cubicBezTo>
                    <a:pt x="12434" y="14344"/>
                    <a:pt x="12434" y="14344"/>
                    <a:pt x="12434" y="14344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704" y="20002"/>
                    <a:pt x="12974" y="20344"/>
                    <a:pt x="13424" y="20516"/>
                  </a:cubicBezTo>
                  <a:cubicBezTo>
                    <a:pt x="15044" y="21116"/>
                    <a:pt x="15044" y="21116"/>
                    <a:pt x="15044" y="21116"/>
                  </a:cubicBezTo>
                  <a:cubicBezTo>
                    <a:pt x="15674" y="21373"/>
                    <a:pt x="16394" y="21030"/>
                    <a:pt x="16664" y="20430"/>
                  </a:cubicBezTo>
                  <a:cubicBezTo>
                    <a:pt x="16934" y="19830"/>
                    <a:pt x="16574" y="19144"/>
                    <a:pt x="15944" y="18887"/>
                  </a:cubicBezTo>
                  <a:cubicBezTo>
                    <a:pt x="15134" y="18544"/>
                    <a:pt x="15134" y="18544"/>
                    <a:pt x="15134" y="18544"/>
                  </a:cubicBezTo>
                  <a:cubicBezTo>
                    <a:pt x="14954" y="13487"/>
                    <a:pt x="14954" y="13487"/>
                    <a:pt x="14954" y="13487"/>
                  </a:cubicBezTo>
                  <a:cubicBezTo>
                    <a:pt x="14954" y="13487"/>
                    <a:pt x="14954" y="13402"/>
                    <a:pt x="14954" y="13402"/>
                  </a:cubicBezTo>
                  <a:cubicBezTo>
                    <a:pt x="14954" y="13402"/>
                    <a:pt x="14954" y="13402"/>
                    <a:pt x="14954" y="13402"/>
                  </a:cubicBezTo>
                  <a:cubicBezTo>
                    <a:pt x="14954" y="12973"/>
                    <a:pt x="14594" y="12544"/>
                    <a:pt x="14144" y="12373"/>
                  </a:cubicBezTo>
                  <a:cubicBezTo>
                    <a:pt x="11894" y="11002"/>
                    <a:pt x="11894" y="11002"/>
                    <a:pt x="11894" y="11002"/>
                  </a:cubicBezTo>
                  <a:cubicBezTo>
                    <a:pt x="13514" y="6973"/>
                    <a:pt x="13514" y="6973"/>
                    <a:pt x="13514" y="6973"/>
                  </a:cubicBezTo>
                  <a:cubicBezTo>
                    <a:pt x="16394" y="8687"/>
                    <a:pt x="16394" y="8687"/>
                    <a:pt x="16394" y="8687"/>
                  </a:cubicBezTo>
                  <a:cubicBezTo>
                    <a:pt x="16844" y="8944"/>
                    <a:pt x="17384" y="8944"/>
                    <a:pt x="17744" y="8602"/>
                  </a:cubicBezTo>
                  <a:cubicBezTo>
                    <a:pt x="20894" y="6116"/>
                    <a:pt x="20894" y="6116"/>
                    <a:pt x="20894" y="6116"/>
                  </a:cubicBezTo>
                  <a:cubicBezTo>
                    <a:pt x="21344" y="5687"/>
                    <a:pt x="21434" y="5087"/>
                    <a:pt x="21074" y="4659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t">
              <a:normAutofit fontScale="925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1648E84D-D2A3-4ECB-8983-0CC591DC288F}"/>
              </a:ext>
            </a:extLst>
          </p:cNvPr>
          <p:cNvSpPr txBox="1"/>
          <p:nvPr/>
        </p:nvSpPr>
        <p:spPr>
          <a:xfrm>
            <a:off x="472723" y="5364223"/>
            <a:ext cx="2616133" cy="73866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200" b="1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Established in Beijing</a:t>
            </a:r>
          </a:p>
        </p:txBody>
      </p:sp>
      <p:sp>
        <p:nvSpPr>
          <p:cNvPr id="65" name="Rectangle 65">
            <a:extLst>
              <a:ext uri="{FF2B5EF4-FFF2-40B4-BE49-F238E27FC236}">
                <a16:creationId xmlns:a16="http://schemas.microsoft.com/office/drawing/2014/main" id="{05359552-F7CA-47AF-840F-5CC531CB7736}"/>
              </a:ext>
            </a:extLst>
          </p:cNvPr>
          <p:cNvSpPr/>
          <p:nvPr/>
        </p:nvSpPr>
        <p:spPr>
          <a:xfrm>
            <a:off x="675999" y="4783492"/>
            <a:ext cx="2356002" cy="795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chemeClr val="accent1"/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2011</a:t>
            </a:r>
          </a:p>
          <a:p>
            <a:pPr algn="ctr">
              <a:lnSpc>
                <a:spcPct val="120000"/>
              </a:lnSpc>
            </a:pP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思源黑体" panose="020B0500000000000000" pitchFamily="34" charset="-122"/>
              <a:cs typeface="Angsana New" panose="02020603050405020304" pitchFamily="18" charset="-34"/>
              <a:sym typeface="思源黑体" panose="020B0500000000000000" pitchFamily="34" charset="-122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70373E9-BB1C-4039-AD09-F0D774C92228}"/>
              </a:ext>
            </a:extLst>
          </p:cNvPr>
          <p:cNvSpPr/>
          <p:nvPr/>
        </p:nvSpPr>
        <p:spPr>
          <a:xfrm>
            <a:off x="3319932" y="4726397"/>
            <a:ext cx="2356002" cy="718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dirty="0">
                <a:solidFill>
                  <a:schemeClr val="accent4"/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2013</a:t>
            </a:r>
            <a:endParaRPr lang="zh-CN" altLang="en-US" sz="3600" dirty="0">
              <a:solidFill>
                <a:schemeClr val="accent4"/>
              </a:solidFill>
              <a:latin typeface="Helvetica" pitchFamily="2" charset="0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67" name="Rectangle 65">
            <a:extLst>
              <a:ext uri="{FF2B5EF4-FFF2-40B4-BE49-F238E27FC236}">
                <a16:creationId xmlns:a16="http://schemas.microsoft.com/office/drawing/2014/main" id="{4FE04BE9-5A10-4BF9-AD66-38053E8BD5B6}"/>
              </a:ext>
            </a:extLst>
          </p:cNvPr>
          <p:cNvSpPr/>
          <p:nvPr/>
        </p:nvSpPr>
        <p:spPr>
          <a:xfrm>
            <a:off x="6111666" y="4692830"/>
            <a:ext cx="2356002" cy="787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00" dirty="0">
                <a:solidFill>
                  <a:schemeClr val="accent3"/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2021</a:t>
            </a:r>
            <a:endParaRPr lang="zh-CN" altLang="en-US" sz="4000" dirty="0">
              <a:solidFill>
                <a:schemeClr val="accent3"/>
              </a:solidFill>
              <a:latin typeface="Helvetica" pitchFamily="2" charset="0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68" name="Rectangle 65">
            <a:extLst>
              <a:ext uri="{FF2B5EF4-FFF2-40B4-BE49-F238E27FC236}">
                <a16:creationId xmlns:a16="http://schemas.microsoft.com/office/drawing/2014/main" id="{00771409-6E69-43E1-8233-477174554DD8}"/>
              </a:ext>
            </a:extLst>
          </p:cNvPr>
          <p:cNvSpPr/>
          <p:nvPr/>
        </p:nvSpPr>
        <p:spPr>
          <a:xfrm>
            <a:off x="8870067" y="4588947"/>
            <a:ext cx="2356002" cy="1164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800" dirty="0">
                <a:solidFill>
                  <a:schemeClr val="accent4"/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2023</a:t>
            </a:r>
            <a:endParaRPr lang="zh-CN" altLang="en-US" sz="4800" dirty="0">
              <a:solidFill>
                <a:schemeClr val="accent4"/>
              </a:solidFill>
              <a:latin typeface="Helvetica" pitchFamily="2" charset="0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思源黑体" panose="020B0500000000000000" pitchFamily="34" charset="-122"/>
              <a:cs typeface="Angsana New" panose="02020603050405020304" pitchFamily="18" charset="-34"/>
              <a:sym typeface="思源黑体" panose="020B0500000000000000" pitchFamily="34" charset="-122"/>
            </a:endParaRPr>
          </a:p>
        </p:txBody>
      </p:sp>
      <p:grpSp>
        <p:nvGrpSpPr>
          <p:cNvPr id="72" name="组 6">
            <a:extLst>
              <a:ext uri="{FF2B5EF4-FFF2-40B4-BE49-F238E27FC236}">
                <a16:creationId xmlns:a16="http://schemas.microsoft.com/office/drawing/2014/main" id="{158962BC-6990-4E0A-9B38-8F3196B80BB3}"/>
              </a:ext>
            </a:extLst>
          </p:cNvPr>
          <p:cNvGrpSpPr/>
          <p:nvPr/>
        </p:nvGrpSpPr>
        <p:grpSpPr>
          <a:xfrm>
            <a:off x="6016724" y="235617"/>
            <a:ext cx="1813097" cy="435429"/>
            <a:chOff x="5631543" y="159657"/>
            <a:chExt cx="1611086" cy="435429"/>
          </a:xfrm>
          <a:solidFill>
            <a:srgbClr val="7AC861"/>
          </a:solidFill>
        </p:grpSpPr>
        <p:sp>
          <p:nvSpPr>
            <p:cNvPr id="73" name="平行四边形 72">
              <a:extLst>
                <a:ext uri="{FF2B5EF4-FFF2-40B4-BE49-F238E27FC236}">
                  <a16:creationId xmlns:a16="http://schemas.microsoft.com/office/drawing/2014/main" id="{EE880414-96EF-4BA2-8F5F-788144A52861}"/>
                </a:ext>
              </a:extLst>
            </p:cNvPr>
            <p:cNvSpPr/>
            <p:nvPr/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Helvetica" pitchFamily="2" charset="0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3E7D78FE-6EBA-4FEB-901B-AC09AC62FA97}"/>
                </a:ext>
              </a:extLst>
            </p:cNvPr>
            <p:cNvSpPr txBox="1"/>
            <p:nvPr/>
          </p:nvSpPr>
          <p:spPr>
            <a:xfrm>
              <a:off x="5682273" y="212190"/>
              <a:ext cx="1484510" cy="338554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kumimoji="1" lang="en-US" altLang="zh-CN" sz="1600" dirty="0">
                  <a:solidFill>
                    <a:schemeClr val="bg1"/>
                  </a:solidFill>
                  <a:latin typeface="Helvetica" pitchFamily="2" charset="0"/>
                  <a:ea typeface="Source Han Sans CN" charset="-122"/>
                  <a:cs typeface="Arial" panose="020B0604020202020204" pitchFamily="34" charset="0"/>
                </a:rPr>
                <a:t>Brief Introduction</a:t>
              </a:r>
            </a:p>
          </p:txBody>
        </p:sp>
      </p:grpSp>
      <p:sp>
        <p:nvSpPr>
          <p:cNvPr id="75" name="平行四边形 74">
            <a:extLst>
              <a:ext uri="{FF2B5EF4-FFF2-40B4-BE49-F238E27FC236}">
                <a16:creationId xmlns:a16="http://schemas.microsoft.com/office/drawing/2014/main" id="{BE579744-CC4F-4DC9-8564-666CA0D88C73}"/>
              </a:ext>
            </a:extLst>
          </p:cNvPr>
          <p:cNvSpPr/>
          <p:nvPr/>
        </p:nvSpPr>
        <p:spPr>
          <a:xfrm>
            <a:off x="8051438" y="230943"/>
            <a:ext cx="1813098" cy="435429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76" name="平行四边形 75">
            <a:extLst>
              <a:ext uri="{FF2B5EF4-FFF2-40B4-BE49-F238E27FC236}">
                <a16:creationId xmlns:a16="http://schemas.microsoft.com/office/drawing/2014/main" id="{A71F0444-70C4-4DD6-867F-AE0D5788B31B}"/>
              </a:ext>
            </a:extLst>
          </p:cNvPr>
          <p:cNvSpPr/>
          <p:nvPr/>
        </p:nvSpPr>
        <p:spPr>
          <a:xfrm>
            <a:off x="10086149" y="230153"/>
            <a:ext cx="1813098" cy="435429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77" name="任意多边形: 形状 5">
            <a:extLst>
              <a:ext uri="{FF2B5EF4-FFF2-40B4-BE49-F238E27FC236}">
                <a16:creationId xmlns:a16="http://schemas.microsoft.com/office/drawing/2014/main" id="{908BA035-AE5A-4B84-9CDC-C3D93148C0AB}"/>
              </a:ext>
            </a:extLst>
          </p:cNvPr>
          <p:cNvSpPr/>
          <p:nvPr/>
        </p:nvSpPr>
        <p:spPr>
          <a:xfrm rot="5400000">
            <a:off x="203098" y="204688"/>
            <a:ext cx="876303" cy="466928"/>
          </a:xfrm>
          <a:custGeom>
            <a:avLst/>
            <a:gdLst>
              <a:gd name="connsiteX0" fmla="*/ 0 w 876303"/>
              <a:gd name="connsiteY0" fmla="*/ 466927 h 466928"/>
              <a:gd name="connsiteX1" fmla="*/ 0 w 876303"/>
              <a:gd name="connsiteY1" fmla="*/ 0 h 466928"/>
              <a:gd name="connsiteX2" fmla="*/ 642839 w 876303"/>
              <a:gd name="connsiteY2" fmla="*/ 0 h 466928"/>
              <a:gd name="connsiteX3" fmla="*/ 876303 w 876303"/>
              <a:gd name="connsiteY3" fmla="*/ 233464 h 466928"/>
              <a:gd name="connsiteX4" fmla="*/ 876302 w 876303"/>
              <a:gd name="connsiteY4" fmla="*/ 233464 h 466928"/>
              <a:gd name="connsiteX5" fmla="*/ 642838 w 876303"/>
              <a:gd name="connsiteY5" fmla="*/ 466928 h 46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303" h="466928">
                <a:moveTo>
                  <a:pt x="0" y="466927"/>
                </a:moveTo>
                <a:lnTo>
                  <a:pt x="0" y="0"/>
                </a:lnTo>
                <a:lnTo>
                  <a:pt x="642839" y="0"/>
                </a:lnTo>
                <a:cubicBezTo>
                  <a:pt x="771778" y="0"/>
                  <a:pt x="876303" y="104525"/>
                  <a:pt x="876303" y="233464"/>
                </a:cubicBezTo>
                <a:lnTo>
                  <a:pt x="876302" y="233464"/>
                </a:lnTo>
                <a:cubicBezTo>
                  <a:pt x="876302" y="362403"/>
                  <a:pt x="771777" y="466928"/>
                  <a:pt x="642838" y="466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03DC98D3-40CF-4DA6-818D-59A5339FF7E5}"/>
              </a:ext>
            </a:extLst>
          </p:cNvPr>
          <p:cNvSpPr/>
          <p:nvPr/>
        </p:nvSpPr>
        <p:spPr>
          <a:xfrm>
            <a:off x="468110" y="469108"/>
            <a:ext cx="346278" cy="346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79" name="椭圆 7">
            <a:extLst>
              <a:ext uri="{FF2B5EF4-FFF2-40B4-BE49-F238E27FC236}">
                <a16:creationId xmlns:a16="http://schemas.microsoft.com/office/drawing/2014/main" id="{3EFE49E7-66DD-41AE-A794-4E32A2E6C418}"/>
              </a:ext>
            </a:extLst>
          </p:cNvPr>
          <p:cNvSpPr/>
          <p:nvPr/>
        </p:nvSpPr>
        <p:spPr>
          <a:xfrm>
            <a:off x="534771" y="545238"/>
            <a:ext cx="212956" cy="194018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3A1037DA-3980-43E7-BFE4-6E6DEF532265}"/>
              </a:ext>
            </a:extLst>
          </p:cNvPr>
          <p:cNvSpPr txBox="1"/>
          <p:nvPr/>
        </p:nvSpPr>
        <p:spPr>
          <a:xfrm>
            <a:off x="1009702" y="159657"/>
            <a:ext cx="3600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1"/>
                </a:solidFill>
                <a:latin typeface="Helvetica" pitchFamily="2" charset="0"/>
                <a:ea typeface="Source Han Sans CN" charset="-122"/>
                <a:cs typeface="Source Han Sans CN" charset="-122"/>
              </a:rPr>
              <a:t>About the Company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7107C7B2-36B2-4527-BBCF-E4329677079A}"/>
              </a:ext>
            </a:extLst>
          </p:cNvPr>
          <p:cNvSpPr txBox="1"/>
          <p:nvPr/>
        </p:nvSpPr>
        <p:spPr>
          <a:xfrm>
            <a:off x="8165571" y="278590"/>
            <a:ext cx="1584827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8322C1A8-3A75-450E-AB86-3AE7407A6FD7}"/>
              </a:ext>
            </a:extLst>
          </p:cNvPr>
          <p:cNvSpPr txBox="1"/>
          <p:nvPr/>
        </p:nvSpPr>
        <p:spPr>
          <a:xfrm>
            <a:off x="10143216" y="278590"/>
            <a:ext cx="1698963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Customer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BA87130-F11D-407C-AEB8-2C289A71E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166" y="3962121"/>
            <a:ext cx="592515" cy="59251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BD8EDE-733B-4990-942A-05608758A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427" y="3939468"/>
            <a:ext cx="592515" cy="592515"/>
          </a:xfrm>
          <a:prstGeom prst="rect">
            <a:avLst/>
          </a:prstGeom>
        </p:spPr>
      </p:pic>
      <p:sp>
        <p:nvSpPr>
          <p:cNvPr id="83" name="文本框 82">
            <a:extLst>
              <a:ext uri="{FF2B5EF4-FFF2-40B4-BE49-F238E27FC236}">
                <a16:creationId xmlns:a16="http://schemas.microsoft.com/office/drawing/2014/main" id="{4A8AF639-5BD7-4DE4-8E08-E2D2F13FF57D}"/>
              </a:ext>
            </a:extLst>
          </p:cNvPr>
          <p:cNvSpPr txBox="1"/>
          <p:nvPr/>
        </p:nvSpPr>
        <p:spPr>
          <a:xfrm>
            <a:off x="3137320" y="5455643"/>
            <a:ext cx="3093787" cy="55334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200" b="1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Exclusive agent of </a:t>
            </a:r>
            <a:r>
              <a:rPr lang="en-US" altLang="zh-CN" sz="1200" b="1" dirty="0" err="1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SensL</a:t>
            </a:r>
            <a:r>
              <a:rPr lang="zh-CN" altLang="en-US" sz="1200" b="1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 </a:t>
            </a:r>
            <a:r>
              <a:rPr lang="en-US" altLang="zh-CN" sz="1200" b="1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(now</a:t>
            </a:r>
            <a:r>
              <a:rPr lang="zh-CN" altLang="en-US" sz="1200" b="1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 </a:t>
            </a:r>
            <a:r>
              <a:rPr lang="en-US" altLang="zh-CN" sz="1200" b="1" dirty="0" err="1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onsemi</a:t>
            </a:r>
            <a:r>
              <a:rPr lang="en-US" altLang="zh-CN" sz="1200" b="1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)</a:t>
            </a:r>
            <a:endParaRPr lang="zh-CN" altLang="en-US" sz="1200" b="1" dirty="0">
              <a:solidFill>
                <a:schemeClr val="tx2">
                  <a:lumMod val="50000"/>
                </a:schemeClr>
              </a:solidFill>
              <a:latin typeface="Helvetica" pitchFamily="2" charset="0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9EB58193-3CC8-4C6A-903A-E1B043D9914D}"/>
              </a:ext>
            </a:extLst>
          </p:cNvPr>
          <p:cNvSpPr txBox="1"/>
          <p:nvPr/>
        </p:nvSpPr>
        <p:spPr>
          <a:xfrm>
            <a:off x="6111666" y="5460053"/>
            <a:ext cx="2933296" cy="55334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200" b="1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Add</a:t>
            </a:r>
            <a:r>
              <a:rPr lang="zh-CN" altLang="en-US" sz="1200" b="1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 </a:t>
            </a:r>
            <a:r>
              <a:rPr lang="en-US" altLang="zh-CN" sz="1200" b="1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technology service</a:t>
            </a:r>
            <a:endParaRPr lang="zh-CN" altLang="en-US" sz="1200" b="1" dirty="0">
              <a:solidFill>
                <a:schemeClr val="tx2">
                  <a:lumMod val="50000"/>
                </a:schemeClr>
              </a:solidFill>
              <a:latin typeface="Helvetica" pitchFamily="2" charset="0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0DD91401-EA45-4570-BD45-B80024AFCE77}"/>
              </a:ext>
            </a:extLst>
          </p:cNvPr>
          <p:cNvSpPr txBox="1"/>
          <p:nvPr/>
        </p:nvSpPr>
        <p:spPr>
          <a:xfrm>
            <a:off x="9024124" y="5310425"/>
            <a:ext cx="2705437" cy="1000327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200" b="1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Add intelligent manufacturing service</a:t>
            </a:r>
            <a:endParaRPr lang="zh-CN" altLang="en-US" sz="1200" b="1" dirty="0">
              <a:solidFill>
                <a:schemeClr val="tx2">
                  <a:lumMod val="50000"/>
                </a:schemeClr>
              </a:solidFill>
              <a:latin typeface="Helvetica" pitchFamily="2" charset="0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A0748990-FA6C-466B-8D6E-C8822D4D8125}"/>
              </a:ext>
            </a:extLst>
          </p:cNvPr>
          <p:cNvSpPr txBox="1"/>
          <p:nvPr/>
        </p:nvSpPr>
        <p:spPr>
          <a:xfrm>
            <a:off x="2159908" y="2341137"/>
            <a:ext cx="33141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Distribution Service</a:t>
            </a:r>
            <a:endParaRPr lang="zh-CN" altLang="en-US" sz="2400" dirty="0">
              <a:latin typeface="Helvetica" pitchFamily="2" charset="0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0EDA60F9-02CF-4667-9653-089CC06BF533}"/>
              </a:ext>
            </a:extLst>
          </p:cNvPr>
          <p:cNvSpPr txBox="1"/>
          <p:nvPr/>
        </p:nvSpPr>
        <p:spPr>
          <a:xfrm>
            <a:off x="4915883" y="1880605"/>
            <a:ext cx="2987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Technical Service</a:t>
            </a:r>
            <a:endParaRPr lang="zh-CN" altLang="en-US" sz="2400" dirty="0">
              <a:latin typeface="Helvetica" pitchFamily="2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0F565095-92E3-4BFA-A693-4074C2C0A8C2}"/>
              </a:ext>
            </a:extLst>
          </p:cNvPr>
          <p:cNvSpPr txBox="1"/>
          <p:nvPr/>
        </p:nvSpPr>
        <p:spPr>
          <a:xfrm>
            <a:off x="7670195" y="1436624"/>
            <a:ext cx="3629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  <a:ea typeface="思源黑体" panose="020B0500000000000000" pitchFamily="34" charset="-122"/>
                <a:sym typeface="思源黑体" panose="020B0500000000000000" pitchFamily="34" charset="-122"/>
              </a:rPr>
              <a:t>Intelligent Manufacturing</a:t>
            </a:r>
            <a:endParaRPr lang="zh-CN" altLang="en-US" sz="2400" dirty="0">
              <a:latin typeface="Helvetica" pitchFamily="2" charset="0"/>
            </a:endParaRPr>
          </a:p>
        </p:txBody>
      </p:sp>
      <p:sp>
        <p:nvSpPr>
          <p:cNvPr id="8" name="箭头: 圆角右 7">
            <a:extLst>
              <a:ext uri="{FF2B5EF4-FFF2-40B4-BE49-F238E27FC236}">
                <a16:creationId xmlns:a16="http://schemas.microsoft.com/office/drawing/2014/main" id="{A48106CE-57DA-4310-9658-1A42A066537D}"/>
              </a:ext>
            </a:extLst>
          </p:cNvPr>
          <p:cNvSpPr/>
          <p:nvPr/>
        </p:nvSpPr>
        <p:spPr>
          <a:xfrm>
            <a:off x="2726473" y="2013602"/>
            <a:ext cx="2136208" cy="333668"/>
          </a:xfrm>
          <a:prstGeom prst="bentArrow">
            <a:avLst>
              <a:gd name="adj1" fmla="val 25000"/>
              <a:gd name="adj2" fmla="val 26398"/>
              <a:gd name="adj3" fmla="val 25000"/>
              <a:gd name="adj4" fmla="val 43750"/>
            </a:avLst>
          </a:prstGeom>
          <a:solidFill>
            <a:schemeClr val="accent5"/>
          </a:solidFill>
          <a:ln>
            <a:noFill/>
          </a:ln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endParaRPr lang="zh-CN" altLang="en-US" sz="1400" dirty="0">
              <a:latin typeface="Helvetica" pitchFamily="2" charset="0"/>
            </a:endParaRPr>
          </a:p>
        </p:txBody>
      </p:sp>
      <p:sp>
        <p:nvSpPr>
          <p:cNvPr id="89" name="箭头: 圆角右 88">
            <a:extLst>
              <a:ext uri="{FF2B5EF4-FFF2-40B4-BE49-F238E27FC236}">
                <a16:creationId xmlns:a16="http://schemas.microsoft.com/office/drawing/2014/main" id="{BC978B32-FB11-4E1C-9D94-352F545674C1}"/>
              </a:ext>
            </a:extLst>
          </p:cNvPr>
          <p:cNvSpPr/>
          <p:nvPr/>
        </p:nvSpPr>
        <p:spPr>
          <a:xfrm>
            <a:off x="5523722" y="1590716"/>
            <a:ext cx="2034301" cy="333668"/>
          </a:xfrm>
          <a:prstGeom prst="bentArrow">
            <a:avLst>
              <a:gd name="adj1" fmla="val 24999"/>
              <a:gd name="adj2" fmla="val 25000"/>
              <a:gd name="adj3" fmla="val 25000"/>
              <a:gd name="adj4" fmla="val 38157"/>
            </a:avLst>
          </a:prstGeom>
          <a:solidFill>
            <a:schemeClr val="accent4"/>
          </a:solidFill>
          <a:ln>
            <a:noFill/>
          </a:ln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endParaRPr lang="zh-CN" altLang="en-US" sz="1400" dirty="0">
              <a:latin typeface="Helvetica" pitchFamily="2" charset="0"/>
            </a:endParaRP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E6852A41-1584-4C08-B5F7-1F856F88C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228" y="6316108"/>
            <a:ext cx="2597424" cy="413133"/>
          </a:xfrm>
          <a:prstGeom prst="rect">
            <a:avLst/>
          </a:prstGeom>
        </p:spPr>
      </p:pic>
      <p:sp>
        <p:nvSpPr>
          <p:cNvPr id="69" name="灯片编号占位符 1">
            <a:extLst>
              <a:ext uri="{FF2B5EF4-FFF2-40B4-BE49-F238E27FC236}">
                <a16:creationId xmlns:a16="http://schemas.microsoft.com/office/drawing/2014/main" id="{88D26163-72F4-4BE3-99B3-9FAA219A1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590" y="6439685"/>
            <a:ext cx="381783" cy="365125"/>
          </a:xfrm>
        </p:spPr>
        <p:txBody>
          <a:bodyPr/>
          <a:lstStyle/>
          <a:p>
            <a:fld id="{7FA4700E-A3D0-1040-96D2-6ADDAA04C363}" type="slidenum">
              <a:rPr kumimoji="1" lang="zh-CN" altLang="en-US" sz="1400" smtClean="0">
                <a:solidFill>
                  <a:srgbClr val="4FB399"/>
                </a:solidFill>
              </a:rPr>
              <a:t>4</a:t>
            </a:fld>
            <a:endParaRPr kumimoji="1" lang="zh-CN" altLang="en-US" sz="1400" dirty="0">
              <a:solidFill>
                <a:srgbClr val="4FB399"/>
              </a:solidFill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BC9342E2-9F30-4685-8108-6F20A2257D10}"/>
              </a:ext>
            </a:extLst>
          </p:cNvPr>
          <p:cNvSpPr txBox="1"/>
          <p:nvPr/>
        </p:nvSpPr>
        <p:spPr>
          <a:xfrm>
            <a:off x="4278542" y="6504838"/>
            <a:ext cx="344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Public @ Dual Rainbow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9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DD04181-27C9-4605-ADA3-C81F93824141}"/>
              </a:ext>
            </a:extLst>
          </p:cNvPr>
          <p:cNvSpPr txBox="1"/>
          <p:nvPr/>
        </p:nvSpPr>
        <p:spPr>
          <a:xfrm>
            <a:off x="0" y="16300"/>
            <a:ext cx="5687386" cy="6825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E46E0F7-6C67-4BBF-85E9-9EEC6D8CECEC}"/>
              </a:ext>
            </a:extLst>
          </p:cNvPr>
          <p:cNvGrpSpPr/>
          <p:nvPr/>
        </p:nvGrpSpPr>
        <p:grpSpPr>
          <a:xfrm>
            <a:off x="85755" y="882670"/>
            <a:ext cx="5428353" cy="5410544"/>
            <a:chOff x="-18153" y="-53190"/>
            <a:chExt cx="6006612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7473187-590E-4A5B-AF71-2CF62F298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8153" y="-53190"/>
              <a:ext cx="6006612" cy="6858000"/>
            </a:xfrm>
            <a:prstGeom prst="rect">
              <a:avLst/>
            </a:prstGeom>
          </p:spPr>
        </p:pic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086D8A9A-B0FD-4DFF-A1F2-AF4895C8AA3D}"/>
                </a:ext>
              </a:extLst>
            </p:cNvPr>
            <p:cNvSpPr/>
            <p:nvPr/>
          </p:nvSpPr>
          <p:spPr>
            <a:xfrm>
              <a:off x="277707" y="3799840"/>
              <a:ext cx="2919306" cy="1815253"/>
            </a:xfrm>
            <a:custGeom>
              <a:avLst/>
              <a:gdLst>
                <a:gd name="connsiteX0" fmla="*/ 162560 w 2919306"/>
                <a:gd name="connsiteY0" fmla="*/ 0 h 1815253"/>
                <a:gd name="connsiteX1" fmla="*/ 1882986 w 2919306"/>
                <a:gd name="connsiteY1" fmla="*/ 60960 h 1815253"/>
                <a:gd name="connsiteX2" fmla="*/ 2181013 w 2919306"/>
                <a:gd name="connsiteY2" fmla="*/ 413173 h 1815253"/>
                <a:gd name="connsiteX3" fmla="*/ 2919306 w 2919306"/>
                <a:gd name="connsiteY3" fmla="*/ 1029547 h 1815253"/>
                <a:gd name="connsiteX4" fmla="*/ 2797386 w 2919306"/>
                <a:gd name="connsiteY4" fmla="*/ 1815253 h 1815253"/>
                <a:gd name="connsiteX5" fmla="*/ 0 w 2919306"/>
                <a:gd name="connsiteY5" fmla="*/ 1673013 h 1815253"/>
                <a:gd name="connsiteX6" fmla="*/ 162560 w 2919306"/>
                <a:gd name="connsiteY6" fmla="*/ 0 h 181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9306" h="1815253">
                  <a:moveTo>
                    <a:pt x="162560" y="0"/>
                  </a:moveTo>
                  <a:lnTo>
                    <a:pt x="1882986" y="60960"/>
                  </a:lnTo>
                  <a:lnTo>
                    <a:pt x="2181013" y="413173"/>
                  </a:lnTo>
                  <a:lnTo>
                    <a:pt x="2919306" y="1029547"/>
                  </a:lnTo>
                  <a:lnTo>
                    <a:pt x="2797386" y="1815253"/>
                  </a:lnTo>
                  <a:lnTo>
                    <a:pt x="0" y="1673013"/>
                  </a:lnTo>
                  <a:lnTo>
                    <a:pt x="16256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400" dirty="0"/>
            </a:p>
          </p:txBody>
        </p:sp>
      </p:grpSp>
      <p:sp>
        <p:nvSpPr>
          <p:cNvPr id="19" name="任意多边形: 形状 5"/>
          <p:cNvSpPr/>
          <p:nvPr/>
        </p:nvSpPr>
        <p:spPr>
          <a:xfrm rot="5400000">
            <a:off x="203098" y="204688"/>
            <a:ext cx="876303" cy="466928"/>
          </a:xfrm>
          <a:custGeom>
            <a:avLst/>
            <a:gdLst>
              <a:gd name="connsiteX0" fmla="*/ 0 w 876303"/>
              <a:gd name="connsiteY0" fmla="*/ 466927 h 466928"/>
              <a:gd name="connsiteX1" fmla="*/ 0 w 876303"/>
              <a:gd name="connsiteY1" fmla="*/ 0 h 466928"/>
              <a:gd name="connsiteX2" fmla="*/ 642839 w 876303"/>
              <a:gd name="connsiteY2" fmla="*/ 0 h 466928"/>
              <a:gd name="connsiteX3" fmla="*/ 876303 w 876303"/>
              <a:gd name="connsiteY3" fmla="*/ 233464 h 466928"/>
              <a:gd name="connsiteX4" fmla="*/ 876302 w 876303"/>
              <a:gd name="connsiteY4" fmla="*/ 233464 h 466928"/>
              <a:gd name="connsiteX5" fmla="*/ 642838 w 876303"/>
              <a:gd name="connsiteY5" fmla="*/ 466928 h 46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303" h="466928">
                <a:moveTo>
                  <a:pt x="0" y="466927"/>
                </a:moveTo>
                <a:lnTo>
                  <a:pt x="0" y="0"/>
                </a:lnTo>
                <a:lnTo>
                  <a:pt x="642839" y="0"/>
                </a:lnTo>
                <a:cubicBezTo>
                  <a:pt x="771778" y="0"/>
                  <a:pt x="876303" y="104525"/>
                  <a:pt x="876303" y="233464"/>
                </a:cubicBezTo>
                <a:lnTo>
                  <a:pt x="876302" y="233464"/>
                </a:lnTo>
                <a:cubicBezTo>
                  <a:pt x="876302" y="362403"/>
                  <a:pt x="771777" y="466928"/>
                  <a:pt x="642838" y="466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68110" y="469108"/>
            <a:ext cx="346278" cy="346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23" name="椭圆 7"/>
          <p:cNvSpPr/>
          <p:nvPr/>
        </p:nvSpPr>
        <p:spPr>
          <a:xfrm>
            <a:off x="534771" y="545238"/>
            <a:ext cx="212956" cy="194018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9702" y="159657"/>
            <a:ext cx="3600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1"/>
                </a:solidFill>
                <a:latin typeface="Helvetica" pitchFamily="2" charset="0"/>
                <a:ea typeface="Source Han Sans CN" charset="-122"/>
                <a:cs typeface="Source Han Sans CN" charset="-122"/>
              </a:rPr>
              <a:t>About the Company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C822FE6-96FE-4E90-9852-B01E853B8F46}"/>
              </a:ext>
            </a:extLst>
          </p:cNvPr>
          <p:cNvGrpSpPr/>
          <p:nvPr/>
        </p:nvGrpSpPr>
        <p:grpSpPr>
          <a:xfrm>
            <a:off x="7037523" y="2442703"/>
            <a:ext cx="4281430" cy="707886"/>
            <a:chOff x="7102250" y="1384412"/>
            <a:chExt cx="3918466" cy="707886"/>
          </a:xfrm>
        </p:grpSpPr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706C8D41-ABFE-4F66-967A-AD7155FFA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102250" y="1384412"/>
              <a:ext cx="125195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4000" spc="-200" dirty="0">
                  <a:solidFill>
                    <a:schemeClr val="accent1"/>
                  </a:solidFill>
                  <a:latin typeface="Helvetica" pitchFamily="2" charset="0"/>
                  <a:ea typeface="Source Han Sans CN Normal" charset="-122"/>
                  <a:cs typeface="Source Han Sans CN Normal" charset="-122"/>
                </a:rPr>
                <a:t>2017</a:t>
              </a:r>
              <a:endParaRPr lang="en-US" sz="4000" spc="-200" dirty="0">
                <a:solidFill>
                  <a:schemeClr val="accent1"/>
                </a:solidFill>
                <a:latin typeface="Helvetica" pitchFamily="2" charset="0"/>
                <a:ea typeface="Source Han Sans CN Normal" charset="-122"/>
                <a:cs typeface="Source Han Sans CN Normal" charset="-122"/>
              </a:endParaRP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94B1B472-BC75-4DA4-A639-DB4C0A1B287A}"/>
                </a:ext>
              </a:extLst>
            </p:cNvPr>
            <p:cNvGrpSpPr/>
            <p:nvPr/>
          </p:nvGrpSpPr>
          <p:grpSpPr>
            <a:xfrm>
              <a:off x="8236415" y="1384412"/>
              <a:ext cx="2784301" cy="703478"/>
              <a:chOff x="8236415" y="1384412"/>
              <a:chExt cx="2784301" cy="703478"/>
            </a:xfrm>
          </p:grpSpPr>
          <p:sp>
            <p:nvSpPr>
              <p:cNvPr id="44" name="矩形: 圆角 43">
                <a:extLst>
                  <a:ext uri="{FF2B5EF4-FFF2-40B4-BE49-F238E27FC236}">
                    <a16:creationId xmlns:a16="http://schemas.microsoft.com/office/drawing/2014/main" id="{37AB5F25-7757-4364-9957-0DB0407D8B8D}"/>
                  </a:ext>
                </a:extLst>
              </p:cNvPr>
              <p:cNvSpPr/>
              <p:nvPr/>
            </p:nvSpPr>
            <p:spPr>
              <a:xfrm>
                <a:off x="8236415" y="1384412"/>
                <a:ext cx="2784301" cy="703478"/>
              </a:xfrm>
              <a:prstGeom prst="roundRect">
                <a:avLst/>
              </a:prstGeom>
              <a:solidFill>
                <a:srgbClr val="005171"/>
              </a:solidFill>
              <a:ln>
                <a:noFill/>
              </a:ln>
            </p:spPr>
            <p:txBody>
              <a:bodyPr wrap="square" rtlCol="0" anchor="ctr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400" dirty="0">
                  <a:latin typeface="Helvetica" pitchFamily="2" charset="0"/>
                </a:endParaRPr>
              </a:p>
            </p:txBody>
          </p:sp>
          <p:sp>
            <p:nvSpPr>
              <p:cNvPr id="45" name="TextBox 54">
                <a:extLst>
                  <a:ext uri="{FF2B5EF4-FFF2-40B4-BE49-F238E27FC236}">
                    <a16:creationId xmlns:a16="http://schemas.microsoft.com/office/drawing/2014/main" id="{255220DD-06A0-4AC3-8501-BC4F527572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H="1">
                <a:off x="8281217" y="1430003"/>
                <a:ext cx="267116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b" anchorCtr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panose="020B0604020202020204" pitchFamily="34" charset="0"/>
                    <a:ea typeface="仿宋_GB2312" pitchFamily="1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US" altLang="zh-CN" sz="3200" dirty="0">
                    <a:solidFill>
                      <a:schemeClr val="bg1"/>
                    </a:solidFill>
                    <a:latin typeface="Helvetica" pitchFamily="2" charset="0"/>
                    <a:ea typeface="Source Han Sans CN Normal" charset="-122"/>
                    <a:cs typeface="Source Han Sans CN Normal" charset="-122"/>
                  </a:rPr>
                  <a:t>Guangzhou</a:t>
                </a:r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9529B1C0-F39D-48B7-8A47-E6E034CD323E}"/>
              </a:ext>
            </a:extLst>
          </p:cNvPr>
          <p:cNvGrpSpPr/>
          <p:nvPr/>
        </p:nvGrpSpPr>
        <p:grpSpPr>
          <a:xfrm>
            <a:off x="7037523" y="3271244"/>
            <a:ext cx="4535714" cy="759214"/>
            <a:chOff x="6976281" y="1372292"/>
            <a:chExt cx="4535714" cy="825238"/>
          </a:xfrm>
          <a:solidFill>
            <a:schemeClr val="accent4"/>
          </a:solidFill>
        </p:grpSpPr>
        <p:sp>
          <p:nvSpPr>
            <p:cNvPr id="49" name="TextBox 52">
              <a:extLst>
                <a:ext uri="{FF2B5EF4-FFF2-40B4-BE49-F238E27FC236}">
                  <a16:creationId xmlns:a16="http://schemas.microsoft.com/office/drawing/2014/main" id="{F09340CA-A53F-4BCA-A65D-F608698709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6976281" y="1428083"/>
              <a:ext cx="1406487" cy="76944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4000" spc="-200" dirty="0">
                  <a:solidFill>
                    <a:schemeClr val="accent4"/>
                  </a:solidFill>
                  <a:latin typeface="Helvetica" pitchFamily="2" charset="0"/>
                  <a:ea typeface="Source Han Sans CN Normal" charset="-122"/>
                  <a:cs typeface="Source Han Sans CN Normal" charset="-122"/>
                </a:rPr>
                <a:t>2019</a:t>
              </a:r>
              <a:endParaRPr lang="en-US" sz="4000" spc="-200" dirty="0">
                <a:solidFill>
                  <a:schemeClr val="accent4"/>
                </a:solidFill>
                <a:latin typeface="Helvetica" pitchFamily="2" charset="0"/>
                <a:ea typeface="Source Han Sans CN Normal" charset="-122"/>
                <a:cs typeface="Source Han Sans CN Normal" charset="-122"/>
              </a:endParaRPr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642CE2A7-7D90-4586-9446-76707DB1AC98}"/>
                </a:ext>
              </a:extLst>
            </p:cNvPr>
            <p:cNvGrpSpPr/>
            <p:nvPr/>
          </p:nvGrpSpPr>
          <p:grpSpPr>
            <a:xfrm>
              <a:off x="8218231" y="1372292"/>
              <a:ext cx="3293764" cy="774813"/>
              <a:chOff x="8218231" y="1372292"/>
              <a:chExt cx="3293764" cy="774813"/>
            </a:xfrm>
            <a:grpFill/>
          </p:grpSpPr>
          <p:sp>
            <p:nvSpPr>
              <p:cNvPr id="51" name="矩形: 圆角 50">
                <a:extLst>
                  <a:ext uri="{FF2B5EF4-FFF2-40B4-BE49-F238E27FC236}">
                    <a16:creationId xmlns:a16="http://schemas.microsoft.com/office/drawing/2014/main" id="{77BD1312-FE1E-4C11-8423-6C98D334BD43}"/>
                  </a:ext>
                </a:extLst>
              </p:cNvPr>
              <p:cNvSpPr/>
              <p:nvPr/>
            </p:nvSpPr>
            <p:spPr>
              <a:xfrm>
                <a:off x="8218231" y="1372292"/>
                <a:ext cx="3011045" cy="774813"/>
              </a:xfrm>
              <a:prstGeom prst="round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400" dirty="0">
                  <a:latin typeface="Helvetica" pitchFamily="2" charset="0"/>
                </a:endParaRPr>
              </a:p>
            </p:txBody>
          </p:sp>
          <p:sp>
            <p:nvSpPr>
              <p:cNvPr id="52" name="TextBox 54">
                <a:extLst>
                  <a:ext uri="{FF2B5EF4-FFF2-40B4-BE49-F238E27FC236}">
                    <a16:creationId xmlns:a16="http://schemas.microsoft.com/office/drawing/2014/main" id="{C8FC76A8-3913-4438-A5AB-CA3F478F6B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H="1">
                <a:off x="8295759" y="1438832"/>
                <a:ext cx="3216236" cy="63562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b" anchorCtr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panose="020B0604020202020204" pitchFamily="34" charset="0"/>
                    <a:ea typeface="仿宋_GB2312" pitchFamily="1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US" altLang="zh-CN" sz="3200" dirty="0">
                    <a:solidFill>
                      <a:schemeClr val="bg1"/>
                    </a:solidFill>
                    <a:latin typeface="Helvetica" pitchFamily="2" charset="0"/>
                    <a:ea typeface="Source Han Sans CN Normal" charset="-122"/>
                    <a:cs typeface="Source Han Sans CN Normal" charset="-122"/>
                  </a:rPr>
                  <a:t>Shenzhen</a:t>
                </a:r>
              </a:p>
            </p:txBody>
          </p: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C73273F3-C8E0-4FAA-A6BB-52F7213BA00C}"/>
              </a:ext>
            </a:extLst>
          </p:cNvPr>
          <p:cNvGrpSpPr/>
          <p:nvPr/>
        </p:nvGrpSpPr>
        <p:grpSpPr>
          <a:xfrm>
            <a:off x="6998005" y="4133008"/>
            <a:ext cx="4305581" cy="747659"/>
            <a:chOff x="7055716" y="1384412"/>
            <a:chExt cx="3940569" cy="747659"/>
          </a:xfrm>
        </p:grpSpPr>
        <p:sp>
          <p:nvSpPr>
            <p:cNvPr id="59" name="TextBox 52">
              <a:extLst>
                <a:ext uri="{FF2B5EF4-FFF2-40B4-BE49-F238E27FC236}">
                  <a16:creationId xmlns:a16="http://schemas.microsoft.com/office/drawing/2014/main" id="{92A5EAD4-AA7B-4FA2-9A8A-33F6883913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055716" y="1424185"/>
              <a:ext cx="140648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4000" spc="-200" dirty="0">
                  <a:solidFill>
                    <a:schemeClr val="accent1"/>
                  </a:solidFill>
                  <a:latin typeface="Helvetica" pitchFamily="2" charset="0"/>
                  <a:ea typeface="Source Han Sans CN Normal" charset="-122"/>
                  <a:cs typeface="Source Han Sans CN Normal" charset="-122"/>
                </a:rPr>
                <a:t>2021</a:t>
              </a:r>
              <a:endParaRPr lang="en-US" sz="4000" spc="-200" dirty="0">
                <a:solidFill>
                  <a:schemeClr val="accent1"/>
                </a:solidFill>
                <a:latin typeface="Helvetica" pitchFamily="2" charset="0"/>
                <a:ea typeface="Source Han Sans CN Normal" charset="-122"/>
                <a:cs typeface="Source Han Sans CN Normal" charset="-122"/>
              </a:endParaRP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A052421C-07F8-489E-820C-7D5CC3D5F39D}"/>
                </a:ext>
              </a:extLst>
            </p:cNvPr>
            <p:cNvGrpSpPr/>
            <p:nvPr/>
          </p:nvGrpSpPr>
          <p:grpSpPr>
            <a:xfrm>
              <a:off x="8236415" y="1384412"/>
              <a:ext cx="2759870" cy="703478"/>
              <a:chOff x="8236415" y="1384412"/>
              <a:chExt cx="2759870" cy="703478"/>
            </a:xfrm>
          </p:grpSpPr>
          <p:sp>
            <p:nvSpPr>
              <p:cNvPr id="61" name="矩形: 圆角 60">
                <a:extLst>
                  <a:ext uri="{FF2B5EF4-FFF2-40B4-BE49-F238E27FC236}">
                    <a16:creationId xmlns:a16="http://schemas.microsoft.com/office/drawing/2014/main" id="{3439871A-95EB-4153-A211-9D432CBAA4B1}"/>
                  </a:ext>
                </a:extLst>
              </p:cNvPr>
              <p:cNvSpPr/>
              <p:nvPr/>
            </p:nvSpPr>
            <p:spPr>
              <a:xfrm>
                <a:off x="8236415" y="1384412"/>
                <a:ext cx="2759870" cy="703478"/>
              </a:xfrm>
              <a:prstGeom prst="roundRect">
                <a:avLst/>
              </a:prstGeom>
              <a:solidFill>
                <a:srgbClr val="005171"/>
              </a:solidFill>
              <a:ln>
                <a:noFill/>
              </a:ln>
            </p:spPr>
            <p:txBody>
              <a:bodyPr wrap="square" rtlCol="0" anchor="ctr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400" dirty="0">
                  <a:latin typeface="Helvetica" pitchFamily="2" charset="0"/>
                </a:endParaRPr>
              </a:p>
            </p:txBody>
          </p:sp>
          <p:sp>
            <p:nvSpPr>
              <p:cNvPr id="62" name="TextBox 54">
                <a:extLst>
                  <a:ext uri="{FF2B5EF4-FFF2-40B4-BE49-F238E27FC236}">
                    <a16:creationId xmlns:a16="http://schemas.microsoft.com/office/drawing/2014/main" id="{D8EB0E72-1D5A-4147-989A-9151ABB0C0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H="1">
                <a:off x="8299501" y="1438873"/>
                <a:ext cx="267116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b" anchorCtr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panose="020B0604020202020204" pitchFamily="34" charset="0"/>
                    <a:ea typeface="仿宋_GB2312" pitchFamily="1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US" altLang="zh-CN" sz="3200" dirty="0">
                    <a:solidFill>
                      <a:schemeClr val="bg1"/>
                    </a:solidFill>
                    <a:latin typeface="Helvetica" pitchFamily="2" charset="0"/>
                    <a:ea typeface="Source Han Sans CN Normal" charset="-122"/>
                    <a:cs typeface="Source Han Sans CN Normal" charset="-122"/>
                  </a:rPr>
                  <a:t>Suzhou</a:t>
                </a:r>
              </a:p>
            </p:txBody>
          </p:sp>
        </p:grp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4238AF0-3A5F-48CE-92CB-8DBB9462C7BD}"/>
              </a:ext>
            </a:extLst>
          </p:cNvPr>
          <p:cNvGrpSpPr/>
          <p:nvPr/>
        </p:nvGrpSpPr>
        <p:grpSpPr>
          <a:xfrm>
            <a:off x="6963263" y="4946026"/>
            <a:ext cx="4340324" cy="731950"/>
            <a:chOff x="7004280" y="1403074"/>
            <a:chExt cx="3972367" cy="731950"/>
          </a:xfrm>
          <a:solidFill>
            <a:schemeClr val="accent4"/>
          </a:solidFill>
        </p:grpSpPr>
        <p:sp>
          <p:nvSpPr>
            <p:cNvPr id="64" name="TextBox 52">
              <a:extLst>
                <a:ext uri="{FF2B5EF4-FFF2-40B4-BE49-F238E27FC236}">
                  <a16:creationId xmlns:a16="http://schemas.microsoft.com/office/drawing/2014/main" id="{B71A9A88-12FA-4BC2-9142-67322A86F2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004280" y="1427138"/>
              <a:ext cx="1406487" cy="70788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4000" spc="-200" dirty="0">
                  <a:solidFill>
                    <a:schemeClr val="accent4"/>
                  </a:solidFill>
                  <a:latin typeface="Helvetica" pitchFamily="2" charset="0"/>
                  <a:ea typeface="Source Han Sans CN Normal" charset="-122"/>
                  <a:cs typeface="Source Han Sans CN Normal" charset="-122"/>
                </a:rPr>
                <a:t>2022</a:t>
              </a:r>
              <a:endParaRPr lang="en-US" sz="4000" spc="-200" dirty="0">
                <a:solidFill>
                  <a:schemeClr val="accent4"/>
                </a:solidFill>
                <a:latin typeface="Helvetica" pitchFamily="2" charset="0"/>
                <a:ea typeface="Source Han Sans CN Normal" charset="-122"/>
                <a:cs typeface="Source Han Sans CN Normal" charset="-122"/>
              </a:endParaRPr>
            </a:p>
          </p:txBody>
        </p: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414AF2D2-C057-4D89-96E7-B3932445E441}"/>
                </a:ext>
              </a:extLst>
            </p:cNvPr>
            <p:cNvGrpSpPr/>
            <p:nvPr/>
          </p:nvGrpSpPr>
          <p:grpSpPr>
            <a:xfrm>
              <a:off x="8210795" y="1403074"/>
              <a:ext cx="2765852" cy="703478"/>
              <a:chOff x="8210795" y="1403074"/>
              <a:chExt cx="2765852" cy="703478"/>
            </a:xfrm>
            <a:grpFill/>
          </p:grpSpPr>
          <p:sp>
            <p:nvSpPr>
              <p:cNvPr id="66" name="矩形: 圆角 65">
                <a:extLst>
                  <a:ext uri="{FF2B5EF4-FFF2-40B4-BE49-F238E27FC236}">
                    <a16:creationId xmlns:a16="http://schemas.microsoft.com/office/drawing/2014/main" id="{AB6D32DC-1D5D-4BD1-94FF-AFC81122A0FB}"/>
                  </a:ext>
                </a:extLst>
              </p:cNvPr>
              <p:cNvSpPr/>
              <p:nvPr/>
            </p:nvSpPr>
            <p:spPr>
              <a:xfrm>
                <a:off x="8210795" y="1403074"/>
                <a:ext cx="2765852" cy="703478"/>
              </a:xfrm>
              <a:prstGeom prst="round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400" dirty="0">
                  <a:latin typeface="Helvetica" pitchFamily="2" charset="0"/>
                </a:endParaRPr>
              </a:p>
            </p:txBody>
          </p:sp>
          <p:sp>
            <p:nvSpPr>
              <p:cNvPr id="67" name="TextBox 54">
                <a:extLst>
                  <a:ext uri="{FF2B5EF4-FFF2-40B4-BE49-F238E27FC236}">
                    <a16:creationId xmlns:a16="http://schemas.microsoft.com/office/drawing/2014/main" id="{CFEFB242-C394-4559-A5E0-659084375A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H="1">
                <a:off x="8299500" y="1438873"/>
                <a:ext cx="2531972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b" anchorCtr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panose="020B0604020202020204" pitchFamily="34" charset="0"/>
                    <a:ea typeface="仿宋_GB2312" pitchFamily="1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US" altLang="zh-CN" sz="3200" dirty="0">
                    <a:solidFill>
                      <a:schemeClr val="bg1"/>
                    </a:solidFill>
                    <a:latin typeface="Helvetica" pitchFamily="2" charset="0"/>
                    <a:ea typeface="Source Han Sans CN Normal" charset="-122"/>
                    <a:cs typeface="Source Han Sans CN Normal" charset="-122"/>
                  </a:rPr>
                  <a:t>Wuhan</a:t>
                </a:r>
              </a:p>
            </p:txBody>
          </p:sp>
        </p:grp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10C989D-137B-4F7C-933E-66092452C29B}"/>
              </a:ext>
            </a:extLst>
          </p:cNvPr>
          <p:cNvGrpSpPr/>
          <p:nvPr/>
        </p:nvGrpSpPr>
        <p:grpSpPr>
          <a:xfrm>
            <a:off x="6941538" y="1276064"/>
            <a:ext cx="4380145" cy="826088"/>
            <a:chOff x="6941538" y="1276064"/>
            <a:chExt cx="4380145" cy="826088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9C054D36-827C-4BD9-9858-6C5482F60846}"/>
                </a:ext>
              </a:extLst>
            </p:cNvPr>
            <p:cNvGrpSpPr/>
            <p:nvPr/>
          </p:nvGrpSpPr>
          <p:grpSpPr>
            <a:xfrm>
              <a:off x="6941538" y="1276064"/>
              <a:ext cx="4380145" cy="826088"/>
              <a:chOff x="7127510" y="1258155"/>
              <a:chExt cx="4380145" cy="826088"/>
            </a:xfrm>
          </p:grpSpPr>
          <p:sp>
            <p:nvSpPr>
              <p:cNvPr id="87" name="TextBox 52">
                <a:extLst>
                  <a:ext uri="{FF2B5EF4-FFF2-40B4-BE49-F238E27FC236}">
                    <a16:creationId xmlns:a16="http://schemas.microsoft.com/office/drawing/2014/main" id="{32B2AFB7-86E5-454B-A355-45EDF043AE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H="1">
                <a:off x="7127510" y="1376357"/>
                <a:ext cx="1605853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panose="020B0604020202020204" pitchFamily="34" charset="0"/>
                    <a:ea typeface="仿宋_GB2312" pitchFamily="1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zh-CN" sz="4000" spc="-200" dirty="0">
                    <a:solidFill>
                      <a:srgbClr val="C00000"/>
                    </a:solidFill>
                    <a:latin typeface="Helvetica" pitchFamily="2" charset="0"/>
                    <a:ea typeface="Source Han Sans CN Normal" charset="-122"/>
                    <a:cs typeface="Source Han Sans CN Normal" charset="-122"/>
                  </a:rPr>
                  <a:t>2011</a:t>
                </a:r>
                <a:endParaRPr lang="en-US" sz="4000" spc="-200" dirty="0">
                  <a:solidFill>
                    <a:srgbClr val="C00000"/>
                  </a:solidFill>
                  <a:latin typeface="Helvetica" pitchFamily="2" charset="0"/>
                  <a:ea typeface="Source Han Sans CN Normal" charset="-122"/>
                  <a:cs typeface="Source Han Sans CN Normal" charset="-122"/>
                </a:endParaRPr>
              </a:p>
            </p:txBody>
          </p:sp>
          <p:grpSp>
            <p:nvGrpSpPr>
              <p:cNvPr id="3" name="组合 2">
                <a:extLst>
                  <a:ext uri="{FF2B5EF4-FFF2-40B4-BE49-F238E27FC236}">
                    <a16:creationId xmlns:a16="http://schemas.microsoft.com/office/drawing/2014/main" id="{199F55E1-0123-4D19-8BA1-065EB04A443D}"/>
                  </a:ext>
                </a:extLst>
              </p:cNvPr>
              <p:cNvGrpSpPr/>
              <p:nvPr/>
            </p:nvGrpSpPr>
            <p:grpSpPr>
              <a:xfrm>
                <a:off x="8465446" y="1258155"/>
                <a:ext cx="3042209" cy="774813"/>
                <a:chOff x="8264809" y="1258155"/>
                <a:chExt cx="1818440" cy="774813"/>
              </a:xfrm>
            </p:grpSpPr>
            <p:sp>
              <p:nvSpPr>
                <p:cNvPr id="2" name="矩形: 圆角 1">
                  <a:extLst>
                    <a:ext uri="{FF2B5EF4-FFF2-40B4-BE49-F238E27FC236}">
                      <a16:creationId xmlns:a16="http://schemas.microsoft.com/office/drawing/2014/main" id="{88D4A098-6280-4ED8-9B8F-19A8961673B9}"/>
                    </a:ext>
                  </a:extLst>
                </p:cNvPr>
                <p:cNvSpPr/>
                <p:nvPr/>
              </p:nvSpPr>
              <p:spPr>
                <a:xfrm>
                  <a:off x="8264809" y="1258155"/>
                  <a:ext cx="1818440" cy="774813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wrap="square" rtlCol="0" anchor="ctr">
                  <a:no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endParaRPr lang="zh-CN" altLang="en-US" sz="1400" dirty="0">
                    <a:latin typeface="Helvetica" pitchFamily="2" charset="0"/>
                  </a:endParaRPr>
                </a:p>
              </p:txBody>
            </p:sp>
            <p:sp>
              <p:nvSpPr>
                <p:cNvPr id="89" name="TextBox 54">
                  <a:extLst>
                    <a:ext uri="{FF2B5EF4-FFF2-40B4-BE49-F238E27FC236}">
                      <a16:creationId xmlns:a16="http://schemas.microsoft.com/office/drawing/2014/main" id="{9EE47074-072E-4D09-90C3-79B86A8B83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H="1">
                  <a:off x="8279391" y="1285092"/>
                  <a:ext cx="1621493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b" anchorCtr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panose="020B0604020202020204" pitchFamily="34" charset="0"/>
                      <a:ea typeface="仿宋_GB2312" pitchFamily="1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en-US" altLang="zh-CN" sz="3600" dirty="0">
                      <a:solidFill>
                        <a:schemeClr val="bg1"/>
                      </a:solidFill>
                      <a:latin typeface="Helvetica" pitchFamily="2" charset="0"/>
                      <a:ea typeface="Source Han Sans CN Normal" charset="-122"/>
                      <a:cs typeface="Source Han Sans CN Normal" charset="-122"/>
                    </a:rPr>
                    <a:t>Beijing</a:t>
                  </a:r>
                </a:p>
              </p:txBody>
            </p:sp>
          </p:grp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3C3DD06-13C9-42BA-9744-468DC89D3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1359" y="1379726"/>
              <a:ext cx="548581" cy="548581"/>
            </a:xfrm>
            <a:prstGeom prst="rect">
              <a:avLst/>
            </a:prstGeom>
          </p:spPr>
        </p:pic>
      </p:grpSp>
      <p:pic>
        <p:nvPicPr>
          <p:cNvPr id="46" name="图片 45">
            <a:extLst>
              <a:ext uri="{FF2B5EF4-FFF2-40B4-BE49-F238E27FC236}">
                <a16:creationId xmlns:a16="http://schemas.microsoft.com/office/drawing/2014/main" id="{7880FE96-E136-4850-8115-63946759C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228" y="6316108"/>
            <a:ext cx="2597424" cy="413133"/>
          </a:xfrm>
          <a:prstGeom prst="rect">
            <a:avLst/>
          </a:prstGeom>
        </p:spPr>
      </p:pic>
      <p:sp>
        <p:nvSpPr>
          <p:cNvPr id="53" name="灯片编号占位符 1">
            <a:extLst>
              <a:ext uri="{FF2B5EF4-FFF2-40B4-BE49-F238E27FC236}">
                <a16:creationId xmlns:a16="http://schemas.microsoft.com/office/drawing/2014/main" id="{ACEBA371-9EFF-473A-922F-0E4802BF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590" y="6439685"/>
            <a:ext cx="381783" cy="365125"/>
          </a:xfrm>
        </p:spPr>
        <p:txBody>
          <a:bodyPr/>
          <a:lstStyle/>
          <a:p>
            <a:fld id="{7FA4700E-A3D0-1040-96D2-6ADDAA04C363}" type="slidenum">
              <a:rPr kumimoji="1" lang="zh-CN" altLang="en-US" sz="1400" smtClean="0">
                <a:solidFill>
                  <a:srgbClr val="4FB399"/>
                </a:solidFill>
              </a:rPr>
              <a:t>5</a:t>
            </a:fld>
            <a:endParaRPr kumimoji="1" lang="zh-CN" altLang="en-US" sz="1400" dirty="0">
              <a:solidFill>
                <a:srgbClr val="4FB399"/>
              </a:solidFill>
            </a:endParaRPr>
          </a:p>
        </p:txBody>
      </p:sp>
      <p:grpSp>
        <p:nvGrpSpPr>
          <p:cNvPr id="54" name="组 6">
            <a:extLst>
              <a:ext uri="{FF2B5EF4-FFF2-40B4-BE49-F238E27FC236}">
                <a16:creationId xmlns:a16="http://schemas.microsoft.com/office/drawing/2014/main" id="{47030DDB-FE13-4116-AEFF-C9AF163FF5B8}"/>
              </a:ext>
            </a:extLst>
          </p:cNvPr>
          <p:cNvGrpSpPr/>
          <p:nvPr/>
        </p:nvGrpSpPr>
        <p:grpSpPr>
          <a:xfrm>
            <a:off x="6016724" y="235617"/>
            <a:ext cx="1813097" cy="435429"/>
            <a:chOff x="5631543" y="159657"/>
            <a:chExt cx="1611086" cy="435429"/>
          </a:xfrm>
          <a:solidFill>
            <a:srgbClr val="A6A6A6"/>
          </a:solidFill>
        </p:grpSpPr>
        <p:sp>
          <p:nvSpPr>
            <p:cNvPr id="55" name="平行四边形 54">
              <a:extLst>
                <a:ext uri="{FF2B5EF4-FFF2-40B4-BE49-F238E27FC236}">
                  <a16:creationId xmlns:a16="http://schemas.microsoft.com/office/drawing/2014/main" id="{BFE8AE14-A354-4B1C-9B16-1C57C03082D9}"/>
                </a:ext>
              </a:extLst>
            </p:cNvPr>
            <p:cNvSpPr/>
            <p:nvPr/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Helvetica" pitchFamily="2" charset="0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E7DFC745-BAD4-4939-95B5-458EB092DE75}"/>
                </a:ext>
              </a:extLst>
            </p:cNvPr>
            <p:cNvSpPr txBox="1"/>
            <p:nvPr/>
          </p:nvSpPr>
          <p:spPr>
            <a:xfrm>
              <a:off x="5682273" y="212190"/>
              <a:ext cx="1484510" cy="338554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kumimoji="1" lang="en-US" altLang="zh-CN" sz="1600" dirty="0">
                  <a:solidFill>
                    <a:schemeClr val="bg1"/>
                  </a:solidFill>
                  <a:latin typeface="Helvetica" pitchFamily="2" charset="0"/>
                  <a:ea typeface="Source Han Sans CN" charset="-122"/>
                  <a:cs typeface="Arial" panose="020B0604020202020204" pitchFamily="34" charset="0"/>
                </a:rPr>
                <a:t>Brief Introduction</a:t>
              </a:r>
            </a:p>
          </p:txBody>
        </p:sp>
      </p:grpSp>
      <p:sp>
        <p:nvSpPr>
          <p:cNvPr id="57" name="平行四边形 56">
            <a:extLst>
              <a:ext uri="{FF2B5EF4-FFF2-40B4-BE49-F238E27FC236}">
                <a16:creationId xmlns:a16="http://schemas.microsoft.com/office/drawing/2014/main" id="{D81046EE-3091-465C-8562-275C65016ECB}"/>
              </a:ext>
            </a:extLst>
          </p:cNvPr>
          <p:cNvSpPr/>
          <p:nvPr/>
        </p:nvSpPr>
        <p:spPr>
          <a:xfrm>
            <a:off x="8051438" y="230943"/>
            <a:ext cx="1813098" cy="435429"/>
          </a:xfrm>
          <a:prstGeom prst="parallelogram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68" name="平行四边形 67">
            <a:extLst>
              <a:ext uri="{FF2B5EF4-FFF2-40B4-BE49-F238E27FC236}">
                <a16:creationId xmlns:a16="http://schemas.microsoft.com/office/drawing/2014/main" id="{40E64A31-84CB-4642-990C-C98908D67D5E}"/>
              </a:ext>
            </a:extLst>
          </p:cNvPr>
          <p:cNvSpPr/>
          <p:nvPr/>
        </p:nvSpPr>
        <p:spPr>
          <a:xfrm>
            <a:off x="10086149" y="230153"/>
            <a:ext cx="1813098" cy="435429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23217CF2-1147-4AA8-8A70-F32A824321FF}"/>
              </a:ext>
            </a:extLst>
          </p:cNvPr>
          <p:cNvSpPr txBox="1"/>
          <p:nvPr/>
        </p:nvSpPr>
        <p:spPr>
          <a:xfrm>
            <a:off x="8165571" y="278590"/>
            <a:ext cx="1584827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B393B31C-7130-4AAD-B263-9722D16A1176}"/>
              </a:ext>
            </a:extLst>
          </p:cNvPr>
          <p:cNvSpPr txBox="1"/>
          <p:nvPr/>
        </p:nvSpPr>
        <p:spPr>
          <a:xfrm>
            <a:off x="10143216" y="278590"/>
            <a:ext cx="1698963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Customer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88B320EB-1B8E-4463-843E-80F434DC8B8E}"/>
              </a:ext>
            </a:extLst>
          </p:cNvPr>
          <p:cNvSpPr txBox="1"/>
          <p:nvPr/>
        </p:nvSpPr>
        <p:spPr>
          <a:xfrm>
            <a:off x="4278542" y="6504838"/>
            <a:ext cx="344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Public @ Dual Rainbow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4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/>
        </p:nvSpPr>
        <p:spPr>
          <a:xfrm>
            <a:off x="10086149" y="230153"/>
            <a:ext cx="1813098" cy="435429"/>
          </a:xfrm>
          <a:prstGeom prst="parallelogram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Helvetica" pitchFamily="2" charset="0"/>
            </a:endParaRPr>
          </a:p>
        </p:txBody>
      </p:sp>
      <p:sp>
        <p:nvSpPr>
          <p:cNvPr id="19" name="任意多边形: 形状 5"/>
          <p:cNvSpPr/>
          <p:nvPr/>
        </p:nvSpPr>
        <p:spPr>
          <a:xfrm rot="5400000">
            <a:off x="203098" y="204688"/>
            <a:ext cx="876303" cy="466928"/>
          </a:xfrm>
          <a:custGeom>
            <a:avLst/>
            <a:gdLst>
              <a:gd name="connsiteX0" fmla="*/ 0 w 876303"/>
              <a:gd name="connsiteY0" fmla="*/ 466927 h 466928"/>
              <a:gd name="connsiteX1" fmla="*/ 0 w 876303"/>
              <a:gd name="connsiteY1" fmla="*/ 0 h 466928"/>
              <a:gd name="connsiteX2" fmla="*/ 642839 w 876303"/>
              <a:gd name="connsiteY2" fmla="*/ 0 h 466928"/>
              <a:gd name="connsiteX3" fmla="*/ 876303 w 876303"/>
              <a:gd name="connsiteY3" fmla="*/ 233464 h 466928"/>
              <a:gd name="connsiteX4" fmla="*/ 876302 w 876303"/>
              <a:gd name="connsiteY4" fmla="*/ 233464 h 466928"/>
              <a:gd name="connsiteX5" fmla="*/ 642838 w 876303"/>
              <a:gd name="connsiteY5" fmla="*/ 466928 h 46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303" h="466928">
                <a:moveTo>
                  <a:pt x="0" y="466927"/>
                </a:moveTo>
                <a:lnTo>
                  <a:pt x="0" y="0"/>
                </a:lnTo>
                <a:lnTo>
                  <a:pt x="642839" y="0"/>
                </a:lnTo>
                <a:cubicBezTo>
                  <a:pt x="771778" y="0"/>
                  <a:pt x="876303" y="104525"/>
                  <a:pt x="876303" y="233464"/>
                </a:cubicBezTo>
                <a:lnTo>
                  <a:pt x="876302" y="233464"/>
                </a:lnTo>
                <a:cubicBezTo>
                  <a:pt x="876302" y="362403"/>
                  <a:pt x="771777" y="466928"/>
                  <a:pt x="642838" y="466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68110" y="469108"/>
            <a:ext cx="346278" cy="346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23" name="椭圆 7"/>
          <p:cNvSpPr/>
          <p:nvPr/>
        </p:nvSpPr>
        <p:spPr>
          <a:xfrm>
            <a:off x="534771" y="545238"/>
            <a:ext cx="212956" cy="194018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9702" y="159657"/>
            <a:ext cx="3600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1"/>
                </a:solidFill>
                <a:latin typeface="Helvetica" pitchFamily="2" charset="0"/>
                <a:ea typeface="Source Han Sans CN" charset="-122"/>
                <a:cs typeface="Source Han Sans CN" charset="-122"/>
              </a:rPr>
              <a:t>About the Company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8921B94-0B19-4A2E-855A-CE7A1B72D6FA}"/>
              </a:ext>
            </a:extLst>
          </p:cNvPr>
          <p:cNvGrpSpPr/>
          <p:nvPr/>
        </p:nvGrpSpPr>
        <p:grpSpPr>
          <a:xfrm>
            <a:off x="1135162" y="1619021"/>
            <a:ext cx="2633783" cy="1317986"/>
            <a:chOff x="1135162" y="1619021"/>
            <a:chExt cx="2633783" cy="1317986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9BE2B7E8-4FF9-45F7-AC8B-BF19D850221A}"/>
                </a:ext>
              </a:extLst>
            </p:cNvPr>
            <p:cNvGrpSpPr/>
            <p:nvPr/>
          </p:nvGrpSpPr>
          <p:grpSpPr>
            <a:xfrm>
              <a:off x="1135162" y="1619021"/>
              <a:ext cx="2633783" cy="1317986"/>
              <a:chOff x="1135162" y="1619021"/>
              <a:chExt cx="2633783" cy="131798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4CC9634-9140-4E8C-8929-C3DFF13B5C4C}"/>
                  </a:ext>
                </a:extLst>
              </p:cNvPr>
              <p:cNvSpPr/>
              <p:nvPr/>
            </p:nvSpPr>
            <p:spPr bwMode="auto">
              <a:xfrm>
                <a:off x="1135162" y="2709150"/>
                <a:ext cx="2633783" cy="227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marL="0" marR="0" lvl="0" indent="0" algn="ctr" defTabSz="91440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dirty="0">
                    <a:solidFill>
                      <a:schemeClr val="accent1"/>
                    </a:solidFill>
                    <a:latin typeface="Helvetica" pitchFamily="2" charset="0"/>
                    <a:ea typeface="+mj-ea"/>
                    <a:sym typeface="Bebas Neue" charset="0"/>
                  </a:rPr>
                  <a:t>College &amp; University</a:t>
                </a:r>
                <a:endParaRPr lang="zh-CN" altLang="en-US" dirty="0">
                  <a:solidFill>
                    <a:schemeClr val="accent1"/>
                  </a:solidFill>
                  <a:latin typeface="Helvetica" pitchFamily="2" charset="0"/>
                  <a:ea typeface="+mj-ea"/>
                  <a:sym typeface="Bebas Neue" charset="0"/>
                </a:endParaRPr>
              </a:p>
            </p:txBody>
          </p:sp>
          <p:grpSp>
            <p:nvGrpSpPr>
              <p:cNvPr id="38" name="组合 29">
                <a:extLst>
                  <a:ext uri="{FF2B5EF4-FFF2-40B4-BE49-F238E27FC236}">
                    <a16:creationId xmlns:a16="http://schemas.microsoft.com/office/drawing/2014/main" id="{E708ABE7-9A63-4F68-A724-A5D6C72A7439}"/>
                  </a:ext>
                </a:extLst>
              </p:cNvPr>
              <p:cNvGrpSpPr/>
              <p:nvPr/>
            </p:nvGrpSpPr>
            <p:grpSpPr>
              <a:xfrm>
                <a:off x="2152048" y="1619021"/>
                <a:ext cx="817991" cy="817989"/>
                <a:chOff x="304800" y="673100"/>
                <a:chExt cx="4000500" cy="4000500"/>
              </a:xfrm>
              <a:effectLst/>
            </p:grpSpPr>
            <p:sp>
              <p:nvSpPr>
                <p:cNvPr id="39" name="同心圆 41">
                  <a:extLst>
                    <a:ext uri="{FF2B5EF4-FFF2-40B4-BE49-F238E27FC236}">
                      <a16:creationId xmlns:a16="http://schemas.microsoft.com/office/drawing/2014/main" id="{B35067AA-C776-4C62-BF10-2F4E8988A460}"/>
                    </a:ext>
                  </a:extLst>
                </p:cNvPr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0" name="椭圆 39">
                  <a:extLst>
                    <a:ext uri="{FF2B5EF4-FFF2-40B4-BE49-F238E27FC236}">
                      <a16:creationId xmlns:a16="http://schemas.microsoft.com/office/drawing/2014/main" id="{61A2575D-A644-4516-AF77-6F92FEEDDE37}"/>
                    </a:ext>
                  </a:extLst>
                </p:cNvPr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939CC8EA-C6F0-4930-82E6-75AB7DFC4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8815" y="1843196"/>
              <a:ext cx="404455" cy="370219"/>
            </a:xfrm>
            <a:custGeom>
              <a:avLst/>
              <a:gdLst>
                <a:gd name="T0" fmla="*/ 31 w 177"/>
                <a:gd name="T1" fmla="*/ 94 h 164"/>
                <a:gd name="T2" fmla="*/ 19 w 177"/>
                <a:gd name="T3" fmla="*/ 94 h 164"/>
                <a:gd name="T4" fmla="*/ 1 w 177"/>
                <a:gd name="T5" fmla="*/ 79 h 164"/>
                <a:gd name="T6" fmla="*/ 12 w 177"/>
                <a:gd name="T7" fmla="*/ 47 h 164"/>
                <a:gd name="T8" fmla="*/ 36 w 177"/>
                <a:gd name="T9" fmla="*/ 55 h 164"/>
                <a:gd name="T10" fmla="*/ 48 w 177"/>
                <a:gd name="T11" fmla="*/ 52 h 164"/>
                <a:gd name="T12" fmla="*/ 48 w 177"/>
                <a:gd name="T13" fmla="*/ 59 h 164"/>
                <a:gd name="T14" fmla="*/ 55 w 177"/>
                <a:gd name="T15" fmla="*/ 82 h 164"/>
                <a:gd name="T16" fmla="*/ 31 w 177"/>
                <a:gd name="T17" fmla="*/ 94 h 164"/>
                <a:gd name="T18" fmla="*/ 36 w 177"/>
                <a:gd name="T19" fmla="*/ 47 h 164"/>
                <a:gd name="T20" fmla="*/ 12 w 177"/>
                <a:gd name="T21" fmla="*/ 23 h 164"/>
                <a:gd name="T22" fmla="*/ 36 w 177"/>
                <a:gd name="T23" fmla="*/ 0 h 164"/>
                <a:gd name="T24" fmla="*/ 59 w 177"/>
                <a:gd name="T25" fmla="*/ 23 h 164"/>
                <a:gd name="T26" fmla="*/ 36 w 177"/>
                <a:gd name="T27" fmla="*/ 47 h 164"/>
                <a:gd name="T28" fmla="*/ 129 w 177"/>
                <a:gd name="T29" fmla="*/ 164 h 164"/>
                <a:gd name="T30" fmla="*/ 49 w 177"/>
                <a:gd name="T31" fmla="*/ 164 h 164"/>
                <a:gd name="T32" fmla="*/ 24 w 177"/>
                <a:gd name="T33" fmla="*/ 140 h 164"/>
                <a:gd name="T34" fmla="*/ 56 w 177"/>
                <a:gd name="T35" fmla="*/ 88 h 164"/>
                <a:gd name="T36" fmla="*/ 89 w 177"/>
                <a:gd name="T37" fmla="*/ 101 h 164"/>
                <a:gd name="T38" fmla="*/ 121 w 177"/>
                <a:gd name="T39" fmla="*/ 88 h 164"/>
                <a:gd name="T40" fmla="*/ 153 w 177"/>
                <a:gd name="T41" fmla="*/ 140 h 164"/>
                <a:gd name="T42" fmla="*/ 129 w 177"/>
                <a:gd name="T43" fmla="*/ 164 h 164"/>
                <a:gd name="T44" fmla="*/ 89 w 177"/>
                <a:gd name="T45" fmla="*/ 94 h 164"/>
                <a:gd name="T46" fmla="*/ 53 w 177"/>
                <a:gd name="T47" fmla="*/ 59 h 164"/>
                <a:gd name="T48" fmla="*/ 89 w 177"/>
                <a:gd name="T49" fmla="*/ 23 h 164"/>
                <a:gd name="T50" fmla="*/ 124 w 177"/>
                <a:gd name="T51" fmla="*/ 59 h 164"/>
                <a:gd name="T52" fmla="*/ 89 w 177"/>
                <a:gd name="T53" fmla="*/ 94 h 164"/>
                <a:gd name="T54" fmla="*/ 141 w 177"/>
                <a:gd name="T55" fmla="*/ 47 h 164"/>
                <a:gd name="T56" fmla="*/ 118 w 177"/>
                <a:gd name="T57" fmla="*/ 23 h 164"/>
                <a:gd name="T58" fmla="*/ 141 w 177"/>
                <a:gd name="T59" fmla="*/ 0 h 164"/>
                <a:gd name="T60" fmla="*/ 165 w 177"/>
                <a:gd name="T61" fmla="*/ 23 h 164"/>
                <a:gd name="T62" fmla="*/ 141 w 177"/>
                <a:gd name="T63" fmla="*/ 47 h 164"/>
                <a:gd name="T64" fmla="*/ 159 w 177"/>
                <a:gd name="T65" fmla="*/ 94 h 164"/>
                <a:gd name="T66" fmla="*/ 146 w 177"/>
                <a:gd name="T67" fmla="*/ 94 h 164"/>
                <a:gd name="T68" fmla="*/ 122 w 177"/>
                <a:gd name="T69" fmla="*/ 82 h 164"/>
                <a:gd name="T70" fmla="*/ 130 w 177"/>
                <a:gd name="T71" fmla="*/ 59 h 164"/>
                <a:gd name="T72" fmla="*/ 129 w 177"/>
                <a:gd name="T73" fmla="*/ 52 h 164"/>
                <a:gd name="T74" fmla="*/ 141 w 177"/>
                <a:gd name="T75" fmla="*/ 55 h 164"/>
                <a:gd name="T76" fmla="*/ 165 w 177"/>
                <a:gd name="T77" fmla="*/ 47 h 164"/>
                <a:gd name="T78" fmla="*/ 177 w 177"/>
                <a:gd name="T79" fmla="*/ 79 h 164"/>
                <a:gd name="T80" fmla="*/ 159 w 177"/>
                <a:gd name="T81" fmla="*/ 9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7" h="164">
                  <a:moveTo>
                    <a:pt x="31" y="94"/>
                  </a:moveTo>
                  <a:cubicBezTo>
                    <a:pt x="19" y="94"/>
                    <a:pt x="19" y="94"/>
                    <a:pt x="19" y="94"/>
                  </a:cubicBezTo>
                  <a:cubicBezTo>
                    <a:pt x="9" y="94"/>
                    <a:pt x="1" y="89"/>
                    <a:pt x="1" y="79"/>
                  </a:cubicBezTo>
                  <a:cubicBezTo>
                    <a:pt x="1" y="72"/>
                    <a:pt x="0" y="47"/>
                    <a:pt x="12" y="47"/>
                  </a:cubicBezTo>
                  <a:cubicBezTo>
                    <a:pt x="14" y="47"/>
                    <a:pt x="24" y="55"/>
                    <a:pt x="36" y="55"/>
                  </a:cubicBezTo>
                  <a:cubicBezTo>
                    <a:pt x="40" y="55"/>
                    <a:pt x="44" y="54"/>
                    <a:pt x="48" y="52"/>
                  </a:cubicBezTo>
                  <a:cubicBezTo>
                    <a:pt x="48" y="54"/>
                    <a:pt x="48" y="57"/>
                    <a:pt x="48" y="59"/>
                  </a:cubicBezTo>
                  <a:cubicBezTo>
                    <a:pt x="48" y="67"/>
                    <a:pt x="50" y="75"/>
                    <a:pt x="55" y="82"/>
                  </a:cubicBezTo>
                  <a:cubicBezTo>
                    <a:pt x="46" y="82"/>
                    <a:pt x="37" y="86"/>
                    <a:pt x="31" y="94"/>
                  </a:cubicBezTo>
                  <a:close/>
                  <a:moveTo>
                    <a:pt x="36" y="47"/>
                  </a:moveTo>
                  <a:cubicBezTo>
                    <a:pt x="23" y="47"/>
                    <a:pt x="12" y="36"/>
                    <a:pt x="12" y="23"/>
                  </a:cubicBezTo>
                  <a:cubicBezTo>
                    <a:pt x="12" y="10"/>
                    <a:pt x="23" y="0"/>
                    <a:pt x="36" y="0"/>
                  </a:cubicBezTo>
                  <a:cubicBezTo>
                    <a:pt x="49" y="0"/>
                    <a:pt x="59" y="10"/>
                    <a:pt x="59" y="23"/>
                  </a:cubicBezTo>
                  <a:cubicBezTo>
                    <a:pt x="59" y="36"/>
                    <a:pt x="49" y="47"/>
                    <a:pt x="36" y="47"/>
                  </a:cubicBezTo>
                  <a:close/>
                  <a:moveTo>
                    <a:pt x="129" y="164"/>
                  </a:moveTo>
                  <a:cubicBezTo>
                    <a:pt x="49" y="164"/>
                    <a:pt x="49" y="164"/>
                    <a:pt x="49" y="164"/>
                  </a:cubicBezTo>
                  <a:cubicBezTo>
                    <a:pt x="34" y="164"/>
                    <a:pt x="24" y="155"/>
                    <a:pt x="24" y="140"/>
                  </a:cubicBezTo>
                  <a:cubicBezTo>
                    <a:pt x="24" y="120"/>
                    <a:pt x="29" y="88"/>
                    <a:pt x="56" y="88"/>
                  </a:cubicBezTo>
                  <a:cubicBezTo>
                    <a:pt x="59" y="88"/>
                    <a:pt x="70" y="101"/>
                    <a:pt x="89" y="101"/>
                  </a:cubicBezTo>
                  <a:cubicBezTo>
                    <a:pt x="107" y="101"/>
                    <a:pt x="118" y="88"/>
                    <a:pt x="121" y="88"/>
                  </a:cubicBezTo>
                  <a:cubicBezTo>
                    <a:pt x="148" y="88"/>
                    <a:pt x="153" y="120"/>
                    <a:pt x="153" y="140"/>
                  </a:cubicBezTo>
                  <a:cubicBezTo>
                    <a:pt x="153" y="155"/>
                    <a:pt x="143" y="164"/>
                    <a:pt x="129" y="164"/>
                  </a:cubicBezTo>
                  <a:close/>
                  <a:moveTo>
                    <a:pt x="89" y="94"/>
                  </a:moveTo>
                  <a:cubicBezTo>
                    <a:pt x="69" y="94"/>
                    <a:pt x="53" y="78"/>
                    <a:pt x="53" y="59"/>
                  </a:cubicBezTo>
                  <a:cubicBezTo>
                    <a:pt x="53" y="39"/>
                    <a:pt x="69" y="23"/>
                    <a:pt x="89" y="23"/>
                  </a:cubicBezTo>
                  <a:cubicBezTo>
                    <a:pt x="108" y="23"/>
                    <a:pt x="124" y="39"/>
                    <a:pt x="124" y="59"/>
                  </a:cubicBezTo>
                  <a:cubicBezTo>
                    <a:pt x="124" y="78"/>
                    <a:pt x="108" y="94"/>
                    <a:pt x="89" y="94"/>
                  </a:cubicBezTo>
                  <a:close/>
                  <a:moveTo>
                    <a:pt x="141" y="47"/>
                  </a:moveTo>
                  <a:cubicBezTo>
                    <a:pt x="128" y="47"/>
                    <a:pt x="118" y="36"/>
                    <a:pt x="118" y="23"/>
                  </a:cubicBezTo>
                  <a:cubicBezTo>
                    <a:pt x="118" y="10"/>
                    <a:pt x="128" y="0"/>
                    <a:pt x="141" y="0"/>
                  </a:cubicBezTo>
                  <a:cubicBezTo>
                    <a:pt x="154" y="0"/>
                    <a:pt x="165" y="10"/>
                    <a:pt x="165" y="23"/>
                  </a:cubicBezTo>
                  <a:cubicBezTo>
                    <a:pt x="165" y="36"/>
                    <a:pt x="154" y="47"/>
                    <a:pt x="141" y="47"/>
                  </a:cubicBezTo>
                  <a:close/>
                  <a:moveTo>
                    <a:pt x="159" y="94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140" y="86"/>
                    <a:pt x="132" y="82"/>
                    <a:pt x="122" y="82"/>
                  </a:cubicBezTo>
                  <a:cubicBezTo>
                    <a:pt x="127" y="75"/>
                    <a:pt x="130" y="67"/>
                    <a:pt x="130" y="59"/>
                  </a:cubicBezTo>
                  <a:cubicBezTo>
                    <a:pt x="130" y="57"/>
                    <a:pt x="129" y="54"/>
                    <a:pt x="129" y="52"/>
                  </a:cubicBezTo>
                  <a:cubicBezTo>
                    <a:pt x="133" y="54"/>
                    <a:pt x="137" y="55"/>
                    <a:pt x="141" y="55"/>
                  </a:cubicBezTo>
                  <a:cubicBezTo>
                    <a:pt x="154" y="55"/>
                    <a:pt x="163" y="47"/>
                    <a:pt x="165" y="47"/>
                  </a:cubicBezTo>
                  <a:cubicBezTo>
                    <a:pt x="177" y="47"/>
                    <a:pt x="177" y="72"/>
                    <a:pt x="177" y="79"/>
                  </a:cubicBezTo>
                  <a:cubicBezTo>
                    <a:pt x="177" y="89"/>
                    <a:pt x="168" y="94"/>
                    <a:pt x="159" y="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35" kern="0" dirty="0">
                <a:solidFill>
                  <a:schemeClr val="tx1"/>
                </a:solidFill>
                <a:latin typeface="Helvetica" pitchFamily="2" charset="0"/>
                <a:ea typeface="微软雅黑" panose="020B0503020204020204" charset="-122"/>
                <a:sym typeface="Gill Sans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43CA0EC-23B6-4EA3-A53B-ADDC45277214}"/>
              </a:ext>
            </a:extLst>
          </p:cNvPr>
          <p:cNvGrpSpPr/>
          <p:nvPr/>
        </p:nvGrpSpPr>
        <p:grpSpPr>
          <a:xfrm>
            <a:off x="8261752" y="1619021"/>
            <a:ext cx="2690324" cy="1291006"/>
            <a:chOff x="8261752" y="1619021"/>
            <a:chExt cx="2690324" cy="12910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86210BE-280A-4BC5-A80D-A8828CD6DF15}"/>
                </a:ext>
              </a:extLst>
            </p:cNvPr>
            <p:cNvGrpSpPr/>
            <p:nvPr/>
          </p:nvGrpSpPr>
          <p:grpSpPr>
            <a:xfrm>
              <a:off x="8261752" y="1619021"/>
              <a:ext cx="2690324" cy="1291006"/>
              <a:chOff x="8261752" y="1619021"/>
              <a:chExt cx="2690324" cy="1291006"/>
            </a:xfrm>
          </p:grpSpPr>
          <p:sp>
            <p:nvSpPr>
              <p:cNvPr id="31" name="Rectangle 27">
                <a:extLst>
                  <a:ext uri="{FF2B5EF4-FFF2-40B4-BE49-F238E27FC236}">
                    <a16:creationId xmlns:a16="http://schemas.microsoft.com/office/drawing/2014/main" id="{D9D387C1-E751-45E3-B57F-53A520D5ADD5}"/>
                  </a:ext>
                </a:extLst>
              </p:cNvPr>
              <p:cNvSpPr/>
              <p:nvPr/>
            </p:nvSpPr>
            <p:spPr bwMode="auto">
              <a:xfrm>
                <a:off x="8261752" y="2682170"/>
                <a:ext cx="2690324" cy="227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ctr"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dirty="0">
                    <a:solidFill>
                      <a:schemeClr val="accent1"/>
                    </a:solidFill>
                    <a:latin typeface="Helvetica" pitchFamily="2" charset="0"/>
                    <a:ea typeface="+mj-ea"/>
                    <a:sym typeface="Bebas Neue" charset="0"/>
                  </a:rPr>
                  <a:t>High-tech Enterprise</a:t>
                </a:r>
                <a:endParaRPr lang="zh-CN" altLang="en-US" dirty="0">
                  <a:solidFill>
                    <a:schemeClr val="accent1"/>
                  </a:solidFill>
                  <a:latin typeface="Helvetica" pitchFamily="2" charset="0"/>
                  <a:ea typeface="+mj-ea"/>
                  <a:sym typeface="Bebas Neue" charset="0"/>
                </a:endParaRPr>
              </a:p>
            </p:txBody>
          </p:sp>
          <p:grpSp>
            <p:nvGrpSpPr>
              <p:cNvPr id="42" name="组合 4">
                <a:extLst>
                  <a:ext uri="{FF2B5EF4-FFF2-40B4-BE49-F238E27FC236}">
                    <a16:creationId xmlns:a16="http://schemas.microsoft.com/office/drawing/2014/main" id="{ED592062-DB62-46AA-BFEB-B0FDAF1F5227}"/>
                  </a:ext>
                </a:extLst>
              </p:cNvPr>
              <p:cNvGrpSpPr/>
              <p:nvPr/>
            </p:nvGrpSpPr>
            <p:grpSpPr>
              <a:xfrm>
                <a:off x="9257051" y="1619021"/>
                <a:ext cx="817991" cy="817989"/>
                <a:chOff x="304800" y="673100"/>
                <a:chExt cx="4000500" cy="4000500"/>
              </a:xfrm>
              <a:effectLst/>
            </p:grpSpPr>
            <p:sp>
              <p:nvSpPr>
                <p:cNvPr id="43" name="同心圆 53">
                  <a:extLst>
                    <a:ext uri="{FF2B5EF4-FFF2-40B4-BE49-F238E27FC236}">
                      <a16:creationId xmlns:a16="http://schemas.microsoft.com/office/drawing/2014/main" id="{62D16A26-F0A4-48DB-8898-630F30E0EC3A}"/>
                    </a:ext>
                  </a:extLst>
                </p:cNvPr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E28335AD-279F-474E-B443-A45933564E7B}"/>
                    </a:ext>
                  </a:extLst>
                </p:cNvPr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solidFill>
                  <a:schemeClr val="accent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16E66F25-A8EF-4B66-B86A-9C845C1754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06886" y="1878762"/>
              <a:ext cx="355999" cy="263183"/>
            </a:xfrm>
            <a:custGeom>
              <a:avLst/>
              <a:gdLst>
                <a:gd name="T0" fmla="*/ 302 w 302"/>
                <a:gd name="T1" fmla="*/ 226 h 226"/>
                <a:gd name="T2" fmla="*/ 0 w 302"/>
                <a:gd name="T3" fmla="*/ 226 h 226"/>
                <a:gd name="T4" fmla="*/ 0 w 302"/>
                <a:gd name="T5" fmla="*/ 0 h 226"/>
                <a:gd name="T6" fmla="*/ 17 w 302"/>
                <a:gd name="T7" fmla="*/ 0 h 226"/>
                <a:gd name="T8" fmla="*/ 17 w 302"/>
                <a:gd name="T9" fmla="*/ 206 h 226"/>
                <a:gd name="T10" fmla="*/ 302 w 302"/>
                <a:gd name="T11" fmla="*/ 206 h 226"/>
                <a:gd name="T12" fmla="*/ 302 w 302"/>
                <a:gd name="T13" fmla="*/ 226 h 226"/>
                <a:gd name="T14" fmla="*/ 282 w 302"/>
                <a:gd name="T15" fmla="*/ 188 h 226"/>
                <a:gd name="T16" fmla="*/ 37 w 302"/>
                <a:gd name="T17" fmla="*/ 188 h 226"/>
                <a:gd name="T18" fmla="*/ 37 w 302"/>
                <a:gd name="T19" fmla="*/ 103 h 226"/>
                <a:gd name="T20" fmla="*/ 103 w 302"/>
                <a:gd name="T21" fmla="*/ 17 h 226"/>
                <a:gd name="T22" fmla="*/ 189 w 302"/>
                <a:gd name="T23" fmla="*/ 103 h 226"/>
                <a:gd name="T24" fmla="*/ 245 w 302"/>
                <a:gd name="T25" fmla="*/ 56 h 226"/>
                <a:gd name="T26" fmla="*/ 282 w 302"/>
                <a:gd name="T27" fmla="*/ 18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2" h="226">
                  <a:moveTo>
                    <a:pt x="302" y="226"/>
                  </a:moveTo>
                  <a:lnTo>
                    <a:pt x="0" y="22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206"/>
                  </a:lnTo>
                  <a:lnTo>
                    <a:pt x="302" y="206"/>
                  </a:lnTo>
                  <a:lnTo>
                    <a:pt x="302" y="226"/>
                  </a:lnTo>
                  <a:close/>
                  <a:moveTo>
                    <a:pt x="282" y="188"/>
                  </a:moveTo>
                  <a:lnTo>
                    <a:pt x="37" y="188"/>
                  </a:lnTo>
                  <a:lnTo>
                    <a:pt x="37" y="103"/>
                  </a:lnTo>
                  <a:lnTo>
                    <a:pt x="103" y="17"/>
                  </a:lnTo>
                  <a:lnTo>
                    <a:pt x="189" y="103"/>
                  </a:lnTo>
                  <a:lnTo>
                    <a:pt x="245" y="56"/>
                  </a:lnTo>
                  <a:lnTo>
                    <a:pt x="282" y="1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35" kern="0">
                <a:solidFill>
                  <a:schemeClr val="tx1"/>
                </a:solidFill>
                <a:latin typeface="Helvetica" pitchFamily="2" charset="0"/>
                <a:ea typeface="微软雅黑" panose="020B0503020204020204" charset="-122"/>
                <a:sym typeface="Gill Sans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66FB7D4-0249-425D-9C7F-66AD2021C6D3}"/>
              </a:ext>
            </a:extLst>
          </p:cNvPr>
          <p:cNvGrpSpPr/>
          <p:nvPr/>
        </p:nvGrpSpPr>
        <p:grpSpPr>
          <a:xfrm>
            <a:off x="4806070" y="1619021"/>
            <a:ext cx="2421308" cy="1317986"/>
            <a:chOff x="4806070" y="1619021"/>
            <a:chExt cx="2421308" cy="1317986"/>
          </a:xfrm>
        </p:grpSpPr>
        <p:grpSp>
          <p:nvGrpSpPr>
            <p:cNvPr id="46" name="组合 49">
              <a:extLst>
                <a:ext uri="{FF2B5EF4-FFF2-40B4-BE49-F238E27FC236}">
                  <a16:creationId xmlns:a16="http://schemas.microsoft.com/office/drawing/2014/main" id="{FC2E9B6F-FE39-4369-A137-F4FCF4F9A62A}"/>
                </a:ext>
              </a:extLst>
            </p:cNvPr>
            <p:cNvGrpSpPr/>
            <p:nvPr/>
          </p:nvGrpSpPr>
          <p:grpSpPr>
            <a:xfrm>
              <a:off x="5646002" y="1619021"/>
              <a:ext cx="817991" cy="817989"/>
              <a:chOff x="304800" y="673100"/>
              <a:chExt cx="4000500" cy="4000500"/>
            </a:xfrm>
            <a:effectLst/>
          </p:grpSpPr>
          <p:sp>
            <p:nvSpPr>
              <p:cNvPr id="47" name="同心圆 61">
                <a:extLst>
                  <a:ext uri="{FF2B5EF4-FFF2-40B4-BE49-F238E27FC236}">
                    <a16:creationId xmlns:a16="http://schemas.microsoft.com/office/drawing/2014/main" id="{4F71935B-EB52-4FB9-B702-F74BD23AAB87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9121B601-05B6-4D70-98DE-0A72656E6231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616DD8ED-892A-4A4C-A448-F4E0532E4DBA}"/>
                </a:ext>
              </a:extLst>
            </p:cNvPr>
            <p:cNvGrpSpPr/>
            <p:nvPr/>
          </p:nvGrpSpPr>
          <p:grpSpPr>
            <a:xfrm>
              <a:off x="4806070" y="1839185"/>
              <a:ext cx="2421308" cy="1097822"/>
              <a:chOff x="4806070" y="1839185"/>
              <a:chExt cx="2421308" cy="1097822"/>
            </a:xfrm>
          </p:grpSpPr>
          <p:sp>
            <p:nvSpPr>
              <p:cNvPr id="37" name="Rectangle 27">
                <a:extLst>
                  <a:ext uri="{FF2B5EF4-FFF2-40B4-BE49-F238E27FC236}">
                    <a16:creationId xmlns:a16="http://schemas.microsoft.com/office/drawing/2014/main" id="{810A43E1-C54A-45A0-AE29-57A23E77DBC5}"/>
                  </a:ext>
                </a:extLst>
              </p:cNvPr>
              <p:cNvSpPr/>
              <p:nvPr/>
            </p:nvSpPr>
            <p:spPr bwMode="auto">
              <a:xfrm>
                <a:off x="4806070" y="2709150"/>
                <a:ext cx="2421308" cy="227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ctr"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dirty="0">
                    <a:solidFill>
                      <a:schemeClr val="accent1"/>
                    </a:solidFill>
                    <a:latin typeface="Helvetica" pitchFamily="2" charset="0"/>
                    <a:ea typeface="+mj-ea"/>
                    <a:sym typeface="Bebas Neue" charset="0"/>
                  </a:rPr>
                  <a:t>Research Institute</a:t>
                </a:r>
                <a:endParaRPr lang="zh-CN" altLang="en-US" dirty="0">
                  <a:solidFill>
                    <a:schemeClr val="accent1"/>
                  </a:solidFill>
                  <a:latin typeface="Helvetica" pitchFamily="2" charset="0"/>
                  <a:ea typeface="+mj-ea"/>
                  <a:sym typeface="Bebas Neue" charset="0"/>
                </a:endParaRPr>
              </a:p>
            </p:txBody>
          </p:sp>
          <p:grpSp>
            <p:nvGrpSpPr>
              <p:cNvPr id="49" name="组合 53">
                <a:extLst>
                  <a:ext uri="{FF2B5EF4-FFF2-40B4-BE49-F238E27FC236}">
                    <a16:creationId xmlns:a16="http://schemas.microsoft.com/office/drawing/2014/main" id="{F3705F93-B79A-43C1-8B8F-62B283E5216E}"/>
                  </a:ext>
                </a:extLst>
              </p:cNvPr>
              <p:cNvGrpSpPr/>
              <p:nvPr/>
            </p:nvGrpSpPr>
            <p:grpSpPr>
              <a:xfrm>
                <a:off x="5790952" y="1839185"/>
                <a:ext cx="489663" cy="416699"/>
                <a:chOff x="5933005" y="2830391"/>
                <a:chExt cx="500408" cy="425843"/>
              </a:xfrm>
              <a:solidFill>
                <a:srgbClr val="C00000"/>
              </a:solidFill>
            </p:grpSpPr>
            <p:sp>
              <p:nvSpPr>
                <p:cNvPr id="50" name="Freeform 16">
                  <a:extLst>
                    <a:ext uri="{FF2B5EF4-FFF2-40B4-BE49-F238E27FC236}">
                      <a16:creationId xmlns:a16="http://schemas.microsoft.com/office/drawing/2014/main" id="{A8C86067-D9EB-4CDA-9188-C309A197E30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33005" y="2830391"/>
                  <a:ext cx="467486" cy="425843"/>
                </a:xfrm>
                <a:custGeom>
                  <a:avLst/>
                  <a:gdLst>
                    <a:gd name="T0" fmla="*/ 499 w 721"/>
                    <a:gd name="T1" fmla="*/ 196 h 657"/>
                    <a:gd name="T2" fmla="*/ 637 w 721"/>
                    <a:gd name="T3" fmla="*/ 322 h 657"/>
                    <a:gd name="T4" fmla="*/ 646 w 721"/>
                    <a:gd name="T5" fmla="*/ 329 h 657"/>
                    <a:gd name="T6" fmla="*/ 672 w 721"/>
                    <a:gd name="T7" fmla="*/ 353 h 657"/>
                    <a:gd name="T8" fmla="*/ 686 w 721"/>
                    <a:gd name="T9" fmla="*/ 367 h 657"/>
                    <a:gd name="T10" fmla="*/ 669 w 721"/>
                    <a:gd name="T11" fmla="*/ 472 h 657"/>
                    <a:gd name="T12" fmla="*/ 611 w 721"/>
                    <a:gd name="T13" fmla="*/ 550 h 657"/>
                    <a:gd name="T14" fmla="*/ 539 w 721"/>
                    <a:gd name="T15" fmla="*/ 598 h 657"/>
                    <a:gd name="T16" fmla="*/ 439 w 721"/>
                    <a:gd name="T17" fmla="*/ 633 h 657"/>
                    <a:gd name="T18" fmla="*/ 433 w 721"/>
                    <a:gd name="T19" fmla="*/ 629 h 657"/>
                    <a:gd name="T20" fmla="*/ 449 w 721"/>
                    <a:gd name="T21" fmla="*/ 594 h 657"/>
                    <a:gd name="T22" fmla="*/ 481 w 721"/>
                    <a:gd name="T23" fmla="*/ 606 h 657"/>
                    <a:gd name="T24" fmla="*/ 501 w 721"/>
                    <a:gd name="T25" fmla="*/ 591 h 657"/>
                    <a:gd name="T26" fmla="*/ 501 w 721"/>
                    <a:gd name="T27" fmla="*/ 577 h 657"/>
                    <a:gd name="T28" fmla="*/ 452 w 721"/>
                    <a:gd name="T29" fmla="*/ 538 h 657"/>
                    <a:gd name="T30" fmla="*/ 449 w 721"/>
                    <a:gd name="T31" fmla="*/ 511 h 657"/>
                    <a:gd name="T32" fmla="*/ 475 w 721"/>
                    <a:gd name="T33" fmla="*/ 508 h 657"/>
                    <a:gd name="T34" fmla="*/ 530 w 721"/>
                    <a:gd name="T35" fmla="*/ 551 h 657"/>
                    <a:gd name="T36" fmla="*/ 567 w 721"/>
                    <a:gd name="T37" fmla="*/ 557 h 657"/>
                    <a:gd name="T38" fmla="*/ 572 w 721"/>
                    <a:gd name="T39" fmla="*/ 549 h 657"/>
                    <a:gd name="T40" fmla="*/ 570 w 721"/>
                    <a:gd name="T41" fmla="*/ 532 h 657"/>
                    <a:gd name="T42" fmla="*/ 506 w 721"/>
                    <a:gd name="T43" fmla="*/ 481 h 657"/>
                    <a:gd name="T44" fmla="*/ 503 w 721"/>
                    <a:gd name="T45" fmla="*/ 455 h 657"/>
                    <a:gd name="T46" fmla="*/ 529 w 721"/>
                    <a:gd name="T47" fmla="*/ 451 h 657"/>
                    <a:gd name="T48" fmla="*/ 596 w 721"/>
                    <a:gd name="T49" fmla="*/ 504 h 657"/>
                    <a:gd name="T50" fmla="*/ 598 w 721"/>
                    <a:gd name="T51" fmla="*/ 505 h 657"/>
                    <a:gd name="T52" fmla="*/ 620 w 721"/>
                    <a:gd name="T53" fmla="*/ 467 h 657"/>
                    <a:gd name="T54" fmla="*/ 549 w 721"/>
                    <a:gd name="T55" fmla="*/ 414 h 657"/>
                    <a:gd name="T56" fmla="*/ 546 w 721"/>
                    <a:gd name="T57" fmla="*/ 388 h 657"/>
                    <a:gd name="T58" fmla="*/ 572 w 721"/>
                    <a:gd name="T59" fmla="*/ 384 h 657"/>
                    <a:gd name="T60" fmla="*/ 642 w 721"/>
                    <a:gd name="T61" fmla="*/ 437 h 657"/>
                    <a:gd name="T62" fmla="*/ 663 w 721"/>
                    <a:gd name="T63" fmla="*/ 429 h 657"/>
                    <a:gd name="T64" fmla="*/ 659 w 721"/>
                    <a:gd name="T65" fmla="*/ 394 h 657"/>
                    <a:gd name="T66" fmla="*/ 645 w 721"/>
                    <a:gd name="T67" fmla="*/ 379 h 657"/>
                    <a:gd name="T68" fmla="*/ 457 w 721"/>
                    <a:gd name="T69" fmla="*/ 209 h 657"/>
                    <a:gd name="T70" fmla="*/ 462 w 721"/>
                    <a:gd name="T71" fmla="*/ 198 h 657"/>
                    <a:gd name="T72" fmla="*/ 496 w 721"/>
                    <a:gd name="T73" fmla="*/ 196 h 657"/>
                    <a:gd name="T74" fmla="*/ 499 w 721"/>
                    <a:gd name="T75" fmla="*/ 196 h 657"/>
                    <a:gd name="T76" fmla="*/ 86 w 721"/>
                    <a:gd name="T77" fmla="*/ 355 h 657"/>
                    <a:gd name="T78" fmla="*/ 59 w 721"/>
                    <a:gd name="T79" fmla="*/ 262 h 657"/>
                    <a:gd name="T80" fmla="*/ 35 w 721"/>
                    <a:gd name="T81" fmla="*/ 239 h 657"/>
                    <a:gd name="T82" fmla="*/ 0 w 721"/>
                    <a:gd name="T83" fmla="*/ 176 h 657"/>
                    <a:gd name="T84" fmla="*/ 16 w 721"/>
                    <a:gd name="T85" fmla="*/ 135 h 657"/>
                    <a:gd name="T86" fmla="*/ 116 w 721"/>
                    <a:gd name="T87" fmla="*/ 27 h 657"/>
                    <a:gd name="T88" fmla="*/ 199 w 721"/>
                    <a:gd name="T89" fmla="*/ 20 h 657"/>
                    <a:gd name="T90" fmla="*/ 242 w 721"/>
                    <a:gd name="T91" fmla="*/ 46 h 657"/>
                    <a:gd name="T92" fmla="*/ 254 w 721"/>
                    <a:gd name="T93" fmla="*/ 50 h 657"/>
                    <a:gd name="T94" fmla="*/ 350 w 721"/>
                    <a:gd name="T95" fmla="*/ 33 h 657"/>
                    <a:gd name="T96" fmla="*/ 284 w 721"/>
                    <a:gd name="T97" fmla="*/ 82 h 657"/>
                    <a:gd name="T98" fmla="*/ 260 w 721"/>
                    <a:gd name="T99" fmla="*/ 87 h 657"/>
                    <a:gd name="T100" fmla="*/ 195 w 721"/>
                    <a:gd name="T101" fmla="*/ 64 h 657"/>
                    <a:gd name="T102" fmla="*/ 176 w 721"/>
                    <a:gd name="T103" fmla="*/ 50 h 657"/>
                    <a:gd name="T104" fmla="*/ 144 w 721"/>
                    <a:gd name="T105" fmla="*/ 53 h 657"/>
                    <a:gd name="T106" fmla="*/ 44 w 721"/>
                    <a:gd name="T107" fmla="*/ 161 h 657"/>
                    <a:gd name="T108" fmla="*/ 44 w 721"/>
                    <a:gd name="T109" fmla="*/ 193 h 657"/>
                    <a:gd name="T110" fmla="*/ 69 w 721"/>
                    <a:gd name="T111" fmla="*/ 220 h 657"/>
                    <a:gd name="T112" fmla="*/ 97 w 721"/>
                    <a:gd name="T113" fmla="*/ 257 h 657"/>
                    <a:gd name="T114" fmla="*/ 115 w 721"/>
                    <a:gd name="T115" fmla="*/ 330 h 657"/>
                    <a:gd name="T116" fmla="*/ 86 w 721"/>
                    <a:gd name="T117" fmla="*/ 355 h 6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721" h="657">
                      <a:moveTo>
                        <a:pt x="499" y="196"/>
                      </a:moveTo>
                      <a:cubicBezTo>
                        <a:pt x="545" y="237"/>
                        <a:pt x="592" y="279"/>
                        <a:pt x="637" y="322"/>
                      </a:cubicBezTo>
                      <a:cubicBezTo>
                        <a:pt x="640" y="325"/>
                        <a:pt x="643" y="327"/>
                        <a:pt x="646" y="329"/>
                      </a:cubicBezTo>
                      <a:cubicBezTo>
                        <a:pt x="672" y="353"/>
                        <a:pt x="672" y="353"/>
                        <a:pt x="672" y="353"/>
                      </a:cubicBezTo>
                      <a:cubicBezTo>
                        <a:pt x="686" y="367"/>
                        <a:pt x="686" y="367"/>
                        <a:pt x="686" y="367"/>
                      </a:cubicBezTo>
                      <a:cubicBezTo>
                        <a:pt x="721" y="403"/>
                        <a:pt x="707" y="456"/>
                        <a:pt x="669" y="472"/>
                      </a:cubicBezTo>
                      <a:cubicBezTo>
                        <a:pt x="685" y="513"/>
                        <a:pt x="652" y="552"/>
                        <a:pt x="611" y="550"/>
                      </a:cubicBezTo>
                      <a:cubicBezTo>
                        <a:pt x="606" y="584"/>
                        <a:pt x="574" y="607"/>
                        <a:pt x="539" y="598"/>
                      </a:cubicBezTo>
                      <a:cubicBezTo>
                        <a:pt x="529" y="641"/>
                        <a:pt x="479" y="657"/>
                        <a:pt x="439" y="633"/>
                      </a:cubicBezTo>
                      <a:cubicBezTo>
                        <a:pt x="433" y="629"/>
                        <a:pt x="433" y="629"/>
                        <a:pt x="433" y="629"/>
                      </a:cubicBezTo>
                      <a:cubicBezTo>
                        <a:pt x="441" y="619"/>
                        <a:pt x="446" y="607"/>
                        <a:pt x="449" y="594"/>
                      </a:cubicBezTo>
                      <a:cubicBezTo>
                        <a:pt x="460" y="601"/>
                        <a:pt x="468" y="607"/>
                        <a:pt x="481" y="606"/>
                      </a:cubicBezTo>
                      <a:cubicBezTo>
                        <a:pt x="490" y="605"/>
                        <a:pt x="499" y="600"/>
                        <a:pt x="501" y="591"/>
                      </a:cubicBezTo>
                      <a:cubicBezTo>
                        <a:pt x="502" y="587"/>
                        <a:pt x="502" y="583"/>
                        <a:pt x="501" y="577"/>
                      </a:cubicBezTo>
                      <a:cubicBezTo>
                        <a:pt x="452" y="538"/>
                        <a:pt x="452" y="538"/>
                        <a:pt x="452" y="538"/>
                      </a:cubicBezTo>
                      <a:cubicBezTo>
                        <a:pt x="444" y="531"/>
                        <a:pt x="442" y="519"/>
                        <a:pt x="449" y="511"/>
                      </a:cubicBezTo>
                      <a:cubicBezTo>
                        <a:pt x="455" y="503"/>
                        <a:pt x="467" y="502"/>
                        <a:pt x="475" y="508"/>
                      </a:cubicBezTo>
                      <a:cubicBezTo>
                        <a:pt x="530" y="551"/>
                        <a:pt x="530" y="551"/>
                        <a:pt x="530" y="551"/>
                      </a:cubicBezTo>
                      <a:cubicBezTo>
                        <a:pt x="543" y="562"/>
                        <a:pt x="556" y="566"/>
                        <a:pt x="567" y="557"/>
                      </a:cubicBezTo>
                      <a:cubicBezTo>
                        <a:pt x="569" y="555"/>
                        <a:pt x="571" y="552"/>
                        <a:pt x="572" y="549"/>
                      </a:cubicBezTo>
                      <a:cubicBezTo>
                        <a:pt x="574" y="544"/>
                        <a:pt x="576" y="536"/>
                        <a:pt x="570" y="532"/>
                      </a:cubicBezTo>
                      <a:cubicBezTo>
                        <a:pt x="506" y="481"/>
                        <a:pt x="506" y="481"/>
                        <a:pt x="506" y="481"/>
                      </a:cubicBezTo>
                      <a:cubicBezTo>
                        <a:pt x="498" y="475"/>
                        <a:pt x="496" y="463"/>
                        <a:pt x="503" y="455"/>
                      </a:cubicBezTo>
                      <a:cubicBezTo>
                        <a:pt x="509" y="446"/>
                        <a:pt x="521" y="445"/>
                        <a:pt x="529" y="451"/>
                      </a:cubicBezTo>
                      <a:cubicBezTo>
                        <a:pt x="596" y="504"/>
                        <a:pt x="596" y="504"/>
                        <a:pt x="596" y="504"/>
                      </a:cubicBezTo>
                      <a:cubicBezTo>
                        <a:pt x="597" y="504"/>
                        <a:pt x="597" y="505"/>
                        <a:pt x="598" y="505"/>
                      </a:cubicBezTo>
                      <a:cubicBezTo>
                        <a:pt x="620" y="525"/>
                        <a:pt x="656" y="496"/>
                        <a:pt x="620" y="467"/>
                      </a:cubicBezTo>
                      <a:cubicBezTo>
                        <a:pt x="549" y="414"/>
                        <a:pt x="549" y="414"/>
                        <a:pt x="549" y="414"/>
                      </a:cubicBezTo>
                      <a:cubicBezTo>
                        <a:pt x="541" y="408"/>
                        <a:pt x="539" y="396"/>
                        <a:pt x="546" y="388"/>
                      </a:cubicBezTo>
                      <a:cubicBezTo>
                        <a:pt x="552" y="379"/>
                        <a:pt x="564" y="378"/>
                        <a:pt x="572" y="384"/>
                      </a:cubicBezTo>
                      <a:cubicBezTo>
                        <a:pt x="642" y="437"/>
                        <a:pt x="642" y="437"/>
                        <a:pt x="642" y="437"/>
                      </a:cubicBezTo>
                      <a:cubicBezTo>
                        <a:pt x="649" y="441"/>
                        <a:pt x="659" y="436"/>
                        <a:pt x="663" y="429"/>
                      </a:cubicBezTo>
                      <a:cubicBezTo>
                        <a:pt x="671" y="419"/>
                        <a:pt x="670" y="405"/>
                        <a:pt x="659" y="394"/>
                      </a:cubicBezTo>
                      <a:cubicBezTo>
                        <a:pt x="645" y="379"/>
                        <a:pt x="645" y="379"/>
                        <a:pt x="645" y="379"/>
                      </a:cubicBezTo>
                      <a:cubicBezTo>
                        <a:pt x="457" y="209"/>
                        <a:pt x="457" y="209"/>
                        <a:pt x="457" y="209"/>
                      </a:cubicBezTo>
                      <a:cubicBezTo>
                        <a:pt x="453" y="205"/>
                        <a:pt x="456" y="198"/>
                        <a:pt x="462" y="198"/>
                      </a:cubicBezTo>
                      <a:cubicBezTo>
                        <a:pt x="473" y="198"/>
                        <a:pt x="485" y="198"/>
                        <a:pt x="496" y="196"/>
                      </a:cubicBezTo>
                      <a:cubicBezTo>
                        <a:pt x="497" y="196"/>
                        <a:pt x="498" y="196"/>
                        <a:pt x="499" y="196"/>
                      </a:cubicBezTo>
                      <a:close/>
                      <a:moveTo>
                        <a:pt x="86" y="355"/>
                      </a:moveTo>
                      <a:cubicBezTo>
                        <a:pt x="66" y="330"/>
                        <a:pt x="64" y="295"/>
                        <a:pt x="59" y="262"/>
                      </a:cubicBezTo>
                      <a:cubicBezTo>
                        <a:pt x="35" y="239"/>
                        <a:pt x="35" y="239"/>
                        <a:pt x="35" y="239"/>
                      </a:cubicBezTo>
                      <a:cubicBezTo>
                        <a:pt x="17" y="219"/>
                        <a:pt x="0" y="205"/>
                        <a:pt x="0" y="176"/>
                      </a:cubicBezTo>
                      <a:cubicBezTo>
                        <a:pt x="0" y="161"/>
                        <a:pt x="6" y="147"/>
                        <a:pt x="16" y="135"/>
                      </a:cubicBezTo>
                      <a:cubicBezTo>
                        <a:pt x="116" y="27"/>
                        <a:pt x="116" y="27"/>
                        <a:pt x="116" y="27"/>
                      </a:cubicBezTo>
                      <a:cubicBezTo>
                        <a:pt x="138" y="3"/>
                        <a:pt x="174" y="0"/>
                        <a:pt x="199" y="20"/>
                      </a:cubicBezTo>
                      <a:cubicBezTo>
                        <a:pt x="215" y="31"/>
                        <a:pt x="221" y="38"/>
                        <a:pt x="242" y="46"/>
                      </a:cubicBezTo>
                      <a:cubicBezTo>
                        <a:pt x="248" y="48"/>
                        <a:pt x="253" y="50"/>
                        <a:pt x="254" y="50"/>
                      </a:cubicBezTo>
                      <a:cubicBezTo>
                        <a:pt x="284" y="46"/>
                        <a:pt x="316" y="32"/>
                        <a:pt x="350" y="33"/>
                      </a:cubicBezTo>
                      <a:cubicBezTo>
                        <a:pt x="337" y="42"/>
                        <a:pt x="286" y="82"/>
                        <a:pt x="284" y="82"/>
                      </a:cubicBezTo>
                      <a:cubicBezTo>
                        <a:pt x="276" y="84"/>
                        <a:pt x="268" y="86"/>
                        <a:pt x="260" y="87"/>
                      </a:cubicBezTo>
                      <a:cubicBezTo>
                        <a:pt x="241" y="90"/>
                        <a:pt x="208" y="74"/>
                        <a:pt x="195" y="64"/>
                      </a:cubicBezTo>
                      <a:cubicBezTo>
                        <a:pt x="176" y="50"/>
                        <a:pt x="176" y="50"/>
                        <a:pt x="176" y="50"/>
                      </a:cubicBezTo>
                      <a:cubicBezTo>
                        <a:pt x="166" y="42"/>
                        <a:pt x="152" y="44"/>
                        <a:pt x="144" y="53"/>
                      </a:cubicBezTo>
                      <a:cubicBezTo>
                        <a:pt x="44" y="161"/>
                        <a:pt x="44" y="161"/>
                        <a:pt x="44" y="161"/>
                      </a:cubicBezTo>
                      <a:cubicBezTo>
                        <a:pt x="36" y="170"/>
                        <a:pt x="36" y="184"/>
                        <a:pt x="44" y="193"/>
                      </a:cubicBezTo>
                      <a:cubicBezTo>
                        <a:pt x="53" y="203"/>
                        <a:pt x="59" y="210"/>
                        <a:pt x="69" y="220"/>
                      </a:cubicBezTo>
                      <a:cubicBezTo>
                        <a:pt x="80" y="230"/>
                        <a:pt x="95" y="244"/>
                        <a:pt x="97" y="257"/>
                      </a:cubicBezTo>
                      <a:cubicBezTo>
                        <a:pt x="100" y="280"/>
                        <a:pt x="102" y="313"/>
                        <a:pt x="115" y="330"/>
                      </a:cubicBezTo>
                      <a:cubicBezTo>
                        <a:pt x="102" y="337"/>
                        <a:pt x="95" y="344"/>
                        <a:pt x="86" y="35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52" tIns="45726" rIns="91452" bIns="45726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</a:endParaRPr>
                </a:p>
              </p:txBody>
            </p:sp>
            <p:sp>
              <p:nvSpPr>
                <p:cNvPr id="51" name="Freeform 17">
                  <a:extLst>
                    <a:ext uri="{FF2B5EF4-FFF2-40B4-BE49-F238E27FC236}">
                      <a16:creationId xmlns:a16="http://schemas.microsoft.com/office/drawing/2014/main" id="{D016018E-A9D8-43E4-A3B3-59B80B44CA0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86776" y="2830391"/>
                  <a:ext cx="446637" cy="413496"/>
                </a:xfrm>
                <a:custGeom>
                  <a:avLst/>
                  <a:gdLst>
                    <a:gd name="T0" fmla="*/ 319 w 689"/>
                    <a:gd name="T1" fmla="*/ 543 h 638"/>
                    <a:gd name="T2" fmla="*/ 262 w 689"/>
                    <a:gd name="T3" fmla="*/ 538 h 638"/>
                    <a:gd name="T4" fmla="*/ 258 w 689"/>
                    <a:gd name="T5" fmla="*/ 538 h 638"/>
                    <a:gd name="T6" fmla="*/ 257 w 689"/>
                    <a:gd name="T7" fmla="*/ 535 h 638"/>
                    <a:gd name="T8" fmla="*/ 241 w 689"/>
                    <a:gd name="T9" fmla="*/ 489 h 638"/>
                    <a:gd name="T10" fmla="*/ 241 w 689"/>
                    <a:gd name="T11" fmla="*/ 489 h 638"/>
                    <a:gd name="T12" fmla="*/ 185 w 689"/>
                    <a:gd name="T13" fmla="*/ 484 h 638"/>
                    <a:gd name="T14" fmla="*/ 181 w 689"/>
                    <a:gd name="T15" fmla="*/ 484 h 638"/>
                    <a:gd name="T16" fmla="*/ 180 w 689"/>
                    <a:gd name="T17" fmla="*/ 481 h 638"/>
                    <a:gd name="T18" fmla="*/ 164 w 689"/>
                    <a:gd name="T19" fmla="*/ 435 h 638"/>
                    <a:gd name="T20" fmla="*/ 164 w 689"/>
                    <a:gd name="T21" fmla="*/ 435 h 638"/>
                    <a:gd name="T22" fmla="*/ 117 w 689"/>
                    <a:gd name="T23" fmla="*/ 425 h 638"/>
                    <a:gd name="T24" fmla="*/ 113 w 689"/>
                    <a:gd name="T25" fmla="*/ 425 h 638"/>
                    <a:gd name="T26" fmla="*/ 113 w 689"/>
                    <a:gd name="T27" fmla="*/ 421 h 638"/>
                    <a:gd name="T28" fmla="*/ 100 w 689"/>
                    <a:gd name="T29" fmla="*/ 365 h 638"/>
                    <a:gd name="T30" fmla="*/ 100 w 689"/>
                    <a:gd name="T31" fmla="*/ 365 h 638"/>
                    <a:gd name="T32" fmla="*/ 32 w 689"/>
                    <a:gd name="T33" fmla="*/ 370 h 638"/>
                    <a:gd name="T34" fmla="*/ 18 w 689"/>
                    <a:gd name="T35" fmla="*/ 386 h 638"/>
                    <a:gd name="T36" fmla="*/ 23 w 689"/>
                    <a:gd name="T37" fmla="*/ 455 h 638"/>
                    <a:gd name="T38" fmla="*/ 23 w 689"/>
                    <a:gd name="T39" fmla="*/ 455 h 638"/>
                    <a:gd name="T40" fmla="*/ 66 w 689"/>
                    <a:gd name="T41" fmla="*/ 465 h 638"/>
                    <a:gd name="T42" fmla="*/ 70 w 689"/>
                    <a:gd name="T43" fmla="*/ 466 h 638"/>
                    <a:gd name="T44" fmla="*/ 69 w 689"/>
                    <a:gd name="T45" fmla="*/ 470 h 638"/>
                    <a:gd name="T46" fmla="*/ 76 w 689"/>
                    <a:gd name="T47" fmla="*/ 536 h 638"/>
                    <a:gd name="T48" fmla="*/ 76 w 689"/>
                    <a:gd name="T49" fmla="*/ 536 h 638"/>
                    <a:gd name="T50" fmla="*/ 142 w 689"/>
                    <a:gd name="T51" fmla="*/ 534 h 638"/>
                    <a:gd name="T52" fmla="*/ 145 w 689"/>
                    <a:gd name="T53" fmla="*/ 534 h 638"/>
                    <a:gd name="T54" fmla="*/ 147 w 689"/>
                    <a:gd name="T55" fmla="*/ 537 h 638"/>
                    <a:gd name="T56" fmla="*/ 164 w 689"/>
                    <a:gd name="T57" fmla="*/ 578 h 638"/>
                    <a:gd name="T58" fmla="*/ 164 w 689"/>
                    <a:gd name="T59" fmla="*/ 578 h 638"/>
                    <a:gd name="T60" fmla="*/ 230 w 689"/>
                    <a:gd name="T61" fmla="*/ 576 h 638"/>
                    <a:gd name="T62" fmla="*/ 233 w 689"/>
                    <a:gd name="T63" fmla="*/ 576 h 638"/>
                    <a:gd name="T64" fmla="*/ 235 w 689"/>
                    <a:gd name="T65" fmla="*/ 579 h 638"/>
                    <a:gd name="T66" fmla="*/ 252 w 689"/>
                    <a:gd name="T67" fmla="*/ 621 h 638"/>
                    <a:gd name="T68" fmla="*/ 320 w 689"/>
                    <a:gd name="T69" fmla="*/ 615 h 638"/>
                    <a:gd name="T70" fmla="*/ 324 w 689"/>
                    <a:gd name="T71" fmla="*/ 611 h 638"/>
                    <a:gd name="T72" fmla="*/ 319 w 689"/>
                    <a:gd name="T73" fmla="*/ 543 h 638"/>
                    <a:gd name="T74" fmla="*/ 449 w 689"/>
                    <a:gd name="T75" fmla="*/ 177 h 638"/>
                    <a:gd name="T76" fmla="*/ 576 w 689"/>
                    <a:gd name="T77" fmla="*/ 299 h 638"/>
                    <a:gd name="T78" fmla="*/ 597 w 689"/>
                    <a:gd name="T79" fmla="*/ 306 h 638"/>
                    <a:gd name="T80" fmla="*/ 616 w 689"/>
                    <a:gd name="T81" fmla="*/ 293 h 638"/>
                    <a:gd name="T82" fmla="*/ 636 w 689"/>
                    <a:gd name="T83" fmla="*/ 234 h 638"/>
                    <a:gd name="T84" fmla="*/ 649 w 689"/>
                    <a:gd name="T85" fmla="*/ 209 h 638"/>
                    <a:gd name="T86" fmla="*/ 671 w 689"/>
                    <a:gd name="T87" fmla="*/ 186 h 638"/>
                    <a:gd name="T88" fmla="*/ 672 w 689"/>
                    <a:gd name="T89" fmla="*/ 121 h 638"/>
                    <a:gd name="T90" fmla="*/ 580 w 689"/>
                    <a:gd name="T91" fmla="*/ 21 h 638"/>
                    <a:gd name="T92" fmla="*/ 515 w 689"/>
                    <a:gd name="T93" fmla="*/ 16 h 638"/>
                    <a:gd name="T94" fmla="*/ 493 w 689"/>
                    <a:gd name="T95" fmla="*/ 34 h 638"/>
                    <a:gd name="T96" fmla="*/ 457 w 689"/>
                    <a:gd name="T97" fmla="*/ 44 h 638"/>
                    <a:gd name="T98" fmla="*/ 390 w 689"/>
                    <a:gd name="T99" fmla="*/ 36 h 638"/>
                    <a:gd name="T100" fmla="*/ 274 w 689"/>
                    <a:gd name="T101" fmla="*/ 67 h 638"/>
                    <a:gd name="T102" fmla="*/ 139 w 689"/>
                    <a:gd name="T103" fmla="*/ 171 h 638"/>
                    <a:gd name="T104" fmla="*/ 203 w 689"/>
                    <a:gd name="T105" fmla="*/ 222 h 638"/>
                    <a:gd name="T106" fmla="*/ 301 w 689"/>
                    <a:gd name="T107" fmla="*/ 161 h 638"/>
                    <a:gd name="T108" fmla="*/ 346 w 689"/>
                    <a:gd name="T109" fmla="*/ 158 h 638"/>
                    <a:gd name="T110" fmla="*/ 408 w 689"/>
                    <a:gd name="T111" fmla="*/ 165 h 638"/>
                    <a:gd name="T112" fmla="*/ 449 w 689"/>
                    <a:gd name="T113" fmla="*/ 177 h 6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89" h="638">
                      <a:moveTo>
                        <a:pt x="319" y="543"/>
                      </a:moveTo>
                      <a:cubicBezTo>
                        <a:pt x="302" y="529"/>
                        <a:pt x="279" y="528"/>
                        <a:pt x="262" y="538"/>
                      </a:cubicBezTo>
                      <a:cubicBezTo>
                        <a:pt x="261" y="539"/>
                        <a:pt x="259" y="539"/>
                        <a:pt x="258" y="538"/>
                      </a:cubicBezTo>
                      <a:cubicBezTo>
                        <a:pt x="257" y="537"/>
                        <a:pt x="257" y="536"/>
                        <a:pt x="257" y="535"/>
                      </a:cubicBezTo>
                      <a:cubicBezTo>
                        <a:pt x="260" y="518"/>
                        <a:pt x="255" y="500"/>
                        <a:pt x="241" y="489"/>
                      </a:cubicBezTo>
                      <a:cubicBezTo>
                        <a:pt x="241" y="489"/>
                        <a:pt x="241" y="489"/>
                        <a:pt x="241" y="489"/>
                      </a:cubicBezTo>
                      <a:cubicBezTo>
                        <a:pt x="225" y="475"/>
                        <a:pt x="202" y="473"/>
                        <a:pt x="185" y="484"/>
                      </a:cubicBezTo>
                      <a:cubicBezTo>
                        <a:pt x="183" y="485"/>
                        <a:pt x="182" y="484"/>
                        <a:pt x="181" y="484"/>
                      </a:cubicBezTo>
                      <a:cubicBezTo>
                        <a:pt x="180" y="483"/>
                        <a:pt x="180" y="482"/>
                        <a:pt x="180" y="481"/>
                      </a:cubicBezTo>
                      <a:cubicBezTo>
                        <a:pt x="183" y="464"/>
                        <a:pt x="177" y="446"/>
                        <a:pt x="164" y="435"/>
                      </a:cubicBezTo>
                      <a:cubicBezTo>
                        <a:pt x="164" y="435"/>
                        <a:pt x="164" y="435"/>
                        <a:pt x="164" y="435"/>
                      </a:cubicBezTo>
                      <a:cubicBezTo>
                        <a:pt x="150" y="423"/>
                        <a:pt x="132" y="420"/>
                        <a:pt x="117" y="425"/>
                      </a:cubicBezTo>
                      <a:cubicBezTo>
                        <a:pt x="115" y="426"/>
                        <a:pt x="114" y="425"/>
                        <a:pt x="113" y="425"/>
                      </a:cubicBezTo>
                      <a:cubicBezTo>
                        <a:pt x="112" y="424"/>
                        <a:pt x="112" y="422"/>
                        <a:pt x="113" y="421"/>
                      </a:cubicBezTo>
                      <a:cubicBezTo>
                        <a:pt x="121" y="402"/>
                        <a:pt x="116" y="379"/>
                        <a:pt x="100" y="365"/>
                      </a:cubicBezTo>
                      <a:cubicBezTo>
                        <a:pt x="100" y="365"/>
                        <a:pt x="100" y="365"/>
                        <a:pt x="100" y="365"/>
                      </a:cubicBezTo>
                      <a:cubicBezTo>
                        <a:pt x="80" y="347"/>
                        <a:pt x="49" y="350"/>
                        <a:pt x="32" y="370"/>
                      </a:cubicBezTo>
                      <a:cubicBezTo>
                        <a:pt x="18" y="386"/>
                        <a:pt x="18" y="386"/>
                        <a:pt x="18" y="386"/>
                      </a:cubicBezTo>
                      <a:cubicBezTo>
                        <a:pt x="0" y="406"/>
                        <a:pt x="2" y="437"/>
                        <a:pt x="23" y="455"/>
                      </a:cubicBezTo>
                      <a:cubicBezTo>
                        <a:pt x="23" y="455"/>
                        <a:pt x="23" y="455"/>
                        <a:pt x="23" y="455"/>
                      </a:cubicBezTo>
                      <a:cubicBezTo>
                        <a:pt x="35" y="465"/>
                        <a:pt x="51" y="469"/>
                        <a:pt x="66" y="465"/>
                      </a:cubicBezTo>
                      <a:cubicBezTo>
                        <a:pt x="68" y="465"/>
                        <a:pt x="69" y="465"/>
                        <a:pt x="70" y="466"/>
                      </a:cubicBezTo>
                      <a:cubicBezTo>
                        <a:pt x="70" y="467"/>
                        <a:pt x="70" y="469"/>
                        <a:pt x="69" y="470"/>
                      </a:cubicBezTo>
                      <a:cubicBezTo>
                        <a:pt x="54" y="490"/>
                        <a:pt x="57" y="519"/>
                        <a:pt x="76" y="536"/>
                      </a:cubicBezTo>
                      <a:cubicBezTo>
                        <a:pt x="76" y="536"/>
                        <a:pt x="76" y="536"/>
                        <a:pt x="76" y="536"/>
                      </a:cubicBezTo>
                      <a:cubicBezTo>
                        <a:pt x="95" y="553"/>
                        <a:pt x="124" y="552"/>
                        <a:pt x="142" y="534"/>
                      </a:cubicBezTo>
                      <a:cubicBezTo>
                        <a:pt x="143" y="533"/>
                        <a:pt x="144" y="533"/>
                        <a:pt x="145" y="534"/>
                      </a:cubicBezTo>
                      <a:cubicBezTo>
                        <a:pt x="147" y="534"/>
                        <a:pt x="147" y="535"/>
                        <a:pt x="147" y="537"/>
                      </a:cubicBezTo>
                      <a:cubicBezTo>
                        <a:pt x="146" y="552"/>
                        <a:pt x="151" y="568"/>
                        <a:pt x="164" y="578"/>
                      </a:cubicBezTo>
                      <a:cubicBezTo>
                        <a:pt x="164" y="578"/>
                        <a:pt x="164" y="578"/>
                        <a:pt x="164" y="578"/>
                      </a:cubicBezTo>
                      <a:cubicBezTo>
                        <a:pt x="183" y="595"/>
                        <a:pt x="212" y="594"/>
                        <a:pt x="230" y="576"/>
                      </a:cubicBezTo>
                      <a:cubicBezTo>
                        <a:pt x="231" y="575"/>
                        <a:pt x="232" y="575"/>
                        <a:pt x="233" y="576"/>
                      </a:cubicBezTo>
                      <a:cubicBezTo>
                        <a:pt x="234" y="576"/>
                        <a:pt x="235" y="577"/>
                        <a:pt x="235" y="579"/>
                      </a:cubicBezTo>
                      <a:cubicBezTo>
                        <a:pt x="233" y="594"/>
                        <a:pt x="239" y="610"/>
                        <a:pt x="252" y="621"/>
                      </a:cubicBezTo>
                      <a:cubicBezTo>
                        <a:pt x="272" y="638"/>
                        <a:pt x="303" y="636"/>
                        <a:pt x="320" y="615"/>
                      </a:cubicBezTo>
                      <a:cubicBezTo>
                        <a:pt x="324" y="611"/>
                        <a:pt x="324" y="611"/>
                        <a:pt x="324" y="611"/>
                      </a:cubicBezTo>
                      <a:cubicBezTo>
                        <a:pt x="341" y="591"/>
                        <a:pt x="339" y="560"/>
                        <a:pt x="319" y="543"/>
                      </a:cubicBezTo>
                      <a:close/>
                      <a:moveTo>
                        <a:pt x="449" y="177"/>
                      </a:moveTo>
                      <a:cubicBezTo>
                        <a:pt x="489" y="216"/>
                        <a:pt x="535" y="260"/>
                        <a:pt x="576" y="299"/>
                      </a:cubicBezTo>
                      <a:cubicBezTo>
                        <a:pt x="582" y="305"/>
                        <a:pt x="589" y="307"/>
                        <a:pt x="597" y="306"/>
                      </a:cubicBezTo>
                      <a:cubicBezTo>
                        <a:pt x="605" y="305"/>
                        <a:pt x="612" y="300"/>
                        <a:pt x="616" y="293"/>
                      </a:cubicBezTo>
                      <a:cubicBezTo>
                        <a:pt x="626" y="275"/>
                        <a:pt x="632" y="256"/>
                        <a:pt x="636" y="234"/>
                      </a:cubicBezTo>
                      <a:cubicBezTo>
                        <a:pt x="638" y="224"/>
                        <a:pt x="642" y="216"/>
                        <a:pt x="649" y="209"/>
                      </a:cubicBezTo>
                      <a:cubicBezTo>
                        <a:pt x="671" y="186"/>
                        <a:pt x="671" y="186"/>
                        <a:pt x="671" y="186"/>
                      </a:cubicBezTo>
                      <a:cubicBezTo>
                        <a:pt x="688" y="168"/>
                        <a:pt x="689" y="139"/>
                        <a:pt x="672" y="121"/>
                      </a:cubicBezTo>
                      <a:cubicBezTo>
                        <a:pt x="580" y="21"/>
                        <a:pt x="580" y="21"/>
                        <a:pt x="580" y="21"/>
                      </a:cubicBezTo>
                      <a:cubicBezTo>
                        <a:pt x="563" y="3"/>
                        <a:pt x="534" y="0"/>
                        <a:pt x="515" y="16"/>
                      </a:cubicBezTo>
                      <a:cubicBezTo>
                        <a:pt x="493" y="34"/>
                        <a:pt x="493" y="34"/>
                        <a:pt x="493" y="34"/>
                      </a:cubicBezTo>
                      <a:cubicBezTo>
                        <a:pt x="483" y="42"/>
                        <a:pt x="471" y="45"/>
                        <a:pt x="457" y="44"/>
                      </a:cubicBezTo>
                      <a:cubicBezTo>
                        <a:pt x="435" y="41"/>
                        <a:pt x="412" y="38"/>
                        <a:pt x="390" y="36"/>
                      </a:cubicBezTo>
                      <a:cubicBezTo>
                        <a:pt x="347" y="30"/>
                        <a:pt x="308" y="41"/>
                        <a:pt x="274" y="67"/>
                      </a:cubicBezTo>
                      <a:cubicBezTo>
                        <a:pt x="229" y="101"/>
                        <a:pt x="184" y="136"/>
                        <a:pt x="139" y="171"/>
                      </a:cubicBezTo>
                      <a:cubicBezTo>
                        <a:pt x="95" y="207"/>
                        <a:pt x="151" y="255"/>
                        <a:pt x="203" y="222"/>
                      </a:cubicBezTo>
                      <a:cubicBezTo>
                        <a:pt x="301" y="161"/>
                        <a:pt x="301" y="161"/>
                        <a:pt x="301" y="161"/>
                      </a:cubicBezTo>
                      <a:cubicBezTo>
                        <a:pt x="315" y="153"/>
                        <a:pt x="331" y="152"/>
                        <a:pt x="346" y="158"/>
                      </a:cubicBezTo>
                      <a:cubicBezTo>
                        <a:pt x="364" y="167"/>
                        <a:pt x="388" y="168"/>
                        <a:pt x="408" y="165"/>
                      </a:cubicBezTo>
                      <a:cubicBezTo>
                        <a:pt x="423" y="162"/>
                        <a:pt x="437" y="166"/>
                        <a:pt x="449" y="17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52" tIns="45726" rIns="91452" bIns="45726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</a:endParaRPr>
                </a:p>
              </p:txBody>
            </p:sp>
          </p:grpSp>
        </p:grpSp>
      </p:grpSp>
      <p:cxnSp>
        <p:nvCxnSpPr>
          <p:cNvPr id="52" name="直接连接符 75">
            <a:extLst>
              <a:ext uri="{FF2B5EF4-FFF2-40B4-BE49-F238E27FC236}">
                <a16:creationId xmlns:a16="http://schemas.microsoft.com/office/drawing/2014/main" id="{A114F12A-F4E9-4B30-A573-33E2196BA8A2}"/>
              </a:ext>
            </a:extLst>
          </p:cNvPr>
          <p:cNvCxnSpPr/>
          <p:nvPr/>
        </p:nvCxnSpPr>
        <p:spPr>
          <a:xfrm>
            <a:off x="853502" y="3429000"/>
            <a:ext cx="1035797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8" name="组合 353">
            <a:extLst>
              <a:ext uri="{FF2B5EF4-FFF2-40B4-BE49-F238E27FC236}">
                <a16:creationId xmlns:a16="http://schemas.microsoft.com/office/drawing/2014/main" id="{BBC05BB4-0E6D-4885-BB0D-63D4C78D92C8}"/>
              </a:ext>
            </a:extLst>
          </p:cNvPr>
          <p:cNvGrpSpPr/>
          <p:nvPr/>
        </p:nvGrpSpPr>
        <p:grpSpPr>
          <a:xfrm>
            <a:off x="775177" y="3723933"/>
            <a:ext cx="1574800" cy="1697073"/>
            <a:chOff x="7396356" y="1556792"/>
            <a:chExt cx="1574800" cy="1697073"/>
          </a:xfrm>
        </p:grpSpPr>
        <p:sp>
          <p:nvSpPr>
            <p:cNvPr id="409" name="椭圆 408">
              <a:extLst>
                <a:ext uri="{FF2B5EF4-FFF2-40B4-BE49-F238E27FC236}">
                  <a16:creationId xmlns:a16="http://schemas.microsoft.com/office/drawing/2014/main" id="{2BF79839-0391-4242-9981-27DF9A7D6053}"/>
                </a:ext>
              </a:extLst>
            </p:cNvPr>
            <p:cNvSpPr/>
            <p:nvPr/>
          </p:nvSpPr>
          <p:spPr>
            <a:xfrm>
              <a:off x="7603089" y="3039077"/>
              <a:ext cx="1161334" cy="214788"/>
            </a:xfrm>
            <a:prstGeom prst="ellipse">
              <a:avLst/>
            </a:prstGeom>
            <a:solidFill>
              <a:sysClr val="windowText" lastClr="000000">
                <a:alpha val="2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itchFamily="2" charset="0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2" charset="0"/>
                <a:ea typeface="微软雅黑"/>
              </a:endParaRPr>
            </a:p>
          </p:txBody>
        </p:sp>
        <p:sp>
          <p:nvSpPr>
            <p:cNvPr id="410" name="Oval 132">
              <a:extLst>
                <a:ext uri="{FF2B5EF4-FFF2-40B4-BE49-F238E27FC236}">
                  <a16:creationId xmlns:a16="http://schemas.microsoft.com/office/drawing/2014/main" id="{149590F2-E75D-42A3-8C0E-A174E1741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6356" y="1556792"/>
              <a:ext cx="1574800" cy="157162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grpSp>
        <p:nvGrpSpPr>
          <p:cNvPr id="417" name="组合 353">
            <a:extLst>
              <a:ext uri="{FF2B5EF4-FFF2-40B4-BE49-F238E27FC236}">
                <a16:creationId xmlns:a16="http://schemas.microsoft.com/office/drawing/2014/main" id="{47CFD342-6ECD-4261-B52A-6A9EB9133BAB}"/>
              </a:ext>
            </a:extLst>
          </p:cNvPr>
          <p:cNvGrpSpPr/>
          <p:nvPr/>
        </p:nvGrpSpPr>
        <p:grpSpPr>
          <a:xfrm>
            <a:off x="2984296" y="3723933"/>
            <a:ext cx="1574800" cy="1697073"/>
            <a:chOff x="7396356" y="1556792"/>
            <a:chExt cx="1574800" cy="1697073"/>
          </a:xfrm>
        </p:grpSpPr>
        <p:sp>
          <p:nvSpPr>
            <p:cNvPr id="418" name="椭圆 417">
              <a:extLst>
                <a:ext uri="{FF2B5EF4-FFF2-40B4-BE49-F238E27FC236}">
                  <a16:creationId xmlns:a16="http://schemas.microsoft.com/office/drawing/2014/main" id="{4145BDDE-C7F6-4809-A703-89A57940D916}"/>
                </a:ext>
              </a:extLst>
            </p:cNvPr>
            <p:cNvSpPr/>
            <p:nvPr/>
          </p:nvSpPr>
          <p:spPr>
            <a:xfrm>
              <a:off x="7603089" y="3039077"/>
              <a:ext cx="1161334" cy="214788"/>
            </a:xfrm>
            <a:prstGeom prst="ellipse">
              <a:avLst/>
            </a:prstGeom>
            <a:solidFill>
              <a:sysClr val="windowText" lastClr="000000">
                <a:alpha val="2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itchFamily="2" charset="0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2" charset="0"/>
                <a:ea typeface="微软雅黑"/>
              </a:endParaRPr>
            </a:p>
          </p:txBody>
        </p:sp>
        <p:sp>
          <p:nvSpPr>
            <p:cNvPr id="419" name="Oval 132">
              <a:extLst>
                <a:ext uri="{FF2B5EF4-FFF2-40B4-BE49-F238E27FC236}">
                  <a16:creationId xmlns:a16="http://schemas.microsoft.com/office/drawing/2014/main" id="{020181B9-5337-4D06-A253-20FB512A8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6356" y="1556792"/>
              <a:ext cx="1574800" cy="157162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grpSp>
        <p:nvGrpSpPr>
          <p:cNvPr id="420" name="组合 353">
            <a:extLst>
              <a:ext uri="{FF2B5EF4-FFF2-40B4-BE49-F238E27FC236}">
                <a16:creationId xmlns:a16="http://schemas.microsoft.com/office/drawing/2014/main" id="{34F7AA34-6227-40FC-B9A9-2946372AC58F}"/>
              </a:ext>
            </a:extLst>
          </p:cNvPr>
          <p:cNvGrpSpPr/>
          <p:nvPr/>
        </p:nvGrpSpPr>
        <p:grpSpPr>
          <a:xfrm>
            <a:off x="5225838" y="3723933"/>
            <a:ext cx="1574800" cy="1697073"/>
            <a:chOff x="7396356" y="1556792"/>
            <a:chExt cx="1574800" cy="1697073"/>
          </a:xfrm>
        </p:grpSpPr>
        <p:sp>
          <p:nvSpPr>
            <p:cNvPr id="421" name="椭圆 420">
              <a:extLst>
                <a:ext uri="{FF2B5EF4-FFF2-40B4-BE49-F238E27FC236}">
                  <a16:creationId xmlns:a16="http://schemas.microsoft.com/office/drawing/2014/main" id="{08554896-6A95-4058-859B-F95FEECA4A97}"/>
                </a:ext>
              </a:extLst>
            </p:cNvPr>
            <p:cNvSpPr/>
            <p:nvPr/>
          </p:nvSpPr>
          <p:spPr>
            <a:xfrm>
              <a:off x="7603089" y="3039077"/>
              <a:ext cx="1161334" cy="214788"/>
            </a:xfrm>
            <a:prstGeom prst="ellipse">
              <a:avLst/>
            </a:prstGeom>
            <a:solidFill>
              <a:sysClr val="windowText" lastClr="000000">
                <a:alpha val="2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itchFamily="2" charset="0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2" charset="0"/>
                <a:ea typeface="微软雅黑"/>
              </a:endParaRPr>
            </a:p>
          </p:txBody>
        </p:sp>
        <p:sp>
          <p:nvSpPr>
            <p:cNvPr id="422" name="Oval 132">
              <a:extLst>
                <a:ext uri="{FF2B5EF4-FFF2-40B4-BE49-F238E27FC236}">
                  <a16:creationId xmlns:a16="http://schemas.microsoft.com/office/drawing/2014/main" id="{AF50B2EC-3FE3-436E-AECC-2FB33ACFB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6356" y="1556792"/>
              <a:ext cx="1574800" cy="157162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grpSp>
        <p:nvGrpSpPr>
          <p:cNvPr id="423" name="组合 353">
            <a:extLst>
              <a:ext uri="{FF2B5EF4-FFF2-40B4-BE49-F238E27FC236}">
                <a16:creationId xmlns:a16="http://schemas.microsoft.com/office/drawing/2014/main" id="{2E154492-2EFC-45FA-85FF-6791DA26957F}"/>
              </a:ext>
            </a:extLst>
          </p:cNvPr>
          <p:cNvGrpSpPr/>
          <p:nvPr/>
        </p:nvGrpSpPr>
        <p:grpSpPr>
          <a:xfrm>
            <a:off x="7488707" y="3723933"/>
            <a:ext cx="1574800" cy="1697073"/>
            <a:chOff x="7396356" y="1556792"/>
            <a:chExt cx="1574800" cy="1697073"/>
          </a:xfrm>
        </p:grpSpPr>
        <p:sp>
          <p:nvSpPr>
            <p:cNvPr id="424" name="椭圆 423">
              <a:extLst>
                <a:ext uri="{FF2B5EF4-FFF2-40B4-BE49-F238E27FC236}">
                  <a16:creationId xmlns:a16="http://schemas.microsoft.com/office/drawing/2014/main" id="{4936F97C-E437-432B-805C-C5CB60F157CE}"/>
                </a:ext>
              </a:extLst>
            </p:cNvPr>
            <p:cNvSpPr/>
            <p:nvPr/>
          </p:nvSpPr>
          <p:spPr>
            <a:xfrm>
              <a:off x="7603089" y="3039077"/>
              <a:ext cx="1161334" cy="214788"/>
            </a:xfrm>
            <a:prstGeom prst="ellipse">
              <a:avLst/>
            </a:prstGeom>
            <a:solidFill>
              <a:sysClr val="windowText" lastClr="000000">
                <a:alpha val="2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itchFamily="2" charset="0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2" charset="0"/>
                <a:ea typeface="微软雅黑"/>
              </a:endParaRPr>
            </a:p>
          </p:txBody>
        </p:sp>
        <p:sp>
          <p:nvSpPr>
            <p:cNvPr id="425" name="Oval 132">
              <a:extLst>
                <a:ext uri="{FF2B5EF4-FFF2-40B4-BE49-F238E27FC236}">
                  <a16:creationId xmlns:a16="http://schemas.microsoft.com/office/drawing/2014/main" id="{0DECABB2-8743-4BCD-B4AD-81F9FCF28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6356" y="1556792"/>
              <a:ext cx="1574800" cy="157162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grpSp>
        <p:nvGrpSpPr>
          <p:cNvPr id="426" name="组合 353">
            <a:extLst>
              <a:ext uri="{FF2B5EF4-FFF2-40B4-BE49-F238E27FC236}">
                <a16:creationId xmlns:a16="http://schemas.microsoft.com/office/drawing/2014/main" id="{E37433E5-29A3-4BFA-8A1A-7F47B740D3EC}"/>
              </a:ext>
            </a:extLst>
          </p:cNvPr>
          <p:cNvGrpSpPr/>
          <p:nvPr/>
        </p:nvGrpSpPr>
        <p:grpSpPr>
          <a:xfrm>
            <a:off x="9738093" y="3723933"/>
            <a:ext cx="1574800" cy="1697073"/>
            <a:chOff x="7396356" y="1556792"/>
            <a:chExt cx="1574800" cy="1697073"/>
          </a:xfrm>
        </p:grpSpPr>
        <p:sp>
          <p:nvSpPr>
            <p:cNvPr id="427" name="椭圆 426">
              <a:extLst>
                <a:ext uri="{FF2B5EF4-FFF2-40B4-BE49-F238E27FC236}">
                  <a16:creationId xmlns:a16="http://schemas.microsoft.com/office/drawing/2014/main" id="{37834913-2F85-44A0-9470-E8E8E4895E68}"/>
                </a:ext>
              </a:extLst>
            </p:cNvPr>
            <p:cNvSpPr/>
            <p:nvPr/>
          </p:nvSpPr>
          <p:spPr>
            <a:xfrm>
              <a:off x="7603089" y="3039077"/>
              <a:ext cx="1161334" cy="214788"/>
            </a:xfrm>
            <a:prstGeom prst="ellipse">
              <a:avLst/>
            </a:prstGeom>
            <a:solidFill>
              <a:sysClr val="windowText" lastClr="000000">
                <a:alpha val="2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itchFamily="2" charset="0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2" charset="0"/>
                <a:ea typeface="微软雅黑"/>
              </a:endParaRPr>
            </a:p>
          </p:txBody>
        </p:sp>
        <p:sp>
          <p:nvSpPr>
            <p:cNvPr id="428" name="Oval 132">
              <a:extLst>
                <a:ext uri="{FF2B5EF4-FFF2-40B4-BE49-F238E27FC236}">
                  <a16:creationId xmlns:a16="http://schemas.microsoft.com/office/drawing/2014/main" id="{3FEFB180-EE09-4E22-BEA9-131B0073B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6356" y="1556792"/>
              <a:ext cx="1574800" cy="157162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7ECC762-5ECC-4729-81DA-2D2E1F4483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04" t="7618" r="26812" b="5144"/>
          <a:stretch/>
        </p:blipFill>
        <p:spPr>
          <a:xfrm>
            <a:off x="9823420" y="3786253"/>
            <a:ext cx="1412599" cy="14469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9" name="矩形: 圆角 227">
            <a:extLst>
              <a:ext uri="{FF2B5EF4-FFF2-40B4-BE49-F238E27FC236}">
                <a16:creationId xmlns:a16="http://schemas.microsoft.com/office/drawing/2014/main" id="{B8F0AA9A-413C-4591-B19F-DBE26AEA4F6A}"/>
              </a:ext>
            </a:extLst>
          </p:cNvPr>
          <p:cNvSpPr/>
          <p:nvPr/>
        </p:nvSpPr>
        <p:spPr>
          <a:xfrm>
            <a:off x="9785799" y="5720394"/>
            <a:ext cx="1581876" cy="47098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Helvetica" pitchFamily="2" charset="0"/>
                <a:ea typeface="+mj-ea"/>
              </a:rPr>
              <a:t>Intelligent</a:t>
            </a:r>
            <a:endParaRPr lang="zh-CN" altLang="en-US" sz="2000" b="1" dirty="0">
              <a:solidFill>
                <a:schemeClr val="bg1"/>
              </a:solidFill>
              <a:latin typeface="Helvetica" pitchFamily="2" charset="0"/>
              <a:ea typeface="+mj-ea"/>
            </a:endParaRPr>
          </a:p>
        </p:txBody>
      </p:sp>
      <p:sp>
        <p:nvSpPr>
          <p:cNvPr id="430" name="矩形: 圆角 227">
            <a:extLst>
              <a:ext uri="{FF2B5EF4-FFF2-40B4-BE49-F238E27FC236}">
                <a16:creationId xmlns:a16="http://schemas.microsoft.com/office/drawing/2014/main" id="{FD5E1163-CB29-4F37-9A96-C738E6FAD3F3}"/>
              </a:ext>
            </a:extLst>
          </p:cNvPr>
          <p:cNvSpPr/>
          <p:nvPr/>
        </p:nvSpPr>
        <p:spPr>
          <a:xfrm>
            <a:off x="634650" y="5683130"/>
            <a:ext cx="1581876" cy="47098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Helvetica" pitchFamily="2" charset="0"/>
                <a:ea typeface="+mj-ea"/>
              </a:rPr>
              <a:t>Medical</a:t>
            </a:r>
            <a:endParaRPr lang="zh-CN" altLang="en-US" sz="2400" b="1" dirty="0">
              <a:solidFill>
                <a:schemeClr val="bg1"/>
              </a:solidFill>
              <a:latin typeface="Helvetica" pitchFamily="2" charset="0"/>
              <a:ea typeface="+mj-ea"/>
            </a:endParaRPr>
          </a:p>
        </p:txBody>
      </p:sp>
      <p:sp>
        <p:nvSpPr>
          <p:cNvPr id="431" name="矩形: 圆角 227">
            <a:extLst>
              <a:ext uri="{FF2B5EF4-FFF2-40B4-BE49-F238E27FC236}">
                <a16:creationId xmlns:a16="http://schemas.microsoft.com/office/drawing/2014/main" id="{05203F95-1990-46F2-B93C-FEAAF49E4426}"/>
              </a:ext>
            </a:extLst>
          </p:cNvPr>
          <p:cNvSpPr/>
          <p:nvPr/>
        </p:nvSpPr>
        <p:spPr>
          <a:xfrm>
            <a:off x="2882887" y="5715965"/>
            <a:ext cx="1581876" cy="47098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Helvetica" pitchFamily="2" charset="0"/>
                <a:ea typeface="+mj-ea"/>
              </a:rPr>
              <a:t>Security</a:t>
            </a:r>
            <a:endParaRPr lang="zh-CN" altLang="en-US" sz="2400" b="1" dirty="0">
              <a:solidFill>
                <a:schemeClr val="bg1"/>
              </a:solidFill>
              <a:latin typeface="Helvetica" pitchFamily="2" charset="0"/>
              <a:ea typeface="+mj-ea"/>
            </a:endParaRPr>
          </a:p>
        </p:txBody>
      </p:sp>
      <p:sp>
        <p:nvSpPr>
          <p:cNvPr id="432" name="矩形: 圆角 227">
            <a:extLst>
              <a:ext uri="{FF2B5EF4-FFF2-40B4-BE49-F238E27FC236}">
                <a16:creationId xmlns:a16="http://schemas.microsoft.com/office/drawing/2014/main" id="{6E766170-E127-4BE2-91A7-DE057C875671}"/>
              </a:ext>
            </a:extLst>
          </p:cNvPr>
          <p:cNvSpPr/>
          <p:nvPr/>
        </p:nvSpPr>
        <p:spPr>
          <a:xfrm>
            <a:off x="4992151" y="5722009"/>
            <a:ext cx="1977428" cy="47098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Helvetica" pitchFamily="2" charset="0"/>
                <a:ea typeface="+mj-ea"/>
              </a:rPr>
              <a:t>Environment protection</a:t>
            </a:r>
            <a:endParaRPr lang="zh-CN" altLang="en-US" b="1" dirty="0">
              <a:solidFill>
                <a:schemeClr val="bg1"/>
              </a:solidFill>
              <a:latin typeface="Helvetica" pitchFamily="2" charset="0"/>
              <a:ea typeface="+mj-ea"/>
            </a:endParaRPr>
          </a:p>
        </p:txBody>
      </p:sp>
      <p:sp>
        <p:nvSpPr>
          <p:cNvPr id="433" name="矩形: 圆角 227">
            <a:extLst>
              <a:ext uri="{FF2B5EF4-FFF2-40B4-BE49-F238E27FC236}">
                <a16:creationId xmlns:a16="http://schemas.microsoft.com/office/drawing/2014/main" id="{255B1793-D474-49E8-BACC-3B8F11959BCB}"/>
              </a:ext>
            </a:extLst>
          </p:cNvPr>
          <p:cNvSpPr/>
          <p:nvPr/>
        </p:nvSpPr>
        <p:spPr>
          <a:xfrm>
            <a:off x="7515606" y="5710408"/>
            <a:ext cx="1581876" cy="47098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Helvetica" pitchFamily="2" charset="0"/>
                <a:ea typeface="+mj-ea"/>
              </a:rPr>
              <a:t>Energy</a:t>
            </a:r>
            <a:endParaRPr lang="zh-CN" altLang="en-US" sz="2400" b="1" dirty="0">
              <a:solidFill>
                <a:schemeClr val="bg1"/>
              </a:solidFill>
              <a:latin typeface="Helvetica" pitchFamily="2" charset="0"/>
              <a:ea typeface="+mj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65D69E1-5B07-49DD-B389-13857249C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3" t="15755" r="42853" b="2011"/>
          <a:stretch/>
        </p:blipFill>
        <p:spPr>
          <a:xfrm>
            <a:off x="7580161" y="3792482"/>
            <a:ext cx="1410179" cy="14345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9864FB-1801-4F18-AEA4-E467578AF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84" t="-283" r="10148" b="283"/>
          <a:stretch/>
        </p:blipFill>
        <p:spPr>
          <a:xfrm>
            <a:off x="3073128" y="3811420"/>
            <a:ext cx="1391635" cy="14137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89B2F82-F515-45D8-ADA6-FBD922CE64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579" b="20753"/>
          <a:stretch/>
        </p:blipFill>
        <p:spPr>
          <a:xfrm>
            <a:off x="5311757" y="3820491"/>
            <a:ext cx="1415838" cy="138572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F57BB4-3F4B-42D0-A1F8-DB9E4E9B1B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40" r="24894" b="398"/>
          <a:stretch/>
        </p:blipFill>
        <p:spPr>
          <a:xfrm>
            <a:off x="853502" y="3812182"/>
            <a:ext cx="1421513" cy="140894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8F047EFC-0B48-4F15-A2A0-05865428FA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228" y="6316108"/>
            <a:ext cx="2597424" cy="413133"/>
          </a:xfrm>
          <a:prstGeom prst="rect">
            <a:avLst/>
          </a:prstGeom>
        </p:spPr>
      </p:pic>
      <p:sp>
        <p:nvSpPr>
          <p:cNvPr id="64" name="灯片编号占位符 1">
            <a:extLst>
              <a:ext uri="{FF2B5EF4-FFF2-40B4-BE49-F238E27FC236}">
                <a16:creationId xmlns:a16="http://schemas.microsoft.com/office/drawing/2014/main" id="{46775EDE-A5BC-4D80-B3E3-066FBEC8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590" y="6439685"/>
            <a:ext cx="381783" cy="365125"/>
          </a:xfrm>
        </p:spPr>
        <p:txBody>
          <a:bodyPr/>
          <a:lstStyle/>
          <a:p>
            <a:fld id="{7FA4700E-A3D0-1040-96D2-6ADDAA04C363}" type="slidenum">
              <a:rPr kumimoji="1" lang="zh-CN" altLang="en-US" sz="1400" smtClean="0">
                <a:solidFill>
                  <a:srgbClr val="4FB399"/>
                </a:solidFill>
              </a:rPr>
              <a:t>6</a:t>
            </a:fld>
            <a:endParaRPr kumimoji="1" lang="zh-CN" altLang="en-US" sz="1400" dirty="0">
              <a:solidFill>
                <a:srgbClr val="4FB399"/>
              </a:solidFill>
            </a:endParaRPr>
          </a:p>
        </p:txBody>
      </p:sp>
      <p:grpSp>
        <p:nvGrpSpPr>
          <p:cNvPr id="65" name="组 6">
            <a:extLst>
              <a:ext uri="{FF2B5EF4-FFF2-40B4-BE49-F238E27FC236}">
                <a16:creationId xmlns:a16="http://schemas.microsoft.com/office/drawing/2014/main" id="{A40CD7F7-40B6-4A8E-A4E2-8FD09BFB0A21}"/>
              </a:ext>
            </a:extLst>
          </p:cNvPr>
          <p:cNvGrpSpPr/>
          <p:nvPr/>
        </p:nvGrpSpPr>
        <p:grpSpPr>
          <a:xfrm>
            <a:off x="6016724" y="235617"/>
            <a:ext cx="1813097" cy="435429"/>
            <a:chOff x="5631543" y="159657"/>
            <a:chExt cx="1611086" cy="435429"/>
          </a:xfrm>
          <a:solidFill>
            <a:srgbClr val="A6A6A6"/>
          </a:solidFill>
        </p:grpSpPr>
        <p:sp>
          <p:nvSpPr>
            <p:cNvPr id="66" name="平行四边形 65">
              <a:extLst>
                <a:ext uri="{FF2B5EF4-FFF2-40B4-BE49-F238E27FC236}">
                  <a16:creationId xmlns:a16="http://schemas.microsoft.com/office/drawing/2014/main" id="{74A86DAC-D813-4BD6-8DFC-E6789E00EDD6}"/>
                </a:ext>
              </a:extLst>
            </p:cNvPr>
            <p:cNvSpPr/>
            <p:nvPr/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Helvetica" pitchFamily="2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D5BE9B69-3240-4583-9C9D-A0936EE53046}"/>
                </a:ext>
              </a:extLst>
            </p:cNvPr>
            <p:cNvSpPr txBox="1"/>
            <p:nvPr/>
          </p:nvSpPr>
          <p:spPr>
            <a:xfrm>
              <a:off x="5682273" y="212190"/>
              <a:ext cx="1484510" cy="338554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kumimoji="1" lang="en-US" altLang="zh-CN" sz="1600" dirty="0">
                  <a:solidFill>
                    <a:schemeClr val="bg1"/>
                  </a:solidFill>
                  <a:latin typeface="Helvetica" pitchFamily="2" charset="0"/>
                  <a:ea typeface="Source Han Sans CN" charset="-122"/>
                  <a:cs typeface="Arial" panose="020B0604020202020204" pitchFamily="34" charset="0"/>
                </a:rPr>
                <a:t>Brief Introduction</a:t>
              </a:r>
            </a:p>
          </p:txBody>
        </p:sp>
      </p:grpSp>
      <p:sp>
        <p:nvSpPr>
          <p:cNvPr id="68" name="平行四边形 67">
            <a:extLst>
              <a:ext uri="{FF2B5EF4-FFF2-40B4-BE49-F238E27FC236}">
                <a16:creationId xmlns:a16="http://schemas.microsoft.com/office/drawing/2014/main" id="{BA31160C-9A17-4C09-84F9-0D97AF6D8072}"/>
              </a:ext>
            </a:extLst>
          </p:cNvPr>
          <p:cNvSpPr/>
          <p:nvPr/>
        </p:nvSpPr>
        <p:spPr>
          <a:xfrm>
            <a:off x="8051438" y="230943"/>
            <a:ext cx="1813098" cy="435429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101E2FC8-14D6-404A-816B-C606A03E154C}"/>
              </a:ext>
            </a:extLst>
          </p:cNvPr>
          <p:cNvSpPr txBox="1"/>
          <p:nvPr/>
        </p:nvSpPr>
        <p:spPr>
          <a:xfrm>
            <a:off x="8165571" y="278590"/>
            <a:ext cx="1584827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301AB048-55FB-4988-9FCD-3D220F56E483}"/>
              </a:ext>
            </a:extLst>
          </p:cNvPr>
          <p:cNvSpPr txBox="1"/>
          <p:nvPr/>
        </p:nvSpPr>
        <p:spPr>
          <a:xfrm>
            <a:off x="10143216" y="278590"/>
            <a:ext cx="1698963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Customer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6EFAA205-A654-43C4-9453-A7335E7F1575}"/>
              </a:ext>
            </a:extLst>
          </p:cNvPr>
          <p:cNvSpPr txBox="1"/>
          <p:nvPr/>
        </p:nvSpPr>
        <p:spPr>
          <a:xfrm>
            <a:off x="4278542" y="6504838"/>
            <a:ext cx="344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Public @ Dual Rainbow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5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1829205"/>
            <a:ext cx="12191648" cy="2551890"/>
            <a:chOff x="0" y="1829205"/>
            <a:chExt cx="12191648" cy="2551890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rgbClr val="00A2E4"/>
              </a:gs>
              <a:gs pos="100000">
                <a:schemeClr val="accent4"/>
              </a:gs>
            </a:gsLst>
            <a:lin ang="0" scaled="0"/>
          </a:gradFill>
        </p:grpSpPr>
        <p:sp>
          <p:nvSpPr>
            <p:cNvPr id="11" name="等腰三角形 43"/>
            <p:cNvSpPr/>
            <p:nvPr/>
          </p:nvSpPr>
          <p:spPr>
            <a:xfrm>
              <a:off x="4404981" y="1829205"/>
              <a:ext cx="1160634" cy="116465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5" tIns="48218" rIns="96435" bIns="48218" rtlCol="0" anchor="ctr"/>
            <a:lstStyle/>
            <a:p>
              <a:pPr algn="ctr"/>
              <a:endParaRPr lang="zh-CN" altLang="en-US"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等腰三角形 44"/>
            <p:cNvSpPr/>
            <p:nvPr/>
          </p:nvSpPr>
          <p:spPr>
            <a:xfrm flipV="1">
              <a:off x="1028424" y="3216444"/>
              <a:ext cx="1160634" cy="116465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5" tIns="48218" rIns="96435" bIns="48218" rtlCol="0" anchor="ctr"/>
            <a:lstStyle/>
            <a:p>
              <a:pPr algn="ctr"/>
              <a:endParaRPr lang="zh-CN" altLang="en-US"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2102915"/>
              <a:ext cx="12191648" cy="1999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5" tIns="48218" rIns="96435" bIns="48218" rtlCol="0" anchor="ctr"/>
            <a:lstStyle/>
            <a:p>
              <a:pPr algn="ctr"/>
              <a:endParaRPr lang="zh-CN" altLang="en-US"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>
              <a:off x="1605686" y="1830103"/>
              <a:ext cx="3384629" cy="2544834"/>
            </a:xfrm>
            <a:prstGeom prst="parallelogram">
              <a:avLst>
                <a:gd name="adj" fmla="val 482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5" tIns="48218" rIns="96435" bIns="48218" rtlCol="0" anchor="ctr"/>
            <a:lstStyle/>
            <a:p>
              <a:pPr algn="ctr"/>
              <a:endParaRPr lang="zh-CN" altLang="en-US"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426069" y="2176123"/>
            <a:ext cx="1859172" cy="17312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250" dirty="0">
                <a:solidFill>
                  <a:schemeClr val="bg1"/>
                </a:solidFill>
                <a:latin typeface="Helvetica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1250" dirty="0">
              <a:solidFill>
                <a:schemeClr val="bg1"/>
              </a:solidFill>
              <a:latin typeface="Helvetica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421781" y="2178752"/>
            <a:ext cx="5724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  <a:ea typeface="Yu Gothic UI Semibold" panose="020B0700000000000000" pitchFamily="34" charset="-128"/>
                <a:cs typeface="PangMenZhengDao" charset="-122"/>
              </a:rPr>
              <a:t>Product &amp; Service</a:t>
            </a:r>
          </a:p>
        </p:txBody>
      </p:sp>
      <p:cxnSp>
        <p:nvCxnSpPr>
          <p:cNvPr id="23" name="直接连接符 17"/>
          <p:cNvCxnSpPr/>
          <p:nvPr/>
        </p:nvCxnSpPr>
        <p:spPr>
          <a:xfrm>
            <a:off x="0" y="4877641"/>
            <a:ext cx="867388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18"/>
          <p:cNvCxnSpPr/>
          <p:nvPr/>
        </p:nvCxnSpPr>
        <p:spPr>
          <a:xfrm>
            <a:off x="0" y="5186383"/>
            <a:ext cx="7480515" cy="0"/>
          </a:xfrm>
          <a:prstGeom prst="line">
            <a:avLst/>
          </a:prstGeom>
          <a:ln w="28575">
            <a:solidFill>
              <a:srgbClr val="00A2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19"/>
          <p:cNvCxnSpPr/>
          <p:nvPr/>
        </p:nvCxnSpPr>
        <p:spPr>
          <a:xfrm>
            <a:off x="0" y="5495125"/>
            <a:ext cx="6096000" cy="0"/>
          </a:xfrm>
          <a:prstGeom prst="line">
            <a:avLst/>
          </a:prstGeom>
          <a:ln w="28575">
            <a:solidFill>
              <a:srgbClr val="005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任意多边形 20"/>
          <p:cNvSpPr/>
          <p:nvPr/>
        </p:nvSpPr>
        <p:spPr>
          <a:xfrm>
            <a:off x="11549555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2" name="任意多边形 21"/>
          <p:cNvSpPr/>
          <p:nvPr/>
        </p:nvSpPr>
        <p:spPr>
          <a:xfrm>
            <a:off x="1143797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3" name="任意多边形 22"/>
          <p:cNvSpPr/>
          <p:nvPr/>
        </p:nvSpPr>
        <p:spPr>
          <a:xfrm>
            <a:off x="1132638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4" name="任意多边形 23"/>
          <p:cNvSpPr/>
          <p:nvPr/>
        </p:nvSpPr>
        <p:spPr>
          <a:xfrm>
            <a:off x="1121480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5" name="任意多边形 24"/>
          <p:cNvSpPr/>
          <p:nvPr/>
        </p:nvSpPr>
        <p:spPr>
          <a:xfrm>
            <a:off x="1110321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6" name="任意多边形 25"/>
          <p:cNvSpPr/>
          <p:nvPr/>
        </p:nvSpPr>
        <p:spPr>
          <a:xfrm>
            <a:off x="1099163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7" name="任意多边形 26"/>
          <p:cNvSpPr/>
          <p:nvPr/>
        </p:nvSpPr>
        <p:spPr>
          <a:xfrm>
            <a:off x="1088004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8" name="任意多边形 27"/>
          <p:cNvSpPr/>
          <p:nvPr/>
        </p:nvSpPr>
        <p:spPr>
          <a:xfrm>
            <a:off x="1076846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9" name="任意多边形 28"/>
          <p:cNvSpPr/>
          <p:nvPr/>
        </p:nvSpPr>
        <p:spPr>
          <a:xfrm>
            <a:off x="1065687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0" name="任意多边形 29"/>
          <p:cNvSpPr/>
          <p:nvPr/>
        </p:nvSpPr>
        <p:spPr>
          <a:xfrm>
            <a:off x="1054529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1" name="任意多边形 30"/>
          <p:cNvSpPr/>
          <p:nvPr/>
        </p:nvSpPr>
        <p:spPr>
          <a:xfrm>
            <a:off x="1043370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2" name="任意多边形 31"/>
          <p:cNvSpPr/>
          <p:nvPr/>
        </p:nvSpPr>
        <p:spPr>
          <a:xfrm>
            <a:off x="1032212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3" name="任意多边形 32"/>
          <p:cNvSpPr/>
          <p:nvPr/>
        </p:nvSpPr>
        <p:spPr>
          <a:xfrm>
            <a:off x="1021053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4" name="任意多边形 33"/>
          <p:cNvSpPr/>
          <p:nvPr/>
        </p:nvSpPr>
        <p:spPr>
          <a:xfrm>
            <a:off x="1009895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5" name="任意多边形 34"/>
          <p:cNvSpPr/>
          <p:nvPr/>
        </p:nvSpPr>
        <p:spPr>
          <a:xfrm>
            <a:off x="998736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6" name="任意多边形 35"/>
          <p:cNvSpPr/>
          <p:nvPr/>
        </p:nvSpPr>
        <p:spPr>
          <a:xfrm>
            <a:off x="987578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7" name="任意多边形 36"/>
          <p:cNvSpPr/>
          <p:nvPr/>
        </p:nvSpPr>
        <p:spPr>
          <a:xfrm>
            <a:off x="976419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8" name="任意多边形 37"/>
          <p:cNvSpPr/>
          <p:nvPr/>
        </p:nvSpPr>
        <p:spPr>
          <a:xfrm>
            <a:off x="965261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49" name="任意多边形 38"/>
          <p:cNvSpPr/>
          <p:nvPr/>
        </p:nvSpPr>
        <p:spPr>
          <a:xfrm>
            <a:off x="954102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0" name="任意多边形 39"/>
          <p:cNvSpPr/>
          <p:nvPr/>
        </p:nvSpPr>
        <p:spPr>
          <a:xfrm>
            <a:off x="942944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1" name="任意多边形 40"/>
          <p:cNvSpPr/>
          <p:nvPr/>
        </p:nvSpPr>
        <p:spPr>
          <a:xfrm>
            <a:off x="931785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2" name="任意多边形 41"/>
          <p:cNvSpPr/>
          <p:nvPr/>
        </p:nvSpPr>
        <p:spPr>
          <a:xfrm>
            <a:off x="920627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3" name="任意多边形 42"/>
          <p:cNvSpPr/>
          <p:nvPr/>
        </p:nvSpPr>
        <p:spPr>
          <a:xfrm>
            <a:off x="909468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4" name="任意多边形 43"/>
          <p:cNvSpPr/>
          <p:nvPr/>
        </p:nvSpPr>
        <p:spPr>
          <a:xfrm>
            <a:off x="898310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5" name="任意多边形 44"/>
          <p:cNvSpPr/>
          <p:nvPr/>
        </p:nvSpPr>
        <p:spPr>
          <a:xfrm>
            <a:off x="887151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6" name="任意多边形 45"/>
          <p:cNvSpPr/>
          <p:nvPr/>
        </p:nvSpPr>
        <p:spPr>
          <a:xfrm>
            <a:off x="875993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7" name="任意多边形 46"/>
          <p:cNvSpPr/>
          <p:nvPr/>
        </p:nvSpPr>
        <p:spPr>
          <a:xfrm>
            <a:off x="864834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8" name="任意多边形 47"/>
          <p:cNvSpPr/>
          <p:nvPr/>
        </p:nvSpPr>
        <p:spPr>
          <a:xfrm>
            <a:off x="853676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9" name="任意多边形 48"/>
          <p:cNvSpPr/>
          <p:nvPr/>
        </p:nvSpPr>
        <p:spPr>
          <a:xfrm>
            <a:off x="8425179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60" name="任意多边形 49"/>
          <p:cNvSpPr/>
          <p:nvPr/>
        </p:nvSpPr>
        <p:spPr>
          <a:xfrm>
            <a:off x="8313594" y="1468074"/>
            <a:ext cx="185041" cy="484806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  <a:latin typeface="Helvetica" pitchFamily="2" charset="0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6E3D43F0-FAF7-4070-8093-2E3FDDCEF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228" y="6316108"/>
            <a:ext cx="2597424" cy="413133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90607706-B5A4-4860-9C0D-E13BCD1134EE}"/>
              </a:ext>
            </a:extLst>
          </p:cNvPr>
          <p:cNvGrpSpPr/>
          <p:nvPr/>
        </p:nvGrpSpPr>
        <p:grpSpPr>
          <a:xfrm>
            <a:off x="5580439" y="3247652"/>
            <a:ext cx="1283478" cy="387067"/>
            <a:chOff x="5280429" y="3247652"/>
            <a:chExt cx="1283478" cy="387067"/>
          </a:xfrm>
        </p:grpSpPr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C99D2AE6-CBC6-4EEF-83ED-6A7380B13067}"/>
                </a:ext>
              </a:extLst>
            </p:cNvPr>
            <p:cNvSpPr txBox="1"/>
            <p:nvPr/>
          </p:nvSpPr>
          <p:spPr>
            <a:xfrm>
              <a:off x="5672316" y="3296165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kumimoji="1" lang="en-US" altLang="zh-CN" sz="1600" dirty="0">
                  <a:solidFill>
                    <a:schemeClr val="bg1"/>
                  </a:solidFill>
                  <a:latin typeface="Helvetica" pitchFamily="2" charset="0"/>
                  <a:ea typeface="Source Han Sans CN Light" charset="-122"/>
                  <a:cs typeface="Source Han Sans CN Light" charset="-122"/>
                </a:rPr>
                <a:t>Product</a:t>
              </a:r>
              <a:endParaRPr kumimoji="1" lang="zh-CN" altLang="en-US" sz="1600" dirty="0">
                <a:solidFill>
                  <a:schemeClr val="bg1"/>
                </a:solidFill>
                <a:latin typeface="Helvetica" pitchFamily="2" charset="0"/>
                <a:ea typeface="Source Han Sans CN Light" charset="-122"/>
                <a:cs typeface="Source Han Sans CN Light" charset="-122"/>
              </a:endParaRPr>
            </a:p>
          </p:txBody>
        </p:sp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7BEA356B-8BD4-4F73-B552-13CF1C111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0429" y="3247652"/>
              <a:ext cx="403184" cy="352126"/>
            </a:xfrm>
            <a:prstGeom prst="rect">
              <a:avLst/>
            </a:prstGeom>
          </p:spPr>
        </p:pic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EBFE71AD-0D9D-40B4-A3BE-34849561C665}"/>
              </a:ext>
            </a:extLst>
          </p:cNvPr>
          <p:cNvGrpSpPr/>
          <p:nvPr/>
        </p:nvGrpSpPr>
        <p:grpSpPr>
          <a:xfrm>
            <a:off x="7608733" y="3263184"/>
            <a:ext cx="1252714" cy="392929"/>
            <a:chOff x="6933992" y="3239123"/>
            <a:chExt cx="1252714" cy="392929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F570883C-1970-4D72-B10A-7D94156A501E}"/>
                </a:ext>
              </a:extLst>
            </p:cNvPr>
            <p:cNvSpPr txBox="1"/>
            <p:nvPr/>
          </p:nvSpPr>
          <p:spPr>
            <a:xfrm>
              <a:off x="7261453" y="3293498"/>
              <a:ext cx="925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kumimoji="1" lang="en-US" altLang="zh-CN" sz="1600" dirty="0">
                  <a:solidFill>
                    <a:schemeClr val="bg1"/>
                  </a:solidFill>
                  <a:latin typeface="Helvetica" pitchFamily="2" charset="0"/>
                  <a:ea typeface="Source Han Sans CN Light" charset="-122"/>
                  <a:cs typeface="Source Han Sans CN Light" charset="-122"/>
                </a:rPr>
                <a:t> Service</a:t>
              </a:r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1F3552AA-50F3-4A91-B9BA-06AE6E949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3992" y="3239123"/>
              <a:ext cx="342449" cy="342449"/>
            </a:xfrm>
            <a:prstGeom prst="rect">
              <a:avLst/>
            </a:prstGeom>
          </p:spPr>
        </p:pic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41753FBC-66B3-46EE-9041-D867068B6445}"/>
              </a:ext>
            </a:extLst>
          </p:cNvPr>
          <p:cNvGrpSpPr/>
          <p:nvPr/>
        </p:nvGrpSpPr>
        <p:grpSpPr>
          <a:xfrm>
            <a:off x="9347163" y="3248077"/>
            <a:ext cx="1921757" cy="397971"/>
            <a:chOff x="9347163" y="3248077"/>
            <a:chExt cx="1921757" cy="397971"/>
          </a:xfrm>
        </p:grpSpPr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FC7EE162-2250-4DD6-BBF1-714A7E9D719B}"/>
                </a:ext>
              </a:extLst>
            </p:cNvPr>
            <p:cNvSpPr txBox="1"/>
            <p:nvPr/>
          </p:nvSpPr>
          <p:spPr>
            <a:xfrm>
              <a:off x="9668802" y="3290372"/>
              <a:ext cx="16001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kumimoji="1" lang="en-US" altLang="zh-CN" sz="1600" dirty="0">
                  <a:solidFill>
                    <a:schemeClr val="bg1"/>
                  </a:solidFill>
                  <a:latin typeface="Helvetica" pitchFamily="2" charset="0"/>
                  <a:ea typeface="Source Han Sans CN Light" charset="-122"/>
                  <a:cs typeface="Source Han Sans CN Light" charset="-122"/>
                </a:rPr>
                <a:t>Manufacturing </a:t>
              </a:r>
            </a:p>
          </p:txBody>
        </p:sp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C5BFA408-0E12-41E6-AF3A-EC1C2231E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47163" y="3248077"/>
              <a:ext cx="397971" cy="397971"/>
            </a:xfrm>
            <a:prstGeom prst="rect">
              <a:avLst/>
            </a:prstGeom>
          </p:spPr>
        </p:pic>
      </p:grpSp>
      <p:sp>
        <p:nvSpPr>
          <p:cNvPr id="73" name="灯片编号占位符 1">
            <a:extLst>
              <a:ext uri="{FF2B5EF4-FFF2-40B4-BE49-F238E27FC236}">
                <a16:creationId xmlns:a16="http://schemas.microsoft.com/office/drawing/2014/main" id="{AC722286-E194-4305-B6E9-06C1CA3F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590" y="6439685"/>
            <a:ext cx="381783" cy="365125"/>
          </a:xfrm>
        </p:spPr>
        <p:txBody>
          <a:bodyPr/>
          <a:lstStyle/>
          <a:p>
            <a:fld id="{7FA4700E-A3D0-1040-96D2-6ADDAA04C363}" type="slidenum">
              <a:rPr kumimoji="1" lang="zh-CN" altLang="en-US" sz="1400" smtClean="0">
                <a:solidFill>
                  <a:srgbClr val="4FB399"/>
                </a:solidFill>
              </a:rPr>
              <a:t>7</a:t>
            </a:fld>
            <a:endParaRPr kumimoji="1" lang="zh-CN" altLang="en-US" sz="1400" dirty="0">
              <a:solidFill>
                <a:srgbClr val="4FB399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81DC9487-EB31-4E1A-A9F3-59A67D289718}"/>
              </a:ext>
            </a:extLst>
          </p:cNvPr>
          <p:cNvSpPr txBox="1"/>
          <p:nvPr/>
        </p:nvSpPr>
        <p:spPr>
          <a:xfrm>
            <a:off x="4278542" y="6504838"/>
            <a:ext cx="344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Public @ Dual Rainbow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 6">
            <a:extLst>
              <a:ext uri="{FF2B5EF4-FFF2-40B4-BE49-F238E27FC236}">
                <a16:creationId xmlns:a16="http://schemas.microsoft.com/office/drawing/2014/main" id="{18C293A8-1BCE-4CC6-985C-9C0B0722AF3A}"/>
              </a:ext>
            </a:extLst>
          </p:cNvPr>
          <p:cNvGrpSpPr/>
          <p:nvPr/>
        </p:nvGrpSpPr>
        <p:grpSpPr>
          <a:xfrm>
            <a:off x="6016725" y="235617"/>
            <a:ext cx="1813097" cy="435429"/>
            <a:chOff x="5631543" y="159657"/>
            <a:chExt cx="1611086" cy="435429"/>
          </a:xfrm>
          <a:solidFill>
            <a:srgbClr val="7AC861"/>
          </a:solidFill>
        </p:grpSpPr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94874160-0E8E-43D3-B44F-818CBE0FA277}"/>
                </a:ext>
              </a:extLst>
            </p:cNvPr>
            <p:cNvSpPr/>
            <p:nvPr/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Helvetica" pitchFamily="2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B3D4DEB-615A-48C1-9D6B-44EF46823D79}"/>
                </a:ext>
              </a:extLst>
            </p:cNvPr>
            <p:cNvSpPr txBox="1"/>
            <p:nvPr/>
          </p:nvSpPr>
          <p:spPr>
            <a:xfrm>
              <a:off x="5715975" y="194975"/>
              <a:ext cx="1484509" cy="338554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kumimoji="1" lang="en-US" altLang="zh-CN" spc="-50" dirty="0">
                  <a:solidFill>
                    <a:schemeClr val="bg1"/>
                  </a:solidFill>
                  <a:latin typeface="Helvetica" pitchFamily="2" charset="0"/>
                  <a:ea typeface="Source Han Sans CN" charset="-122"/>
                  <a:cs typeface="Arial" panose="020B0604020202020204" pitchFamily="34" charset="0"/>
                </a:rPr>
                <a:t>Product</a:t>
              </a:r>
              <a:endParaRPr kumimoji="1" lang="en-US" altLang="zh-CN" sz="1600" spc="-50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平行四边形 26">
            <a:extLst>
              <a:ext uri="{FF2B5EF4-FFF2-40B4-BE49-F238E27FC236}">
                <a16:creationId xmlns:a16="http://schemas.microsoft.com/office/drawing/2014/main" id="{974E977B-2E92-4F3D-82CB-C3B969FA4A89}"/>
              </a:ext>
            </a:extLst>
          </p:cNvPr>
          <p:cNvSpPr/>
          <p:nvPr/>
        </p:nvSpPr>
        <p:spPr>
          <a:xfrm>
            <a:off x="8051438" y="230943"/>
            <a:ext cx="1813098" cy="435429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28" name="平行四边形 27">
            <a:extLst>
              <a:ext uri="{FF2B5EF4-FFF2-40B4-BE49-F238E27FC236}">
                <a16:creationId xmlns:a16="http://schemas.microsoft.com/office/drawing/2014/main" id="{6AAF4C2B-4A68-4C17-BE5F-75B428618E41}"/>
              </a:ext>
            </a:extLst>
          </p:cNvPr>
          <p:cNvSpPr/>
          <p:nvPr/>
        </p:nvSpPr>
        <p:spPr>
          <a:xfrm>
            <a:off x="10086149" y="230153"/>
            <a:ext cx="1813098" cy="435429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29" name="任意多边形: 形状 5">
            <a:extLst>
              <a:ext uri="{FF2B5EF4-FFF2-40B4-BE49-F238E27FC236}">
                <a16:creationId xmlns:a16="http://schemas.microsoft.com/office/drawing/2014/main" id="{3C81544F-FE1F-46DC-9597-3C2A6A209636}"/>
              </a:ext>
            </a:extLst>
          </p:cNvPr>
          <p:cNvSpPr/>
          <p:nvPr/>
        </p:nvSpPr>
        <p:spPr>
          <a:xfrm rot="5400000">
            <a:off x="203098" y="204688"/>
            <a:ext cx="876303" cy="466928"/>
          </a:xfrm>
          <a:custGeom>
            <a:avLst/>
            <a:gdLst>
              <a:gd name="connsiteX0" fmla="*/ 0 w 876303"/>
              <a:gd name="connsiteY0" fmla="*/ 466927 h 466928"/>
              <a:gd name="connsiteX1" fmla="*/ 0 w 876303"/>
              <a:gd name="connsiteY1" fmla="*/ 0 h 466928"/>
              <a:gd name="connsiteX2" fmla="*/ 642839 w 876303"/>
              <a:gd name="connsiteY2" fmla="*/ 0 h 466928"/>
              <a:gd name="connsiteX3" fmla="*/ 876303 w 876303"/>
              <a:gd name="connsiteY3" fmla="*/ 233464 h 466928"/>
              <a:gd name="connsiteX4" fmla="*/ 876302 w 876303"/>
              <a:gd name="connsiteY4" fmla="*/ 233464 h 466928"/>
              <a:gd name="connsiteX5" fmla="*/ 642838 w 876303"/>
              <a:gd name="connsiteY5" fmla="*/ 466928 h 46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303" h="466928">
                <a:moveTo>
                  <a:pt x="0" y="466927"/>
                </a:moveTo>
                <a:lnTo>
                  <a:pt x="0" y="0"/>
                </a:lnTo>
                <a:lnTo>
                  <a:pt x="642839" y="0"/>
                </a:lnTo>
                <a:cubicBezTo>
                  <a:pt x="771778" y="0"/>
                  <a:pt x="876303" y="104525"/>
                  <a:pt x="876303" y="233464"/>
                </a:cubicBezTo>
                <a:lnTo>
                  <a:pt x="876302" y="233464"/>
                </a:lnTo>
                <a:cubicBezTo>
                  <a:pt x="876302" y="362403"/>
                  <a:pt x="771777" y="466928"/>
                  <a:pt x="642838" y="466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AFB0E5B2-85BD-4D52-8D01-1169AC67AB12}"/>
              </a:ext>
            </a:extLst>
          </p:cNvPr>
          <p:cNvSpPr/>
          <p:nvPr/>
        </p:nvSpPr>
        <p:spPr>
          <a:xfrm>
            <a:off x="468110" y="469108"/>
            <a:ext cx="346278" cy="346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31" name="椭圆 7">
            <a:extLst>
              <a:ext uri="{FF2B5EF4-FFF2-40B4-BE49-F238E27FC236}">
                <a16:creationId xmlns:a16="http://schemas.microsoft.com/office/drawing/2014/main" id="{05603938-E925-4C46-9621-3C529901AC21}"/>
              </a:ext>
            </a:extLst>
          </p:cNvPr>
          <p:cNvSpPr/>
          <p:nvPr/>
        </p:nvSpPr>
        <p:spPr>
          <a:xfrm>
            <a:off x="534771" y="545238"/>
            <a:ext cx="212956" cy="194018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B07D064-1CF5-43E6-B9AD-F562B8F8B0AC}"/>
              </a:ext>
            </a:extLst>
          </p:cNvPr>
          <p:cNvSpPr txBox="1"/>
          <p:nvPr/>
        </p:nvSpPr>
        <p:spPr>
          <a:xfrm>
            <a:off x="1009702" y="159657"/>
            <a:ext cx="348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1"/>
                </a:solidFill>
                <a:latin typeface="Helvetica" pitchFamily="2" charset="0"/>
                <a:ea typeface="Source Han Sans CN" charset="-122"/>
                <a:cs typeface="Source Han Sans CN" charset="-122"/>
              </a:rPr>
              <a:t>Products &amp; Service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4E0F658-90D3-4EAB-AE3D-A63BEEC8135C}"/>
              </a:ext>
            </a:extLst>
          </p:cNvPr>
          <p:cNvSpPr txBox="1"/>
          <p:nvPr/>
        </p:nvSpPr>
        <p:spPr>
          <a:xfrm>
            <a:off x="8004004" y="278590"/>
            <a:ext cx="1907966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Service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CF112F3-EE23-475F-9648-0A7B0F10C422}"/>
              </a:ext>
            </a:extLst>
          </p:cNvPr>
          <p:cNvSpPr txBox="1"/>
          <p:nvPr/>
        </p:nvSpPr>
        <p:spPr>
          <a:xfrm>
            <a:off x="10189374" y="308773"/>
            <a:ext cx="1698963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ts val="1400"/>
              </a:lnSpc>
            </a:pPr>
            <a:r>
              <a:rPr kumimoji="1" lang="en-US" altLang="zh-CN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Manufacturing</a:t>
            </a:r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7" name="Straight Connector 69">
            <a:extLst>
              <a:ext uri="{FF2B5EF4-FFF2-40B4-BE49-F238E27FC236}">
                <a16:creationId xmlns:a16="http://schemas.microsoft.com/office/drawing/2014/main" id="{882083DC-34E4-4A45-883C-6065DAE06BAC}"/>
              </a:ext>
            </a:extLst>
          </p:cNvPr>
          <p:cNvCxnSpPr>
            <a:cxnSpLocks/>
          </p:cNvCxnSpPr>
          <p:nvPr/>
        </p:nvCxnSpPr>
        <p:spPr>
          <a:xfrm>
            <a:off x="3457547" y="3843856"/>
            <a:ext cx="3015491" cy="11803"/>
          </a:xfrm>
          <a:prstGeom prst="line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75">
            <a:extLst>
              <a:ext uri="{FF2B5EF4-FFF2-40B4-BE49-F238E27FC236}">
                <a16:creationId xmlns:a16="http://schemas.microsoft.com/office/drawing/2014/main" id="{395E8301-6F8F-4BC2-A76E-01E2FE5CE2ED}"/>
              </a:ext>
            </a:extLst>
          </p:cNvPr>
          <p:cNvCxnSpPr>
            <a:cxnSpLocks/>
          </p:cNvCxnSpPr>
          <p:nvPr/>
        </p:nvCxnSpPr>
        <p:spPr>
          <a:xfrm flipV="1">
            <a:off x="3457547" y="2049003"/>
            <a:ext cx="3015491" cy="478598"/>
          </a:xfrm>
          <a:prstGeom prst="bentConnector3">
            <a:avLst>
              <a:gd name="adj1" fmla="val 5000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86">
            <a:extLst>
              <a:ext uri="{FF2B5EF4-FFF2-40B4-BE49-F238E27FC236}">
                <a16:creationId xmlns:a16="http://schemas.microsoft.com/office/drawing/2014/main" id="{BDB5E11D-B5CD-4723-9C98-A0C1D34B2A71}"/>
              </a:ext>
            </a:extLst>
          </p:cNvPr>
          <p:cNvCxnSpPr>
            <a:cxnSpLocks/>
          </p:cNvCxnSpPr>
          <p:nvPr/>
        </p:nvCxnSpPr>
        <p:spPr>
          <a:xfrm>
            <a:off x="3658267" y="5309118"/>
            <a:ext cx="2814771" cy="35826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>
            <a:extLst>
              <a:ext uri="{FF2B5EF4-FFF2-40B4-BE49-F238E27FC236}">
                <a16:creationId xmlns:a16="http://schemas.microsoft.com/office/drawing/2014/main" id="{C539213C-48D2-4788-8223-95066A1021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9" b="89589" l="9735" r="91814">
                        <a14:foregroundMark x1="10841" y1="33425" x2="9735" y2="56438"/>
                        <a14:foregroundMark x1="57743" y1="26575" x2="90929" y2="41918"/>
                        <a14:foregroundMark x1="90929" y1="41918" x2="91814" y2="43288"/>
                        <a14:foregroundMark x1="30973" y1="79178" x2="35619" y2="78630"/>
                        <a14:foregroundMark x1="48894" y1="74247" x2="54425" y2="74247"/>
                        <a14:foregroundMark x1="30531" y1="76438" x2="36947" y2="76986"/>
                        <a14:foregroundMark x1="66372" y1="76438" x2="74779" y2="79726"/>
                        <a14:foregroundMark x1="61283" y1="57534" x2="86726" y2="57534"/>
                      </a14:backgroundRemoval>
                    </a14:imgEffect>
                  </a14:imgLayer>
                </a14:imgProps>
              </a:ext>
            </a:extLst>
          </a:blip>
          <a:srcRect b="10830"/>
          <a:stretch/>
        </p:blipFill>
        <p:spPr>
          <a:xfrm>
            <a:off x="1061171" y="1275268"/>
            <a:ext cx="2290606" cy="1649392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AFB2A932-A9C3-465F-99BD-71270E9CA745}"/>
              </a:ext>
            </a:extLst>
          </p:cNvPr>
          <p:cNvGrpSpPr/>
          <p:nvPr/>
        </p:nvGrpSpPr>
        <p:grpSpPr>
          <a:xfrm>
            <a:off x="1278341" y="3207717"/>
            <a:ext cx="2137548" cy="1395681"/>
            <a:chOff x="1278341" y="3207717"/>
            <a:chExt cx="2137548" cy="1395681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41C03E2-11B2-41C7-98A1-B90D9AF68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65301" y1="17230" x2="60656" y2="46959"/>
                          <a14:foregroundMark x1="68033" y1="61486" x2="59563" y2="86486"/>
                          <a14:foregroundMark x1="59563" y1="86486" x2="59563" y2="88514"/>
                        </a14:backgroundRemoval>
                      </a14:imgEffect>
                    </a14:imgLayer>
                  </a14:imgProps>
                </a:ext>
              </a:extLst>
            </a:blip>
            <a:srcRect l="20249" t="24877" r="47261" b="14905"/>
            <a:stretch/>
          </p:blipFill>
          <p:spPr>
            <a:xfrm flipH="1">
              <a:off x="2381920" y="3207717"/>
              <a:ext cx="1033969" cy="1395681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9C7D1EC1-ADCB-4D8A-8909-8FF797F2F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630" b="95556" l="10000" r="94000">
                          <a14:foregroundMark x1="62000" y1="84444" x2="86000" y2="83704"/>
                          <a14:foregroundMark x1="76000" y1="91852" x2="71000" y2="95556"/>
                          <a14:foregroundMark x1="88000" y1="47407" x2="88000" y2="58519"/>
                          <a14:foregroundMark x1="94000" y1="71111" x2="91000" y2="84444"/>
                          <a14:foregroundMark x1="49000" y1="60741" x2="55000" y2="67407"/>
                          <a14:backgroundMark x1="89000" y1="62963" x2="95000" y2="629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8341" y="3256058"/>
              <a:ext cx="952500" cy="1285875"/>
            </a:xfrm>
            <a:prstGeom prst="rect">
              <a:avLst/>
            </a:prstGeom>
          </p:spPr>
        </p:pic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E15D861C-945A-4287-8275-CF776D9BBB44}"/>
              </a:ext>
            </a:extLst>
          </p:cNvPr>
          <p:cNvGrpSpPr/>
          <p:nvPr/>
        </p:nvGrpSpPr>
        <p:grpSpPr>
          <a:xfrm>
            <a:off x="6684577" y="1556040"/>
            <a:ext cx="4688558" cy="1271443"/>
            <a:chOff x="6684577" y="1556040"/>
            <a:chExt cx="4688558" cy="1271443"/>
          </a:xfrm>
        </p:grpSpPr>
        <p:grpSp>
          <p:nvGrpSpPr>
            <p:cNvPr id="45" name="Group 9">
              <a:extLst>
                <a:ext uri="{FF2B5EF4-FFF2-40B4-BE49-F238E27FC236}">
                  <a16:creationId xmlns:a16="http://schemas.microsoft.com/office/drawing/2014/main" id="{CD4BC3EA-ED32-42BB-AA06-31A25C40CD06}"/>
                </a:ext>
              </a:extLst>
            </p:cNvPr>
            <p:cNvGrpSpPr/>
            <p:nvPr/>
          </p:nvGrpSpPr>
          <p:grpSpPr>
            <a:xfrm>
              <a:off x="6684577" y="1556040"/>
              <a:ext cx="4688558" cy="1271443"/>
              <a:chOff x="1600199" y="1332482"/>
              <a:chExt cx="5410201" cy="612230"/>
            </a:xfrm>
          </p:grpSpPr>
          <p:sp>
            <p:nvSpPr>
              <p:cNvPr id="48" name="Rounded Rectangle 5">
                <a:extLst>
                  <a:ext uri="{FF2B5EF4-FFF2-40B4-BE49-F238E27FC236}">
                    <a16:creationId xmlns:a16="http://schemas.microsoft.com/office/drawing/2014/main" id="{815BF027-77BD-462D-A6F5-1749390BFD4D}"/>
                  </a:ext>
                </a:extLst>
              </p:cNvPr>
              <p:cNvSpPr/>
              <p:nvPr/>
            </p:nvSpPr>
            <p:spPr>
              <a:xfrm>
                <a:off x="1600200" y="1335113"/>
                <a:ext cx="5410200" cy="609599"/>
              </a:xfrm>
              <a:prstGeom prst="roundRect">
                <a:avLst>
                  <a:gd name="adj" fmla="val 7228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Helvetica" pitchFamily="2" charset="0"/>
                </a:endParaRPr>
              </a:p>
            </p:txBody>
          </p:sp>
          <p:sp>
            <p:nvSpPr>
              <p:cNvPr id="49" name="Rounded Rectangle 4">
                <a:extLst>
                  <a:ext uri="{FF2B5EF4-FFF2-40B4-BE49-F238E27FC236}">
                    <a16:creationId xmlns:a16="http://schemas.microsoft.com/office/drawing/2014/main" id="{7E18712C-95FF-4D16-922C-06E3804E74FF}"/>
                  </a:ext>
                </a:extLst>
              </p:cNvPr>
              <p:cNvSpPr/>
              <p:nvPr/>
            </p:nvSpPr>
            <p:spPr>
              <a:xfrm>
                <a:off x="1600199" y="1332482"/>
                <a:ext cx="5410200" cy="609600"/>
              </a:xfrm>
              <a:prstGeom prst="roundRect">
                <a:avLst>
                  <a:gd name="adj" fmla="val 10132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endParaRPr kumimoji="1" lang="en-US" sz="1600" dirty="0">
                  <a:solidFill>
                    <a:schemeClr val="bg1"/>
                  </a:solidFill>
                  <a:latin typeface="Helvetica" pitchFamily="2" charset="0"/>
                  <a:ea typeface="Source Han Sans CN" charset="-122"/>
                </a:endParaRPr>
              </a:p>
            </p:txBody>
          </p:sp>
        </p:grpSp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3FEB5D43-B243-4F38-978D-1CA41AB97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90301" y="1918517"/>
              <a:ext cx="604157" cy="604157"/>
            </a:xfrm>
            <a:prstGeom prst="rect">
              <a:avLst/>
            </a:prstGeom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33DBC73E-0F22-4968-BAAE-8A227D339CA3}"/>
                </a:ext>
              </a:extLst>
            </p:cNvPr>
            <p:cNvSpPr txBox="1"/>
            <p:nvPr/>
          </p:nvSpPr>
          <p:spPr>
            <a:xfrm>
              <a:off x="7457148" y="1763859"/>
              <a:ext cx="36357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4800" dirty="0" err="1">
                  <a:solidFill>
                    <a:schemeClr val="bg1"/>
                  </a:solidFill>
                  <a:latin typeface="Helvetica" pitchFamily="2" charset="0"/>
                  <a:ea typeface="Source Han Sans CN" charset="-122"/>
                </a:rPr>
                <a:t>SiPM</a:t>
              </a:r>
              <a:endParaRPr kumimoji="1" lang="en-US" altLang="zh-CN" sz="4800" dirty="0">
                <a:solidFill>
                  <a:schemeClr val="bg1"/>
                </a:solidFill>
                <a:latin typeface="Helvetica" pitchFamily="2" charset="0"/>
                <a:ea typeface="Source Han Sans CN" charset="-122"/>
              </a:endParaRPr>
            </a:p>
          </p:txBody>
        </p:sp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E1A54D73-7121-433E-A87A-F11A4573EB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6" b="89623" l="9111" r="90000">
                        <a14:foregroundMark x1="46222" y1="15566" x2="46222" y2="15566"/>
                        <a14:foregroundMark x1="47333" y1="13208" x2="45778" y2="36321"/>
                        <a14:foregroundMark x1="65778" y1="57075" x2="59778" y2="65094"/>
                        <a14:foregroundMark x1="71111" y1="59434" x2="73778" y2="61792"/>
                        <a14:foregroundMark x1="80444" y1="61792" x2="80444" y2="73113"/>
                        <a14:foregroundMark x1="44667" y1="61792" x2="44667" y2="70755"/>
                        <a14:foregroundMark x1="13778" y1="55660" x2="18667" y2="57075"/>
                        <a14:foregroundMark x1="20889" y1="54717" x2="25111" y2="55660"/>
                        <a14:foregroundMark x1="33333" y1="55660" x2="36667" y2="58019"/>
                        <a14:foregroundMark x1="9111" y1="85849" x2="14889" y2="85849"/>
                        <a14:foregroundMark x1="50667" y1="25000" x2="52667" y2="51415"/>
                        <a14:foregroundMark x1="56667" y1="82075" x2="62000" y2="88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939" y="4422112"/>
            <a:ext cx="1709016" cy="805136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5A288222-7FCD-40D5-B8C6-24C98EEAAD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90" b="89202" l="9667" r="96833">
                        <a14:foregroundMark x1="9833" y1="38028" x2="14500" y2="38028"/>
                        <a14:foregroundMark x1="14500" y1="38028" x2="14500" y2="38028"/>
                        <a14:foregroundMark x1="26000" y1="38028" x2="33667" y2="38028"/>
                        <a14:foregroundMark x1="41333" y1="36620" x2="43833" y2="36620"/>
                        <a14:foregroundMark x1="55333" y1="38967" x2="55333" y2="38967"/>
                        <a14:foregroundMark x1="59167" y1="36620" x2="61167" y2="36620"/>
                        <a14:foregroundMark x1="91833" y1="46479" x2="91833" y2="59624"/>
                        <a14:foregroundMark x1="90500" y1="33333" x2="90500" y2="36620"/>
                        <a14:foregroundMark x1="94333" y1="71362" x2="96833" y2="72770"/>
                        <a14:foregroundMark x1="90000" y1="38028" x2="90000" y2="41315"/>
                        <a14:foregroundMark x1="91333" y1="31925" x2="90000" y2="38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5889" y="1945244"/>
            <a:ext cx="1551274" cy="550702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A79109B2-3EF6-43FC-8F98-60F50C5658C1}"/>
              </a:ext>
            </a:extLst>
          </p:cNvPr>
          <p:cNvGrpSpPr/>
          <p:nvPr/>
        </p:nvGrpSpPr>
        <p:grpSpPr>
          <a:xfrm>
            <a:off x="6684579" y="3054826"/>
            <a:ext cx="4688556" cy="1487107"/>
            <a:chOff x="6684579" y="3054826"/>
            <a:chExt cx="4688556" cy="1487107"/>
          </a:xfrm>
        </p:grpSpPr>
        <p:grpSp>
          <p:nvGrpSpPr>
            <p:cNvPr id="53" name="Group 9">
              <a:extLst>
                <a:ext uri="{FF2B5EF4-FFF2-40B4-BE49-F238E27FC236}">
                  <a16:creationId xmlns:a16="http://schemas.microsoft.com/office/drawing/2014/main" id="{69554CB3-0DC8-4C28-AF5B-244CAFC6F73D}"/>
                </a:ext>
              </a:extLst>
            </p:cNvPr>
            <p:cNvGrpSpPr/>
            <p:nvPr/>
          </p:nvGrpSpPr>
          <p:grpSpPr>
            <a:xfrm>
              <a:off x="6684579" y="3054826"/>
              <a:ext cx="4688556" cy="1487107"/>
              <a:chOff x="1600200" y="1295400"/>
              <a:chExt cx="5410200" cy="649312"/>
            </a:xfrm>
            <a:solidFill>
              <a:schemeClr val="accent2"/>
            </a:solidFill>
          </p:grpSpPr>
          <p:sp>
            <p:nvSpPr>
              <p:cNvPr id="56" name="Rounded Rectangle 93">
                <a:extLst>
                  <a:ext uri="{FF2B5EF4-FFF2-40B4-BE49-F238E27FC236}">
                    <a16:creationId xmlns:a16="http://schemas.microsoft.com/office/drawing/2014/main" id="{3F5A69FC-1AE8-475E-A7A3-FF5591DE60B5}"/>
                  </a:ext>
                </a:extLst>
              </p:cNvPr>
              <p:cNvSpPr/>
              <p:nvPr/>
            </p:nvSpPr>
            <p:spPr>
              <a:xfrm>
                <a:off x="1600200" y="1335113"/>
                <a:ext cx="5410200" cy="609599"/>
              </a:xfrm>
              <a:prstGeom prst="roundRect">
                <a:avLst>
                  <a:gd name="adj" fmla="val 722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Helvetica" pitchFamily="2" charset="0"/>
                </a:endParaRPr>
              </a:p>
            </p:txBody>
          </p:sp>
          <p:sp>
            <p:nvSpPr>
              <p:cNvPr id="57" name="Rounded Rectangle 94">
                <a:extLst>
                  <a:ext uri="{FF2B5EF4-FFF2-40B4-BE49-F238E27FC236}">
                    <a16:creationId xmlns:a16="http://schemas.microsoft.com/office/drawing/2014/main" id="{287FFFE9-0EFD-4D12-865F-90C2EDB351A5}"/>
                  </a:ext>
                </a:extLst>
              </p:cNvPr>
              <p:cNvSpPr/>
              <p:nvPr/>
            </p:nvSpPr>
            <p:spPr>
              <a:xfrm>
                <a:off x="1600200" y="1295400"/>
                <a:ext cx="5410200" cy="609600"/>
              </a:xfrm>
              <a:prstGeom prst="roundRect">
                <a:avLst>
                  <a:gd name="adj" fmla="val 1013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F2CA54E3-9A98-45DC-A146-7AFC6F700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97797" y="3312764"/>
              <a:ext cx="876446" cy="876446"/>
            </a:xfrm>
            <a:prstGeom prst="rect">
              <a:avLst/>
            </a:prstGeom>
          </p:spPr>
        </p:pic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A2A15DD0-51BF-4A65-BEC3-C9EE66E3EBBE}"/>
                </a:ext>
              </a:extLst>
            </p:cNvPr>
            <p:cNvSpPr txBox="1"/>
            <p:nvPr/>
          </p:nvSpPr>
          <p:spPr>
            <a:xfrm>
              <a:off x="7436498" y="3324922"/>
              <a:ext cx="3656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4800" dirty="0">
                  <a:solidFill>
                    <a:schemeClr val="bg1"/>
                  </a:solidFill>
                  <a:latin typeface="Helvetica" pitchFamily="2" charset="0"/>
                  <a:ea typeface="Source Han Sans CN" charset="-122"/>
                </a:rPr>
                <a:t>PMT</a:t>
              </a:r>
            </a:p>
          </p:txBody>
        </p:sp>
      </p:grpSp>
      <p:pic>
        <p:nvPicPr>
          <p:cNvPr id="58" name="图片 57">
            <a:extLst>
              <a:ext uri="{FF2B5EF4-FFF2-40B4-BE49-F238E27FC236}">
                <a16:creationId xmlns:a16="http://schemas.microsoft.com/office/drawing/2014/main" id="{30F14C86-DFD1-4C40-B24E-482D255B32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3" b="89431" l="600" r="97335">
                        <a14:foregroundMark x1="15789" y1="15041" x2="17588" y2="15041"/>
                        <a14:foregroundMark x1="7728" y1="13821" x2="11059" y2="14634"/>
                        <a14:foregroundMark x1="4330" y1="14634" x2="600" y2="13211"/>
                        <a14:foregroundMark x1="16389" y1="20935" x2="16256" y2="29268"/>
                        <a14:foregroundMark x1="9660" y1="21545" x2="9660" y2="26829"/>
                        <a14:foregroundMark x1="1666" y1="26016" x2="1666" y2="30488"/>
                        <a14:foregroundMark x1="22785" y1="24593" x2="22785" y2="26016"/>
                        <a14:foregroundMark x1="25916" y1="23780" x2="26049" y2="26423"/>
                        <a14:foregroundMark x1="1466" y1="39634" x2="2199" y2="40650"/>
                        <a14:foregroundMark x1="29181" y1="20122" x2="29181" y2="22764"/>
                        <a14:foregroundMark x1="29514" y1="28659" x2="29514" y2="33333"/>
                        <a14:foregroundMark x1="32312" y1="31098" x2="33111" y2="31911"/>
                        <a14:foregroundMark x1="37109" y1="31504" x2="37109" y2="31504"/>
                        <a14:foregroundMark x1="37109" y1="31504" x2="37109" y2="31504"/>
                        <a14:foregroundMark x1="34843" y1="41463" x2="34843" y2="41463"/>
                        <a14:foregroundMark x1="35043" y1="41463" x2="35043" y2="41463"/>
                        <a14:foregroundMark x1="39640" y1="26016" x2="39640" y2="26016"/>
                        <a14:foregroundMark x1="39640" y1="26016" x2="39640" y2="26016"/>
                        <a14:foregroundMark x1="39041" y1="25000" x2="39041" y2="25000"/>
                        <a14:foregroundMark x1="39041" y1="25000" x2="39041" y2="25000"/>
                        <a14:foregroundMark x1="40573" y1="24187" x2="40573" y2="24187"/>
                        <a14:foregroundMark x1="43504" y1="24187" x2="43504" y2="24187"/>
                        <a14:foregroundMark x1="43504" y1="24187" x2="43504" y2="24187"/>
                        <a14:foregroundMark x1="43504" y1="25610" x2="43371" y2="29675"/>
                        <a14:foregroundMark x1="43504" y1="37805" x2="43504" y2="41870"/>
                        <a14:foregroundMark x1="47568" y1="34553" x2="47568" y2="34553"/>
                        <a14:foregroundMark x1="47568" y1="30081" x2="47568" y2="30081"/>
                        <a14:foregroundMark x1="50100" y1="26016" x2="50100" y2="29268"/>
                        <a14:foregroundMark x1="54231" y1="23780" x2="54564" y2="26829"/>
                        <a14:foregroundMark x1="54430" y1="31098" x2="54430" y2="33740"/>
                        <a14:foregroundMark x1="54231" y1="13821" x2="54231" y2="13821"/>
                        <a14:foregroundMark x1="54231" y1="13821" x2="54231" y2="13821"/>
                        <a14:foregroundMark x1="56762" y1="26016" x2="57828" y2="26016"/>
                        <a14:foregroundMark x1="59760" y1="34146" x2="60093" y2="36382"/>
                        <a14:foregroundMark x1="56762" y1="40041" x2="57961" y2="41057"/>
                        <a14:foregroundMark x1="63025" y1="29675" x2="63025" y2="32724"/>
                        <a14:foregroundMark x1="63358" y1="25000" x2="63957" y2="25000"/>
                        <a14:foregroundMark x1="66489" y1="27439" x2="66622" y2="29268"/>
                        <a14:foregroundMark x1="70620" y1="29675" x2="72152" y2="31911"/>
                        <a14:foregroundMark x1="69287" y1="38821" x2="69753" y2="39634"/>
                        <a14:foregroundMark x1="69287" y1="25610" x2="69287" y2="26829"/>
                        <a14:foregroundMark x1="76616" y1="41057" x2="76016" y2="44106"/>
                        <a14:foregroundMark x1="80213" y1="29268" x2="81546" y2="28252"/>
                        <a14:foregroundMark x1="88075" y1="26016" x2="89740" y2="26423"/>
                        <a14:foregroundMark x1="93604" y1="30081" x2="93604" y2="30081"/>
                        <a14:foregroundMark x1="93738" y1="30488" x2="93738" y2="30488"/>
                        <a14:foregroundMark x1="95670" y1="38821" x2="96269" y2="44106"/>
                        <a14:foregroundMark x1="97335" y1="66463" x2="96136" y2="72358"/>
                        <a14:foregroundMark x1="92871" y1="84146" x2="89141" y2="88211"/>
                        <a14:foregroundMark x1="80480" y1="84756" x2="82745" y2="87398"/>
                        <a14:foregroundMark x1="74684" y1="66057" x2="76016" y2="72358"/>
                        <a14:foregroundMark x1="75416" y1="42886" x2="74350" y2="49187"/>
                        <a14:foregroundMark x1="52165" y1="58740" x2="52165" y2="58740"/>
                        <a14:foregroundMark x1="52165" y1="53659" x2="52165" y2="55081"/>
                        <a14:foregroundMark x1="49634" y1="53659" x2="49634" y2="54268"/>
                        <a14:foregroundMark x1="55896" y1="56098" x2="56163" y2="57317"/>
                        <a14:foregroundMark x1="60093" y1="54268" x2="60093" y2="54675"/>
                        <a14:foregroundMark x1="61559" y1="54268" x2="61559" y2="55081"/>
                        <a14:foregroundMark x1="63624" y1="54675" x2="63824" y2="55081"/>
                        <a14:foregroundMark x1="66356" y1="54268" x2="66755" y2="54268"/>
                        <a14:foregroundMark x1="69887" y1="55081" x2="69887" y2="55081"/>
                        <a14:foregroundMark x1="78548" y1="53659" x2="78548" y2="53659"/>
                        <a14:foregroundMark x1="80013" y1="54675" x2="80013" y2="54675"/>
                        <a14:foregroundMark x1="84211" y1="54675" x2="84211" y2="54675"/>
                        <a14:foregroundMark x1="86742" y1="56098" x2="86742" y2="56098"/>
                        <a14:foregroundMark x1="89407" y1="56504" x2="89407" y2="56504"/>
                        <a14:foregroundMark x1="89873" y1="62398" x2="89873" y2="62398"/>
                        <a14:foregroundMark x1="92405" y1="59146" x2="92405" y2="59146"/>
                        <a14:foregroundMark x1="92405" y1="54675" x2="92405" y2="54675"/>
                        <a14:foregroundMark x1="93471" y1="54675" x2="93471" y2="54675"/>
                        <a14:foregroundMark x1="88208" y1="55488" x2="88208" y2="55488"/>
                        <a14:foregroundMark x1="86276" y1="61992" x2="86276" y2="61992"/>
                        <a14:foregroundMark x1="91539" y1="61992" x2="91539" y2="61992"/>
                        <a14:backgroundMark x1="46036" y1="28659" x2="46236" y2="34146"/>
                        <a14:backgroundMark x1="35043" y1="26016" x2="34843" y2="26829"/>
                        <a14:backgroundMark x1="64957" y1="26829" x2="64823" y2="29675"/>
                        <a14:backgroundMark x1="55296" y1="55488" x2="55296" y2="55488"/>
                        <a14:backgroundMark x1="55296" y1="55081" x2="55296" y2="55081"/>
                        <a14:backgroundMark x1="55896" y1="56504" x2="55896" y2="56504"/>
                        <a14:backgroundMark x1="49034" y1="55488" x2="49034" y2="55488"/>
                        <a14:backgroundMark x1="85276" y1="58740" x2="85276" y2="58740"/>
                        <a14:backgroundMark x1="89274" y1="56098" x2="89274" y2="56098"/>
                        <a14:backgroundMark x1="92871" y1="56504" x2="92871" y2="56504"/>
                        <a14:backgroundMark x1="93138" y1="61382" x2="93138" y2="61382"/>
                        <a14:backgroundMark x1="92538" y1="60976" x2="92871" y2="59146"/>
                        <a14:backgroundMark x1="92405" y1="56504" x2="92405" y2="565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8544" y="3312764"/>
            <a:ext cx="1491690" cy="488949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EEAF25A2-2A20-4CAE-9F91-204F310BBCA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3272" y="4608834"/>
            <a:ext cx="1825756" cy="1828804"/>
          </a:xfrm>
          <a:prstGeom prst="rect">
            <a:avLst/>
          </a:prstGeom>
        </p:spPr>
      </p:pic>
      <p:grpSp>
        <p:nvGrpSpPr>
          <p:cNvPr id="60" name="组合 59">
            <a:extLst>
              <a:ext uri="{FF2B5EF4-FFF2-40B4-BE49-F238E27FC236}">
                <a16:creationId xmlns:a16="http://schemas.microsoft.com/office/drawing/2014/main" id="{3C97E9DF-5569-4523-B8DE-72BFDFE902A8}"/>
              </a:ext>
            </a:extLst>
          </p:cNvPr>
          <p:cNvGrpSpPr/>
          <p:nvPr/>
        </p:nvGrpSpPr>
        <p:grpSpPr>
          <a:xfrm>
            <a:off x="6684579" y="4737198"/>
            <a:ext cx="4688556" cy="1430337"/>
            <a:chOff x="6684579" y="4737198"/>
            <a:chExt cx="4688556" cy="1430337"/>
          </a:xfrm>
        </p:grpSpPr>
        <p:grpSp>
          <p:nvGrpSpPr>
            <p:cNvPr id="61" name="Group 9">
              <a:extLst>
                <a:ext uri="{FF2B5EF4-FFF2-40B4-BE49-F238E27FC236}">
                  <a16:creationId xmlns:a16="http://schemas.microsoft.com/office/drawing/2014/main" id="{15440529-BDCB-4C6E-AB68-3D230114F29E}"/>
                </a:ext>
              </a:extLst>
            </p:cNvPr>
            <p:cNvGrpSpPr/>
            <p:nvPr/>
          </p:nvGrpSpPr>
          <p:grpSpPr>
            <a:xfrm>
              <a:off x="6684579" y="4737198"/>
              <a:ext cx="4688556" cy="1430337"/>
              <a:chOff x="1600200" y="1295400"/>
              <a:chExt cx="5410200" cy="649312"/>
            </a:xfrm>
          </p:grpSpPr>
          <p:sp>
            <p:nvSpPr>
              <p:cNvPr id="64" name="Rounded Rectangle 31">
                <a:extLst>
                  <a:ext uri="{FF2B5EF4-FFF2-40B4-BE49-F238E27FC236}">
                    <a16:creationId xmlns:a16="http://schemas.microsoft.com/office/drawing/2014/main" id="{098EF2BC-12B8-4B1E-89A3-037C8074AFA8}"/>
                  </a:ext>
                </a:extLst>
              </p:cNvPr>
              <p:cNvSpPr/>
              <p:nvPr/>
            </p:nvSpPr>
            <p:spPr>
              <a:xfrm>
                <a:off x="1600200" y="1335113"/>
                <a:ext cx="5410200" cy="609599"/>
              </a:xfrm>
              <a:prstGeom prst="roundRect">
                <a:avLst>
                  <a:gd name="adj" fmla="val 7228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Helvetica" pitchFamily="2" charset="0"/>
                </a:endParaRPr>
              </a:p>
            </p:txBody>
          </p:sp>
          <p:sp>
            <p:nvSpPr>
              <p:cNvPr id="65" name="Rounded Rectangle 32">
                <a:extLst>
                  <a:ext uri="{FF2B5EF4-FFF2-40B4-BE49-F238E27FC236}">
                    <a16:creationId xmlns:a16="http://schemas.microsoft.com/office/drawing/2014/main" id="{BBDBA92F-A644-4453-B21A-B6D1577F5252}"/>
                  </a:ext>
                </a:extLst>
              </p:cNvPr>
              <p:cNvSpPr/>
              <p:nvPr/>
            </p:nvSpPr>
            <p:spPr>
              <a:xfrm>
                <a:off x="1600200" y="1295400"/>
                <a:ext cx="5410200" cy="609600"/>
              </a:xfrm>
              <a:prstGeom prst="roundRect">
                <a:avLst>
                  <a:gd name="adj" fmla="val 10132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CD9F9230-32BE-41F7-9DA9-9271CF1F1830}"/>
                </a:ext>
              </a:extLst>
            </p:cNvPr>
            <p:cNvSpPr txBox="1"/>
            <p:nvPr/>
          </p:nvSpPr>
          <p:spPr>
            <a:xfrm>
              <a:off x="7394458" y="4993127"/>
              <a:ext cx="39201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4400" dirty="0">
                  <a:solidFill>
                    <a:schemeClr val="bg1"/>
                  </a:solidFill>
                  <a:latin typeface="Helvetica" pitchFamily="2" charset="0"/>
                  <a:ea typeface="Source Han Sans CN" charset="-122"/>
                </a:rPr>
                <a:t>Spectrometer</a:t>
              </a:r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A548608D-004E-4F90-BBE5-46D13465D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83271" y="5138886"/>
              <a:ext cx="539477" cy="539477"/>
            </a:xfrm>
            <a:prstGeom prst="rect">
              <a:avLst/>
            </a:prstGeom>
          </p:spPr>
        </p:pic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id="{EFE30ED6-C6F9-4555-B0A8-CE9234EBBB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21228" y="6316108"/>
            <a:ext cx="2597424" cy="413133"/>
          </a:xfrm>
          <a:prstGeom prst="rect">
            <a:avLst/>
          </a:prstGeom>
        </p:spPr>
      </p:pic>
      <p:sp>
        <p:nvSpPr>
          <p:cNvPr id="67" name="灯片编号占位符 1">
            <a:extLst>
              <a:ext uri="{FF2B5EF4-FFF2-40B4-BE49-F238E27FC236}">
                <a16:creationId xmlns:a16="http://schemas.microsoft.com/office/drawing/2014/main" id="{7DC3EE60-9D3E-4085-ABEC-2B0A4914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590" y="6439685"/>
            <a:ext cx="381783" cy="365125"/>
          </a:xfrm>
        </p:spPr>
        <p:txBody>
          <a:bodyPr/>
          <a:lstStyle/>
          <a:p>
            <a:fld id="{7FA4700E-A3D0-1040-96D2-6ADDAA04C363}" type="slidenum">
              <a:rPr kumimoji="1" lang="zh-CN" altLang="en-US" sz="1400" smtClean="0">
                <a:solidFill>
                  <a:srgbClr val="4FB399"/>
                </a:solidFill>
              </a:rPr>
              <a:t>8</a:t>
            </a:fld>
            <a:endParaRPr kumimoji="1" lang="zh-CN" altLang="en-US" sz="1400" dirty="0">
              <a:solidFill>
                <a:srgbClr val="4FB399"/>
              </a:solidFill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78FA7DF9-6C08-4C93-887A-48424C648650}"/>
              </a:ext>
            </a:extLst>
          </p:cNvPr>
          <p:cNvSpPr txBox="1"/>
          <p:nvPr/>
        </p:nvSpPr>
        <p:spPr>
          <a:xfrm>
            <a:off x="4278542" y="6504838"/>
            <a:ext cx="344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Public @ Dual Rainbow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5"/>
          <p:cNvSpPr/>
          <p:nvPr/>
        </p:nvSpPr>
        <p:spPr>
          <a:xfrm rot="5400000">
            <a:off x="203098" y="204688"/>
            <a:ext cx="876303" cy="466928"/>
          </a:xfrm>
          <a:custGeom>
            <a:avLst/>
            <a:gdLst>
              <a:gd name="connsiteX0" fmla="*/ 0 w 876303"/>
              <a:gd name="connsiteY0" fmla="*/ 466927 h 466928"/>
              <a:gd name="connsiteX1" fmla="*/ 0 w 876303"/>
              <a:gd name="connsiteY1" fmla="*/ 0 h 466928"/>
              <a:gd name="connsiteX2" fmla="*/ 642839 w 876303"/>
              <a:gd name="connsiteY2" fmla="*/ 0 h 466928"/>
              <a:gd name="connsiteX3" fmla="*/ 876303 w 876303"/>
              <a:gd name="connsiteY3" fmla="*/ 233464 h 466928"/>
              <a:gd name="connsiteX4" fmla="*/ 876302 w 876303"/>
              <a:gd name="connsiteY4" fmla="*/ 233464 h 466928"/>
              <a:gd name="connsiteX5" fmla="*/ 642838 w 876303"/>
              <a:gd name="connsiteY5" fmla="*/ 466928 h 46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303" h="466928">
                <a:moveTo>
                  <a:pt x="0" y="466927"/>
                </a:moveTo>
                <a:lnTo>
                  <a:pt x="0" y="0"/>
                </a:lnTo>
                <a:lnTo>
                  <a:pt x="642839" y="0"/>
                </a:lnTo>
                <a:cubicBezTo>
                  <a:pt x="771778" y="0"/>
                  <a:pt x="876303" y="104525"/>
                  <a:pt x="876303" y="233464"/>
                </a:cubicBezTo>
                <a:lnTo>
                  <a:pt x="876302" y="233464"/>
                </a:lnTo>
                <a:cubicBezTo>
                  <a:pt x="876302" y="362403"/>
                  <a:pt x="771777" y="466928"/>
                  <a:pt x="642838" y="466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68110" y="469108"/>
            <a:ext cx="346278" cy="346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23" name="椭圆 7"/>
          <p:cNvSpPr/>
          <p:nvPr/>
        </p:nvSpPr>
        <p:spPr>
          <a:xfrm>
            <a:off x="534771" y="545238"/>
            <a:ext cx="212956" cy="194018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Helvetica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9702" y="159657"/>
            <a:ext cx="348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1"/>
                </a:solidFill>
                <a:latin typeface="Helvetica" pitchFamily="2" charset="0"/>
                <a:ea typeface="Source Han Sans CN" charset="-122"/>
                <a:cs typeface="Source Han Sans CN" charset="-122"/>
              </a:rPr>
              <a:t>Products &amp; Service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E314F18-2B6A-4A8F-918B-622544F87060}"/>
              </a:ext>
            </a:extLst>
          </p:cNvPr>
          <p:cNvSpPr txBox="1"/>
          <p:nvPr/>
        </p:nvSpPr>
        <p:spPr>
          <a:xfrm>
            <a:off x="2175919" y="1337553"/>
            <a:ext cx="8121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Helvetica" pitchFamily="2" charset="0"/>
              </a:rPr>
              <a:t>Be an</a:t>
            </a:r>
            <a:r>
              <a:rPr lang="zh-CN" altLang="en-US" sz="2800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en-US" altLang="zh-CN" sz="2800" dirty="0">
                <a:solidFill>
                  <a:schemeClr val="accent1"/>
                </a:solidFill>
                <a:latin typeface="Helvetica" pitchFamily="2" charset="0"/>
              </a:rPr>
              <a:t>Excellent Marketing and Investment Partner</a:t>
            </a:r>
            <a:endParaRPr lang="zh-CN" altLang="en-US" sz="28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112" name="ísḷîḓé">
            <a:extLst>
              <a:ext uri="{FF2B5EF4-FFF2-40B4-BE49-F238E27FC236}">
                <a16:creationId xmlns:a16="http://schemas.microsoft.com/office/drawing/2014/main" id="{5A46458B-BAD2-405E-8D0B-8FAF0377404B}"/>
              </a:ext>
            </a:extLst>
          </p:cNvPr>
          <p:cNvSpPr/>
          <p:nvPr/>
        </p:nvSpPr>
        <p:spPr>
          <a:xfrm>
            <a:off x="3711187" y="2504788"/>
            <a:ext cx="2512890" cy="2566317"/>
          </a:xfrm>
          <a:prstGeom prst="ellipse">
            <a:avLst/>
          </a:prstGeom>
          <a:pattFill prst="pct5">
            <a:fgClr>
              <a:schemeClr val="bg1"/>
            </a:fgClr>
            <a:bgClr>
              <a:schemeClr val="accent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1" name="ísḷîḓé">
            <a:extLst>
              <a:ext uri="{FF2B5EF4-FFF2-40B4-BE49-F238E27FC236}">
                <a16:creationId xmlns:a16="http://schemas.microsoft.com/office/drawing/2014/main" id="{53C1DE5D-A654-442A-83F3-242924350019}"/>
              </a:ext>
            </a:extLst>
          </p:cNvPr>
          <p:cNvSpPr/>
          <p:nvPr/>
        </p:nvSpPr>
        <p:spPr>
          <a:xfrm>
            <a:off x="5914646" y="2479216"/>
            <a:ext cx="2512890" cy="2566317"/>
          </a:xfrm>
          <a:prstGeom prst="ellipse">
            <a:avLst/>
          </a:prstGeom>
          <a:pattFill prst="pct5">
            <a:fgClr>
              <a:srgbClr val="E4E6EA"/>
            </a:fgClr>
            <a:bgClr>
              <a:schemeClr val="accent6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0B0819A-DFEC-4686-86C6-56EEFEF6FF79}"/>
              </a:ext>
            </a:extLst>
          </p:cNvPr>
          <p:cNvGrpSpPr/>
          <p:nvPr/>
        </p:nvGrpSpPr>
        <p:grpSpPr>
          <a:xfrm>
            <a:off x="848601" y="3026531"/>
            <a:ext cx="10703320" cy="1374987"/>
            <a:chOff x="1051800" y="2693156"/>
            <a:chExt cx="10703320" cy="1374987"/>
          </a:xfrm>
        </p:grpSpPr>
        <p:sp>
          <p:nvSpPr>
            <p:cNvPr id="92" name="iṩľîdè">
              <a:extLst>
                <a:ext uri="{FF2B5EF4-FFF2-40B4-BE49-F238E27FC236}">
                  <a16:creationId xmlns:a16="http://schemas.microsoft.com/office/drawing/2014/main" id="{E4DEFE81-E39B-4807-8230-4762019DEB90}"/>
                </a:ext>
              </a:extLst>
            </p:cNvPr>
            <p:cNvSpPr/>
            <p:nvPr/>
          </p:nvSpPr>
          <p:spPr bwMode="auto">
            <a:xfrm>
              <a:off x="1051800" y="2693156"/>
              <a:ext cx="4524069" cy="128168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6="http://schemas.microsoft.com/office/drawing/2014/main" xmlns:dgm="http://schemas.openxmlformats.org/drawingml/2006/diagram" xmlns:p14="http://schemas.microsoft.com/office/powerpoint/2010/main" xmlns:a14="http://schemas.microsoft.com/office/drawing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6="http://schemas.microsoft.com/office/drawing/2014/main" xmlns:dgm="http://schemas.openxmlformats.org/drawingml/2006/diagram"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6="http://schemas.microsoft.com/office/drawing/2014/main" xmlns:dgm="http://schemas.openxmlformats.org/drawingml/2006/diagram"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noAutofit/>
            </a:bodyPr>
            <a:lstStyle/>
            <a:p>
              <a:pPr algn="ctr" defTabSz="323850">
                <a:defRPr/>
              </a:pPr>
              <a:r>
                <a:rPr kumimoji="1" lang="en-US" altLang="zh-CN" sz="8000" spc="150" dirty="0">
                  <a:solidFill>
                    <a:schemeClr val="accent1"/>
                  </a:solidFill>
                  <a:latin typeface="Helvetica" pitchFamily="2" charset="0"/>
                  <a:ea typeface="Source Han Sans CN" charset="-122"/>
                  <a:cs typeface="Arial" panose="020B0604020202020204" pitchFamily="34" charset="0"/>
                </a:rPr>
                <a:t>Marke</a:t>
              </a:r>
              <a:r>
                <a:rPr kumimoji="1" lang="en-US" altLang="zh-CN" sz="8000" spc="150" dirty="0">
                  <a:solidFill>
                    <a:schemeClr val="bg1"/>
                  </a:solidFill>
                  <a:latin typeface="Helvetica" pitchFamily="2" charset="0"/>
                  <a:ea typeface="Source Han Sans CN" charset="-122"/>
                  <a:cs typeface="Arial" panose="020B0604020202020204" pitchFamily="34" charset="0"/>
                </a:rPr>
                <a:t>ting</a:t>
              </a:r>
              <a:endParaRPr kumimoji="1" lang="zh-CN" altLang="en-US" sz="8000" spc="150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endParaRPr>
            </a:p>
          </p:txBody>
        </p:sp>
        <p:sp>
          <p:nvSpPr>
            <p:cNvPr id="123" name="iṩľîdè">
              <a:extLst>
                <a:ext uri="{FF2B5EF4-FFF2-40B4-BE49-F238E27FC236}">
                  <a16:creationId xmlns:a16="http://schemas.microsoft.com/office/drawing/2014/main" id="{B79DB6F6-54A5-44A4-9E82-98D95CB45F3B}"/>
                </a:ext>
              </a:extLst>
            </p:cNvPr>
            <p:cNvSpPr/>
            <p:nvPr/>
          </p:nvSpPr>
          <p:spPr bwMode="auto">
            <a:xfrm>
              <a:off x="6506551" y="2786460"/>
              <a:ext cx="5248569" cy="128168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6="http://schemas.microsoft.com/office/drawing/2014/main" xmlns:dgm="http://schemas.openxmlformats.org/drawingml/2006/diagram" xmlns:p14="http://schemas.microsoft.com/office/powerpoint/2010/main" xmlns:a14="http://schemas.microsoft.com/office/drawing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6="http://schemas.microsoft.com/office/drawing/2014/main" xmlns:dgm="http://schemas.openxmlformats.org/drawingml/2006/diagram"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6="http://schemas.microsoft.com/office/drawing/2014/main" xmlns:dgm="http://schemas.openxmlformats.org/drawingml/2006/diagram"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noAutofit/>
            </a:bodyPr>
            <a:lstStyle/>
            <a:p>
              <a:pPr algn="ctr" defTabSz="323850">
                <a:defRPr/>
              </a:pPr>
              <a:r>
                <a:rPr kumimoji="1" lang="en-US" altLang="zh-CN" sz="8000" spc="-150" dirty="0">
                  <a:solidFill>
                    <a:schemeClr val="bg1"/>
                  </a:solidFill>
                  <a:latin typeface="Helvetica" pitchFamily="2" charset="0"/>
                  <a:ea typeface="Source Han Sans CN" charset="-122"/>
                  <a:cs typeface="Arial" panose="020B0604020202020204" pitchFamily="34" charset="0"/>
                </a:rPr>
                <a:t>Seed</a:t>
              </a:r>
              <a:r>
                <a:rPr kumimoji="1" lang="zh-CN" altLang="en-US" sz="8000" spc="-150" dirty="0">
                  <a:solidFill>
                    <a:schemeClr val="bg1"/>
                  </a:solidFill>
                  <a:latin typeface="Helvetica" pitchFamily="2" charset="0"/>
                  <a:ea typeface="Source Han Sans CN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8000" spc="-150" dirty="0">
                  <a:solidFill>
                    <a:srgbClr val="005171"/>
                  </a:solidFill>
                  <a:latin typeface="Helvetica" pitchFamily="2" charset="0"/>
                  <a:ea typeface="Source Han Sans CN" charset="-122"/>
                  <a:cs typeface="Arial" panose="020B0604020202020204" pitchFamily="34" charset="0"/>
                </a:rPr>
                <a:t>funding</a:t>
              </a:r>
              <a:endParaRPr kumimoji="1" lang="zh-CN" altLang="en-US" sz="8000" spc="-150" dirty="0">
                <a:solidFill>
                  <a:srgbClr val="00517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91D0E48E-4D7C-4E6D-9D6D-24C258539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228" y="6316108"/>
            <a:ext cx="2597424" cy="413133"/>
          </a:xfrm>
          <a:prstGeom prst="rect">
            <a:avLst/>
          </a:prstGeom>
        </p:spPr>
      </p:pic>
      <p:sp>
        <p:nvSpPr>
          <p:cNvPr id="24" name="灯片编号占位符 1">
            <a:extLst>
              <a:ext uri="{FF2B5EF4-FFF2-40B4-BE49-F238E27FC236}">
                <a16:creationId xmlns:a16="http://schemas.microsoft.com/office/drawing/2014/main" id="{F047C2F7-9208-4041-9B7E-F334D599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590" y="6439685"/>
            <a:ext cx="381783" cy="365125"/>
          </a:xfrm>
        </p:spPr>
        <p:txBody>
          <a:bodyPr/>
          <a:lstStyle/>
          <a:p>
            <a:fld id="{7FA4700E-A3D0-1040-96D2-6ADDAA04C363}" type="slidenum">
              <a:rPr kumimoji="1" lang="zh-CN" altLang="en-US" sz="1400" smtClean="0">
                <a:solidFill>
                  <a:srgbClr val="4FB399"/>
                </a:solidFill>
              </a:rPr>
              <a:t>9</a:t>
            </a:fld>
            <a:endParaRPr kumimoji="1" lang="zh-CN" altLang="en-US" sz="1400" dirty="0">
              <a:solidFill>
                <a:srgbClr val="4FB399"/>
              </a:solidFill>
            </a:endParaRPr>
          </a:p>
        </p:txBody>
      </p:sp>
      <p:grpSp>
        <p:nvGrpSpPr>
          <p:cNvPr id="25" name="组 6">
            <a:extLst>
              <a:ext uri="{FF2B5EF4-FFF2-40B4-BE49-F238E27FC236}">
                <a16:creationId xmlns:a16="http://schemas.microsoft.com/office/drawing/2014/main" id="{B91645C8-380C-42AB-AF36-D8C8655449D4}"/>
              </a:ext>
            </a:extLst>
          </p:cNvPr>
          <p:cNvGrpSpPr/>
          <p:nvPr/>
        </p:nvGrpSpPr>
        <p:grpSpPr>
          <a:xfrm>
            <a:off x="6016725" y="235617"/>
            <a:ext cx="1813097" cy="435429"/>
            <a:chOff x="5631543" y="159657"/>
            <a:chExt cx="1611086" cy="435429"/>
          </a:xfrm>
          <a:solidFill>
            <a:srgbClr val="A6A6A6"/>
          </a:solidFill>
        </p:grpSpPr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030D532-031F-40F4-9DF9-510DFAE14A98}"/>
                </a:ext>
              </a:extLst>
            </p:cNvPr>
            <p:cNvSpPr/>
            <p:nvPr/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Helvetica" pitchFamily="2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43CFD943-2A27-4C0D-808F-F74C1A2FC5E4}"/>
                </a:ext>
              </a:extLst>
            </p:cNvPr>
            <p:cNvSpPr txBox="1"/>
            <p:nvPr/>
          </p:nvSpPr>
          <p:spPr>
            <a:xfrm>
              <a:off x="5715975" y="194975"/>
              <a:ext cx="1484509" cy="338554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kumimoji="1" lang="en-US" altLang="zh-CN" spc="-50" dirty="0">
                  <a:solidFill>
                    <a:schemeClr val="bg1"/>
                  </a:solidFill>
                  <a:latin typeface="Helvetica" pitchFamily="2" charset="0"/>
                  <a:ea typeface="Source Han Sans CN" charset="-122"/>
                  <a:cs typeface="Arial" panose="020B0604020202020204" pitchFamily="34" charset="0"/>
                </a:rPr>
                <a:t>Product</a:t>
              </a:r>
              <a:endParaRPr kumimoji="1" lang="en-US" altLang="zh-CN" sz="1600" spc="-50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平行四边形 27">
            <a:extLst>
              <a:ext uri="{FF2B5EF4-FFF2-40B4-BE49-F238E27FC236}">
                <a16:creationId xmlns:a16="http://schemas.microsoft.com/office/drawing/2014/main" id="{A79799F2-E7C4-447D-8D28-30FA3BCDD436}"/>
              </a:ext>
            </a:extLst>
          </p:cNvPr>
          <p:cNvSpPr/>
          <p:nvPr/>
        </p:nvSpPr>
        <p:spPr>
          <a:xfrm>
            <a:off x="8051438" y="230943"/>
            <a:ext cx="1813098" cy="435429"/>
          </a:xfrm>
          <a:prstGeom prst="parallelogram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29" name="平行四边形 28">
            <a:extLst>
              <a:ext uri="{FF2B5EF4-FFF2-40B4-BE49-F238E27FC236}">
                <a16:creationId xmlns:a16="http://schemas.microsoft.com/office/drawing/2014/main" id="{91334911-4A4C-49C2-943B-36E9CE905C78}"/>
              </a:ext>
            </a:extLst>
          </p:cNvPr>
          <p:cNvSpPr/>
          <p:nvPr/>
        </p:nvSpPr>
        <p:spPr>
          <a:xfrm>
            <a:off x="10086149" y="230153"/>
            <a:ext cx="1813098" cy="435429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99188EE-58EA-4207-ABC8-D4429AD06F76}"/>
              </a:ext>
            </a:extLst>
          </p:cNvPr>
          <p:cNvSpPr txBox="1"/>
          <p:nvPr/>
        </p:nvSpPr>
        <p:spPr>
          <a:xfrm>
            <a:off x="8004004" y="278590"/>
            <a:ext cx="1907966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Service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BB7825D-2567-4AA8-9B22-E771A32E9852}"/>
              </a:ext>
            </a:extLst>
          </p:cNvPr>
          <p:cNvSpPr txBox="1"/>
          <p:nvPr/>
        </p:nvSpPr>
        <p:spPr>
          <a:xfrm>
            <a:off x="10189374" y="308773"/>
            <a:ext cx="1698963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ts val="1400"/>
              </a:lnSpc>
            </a:pPr>
            <a:r>
              <a:rPr kumimoji="1" lang="en-US" altLang="zh-CN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Manufacturing</a:t>
            </a:r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  <a:ea typeface="Source Han Sans CN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56103BE-0438-4595-BA00-477DA3BBB623}"/>
              </a:ext>
            </a:extLst>
          </p:cNvPr>
          <p:cNvSpPr txBox="1"/>
          <p:nvPr/>
        </p:nvSpPr>
        <p:spPr>
          <a:xfrm>
            <a:off x="4278542" y="6504838"/>
            <a:ext cx="344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Public @ Dual Rainbow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商务风信息化教学设计教师说课公开课PPT模板"/>
</p:tagLst>
</file>

<file path=ppt/theme/theme1.xml><?xml version="1.0" encoding="utf-8"?>
<a:theme xmlns:a="http://schemas.openxmlformats.org/drawingml/2006/main" name="Office 主题">
  <a:themeElements>
    <a:clrScheme name="自定义 34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171"/>
      </a:accent1>
      <a:accent2>
        <a:srgbClr val="7AC861"/>
      </a:accent2>
      <a:accent3>
        <a:srgbClr val="005171"/>
      </a:accent3>
      <a:accent4>
        <a:srgbClr val="7AC861"/>
      </a:accent4>
      <a:accent5>
        <a:srgbClr val="005171"/>
      </a:accent5>
      <a:accent6>
        <a:srgbClr val="7AC861"/>
      </a:accent6>
      <a:hlink>
        <a:srgbClr val="005171"/>
      </a:hlink>
      <a:folHlink>
        <a:srgbClr val="005171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</a:spPr>
      <a:bodyPr wrap="square" rtlCol="0" anchor="ctr">
        <a:spAutoFit/>
        <a:scene3d>
          <a:camera prst="orthographicFront"/>
          <a:lightRig rig="threePt" dir="t"/>
        </a:scene3d>
        <a:sp3d contourW="12700"/>
      </a:bodyPr>
      <a:lstStyle>
        <a:defPPr algn="ctr">
          <a:lnSpc>
            <a:spcPct val="120000"/>
          </a:lnSpc>
          <a:defRPr sz="1400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18267</TotalTime>
  <Words>322</Words>
  <Application>Microsoft Macintosh PowerPoint</Application>
  <PresentationFormat>宽屏</PresentationFormat>
  <Paragraphs>140</Paragraphs>
  <Slides>13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0" baseType="lpstr">
      <vt:lpstr>Arial</vt:lpstr>
      <vt:lpstr>微软雅黑</vt:lpstr>
      <vt:lpstr>Helvetica</vt:lpstr>
      <vt:lpstr>等线</vt:lpstr>
      <vt:lpstr>等线</vt:lpstr>
      <vt:lpstr>DengXian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seaena liao</dc:creator>
  <cp:lastModifiedBy>Wang Victor</cp:lastModifiedBy>
  <cp:revision>258</cp:revision>
  <dcterms:created xsi:type="dcterms:W3CDTF">2018-04-18T07:48:39Z</dcterms:created>
  <dcterms:modified xsi:type="dcterms:W3CDTF">2023-07-03T00:57:12Z</dcterms:modified>
</cp:coreProperties>
</file>