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2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1A6542A-9EB0-6175-F326-43BC8D6DF6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78E56C1-8A50-B5C7-F6A4-E680A9617B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2E1BC07-5B22-3EBC-9925-3E8F8BA1B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F135F-49A6-4298-8EB1-106AA05F0CDE}" type="datetimeFigureOut">
              <a:rPr lang="zh-CN" altLang="en-US" smtClean="0"/>
              <a:t>2022/11/9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A370A33-3071-BB8E-FE0F-BE6C6FE5F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68426EC-81D8-8114-1732-7F0D08A56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44B5-C224-4D4C-A491-B83F1601DC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2342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67616D-917C-48B2-2FB0-AE91CA877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4D40B01-049F-F70A-17B1-501ADD2E88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48E4B25-AAB6-1AD1-1715-F9641C210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F135F-49A6-4298-8EB1-106AA05F0CDE}" type="datetimeFigureOut">
              <a:rPr lang="zh-CN" altLang="en-US" smtClean="0"/>
              <a:t>2022/11/9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5B16C97-1BF1-BFCD-F735-7EA3828A8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14103C3-51C8-73A6-95FD-10CA1E39C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44B5-C224-4D4C-A491-B83F1601DC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0217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E28811A-BD14-108C-B5EC-7E8DE1B42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C63E5E8-07D7-615D-8F6B-9E89E3C3F2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256A22A-8655-1926-CD70-565DA9AFC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F135F-49A6-4298-8EB1-106AA05F0CDE}" type="datetimeFigureOut">
              <a:rPr lang="zh-CN" altLang="en-US" smtClean="0"/>
              <a:t>2022/11/9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5FA3F5D-0A1C-2579-C80A-BD46F97BF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4C68B8F-275A-AED9-C8FF-9D8230EEB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44B5-C224-4D4C-A491-B83F1601DC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0474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DBD2D7-1095-CACB-1F4F-F22FCBD6F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FA22A1E-3366-1341-AB0D-4168B961EC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16C5CC0-5444-839D-5ECA-6F3137C34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F135F-49A6-4298-8EB1-106AA05F0CDE}" type="datetimeFigureOut">
              <a:rPr lang="zh-CN" altLang="en-US" smtClean="0"/>
              <a:t>2022/11/9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1E7AC1B-C132-7F38-E216-F590A89F6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26D8942-176C-2DD6-AF88-DE9DF1F93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44B5-C224-4D4C-A491-B83F1601DC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4874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246230-E6EF-9E7A-8FCB-6B5BF0D12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21FEA04-C60C-905D-A88B-7CE5B43A14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133B43E-BD87-6646-B106-C6C36C170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F135F-49A6-4298-8EB1-106AA05F0CDE}" type="datetimeFigureOut">
              <a:rPr lang="zh-CN" altLang="en-US" smtClean="0"/>
              <a:t>2022/11/9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7F168FB-6B5C-7ADD-5D10-2E9B75802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29B27C7-F29F-EAA9-EFA4-C88807DB3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44B5-C224-4D4C-A491-B83F1601DC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0866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D0FE96-73FB-B38D-BCD2-4287F409C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D81DF70-C206-48FA-F442-B0C0BC2935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40C27A0-8A99-964B-57A8-3C73828EE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8B86F48-69B2-8A30-7606-254A43394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F135F-49A6-4298-8EB1-106AA05F0CDE}" type="datetimeFigureOut">
              <a:rPr lang="zh-CN" altLang="en-US" smtClean="0"/>
              <a:t>2022/11/9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90C122C-DD56-2307-191E-DC70A8484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8A83136-0ACB-8F5E-940C-250676A1D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44B5-C224-4D4C-A491-B83F1601DC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3487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F6C1937-5F6B-17D7-AFC9-AFF3AF474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D589711-63AB-39C3-E0FA-80B262DB2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4F0E0C4-C67A-6906-CE09-976659D479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83EDFFC-9852-C054-4403-D56BEA3E9E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80BB202F-8DCD-8E2A-1AF8-1BD1A294C0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5A818E9-6885-CD68-1A80-6502C0D0F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F135F-49A6-4298-8EB1-106AA05F0CDE}" type="datetimeFigureOut">
              <a:rPr lang="zh-CN" altLang="en-US" smtClean="0"/>
              <a:t>2022/11/9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7CFFD02-DB7E-32A2-8623-CD95BA4E2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CC583BEB-776F-5412-6EBD-2F75611A2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44B5-C224-4D4C-A491-B83F1601DC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3200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67F444-BD65-8B3B-508D-673F187FA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0AB017B-FAE0-6C39-0A4D-77E00B9BA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F135F-49A6-4298-8EB1-106AA05F0CDE}" type="datetimeFigureOut">
              <a:rPr lang="zh-CN" altLang="en-US" smtClean="0"/>
              <a:t>2022/11/9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69634D4-17FD-4926-EC60-5F5D0A2B1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11865E5-3714-4BD2-FA31-3211EE88E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44B5-C224-4D4C-A491-B83F1601DC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6395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71F99EB1-7DA8-BD1B-822F-65AAB81A9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F135F-49A6-4298-8EB1-106AA05F0CDE}" type="datetimeFigureOut">
              <a:rPr lang="zh-CN" altLang="en-US" smtClean="0"/>
              <a:t>2022/11/9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50F0E2EC-F2B0-2311-C06F-6C1C9579B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CFF4113-FFC1-AAEE-0573-105B33378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44B5-C224-4D4C-A491-B83F1601DC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7875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34F49DF-2DCB-0A79-5BD9-9B556B7E0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F28D993-82E6-C38E-2520-AD77F6FA9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D7D1CA1-6153-3A4B-3A66-34593F2324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0AC6097-B7DB-2CA7-CC0D-A4FB38779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F135F-49A6-4298-8EB1-106AA05F0CDE}" type="datetimeFigureOut">
              <a:rPr lang="zh-CN" altLang="en-US" smtClean="0"/>
              <a:t>2022/11/9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BEBF226-0EEA-D929-9112-4BA1F6928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0CDB482-8DA4-5BB5-ADFA-D3E62B726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44B5-C224-4D4C-A491-B83F1601DC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8615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1D13AD-157E-ED86-B14D-C84B514B2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4F63FF25-808A-49C4-EE11-EAFCDE36BD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2F4FDAF-0A33-6594-F50A-03953461C6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7F6CAAF-5754-4D6D-79FD-A5EB01031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F135F-49A6-4298-8EB1-106AA05F0CDE}" type="datetimeFigureOut">
              <a:rPr lang="zh-CN" altLang="en-US" smtClean="0"/>
              <a:t>2022/11/9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FAFCDE8-1C44-EB19-57F9-1C5491E39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09A2299-E9F7-9DEF-761B-75656AEC0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44B5-C224-4D4C-A491-B83F1601DC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076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9448150-5C9D-97C1-0071-DE39C3B20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6850F70-F813-6B48-9CCB-A2F0A49390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180DB88-78F8-D9D2-F81D-45A7CB89F7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F135F-49A6-4298-8EB1-106AA05F0CDE}" type="datetimeFigureOut">
              <a:rPr lang="zh-CN" altLang="en-US" smtClean="0"/>
              <a:t>2022/11/9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02B4495-36D6-37D6-D852-3B7D3A3ED3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4CCAC42-7A56-8944-A0E2-E32258CC18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044B5-C224-4D4C-A491-B83F1601DC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9515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5C6E497-FEF9-914C-BC1A-BF8918F574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DAQ progress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5045881-F8B0-5C4A-E0A4-F02C18F9C8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2022.11.10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10201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A07627-3771-8E90-B2CD-1D1D69ABA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DAQ status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EBB2391-307F-89D1-756F-4C7B69A98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902" y="1542219"/>
            <a:ext cx="10515600" cy="4351338"/>
          </a:xfrm>
        </p:spPr>
        <p:txBody>
          <a:bodyPr/>
          <a:lstStyle/>
          <a:p>
            <a:r>
              <a:rPr lang="en-US" altLang="zh-CN" dirty="0"/>
              <a:t> Update pixel configuration calculation program</a:t>
            </a:r>
          </a:p>
          <a:p>
            <a:pPr marL="0" indent="0">
              <a:buNone/>
            </a:pPr>
            <a:r>
              <a:rPr lang="en-US" altLang="zh-CN" dirty="0"/>
              <a:t>   </a:t>
            </a:r>
            <a:r>
              <a:rPr lang="en-US" altLang="zh-CN" sz="2000" dirty="0"/>
              <a:t>Use a 512 * 1024 matrix to store the configuration information of the pixel array</a:t>
            </a:r>
          </a:p>
          <a:p>
            <a:pPr marL="0" indent="0">
              <a:buNone/>
            </a:pPr>
            <a:r>
              <a:rPr lang="en-US" altLang="zh-CN" dirty="0"/>
              <a:t>   </a:t>
            </a:r>
            <a:r>
              <a:rPr lang="en-US" altLang="zh-CN" sz="2000" dirty="0"/>
              <a:t>To open pixels in row </a:t>
            </a:r>
            <a:r>
              <a:rPr lang="en-US" altLang="zh-CN" sz="2000" dirty="0" err="1"/>
              <a:t>i</a:t>
            </a:r>
            <a:r>
              <a:rPr lang="en-US" altLang="zh-CN" sz="2000" dirty="0"/>
              <a:t> and column j, set the corresponding position of the matrix to 1</a:t>
            </a:r>
          </a:p>
          <a:p>
            <a:pPr marL="0" indent="0">
              <a:buNone/>
            </a:pPr>
            <a:r>
              <a:rPr lang="en-US" altLang="zh-CN" sz="2000" dirty="0"/>
              <a:t>    Read the number of each bit of the matrix by column</a:t>
            </a:r>
            <a:endParaRPr lang="zh-CN" altLang="en-US" sz="2000" dirty="0"/>
          </a:p>
        </p:txBody>
      </p:sp>
      <p:sp>
        <p:nvSpPr>
          <p:cNvPr id="4" name="双括号 3">
            <a:extLst>
              <a:ext uri="{FF2B5EF4-FFF2-40B4-BE49-F238E27FC236}">
                <a16:creationId xmlns:a16="http://schemas.microsoft.com/office/drawing/2014/main" id="{C09239C2-A13C-7B97-E1A4-43F45F4FA3B9}"/>
              </a:ext>
            </a:extLst>
          </p:cNvPr>
          <p:cNvSpPr/>
          <p:nvPr/>
        </p:nvSpPr>
        <p:spPr>
          <a:xfrm>
            <a:off x="1814839" y="4362596"/>
            <a:ext cx="2861863" cy="132556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D5AAC7DF-77CE-6FBB-23AE-94BDEF93C881}"/>
              </a:ext>
            </a:extLst>
          </p:cNvPr>
          <p:cNvSpPr txBox="1"/>
          <p:nvPr/>
        </p:nvSpPr>
        <p:spPr>
          <a:xfrm>
            <a:off x="2289490" y="4139231"/>
            <a:ext cx="19055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0 0 0       · · ·   0 0</a:t>
            </a:r>
          </a:p>
          <a:p>
            <a:r>
              <a:rPr lang="en-US" altLang="zh-CN" dirty="0"/>
              <a:t>0             · · ·   0 0</a:t>
            </a:r>
          </a:p>
          <a:p>
            <a:r>
              <a:rPr lang="en-US" altLang="zh-CN" dirty="0"/>
              <a:t>·               ·         ·</a:t>
            </a:r>
          </a:p>
          <a:p>
            <a:r>
              <a:rPr lang="en-US" altLang="zh-CN" dirty="0"/>
              <a:t>·               ·         ·</a:t>
            </a:r>
          </a:p>
          <a:p>
            <a:r>
              <a:rPr lang="en-US" altLang="zh-CN" dirty="0"/>
              <a:t>·               ·         ·</a:t>
            </a:r>
          </a:p>
          <a:p>
            <a:r>
              <a:rPr lang="en-US" altLang="zh-CN" dirty="0"/>
              <a:t>0 0 0       · · ·   0 0</a:t>
            </a:r>
            <a:endParaRPr lang="zh-CN" altLang="en-US" dirty="0"/>
          </a:p>
        </p:txBody>
      </p:sp>
      <p:sp>
        <p:nvSpPr>
          <p:cNvPr id="6" name="左大括号 5">
            <a:extLst>
              <a:ext uri="{FF2B5EF4-FFF2-40B4-BE49-F238E27FC236}">
                <a16:creationId xmlns:a16="http://schemas.microsoft.com/office/drawing/2014/main" id="{647A56F1-DA02-8CCB-E55B-545CD42659F4}"/>
              </a:ext>
            </a:extLst>
          </p:cNvPr>
          <p:cNvSpPr/>
          <p:nvPr/>
        </p:nvSpPr>
        <p:spPr>
          <a:xfrm>
            <a:off x="1333209" y="4362596"/>
            <a:ext cx="349008" cy="1325562"/>
          </a:xfrm>
          <a:prstGeom prst="leftBrac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C4E01CB7-8A70-38CA-47E1-3E8DA0889C61}"/>
              </a:ext>
            </a:extLst>
          </p:cNvPr>
          <p:cNvSpPr txBox="1"/>
          <p:nvPr/>
        </p:nvSpPr>
        <p:spPr>
          <a:xfrm>
            <a:off x="752287" y="4840711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512</a:t>
            </a:r>
            <a:endParaRPr lang="zh-CN" altLang="en-US" dirty="0"/>
          </a:p>
        </p:txBody>
      </p:sp>
      <p:sp>
        <p:nvSpPr>
          <p:cNvPr id="8" name="左大括号 7">
            <a:extLst>
              <a:ext uri="{FF2B5EF4-FFF2-40B4-BE49-F238E27FC236}">
                <a16:creationId xmlns:a16="http://schemas.microsoft.com/office/drawing/2014/main" id="{1F56CB88-EBA4-9020-F4FE-5223DCE23A29}"/>
              </a:ext>
            </a:extLst>
          </p:cNvPr>
          <p:cNvSpPr/>
          <p:nvPr/>
        </p:nvSpPr>
        <p:spPr>
          <a:xfrm rot="16200000">
            <a:off x="3140198" y="4850025"/>
            <a:ext cx="371693" cy="2533792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C7A2AC84-641B-3111-0B3A-C715E8779B58}"/>
              </a:ext>
            </a:extLst>
          </p:cNvPr>
          <p:cNvSpPr txBox="1"/>
          <p:nvPr/>
        </p:nvSpPr>
        <p:spPr>
          <a:xfrm>
            <a:off x="2990054" y="6407781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1024</a:t>
            </a:r>
            <a:endParaRPr lang="zh-CN" altLang="en-US" dirty="0"/>
          </a:p>
        </p:txBody>
      </p:sp>
      <p:sp>
        <p:nvSpPr>
          <p:cNvPr id="10" name="箭头: 上 9">
            <a:extLst>
              <a:ext uri="{FF2B5EF4-FFF2-40B4-BE49-F238E27FC236}">
                <a16:creationId xmlns:a16="http://schemas.microsoft.com/office/drawing/2014/main" id="{9D90E933-EF90-D00B-3D0B-840622B0D39F}"/>
              </a:ext>
            </a:extLst>
          </p:cNvPr>
          <p:cNvSpPr/>
          <p:nvPr/>
        </p:nvSpPr>
        <p:spPr>
          <a:xfrm>
            <a:off x="5190033" y="4271852"/>
            <a:ext cx="187883" cy="1416305"/>
          </a:xfrm>
          <a:prstGeom prst="upArrow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7A8D1CDF-D22D-01DC-AEE9-33D78EFC0224}"/>
              </a:ext>
            </a:extLst>
          </p:cNvPr>
          <p:cNvSpPr txBox="1"/>
          <p:nvPr/>
        </p:nvSpPr>
        <p:spPr>
          <a:xfrm>
            <a:off x="5590655" y="4795338"/>
            <a:ext cx="2584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Read column by column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15420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D016E1B-E238-039B-045A-AE91820B8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967" y="373725"/>
            <a:ext cx="10515600" cy="1325563"/>
          </a:xfrm>
        </p:spPr>
        <p:txBody>
          <a:bodyPr/>
          <a:lstStyle/>
          <a:p>
            <a:r>
              <a:rPr lang="en-US" altLang="zh-CN" dirty="0"/>
              <a:t>DAQ status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B54A016-6D82-7CD3-3EC0-1843D4B78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967" y="1469637"/>
            <a:ext cx="10515600" cy="4351338"/>
          </a:xfrm>
        </p:spPr>
        <p:txBody>
          <a:bodyPr/>
          <a:lstStyle/>
          <a:p>
            <a:r>
              <a:rPr lang="en-US" altLang="zh-CN" dirty="0"/>
              <a:t> </a:t>
            </a:r>
            <a:r>
              <a:rPr lang="en-US" altLang="zh-CN" sz="2400" dirty="0"/>
              <a:t>New functions and interfaces</a:t>
            </a:r>
          </a:p>
          <a:p>
            <a:endParaRPr lang="zh-CN" alt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0741211-8985-BBEE-7356-A8E677DA76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1459" y="229714"/>
            <a:ext cx="7130541" cy="6118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6EF7B595-2EEA-8FA2-F6CA-9A3C2EAB68E3}"/>
              </a:ext>
            </a:extLst>
          </p:cNvPr>
          <p:cNvSpPr/>
          <p:nvPr/>
        </p:nvSpPr>
        <p:spPr>
          <a:xfrm>
            <a:off x="7265758" y="865539"/>
            <a:ext cx="3922846" cy="149375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" name="直接箭头连接符 5">
            <a:extLst>
              <a:ext uri="{FF2B5EF4-FFF2-40B4-BE49-F238E27FC236}">
                <a16:creationId xmlns:a16="http://schemas.microsoft.com/office/drawing/2014/main" id="{4C38221A-DA2F-B625-DB66-57C8579537AF}"/>
              </a:ext>
            </a:extLst>
          </p:cNvPr>
          <p:cNvCxnSpPr/>
          <p:nvPr/>
        </p:nvCxnSpPr>
        <p:spPr>
          <a:xfrm flipH="1">
            <a:off x="3587798" y="1469637"/>
            <a:ext cx="3677960" cy="101529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>
            <a:extLst>
              <a:ext uri="{FF2B5EF4-FFF2-40B4-BE49-F238E27FC236}">
                <a16:creationId xmlns:a16="http://schemas.microsoft.com/office/drawing/2014/main" id="{7BBF9019-67A5-99C4-E5BF-7988EBCF4CCF}"/>
              </a:ext>
            </a:extLst>
          </p:cNvPr>
          <p:cNvSpPr txBox="1"/>
          <p:nvPr/>
        </p:nvSpPr>
        <p:spPr>
          <a:xfrm>
            <a:off x="849349" y="2294786"/>
            <a:ext cx="2752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Open rectangular window</a:t>
            </a:r>
            <a:endParaRPr lang="zh-CN" altLang="en-US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D706F93B-5E26-DCEB-6AC7-0532B478ABC3}"/>
              </a:ext>
            </a:extLst>
          </p:cNvPr>
          <p:cNvSpPr/>
          <p:nvPr/>
        </p:nvSpPr>
        <p:spPr>
          <a:xfrm>
            <a:off x="7265758" y="2664118"/>
            <a:ext cx="2352892" cy="149375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EB0EDDDF-E68A-06B3-D382-B7E586631FE0}"/>
              </a:ext>
            </a:extLst>
          </p:cNvPr>
          <p:cNvCxnSpPr/>
          <p:nvPr/>
        </p:nvCxnSpPr>
        <p:spPr>
          <a:xfrm flipH="1" flipV="1">
            <a:off x="3420275" y="3287652"/>
            <a:ext cx="3845483" cy="23034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>
            <a:extLst>
              <a:ext uri="{FF2B5EF4-FFF2-40B4-BE49-F238E27FC236}">
                <a16:creationId xmlns:a16="http://schemas.microsoft.com/office/drawing/2014/main" id="{66D4B9CB-9D74-C1FF-84AB-3396AF600BD9}"/>
              </a:ext>
            </a:extLst>
          </p:cNvPr>
          <p:cNvSpPr txBox="1"/>
          <p:nvPr/>
        </p:nvSpPr>
        <p:spPr>
          <a:xfrm>
            <a:off x="1067383" y="3085066"/>
            <a:ext cx="2252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Noise shielded pixels</a:t>
            </a:r>
            <a:endParaRPr lang="zh-CN" altLang="en-US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C77DE3DE-25EF-BEDB-6C4A-86A810093CEA}"/>
              </a:ext>
            </a:extLst>
          </p:cNvPr>
          <p:cNvSpPr/>
          <p:nvPr/>
        </p:nvSpPr>
        <p:spPr>
          <a:xfrm>
            <a:off x="9890876" y="2743007"/>
            <a:ext cx="2084157" cy="14148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7EC69CCE-F86B-785B-28E3-D58CA847B2EB}"/>
              </a:ext>
            </a:extLst>
          </p:cNvPr>
          <p:cNvCxnSpPr/>
          <p:nvPr/>
        </p:nvCxnSpPr>
        <p:spPr>
          <a:xfrm flipH="1">
            <a:off x="2519835" y="4203981"/>
            <a:ext cx="7371041" cy="77286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>
            <a:extLst>
              <a:ext uri="{FF2B5EF4-FFF2-40B4-BE49-F238E27FC236}">
                <a16:creationId xmlns:a16="http://schemas.microsoft.com/office/drawing/2014/main" id="{BD187268-EF6D-9FE6-7691-03BCDEDA99F4}"/>
              </a:ext>
            </a:extLst>
          </p:cNvPr>
          <p:cNvSpPr txBox="1"/>
          <p:nvPr/>
        </p:nvSpPr>
        <p:spPr>
          <a:xfrm>
            <a:off x="1067383" y="4994261"/>
            <a:ext cx="1754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Masked column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6260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B61E3F4-AC03-C19A-9A4A-8AB3A387E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DAQ status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C914A10-B361-6E0A-4E86-47D0FA19E1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 Threshold scanning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E5934177-0A64-069F-D4D8-343744C1A3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943" y="2559010"/>
            <a:ext cx="3828571" cy="3647619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FC0AD6B9-FC30-C1FD-E590-8C74312AFC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054" y="2359292"/>
            <a:ext cx="6658402" cy="3491513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42066712-8F05-6765-2A6F-7B24BAC24B0F}"/>
              </a:ext>
            </a:extLst>
          </p:cNvPr>
          <p:cNvSpPr txBox="1"/>
          <p:nvPr/>
        </p:nvSpPr>
        <p:spPr>
          <a:xfrm>
            <a:off x="7948683" y="5829218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Is this normal?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67366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8AD7837-0202-3AD7-BA0F-0F61B6446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DAQ status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B336616-5AA5-BBEC-F0CA-C8E3238016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 Online drawing</a:t>
            </a:r>
          </a:p>
          <a:p>
            <a:pPr marL="0" indent="0">
              <a:buNone/>
            </a:pPr>
            <a:r>
              <a:rPr lang="en-US" altLang="zh-CN" sz="2400" dirty="0"/>
              <a:t>   The speed is relatively slow. </a:t>
            </a:r>
          </a:p>
          <a:p>
            <a:pPr marL="0" indent="0">
              <a:buNone/>
            </a:pPr>
            <a:r>
              <a:rPr lang="en-US" altLang="zh-CN" sz="2400" dirty="0"/>
              <a:t>   At present, it is trying to improve and improve the drawing efficiency</a:t>
            </a:r>
            <a:endParaRPr lang="zh-CN" altLang="en-US" sz="2400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5217AE93-3813-5B93-55EA-8409AE0004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470" y="3158204"/>
            <a:ext cx="5385502" cy="3582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CABB3E92-75ED-B628-B2E5-E19862F13AD7}"/>
              </a:ext>
            </a:extLst>
          </p:cNvPr>
          <p:cNvSpPr txBox="1"/>
          <p:nvPr/>
        </p:nvSpPr>
        <p:spPr>
          <a:xfrm>
            <a:off x="6365900" y="4119957"/>
            <a:ext cx="3288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Only the hit chips are displayed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71156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4A34E93-3802-4BA2-F940-F69498462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Next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8C8CAE2-472E-B9A4-6F28-13A4A3FA8A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 Test the correctness and stability of new functions</a:t>
            </a:r>
          </a:p>
          <a:p>
            <a:r>
              <a:rPr lang="en-US" altLang="zh-CN" dirty="0"/>
              <a:t> Improve the on-line hit map display program</a:t>
            </a:r>
          </a:p>
          <a:p>
            <a:r>
              <a:rPr lang="en-US" altLang="zh-CN" dirty="0"/>
              <a:t> Improve the threshold scanner to improve its stability</a:t>
            </a:r>
          </a:p>
          <a:p>
            <a:r>
              <a:rPr lang="en-US" altLang="zh-CN" dirty="0"/>
              <a:t> Multi chip configuration ?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70968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DBBCB78-65FB-1089-EF0F-B9B36F1E3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en-US" altLang="zh-CN" dirty="0"/>
              <a:t>THANKS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84240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1041</TotalTime>
  <Words>185</Words>
  <Application>Microsoft Office PowerPoint</Application>
  <PresentationFormat>宽屏</PresentationFormat>
  <Paragraphs>35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等线</vt:lpstr>
      <vt:lpstr>等线 Light</vt:lpstr>
      <vt:lpstr>Arial</vt:lpstr>
      <vt:lpstr>Office 主题​​</vt:lpstr>
      <vt:lpstr>DAQ progress</vt:lpstr>
      <vt:lpstr>DAQ status</vt:lpstr>
      <vt:lpstr>DAQ status</vt:lpstr>
      <vt:lpstr>DAQ status</vt:lpstr>
      <vt:lpstr>DAQ status</vt:lpstr>
      <vt:lpstr>Next</vt:lpstr>
      <vt:lpstr>THANKS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DAQ progress</dc:title>
  <dc:creator>周 佳</dc:creator>
  <cp:lastModifiedBy>周 佳</cp:lastModifiedBy>
  <cp:revision>2</cp:revision>
  <dcterms:created xsi:type="dcterms:W3CDTF">2022-11-09T13:08:14Z</dcterms:created>
  <dcterms:modified xsi:type="dcterms:W3CDTF">2022-11-10T06:29:25Z</dcterms:modified>
</cp:coreProperties>
</file>