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72B8A4-7844-4B8D-981B-BBAB1114F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760CB03-0A8E-439E-B227-7B792382A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8D241E-04D4-434F-8CC9-E76ACDBF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65D538-C7BE-443C-93AF-40522700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DF7877-5915-4836-9672-9E90CF99D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536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6F4035-87C1-4168-A31A-60628CA04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6E74262-CD19-45AC-A281-6086EF2DF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3FC9E6-A851-4DE1-B740-046D0544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2F293C-4300-4DA4-BC90-EF6DE6638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B790CA-7E68-4F93-BB24-1FF4503D3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54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5D7C9B6-15B7-45EB-A000-323A46B0F4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598965D-27E2-4DAB-811F-2393AD8C8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47A2C5-FC4B-47D6-906B-6761510D4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CEE753-34AB-4F05-AF73-11B136947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79A464-5AB4-49BD-9A3A-CE43C536B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437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9D9D64-611E-46CB-A13B-D03ED01B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FA0621-9D34-4CC1-83F4-8B4B7C191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63BA90-C170-42D3-B199-CBC889D87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A1A581-2AFA-4D21-BEDE-44A7AC81A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8C009D-630D-4C8A-A60E-04994186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649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04FEEE-649D-43F7-86B5-1F788D4D2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A13686-DE7A-47A2-930A-C92D3A815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75A1DA-84A7-4E98-A468-21A7436F6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7CF839-B746-4FBF-B8A1-8362E204F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5B9FF1-CACA-474F-8544-451E2A30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640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38578E-67FB-40D8-A6E0-331827C2B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62CD3A-489F-447A-8FBB-AB5E147DF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654DFC2-7D7F-4231-99B7-777BD4198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F0DC82-5F12-4865-9936-AF535A48D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F90D14D-8296-4AA4-A92E-4AED252C4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F09487D-A33F-46E7-90F5-C1926205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421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C3D2FD-D655-4638-8F9A-A6FB59B20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0017FCA-5FBA-486E-B8E0-5DAF1E390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3711A04-EDCC-4077-8027-7D6F19397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3F4B90F-97ED-48A0-AAAA-D25E2AB229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C4162B5-57D2-40C3-8926-E86473AAA0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C3777F0-340A-498B-B88F-F6166B34F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DAE0610-59AC-4131-B1F6-A63ADED9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1238C11-BB4D-48E8-AE9D-04F342AE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78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9F3FC6-1165-4131-8893-F865574D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2B6D307-9AD9-4E7A-A886-E1DB40AE1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2E69ED9-7A00-45EB-9D76-87D2EC6FF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4A586ED-CB12-4642-9A98-88C78784A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43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4F7A996-66A8-48F3-97D2-7D6898E95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7BD248B-4828-4A82-B61A-D07F23ADB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9763F81-E67D-4004-81F5-7B5D02CA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443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4050DD-2E75-4254-9B16-1F3EFDE9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BF5D78-6339-477C-AAEB-B34A8CDE8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B1D3F09-A8CB-4E33-8CCF-9BA6F0192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07EDE2-CBEC-4659-89A7-74A166CFB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FE12275-2257-4776-BEE8-6CD7E4FA9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77C7C0-39FE-4475-A098-2B7E495EF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735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13F2D4-EF2D-4F45-8CC9-DB49BCE10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36CA1D8-2983-40C9-B8D9-9F80DE70D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38982E9-4131-4E65-A94E-7A3CAC054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39FBA14-9E5C-4C03-AF81-81EA56E17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289047D-D27D-407C-9E85-A67669CD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F11D4B5-A3B2-42CC-BB46-E308C5A6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809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3D5B478-0FC6-4C58-BA2F-B67A9CA6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108CA04-6AC1-403A-B34D-AB9E1AF9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3852DB-BAE7-4A83-BCD7-B03F4BD65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B7E77-024C-4FB7-B0DF-E0AA553DDE19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D8D52B-0994-47EC-AE8C-23B89865B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69933B-D221-4824-A554-48892C0EE5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F5EAF-1328-41FC-A322-79411B8EAA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14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107A32-0653-4AF1-8E4B-CF95C7735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Electronic progress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C69558A-EB36-4C12-A8DB-AFE89EDF38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2022/11/10</a:t>
            </a:r>
          </a:p>
          <a:p>
            <a:r>
              <a:rPr lang="en-US" altLang="zh-CN" dirty="0"/>
              <a:t>Yan </a:t>
            </a:r>
            <a:r>
              <a:rPr lang="en-US" altLang="zh-CN" dirty="0" err="1"/>
              <a:t>Ziyue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745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8ADEDD-129A-446B-BB73-A2A268331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Flex readout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E1CA43-1270-4C7C-BD81-EB8144222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There are 3 flex boards with a total of 4 chips on them marked as 1_4, 1_7, 2_5 and 3_7. (1_4, flex board No.1, chip No.4)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While running in the OCT mode, the readout of 2_5 is most stable while no right results could be seen among the readout outcomes of 1_7  .</a:t>
            </a:r>
          </a:p>
          <a:p>
            <a:pPr>
              <a:lnSpc>
                <a:spcPct val="160000"/>
              </a:lnSpc>
            </a:pPr>
            <a:r>
              <a:rPr lang="en-US" altLang="zh-CN" dirty="0"/>
              <a:t>When testing the </a:t>
            </a:r>
            <a:r>
              <a:rPr lang="en-US" altLang="zh-CN" dirty="0" err="1"/>
              <a:t>a_pulse</a:t>
            </a:r>
            <a:r>
              <a:rPr lang="en-US" altLang="zh-CN" dirty="0"/>
              <a:t> readout, there no chips could providing reasonable data and the data would come out whether the </a:t>
            </a:r>
            <a:r>
              <a:rPr lang="en-US" altLang="zh-CN" dirty="0" err="1"/>
              <a:t>a_pulse</a:t>
            </a:r>
            <a:r>
              <a:rPr lang="en-US" altLang="zh-CN" dirty="0"/>
              <a:t> was sent or not.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8576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656616-B75F-4A8D-A06D-14FEF042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OCT readout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4B7DF99B-D02E-4220-B37B-0B7ADB3C98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2816" y="1825625"/>
            <a:ext cx="550636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167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6481E9-09EC-420A-B5ED-98D00374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readout</a:t>
            </a:r>
            <a:endParaRPr lang="zh-CN" altLang="en-US" dirty="0"/>
          </a:p>
        </p:txBody>
      </p:sp>
      <p:pic>
        <p:nvPicPr>
          <p:cNvPr id="5" name="内容占位符 4" descr="图表&#10;&#10;描述已自动生成">
            <a:extLst>
              <a:ext uri="{FF2B5EF4-FFF2-40B4-BE49-F238E27FC236}">
                <a16:creationId xmlns:a16="http://schemas.microsoft.com/office/drawing/2014/main" id="{9C18FE4E-8D4A-4B72-A4AF-ED0CD06BA9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70" y="1690688"/>
            <a:ext cx="7768594" cy="4351338"/>
          </a:xfr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A7803A3-5E24-440F-B2FC-4C768D176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992" y="1690688"/>
            <a:ext cx="4477955" cy="434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67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14F4D9-45D4-42E1-9A8E-D0B7C1B90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INTERPOSER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4975EA-E136-4C94-A134-D9FA45E85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/>
              <a:t>A new INTERPOSER design matching current flex has been submitted to the manufactory.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Hopefully, the PCB products of INTERPOSER will arrive in next week.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962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135</Words>
  <Application>Microsoft Office PowerPoint</Application>
  <PresentationFormat>宽屏</PresentationFormat>
  <Paragraphs>12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Electronic progress</vt:lpstr>
      <vt:lpstr>Flex readout</vt:lpstr>
      <vt:lpstr>OCT readout</vt:lpstr>
      <vt:lpstr>Pixel readout</vt:lpstr>
      <vt:lpstr>INTERPOSER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Klwa</dc:creator>
  <cp:lastModifiedBy>Klwa</cp:lastModifiedBy>
  <cp:revision>7</cp:revision>
  <dcterms:created xsi:type="dcterms:W3CDTF">2022-11-10T04:35:54Z</dcterms:created>
  <dcterms:modified xsi:type="dcterms:W3CDTF">2022-11-10T05:53:02Z</dcterms:modified>
</cp:coreProperties>
</file>