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9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0T13:31:51.051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1.pn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comments" Target="../comments/comment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11/10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</a:t>
            </a:r>
            <a:r>
              <a:rPr lang="en-US" altLang="zh-CN"/>
              <a:t>uild event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498840" y="1313815"/>
            <a:ext cx="3078480" cy="47593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75970" y="1619885"/>
            <a:ext cx="707707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Statics: only have Timestamp, Row&amp;Col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Build event: Cut events and translate origin statics to time&amp;position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Row&amp;Col  </a:t>
            </a:r>
            <a:r>
              <a:rPr lang="en-US" altLang="zh-CN"/>
              <a:t>to Position: mutiple pixel’s size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Timestamp to time:</a:t>
            </a:r>
            <a:endParaRPr lang="en-US" altLang="zh-CN"/>
          </a:p>
          <a:p>
            <a:pPr indent="457200"/>
            <a:endParaRPr lang="en-US" altLang="zh-CN"/>
          </a:p>
          <a:p>
            <a:pPr indent="457200"/>
            <a:r>
              <a:rPr lang="en-US" altLang="zh-CN"/>
              <a:t>0101 ..... 0101 .......... 1111</a:t>
            </a:r>
            <a:endParaRPr lang="en-US" altLang="zh-CN"/>
          </a:p>
          <a:p>
            <a:pPr indent="457200"/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>
          <a:xfrm>
            <a:off x="1268095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223770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4054475" y="4006850"/>
            <a:ext cx="8890" cy="6464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1276985" y="4735195"/>
            <a:ext cx="92900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2287905" y="4717415"/>
            <a:ext cx="1758315" cy="889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607695" y="4935855"/>
            <a:ext cx="1562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Small:8bit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2415540" y="4881245"/>
            <a:ext cx="1849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Big: 28 bit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630555" y="5682615"/>
            <a:ext cx="62566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Time/Clock = (1&lt;&lt;28)*Big_ts + Small_ts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Code:/afs/ihep.ac.cn/users/h/huyiming/knossos_i/class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Judgement of Event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Using time as criterion</a:t>
            </a:r>
            <a:endParaRPr lang="en-US" altLang="zh-CN"/>
          </a:p>
          <a:p>
            <a:pPr lvl="1"/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1639570"/>
            <a:ext cx="5276215" cy="25939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880" y="4759325"/>
            <a:ext cx="5296535" cy="17462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076315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timeFPGA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642225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timeChip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9036050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row</a:t>
            </a:r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10101580" y="1180465"/>
            <a:ext cx="1666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col</a:t>
            </a:r>
            <a:endParaRPr lang="en-US" altLang="zh-CN"/>
          </a:p>
        </p:txBody>
      </p:sp>
      <p:sp>
        <p:nvSpPr>
          <p:cNvPr id="12" name="圆角矩形 11"/>
          <p:cNvSpPr/>
          <p:nvPr/>
        </p:nvSpPr>
        <p:spPr>
          <a:xfrm>
            <a:off x="7725410" y="3096260"/>
            <a:ext cx="874395" cy="64643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31890" y="5309235"/>
            <a:ext cx="1302385" cy="63754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PLACING_PICTURE_USER_VIEWPORT" val="{&quot;height&quot;:7495,&quot;width&quot;:4848}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PP_MARK_KEY" val="cf0f7534-4739-4552-be43-6ff3e20fdbea"/>
  <p:tag name="COMMONDATA" val="eyJoZGlkIjoiMDYwZTJjNzUyYmI4MDVlNmU3YzBjOWNiNmZiNzQ4Zj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WPS 演示</Application>
  <PresentationFormat>宽屏</PresentationFormat>
  <Paragraphs>37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Valar</cp:lastModifiedBy>
  <cp:revision>183</cp:revision>
  <dcterms:created xsi:type="dcterms:W3CDTF">2019-06-19T02:08:00Z</dcterms:created>
  <dcterms:modified xsi:type="dcterms:W3CDTF">2022-11-10T07:48:41Z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5234194CCFE6425E83297019C898C518</vt:lpwstr>
  </property>
</Properties>
</file>