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62" r:id="rId5"/>
    <p:sldId id="283" r:id="rId6"/>
    <p:sldId id="260" r:id="rId7"/>
    <p:sldId id="261" r:id="rId8"/>
    <p:sldId id="265" r:id="rId9"/>
    <p:sldId id="259" r:id="rId10"/>
    <p:sldId id="263" r:id="rId11"/>
    <p:sldId id="277" r:id="rId12"/>
    <p:sldId id="282" r:id="rId13"/>
    <p:sldId id="279" r:id="rId14"/>
    <p:sldId id="272" r:id="rId15"/>
    <p:sldId id="273" r:id="rId16"/>
    <p:sldId id="274" r:id="rId17"/>
    <p:sldId id="275" r:id="rId18"/>
    <p:sldId id="276" r:id="rId19"/>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5" d="100"/>
          <a:sy n="85" d="100"/>
        </p:scale>
        <p:origin x="590"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15T03:00:34.103"/>
    </inkml:context>
    <inkml:brush xml:id="br0">
      <inkml:brushProperty name="width" value="0.05" units="cm"/>
      <inkml:brushProperty name="height" value="0.05" units="cm"/>
      <inkml:brushProperty name="color" value="#E71224"/>
    </inkml:brush>
  </inkml:definitions>
  <inkml:trace contextRef="#ctx0" brushRef="#br0">0 1 24575,'4'0'0,"2"4"0,-1 6 0,0 5 0,-2 5 0,-1 2 0,3 3 0,5 0 0,2 1 0,-3 0 0,-1 0 0,-4 0 0,-1-1 0,-2 0 0,0 0 0,-1-4-8191</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02T03:05:30.489"/>
    </inkml:context>
    <inkml:brush xml:id="br0">
      <inkml:brushProperty name="width" value="0.025" units="cm"/>
      <inkml:brushProperty name="height" value="0.025" units="cm"/>
      <inkml:brushProperty name="color" value="#00A0D7"/>
    </inkml:brush>
  </inkml:definitions>
  <inkml:trace contextRef="#ctx0" brushRef="#br0">283 131 24575,'-24'-1'0,"-1"1"0,0 0 0,0 1 0,0 2 0,-37 8 0,57-10 0,0 0 0,0 0 0,0 1 0,1 0 0,-1 0 0,0 1 0,1-1 0,0 1 0,-1 0 0,1 0 0,0 0 0,1 1 0,-1-1 0,1 1 0,-1 0 0,1 0 0,0 0 0,0 1 0,1-1 0,-1 1 0,1-1 0,0 1 0,1 0 0,-1 0 0,1 0 0,0 0 0,0 0 0,-1 6 0,1 15 0,1 1 0,1-1 0,1 1 0,1-1 0,7 27 0,-6-38 0,0 0 0,1 0 0,0-1 0,1 1 0,1-1 0,0 0 0,1-1 0,0 0 0,20 23 0,-24-32 0,0-1 0,1 0 0,0 1 0,-1-2 0,1 1 0,0 0 0,0-1 0,1 0 0,-1 0 0,0-1 0,1 1 0,-1-1 0,1-1 0,7 2 0,12-2 0,50-3 0,-29-1 0,27 5 0,-46 1 0,0-2 0,0-1 0,45-7 0,-68 7 0,1 0 0,-1-1 0,1 0 0,-1 0 0,0 0 0,0 0 0,0 0 0,0-1 0,0 0 0,-1 0 0,1 0 0,-1 0 0,0 0 0,0-1 0,0 1 0,0-1 0,-1 0 0,1 0 0,-1 0 0,0 0 0,0 0 0,0-1 0,-1 1 0,0-1 0,0 1 0,0-1 0,0 1 0,0-8 0,0-11 0,-1 0 0,-1-1 0,-1 1 0,-7-32 0,6 41 0,-2-19 0,4 20 0,-1-1 0,0 1 0,-1-1 0,0 1 0,-1 0 0,-1 0 0,0 0 0,-1 1 0,0 0 0,-9-14 0,1 9 0,0 1 0,0 0 0,-2 1 0,0 0 0,0 1 0,-2 1 0,1 1 0,-2 1 0,-24-13 0,29 20-97,0 0-1,0 1 1,0 1-1,-1 0 1,1 1-1,0 0 1,-1 1-1,1 1 1,-1 0-1,1 1 1,0 1-1,0 0 0,-17 6 1,0 2-6729</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02T03:06:39.959"/>
    </inkml:context>
    <inkml:brush xml:id="br0">
      <inkml:brushProperty name="width" value="0.025" units="cm"/>
      <inkml:brushProperty name="height" value="0.025" units="cm"/>
      <inkml:brushProperty name="color" value="#00A0D7"/>
    </inkml:brush>
  </inkml:definitions>
  <inkml:trace contextRef="#ctx0" brushRef="#br0">63 1 24575,'0'4'0,"1"0"0,0 0 0,0 0 0,0 0 0,0 0 0,0-1 0,1 1 0,4 7 0,5 13 0,18 80 0,27 174 0,-46-197 0,-4 1 0,-9 147 0,-3-166 0,-4-1 0,-2 0 0,-3-1 0,-36 96 0,-7 8 0,33-85-1365,17-63-5461</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02T03:06:41.180"/>
    </inkml:context>
    <inkml:brush xml:id="br0">
      <inkml:brushProperty name="width" value="0.025" units="cm"/>
      <inkml:brushProperty name="height" value="0.025" units="cm"/>
      <inkml:brushProperty name="color" value="#00A0D7"/>
    </inkml:brush>
  </inkml:definitions>
  <inkml:trace contextRef="#ctx0" brushRef="#br0">105 0 24575,'4'0'0,"2"5"0,-1 4 0,-1 11 0,0 9 0,-7 0 0,-1 0 0,-1-1 0,-4-6 0,-4-2 0,0 0 0,2 1 0,-1-4 0,-3 0 0,1 2 0,-1 1 0,1-3-8191</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02T03:06:41.760"/>
    </inkml:context>
    <inkml:brush xml:id="br0">
      <inkml:brushProperty name="width" value="0.025" units="cm"/>
      <inkml:brushProperty name="height" value="0.025" units="cm"/>
      <inkml:brushProperty name="color" value="#00A0D7"/>
    </inkml:brush>
  </inkml:definitions>
  <inkml:trace contextRef="#ctx0" brushRef="#br0">0 0 24575,'4'0'0,"10"5"0,7 4 0,4 7 0,-2-1-8191</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02T03:06:47.551"/>
    </inkml:context>
    <inkml:brush xml:id="br0">
      <inkml:brushProperty name="width" value="0.025" units="cm"/>
      <inkml:brushProperty name="height" value="0.025" units="cm"/>
      <inkml:brushProperty name="color" value="#00A0D7"/>
    </inkml:brush>
  </inkml:definitions>
  <inkml:trace contextRef="#ctx0" brushRef="#br0">28 0 24575,'-9'17'0,"-2"14"0,7 0 0,2 0 0,0-1 0,5 55 0,-2-80 0,0-1 0,1 1 0,-1 0 0,1-1 0,0 0 0,0 1 0,1-1 0,-1 0 0,1 0 0,0 0 0,0 0 0,0-1 0,0 1 0,1-1 0,0 0 0,-1 0 0,8 4 0,-7-4 0,1 0 0,-1-1 0,1 1 0,-1-1 0,1 0 0,0-1 0,0 1 0,0-1 0,0 0 0,0 0 0,0 0 0,0-1 0,0 0 0,0 0 0,0 0 0,7-1 0,-9 0 0,-1 0 0,0-1 0,1 1 0,-1 0 0,0-1 0,0 1 0,0-1 0,0 0 0,0 0 0,-1 0 0,1 0 0,0 0 0,-1 0 0,1 0 0,-1 0 0,0-1 0,0 1 0,0-1 0,0 1 0,0 0 0,-1-1 0,1 1 0,-1-1 0,1 0 0,-1 1 0,0-1 0,0 1 0,-1-5 0,1-4 0,0 0 0,-2 0 0,1 0 0,-1 0 0,-5-14 0,4 16-91,-1 1 0,0-1 0,0 1 0,-1 0 0,0 0 0,0 1 0,-1-1 0,0 1 0,0 0 0,0 1 0,-1 0 0,0 0 0,-1 0 0,-11-7 0,0 5-6735</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02T03:09:54.019"/>
    </inkml:context>
    <inkml:brush xml:id="br0">
      <inkml:brushProperty name="width" value="0.025" units="cm"/>
      <inkml:brushProperty name="height" value="0.025" units="cm"/>
      <inkml:brushProperty name="color" value="#00A0D7"/>
    </inkml:brush>
  </inkml:definitions>
  <inkml:trace contextRef="#ctx0" brushRef="#br0">307 72 24575,'-36'-1'0,"13"0"0,0 1 0,0 1 0,0 2 0,-28 5 0,44-7 0,1 1 0,0 0 0,-1 1 0,1-1 0,0 1 0,1 1 0,-1-1 0,0 1 0,1 0 0,0 0 0,0 0 0,0 1 0,0 0 0,1 0 0,0 0 0,0 0 0,0 1 0,1 0 0,-5 8 0,4-3 0,0 0 0,1 0 0,0 1 0,1-1 0,0 1 0,1 0 0,0-1 0,1 1 0,0 0 0,1-1 0,0 1 0,1 0 0,3 11 0,-3-18 0,1 0 0,0 0 0,0 0 0,0-1 0,1 1 0,-1-1 0,1 0 0,0 0 0,0 0 0,1 0 0,-1-1 0,1 0 0,-1 0 0,1 0 0,0-1 0,0 1 0,1-1 0,-1 0 0,0-1 0,1 1 0,-1-1 0,6 1 0,15 1 0,1 0 0,-1-2 0,34-2 0,-54 1 0,18-1 0,-11 2 0,1-2 0,-1 0 0,1 0 0,25-7 0,-36 7 0,0 0 0,1-1 0,-1 1 0,0-1 0,0 0 0,0 1 0,0-1 0,0-1 0,-1 1 0,1 0 0,0-1 0,-1 1 0,0-1 0,0 0 0,0 0 0,0 0 0,0 0 0,0 0 0,-1 0 0,1-1 0,-1 1 0,0 0 0,1-7 0,-1 1 3,0 0 0,0 1 0,-1-1 0,0 0-1,-1 0 1,0 0 0,0 0 0,-1 0 0,0 1-1,-1-1 1,0 1 0,0-1 0,-1 1 0,-6-11-1,-8-10-74,-2 0 0,-33-38-1,3 5-1117,35 42-5636</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02T03:08:50"/>
    </inkml:context>
    <inkml:brush xml:id="br0">
      <inkml:brushProperty name="width" value="0.025" units="cm"/>
      <inkml:brushProperty name="height" value="0.025" units="cm"/>
      <inkml:brushProperty name="color" value="#00A0D7"/>
    </inkml:brush>
  </inkml:definitions>
  <inkml:trace contextRef="#ctx0" brushRef="#br0">305 98 24575,'-29'-14'0,"-1"1"0,-58-16 0,85 28 0,0 0 0,0 1 0,0 0 0,0-1 0,0 1 0,0 0 0,0 1 0,0-1 0,0 0 0,1 1 0,-1 0 0,0 0 0,0-1 0,0 2 0,0-1 0,-3 2 0,1 1 0,1-1 0,-1 0 0,1 1 0,0 0 0,0 0 0,1 0 0,-1 1 0,-3 6 0,-2 5 0,1 0 0,0 1 0,1 0 0,-6 26 0,6-10 0,2 1 0,1-1 0,1 1 0,2 0 0,5 42 0,-2 5 0,0-52 0,2-1 0,1 0 0,1-1 0,1 1 0,14 35 0,-16-52 0,0 0 0,0 0 0,1-1 0,0 0 0,0 0 0,1 0 0,1-1 0,0 0 0,0-1 0,1 0 0,0 0 0,0-1 0,0 0 0,1 0 0,0-1 0,17 7 0,-10-5 0,0-2 0,0 0 0,1 0 0,0-2 0,0 0 0,1-2 0,-1 0 0,1 0 0,33-3 0,-48 1 0,0 0 0,1-1 0,-1 0 0,0 1 0,0-1 0,0-1 0,0 1 0,0 0 0,0-1 0,0 0 0,0 0 0,-1 0 0,1-1 0,-1 1 0,1-1 0,-1 0 0,0 1 0,0-2 0,0 1 0,-1 0 0,1 0 0,-1-1 0,1 0 0,-1 1 0,-1-1 0,1 0 0,0 0 0,-1 0 0,0 0 0,0 0 0,0 0 0,0-1 0,-1 1 0,1-5 0,9-88 0,-4 48 0,-2 0 0,-3-86 0,-5 114 0,-1 1 0,-1-1 0,0 1 0,-2 0 0,-17-35 0,-5-11 0,-69-166 0,91 212-1365,2 1-5461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15T03:00:35.825"/>
    </inkml:context>
    <inkml:brush xml:id="br0">
      <inkml:brushProperty name="width" value="0.05" units="cm"/>
      <inkml:brushProperty name="height" value="0.05" units="cm"/>
      <inkml:brushProperty name="color" value="#E71224"/>
    </inkml:brush>
  </inkml:definitions>
  <inkml:trace contextRef="#ctx0" brushRef="#br0">0 1 24575,'3'0'0,"0"1"0,0-1 0,-1 1 0,1 0 0,0 0 0,0 0 0,-1 0 0,1 0 0,-1 1 0,1-1 0,-1 1 0,5 3 0,26 26 0,-28-25 0,3 2 0,19 21 0,34 44 0,-54-64 0,0 2 0,-1-1 0,0 1 0,-1 0 0,0 0 0,-1 1 0,0-1 0,5 25 0,-8-30 0,0 7 0,1 0 0,0-1 0,1 0 0,0 0 0,1 0 0,0 0 0,10 17 0,-3-7 0,-1 1 0,0 0 0,-2 0 0,-1 1 0,-1 0 0,-1 0 0,3 30 0,3 3 0,-7-37 0,0 1 0,1 30 0,-5-43 0,0-1 0,0 0 0,0 1 0,-1-1 0,0 1 0,-3 8 0,3-15 0,1 0 0,-1 1 0,1-1 0,-1 0 0,1 0 0,-1 0 0,0-1 0,1 1 0,-1 0 0,0 0 0,0 0 0,1 0 0,-1-1 0,0 1 0,0 0 0,0-1 0,0 1 0,0-1 0,-2 1 0,2 0 0,-1-1 0,0 0 0,0 0 0,0 0 0,0 0 0,1 0 0,-1-1 0,0 1 0,0-1 0,0 1 0,1-1 0,-1 1 0,0-1 0,1 0 0,-1 0 0,-1-1 0,-11-7-4,2 0 0,-1-1 0,1-1 0,1 0 0,0-1-1,-19-25 1,-4-4-1332,19 24-5490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15T03:00:36.731"/>
    </inkml:context>
    <inkml:brush xml:id="br0">
      <inkml:brushProperty name="width" value="0.05" units="cm"/>
      <inkml:brushProperty name="height" value="0.05" units="cm"/>
      <inkml:brushProperty name="color" value="#E71224"/>
    </inkml:brush>
  </inkml:definitions>
  <inkml:trace contextRef="#ctx0" brushRef="#br0">1 215 24575,'4'0'0,"2"-4"0,-1-6 0,4-10 0,-1-5 0,-1-3 0,3-5 0,-1-1 0,3 0 0,-1 7-8191</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02T03:29:08.770"/>
    </inkml:context>
    <inkml:brush xml:id="br0">
      <inkml:brushProperty name="width" value="0.025" units="cm"/>
      <inkml:brushProperty name="height" value="0.025" units="cm"/>
      <inkml:brushProperty name="color" value="#00A0D7"/>
    </inkml:brush>
  </inkml:definitions>
  <inkml:trace contextRef="#ctx0" brushRef="#br0">547 132 24575,'-4'-1'0,"0"0"0,0 0 0,-1-1 0,1 1 0,0-1 0,1 0 0,-5-3 0,-8-3 0,-30-14 0,31 14 0,1 1 0,-1 0 0,-1 1 0,1 1 0,-1 0 0,-20-3 0,31 8 0,0 1 0,0 0 0,0 0 0,0 0 0,0 0 0,0 1 0,1-1 0,-1 1 0,0 0 0,1 1 0,0-1 0,-1 1 0,1 0 0,0 0 0,1 0 0,-1 1 0,0-1 0,1 1 0,0 0 0,-5 6 0,-3 6 0,1 0 0,0 1 0,1 0 0,-7 19 0,-5 21 0,13-33 0,-18 37 0,-39 99 0,38-88 0,22-59 0,1-1 0,0 1 0,1 1 0,0-1 0,1 0 0,1 1 0,0-1 0,1 1 0,0-1 0,4 24 0,-3-30 0,1 0 0,0 0 0,0 0 0,1 0 0,0-1 0,0 1 0,0-1 0,1 0 0,0 0 0,0 0 0,0 0 0,1-1 0,0 1 0,0-1 0,0-1 0,1 1 0,0-1 0,0 0 0,0 0 0,0-1 0,13 6 0,-6-5 0,0 0 0,0 0 0,1-2 0,-1 0 0,24 1 0,73-6 0,-42 0 0,-49 3 0,0-1 0,1-1 0,27-6 0,-37 5 0,-1 0 0,1-1 0,-1 0 0,1-1 0,-1 1 0,-1-2 0,1 1 0,10-10 0,-7 4 0,-1 0 0,0 0 0,-1-2 0,0 1 0,-1-1 0,0-1 0,-1 1 0,-1-1 0,0-1 0,-1 0 0,0 0 0,-1 0 0,-1 0 0,3-20 0,0-20 0,-2 0 0,-4-98 0,-2 93 0,0 48 0,1-1 0,-1 1 0,-1 0 0,0 0 0,-1 0 0,0 0 0,-7-16 0,6 20 0,0 0 0,-1 1 0,1 0 0,-1-1 0,0 2 0,-1-1 0,0 1 0,0-1 0,-1 2 0,1-1 0,-11-6 0,-90-49-1365,80 48-5461</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02T03:14:31.339"/>
    </inkml:context>
    <inkml:brush xml:id="br0">
      <inkml:brushProperty name="width" value="0.025" units="cm"/>
      <inkml:brushProperty name="height" value="0.025" units="cm"/>
      <inkml:brushProperty name="color" value="#00A0D7"/>
    </inkml:brush>
  </inkml:definitions>
  <inkml:trace contextRef="#ctx0" brushRef="#br0">1 0 24575,'0'0'-8191</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02T02:35:48.044"/>
    </inkml:context>
    <inkml:brush xml:id="br0">
      <inkml:brushProperty name="width" value="0.025" units="cm"/>
      <inkml:brushProperty name="height" value="0.025" units="cm"/>
      <inkml:brushProperty name="color" value="#00A0D7"/>
    </inkml:brush>
  </inkml:definitions>
  <inkml:trace contextRef="#ctx0" brushRef="#br0">412 0 24575,'-13'1'0,"1"0"0,0 1 0,0 0 0,0 1 0,0 1 0,1 0 0,-1 0 0,1 1 0,0 0 0,0 1 0,-14 10 0,-10 10 0,-59 54 0,79-66 0,7-5 0,0-1 0,1 2 0,0-1 0,0 1 0,1-1 0,1 2 0,-1-1 0,2 1 0,-1 0 0,2 0 0,-6 22 0,6-21 0,-2 2 0,-21 91 0,24-92 0,1-1 0,0 1 0,1 0 0,0 0 0,1 0 0,3 17 0,-2-18 0,1 1 0,0-1 0,0 0 0,1 0 0,9 16 0,-11-25 0,0 1 0,1-1 0,-1 0 0,1 0 0,0 0 0,0 0 0,0-1 0,0 1 0,0-1 0,0 0 0,1 0 0,-1 0 0,1 0 0,0 0 0,0-1 0,-1 0 0,1 0 0,0 0 0,0 0 0,8 0 0,32 1 0,1-1 0,61-8 0,85-21 0,-174 26 0,1-1 0,-1-1 0,0-1 0,-1-1 0,1 0 0,-1-1 0,0 0 0,-1-2 0,0 0 0,0 0 0,24-22 0,-35 27 0,0-1 0,-1 0 0,0-1 0,0 1 0,0 0 0,0-1 0,-1 0 0,0 0 0,0 1 0,0-1 0,-1 0 0,0 0 0,0-1 0,-1 1 0,0 0 0,0 0 0,0 0 0,-1 0 0,0 0 0,0-1 0,0 1 0,-1 1 0,-3-9 0,-1-3 0,-1 0 0,0 1 0,-1 0 0,-1 1 0,-1 0 0,-21-26 0,-8-7-341,-3 3 0,-2 1-1,-58-46 1,73 70-6485</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02T02:39:43.839"/>
    </inkml:context>
    <inkml:brush xml:id="br0">
      <inkml:brushProperty name="width" value="0.025" units="cm"/>
      <inkml:brushProperty name="height" value="0.025" units="cm"/>
      <inkml:brushProperty name="color" value="#00A0D7"/>
    </inkml:brush>
  </inkml:definitions>
  <inkml:trace contextRef="#ctx0" brushRef="#br0">282 106 24575,'-6'1'0,"0"0"0,-1 0 0,1 0 0,0 1 0,0 0 0,0 1 0,0-1 0,0 1 0,0 1 0,1-1 0,-1 1 0,-8 7 0,1 0 0,1 0 0,0 1 0,-18 25 0,11-8 0,1 2 0,1 0 0,2 0 0,1 2 0,-15 51 0,24-66 0,1 0 0,1 0 0,1 0 0,0 1 0,2-1 0,0 0 0,1 1 0,0-1 0,2 1 0,0-1 0,1 0 0,1-1 0,0 1 0,2-1 0,0 0 0,1 0 0,0-1 0,19 27 0,-22-37 0,1 0 0,-1-1 0,1 0 0,0 0 0,0 0 0,1-1 0,-1 0 0,1 0 0,0-1 0,0 1 0,0-2 0,0 1 0,1-1 0,-1 0 0,1 0 0,12 0 0,9 0 0,0-2 0,1-1 0,29-4 0,-53 4 0,1 1 0,-1-1 0,1-1 0,0 1 0,-1-1 0,1 0 0,-1 0 0,1-1 0,-1 0 0,0 0 0,0 0 0,-1-1 0,1 0 0,-1 0 0,0-1 0,0 1 0,0-1 0,0 0 0,5-9 0,-5 6 0,0-1 0,0 0 0,-1 0 0,-1 0 0,0 0 0,0-1 0,0 1 0,-1-1 0,-1 0 0,0 1 0,0-1 0,-1-11 0,-1-108 0,-4-105 0,4 206 0,-1-1 0,-2 0 0,-1 1 0,-1 0 0,-2 0 0,-15-40 0,20 63 3,0 0 0,0 0 0,-1 0 0,0 1 0,0-1 0,0 1 0,0 0 0,-1 0 0,1 0 0,-1 1 0,0 0 0,0 0 0,-1 0 0,1 0 0,-1 1 0,1 0 0,-1 0 0,0 0 0,1 1 0,-9-1 0,-12-1-104,0 1-1,-1 1 1,-36 4 0,12 0-922,29-3-5803</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02T02:40:44.239"/>
    </inkml:context>
    <inkml:brush xml:id="br0">
      <inkml:brushProperty name="width" value="0.025" units="cm"/>
      <inkml:brushProperty name="height" value="0.025" units="cm"/>
      <inkml:brushProperty name="color" value="#00A0D7"/>
    </inkml:brush>
  </inkml:definitions>
  <inkml:trace contextRef="#ctx0" brushRef="#br0">332 0 24575,'-1'4'0,"-1"-1"0,1 1 0,-1-1 0,1 0 0,-1 0 0,0 0 0,0 0 0,0 0 0,-1-1 0,1 1 0,-1 0 0,0-1 0,1 0 0,-1 0 0,-4 3 0,-5 4 0,-12 10 0,-1-1 0,-46 25 0,42-26 0,-52 38 0,76-51 0,1 0 0,-1 1 0,1-1 0,0 1 0,1 0 0,-1 0 0,1 0 0,0 0 0,0 1 0,1-1 0,0 1 0,0 0 0,0 0 0,0 0 0,1 0 0,0 0 0,1 0 0,-1 0 0,1 0 0,0 0 0,0 0 0,2 8 0,3 11 0,1 0 0,1-1 0,1 0 0,13 26 0,3 10 0,-17-40 0,1 0 0,1 0 0,0-1 0,15 21 0,-19-33 0,1 0 0,0-1 0,0 0 0,0 0 0,1-1 0,0 0 0,0 0 0,0 0 0,1-1 0,-1 0 0,1-1 0,0 1 0,0-2 0,0 1 0,13 2 0,2-2 0,-1-1 0,0-1 0,0-1 0,40-4 0,-57 3 0,0 1 0,0-1 0,0 0 0,0-1 0,-1 1 0,1-1 0,-1 0 0,1 0 0,-1-1 0,1 1 0,-1-1 0,0 0 0,0 0 0,0 0 0,4-5 0,-4 2 0,1 0 0,-1 0 0,0-1 0,0 0 0,-1 1 0,1-1 0,-2-1 0,1 1 0,1-8 0,1-14 0,-1 0 0,-1 0 0,-2 0 0,-2-33 0,1 50 0,0-2 0,-1 0 0,0-1 0,-1 1 0,0 0 0,-1-1 0,-1 2 0,-9-25 0,-1 6-114,-4-12 238,-28-47 0,40 80-274,0 1 0,-1 0 0,-1 0 0,1 0 0,-1 1 1,-1 0-1,0 1 0,0 0 0,-18-12 0,6 10-6676</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02T02:41:22.269"/>
    </inkml:context>
    <inkml:brush xml:id="br0">
      <inkml:brushProperty name="width" value="0.025" units="cm"/>
      <inkml:brushProperty name="height" value="0.025" units="cm"/>
      <inkml:brushProperty name="color" value="#00A0D7"/>
    </inkml:brush>
  </inkml:definitions>
  <inkml:trace contextRef="#ctx0" brushRef="#br0">405 23 24575,'-78'-1'0,"-89"3"0,158-2 0,0 1 0,0 1 0,0 0 0,1 0 0,-1 0 0,1 1 0,-1 1 0,1-1 0,0 1 0,-9 7 0,13-8 0,-1 0 0,1 0 0,0 1 0,1-1 0,-1 1 0,0 0 0,1 1 0,0-1 0,0 0 0,0 1 0,1 0 0,0-1 0,0 1 0,0 0 0,0 0 0,1 0 0,-1 0 0,0 9 0,0 39 0,5 65 0,1-14 0,-4-71 0,1 0 0,11 59 0,-8-74 0,0-1 0,2-1 0,0 1 0,1-1 0,0 0 0,2 0 0,9 14 0,0-4 0,0-1 0,2 0 0,0-2 0,29 26 0,-40-41 0,1 0 0,-1-1 0,2-1 0,-1 1 0,1-1 0,0-1 0,0 0 0,0-1 0,1 0 0,0-1 0,-1 0 0,1-1 0,23 2 0,115-7 0,-145 2 0,1 0 0,-1-1 0,0 1 0,0-1 0,0 0 0,0 0 0,0-1 0,0 1 0,0-1 0,-1 0 0,1-1 0,-1 1 0,0-1 0,0 0 0,0 0 0,-1 0 0,1 0 0,-1 0 0,0-1 0,0 0 0,-1 0 0,0 0 0,4-10 0,0 0 0,-1-1 0,-1 0 0,-1-1 0,0 1 0,-1-1 0,-1-28 0,-3 2 0,-10-53 0,-3-36 0,13 114 0,-1 1 0,0-1 0,-1 1 0,-1 0 0,-14-31 0,-3-15 0,11 35 0,-1 0 0,-27-47 0,4 10 0,22 39-1365,1 4-5461</inkml:trace>
</inkml:ink>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E45D72-ABF7-4E32-9C96-30F1B3FF1ED4}"/>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FDAE213A-80FA-487E-F284-290580597D7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FDF448DC-FBBB-E6F1-E7F0-D79C74F5A502}"/>
              </a:ext>
            </a:extLst>
          </p:cNvPr>
          <p:cNvSpPr>
            <a:spLocks noGrp="1"/>
          </p:cNvSpPr>
          <p:nvPr>
            <p:ph type="dt" sz="half" idx="10"/>
          </p:nvPr>
        </p:nvSpPr>
        <p:spPr/>
        <p:txBody>
          <a:bodyPr/>
          <a:lstStyle/>
          <a:p>
            <a:fld id="{7204FBC9-B765-41D9-BDAD-A0FEB1FBF84E}" type="datetimeFigureOut">
              <a:rPr lang="zh-CN" altLang="en-US" smtClean="0"/>
              <a:t>2022/11/15</a:t>
            </a:fld>
            <a:endParaRPr lang="zh-CN" altLang="en-US"/>
          </a:p>
        </p:txBody>
      </p:sp>
      <p:sp>
        <p:nvSpPr>
          <p:cNvPr id="5" name="页脚占位符 4">
            <a:extLst>
              <a:ext uri="{FF2B5EF4-FFF2-40B4-BE49-F238E27FC236}">
                <a16:creationId xmlns:a16="http://schemas.microsoft.com/office/drawing/2014/main" id="{9A1E975D-016D-DF6F-18F2-65E2502936D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4A46BB9-5819-979F-2857-630D6A4F3D74}"/>
              </a:ext>
            </a:extLst>
          </p:cNvPr>
          <p:cNvSpPr>
            <a:spLocks noGrp="1"/>
          </p:cNvSpPr>
          <p:nvPr>
            <p:ph type="sldNum" sz="quarter" idx="12"/>
          </p:nvPr>
        </p:nvSpPr>
        <p:spPr/>
        <p:txBody>
          <a:bodyPr/>
          <a:lstStyle/>
          <a:p>
            <a:fld id="{D6C0A850-C6F4-449E-A462-E216E6BFBCC2}" type="slidenum">
              <a:rPr lang="zh-CN" altLang="en-US" smtClean="0"/>
              <a:t>‹#›</a:t>
            </a:fld>
            <a:endParaRPr lang="zh-CN" altLang="en-US"/>
          </a:p>
        </p:txBody>
      </p:sp>
    </p:spTree>
    <p:extLst>
      <p:ext uri="{BB962C8B-B14F-4D97-AF65-F5344CB8AC3E}">
        <p14:creationId xmlns:p14="http://schemas.microsoft.com/office/powerpoint/2010/main" val="41376048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2F9DD4F-4AA0-6016-79A9-7C02376EBC9E}"/>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82A32944-C074-D9AC-51C6-EA6F27BBBDF7}"/>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5495B5F-F347-FC4D-1A2A-E2B483525DF9}"/>
              </a:ext>
            </a:extLst>
          </p:cNvPr>
          <p:cNvSpPr>
            <a:spLocks noGrp="1"/>
          </p:cNvSpPr>
          <p:nvPr>
            <p:ph type="dt" sz="half" idx="10"/>
          </p:nvPr>
        </p:nvSpPr>
        <p:spPr/>
        <p:txBody>
          <a:bodyPr/>
          <a:lstStyle/>
          <a:p>
            <a:fld id="{7204FBC9-B765-41D9-BDAD-A0FEB1FBF84E}" type="datetimeFigureOut">
              <a:rPr lang="zh-CN" altLang="en-US" smtClean="0"/>
              <a:t>2022/11/15</a:t>
            </a:fld>
            <a:endParaRPr lang="zh-CN" altLang="en-US"/>
          </a:p>
        </p:txBody>
      </p:sp>
      <p:sp>
        <p:nvSpPr>
          <p:cNvPr id="5" name="页脚占位符 4">
            <a:extLst>
              <a:ext uri="{FF2B5EF4-FFF2-40B4-BE49-F238E27FC236}">
                <a16:creationId xmlns:a16="http://schemas.microsoft.com/office/drawing/2014/main" id="{08C153A9-E3C7-E704-0F98-5B825A7586C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6A9F88DA-6123-AA5D-E61E-F024BC3CB86F}"/>
              </a:ext>
            </a:extLst>
          </p:cNvPr>
          <p:cNvSpPr>
            <a:spLocks noGrp="1"/>
          </p:cNvSpPr>
          <p:nvPr>
            <p:ph type="sldNum" sz="quarter" idx="12"/>
          </p:nvPr>
        </p:nvSpPr>
        <p:spPr/>
        <p:txBody>
          <a:bodyPr/>
          <a:lstStyle/>
          <a:p>
            <a:fld id="{D6C0A850-C6F4-449E-A462-E216E6BFBCC2}" type="slidenum">
              <a:rPr lang="zh-CN" altLang="en-US" smtClean="0"/>
              <a:t>‹#›</a:t>
            </a:fld>
            <a:endParaRPr lang="zh-CN" altLang="en-US"/>
          </a:p>
        </p:txBody>
      </p:sp>
    </p:spTree>
    <p:extLst>
      <p:ext uri="{BB962C8B-B14F-4D97-AF65-F5344CB8AC3E}">
        <p14:creationId xmlns:p14="http://schemas.microsoft.com/office/powerpoint/2010/main" val="14030552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7D552D15-C603-6052-2A53-00FC8DDD0D4A}"/>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3B7D2951-19FC-CFA1-5ACB-A1073BD7080A}"/>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42F0312-15AA-6944-0E40-1955C5B1ACB9}"/>
              </a:ext>
            </a:extLst>
          </p:cNvPr>
          <p:cNvSpPr>
            <a:spLocks noGrp="1"/>
          </p:cNvSpPr>
          <p:nvPr>
            <p:ph type="dt" sz="half" idx="10"/>
          </p:nvPr>
        </p:nvSpPr>
        <p:spPr/>
        <p:txBody>
          <a:bodyPr/>
          <a:lstStyle/>
          <a:p>
            <a:fld id="{7204FBC9-B765-41D9-BDAD-A0FEB1FBF84E}" type="datetimeFigureOut">
              <a:rPr lang="zh-CN" altLang="en-US" smtClean="0"/>
              <a:t>2022/11/15</a:t>
            </a:fld>
            <a:endParaRPr lang="zh-CN" altLang="en-US"/>
          </a:p>
        </p:txBody>
      </p:sp>
      <p:sp>
        <p:nvSpPr>
          <p:cNvPr id="5" name="页脚占位符 4">
            <a:extLst>
              <a:ext uri="{FF2B5EF4-FFF2-40B4-BE49-F238E27FC236}">
                <a16:creationId xmlns:a16="http://schemas.microsoft.com/office/drawing/2014/main" id="{938879D9-E7AD-24F6-2325-C0F56A66D5D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C311EFF-0E47-6A2D-6433-D4BBA9F665E3}"/>
              </a:ext>
            </a:extLst>
          </p:cNvPr>
          <p:cNvSpPr>
            <a:spLocks noGrp="1"/>
          </p:cNvSpPr>
          <p:nvPr>
            <p:ph type="sldNum" sz="quarter" idx="12"/>
          </p:nvPr>
        </p:nvSpPr>
        <p:spPr/>
        <p:txBody>
          <a:bodyPr/>
          <a:lstStyle/>
          <a:p>
            <a:fld id="{D6C0A850-C6F4-449E-A462-E216E6BFBCC2}" type="slidenum">
              <a:rPr lang="zh-CN" altLang="en-US" smtClean="0"/>
              <a:t>‹#›</a:t>
            </a:fld>
            <a:endParaRPr lang="zh-CN" altLang="en-US"/>
          </a:p>
        </p:txBody>
      </p:sp>
    </p:spTree>
    <p:extLst>
      <p:ext uri="{BB962C8B-B14F-4D97-AF65-F5344CB8AC3E}">
        <p14:creationId xmlns:p14="http://schemas.microsoft.com/office/powerpoint/2010/main" val="24069166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B05157C-6D3D-333E-C04D-9E8AD6B3894F}"/>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3EEDC36B-1E69-452C-FD69-24A2DC1D6BB3}"/>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B25CF76-648D-759A-2F71-926C54A16113}"/>
              </a:ext>
            </a:extLst>
          </p:cNvPr>
          <p:cNvSpPr>
            <a:spLocks noGrp="1"/>
          </p:cNvSpPr>
          <p:nvPr>
            <p:ph type="dt" sz="half" idx="10"/>
          </p:nvPr>
        </p:nvSpPr>
        <p:spPr/>
        <p:txBody>
          <a:bodyPr/>
          <a:lstStyle/>
          <a:p>
            <a:fld id="{7204FBC9-B765-41D9-BDAD-A0FEB1FBF84E}" type="datetimeFigureOut">
              <a:rPr lang="zh-CN" altLang="en-US" smtClean="0"/>
              <a:t>2022/11/15</a:t>
            </a:fld>
            <a:endParaRPr lang="zh-CN" altLang="en-US"/>
          </a:p>
        </p:txBody>
      </p:sp>
      <p:sp>
        <p:nvSpPr>
          <p:cNvPr id="5" name="页脚占位符 4">
            <a:extLst>
              <a:ext uri="{FF2B5EF4-FFF2-40B4-BE49-F238E27FC236}">
                <a16:creationId xmlns:a16="http://schemas.microsoft.com/office/drawing/2014/main" id="{1B2D50D9-6635-26FD-4B3B-442BFEE73E9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34432F3-186F-470E-C06C-8A302E5D73EA}"/>
              </a:ext>
            </a:extLst>
          </p:cNvPr>
          <p:cNvSpPr>
            <a:spLocks noGrp="1"/>
          </p:cNvSpPr>
          <p:nvPr>
            <p:ph type="sldNum" sz="quarter" idx="12"/>
          </p:nvPr>
        </p:nvSpPr>
        <p:spPr/>
        <p:txBody>
          <a:bodyPr/>
          <a:lstStyle/>
          <a:p>
            <a:fld id="{D6C0A850-C6F4-449E-A462-E216E6BFBCC2}" type="slidenum">
              <a:rPr lang="zh-CN" altLang="en-US" smtClean="0"/>
              <a:t>‹#›</a:t>
            </a:fld>
            <a:endParaRPr lang="zh-CN" altLang="en-US"/>
          </a:p>
        </p:txBody>
      </p:sp>
    </p:spTree>
    <p:extLst>
      <p:ext uri="{BB962C8B-B14F-4D97-AF65-F5344CB8AC3E}">
        <p14:creationId xmlns:p14="http://schemas.microsoft.com/office/powerpoint/2010/main" val="22846562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AC9ED75-3DDA-DF73-C90C-26DD69E0C4AD}"/>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9596F4B0-C0B9-5705-5323-92733551AB9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EFEA077A-09E0-3B31-102F-F4BAD86ABA84}"/>
              </a:ext>
            </a:extLst>
          </p:cNvPr>
          <p:cNvSpPr>
            <a:spLocks noGrp="1"/>
          </p:cNvSpPr>
          <p:nvPr>
            <p:ph type="dt" sz="half" idx="10"/>
          </p:nvPr>
        </p:nvSpPr>
        <p:spPr/>
        <p:txBody>
          <a:bodyPr/>
          <a:lstStyle/>
          <a:p>
            <a:fld id="{7204FBC9-B765-41D9-BDAD-A0FEB1FBF84E}" type="datetimeFigureOut">
              <a:rPr lang="zh-CN" altLang="en-US" smtClean="0"/>
              <a:t>2022/11/15</a:t>
            </a:fld>
            <a:endParaRPr lang="zh-CN" altLang="en-US"/>
          </a:p>
        </p:txBody>
      </p:sp>
      <p:sp>
        <p:nvSpPr>
          <p:cNvPr id="5" name="页脚占位符 4">
            <a:extLst>
              <a:ext uri="{FF2B5EF4-FFF2-40B4-BE49-F238E27FC236}">
                <a16:creationId xmlns:a16="http://schemas.microsoft.com/office/drawing/2014/main" id="{EC727EDA-153C-C000-BD52-C0A84116120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A3613C2-4320-ECD0-F5D4-CFFC171C0CCB}"/>
              </a:ext>
            </a:extLst>
          </p:cNvPr>
          <p:cNvSpPr>
            <a:spLocks noGrp="1"/>
          </p:cNvSpPr>
          <p:nvPr>
            <p:ph type="sldNum" sz="quarter" idx="12"/>
          </p:nvPr>
        </p:nvSpPr>
        <p:spPr/>
        <p:txBody>
          <a:bodyPr/>
          <a:lstStyle/>
          <a:p>
            <a:fld id="{D6C0A850-C6F4-449E-A462-E216E6BFBCC2}" type="slidenum">
              <a:rPr lang="zh-CN" altLang="en-US" smtClean="0"/>
              <a:t>‹#›</a:t>
            </a:fld>
            <a:endParaRPr lang="zh-CN" altLang="en-US"/>
          </a:p>
        </p:txBody>
      </p:sp>
    </p:spTree>
    <p:extLst>
      <p:ext uri="{BB962C8B-B14F-4D97-AF65-F5344CB8AC3E}">
        <p14:creationId xmlns:p14="http://schemas.microsoft.com/office/powerpoint/2010/main" val="8244187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3879AEF-917B-7573-BC9C-1215F68E824C}"/>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32C726E-4DB2-7252-92C4-A16E7DB52A46}"/>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EADEF524-EAA6-88FB-8968-F1298BAB5B17}"/>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E0575586-BA15-2E08-5CA8-6E29B02BCBD1}"/>
              </a:ext>
            </a:extLst>
          </p:cNvPr>
          <p:cNvSpPr>
            <a:spLocks noGrp="1"/>
          </p:cNvSpPr>
          <p:nvPr>
            <p:ph type="dt" sz="half" idx="10"/>
          </p:nvPr>
        </p:nvSpPr>
        <p:spPr/>
        <p:txBody>
          <a:bodyPr/>
          <a:lstStyle/>
          <a:p>
            <a:fld id="{7204FBC9-B765-41D9-BDAD-A0FEB1FBF84E}" type="datetimeFigureOut">
              <a:rPr lang="zh-CN" altLang="en-US" smtClean="0"/>
              <a:t>2022/11/15</a:t>
            </a:fld>
            <a:endParaRPr lang="zh-CN" altLang="en-US"/>
          </a:p>
        </p:txBody>
      </p:sp>
      <p:sp>
        <p:nvSpPr>
          <p:cNvPr id="6" name="页脚占位符 5">
            <a:extLst>
              <a:ext uri="{FF2B5EF4-FFF2-40B4-BE49-F238E27FC236}">
                <a16:creationId xmlns:a16="http://schemas.microsoft.com/office/drawing/2014/main" id="{C1E0B14C-A80D-D043-59E4-FAF10A64FDA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F9ADF5E2-8A8D-B268-C036-2D4BEA370A26}"/>
              </a:ext>
            </a:extLst>
          </p:cNvPr>
          <p:cNvSpPr>
            <a:spLocks noGrp="1"/>
          </p:cNvSpPr>
          <p:nvPr>
            <p:ph type="sldNum" sz="quarter" idx="12"/>
          </p:nvPr>
        </p:nvSpPr>
        <p:spPr/>
        <p:txBody>
          <a:bodyPr/>
          <a:lstStyle/>
          <a:p>
            <a:fld id="{D6C0A850-C6F4-449E-A462-E216E6BFBCC2}" type="slidenum">
              <a:rPr lang="zh-CN" altLang="en-US" smtClean="0"/>
              <a:t>‹#›</a:t>
            </a:fld>
            <a:endParaRPr lang="zh-CN" altLang="en-US"/>
          </a:p>
        </p:txBody>
      </p:sp>
    </p:spTree>
    <p:extLst>
      <p:ext uri="{BB962C8B-B14F-4D97-AF65-F5344CB8AC3E}">
        <p14:creationId xmlns:p14="http://schemas.microsoft.com/office/powerpoint/2010/main" val="22811782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62122D1-F2E0-576D-B31F-113131E40857}"/>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749415E0-38B2-E7C1-064E-3B805DE67B5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C39B6C10-E26A-B164-1178-CCB74B7485AB}"/>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BD4C79CF-F85F-D0B3-D4A8-A4E63CA2771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86E79892-BBF3-C45E-275F-758EDA8197A6}"/>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5B3CB71D-2E52-BC08-A29F-59F677658263}"/>
              </a:ext>
            </a:extLst>
          </p:cNvPr>
          <p:cNvSpPr>
            <a:spLocks noGrp="1"/>
          </p:cNvSpPr>
          <p:nvPr>
            <p:ph type="dt" sz="half" idx="10"/>
          </p:nvPr>
        </p:nvSpPr>
        <p:spPr/>
        <p:txBody>
          <a:bodyPr/>
          <a:lstStyle/>
          <a:p>
            <a:fld id="{7204FBC9-B765-41D9-BDAD-A0FEB1FBF84E}" type="datetimeFigureOut">
              <a:rPr lang="zh-CN" altLang="en-US" smtClean="0"/>
              <a:t>2022/11/15</a:t>
            </a:fld>
            <a:endParaRPr lang="zh-CN" altLang="en-US"/>
          </a:p>
        </p:txBody>
      </p:sp>
      <p:sp>
        <p:nvSpPr>
          <p:cNvPr id="8" name="页脚占位符 7">
            <a:extLst>
              <a:ext uri="{FF2B5EF4-FFF2-40B4-BE49-F238E27FC236}">
                <a16:creationId xmlns:a16="http://schemas.microsoft.com/office/drawing/2014/main" id="{06F34842-05D9-0866-9814-B482650C1559}"/>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2D5427ED-3F12-22AD-9946-9C5567696494}"/>
              </a:ext>
            </a:extLst>
          </p:cNvPr>
          <p:cNvSpPr>
            <a:spLocks noGrp="1"/>
          </p:cNvSpPr>
          <p:nvPr>
            <p:ph type="sldNum" sz="quarter" idx="12"/>
          </p:nvPr>
        </p:nvSpPr>
        <p:spPr/>
        <p:txBody>
          <a:bodyPr/>
          <a:lstStyle/>
          <a:p>
            <a:fld id="{D6C0A850-C6F4-449E-A462-E216E6BFBCC2}" type="slidenum">
              <a:rPr lang="zh-CN" altLang="en-US" smtClean="0"/>
              <a:t>‹#›</a:t>
            </a:fld>
            <a:endParaRPr lang="zh-CN" altLang="en-US"/>
          </a:p>
        </p:txBody>
      </p:sp>
    </p:spTree>
    <p:extLst>
      <p:ext uri="{BB962C8B-B14F-4D97-AF65-F5344CB8AC3E}">
        <p14:creationId xmlns:p14="http://schemas.microsoft.com/office/powerpoint/2010/main" val="15373426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CACC979-A8AD-19B9-71E9-4F2D828D0133}"/>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81DE29BF-E85A-73AB-FC01-7DAD4A060BE2}"/>
              </a:ext>
            </a:extLst>
          </p:cNvPr>
          <p:cNvSpPr>
            <a:spLocks noGrp="1"/>
          </p:cNvSpPr>
          <p:nvPr>
            <p:ph type="dt" sz="half" idx="10"/>
          </p:nvPr>
        </p:nvSpPr>
        <p:spPr/>
        <p:txBody>
          <a:bodyPr/>
          <a:lstStyle/>
          <a:p>
            <a:fld id="{7204FBC9-B765-41D9-BDAD-A0FEB1FBF84E}" type="datetimeFigureOut">
              <a:rPr lang="zh-CN" altLang="en-US" smtClean="0"/>
              <a:t>2022/11/15</a:t>
            </a:fld>
            <a:endParaRPr lang="zh-CN" altLang="en-US"/>
          </a:p>
        </p:txBody>
      </p:sp>
      <p:sp>
        <p:nvSpPr>
          <p:cNvPr id="4" name="页脚占位符 3">
            <a:extLst>
              <a:ext uri="{FF2B5EF4-FFF2-40B4-BE49-F238E27FC236}">
                <a16:creationId xmlns:a16="http://schemas.microsoft.com/office/drawing/2014/main" id="{B0F1EF7B-0054-2877-92B9-1639F6B263E1}"/>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A776847F-3548-DF5F-9997-2D9FC80D6B87}"/>
              </a:ext>
            </a:extLst>
          </p:cNvPr>
          <p:cNvSpPr>
            <a:spLocks noGrp="1"/>
          </p:cNvSpPr>
          <p:nvPr>
            <p:ph type="sldNum" sz="quarter" idx="12"/>
          </p:nvPr>
        </p:nvSpPr>
        <p:spPr/>
        <p:txBody>
          <a:bodyPr/>
          <a:lstStyle/>
          <a:p>
            <a:fld id="{D6C0A850-C6F4-449E-A462-E216E6BFBCC2}" type="slidenum">
              <a:rPr lang="zh-CN" altLang="en-US" smtClean="0"/>
              <a:t>‹#›</a:t>
            </a:fld>
            <a:endParaRPr lang="zh-CN" altLang="en-US"/>
          </a:p>
        </p:txBody>
      </p:sp>
    </p:spTree>
    <p:extLst>
      <p:ext uri="{BB962C8B-B14F-4D97-AF65-F5344CB8AC3E}">
        <p14:creationId xmlns:p14="http://schemas.microsoft.com/office/powerpoint/2010/main" val="26774429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B83F439-9BBD-13A3-66ED-B4A11C72A6ED}"/>
              </a:ext>
            </a:extLst>
          </p:cNvPr>
          <p:cNvSpPr>
            <a:spLocks noGrp="1"/>
          </p:cNvSpPr>
          <p:nvPr>
            <p:ph type="dt" sz="half" idx="10"/>
          </p:nvPr>
        </p:nvSpPr>
        <p:spPr/>
        <p:txBody>
          <a:bodyPr/>
          <a:lstStyle/>
          <a:p>
            <a:fld id="{7204FBC9-B765-41D9-BDAD-A0FEB1FBF84E}" type="datetimeFigureOut">
              <a:rPr lang="zh-CN" altLang="en-US" smtClean="0"/>
              <a:t>2022/11/15</a:t>
            </a:fld>
            <a:endParaRPr lang="zh-CN" altLang="en-US"/>
          </a:p>
        </p:txBody>
      </p:sp>
      <p:sp>
        <p:nvSpPr>
          <p:cNvPr id="3" name="页脚占位符 2">
            <a:extLst>
              <a:ext uri="{FF2B5EF4-FFF2-40B4-BE49-F238E27FC236}">
                <a16:creationId xmlns:a16="http://schemas.microsoft.com/office/drawing/2014/main" id="{15137447-E025-C1EC-4E95-FC7162DF3C6A}"/>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69F9895A-DB2D-F1BC-A324-7E9D14090F1D}"/>
              </a:ext>
            </a:extLst>
          </p:cNvPr>
          <p:cNvSpPr>
            <a:spLocks noGrp="1"/>
          </p:cNvSpPr>
          <p:nvPr>
            <p:ph type="sldNum" sz="quarter" idx="12"/>
          </p:nvPr>
        </p:nvSpPr>
        <p:spPr/>
        <p:txBody>
          <a:bodyPr/>
          <a:lstStyle/>
          <a:p>
            <a:fld id="{D6C0A850-C6F4-449E-A462-E216E6BFBCC2}" type="slidenum">
              <a:rPr lang="zh-CN" altLang="en-US" smtClean="0"/>
              <a:t>‹#›</a:t>
            </a:fld>
            <a:endParaRPr lang="zh-CN" altLang="en-US"/>
          </a:p>
        </p:txBody>
      </p:sp>
    </p:spTree>
    <p:extLst>
      <p:ext uri="{BB962C8B-B14F-4D97-AF65-F5344CB8AC3E}">
        <p14:creationId xmlns:p14="http://schemas.microsoft.com/office/powerpoint/2010/main" val="18631548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DE5F49B-79BF-333D-523D-0F1F2FD1D95F}"/>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9439B06D-BCB2-ED56-6E31-4EA9998EB9B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B3864783-2325-CB0D-DB9C-A4A8470DE43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AB95D6BA-A824-F4F6-CC4E-8768A3AEA6BE}"/>
              </a:ext>
            </a:extLst>
          </p:cNvPr>
          <p:cNvSpPr>
            <a:spLocks noGrp="1"/>
          </p:cNvSpPr>
          <p:nvPr>
            <p:ph type="dt" sz="half" idx="10"/>
          </p:nvPr>
        </p:nvSpPr>
        <p:spPr/>
        <p:txBody>
          <a:bodyPr/>
          <a:lstStyle/>
          <a:p>
            <a:fld id="{7204FBC9-B765-41D9-BDAD-A0FEB1FBF84E}" type="datetimeFigureOut">
              <a:rPr lang="zh-CN" altLang="en-US" smtClean="0"/>
              <a:t>2022/11/15</a:t>
            </a:fld>
            <a:endParaRPr lang="zh-CN" altLang="en-US"/>
          </a:p>
        </p:txBody>
      </p:sp>
      <p:sp>
        <p:nvSpPr>
          <p:cNvPr id="6" name="页脚占位符 5">
            <a:extLst>
              <a:ext uri="{FF2B5EF4-FFF2-40B4-BE49-F238E27FC236}">
                <a16:creationId xmlns:a16="http://schemas.microsoft.com/office/drawing/2014/main" id="{200E657D-9B2D-FF56-3259-C0AD05716688}"/>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B9D62B2E-22E9-DB26-4B21-76D3B0EB8615}"/>
              </a:ext>
            </a:extLst>
          </p:cNvPr>
          <p:cNvSpPr>
            <a:spLocks noGrp="1"/>
          </p:cNvSpPr>
          <p:nvPr>
            <p:ph type="sldNum" sz="quarter" idx="12"/>
          </p:nvPr>
        </p:nvSpPr>
        <p:spPr/>
        <p:txBody>
          <a:bodyPr/>
          <a:lstStyle/>
          <a:p>
            <a:fld id="{D6C0A850-C6F4-449E-A462-E216E6BFBCC2}" type="slidenum">
              <a:rPr lang="zh-CN" altLang="en-US" smtClean="0"/>
              <a:t>‹#›</a:t>
            </a:fld>
            <a:endParaRPr lang="zh-CN" altLang="en-US"/>
          </a:p>
        </p:txBody>
      </p:sp>
    </p:spTree>
    <p:extLst>
      <p:ext uri="{BB962C8B-B14F-4D97-AF65-F5344CB8AC3E}">
        <p14:creationId xmlns:p14="http://schemas.microsoft.com/office/powerpoint/2010/main" val="35927828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398817F-4AE8-334B-9BC8-32308627CC80}"/>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6671B8DB-26F8-BB1F-69EB-C46A4B15DD8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52B25705-7246-5E9D-AE75-9AC8C7A0A3F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E0A6B8CC-5C65-085B-7471-59E22CC8C152}"/>
              </a:ext>
            </a:extLst>
          </p:cNvPr>
          <p:cNvSpPr>
            <a:spLocks noGrp="1"/>
          </p:cNvSpPr>
          <p:nvPr>
            <p:ph type="dt" sz="half" idx="10"/>
          </p:nvPr>
        </p:nvSpPr>
        <p:spPr/>
        <p:txBody>
          <a:bodyPr/>
          <a:lstStyle/>
          <a:p>
            <a:fld id="{7204FBC9-B765-41D9-BDAD-A0FEB1FBF84E}" type="datetimeFigureOut">
              <a:rPr lang="zh-CN" altLang="en-US" smtClean="0"/>
              <a:t>2022/11/15</a:t>
            </a:fld>
            <a:endParaRPr lang="zh-CN" altLang="en-US"/>
          </a:p>
        </p:txBody>
      </p:sp>
      <p:sp>
        <p:nvSpPr>
          <p:cNvPr id="6" name="页脚占位符 5">
            <a:extLst>
              <a:ext uri="{FF2B5EF4-FFF2-40B4-BE49-F238E27FC236}">
                <a16:creationId xmlns:a16="http://schemas.microsoft.com/office/drawing/2014/main" id="{313C0329-46C2-0F82-B719-FA7E146A4688}"/>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5AE1EDD7-FCE1-183B-10E1-71AD55382996}"/>
              </a:ext>
            </a:extLst>
          </p:cNvPr>
          <p:cNvSpPr>
            <a:spLocks noGrp="1"/>
          </p:cNvSpPr>
          <p:nvPr>
            <p:ph type="sldNum" sz="quarter" idx="12"/>
          </p:nvPr>
        </p:nvSpPr>
        <p:spPr/>
        <p:txBody>
          <a:bodyPr/>
          <a:lstStyle/>
          <a:p>
            <a:fld id="{D6C0A850-C6F4-449E-A462-E216E6BFBCC2}" type="slidenum">
              <a:rPr lang="zh-CN" altLang="en-US" smtClean="0"/>
              <a:t>‹#›</a:t>
            </a:fld>
            <a:endParaRPr lang="zh-CN" altLang="en-US"/>
          </a:p>
        </p:txBody>
      </p:sp>
    </p:spTree>
    <p:extLst>
      <p:ext uri="{BB962C8B-B14F-4D97-AF65-F5344CB8AC3E}">
        <p14:creationId xmlns:p14="http://schemas.microsoft.com/office/powerpoint/2010/main" val="22296927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76931029-F3D9-1E38-CBC8-F730ACDABBE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FCEDC38C-6F05-B568-9508-36348E82235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DB1C7AE-B953-E0FE-704C-8A05F76E07C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204FBC9-B765-41D9-BDAD-A0FEB1FBF84E}" type="datetimeFigureOut">
              <a:rPr lang="zh-CN" altLang="en-US" smtClean="0"/>
              <a:t>2022/11/15</a:t>
            </a:fld>
            <a:endParaRPr lang="zh-CN" altLang="en-US"/>
          </a:p>
        </p:txBody>
      </p:sp>
      <p:sp>
        <p:nvSpPr>
          <p:cNvPr id="5" name="页脚占位符 4">
            <a:extLst>
              <a:ext uri="{FF2B5EF4-FFF2-40B4-BE49-F238E27FC236}">
                <a16:creationId xmlns:a16="http://schemas.microsoft.com/office/drawing/2014/main" id="{DFF87C6C-C5D9-D5F3-361D-6776F1D8431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86ED908E-2853-90A3-D9E4-1CA401FFE40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6C0A850-C6F4-449E-A462-E216E6BFBCC2}" type="slidenum">
              <a:rPr lang="zh-CN" altLang="en-US" smtClean="0"/>
              <a:t>‹#›</a:t>
            </a:fld>
            <a:endParaRPr lang="zh-CN" altLang="en-US"/>
          </a:p>
        </p:txBody>
      </p:sp>
    </p:spTree>
    <p:extLst>
      <p:ext uri="{BB962C8B-B14F-4D97-AF65-F5344CB8AC3E}">
        <p14:creationId xmlns:p14="http://schemas.microsoft.com/office/powerpoint/2010/main" val="295998487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customXml" Target="../ink/ink4.xml"/><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customXml" Target="../ink/ink5.xml"/><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261.png"/></Relationships>
</file>

<file path=ppt/slides/_rels/slide15.xml.rels><?xml version="1.0" encoding="UTF-8" standalone="yes"?>
<Relationships xmlns="http://schemas.openxmlformats.org/package/2006/relationships"><Relationship Id="rId3" Type="http://schemas.openxmlformats.org/officeDocument/2006/relationships/customXml" Target="../ink/ink6.xml"/><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260.png"/></Relationships>
</file>

<file path=ppt/slides/_rels/slide16.xml.rels><?xml version="1.0" encoding="UTF-8" standalone="yes"?>
<Relationships xmlns="http://schemas.openxmlformats.org/package/2006/relationships"><Relationship Id="rId8" Type="http://schemas.openxmlformats.org/officeDocument/2006/relationships/image" Target="../media/image300.png"/><Relationship Id="rId3" Type="http://schemas.openxmlformats.org/officeDocument/2006/relationships/customXml" Target="../ink/ink7.xml"/><Relationship Id="rId7" Type="http://schemas.openxmlformats.org/officeDocument/2006/relationships/customXml" Target="../ink/ink9.xml"/><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290.png"/><Relationship Id="rId5" Type="http://schemas.openxmlformats.org/officeDocument/2006/relationships/customXml" Target="../ink/ink8.xml"/><Relationship Id="rId4" Type="http://schemas.openxmlformats.org/officeDocument/2006/relationships/image" Target="../media/image280.png"/></Relationships>
</file>

<file path=ppt/slides/_rels/slide17.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customXml" Target="../ink/ink15.xml"/><Relationship Id="rId3" Type="http://schemas.openxmlformats.org/officeDocument/2006/relationships/customXml" Target="../ink/ink10.xml"/><Relationship Id="rId7" Type="http://schemas.openxmlformats.org/officeDocument/2006/relationships/customXml" Target="../ink/ink12.xml"/><Relationship Id="rId12" Type="http://schemas.openxmlformats.org/officeDocument/2006/relationships/image" Target="../media/image36.pn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33.png"/><Relationship Id="rId11" Type="http://schemas.openxmlformats.org/officeDocument/2006/relationships/customXml" Target="../ink/ink14.xml"/><Relationship Id="rId5" Type="http://schemas.openxmlformats.org/officeDocument/2006/relationships/customXml" Target="../ink/ink11.xml"/><Relationship Id="rId10" Type="http://schemas.openxmlformats.org/officeDocument/2006/relationships/image" Target="../media/image35.png"/><Relationship Id="rId4" Type="http://schemas.openxmlformats.org/officeDocument/2006/relationships/image" Target="../media/image320.png"/><Relationship Id="rId9" Type="http://schemas.openxmlformats.org/officeDocument/2006/relationships/customXml" Target="../ink/ink13.xml"/><Relationship Id="rId14" Type="http://schemas.openxmlformats.org/officeDocument/2006/relationships/image" Target="../media/image37.png"/></Relationships>
</file>

<file path=ppt/slides/_rels/slide18.xml.rels><?xml version="1.0" encoding="UTF-8" standalone="yes"?>
<Relationships xmlns="http://schemas.openxmlformats.org/package/2006/relationships"><Relationship Id="rId3" Type="http://schemas.openxmlformats.org/officeDocument/2006/relationships/customXml" Target="../ink/ink16.xml"/><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customXml" Target="../ink/ink1.xml"/><Relationship Id="rId7" Type="http://schemas.openxmlformats.org/officeDocument/2006/relationships/customXml" Target="../ink/ink3.xml"/><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customXml" Target="../ink/ink2.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3AF9ACF-8275-ED8F-96C7-5F5F1ED8EFBC}"/>
              </a:ext>
            </a:extLst>
          </p:cNvPr>
          <p:cNvSpPr>
            <a:spLocks noGrp="1"/>
          </p:cNvSpPr>
          <p:nvPr>
            <p:ph type="ctrTitle"/>
          </p:nvPr>
        </p:nvSpPr>
        <p:spPr/>
        <p:txBody>
          <a:bodyPr/>
          <a:lstStyle/>
          <a:p>
            <a:r>
              <a:rPr lang="en-US" altLang="zh-CN" dirty="0"/>
              <a:t>More discussion about the RSD experiment data</a:t>
            </a:r>
            <a:endParaRPr lang="zh-CN" altLang="en-US" dirty="0"/>
          </a:p>
        </p:txBody>
      </p:sp>
      <p:sp>
        <p:nvSpPr>
          <p:cNvPr id="3" name="副标题 2">
            <a:extLst>
              <a:ext uri="{FF2B5EF4-FFF2-40B4-BE49-F238E27FC236}">
                <a16:creationId xmlns:a16="http://schemas.microsoft.com/office/drawing/2014/main" id="{DCE1C817-4831-7407-8B96-923A15DC20D3}"/>
              </a:ext>
            </a:extLst>
          </p:cNvPr>
          <p:cNvSpPr>
            <a:spLocks noGrp="1"/>
          </p:cNvSpPr>
          <p:nvPr>
            <p:ph type="subTitle" idx="1"/>
          </p:nvPr>
        </p:nvSpPr>
        <p:spPr/>
        <p:txBody>
          <a:bodyPr/>
          <a:lstStyle/>
          <a:p>
            <a:r>
              <a:rPr lang="zh-CN" altLang="en-US" dirty="0"/>
              <a:t>加速器中心 付泓瑾</a:t>
            </a:r>
          </a:p>
        </p:txBody>
      </p:sp>
    </p:spTree>
    <p:extLst>
      <p:ext uri="{BB962C8B-B14F-4D97-AF65-F5344CB8AC3E}">
        <p14:creationId xmlns:p14="http://schemas.microsoft.com/office/powerpoint/2010/main" val="17393570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B04AA9B-4FF3-7FCD-2CEF-A9F3CD6989E2}"/>
              </a:ext>
            </a:extLst>
          </p:cNvPr>
          <p:cNvSpPr>
            <a:spLocks noGrp="1"/>
          </p:cNvSpPr>
          <p:nvPr>
            <p:ph type="title"/>
          </p:nvPr>
        </p:nvSpPr>
        <p:spPr/>
        <p:txBody>
          <a:bodyPr/>
          <a:lstStyle/>
          <a:p>
            <a:r>
              <a:rPr lang="zh-CN" altLang="en-US" dirty="0"/>
              <a:t>在示波器余辉模式下的</a:t>
            </a:r>
            <a:r>
              <a:rPr lang="en-US" altLang="zh-CN" dirty="0"/>
              <a:t>PMT</a:t>
            </a:r>
            <a:r>
              <a:rPr lang="zh-CN" altLang="en-US" dirty="0"/>
              <a:t>信号观察</a:t>
            </a:r>
          </a:p>
        </p:txBody>
      </p:sp>
      <p:sp>
        <p:nvSpPr>
          <p:cNvPr id="3" name="内容占位符 2">
            <a:extLst>
              <a:ext uri="{FF2B5EF4-FFF2-40B4-BE49-F238E27FC236}">
                <a16:creationId xmlns:a16="http://schemas.microsoft.com/office/drawing/2014/main" id="{B008A655-415E-4612-BEDF-6A926588923A}"/>
              </a:ext>
            </a:extLst>
          </p:cNvPr>
          <p:cNvSpPr>
            <a:spLocks noGrp="1"/>
          </p:cNvSpPr>
          <p:nvPr>
            <p:ph idx="1"/>
          </p:nvPr>
        </p:nvSpPr>
        <p:spPr>
          <a:xfrm>
            <a:off x="838200" y="1825624"/>
            <a:ext cx="10515600" cy="4548281"/>
          </a:xfrm>
        </p:spPr>
        <p:txBody>
          <a:bodyPr/>
          <a:lstStyle/>
          <a:p>
            <a:r>
              <a:rPr lang="zh-CN" altLang="en-US" dirty="0"/>
              <a:t>重新查看了</a:t>
            </a:r>
            <a:r>
              <a:rPr lang="en-US" altLang="zh-CN" dirty="0"/>
              <a:t>10</a:t>
            </a:r>
            <a:r>
              <a:rPr lang="zh-CN" altLang="en-US" dirty="0"/>
              <a:t>月</a:t>
            </a:r>
            <a:r>
              <a:rPr lang="en-US" altLang="zh-CN" dirty="0"/>
              <a:t>25</a:t>
            </a:r>
            <a:r>
              <a:rPr lang="zh-CN" altLang="en-US" dirty="0"/>
              <a:t>日下午的实验录像，在之前提到的时间附近观察到小峰数量的增加和更大峰值的出现。</a:t>
            </a:r>
          </a:p>
        </p:txBody>
      </p:sp>
    </p:spTree>
    <p:extLst>
      <p:ext uri="{BB962C8B-B14F-4D97-AF65-F5344CB8AC3E}">
        <p14:creationId xmlns:p14="http://schemas.microsoft.com/office/powerpoint/2010/main" val="33404518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id="{4E3DE9CE-64C1-A9F6-D38B-2781762197E8}"/>
              </a:ext>
            </a:extLst>
          </p:cNvPr>
          <p:cNvSpPr>
            <a:spLocks noGrp="1"/>
          </p:cNvSpPr>
          <p:nvPr>
            <p:ph idx="1"/>
          </p:nvPr>
        </p:nvSpPr>
        <p:spPr>
          <a:xfrm>
            <a:off x="838200" y="107576"/>
            <a:ext cx="10515600" cy="6069387"/>
          </a:xfrm>
        </p:spPr>
        <p:txBody>
          <a:bodyPr/>
          <a:lstStyle/>
          <a:p>
            <a:r>
              <a:rPr lang="zh-CN" altLang="en-US" dirty="0"/>
              <a:t>第一组功率第一次扫描：选择的极小值对应时间为</a:t>
            </a:r>
            <a:r>
              <a:rPr lang="en-US" altLang="zh-CN" dirty="0"/>
              <a:t>17:47:05</a:t>
            </a:r>
            <a:r>
              <a:rPr kumimoji="0" lang="en-US" altLang="zh-CN" sz="28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 </a:t>
            </a:r>
            <a:endParaRPr lang="en-US" altLang="zh-CN" dirty="0"/>
          </a:p>
          <a:p>
            <a:endParaRPr lang="zh-CN" altLang="en-US" dirty="0"/>
          </a:p>
        </p:txBody>
      </p:sp>
      <p:pic>
        <p:nvPicPr>
          <p:cNvPr id="4" name="图片 3">
            <a:extLst>
              <a:ext uri="{FF2B5EF4-FFF2-40B4-BE49-F238E27FC236}">
                <a16:creationId xmlns:a16="http://schemas.microsoft.com/office/drawing/2014/main" id="{F531D8C2-B3CC-76DF-34E2-9C8B24CF8D1A}"/>
              </a:ext>
            </a:extLst>
          </p:cNvPr>
          <p:cNvPicPr>
            <a:picLocks noChangeAspect="1"/>
          </p:cNvPicPr>
          <p:nvPr/>
        </p:nvPicPr>
        <p:blipFill>
          <a:blip r:embed="rId2"/>
          <a:stretch>
            <a:fillRect/>
          </a:stretch>
        </p:blipFill>
        <p:spPr>
          <a:xfrm>
            <a:off x="273423" y="681037"/>
            <a:ext cx="11645153" cy="6192552"/>
          </a:xfrm>
          <a:prstGeom prst="rect">
            <a:avLst/>
          </a:prstGeom>
        </p:spPr>
      </p:pic>
      <p:sp>
        <p:nvSpPr>
          <p:cNvPr id="2" name="文本框 1">
            <a:extLst>
              <a:ext uri="{FF2B5EF4-FFF2-40B4-BE49-F238E27FC236}">
                <a16:creationId xmlns:a16="http://schemas.microsoft.com/office/drawing/2014/main" id="{D96E2BDA-079A-9029-0696-79C8698A3A94}"/>
              </a:ext>
            </a:extLst>
          </p:cNvPr>
          <p:cNvSpPr txBox="1"/>
          <p:nvPr/>
        </p:nvSpPr>
        <p:spPr>
          <a:xfrm>
            <a:off x="4930588" y="869296"/>
            <a:ext cx="3021106" cy="369332"/>
          </a:xfrm>
          <a:prstGeom prst="rect">
            <a:avLst/>
          </a:prstGeom>
          <a:noFill/>
        </p:spPr>
        <p:txBody>
          <a:bodyPr wrap="square" rtlCol="0">
            <a:spAutoFit/>
          </a:bodyPr>
          <a:lstStyle/>
          <a:p>
            <a:r>
              <a:rPr lang="en-US" altLang="zh-CN" dirty="0"/>
              <a:t>17:47:01</a:t>
            </a:r>
            <a:endParaRPr lang="zh-CN" altLang="en-US" dirty="0"/>
          </a:p>
        </p:txBody>
      </p:sp>
    </p:spTree>
    <p:extLst>
      <p:ext uri="{BB962C8B-B14F-4D97-AF65-F5344CB8AC3E}">
        <p14:creationId xmlns:p14="http://schemas.microsoft.com/office/powerpoint/2010/main" val="11354284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内容占位符 7">
            <a:extLst>
              <a:ext uri="{FF2B5EF4-FFF2-40B4-BE49-F238E27FC236}">
                <a16:creationId xmlns:a16="http://schemas.microsoft.com/office/drawing/2014/main" id="{0FF77A42-311C-CFFF-6EE1-62D1B5F9A53A}"/>
              </a:ext>
            </a:extLst>
          </p:cNvPr>
          <p:cNvPicPr>
            <a:picLocks noGrp="1" noChangeAspect="1"/>
          </p:cNvPicPr>
          <p:nvPr>
            <p:ph idx="1"/>
          </p:nvPr>
        </p:nvPicPr>
        <p:blipFill>
          <a:blip r:embed="rId2"/>
          <a:stretch>
            <a:fillRect/>
          </a:stretch>
        </p:blipFill>
        <p:spPr>
          <a:xfrm>
            <a:off x="-1" y="0"/>
            <a:ext cx="12205347" cy="6858000"/>
          </a:xfrm>
          <a:prstGeom prst="rect">
            <a:avLst/>
          </a:prstGeom>
        </p:spPr>
      </p:pic>
      <mc:AlternateContent xmlns:mc="http://schemas.openxmlformats.org/markup-compatibility/2006" xmlns:p14="http://schemas.microsoft.com/office/powerpoint/2010/main">
        <mc:Choice Requires="p14">
          <p:contentPart p14:bwMode="auto" r:id="rId3">
            <p14:nvContentPartPr>
              <p14:cNvPr id="9" name="墨迹 8">
                <a:extLst>
                  <a:ext uri="{FF2B5EF4-FFF2-40B4-BE49-F238E27FC236}">
                    <a16:creationId xmlns:a16="http://schemas.microsoft.com/office/drawing/2014/main" id="{4BB13156-63CA-71D7-F8CF-527B04FC80E3}"/>
                  </a:ext>
                </a:extLst>
              </p14:cNvPr>
              <p14:cNvContentPartPr/>
              <p14:nvPr/>
            </p14:nvContentPartPr>
            <p14:xfrm>
              <a:off x="2528301" y="4748464"/>
              <a:ext cx="260280" cy="318960"/>
            </p14:xfrm>
          </p:contentPart>
        </mc:Choice>
        <mc:Fallback xmlns="">
          <p:pic>
            <p:nvPicPr>
              <p:cNvPr id="9" name="墨迹 8">
                <a:extLst>
                  <a:ext uri="{FF2B5EF4-FFF2-40B4-BE49-F238E27FC236}">
                    <a16:creationId xmlns:a16="http://schemas.microsoft.com/office/drawing/2014/main" id="{4BB13156-63CA-71D7-F8CF-527B04FC80E3}"/>
                  </a:ext>
                </a:extLst>
              </p:cNvPr>
              <p:cNvPicPr/>
              <p:nvPr/>
            </p:nvPicPr>
            <p:blipFill>
              <a:blip r:embed="rId4"/>
              <a:stretch>
                <a:fillRect/>
              </a:stretch>
            </p:blipFill>
            <p:spPr>
              <a:xfrm>
                <a:off x="2523981" y="4744144"/>
                <a:ext cx="268920" cy="327600"/>
              </a:xfrm>
              <a:prstGeom prst="rect">
                <a:avLst/>
              </a:prstGeom>
            </p:spPr>
          </p:pic>
        </mc:Fallback>
      </mc:AlternateContent>
      <p:sp>
        <p:nvSpPr>
          <p:cNvPr id="2" name="文本框 1">
            <a:extLst>
              <a:ext uri="{FF2B5EF4-FFF2-40B4-BE49-F238E27FC236}">
                <a16:creationId xmlns:a16="http://schemas.microsoft.com/office/drawing/2014/main" id="{C8A393E4-4400-86E7-74EB-028F5E2E3279}"/>
              </a:ext>
            </a:extLst>
          </p:cNvPr>
          <p:cNvSpPr txBox="1"/>
          <p:nvPr/>
        </p:nvSpPr>
        <p:spPr>
          <a:xfrm>
            <a:off x="4607859" y="1416424"/>
            <a:ext cx="1595717" cy="369332"/>
          </a:xfrm>
          <a:prstGeom prst="rect">
            <a:avLst/>
          </a:prstGeom>
          <a:noFill/>
        </p:spPr>
        <p:txBody>
          <a:bodyPr wrap="square" rtlCol="0">
            <a:spAutoFit/>
          </a:bodyPr>
          <a:lstStyle/>
          <a:p>
            <a:r>
              <a:rPr lang="en-US" altLang="zh-CN" dirty="0"/>
              <a:t>17:47:05</a:t>
            </a:r>
            <a:endParaRPr lang="zh-CN" altLang="en-US" dirty="0"/>
          </a:p>
        </p:txBody>
      </p:sp>
    </p:spTree>
    <p:extLst>
      <p:ext uri="{BB962C8B-B14F-4D97-AF65-F5344CB8AC3E}">
        <p14:creationId xmlns:p14="http://schemas.microsoft.com/office/powerpoint/2010/main" val="3901466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内容占位符 3">
            <a:extLst>
              <a:ext uri="{FF2B5EF4-FFF2-40B4-BE49-F238E27FC236}">
                <a16:creationId xmlns:a16="http://schemas.microsoft.com/office/drawing/2014/main" id="{76497853-645B-83D9-FD5A-C8767BE22638}"/>
              </a:ext>
            </a:extLst>
          </p:cNvPr>
          <p:cNvPicPr>
            <a:picLocks noGrp="1" noChangeAspect="1"/>
          </p:cNvPicPr>
          <p:nvPr>
            <p:ph idx="1"/>
          </p:nvPr>
        </p:nvPicPr>
        <p:blipFill>
          <a:blip r:embed="rId2"/>
          <a:stretch>
            <a:fillRect/>
          </a:stretch>
        </p:blipFill>
        <p:spPr>
          <a:xfrm>
            <a:off x="0" y="0"/>
            <a:ext cx="12192000" cy="6858000"/>
          </a:xfrm>
          <a:prstGeom prst="rect">
            <a:avLst/>
          </a:prstGeom>
        </p:spPr>
      </p:pic>
      <p:sp>
        <p:nvSpPr>
          <p:cNvPr id="5" name="文本框 4">
            <a:extLst>
              <a:ext uri="{FF2B5EF4-FFF2-40B4-BE49-F238E27FC236}">
                <a16:creationId xmlns:a16="http://schemas.microsoft.com/office/drawing/2014/main" id="{3B4891CB-91C1-7197-9D2B-8C7B417793FA}"/>
              </a:ext>
            </a:extLst>
          </p:cNvPr>
          <p:cNvSpPr txBox="1"/>
          <p:nvPr/>
        </p:nvSpPr>
        <p:spPr>
          <a:xfrm>
            <a:off x="5441578" y="833717"/>
            <a:ext cx="2841812" cy="369332"/>
          </a:xfrm>
          <a:prstGeom prst="rect">
            <a:avLst/>
          </a:prstGeom>
          <a:noFill/>
        </p:spPr>
        <p:txBody>
          <a:bodyPr wrap="square" rtlCol="0">
            <a:spAutoFit/>
          </a:bodyPr>
          <a:lstStyle/>
          <a:p>
            <a:r>
              <a:rPr lang="en-US" altLang="zh-CN" dirty="0"/>
              <a:t>17:47:15</a:t>
            </a:r>
            <a:endParaRPr lang="zh-CN" altLang="en-US" dirty="0"/>
          </a:p>
        </p:txBody>
      </p:sp>
    </p:spTree>
    <p:extLst>
      <p:ext uri="{BB962C8B-B14F-4D97-AF65-F5344CB8AC3E}">
        <p14:creationId xmlns:p14="http://schemas.microsoft.com/office/powerpoint/2010/main" val="23174481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id="{A1D4D434-CFF0-F2E5-AEE6-9AE727BE4FBD}"/>
              </a:ext>
            </a:extLst>
          </p:cNvPr>
          <p:cNvSpPr>
            <a:spLocks noGrp="1"/>
          </p:cNvSpPr>
          <p:nvPr>
            <p:ph idx="1"/>
          </p:nvPr>
        </p:nvSpPr>
        <p:spPr>
          <a:xfrm>
            <a:off x="838200" y="147484"/>
            <a:ext cx="10515600" cy="6528619"/>
          </a:xfrm>
        </p:spPr>
        <p:txBody>
          <a:bodyPr/>
          <a:lstStyle/>
          <a:p>
            <a:r>
              <a:rPr lang="zh-CN" altLang="en-US" dirty="0"/>
              <a:t>第一组功率第二次扫描：</a:t>
            </a:r>
            <a:r>
              <a:rPr kumimoji="0" lang="zh-CN" altLang="en-US" sz="28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选择的极小值对应时间为</a:t>
            </a:r>
            <a:r>
              <a:rPr kumimoji="0" lang="en-US" altLang="zh-CN" sz="28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17:54</a:t>
            </a:r>
            <a:r>
              <a:rPr lang="en-US" altLang="zh-CN" dirty="0">
                <a:solidFill>
                  <a:prstClr val="black"/>
                </a:solidFill>
                <a:latin typeface="等线" panose="020F0502020204030204"/>
                <a:ea typeface="等线" panose="02010600030101010101" pitchFamily="2" charset="-122"/>
              </a:rPr>
              <a:t>:41</a:t>
            </a:r>
            <a:endParaRPr lang="en-US" altLang="zh-CN" dirty="0"/>
          </a:p>
          <a:p>
            <a:endParaRPr lang="zh-CN" altLang="en-US" dirty="0"/>
          </a:p>
        </p:txBody>
      </p:sp>
      <p:pic>
        <p:nvPicPr>
          <p:cNvPr id="4" name="图片 3">
            <a:extLst>
              <a:ext uri="{FF2B5EF4-FFF2-40B4-BE49-F238E27FC236}">
                <a16:creationId xmlns:a16="http://schemas.microsoft.com/office/drawing/2014/main" id="{5D79312E-DEC8-7CBD-A659-393DF3C3D69A}"/>
              </a:ext>
            </a:extLst>
          </p:cNvPr>
          <p:cNvPicPr>
            <a:picLocks noChangeAspect="1"/>
          </p:cNvPicPr>
          <p:nvPr/>
        </p:nvPicPr>
        <p:blipFill>
          <a:blip r:embed="rId2"/>
          <a:stretch>
            <a:fillRect/>
          </a:stretch>
        </p:blipFill>
        <p:spPr>
          <a:xfrm>
            <a:off x="188259" y="574871"/>
            <a:ext cx="11815482" cy="6283129"/>
          </a:xfrm>
          <a:prstGeom prst="rect">
            <a:avLst/>
          </a:prstGeom>
        </p:spPr>
      </p:pic>
      <mc:AlternateContent xmlns:mc="http://schemas.openxmlformats.org/markup-compatibility/2006" xmlns:p14="http://schemas.microsoft.com/office/powerpoint/2010/main">
        <mc:Choice Requires="p14">
          <p:contentPart p14:bwMode="auto" r:id="rId3">
            <p14:nvContentPartPr>
              <p14:cNvPr id="2" name="墨迹 1">
                <a:extLst>
                  <a:ext uri="{FF2B5EF4-FFF2-40B4-BE49-F238E27FC236}">
                    <a16:creationId xmlns:a16="http://schemas.microsoft.com/office/drawing/2014/main" id="{C30B8F46-BAE2-CE93-29E0-F6CE5FC43267}"/>
                  </a:ext>
                </a:extLst>
              </p14:cNvPr>
              <p14:cNvContentPartPr/>
              <p14:nvPr/>
            </p14:nvContentPartPr>
            <p14:xfrm>
              <a:off x="3657261" y="385264"/>
              <a:ext cx="360" cy="360"/>
            </p14:xfrm>
          </p:contentPart>
        </mc:Choice>
        <mc:Fallback xmlns="">
          <p:pic>
            <p:nvPicPr>
              <p:cNvPr id="2" name="墨迹 1">
                <a:extLst>
                  <a:ext uri="{FF2B5EF4-FFF2-40B4-BE49-F238E27FC236}">
                    <a16:creationId xmlns:a16="http://schemas.microsoft.com/office/drawing/2014/main" id="{C30B8F46-BAE2-CE93-29E0-F6CE5FC43267}"/>
                  </a:ext>
                </a:extLst>
              </p:cNvPr>
              <p:cNvPicPr/>
              <p:nvPr/>
            </p:nvPicPr>
            <p:blipFill>
              <a:blip r:embed="rId4"/>
              <a:stretch>
                <a:fillRect/>
              </a:stretch>
            </p:blipFill>
            <p:spPr>
              <a:xfrm>
                <a:off x="3652941" y="380944"/>
                <a:ext cx="9000" cy="9000"/>
              </a:xfrm>
              <a:prstGeom prst="rect">
                <a:avLst/>
              </a:prstGeom>
            </p:spPr>
          </p:pic>
        </mc:Fallback>
      </mc:AlternateContent>
      <p:sp>
        <p:nvSpPr>
          <p:cNvPr id="5" name="文本框 4">
            <a:extLst>
              <a:ext uri="{FF2B5EF4-FFF2-40B4-BE49-F238E27FC236}">
                <a16:creationId xmlns:a16="http://schemas.microsoft.com/office/drawing/2014/main" id="{F1F2476A-63BA-0098-04A4-0C2B35212E6A}"/>
              </a:ext>
            </a:extLst>
          </p:cNvPr>
          <p:cNvSpPr txBox="1"/>
          <p:nvPr/>
        </p:nvSpPr>
        <p:spPr>
          <a:xfrm>
            <a:off x="4195482" y="1649506"/>
            <a:ext cx="1515036" cy="369332"/>
          </a:xfrm>
          <a:prstGeom prst="rect">
            <a:avLst/>
          </a:prstGeom>
          <a:noFill/>
        </p:spPr>
        <p:txBody>
          <a:bodyPr wrap="square" rtlCol="0">
            <a:spAutoFit/>
          </a:bodyPr>
          <a:lstStyle/>
          <a:p>
            <a:r>
              <a:rPr lang="en-US" altLang="zh-CN" dirty="0"/>
              <a:t>17:54:35</a:t>
            </a:r>
            <a:endParaRPr lang="zh-CN" altLang="en-US" dirty="0"/>
          </a:p>
        </p:txBody>
      </p:sp>
    </p:spTree>
    <p:extLst>
      <p:ext uri="{BB962C8B-B14F-4D97-AF65-F5344CB8AC3E}">
        <p14:creationId xmlns:p14="http://schemas.microsoft.com/office/powerpoint/2010/main" val="13441621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内容占位符 3">
            <a:extLst>
              <a:ext uri="{FF2B5EF4-FFF2-40B4-BE49-F238E27FC236}">
                <a16:creationId xmlns:a16="http://schemas.microsoft.com/office/drawing/2014/main" id="{B3C38896-3FD9-463E-6611-30CC52E3C7FE}"/>
              </a:ext>
            </a:extLst>
          </p:cNvPr>
          <p:cNvPicPr>
            <a:picLocks noGrp="1" noChangeAspect="1"/>
          </p:cNvPicPr>
          <p:nvPr>
            <p:ph idx="1"/>
          </p:nvPr>
        </p:nvPicPr>
        <p:blipFill>
          <a:blip r:embed="rId2"/>
          <a:stretch>
            <a:fillRect/>
          </a:stretch>
        </p:blipFill>
        <p:spPr>
          <a:xfrm>
            <a:off x="0" y="-1"/>
            <a:ext cx="12192000" cy="6862119"/>
          </a:xfrm>
          <a:prstGeom prst="rect">
            <a:avLst/>
          </a:prstGeom>
        </p:spPr>
      </p:pic>
      <mc:AlternateContent xmlns:mc="http://schemas.openxmlformats.org/markup-compatibility/2006" xmlns:p14="http://schemas.microsoft.com/office/powerpoint/2010/main">
        <mc:Choice Requires="p14">
          <p:contentPart p14:bwMode="auto" r:id="rId3">
            <p14:nvContentPartPr>
              <p14:cNvPr id="7" name="墨迹 6">
                <a:extLst>
                  <a:ext uri="{FF2B5EF4-FFF2-40B4-BE49-F238E27FC236}">
                    <a16:creationId xmlns:a16="http://schemas.microsoft.com/office/drawing/2014/main" id="{382D4DC1-CB8C-2D26-C8FC-B0471C7F3EA6}"/>
                  </a:ext>
                </a:extLst>
              </p14:cNvPr>
              <p14:cNvContentPartPr/>
              <p14:nvPr/>
            </p14:nvContentPartPr>
            <p14:xfrm>
              <a:off x="4413859" y="4876676"/>
              <a:ext cx="269280" cy="248400"/>
            </p14:xfrm>
          </p:contentPart>
        </mc:Choice>
        <mc:Fallback xmlns="">
          <p:pic>
            <p:nvPicPr>
              <p:cNvPr id="7" name="墨迹 6">
                <a:extLst>
                  <a:ext uri="{FF2B5EF4-FFF2-40B4-BE49-F238E27FC236}">
                    <a16:creationId xmlns:a16="http://schemas.microsoft.com/office/drawing/2014/main" id="{382D4DC1-CB8C-2D26-C8FC-B0471C7F3EA6}"/>
                  </a:ext>
                </a:extLst>
              </p:cNvPr>
              <p:cNvPicPr/>
              <p:nvPr/>
            </p:nvPicPr>
            <p:blipFill>
              <a:blip r:embed="rId4"/>
              <a:stretch>
                <a:fillRect/>
              </a:stretch>
            </p:blipFill>
            <p:spPr>
              <a:xfrm>
                <a:off x="4409539" y="4872356"/>
                <a:ext cx="277920" cy="257040"/>
              </a:xfrm>
              <a:prstGeom prst="rect">
                <a:avLst/>
              </a:prstGeom>
            </p:spPr>
          </p:pic>
        </mc:Fallback>
      </mc:AlternateContent>
      <p:sp>
        <p:nvSpPr>
          <p:cNvPr id="2" name="文本框 1">
            <a:extLst>
              <a:ext uri="{FF2B5EF4-FFF2-40B4-BE49-F238E27FC236}">
                <a16:creationId xmlns:a16="http://schemas.microsoft.com/office/drawing/2014/main" id="{E7F8E153-5535-271B-B810-B6B1B30AB80E}"/>
              </a:ext>
            </a:extLst>
          </p:cNvPr>
          <p:cNvSpPr txBox="1"/>
          <p:nvPr/>
        </p:nvSpPr>
        <p:spPr>
          <a:xfrm>
            <a:off x="4482353" y="1264024"/>
            <a:ext cx="1308847" cy="369332"/>
          </a:xfrm>
          <a:prstGeom prst="rect">
            <a:avLst/>
          </a:prstGeom>
          <a:noFill/>
        </p:spPr>
        <p:txBody>
          <a:bodyPr wrap="square" rtlCol="0">
            <a:spAutoFit/>
          </a:bodyPr>
          <a:lstStyle/>
          <a:p>
            <a:r>
              <a:rPr lang="en-US" altLang="zh-CN" dirty="0"/>
              <a:t>17:54:37</a:t>
            </a:r>
            <a:endParaRPr lang="zh-CN" altLang="en-US" dirty="0"/>
          </a:p>
        </p:txBody>
      </p:sp>
    </p:spTree>
    <p:extLst>
      <p:ext uri="{BB962C8B-B14F-4D97-AF65-F5344CB8AC3E}">
        <p14:creationId xmlns:p14="http://schemas.microsoft.com/office/powerpoint/2010/main" val="21279668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内容占位符 3">
            <a:extLst>
              <a:ext uri="{FF2B5EF4-FFF2-40B4-BE49-F238E27FC236}">
                <a16:creationId xmlns:a16="http://schemas.microsoft.com/office/drawing/2014/main" id="{D0A55BF2-F2DC-B791-C636-7119A737C3FF}"/>
              </a:ext>
            </a:extLst>
          </p:cNvPr>
          <p:cNvPicPr>
            <a:picLocks noGrp="1" noChangeAspect="1"/>
          </p:cNvPicPr>
          <p:nvPr>
            <p:ph idx="1"/>
          </p:nvPr>
        </p:nvPicPr>
        <p:blipFill>
          <a:blip r:embed="rId2"/>
          <a:stretch>
            <a:fillRect/>
          </a:stretch>
        </p:blipFill>
        <p:spPr>
          <a:xfrm>
            <a:off x="0" y="0"/>
            <a:ext cx="12188486" cy="6858000"/>
          </a:xfrm>
          <a:prstGeom prst="rect">
            <a:avLst/>
          </a:prstGeom>
        </p:spPr>
      </p:pic>
      <mc:AlternateContent xmlns:mc="http://schemas.openxmlformats.org/markup-compatibility/2006" xmlns:p14="http://schemas.microsoft.com/office/powerpoint/2010/main">
        <mc:Choice Requires="p14">
          <p:contentPart p14:bwMode="auto" r:id="rId3">
            <p14:nvContentPartPr>
              <p14:cNvPr id="5" name="墨迹 4">
                <a:extLst>
                  <a:ext uri="{FF2B5EF4-FFF2-40B4-BE49-F238E27FC236}">
                    <a16:creationId xmlns:a16="http://schemas.microsoft.com/office/drawing/2014/main" id="{DEA231EC-BCC2-9CCE-F613-FD1C86AF52BC}"/>
                  </a:ext>
                </a:extLst>
              </p14:cNvPr>
              <p14:cNvContentPartPr/>
              <p14:nvPr/>
            </p14:nvContentPartPr>
            <p14:xfrm>
              <a:off x="2919621" y="4776184"/>
              <a:ext cx="183960" cy="318600"/>
            </p14:xfrm>
          </p:contentPart>
        </mc:Choice>
        <mc:Fallback xmlns="">
          <p:pic>
            <p:nvPicPr>
              <p:cNvPr id="5" name="墨迹 4">
                <a:extLst>
                  <a:ext uri="{FF2B5EF4-FFF2-40B4-BE49-F238E27FC236}">
                    <a16:creationId xmlns:a16="http://schemas.microsoft.com/office/drawing/2014/main" id="{DEA231EC-BCC2-9CCE-F613-FD1C86AF52BC}"/>
                  </a:ext>
                </a:extLst>
              </p:cNvPr>
              <p:cNvPicPr/>
              <p:nvPr/>
            </p:nvPicPr>
            <p:blipFill>
              <a:blip r:embed="rId4"/>
              <a:stretch>
                <a:fillRect/>
              </a:stretch>
            </p:blipFill>
            <p:spPr>
              <a:xfrm>
                <a:off x="2915301" y="4771864"/>
                <a:ext cx="192600" cy="32724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6" name="墨迹 5">
                <a:extLst>
                  <a:ext uri="{FF2B5EF4-FFF2-40B4-BE49-F238E27FC236}">
                    <a16:creationId xmlns:a16="http://schemas.microsoft.com/office/drawing/2014/main" id="{E2C74D16-03AF-80CE-DFEC-8A00A56D5486}"/>
                  </a:ext>
                </a:extLst>
              </p14:cNvPr>
              <p14:cNvContentPartPr/>
              <p14:nvPr/>
            </p14:nvContentPartPr>
            <p14:xfrm>
              <a:off x="3125901" y="4786984"/>
              <a:ext cx="191880" cy="271080"/>
            </p14:xfrm>
          </p:contentPart>
        </mc:Choice>
        <mc:Fallback xmlns="">
          <p:pic>
            <p:nvPicPr>
              <p:cNvPr id="6" name="墨迹 5">
                <a:extLst>
                  <a:ext uri="{FF2B5EF4-FFF2-40B4-BE49-F238E27FC236}">
                    <a16:creationId xmlns:a16="http://schemas.microsoft.com/office/drawing/2014/main" id="{E2C74D16-03AF-80CE-DFEC-8A00A56D5486}"/>
                  </a:ext>
                </a:extLst>
              </p:cNvPr>
              <p:cNvPicPr/>
              <p:nvPr/>
            </p:nvPicPr>
            <p:blipFill>
              <a:blip r:embed="rId6"/>
              <a:stretch>
                <a:fillRect/>
              </a:stretch>
            </p:blipFill>
            <p:spPr>
              <a:xfrm>
                <a:off x="3121581" y="4782664"/>
                <a:ext cx="200520" cy="27972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7" name="墨迹 6">
                <a:extLst>
                  <a:ext uri="{FF2B5EF4-FFF2-40B4-BE49-F238E27FC236}">
                    <a16:creationId xmlns:a16="http://schemas.microsoft.com/office/drawing/2014/main" id="{E0C5ABE1-BB8E-882B-46E1-09219EB6C5BD}"/>
                  </a:ext>
                </a:extLst>
              </p14:cNvPr>
              <p14:cNvContentPartPr/>
              <p14:nvPr/>
            </p14:nvContentPartPr>
            <p14:xfrm>
              <a:off x="3628461" y="4599784"/>
              <a:ext cx="236880" cy="340920"/>
            </p14:xfrm>
          </p:contentPart>
        </mc:Choice>
        <mc:Fallback xmlns="">
          <p:pic>
            <p:nvPicPr>
              <p:cNvPr id="7" name="墨迹 6">
                <a:extLst>
                  <a:ext uri="{FF2B5EF4-FFF2-40B4-BE49-F238E27FC236}">
                    <a16:creationId xmlns:a16="http://schemas.microsoft.com/office/drawing/2014/main" id="{E0C5ABE1-BB8E-882B-46E1-09219EB6C5BD}"/>
                  </a:ext>
                </a:extLst>
              </p:cNvPr>
              <p:cNvPicPr/>
              <p:nvPr/>
            </p:nvPicPr>
            <p:blipFill>
              <a:blip r:embed="rId8"/>
              <a:stretch>
                <a:fillRect/>
              </a:stretch>
            </p:blipFill>
            <p:spPr>
              <a:xfrm>
                <a:off x="3624141" y="4595464"/>
                <a:ext cx="245520" cy="349560"/>
              </a:xfrm>
              <a:prstGeom prst="rect">
                <a:avLst/>
              </a:prstGeom>
            </p:spPr>
          </p:pic>
        </mc:Fallback>
      </mc:AlternateContent>
      <p:sp>
        <p:nvSpPr>
          <p:cNvPr id="2" name="文本框 1">
            <a:extLst>
              <a:ext uri="{FF2B5EF4-FFF2-40B4-BE49-F238E27FC236}">
                <a16:creationId xmlns:a16="http://schemas.microsoft.com/office/drawing/2014/main" id="{7B180CA1-2DB3-B999-D02D-AA3D20699D53}"/>
              </a:ext>
            </a:extLst>
          </p:cNvPr>
          <p:cNvSpPr txBox="1"/>
          <p:nvPr/>
        </p:nvSpPr>
        <p:spPr>
          <a:xfrm>
            <a:off x="4518212" y="1371600"/>
            <a:ext cx="1577788" cy="369332"/>
          </a:xfrm>
          <a:prstGeom prst="rect">
            <a:avLst/>
          </a:prstGeom>
          <a:noFill/>
        </p:spPr>
        <p:txBody>
          <a:bodyPr wrap="square" rtlCol="0">
            <a:spAutoFit/>
          </a:bodyPr>
          <a:lstStyle/>
          <a:p>
            <a:r>
              <a:rPr lang="en-US" altLang="zh-CN" dirty="0"/>
              <a:t>17:54::43</a:t>
            </a:r>
            <a:endParaRPr lang="zh-CN" altLang="en-US" dirty="0"/>
          </a:p>
        </p:txBody>
      </p:sp>
    </p:spTree>
    <p:extLst>
      <p:ext uri="{BB962C8B-B14F-4D97-AF65-F5344CB8AC3E}">
        <p14:creationId xmlns:p14="http://schemas.microsoft.com/office/powerpoint/2010/main" val="42397975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内容占位符 6">
            <a:extLst>
              <a:ext uri="{FF2B5EF4-FFF2-40B4-BE49-F238E27FC236}">
                <a16:creationId xmlns:a16="http://schemas.microsoft.com/office/drawing/2014/main" id="{38D4264E-D419-5CD1-F1EC-81D6814E2C75}"/>
              </a:ext>
            </a:extLst>
          </p:cNvPr>
          <p:cNvSpPr>
            <a:spLocks noGrp="1"/>
          </p:cNvSpPr>
          <p:nvPr>
            <p:ph idx="1"/>
          </p:nvPr>
        </p:nvSpPr>
        <p:spPr>
          <a:xfrm>
            <a:off x="838200" y="233082"/>
            <a:ext cx="10515600" cy="5943881"/>
          </a:xfrm>
        </p:spPr>
        <p:txBody>
          <a:bodyPr/>
          <a:lstStyle/>
          <a:p>
            <a:r>
              <a:rPr lang="zh-CN" altLang="en-US" dirty="0"/>
              <a:t>第二组功率第一次扫描：选择的极小值对应时间为</a:t>
            </a:r>
            <a:r>
              <a:rPr lang="en-US" altLang="zh-CN" dirty="0"/>
              <a:t>18:03:21</a:t>
            </a:r>
          </a:p>
          <a:p>
            <a:endParaRPr lang="zh-CN" altLang="en-US" dirty="0"/>
          </a:p>
        </p:txBody>
      </p:sp>
      <p:pic>
        <p:nvPicPr>
          <p:cNvPr id="4" name="图片 3">
            <a:extLst>
              <a:ext uri="{FF2B5EF4-FFF2-40B4-BE49-F238E27FC236}">
                <a16:creationId xmlns:a16="http://schemas.microsoft.com/office/drawing/2014/main" id="{DD6A8367-0441-9519-8BF7-B0FBBFAA45B7}"/>
              </a:ext>
            </a:extLst>
          </p:cNvPr>
          <p:cNvPicPr>
            <a:picLocks noChangeAspect="1"/>
          </p:cNvPicPr>
          <p:nvPr/>
        </p:nvPicPr>
        <p:blipFill>
          <a:blip r:embed="rId2"/>
          <a:stretch>
            <a:fillRect/>
          </a:stretch>
        </p:blipFill>
        <p:spPr>
          <a:xfrm>
            <a:off x="555811" y="681037"/>
            <a:ext cx="11232776" cy="5973263"/>
          </a:xfrm>
          <a:prstGeom prst="rect">
            <a:avLst/>
          </a:prstGeom>
        </p:spPr>
      </p:pic>
      <mc:AlternateContent xmlns:mc="http://schemas.openxmlformats.org/markup-compatibility/2006" xmlns:p14="http://schemas.microsoft.com/office/powerpoint/2010/main">
        <mc:Choice Requires="p14">
          <p:contentPart p14:bwMode="auto" r:id="rId3">
            <p14:nvContentPartPr>
              <p14:cNvPr id="6" name="墨迹 5">
                <a:extLst>
                  <a:ext uri="{FF2B5EF4-FFF2-40B4-BE49-F238E27FC236}">
                    <a16:creationId xmlns:a16="http://schemas.microsoft.com/office/drawing/2014/main" id="{79F5ADD7-BA78-281B-3B75-00DF2BBA052C}"/>
                  </a:ext>
                </a:extLst>
              </p14:cNvPr>
              <p14:cNvContentPartPr/>
              <p14:nvPr/>
            </p14:nvContentPartPr>
            <p14:xfrm>
              <a:off x="3959301" y="3655504"/>
              <a:ext cx="229680" cy="229320"/>
            </p14:xfrm>
          </p:contentPart>
        </mc:Choice>
        <mc:Fallback xmlns="">
          <p:pic>
            <p:nvPicPr>
              <p:cNvPr id="6" name="墨迹 5">
                <a:extLst>
                  <a:ext uri="{FF2B5EF4-FFF2-40B4-BE49-F238E27FC236}">
                    <a16:creationId xmlns:a16="http://schemas.microsoft.com/office/drawing/2014/main" id="{79F5ADD7-BA78-281B-3B75-00DF2BBA052C}"/>
                  </a:ext>
                </a:extLst>
              </p:cNvPr>
              <p:cNvPicPr/>
              <p:nvPr/>
            </p:nvPicPr>
            <p:blipFill>
              <a:blip r:embed="rId4"/>
              <a:stretch>
                <a:fillRect/>
              </a:stretch>
            </p:blipFill>
            <p:spPr>
              <a:xfrm>
                <a:off x="3954981" y="3651184"/>
                <a:ext cx="238320" cy="237960"/>
              </a:xfrm>
              <a:prstGeom prst="rect">
                <a:avLst/>
              </a:prstGeom>
            </p:spPr>
          </p:pic>
        </mc:Fallback>
      </mc:AlternateContent>
      <p:grpSp>
        <p:nvGrpSpPr>
          <p:cNvPr id="14" name="组合 13">
            <a:extLst>
              <a:ext uri="{FF2B5EF4-FFF2-40B4-BE49-F238E27FC236}">
                <a16:creationId xmlns:a16="http://schemas.microsoft.com/office/drawing/2014/main" id="{71768FD1-2A16-37BA-0A02-8624654E5113}"/>
              </a:ext>
            </a:extLst>
          </p:cNvPr>
          <p:cNvGrpSpPr/>
          <p:nvPr/>
        </p:nvGrpSpPr>
        <p:grpSpPr>
          <a:xfrm>
            <a:off x="2392581" y="3782944"/>
            <a:ext cx="95400" cy="587520"/>
            <a:chOff x="2392581" y="3782944"/>
            <a:chExt cx="95400" cy="587520"/>
          </a:xfrm>
        </p:grpSpPr>
        <mc:AlternateContent xmlns:mc="http://schemas.openxmlformats.org/markup-compatibility/2006" xmlns:p14="http://schemas.microsoft.com/office/powerpoint/2010/main">
          <mc:Choice Requires="p14">
            <p:contentPart p14:bwMode="auto" r:id="rId5">
              <p14:nvContentPartPr>
                <p14:cNvPr id="9" name="墨迹 8">
                  <a:extLst>
                    <a:ext uri="{FF2B5EF4-FFF2-40B4-BE49-F238E27FC236}">
                      <a16:creationId xmlns:a16="http://schemas.microsoft.com/office/drawing/2014/main" id="{5E78F3C5-31DB-1812-093B-E47528B822BF}"/>
                    </a:ext>
                  </a:extLst>
                </p14:cNvPr>
                <p14:cNvContentPartPr/>
                <p14:nvPr/>
              </p14:nvContentPartPr>
              <p14:xfrm>
                <a:off x="2406981" y="3827584"/>
                <a:ext cx="68040" cy="542880"/>
              </p14:xfrm>
            </p:contentPart>
          </mc:Choice>
          <mc:Fallback xmlns="">
            <p:pic>
              <p:nvPicPr>
                <p:cNvPr id="9" name="墨迹 8">
                  <a:extLst>
                    <a:ext uri="{FF2B5EF4-FFF2-40B4-BE49-F238E27FC236}">
                      <a16:creationId xmlns:a16="http://schemas.microsoft.com/office/drawing/2014/main" id="{5E78F3C5-31DB-1812-093B-E47528B822BF}"/>
                    </a:ext>
                  </a:extLst>
                </p:cNvPr>
                <p:cNvPicPr/>
                <p:nvPr/>
              </p:nvPicPr>
              <p:blipFill>
                <a:blip r:embed="rId6"/>
                <a:stretch>
                  <a:fillRect/>
                </a:stretch>
              </p:blipFill>
              <p:spPr>
                <a:xfrm>
                  <a:off x="2402661" y="3823264"/>
                  <a:ext cx="76680" cy="55152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0" name="墨迹 9">
                  <a:extLst>
                    <a:ext uri="{FF2B5EF4-FFF2-40B4-BE49-F238E27FC236}">
                      <a16:creationId xmlns:a16="http://schemas.microsoft.com/office/drawing/2014/main" id="{D9ADF488-A269-4149-54E0-492A85A599F0}"/>
                    </a:ext>
                  </a:extLst>
                </p14:cNvPr>
                <p14:cNvContentPartPr/>
                <p14:nvPr/>
              </p14:nvContentPartPr>
              <p14:xfrm>
                <a:off x="2418501" y="3845944"/>
                <a:ext cx="46080" cy="116280"/>
              </p14:xfrm>
            </p:contentPart>
          </mc:Choice>
          <mc:Fallback xmlns="">
            <p:pic>
              <p:nvPicPr>
                <p:cNvPr id="10" name="墨迹 9">
                  <a:extLst>
                    <a:ext uri="{FF2B5EF4-FFF2-40B4-BE49-F238E27FC236}">
                      <a16:creationId xmlns:a16="http://schemas.microsoft.com/office/drawing/2014/main" id="{D9ADF488-A269-4149-54E0-492A85A599F0}"/>
                    </a:ext>
                  </a:extLst>
                </p:cNvPr>
                <p:cNvPicPr/>
                <p:nvPr/>
              </p:nvPicPr>
              <p:blipFill>
                <a:blip r:embed="rId8"/>
                <a:stretch>
                  <a:fillRect/>
                </a:stretch>
              </p:blipFill>
              <p:spPr>
                <a:xfrm>
                  <a:off x="2414181" y="3841624"/>
                  <a:ext cx="54720" cy="12492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1" name="墨迹 10">
                  <a:extLst>
                    <a:ext uri="{FF2B5EF4-FFF2-40B4-BE49-F238E27FC236}">
                      <a16:creationId xmlns:a16="http://schemas.microsoft.com/office/drawing/2014/main" id="{3188269B-C88A-D364-DD55-51FFE22E7E8F}"/>
                    </a:ext>
                  </a:extLst>
                </p14:cNvPr>
                <p14:cNvContentPartPr/>
                <p14:nvPr/>
              </p14:nvContentPartPr>
              <p14:xfrm>
                <a:off x="2456301" y="3872584"/>
                <a:ext cx="31680" cy="16560"/>
              </p14:xfrm>
            </p:contentPart>
          </mc:Choice>
          <mc:Fallback xmlns="">
            <p:pic>
              <p:nvPicPr>
                <p:cNvPr id="11" name="墨迹 10">
                  <a:extLst>
                    <a:ext uri="{FF2B5EF4-FFF2-40B4-BE49-F238E27FC236}">
                      <a16:creationId xmlns:a16="http://schemas.microsoft.com/office/drawing/2014/main" id="{3188269B-C88A-D364-DD55-51FFE22E7E8F}"/>
                    </a:ext>
                  </a:extLst>
                </p:cNvPr>
                <p:cNvPicPr/>
                <p:nvPr/>
              </p:nvPicPr>
              <p:blipFill>
                <a:blip r:embed="rId10"/>
                <a:stretch>
                  <a:fillRect/>
                </a:stretch>
              </p:blipFill>
              <p:spPr>
                <a:xfrm>
                  <a:off x="2451981" y="3868264"/>
                  <a:ext cx="40320" cy="252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3" name="墨迹 12">
                  <a:extLst>
                    <a:ext uri="{FF2B5EF4-FFF2-40B4-BE49-F238E27FC236}">
                      <a16:creationId xmlns:a16="http://schemas.microsoft.com/office/drawing/2014/main" id="{A51EF1A0-6220-DAA6-6DE8-7F3091D04E0C}"/>
                    </a:ext>
                  </a:extLst>
                </p14:cNvPr>
                <p14:cNvContentPartPr/>
                <p14:nvPr/>
              </p14:nvContentPartPr>
              <p14:xfrm>
                <a:off x="2392581" y="3782944"/>
                <a:ext cx="66240" cy="116280"/>
              </p14:xfrm>
            </p:contentPart>
          </mc:Choice>
          <mc:Fallback xmlns="">
            <p:pic>
              <p:nvPicPr>
                <p:cNvPr id="13" name="墨迹 12">
                  <a:extLst>
                    <a:ext uri="{FF2B5EF4-FFF2-40B4-BE49-F238E27FC236}">
                      <a16:creationId xmlns:a16="http://schemas.microsoft.com/office/drawing/2014/main" id="{A51EF1A0-6220-DAA6-6DE8-7F3091D04E0C}"/>
                    </a:ext>
                  </a:extLst>
                </p:cNvPr>
                <p:cNvPicPr/>
                <p:nvPr/>
              </p:nvPicPr>
              <p:blipFill>
                <a:blip r:embed="rId12"/>
                <a:stretch>
                  <a:fillRect/>
                </a:stretch>
              </p:blipFill>
              <p:spPr>
                <a:xfrm>
                  <a:off x="2388261" y="3778624"/>
                  <a:ext cx="74880" cy="12492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3">
            <p14:nvContentPartPr>
              <p14:cNvPr id="15" name="墨迹 14">
                <a:extLst>
                  <a:ext uri="{FF2B5EF4-FFF2-40B4-BE49-F238E27FC236}">
                    <a16:creationId xmlns:a16="http://schemas.microsoft.com/office/drawing/2014/main" id="{9DD79A0E-C86A-0CD6-00F3-E2696DDE9CA2}"/>
                  </a:ext>
                </a:extLst>
              </p14:cNvPr>
              <p14:cNvContentPartPr/>
              <p14:nvPr/>
            </p14:nvContentPartPr>
            <p14:xfrm>
              <a:off x="4856061" y="3595744"/>
              <a:ext cx="156960" cy="153360"/>
            </p14:xfrm>
          </p:contentPart>
        </mc:Choice>
        <mc:Fallback xmlns="">
          <p:pic>
            <p:nvPicPr>
              <p:cNvPr id="15" name="墨迹 14">
                <a:extLst>
                  <a:ext uri="{FF2B5EF4-FFF2-40B4-BE49-F238E27FC236}">
                    <a16:creationId xmlns:a16="http://schemas.microsoft.com/office/drawing/2014/main" id="{9DD79A0E-C86A-0CD6-00F3-E2696DDE9CA2}"/>
                  </a:ext>
                </a:extLst>
              </p:cNvPr>
              <p:cNvPicPr/>
              <p:nvPr/>
            </p:nvPicPr>
            <p:blipFill>
              <a:blip r:embed="rId14"/>
              <a:stretch>
                <a:fillRect/>
              </a:stretch>
            </p:blipFill>
            <p:spPr>
              <a:xfrm>
                <a:off x="4851741" y="3591424"/>
                <a:ext cx="165600" cy="162000"/>
              </a:xfrm>
              <a:prstGeom prst="rect">
                <a:avLst/>
              </a:prstGeom>
            </p:spPr>
          </p:pic>
        </mc:Fallback>
      </mc:AlternateContent>
      <p:sp>
        <p:nvSpPr>
          <p:cNvPr id="2" name="文本框 1">
            <a:extLst>
              <a:ext uri="{FF2B5EF4-FFF2-40B4-BE49-F238E27FC236}">
                <a16:creationId xmlns:a16="http://schemas.microsoft.com/office/drawing/2014/main" id="{5E6FC731-8D8E-B795-C10F-B05B1C6893E4}"/>
              </a:ext>
            </a:extLst>
          </p:cNvPr>
          <p:cNvSpPr txBox="1"/>
          <p:nvPr/>
        </p:nvSpPr>
        <p:spPr>
          <a:xfrm>
            <a:off x="4751294" y="4966447"/>
            <a:ext cx="1515035" cy="369332"/>
          </a:xfrm>
          <a:prstGeom prst="rect">
            <a:avLst/>
          </a:prstGeom>
          <a:noFill/>
        </p:spPr>
        <p:txBody>
          <a:bodyPr wrap="square" rtlCol="0">
            <a:spAutoFit/>
          </a:bodyPr>
          <a:lstStyle/>
          <a:p>
            <a:r>
              <a:rPr lang="en-US" altLang="zh-CN" dirty="0"/>
              <a:t>18:03:19</a:t>
            </a:r>
            <a:endParaRPr lang="zh-CN" altLang="en-US" dirty="0"/>
          </a:p>
        </p:txBody>
      </p:sp>
    </p:spTree>
    <p:extLst>
      <p:ext uri="{BB962C8B-B14F-4D97-AF65-F5344CB8AC3E}">
        <p14:creationId xmlns:p14="http://schemas.microsoft.com/office/powerpoint/2010/main" val="34465386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内容占位符 3">
            <a:extLst>
              <a:ext uri="{FF2B5EF4-FFF2-40B4-BE49-F238E27FC236}">
                <a16:creationId xmlns:a16="http://schemas.microsoft.com/office/drawing/2014/main" id="{7656760E-B186-7A62-B413-A346D24B4A22}"/>
              </a:ext>
            </a:extLst>
          </p:cNvPr>
          <p:cNvPicPr>
            <a:picLocks noGrp="1" noChangeAspect="1"/>
          </p:cNvPicPr>
          <p:nvPr>
            <p:ph idx="1"/>
          </p:nvPr>
        </p:nvPicPr>
        <p:blipFill>
          <a:blip r:embed="rId2"/>
          <a:stretch>
            <a:fillRect/>
          </a:stretch>
        </p:blipFill>
        <p:spPr>
          <a:xfrm>
            <a:off x="-1" y="0"/>
            <a:ext cx="12245299" cy="6858000"/>
          </a:xfrm>
          <a:prstGeom prst="rect">
            <a:avLst/>
          </a:prstGeom>
        </p:spPr>
      </p:pic>
      <mc:AlternateContent xmlns:mc="http://schemas.openxmlformats.org/markup-compatibility/2006" xmlns:p14="http://schemas.microsoft.com/office/powerpoint/2010/main">
        <mc:Choice Requires="p14">
          <p:contentPart p14:bwMode="auto" r:id="rId3">
            <p14:nvContentPartPr>
              <p14:cNvPr id="5" name="墨迹 4">
                <a:extLst>
                  <a:ext uri="{FF2B5EF4-FFF2-40B4-BE49-F238E27FC236}">
                    <a16:creationId xmlns:a16="http://schemas.microsoft.com/office/drawing/2014/main" id="{77D80DC6-CE41-604C-FD1B-DB7485FF0318}"/>
                  </a:ext>
                </a:extLst>
              </p14:cNvPr>
              <p14:cNvContentPartPr/>
              <p14:nvPr/>
            </p14:nvContentPartPr>
            <p14:xfrm>
              <a:off x="5089701" y="3371104"/>
              <a:ext cx="190800" cy="332280"/>
            </p14:xfrm>
          </p:contentPart>
        </mc:Choice>
        <mc:Fallback xmlns="">
          <p:pic>
            <p:nvPicPr>
              <p:cNvPr id="5" name="墨迹 4">
                <a:extLst>
                  <a:ext uri="{FF2B5EF4-FFF2-40B4-BE49-F238E27FC236}">
                    <a16:creationId xmlns:a16="http://schemas.microsoft.com/office/drawing/2014/main" id="{77D80DC6-CE41-604C-FD1B-DB7485FF0318}"/>
                  </a:ext>
                </a:extLst>
              </p:cNvPr>
              <p:cNvPicPr/>
              <p:nvPr/>
            </p:nvPicPr>
            <p:blipFill>
              <a:blip r:embed="rId4"/>
              <a:stretch>
                <a:fillRect/>
              </a:stretch>
            </p:blipFill>
            <p:spPr>
              <a:xfrm>
                <a:off x="5085381" y="3366784"/>
                <a:ext cx="199440" cy="340920"/>
              </a:xfrm>
              <a:prstGeom prst="rect">
                <a:avLst/>
              </a:prstGeom>
            </p:spPr>
          </p:pic>
        </mc:Fallback>
      </mc:AlternateContent>
      <p:sp>
        <p:nvSpPr>
          <p:cNvPr id="2" name="文本框 1">
            <a:extLst>
              <a:ext uri="{FF2B5EF4-FFF2-40B4-BE49-F238E27FC236}">
                <a16:creationId xmlns:a16="http://schemas.microsoft.com/office/drawing/2014/main" id="{DA48C480-AB83-B9F5-68D1-C2F2C652F470}"/>
              </a:ext>
            </a:extLst>
          </p:cNvPr>
          <p:cNvSpPr txBox="1"/>
          <p:nvPr/>
        </p:nvSpPr>
        <p:spPr>
          <a:xfrm>
            <a:off x="4177842" y="5140672"/>
            <a:ext cx="2205318" cy="646331"/>
          </a:xfrm>
          <a:prstGeom prst="rect">
            <a:avLst/>
          </a:prstGeom>
          <a:noFill/>
        </p:spPr>
        <p:txBody>
          <a:bodyPr wrap="square" rtlCol="0">
            <a:spAutoFit/>
          </a:bodyPr>
          <a:lstStyle/>
          <a:p>
            <a:r>
              <a:rPr lang="en-US" altLang="zh-CN" dirty="0"/>
              <a:t>18:03:23 </a:t>
            </a:r>
            <a:r>
              <a:rPr lang="zh-CN" altLang="en-US" dirty="0"/>
              <a:t>冒了很多小峰</a:t>
            </a:r>
          </a:p>
        </p:txBody>
      </p:sp>
    </p:spTree>
    <p:extLst>
      <p:ext uri="{BB962C8B-B14F-4D97-AF65-F5344CB8AC3E}">
        <p14:creationId xmlns:p14="http://schemas.microsoft.com/office/powerpoint/2010/main" val="12288872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8487395-D20A-E398-3456-7B212408D5D0}"/>
              </a:ext>
            </a:extLst>
          </p:cNvPr>
          <p:cNvSpPr>
            <a:spLocks noGrp="1"/>
          </p:cNvSpPr>
          <p:nvPr>
            <p:ph type="title"/>
          </p:nvPr>
        </p:nvSpPr>
        <p:spPr/>
        <p:txBody>
          <a:bodyPr/>
          <a:lstStyle/>
          <a:p>
            <a:r>
              <a:rPr lang="zh-CN" altLang="en-US" dirty="0"/>
              <a:t>一</a:t>
            </a:r>
            <a:r>
              <a:rPr lang="en-US" altLang="zh-CN" dirty="0"/>
              <a:t>.</a:t>
            </a:r>
            <a:r>
              <a:rPr lang="zh-CN" altLang="en-US" dirty="0"/>
              <a:t>后续的束流损失数据处理</a:t>
            </a:r>
          </a:p>
        </p:txBody>
      </p:sp>
      <p:sp>
        <p:nvSpPr>
          <p:cNvPr id="3" name="内容占位符 2">
            <a:extLst>
              <a:ext uri="{FF2B5EF4-FFF2-40B4-BE49-F238E27FC236}">
                <a16:creationId xmlns:a16="http://schemas.microsoft.com/office/drawing/2014/main" id="{E505176B-BB4B-C118-4FFE-D1514322FD86}"/>
              </a:ext>
            </a:extLst>
          </p:cNvPr>
          <p:cNvSpPr>
            <a:spLocks noGrp="1"/>
          </p:cNvSpPr>
          <p:nvPr>
            <p:ph idx="1"/>
          </p:nvPr>
        </p:nvSpPr>
        <p:spPr/>
        <p:txBody>
          <a:bodyPr/>
          <a:lstStyle/>
          <a:p>
            <a:pPr marL="0" indent="0">
              <a:buNone/>
            </a:pPr>
            <a:r>
              <a:rPr lang="en-US" altLang="zh-CN" dirty="0"/>
              <a:t>1.BLM</a:t>
            </a:r>
            <a:r>
              <a:rPr lang="zh-CN" altLang="en-US" dirty="0"/>
              <a:t>平均信号</a:t>
            </a:r>
            <a:endParaRPr lang="en-US" altLang="zh-CN" dirty="0"/>
          </a:p>
          <a:p>
            <a:pPr marL="0" indent="0">
              <a:buNone/>
            </a:pPr>
            <a:r>
              <a:rPr lang="en-US" altLang="zh-CN" dirty="0"/>
              <a:t>  </a:t>
            </a:r>
            <a:r>
              <a:rPr lang="zh-CN" altLang="en-US" dirty="0"/>
              <a:t>调取数据库中历史束损探测器数据</a:t>
            </a:r>
            <a:r>
              <a:rPr lang="en-US" altLang="zh-CN" dirty="0"/>
              <a:t>:10</a:t>
            </a:r>
            <a:r>
              <a:rPr lang="zh-CN" altLang="en-US" dirty="0"/>
              <a:t>月</a:t>
            </a:r>
            <a:r>
              <a:rPr lang="en-US" altLang="zh-CN" dirty="0"/>
              <a:t>25</a:t>
            </a:r>
            <a:r>
              <a:rPr lang="zh-CN" altLang="en-US" dirty="0"/>
              <a:t>日</a:t>
            </a:r>
            <a:r>
              <a:rPr lang="en-US" altLang="zh-CN" dirty="0"/>
              <a:t>9</a:t>
            </a:r>
            <a:r>
              <a:rPr lang="zh-CN" altLang="en-US" dirty="0"/>
              <a:t>：</a:t>
            </a:r>
            <a:r>
              <a:rPr lang="en-US" altLang="zh-CN" dirty="0"/>
              <a:t>00~9</a:t>
            </a:r>
            <a:r>
              <a:rPr lang="zh-CN" altLang="en-US" dirty="0"/>
              <a:t>：</a:t>
            </a:r>
            <a:r>
              <a:rPr lang="en-US" altLang="zh-CN" dirty="0"/>
              <a:t>50</a:t>
            </a:r>
            <a:r>
              <a:rPr lang="zh-CN" altLang="en-US" dirty="0"/>
              <a:t>；</a:t>
            </a:r>
            <a:endParaRPr lang="en-US" altLang="zh-CN" dirty="0"/>
          </a:p>
          <a:p>
            <a:r>
              <a:rPr lang="en-US" altLang="zh-CN" dirty="0"/>
              <a:t> </a:t>
            </a:r>
            <a:r>
              <a:rPr lang="zh-CN" altLang="en-US" dirty="0"/>
              <a:t>选取其中对注入较为敏感且信号大小接近的探测器：</a:t>
            </a:r>
            <a:endParaRPr lang="en-US" altLang="zh-CN" dirty="0"/>
          </a:p>
          <a:p>
            <a:r>
              <a:rPr lang="en-US" altLang="zh-CN" dirty="0"/>
              <a:t>R1OQ03,R1OQ04,R1OQ16,R2OQ08,R2OQ14,R2OQ17,R3OQ04,</a:t>
            </a:r>
          </a:p>
          <a:p>
            <a:r>
              <a:rPr lang="en-US" altLang="zh-CN" dirty="0"/>
              <a:t>R3OQ05,R3OQ06,R3OQ15,R4OQ03,R4OQ05,R4OQ10,R4OQ14,</a:t>
            </a:r>
          </a:p>
          <a:p>
            <a:r>
              <a:rPr lang="en-US" altLang="zh-CN" dirty="0"/>
              <a:t>R4OQ16,</a:t>
            </a:r>
          </a:p>
          <a:p>
            <a:r>
              <a:rPr lang="zh-CN" altLang="en-US" dirty="0"/>
              <a:t>把这些信号求和取平均。</a:t>
            </a:r>
          </a:p>
        </p:txBody>
      </p:sp>
    </p:spTree>
    <p:extLst>
      <p:ext uri="{BB962C8B-B14F-4D97-AF65-F5344CB8AC3E}">
        <p14:creationId xmlns:p14="http://schemas.microsoft.com/office/powerpoint/2010/main" val="38204165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内容占位符 2">
                <a:extLst>
                  <a:ext uri="{FF2B5EF4-FFF2-40B4-BE49-F238E27FC236}">
                    <a16:creationId xmlns:a16="http://schemas.microsoft.com/office/drawing/2014/main" id="{882E0AD8-33CA-B21C-4EC0-855BB30786D9}"/>
                  </a:ext>
                </a:extLst>
              </p:cNvPr>
              <p:cNvSpPr>
                <a:spLocks noGrp="1"/>
              </p:cNvSpPr>
              <p:nvPr>
                <p:ph idx="1"/>
              </p:nvPr>
            </p:nvSpPr>
            <p:spPr>
              <a:xfrm>
                <a:off x="838200" y="546848"/>
                <a:ext cx="10515600" cy="5630116"/>
              </a:xfrm>
            </p:spPr>
            <p:txBody>
              <a:bodyPr/>
              <a:lstStyle/>
              <a:p>
                <a:r>
                  <a:rPr lang="zh-CN" altLang="en-US" dirty="0"/>
                  <a:t>由于是</a:t>
                </a:r>
                <a:r>
                  <a:rPr lang="en-US" altLang="zh-CN" dirty="0"/>
                  <a:t>Decay</a:t>
                </a:r>
                <a:r>
                  <a:rPr lang="zh-CN" altLang="en-US" dirty="0"/>
                  <a:t>模式，需要粒子损失速率对流强平方做归一化处理才能更好地评估极化可能带来的影响：</a:t>
                </a:r>
                <a14:m>
                  <m:oMath xmlns:m="http://schemas.openxmlformats.org/officeDocument/2006/math">
                    <m:acc>
                      <m:accPr>
                        <m:chr m:val="̃"/>
                        <m:ctrlPr>
                          <a:rPr lang="zh-CN" altLang="en-US" i="1" smtClean="0">
                            <a:latin typeface="Cambria Math" panose="02040503050406030204" pitchFamily="18" charset="0"/>
                          </a:rPr>
                        </m:ctrlPr>
                      </m:accPr>
                      <m:e>
                        <m:r>
                          <a:rPr lang="en-US" altLang="zh-CN" b="0" i="1" smtClean="0">
                            <a:latin typeface="Cambria Math" panose="02040503050406030204" pitchFamily="18" charset="0"/>
                          </a:rPr>
                          <m:t>𝑅</m:t>
                        </m:r>
                      </m:e>
                    </m:acc>
                    <m:r>
                      <a:rPr lang="en-US" altLang="zh-CN" b="0" i="1" smtClean="0">
                        <a:latin typeface="Cambria Math" panose="02040503050406030204" pitchFamily="18" charset="0"/>
                      </a:rPr>
                      <m:t>=</m:t>
                    </m:r>
                    <m:r>
                      <a:rPr lang="en-US" altLang="zh-CN" b="0" i="1" smtClean="0">
                        <a:latin typeface="Cambria Math" panose="02040503050406030204" pitchFamily="18" charset="0"/>
                      </a:rPr>
                      <m:t>𝑅</m:t>
                    </m:r>
                    <m:r>
                      <a:rPr lang="en-US" altLang="zh-CN" b="0" i="1" smtClean="0">
                        <a:latin typeface="Cambria Math" panose="02040503050406030204" pitchFamily="18" charset="0"/>
                      </a:rPr>
                      <m:t>/</m:t>
                    </m:r>
                    <m:sSup>
                      <m:sSupPr>
                        <m:ctrlPr>
                          <a:rPr lang="en-US" altLang="zh-CN" b="0" i="1" smtClean="0">
                            <a:latin typeface="Cambria Math" panose="02040503050406030204" pitchFamily="18" charset="0"/>
                          </a:rPr>
                        </m:ctrlPr>
                      </m:sSupPr>
                      <m:e>
                        <m:r>
                          <a:rPr lang="en-US" altLang="zh-CN" b="0" i="1" smtClean="0">
                            <a:latin typeface="Cambria Math" panose="02040503050406030204" pitchFamily="18" charset="0"/>
                          </a:rPr>
                          <m:t>𝐼</m:t>
                        </m:r>
                      </m:e>
                      <m:sup>
                        <m:r>
                          <a:rPr lang="en-US" altLang="zh-CN" b="0" i="1" smtClean="0">
                            <a:latin typeface="Cambria Math" panose="02040503050406030204" pitchFamily="18" charset="0"/>
                          </a:rPr>
                          <m:t>2</m:t>
                        </m:r>
                      </m:sup>
                    </m:sSup>
                    <m:r>
                      <a:rPr lang="zh-CN" altLang="en-US" i="1">
                        <a:latin typeface="Cambria Math" panose="02040503050406030204" pitchFamily="18" charset="0"/>
                      </a:rPr>
                      <m:t>。</m:t>
                    </m:r>
                  </m:oMath>
                </a14:m>
                <a:r>
                  <a:rPr lang="en-US" altLang="zh-CN" dirty="0"/>
                  <a:t> </a:t>
                </a:r>
              </a:p>
              <a:p>
                <a:pPr marL="0" indent="0">
                  <a:buNone/>
                </a:pPr>
                <a:r>
                  <a:rPr lang="zh-CN" altLang="en-US" dirty="0"/>
                  <a:t>  这里的做法是对半导体</a:t>
                </a:r>
                <a:r>
                  <a:rPr lang="en-US" altLang="zh-CN" dirty="0"/>
                  <a:t>BLM</a:t>
                </a:r>
                <a:r>
                  <a:rPr lang="zh-CN" altLang="en-US" dirty="0"/>
                  <a:t>的每个输出数据乘上流强平方。考虑到</a:t>
                </a:r>
                <a:r>
                  <a:rPr lang="en-US" altLang="zh-CN" dirty="0"/>
                  <a:t>BLM</a:t>
                </a:r>
                <a:r>
                  <a:rPr lang="zh-CN" altLang="en-US" dirty="0"/>
                  <a:t>读数是</a:t>
                </a:r>
                <a:r>
                  <a:rPr lang="en-US" altLang="zh-CN" dirty="0"/>
                  <a:t>5s</a:t>
                </a:r>
                <a:r>
                  <a:rPr lang="zh-CN" altLang="en-US" dirty="0"/>
                  <a:t>给出一个点，而流强取得是</a:t>
                </a:r>
                <a:r>
                  <a:rPr lang="en-US" altLang="zh-CN" dirty="0"/>
                  <a:t>BLM</a:t>
                </a:r>
                <a:r>
                  <a:rPr lang="zh-CN" altLang="en-US" dirty="0"/>
                  <a:t>数据在时间上紧邻的</a:t>
                </a:r>
                <a:r>
                  <a:rPr lang="en-US" altLang="zh-CN" dirty="0"/>
                  <a:t>DCCT</a:t>
                </a:r>
                <a:r>
                  <a:rPr lang="zh-CN" altLang="en-US" dirty="0"/>
                  <a:t>流强数据点的平均值。</a:t>
                </a:r>
                <a:endParaRPr lang="en-US" altLang="zh-CN" dirty="0"/>
              </a:p>
              <a:p>
                <a:pPr marL="0" indent="0">
                  <a:buNone/>
                </a:pPr>
                <a:r>
                  <a:rPr lang="en-US" altLang="zh-CN" dirty="0"/>
                  <a:t>  </a:t>
                </a:r>
                <a:endParaRPr lang="zh-CN" altLang="en-US" dirty="0"/>
              </a:p>
            </p:txBody>
          </p:sp>
        </mc:Choice>
        <mc:Fallback xmlns="">
          <p:sp>
            <p:nvSpPr>
              <p:cNvPr id="3" name="内容占位符 2">
                <a:extLst>
                  <a:ext uri="{FF2B5EF4-FFF2-40B4-BE49-F238E27FC236}">
                    <a16:creationId xmlns:a16="http://schemas.microsoft.com/office/drawing/2014/main" id="{882E0AD8-33CA-B21C-4EC0-855BB30786D9}"/>
                  </a:ext>
                </a:extLst>
              </p:cNvPr>
              <p:cNvSpPr>
                <a:spLocks noGrp="1" noRot="1" noChangeAspect="1" noMove="1" noResize="1" noEditPoints="1" noAdjustHandles="1" noChangeArrowheads="1" noChangeShapeType="1" noTextEdit="1"/>
              </p:cNvSpPr>
              <p:nvPr>
                <p:ph idx="1"/>
              </p:nvPr>
            </p:nvSpPr>
            <p:spPr>
              <a:xfrm>
                <a:off x="838200" y="546848"/>
                <a:ext cx="10515600" cy="5630116"/>
              </a:xfrm>
              <a:blipFill>
                <a:blip r:embed="rId2"/>
                <a:stretch>
                  <a:fillRect l="-1217" t="-2059"/>
                </a:stretch>
              </a:blipFill>
            </p:spPr>
            <p:txBody>
              <a:bodyPr/>
              <a:lstStyle/>
              <a:p>
                <a:r>
                  <a:rPr lang="zh-CN" altLang="en-US">
                    <a:noFill/>
                  </a:rPr>
                  <a:t> </a:t>
                </a:r>
              </a:p>
            </p:txBody>
          </p:sp>
        </mc:Fallback>
      </mc:AlternateContent>
      <p:pic>
        <p:nvPicPr>
          <p:cNvPr id="4" name="图片 3">
            <a:extLst>
              <a:ext uri="{FF2B5EF4-FFF2-40B4-BE49-F238E27FC236}">
                <a16:creationId xmlns:a16="http://schemas.microsoft.com/office/drawing/2014/main" id="{04BFBB45-5291-D4F4-2126-104F662802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441" y="2859355"/>
            <a:ext cx="5333559" cy="3998645"/>
          </a:xfrm>
          <a:prstGeom prst="rect">
            <a:avLst/>
          </a:prstGeom>
        </p:spPr>
      </p:pic>
    </p:spTree>
    <p:extLst>
      <p:ext uri="{BB962C8B-B14F-4D97-AF65-F5344CB8AC3E}">
        <p14:creationId xmlns:p14="http://schemas.microsoft.com/office/powerpoint/2010/main" val="5378713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id="{666C8FD6-573F-8B70-607C-AAAE17311539}"/>
              </a:ext>
            </a:extLst>
          </p:cNvPr>
          <p:cNvSpPr>
            <a:spLocks noGrp="1"/>
          </p:cNvSpPr>
          <p:nvPr>
            <p:ph idx="1"/>
          </p:nvPr>
        </p:nvSpPr>
        <p:spPr>
          <a:xfrm>
            <a:off x="838200" y="421341"/>
            <a:ext cx="10515600" cy="5755622"/>
          </a:xfrm>
        </p:spPr>
        <p:txBody>
          <a:bodyPr/>
          <a:lstStyle/>
          <a:p>
            <a:r>
              <a:rPr lang="zh-CN" altLang="en-US" dirty="0"/>
              <a:t>为了更好反应整体走向，再对归一化后的数据中的每三个数据点取时间平均（每</a:t>
            </a:r>
            <a:r>
              <a:rPr lang="en-US" altLang="zh-CN" dirty="0"/>
              <a:t>5</a:t>
            </a:r>
            <a:r>
              <a:rPr lang="zh-CN" altLang="en-US" dirty="0"/>
              <a:t>秒输出一个数据点）</a:t>
            </a:r>
          </a:p>
          <a:p>
            <a:r>
              <a:rPr lang="zh-CN" altLang="en-US" dirty="0"/>
              <a:t> 取平均后发现</a:t>
            </a:r>
            <a:r>
              <a:rPr lang="en-US" altLang="zh-CN" dirty="0"/>
              <a:t>2450s</a:t>
            </a:r>
            <a:r>
              <a:rPr lang="zh-CN" altLang="en-US" dirty="0"/>
              <a:t>（</a:t>
            </a:r>
            <a:r>
              <a:rPr lang="en-US" altLang="zh-CN" dirty="0"/>
              <a:t>9:40:50</a:t>
            </a:r>
            <a:r>
              <a:rPr lang="zh-CN" altLang="en-US" dirty="0"/>
              <a:t>）以后的点相比</a:t>
            </a:r>
            <a:r>
              <a:rPr lang="en-US" altLang="zh-CN" dirty="0"/>
              <a:t>2435s(9:40:35)</a:t>
            </a:r>
            <a:r>
              <a:rPr lang="zh-CN" altLang="en-US" dirty="0"/>
              <a:t>前以前的点有一种突然的整体上升。</a:t>
            </a:r>
            <a:endParaRPr lang="en-US" altLang="zh-CN" dirty="0"/>
          </a:p>
          <a:p>
            <a:r>
              <a:rPr lang="zh-CN" altLang="en-US" dirty="0"/>
              <a:t>相对增幅</a:t>
            </a:r>
            <a:r>
              <a:rPr lang="en-US" altLang="zh-CN" dirty="0"/>
              <a:t>(</a:t>
            </a:r>
            <a:r>
              <a:rPr lang="zh-CN" altLang="en-US" dirty="0"/>
              <a:t>分母取较大值是为了对应归一化束损速率的定义</a:t>
            </a:r>
            <a:r>
              <a:rPr lang="en-US" altLang="zh-CN" dirty="0"/>
              <a:t>)</a:t>
            </a:r>
            <a:r>
              <a:rPr lang="zh-CN" altLang="en-US" dirty="0"/>
              <a:t>：</a:t>
            </a:r>
            <a:r>
              <a:rPr lang="en-US" altLang="zh-CN" dirty="0"/>
              <a:t>(7144-6653)/7144=6.87%</a:t>
            </a:r>
          </a:p>
          <a:p>
            <a:endParaRPr lang="en-US" altLang="zh-CN" dirty="0"/>
          </a:p>
          <a:p>
            <a:endParaRPr lang="zh-CN" altLang="en-US" dirty="0"/>
          </a:p>
        </p:txBody>
      </p:sp>
      <p:pic>
        <p:nvPicPr>
          <p:cNvPr id="4" name="图片 3">
            <a:extLst>
              <a:ext uri="{FF2B5EF4-FFF2-40B4-BE49-F238E27FC236}">
                <a16:creationId xmlns:a16="http://schemas.microsoft.com/office/drawing/2014/main" id="{0FE12FE6-5486-882A-9831-CCECEF5010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8441" y="2859355"/>
            <a:ext cx="5333559" cy="3998645"/>
          </a:xfrm>
          <a:prstGeom prst="rect">
            <a:avLst/>
          </a:prstGeom>
        </p:spPr>
      </p:pic>
    </p:spTree>
    <p:extLst>
      <p:ext uri="{BB962C8B-B14F-4D97-AF65-F5344CB8AC3E}">
        <p14:creationId xmlns:p14="http://schemas.microsoft.com/office/powerpoint/2010/main" val="18111204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9717D22-EFE6-5C56-4C3C-EF1F0B1E04E4}"/>
              </a:ext>
            </a:extLst>
          </p:cNvPr>
          <p:cNvSpPr>
            <a:spLocks noGrp="1"/>
          </p:cNvSpPr>
          <p:nvPr>
            <p:ph type="title"/>
          </p:nvPr>
        </p:nvSpPr>
        <p:spPr/>
        <p:txBody>
          <a:bodyPr/>
          <a:lstStyle/>
          <a:p>
            <a:r>
              <a:rPr lang="zh-CN" altLang="en-US" dirty="0"/>
              <a:t>束流寿命</a:t>
            </a:r>
          </a:p>
        </p:txBody>
      </p:sp>
      <p:sp>
        <p:nvSpPr>
          <p:cNvPr id="3" name="内容占位符 2">
            <a:extLst>
              <a:ext uri="{FF2B5EF4-FFF2-40B4-BE49-F238E27FC236}">
                <a16:creationId xmlns:a16="http://schemas.microsoft.com/office/drawing/2014/main" id="{FF2F77CD-80BC-E0B3-1B1C-1F0DBC951214}"/>
              </a:ext>
            </a:extLst>
          </p:cNvPr>
          <p:cNvSpPr>
            <a:spLocks noGrp="1"/>
          </p:cNvSpPr>
          <p:nvPr>
            <p:ph idx="1"/>
          </p:nvPr>
        </p:nvSpPr>
        <p:spPr>
          <a:xfrm>
            <a:off x="336176" y="1825625"/>
            <a:ext cx="10515600" cy="4351338"/>
          </a:xfrm>
        </p:spPr>
        <p:txBody>
          <a:bodyPr/>
          <a:lstStyle/>
          <a:p>
            <a:r>
              <a:rPr lang="en-US" altLang="zh-CN" dirty="0"/>
              <a:t>2440s</a:t>
            </a:r>
            <a:r>
              <a:rPr lang="zh-CN" altLang="en-US" dirty="0"/>
              <a:t>到</a:t>
            </a:r>
            <a:r>
              <a:rPr lang="en-US" altLang="zh-CN" dirty="0"/>
              <a:t>2460s</a:t>
            </a:r>
            <a:r>
              <a:rPr lang="zh-CN" altLang="en-US" dirty="0"/>
              <a:t>间出现</a:t>
            </a:r>
            <a:endParaRPr lang="en-US" altLang="zh-CN" dirty="0"/>
          </a:p>
          <a:p>
            <a:r>
              <a:rPr lang="zh-CN" altLang="en-US" dirty="0"/>
              <a:t>小幅下降</a:t>
            </a:r>
            <a:endParaRPr lang="en-US" altLang="zh-CN" dirty="0"/>
          </a:p>
          <a:p>
            <a:r>
              <a:rPr lang="en-US" altLang="zh-CN" dirty="0"/>
              <a:t>1.</a:t>
            </a:r>
            <a:r>
              <a:rPr lang="zh-CN" altLang="en-US" dirty="0"/>
              <a:t>流强计算出的束流寿命</a:t>
            </a:r>
            <a:endParaRPr lang="en-US" altLang="zh-CN" dirty="0"/>
          </a:p>
          <a:p>
            <a:r>
              <a:rPr lang="en-US" altLang="zh-CN" dirty="0"/>
              <a:t>2.</a:t>
            </a:r>
            <a:r>
              <a:rPr lang="zh-CN" altLang="en-US" dirty="0"/>
              <a:t>乘上流强平方归一化的</a:t>
            </a:r>
            <a:endParaRPr lang="en-US" altLang="zh-CN" dirty="0"/>
          </a:p>
          <a:p>
            <a:r>
              <a:rPr lang="zh-CN" altLang="en-US" dirty="0"/>
              <a:t>束流寿命</a:t>
            </a:r>
            <a:endParaRPr lang="en-US" altLang="zh-CN" dirty="0"/>
          </a:p>
          <a:p>
            <a:r>
              <a:rPr lang="en-US" altLang="zh-CN" dirty="0"/>
              <a:t>3.</a:t>
            </a:r>
            <a:r>
              <a:rPr lang="zh-CN" altLang="en-US" dirty="0"/>
              <a:t>每两个点给出的平均值</a:t>
            </a:r>
          </a:p>
        </p:txBody>
      </p:sp>
      <p:pic>
        <p:nvPicPr>
          <p:cNvPr id="7" name="图片 6">
            <a:extLst>
              <a:ext uri="{FF2B5EF4-FFF2-40B4-BE49-F238E27FC236}">
                <a16:creationId xmlns:a16="http://schemas.microsoft.com/office/drawing/2014/main" id="{3804FE0F-8ED2-08C7-7E03-47BEA9E2E89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37592" y="1470211"/>
            <a:ext cx="7154333" cy="5022663"/>
          </a:xfrm>
          <a:prstGeom prst="rect">
            <a:avLst/>
          </a:prstGeom>
        </p:spPr>
      </p:pic>
      <p:grpSp>
        <p:nvGrpSpPr>
          <p:cNvPr id="12" name="组合 11">
            <a:extLst>
              <a:ext uri="{FF2B5EF4-FFF2-40B4-BE49-F238E27FC236}">
                <a16:creationId xmlns:a16="http://schemas.microsoft.com/office/drawing/2014/main" id="{79C554D8-0D4B-A9B5-5474-375B4D6BA841}"/>
              </a:ext>
            </a:extLst>
          </p:cNvPr>
          <p:cNvGrpSpPr/>
          <p:nvPr/>
        </p:nvGrpSpPr>
        <p:grpSpPr>
          <a:xfrm>
            <a:off x="10013781" y="2975824"/>
            <a:ext cx="163440" cy="367200"/>
            <a:chOff x="10013781" y="2975824"/>
            <a:chExt cx="163440" cy="367200"/>
          </a:xfrm>
        </p:grpSpPr>
        <mc:AlternateContent xmlns:mc="http://schemas.openxmlformats.org/markup-compatibility/2006" xmlns:p14="http://schemas.microsoft.com/office/powerpoint/2010/main">
          <mc:Choice Requires="p14">
            <p:contentPart p14:bwMode="auto" r:id="rId3">
              <p14:nvContentPartPr>
                <p14:cNvPr id="8" name="墨迹 7">
                  <a:extLst>
                    <a:ext uri="{FF2B5EF4-FFF2-40B4-BE49-F238E27FC236}">
                      <a16:creationId xmlns:a16="http://schemas.microsoft.com/office/drawing/2014/main" id="{E82AB4C6-F9CD-931B-6837-26E37B4E6835}"/>
                    </a:ext>
                  </a:extLst>
                </p14:cNvPr>
                <p14:cNvContentPartPr/>
                <p14:nvPr/>
              </p14:nvContentPartPr>
              <p14:xfrm>
                <a:off x="10103061" y="3227104"/>
                <a:ext cx="28440" cy="115920"/>
              </p14:xfrm>
            </p:contentPart>
          </mc:Choice>
          <mc:Fallback xmlns="">
            <p:pic>
              <p:nvPicPr>
                <p:cNvPr id="8" name="墨迹 7">
                  <a:extLst>
                    <a:ext uri="{FF2B5EF4-FFF2-40B4-BE49-F238E27FC236}">
                      <a16:creationId xmlns:a16="http://schemas.microsoft.com/office/drawing/2014/main" id="{E82AB4C6-F9CD-931B-6837-26E37B4E6835}"/>
                    </a:ext>
                  </a:extLst>
                </p:cNvPr>
                <p:cNvPicPr/>
                <p:nvPr/>
              </p:nvPicPr>
              <p:blipFill>
                <a:blip r:embed="rId4"/>
                <a:stretch>
                  <a:fillRect/>
                </a:stretch>
              </p:blipFill>
              <p:spPr>
                <a:xfrm>
                  <a:off x="10094061" y="3218464"/>
                  <a:ext cx="46080" cy="13356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9" name="墨迹 8">
                  <a:extLst>
                    <a:ext uri="{FF2B5EF4-FFF2-40B4-BE49-F238E27FC236}">
                      <a16:creationId xmlns:a16="http://schemas.microsoft.com/office/drawing/2014/main" id="{CF1B86E3-DFC9-30B3-5068-616C3A6A62FD}"/>
                    </a:ext>
                  </a:extLst>
                </p14:cNvPr>
                <p14:cNvContentPartPr/>
                <p14:nvPr/>
              </p14:nvContentPartPr>
              <p14:xfrm>
                <a:off x="10013781" y="2975824"/>
                <a:ext cx="126000" cy="307080"/>
              </p14:xfrm>
            </p:contentPart>
          </mc:Choice>
          <mc:Fallback xmlns="">
            <p:pic>
              <p:nvPicPr>
                <p:cNvPr id="9" name="墨迹 8">
                  <a:extLst>
                    <a:ext uri="{FF2B5EF4-FFF2-40B4-BE49-F238E27FC236}">
                      <a16:creationId xmlns:a16="http://schemas.microsoft.com/office/drawing/2014/main" id="{CF1B86E3-DFC9-30B3-5068-616C3A6A62FD}"/>
                    </a:ext>
                  </a:extLst>
                </p:cNvPr>
                <p:cNvPicPr/>
                <p:nvPr/>
              </p:nvPicPr>
              <p:blipFill>
                <a:blip r:embed="rId6"/>
                <a:stretch>
                  <a:fillRect/>
                </a:stretch>
              </p:blipFill>
              <p:spPr>
                <a:xfrm>
                  <a:off x="10004781" y="2967184"/>
                  <a:ext cx="143640" cy="32472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1" name="墨迹 10">
                  <a:extLst>
                    <a:ext uri="{FF2B5EF4-FFF2-40B4-BE49-F238E27FC236}">
                      <a16:creationId xmlns:a16="http://schemas.microsoft.com/office/drawing/2014/main" id="{10C390E4-71C8-75A2-A0F9-FD7F2EAF7F39}"/>
                    </a:ext>
                  </a:extLst>
                </p14:cNvPr>
                <p14:cNvContentPartPr/>
                <p14:nvPr/>
              </p14:nvContentPartPr>
              <p14:xfrm>
                <a:off x="10147701" y="3230704"/>
                <a:ext cx="29520" cy="77760"/>
              </p14:xfrm>
            </p:contentPart>
          </mc:Choice>
          <mc:Fallback xmlns="">
            <p:pic>
              <p:nvPicPr>
                <p:cNvPr id="11" name="墨迹 10">
                  <a:extLst>
                    <a:ext uri="{FF2B5EF4-FFF2-40B4-BE49-F238E27FC236}">
                      <a16:creationId xmlns:a16="http://schemas.microsoft.com/office/drawing/2014/main" id="{10C390E4-71C8-75A2-A0F9-FD7F2EAF7F39}"/>
                    </a:ext>
                  </a:extLst>
                </p:cNvPr>
                <p:cNvPicPr/>
                <p:nvPr/>
              </p:nvPicPr>
              <p:blipFill>
                <a:blip r:embed="rId8"/>
                <a:stretch>
                  <a:fillRect/>
                </a:stretch>
              </p:blipFill>
              <p:spPr>
                <a:xfrm>
                  <a:off x="10139061" y="3221704"/>
                  <a:ext cx="47160" cy="95400"/>
                </a:xfrm>
                <a:prstGeom prst="rect">
                  <a:avLst/>
                </a:prstGeom>
              </p:spPr>
            </p:pic>
          </mc:Fallback>
        </mc:AlternateContent>
      </p:grpSp>
    </p:spTree>
    <p:extLst>
      <p:ext uri="{BB962C8B-B14F-4D97-AF65-F5344CB8AC3E}">
        <p14:creationId xmlns:p14="http://schemas.microsoft.com/office/powerpoint/2010/main" val="8398010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024AA74-F486-E483-89C8-D910B9220824}"/>
              </a:ext>
            </a:extLst>
          </p:cNvPr>
          <p:cNvSpPr>
            <a:spLocks noGrp="1"/>
          </p:cNvSpPr>
          <p:nvPr>
            <p:ph type="title"/>
          </p:nvPr>
        </p:nvSpPr>
        <p:spPr/>
        <p:txBody>
          <a:bodyPr/>
          <a:lstStyle/>
          <a:p>
            <a:r>
              <a:rPr lang="zh-CN" altLang="en-US" dirty="0"/>
              <a:t>二</a:t>
            </a:r>
            <a:r>
              <a:rPr lang="en-US" altLang="zh-CN" dirty="0"/>
              <a:t>.</a:t>
            </a:r>
            <a:r>
              <a:rPr lang="zh-CN" altLang="en-US" dirty="0"/>
              <a:t>物理孔径和色散</a:t>
            </a:r>
          </a:p>
        </p:txBody>
      </p:sp>
      <p:sp>
        <p:nvSpPr>
          <p:cNvPr id="3" name="内容占位符 2">
            <a:extLst>
              <a:ext uri="{FF2B5EF4-FFF2-40B4-BE49-F238E27FC236}">
                <a16:creationId xmlns:a16="http://schemas.microsoft.com/office/drawing/2014/main" id="{72FE5A54-5342-CE59-DDE9-D652223354C5}"/>
              </a:ext>
            </a:extLst>
          </p:cNvPr>
          <p:cNvSpPr>
            <a:spLocks noGrp="1"/>
          </p:cNvSpPr>
          <p:nvPr>
            <p:ph idx="1"/>
          </p:nvPr>
        </p:nvSpPr>
        <p:spPr/>
        <p:txBody>
          <a:bodyPr/>
          <a:lstStyle/>
          <a:p>
            <a:r>
              <a:rPr lang="en-US" altLang="zh-CN" dirty="0"/>
              <a:t> </a:t>
            </a:r>
            <a:r>
              <a:rPr lang="zh-CN" altLang="en-US" dirty="0"/>
              <a:t>物理孔径是根据王斌老师提供</a:t>
            </a:r>
            <a:r>
              <a:rPr lang="en-US" altLang="zh-CN" dirty="0"/>
              <a:t>MAD</a:t>
            </a:r>
            <a:r>
              <a:rPr lang="zh-CN" altLang="en-US" dirty="0"/>
              <a:t>程序改写的</a:t>
            </a:r>
            <a:r>
              <a:rPr lang="en-US" altLang="zh-CN" dirty="0" err="1"/>
              <a:t>Bmad</a:t>
            </a:r>
            <a:r>
              <a:rPr lang="zh-CN" altLang="en-US" dirty="0"/>
              <a:t>程序，原程序针对的是对撞模式，对撞点的附近的上游和下游孔径大小有所变化，其他地方都是常数。</a:t>
            </a:r>
            <a:endParaRPr lang="en-US" altLang="zh-CN" dirty="0"/>
          </a:p>
          <a:p>
            <a:r>
              <a:rPr lang="en-US" altLang="zh-CN" dirty="0"/>
              <a:t> </a:t>
            </a:r>
            <a:r>
              <a:rPr lang="zh-CN" altLang="en-US" dirty="0"/>
              <a:t>对于同步辐射模式，电子只走外环，所以只用考虑电子环和正电子环在对撞点附近的上游孔径即可。</a:t>
            </a:r>
          </a:p>
        </p:txBody>
      </p:sp>
    </p:spTree>
    <p:extLst>
      <p:ext uri="{BB962C8B-B14F-4D97-AF65-F5344CB8AC3E}">
        <p14:creationId xmlns:p14="http://schemas.microsoft.com/office/powerpoint/2010/main" val="9624530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id="{31690781-CEDA-3589-2E67-D42A722E4355}"/>
              </a:ext>
            </a:extLst>
          </p:cNvPr>
          <p:cNvSpPr>
            <a:spLocks noGrp="1"/>
          </p:cNvSpPr>
          <p:nvPr>
            <p:ph idx="1"/>
          </p:nvPr>
        </p:nvSpPr>
        <p:spPr>
          <a:xfrm>
            <a:off x="838200" y="600635"/>
            <a:ext cx="10515600" cy="5576328"/>
          </a:xfrm>
        </p:spPr>
        <p:txBody>
          <a:bodyPr/>
          <a:lstStyle/>
          <a:p>
            <a:r>
              <a:rPr lang="zh-CN" altLang="en-US" dirty="0"/>
              <a:t>物理孔径</a:t>
            </a:r>
            <a:r>
              <a:rPr lang="en-US" altLang="zh-CN" dirty="0"/>
              <a:t>(</a:t>
            </a:r>
            <a:r>
              <a:rPr lang="zh-CN" altLang="en-US" dirty="0"/>
              <a:t>水平或者垂直长度的一半</a:t>
            </a:r>
            <a:r>
              <a:rPr lang="en-US" altLang="zh-CN" dirty="0"/>
              <a:t>)</a:t>
            </a:r>
            <a:r>
              <a:rPr lang="zh-CN" altLang="en-US" dirty="0"/>
              <a:t>的分布结果如下：</a:t>
            </a:r>
            <a:endParaRPr lang="en-US" altLang="zh-CN" dirty="0"/>
          </a:p>
          <a:p>
            <a:r>
              <a:rPr lang="zh-CN" altLang="en-US" dirty="0"/>
              <a:t>（</a:t>
            </a:r>
            <a:r>
              <a:rPr lang="en-US" altLang="zh-CN" dirty="0"/>
              <a:t>1</a:t>
            </a:r>
            <a:r>
              <a:rPr lang="zh-CN" altLang="en-US" dirty="0"/>
              <a:t>）水平物理孔径（</a:t>
            </a:r>
            <a:r>
              <a:rPr lang="en-US" altLang="zh-CN" dirty="0"/>
              <a:t>mm</a:t>
            </a:r>
            <a:r>
              <a:rPr lang="zh-CN" altLang="en-US" dirty="0"/>
              <a:t>）             （</a:t>
            </a:r>
            <a:r>
              <a:rPr lang="en-US" altLang="zh-CN" dirty="0"/>
              <a:t>2</a:t>
            </a:r>
            <a:r>
              <a:rPr lang="zh-CN" altLang="en-US" dirty="0"/>
              <a:t>）垂直物理孔径</a:t>
            </a:r>
            <a:r>
              <a:rPr lang="en-US" altLang="zh-CN" dirty="0"/>
              <a:t>(mm)</a:t>
            </a:r>
            <a:endParaRPr lang="zh-CN" altLang="en-US" dirty="0"/>
          </a:p>
        </p:txBody>
      </p:sp>
      <p:pic>
        <p:nvPicPr>
          <p:cNvPr id="5" name="图片 4">
            <a:extLst>
              <a:ext uri="{FF2B5EF4-FFF2-40B4-BE49-F238E27FC236}">
                <a16:creationId xmlns:a16="http://schemas.microsoft.com/office/drawing/2014/main" id="{EA2AD017-69D7-3712-EB5C-452978E246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1546" y="1781034"/>
            <a:ext cx="4709833" cy="3532375"/>
          </a:xfrm>
          <a:prstGeom prst="rect">
            <a:avLst/>
          </a:prstGeom>
        </p:spPr>
      </p:pic>
      <p:pic>
        <p:nvPicPr>
          <p:cNvPr id="7" name="图片 6">
            <a:extLst>
              <a:ext uri="{FF2B5EF4-FFF2-40B4-BE49-F238E27FC236}">
                <a16:creationId xmlns:a16="http://schemas.microsoft.com/office/drawing/2014/main" id="{01602C9B-9275-4FB1-CB9C-87FE6D4153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09496" y="1781034"/>
            <a:ext cx="4709833" cy="3532375"/>
          </a:xfrm>
          <a:prstGeom prst="rect">
            <a:avLst/>
          </a:prstGeom>
        </p:spPr>
      </p:pic>
    </p:spTree>
    <p:extLst>
      <p:ext uri="{BB962C8B-B14F-4D97-AF65-F5344CB8AC3E}">
        <p14:creationId xmlns:p14="http://schemas.microsoft.com/office/powerpoint/2010/main" val="37797280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id="{A776B651-60B6-D3B3-A768-F348A6A3AF5C}"/>
              </a:ext>
            </a:extLst>
          </p:cNvPr>
          <p:cNvSpPr>
            <a:spLocks noGrp="1"/>
          </p:cNvSpPr>
          <p:nvPr>
            <p:ph idx="1"/>
          </p:nvPr>
        </p:nvSpPr>
        <p:spPr>
          <a:xfrm>
            <a:off x="838200" y="645459"/>
            <a:ext cx="10515600" cy="5531504"/>
          </a:xfrm>
        </p:spPr>
        <p:txBody>
          <a:bodyPr/>
          <a:lstStyle/>
          <a:p>
            <a:r>
              <a:rPr lang="zh-CN" altLang="en-US" dirty="0"/>
              <a:t>色散分布</a:t>
            </a:r>
            <a:endParaRPr lang="en-US" altLang="zh-CN" dirty="0"/>
          </a:p>
          <a:p>
            <a:r>
              <a:rPr lang="en-US" altLang="zh-CN" dirty="0"/>
              <a:t>Tao</a:t>
            </a:r>
            <a:r>
              <a:rPr lang="zh-CN" altLang="en-US" dirty="0"/>
              <a:t>按默认初始化解析</a:t>
            </a:r>
            <a:r>
              <a:rPr lang="en-US" altLang="zh-CN" dirty="0" err="1"/>
              <a:t>lattice.bmad</a:t>
            </a:r>
            <a:r>
              <a:rPr lang="zh-CN" altLang="en-US" dirty="0"/>
              <a:t>后直接给出结果，</a:t>
            </a:r>
            <a:r>
              <a:rPr lang="en-US" altLang="zh-CN" dirty="0"/>
              <a:t>bare lattice</a:t>
            </a:r>
            <a:r>
              <a:rPr lang="zh-CN" altLang="en-US" dirty="0"/>
              <a:t>只有水平色散函数</a:t>
            </a:r>
          </a:p>
        </p:txBody>
      </p:sp>
      <p:pic>
        <p:nvPicPr>
          <p:cNvPr id="4" name="图片 3">
            <a:extLst>
              <a:ext uri="{FF2B5EF4-FFF2-40B4-BE49-F238E27FC236}">
                <a16:creationId xmlns:a16="http://schemas.microsoft.com/office/drawing/2014/main" id="{70A2AD43-6420-5D9F-AB72-DF7F74A659B8}"/>
              </a:ext>
            </a:extLst>
          </p:cNvPr>
          <p:cNvPicPr>
            <a:picLocks noChangeAspect="1"/>
          </p:cNvPicPr>
          <p:nvPr/>
        </p:nvPicPr>
        <p:blipFill>
          <a:blip r:embed="rId2"/>
          <a:stretch>
            <a:fillRect/>
          </a:stretch>
        </p:blipFill>
        <p:spPr>
          <a:xfrm>
            <a:off x="1213663" y="2079812"/>
            <a:ext cx="5745000" cy="4294094"/>
          </a:xfrm>
          <a:prstGeom prst="rect">
            <a:avLst/>
          </a:prstGeom>
        </p:spPr>
      </p:pic>
      <p:sp>
        <p:nvSpPr>
          <p:cNvPr id="2" name="文本框 1">
            <a:extLst>
              <a:ext uri="{FF2B5EF4-FFF2-40B4-BE49-F238E27FC236}">
                <a16:creationId xmlns:a16="http://schemas.microsoft.com/office/drawing/2014/main" id="{60E9C755-EFE7-B54B-DEB6-B317A066A0E3}"/>
              </a:ext>
            </a:extLst>
          </p:cNvPr>
          <p:cNvSpPr txBox="1"/>
          <p:nvPr/>
        </p:nvSpPr>
        <p:spPr>
          <a:xfrm>
            <a:off x="8023410" y="2572869"/>
            <a:ext cx="3532095" cy="2585323"/>
          </a:xfrm>
          <a:prstGeom prst="rect">
            <a:avLst/>
          </a:prstGeom>
          <a:noFill/>
        </p:spPr>
        <p:txBody>
          <a:bodyPr wrap="square" rtlCol="0">
            <a:spAutoFit/>
          </a:bodyPr>
          <a:lstStyle/>
          <a:p>
            <a:r>
              <a:rPr lang="zh-CN" altLang="en-US" dirty="0"/>
              <a:t>水平色散函数较大的地方：</a:t>
            </a:r>
            <a:endParaRPr lang="en-US" altLang="zh-CN" dirty="0"/>
          </a:p>
          <a:p>
            <a:r>
              <a:rPr lang="en-US" altLang="zh-CN" dirty="0"/>
              <a:t>R3OQ16    1.744</a:t>
            </a:r>
          </a:p>
          <a:p>
            <a:r>
              <a:rPr lang="en-US" altLang="zh-CN" dirty="0"/>
              <a:t>R3OQ08    1.717</a:t>
            </a:r>
          </a:p>
          <a:p>
            <a:r>
              <a:rPr lang="en-US" altLang="zh-CN" dirty="0"/>
              <a:t>R3OQ14    1.036</a:t>
            </a:r>
          </a:p>
          <a:p>
            <a:r>
              <a:rPr lang="en-US" altLang="zh-CN" dirty="0"/>
              <a:t>R2OQ10    1.168</a:t>
            </a:r>
            <a:r>
              <a:rPr lang="zh-CN" altLang="en-US" dirty="0"/>
              <a:t>    </a:t>
            </a:r>
            <a:endParaRPr lang="en-US" altLang="zh-CN" dirty="0"/>
          </a:p>
          <a:p>
            <a:r>
              <a:rPr lang="en-US" altLang="zh-CN" dirty="0"/>
              <a:t>R1OQ08    1.756</a:t>
            </a:r>
          </a:p>
          <a:p>
            <a:r>
              <a:rPr lang="en-US" altLang="zh-CN" dirty="0"/>
              <a:t>R4OQ08    1.703</a:t>
            </a:r>
          </a:p>
          <a:p>
            <a:r>
              <a:rPr lang="en-US" altLang="zh-CN" dirty="0"/>
              <a:t>R4OQ06    1.706</a:t>
            </a:r>
          </a:p>
          <a:p>
            <a:endParaRPr lang="zh-CN" altLang="en-US" dirty="0"/>
          </a:p>
        </p:txBody>
      </p:sp>
    </p:spTree>
    <p:extLst>
      <p:ext uri="{BB962C8B-B14F-4D97-AF65-F5344CB8AC3E}">
        <p14:creationId xmlns:p14="http://schemas.microsoft.com/office/powerpoint/2010/main" val="9956074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id="{E36C5E23-2473-CF2F-4535-F2895B7BC542}"/>
              </a:ext>
            </a:extLst>
          </p:cNvPr>
          <p:cNvSpPr>
            <a:spLocks noGrp="1"/>
          </p:cNvSpPr>
          <p:nvPr>
            <p:ph idx="1"/>
          </p:nvPr>
        </p:nvSpPr>
        <p:spPr>
          <a:xfrm>
            <a:off x="838200" y="519952"/>
            <a:ext cx="10515600" cy="6104965"/>
          </a:xfrm>
        </p:spPr>
        <p:txBody>
          <a:bodyPr/>
          <a:lstStyle/>
          <a:p>
            <a:r>
              <a:rPr lang="zh-CN" altLang="en-US" dirty="0"/>
              <a:t>横向孔径小，色散大的地方，孔径限制的动量接受度是偏小的。</a:t>
            </a:r>
            <a:endParaRPr lang="en-US" altLang="zh-CN" dirty="0"/>
          </a:p>
          <a:p>
            <a:r>
              <a:rPr lang="zh-CN" altLang="en-US" dirty="0"/>
              <a:t>目前使用的是裸</a:t>
            </a:r>
            <a:r>
              <a:rPr lang="en-US" altLang="zh-CN" dirty="0"/>
              <a:t>lattice</a:t>
            </a:r>
            <a:r>
              <a:rPr lang="zh-CN" altLang="en-US" dirty="0"/>
              <a:t>，垂直色散为</a:t>
            </a:r>
            <a:r>
              <a:rPr lang="en-US" altLang="zh-CN" dirty="0"/>
              <a:t>0</a:t>
            </a:r>
            <a:r>
              <a:rPr lang="zh-CN" altLang="en-US" dirty="0"/>
              <a:t>，因此下面考虑水平物理空径与水平色散函数的比值</a:t>
            </a:r>
            <a:r>
              <a:rPr lang="en-US" altLang="zh-CN" dirty="0"/>
              <a:t>,</a:t>
            </a:r>
            <a:r>
              <a:rPr lang="zh-CN" altLang="en-US" dirty="0"/>
              <a:t>绝对值越小越好。</a:t>
            </a:r>
            <a:endParaRPr lang="en-US" altLang="zh-CN" dirty="0"/>
          </a:p>
          <a:p>
            <a:endParaRPr lang="en-US" altLang="zh-CN" dirty="0"/>
          </a:p>
          <a:p>
            <a:endParaRPr lang="en-US" altLang="zh-CN" dirty="0"/>
          </a:p>
          <a:p>
            <a:endParaRPr lang="en-US" altLang="zh-CN" dirty="0"/>
          </a:p>
          <a:p>
            <a:endParaRPr lang="en-US" altLang="zh-CN" dirty="0"/>
          </a:p>
          <a:p>
            <a:endParaRPr lang="en-US" altLang="zh-CN" dirty="0"/>
          </a:p>
        </p:txBody>
      </p:sp>
      <p:pic>
        <p:nvPicPr>
          <p:cNvPr id="5" name="图片 4">
            <a:extLst>
              <a:ext uri="{FF2B5EF4-FFF2-40B4-BE49-F238E27FC236}">
                <a16:creationId xmlns:a16="http://schemas.microsoft.com/office/drawing/2014/main" id="{662DA3A3-6362-95BC-5B14-B76C9E78AF8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4452" y="2017057"/>
            <a:ext cx="4147670" cy="3110753"/>
          </a:xfrm>
          <a:prstGeom prst="rect">
            <a:avLst/>
          </a:prstGeom>
        </p:spPr>
      </p:pic>
      <p:pic>
        <p:nvPicPr>
          <p:cNvPr id="4" name="图片 3">
            <a:extLst>
              <a:ext uri="{FF2B5EF4-FFF2-40B4-BE49-F238E27FC236}">
                <a16:creationId xmlns:a16="http://schemas.microsoft.com/office/drawing/2014/main" id="{47B9AE83-F741-0C59-8104-0EB4E98658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49433" y="2017057"/>
            <a:ext cx="4147056" cy="3110292"/>
          </a:xfrm>
          <a:prstGeom prst="rect">
            <a:avLst/>
          </a:prstGeom>
        </p:spPr>
      </p:pic>
      <p:sp>
        <p:nvSpPr>
          <p:cNvPr id="2" name="文本框 1">
            <a:extLst>
              <a:ext uri="{FF2B5EF4-FFF2-40B4-BE49-F238E27FC236}">
                <a16:creationId xmlns:a16="http://schemas.microsoft.com/office/drawing/2014/main" id="{78B7B811-4AC5-D13B-7905-4DD67179ED0D}"/>
              </a:ext>
            </a:extLst>
          </p:cNvPr>
          <p:cNvSpPr txBox="1"/>
          <p:nvPr/>
        </p:nvSpPr>
        <p:spPr>
          <a:xfrm>
            <a:off x="1156447" y="5549153"/>
            <a:ext cx="9439835" cy="646331"/>
          </a:xfrm>
          <a:prstGeom prst="rect">
            <a:avLst/>
          </a:prstGeom>
          <a:noFill/>
        </p:spPr>
        <p:txBody>
          <a:bodyPr wrap="square" rtlCol="0">
            <a:spAutoFit/>
          </a:bodyPr>
          <a:lstStyle/>
          <a:p>
            <a:r>
              <a:rPr lang="zh-CN" altLang="en-US" dirty="0"/>
              <a:t>后续准备计算物理孔径决定的局域动量接受度，修正目前由平均动量接受度计算出的托歇克寿命。</a:t>
            </a:r>
          </a:p>
        </p:txBody>
      </p:sp>
      <p:sp>
        <p:nvSpPr>
          <p:cNvPr id="6" name="文本框 5">
            <a:extLst>
              <a:ext uri="{FF2B5EF4-FFF2-40B4-BE49-F238E27FC236}">
                <a16:creationId xmlns:a16="http://schemas.microsoft.com/office/drawing/2014/main" id="{B2DD4215-EA81-C3ED-91CD-126D83C50CCB}"/>
              </a:ext>
            </a:extLst>
          </p:cNvPr>
          <p:cNvSpPr txBox="1"/>
          <p:nvPr/>
        </p:nvSpPr>
        <p:spPr>
          <a:xfrm>
            <a:off x="2863017" y="5037260"/>
            <a:ext cx="710540" cy="369332"/>
          </a:xfrm>
          <a:prstGeom prst="rect">
            <a:avLst/>
          </a:prstGeom>
          <a:noFill/>
        </p:spPr>
        <p:txBody>
          <a:bodyPr wrap="square" rtlCol="0">
            <a:spAutoFit/>
          </a:bodyPr>
          <a:lstStyle/>
          <a:p>
            <a:r>
              <a:rPr lang="zh-CN" altLang="en-US" dirty="0"/>
              <a:t>全环</a:t>
            </a:r>
          </a:p>
        </p:txBody>
      </p:sp>
      <p:sp>
        <p:nvSpPr>
          <p:cNvPr id="8" name="文本框 7">
            <a:extLst>
              <a:ext uri="{FF2B5EF4-FFF2-40B4-BE49-F238E27FC236}">
                <a16:creationId xmlns:a16="http://schemas.microsoft.com/office/drawing/2014/main" id="{ABD83F88-79A3-1297-EFFE-4F817DA137F6}"/>
              </a:ext>
            </a:extLst>
          </p:cNvPr>
          <p:cNvSpPr txBox="1"/>
          <p:nvPr/>
        </p:nvSpPr>
        <p:spPr>
          <a:xfrm>
            <a:off x="7306939" y="5043538"/>
            <a:ext cx="2850777" cy="369332"/>
          </a:xfrm>
          <a:prstGeom prst="rect">
            <a:avLst/>
          </a:prstGeom>
          <a:noFill/>
        </p:spPr>
        <p:txBody>
          <a:bodyPr wrap="square" rtlCol="0">
            <a:spAutoFit/>
          </a:bodyPr>
          <a:lstStyle/>
          <a:p>
            <a:r>
              <a:rPr lang="zh-CN" altLang="en-US" dirty="0"/>
              <a:t>去掉对撞点附近的结果</a:t>
            </a:r>
          </a:p>
        </p:txBody>
      </p:sp>
    </p:spTree>
    <p:extLst>
      <p:ext uri="{BB962C8B-B14F-4D97-AF65-F5344CB8AC3E}">
        <p14:creationId xmlns:p14="http://schemas.microsoft.com/office/powerpoint/2010/main" val="2824554868"/>
      </p:ext>
    </p:extLst>
  </p:cSld>
  <p:clrMapOvr>
    <a:masterClrMapping/>
  </p:clrMapOvr>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482</TotalTime>
  <Words>635</Words>
  <Application>Microsoft Office PowerPoint</Application>
  <PresentationFormat>宽屏</PresentationFormat>
  <Paragraphs>59</Paragraphs>
  <Slides>18</Slides>
  <Notes>0</Notes>
  <HiddenSlides>0</HiddenSlides>
  <MMClips>0</MMClips>
  <ScaleCrop>false</ScaleCrop>
  <HeadingPairs>
    <vt:vector size="6" baseType="variant">
      <vt:variant>
        <vt:lpstr>已用的字体</vt:lpstr>
      </vt:variant>
      <vt:variant>
        <vt:i4>4</vt:i4>
      </vt:variant>
      <vt:variant>
        <vt:lpstr>主题</vt:lpstr>
      </vt:variant>
      <vt:variant>
        <vt:i4>1</vt:i4>
      </vt:variant>
      <vt:variant>
        <vt:lpstr>幻灯片标题</vt:lpstr>
      </vt:variant>
      <vt:variant>
        <vt:i4>18</vt:i4>
      </vt:variant>
    </vt:vector>
  </HeadingPairs>
  <TitlesOfParts>
    <vt:vector size="23" baseType="lpstr">
      <vt:lpstr>等线</vt:lpstr>
      <vt:lpstr>等线 Light</vt:lpstr>
      <vt:lpstr>Arial</vt:lpstr>
      <vt:lpstr>Cambria Math</vt:lpstr>
      <vt:lpstr>Office 主题​​</vt:lpstr>
      <vt:lpstr>More discussion about the RSD experiment data</vt:lpstr>
      <vt:lpstr>一.后续的束流损失数据处理</vt:lpstr>
      <vt:lpstr>PowerPoint 演示文稿</vt:lpstr>
      <vt:lpstr>PowerPoint 演示文稿</vt:lpstr>
      <vt:lpstr>束流寿命</vt:lpstr>
      <vt:lpstr>二.物理孔径和色散</vt:lpstr>
      <vt:lpstr>PowerPoint 演示文稿</vt:lpstr>
      <vt:lpstr>PowerPoint 演示文稿</vt:lpstr>
      <vt:lpstr>PowerPoint 演示文稿</vt:lpstr>
      <vt:lpstr>在示波器余辉模式下的PMT信号观察</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Wen Jingda</dc:creator>
  <cp:lastModifiedBy>Wen Jingda</cp:lastModifiedBy>
  <cp:revision>17</cp:revision>
  <dcterms:created xsi:type="dcterms:W3CDTF">2022-11-13T06:27:35Z</dcterms:created>
  <dcterms:modified xsi:type="dcterms:W3CDTF">2022-11-15T04:25:08Z</dcterms:modified>
</cp:coreProperties>
</file>