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5670550"/>
  <p:notesSz cx="7559675" cy="1069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D9C924-344E-4D59-97E7-FC0CC44958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B05958-5541-49A2-AF42-213C8E808F4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E1D721-7645-4D55-AECD-2540170E75A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4FF397-C5D5-43CB-8C0A-50841F9BB56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F027AE-0830-497D-9105-9675AB20A22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E746EF-43EE-436F-A745-3975F5B0DC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541ED7-DED7-48DD-81E1-679E810948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C51564-E42E-4A96-8D28-142C649D188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C49859F-BD38-438B-9EE4-102E019AC68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C658F0-0385-40EA-B29C-6E18B2480E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235B54-028B-4F15-BBA5-E68F717749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68ABAF-CAE1-4469-9758-988D8F538FA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8131B7-7748-4E08-9DE2-4BAB36149E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061CDD-4DC1-48ED-B6AC-E0635EEFB7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4C7C6B4-068F-4F78-86E2-442C82F4F8B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C35167-D006-4A79-AC63-4457D65A0CE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961E40-5C78-4734-AF03-80C339DB631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39D02C-8347-499B-A430-A4AFE7CD5F3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1F55AC-1149-4DA8-A9B1-6E854C8D9B2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936C05-C6AF-41AD-A3C8-B0877FEF9A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17C0D6-2290-4AB0-922C-EF52FE8737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FB783A-8503-4D06-B633-2FB3ECEFB5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7ED4B8-3CBB-46F5-9966-BEE1CC9917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F06FA9-13E5-4B97-9CDD-8DC93A84AD3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sz="4400" b="0" strike="noStrike" spc="-1">
                <a:latin typeface="Arial"/>
              </a:rPr>
              <a:t>单击以编辑标题文本格式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200" b="0" strike="noStrike" spc="-1">
                <a:latin typeface="Arial"/>
              </a:rPr>
              <a:t>点击以编辑提纲文本格式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800" b="0" strike="noStrike" spc="-1">
                <a:latin typeface="Arial"/>
              </a:rPr>
              <a:t>第二提纲级别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strike="noStrike" spc="-1">
                <a:latin typeface="Arial"/>
              </a:rPr>
              <a:t>第三提纲级别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000" b="0" strike="noStrike" spc="-1">
                <a:latin typeface="Arial"/>
              </a:rPr>
              <a:t>第四提纲级别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latin typeface="Arial"/>
              </a:rPr>
              <a:t>第五提纲级别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latin typeface="Arial"/>
              </a:rPr>
              <a:t>第六提纲级别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latin typeface="Arial"/>
              </a:rPr>
              <a:t>第七提纲级别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&lt;日期/时间&gt;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&lt;页脚&gt;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42AE24E-843E-4724-A07A-08869AF3933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zh-CN" sz="4400" b="0" strike="noStrike" spc="-1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lang="en-US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zh-CN" sz="2800" b="0" strike="noStrike" spc="-1">
                <a:solidFill>
                  <a:srgbClr val="000000"/>
                </a:solidFill>
                <a:latin typeface="等线"/>
              </a:rPr>
              <a:t>单击此处编辑母版文本样式</a:t>
            </a: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zh-CN" sz="2400" b="0" strike="noStrike" spc="-1">
                <a:solidFill>
                  <a:srgbClr val="000000"/>
                </a:solidFill>
                <a:latin typeface="等线"/>
              </a:rPr>
              <a:t>二级</a:t>
            </a:r>
            <a:endParaRPr lang="en-US" sz="2400" b="0" strike="noStrike" spc="-1">
              <a:solidFill>
                <a:srgbClr val="000000"/>
              </a:solidFill>
              <a:latin typeface="等线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zh-CN" sz="2000" b="0" strike="noStrike" spc="-1">
                <a:solidFill>
                  <a:srgbClr val="000000"/>
                </a:solidFill>
                <a:latin typeface="等线"/>
              </a:rPr>
              <a:t>三级</a:t>
            </a:r>
            <a:endParaRPr lang="en-US" sz="2000" b="0" strike="noStrike" spc="-1">
              <a:solidFill>
                <a:srgbClr val="000000"/>
              </a:solidFill>
              <a:latin typeface="等线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等线"/>
              </a:rPr>
              <a:t>四级</a:t>
            </a:r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等线"/>
              </a:rPr>
              <a:t>五级</a:t>
            </a:r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等线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等线"/>
              </a:rPr>
              <a:t>&lt;日期/时间&gt;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338640" y="5255280"/>
            <a:ext cx="340164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&lt;页脚&gt;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118640" y="5255280"/>
            <a:ext cx="226764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等线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6026537-D466-46A5-B267-334BFEE022D2}" type="slidenum">
              <a:rPr lang="en-US" sz="1200" b="0" strike="noStrike" spc="-1">
                <a:solidFill>
                  <a:srgbClr val="8B8B8B"/>
                </a:solidFill>
                <a:latin typeface="等线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492" y="641075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800" b="0" strike="noStrike" spc="-1" dirty="0">
                <a:latin typeface="Arial"/>
              </a:rPr>
              <a:t>Test progress</a:t>
            </a:r>
          </a:p>
          <a:p>
            <a:pPr algn="ctr">
              <a:buNone/>
            </a:pPr>
            <a:endParaRPr lang="en-US" sz="2100" b="0" strike="noStrike" spc="-1" dirty="0">
              <a:latin typeface="Arial"/>
            </a:endParaRPr>
          </a:p>
          <a:p>
            <a:pPr algn="ctr">
              <a:buNone/>
            </a:pPr>
            <a:r>
              <a:rPr lang="en-US" sz="2200" b="0" strike="noStrike" spc="-1" dirty="0">
                <a:latin typeface="Arial"/>
              </a:rPr>
              <a:t>Jia Zhou, Tianya Wu, </a:t>
            </a:r>
            <a:r>
              <a:rPr lang="en-US" sz="2200" b="0" strike="noStrike" spc="-1" dirty="0" err="1">
                <a:latin typeface="Arial"/>
              </a:rPr>
              <a:t>Ziyue</a:t>
            </a:r>
            <a:r>
              <a:rPr lang="en-US" sz="2200" b="0" strike="noStrike" spc="-1">
                <a:latin typeface="Arial"/>
              </a:rPr>
              <a:t> Yan </a:t>
            </a:r>
            <a:endParaRPr lang="en-US" sz="2200" b="0" strike="noStrike" spc="-1" dirty="0">
              <a:latin typeface="Arial"/>
            </a:endParaRPr>
          </a:p>
          <a:p>
            <a:pPr algn="ctr">
              <a:buNone/>
            </a:pPr>
            <a:endParaRPr lang="en-US" sz="3200" b="0" strike="noStrike" spc="-1" dirty="0">
              <a:latin typeface="Arial"/>
            </a:endParaRPr>
          </a:p>
          <a:p>
            <a:pPr algn="ctr">
              <a:buNone/>
            </a:pPr>
            <a:r>
              <a:rPr lang="en-US" sz="2100" b="0" strike="noStrike" spc="-1" dirty="0">
                <a:latin typeface="Arial"/>
              </a:rPr>
              <a:t>2022.11.17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 dirty="0">
                <a:latin typeface="Arial"/>
              </a:rPr>
              <a:t>Beam test </a:t>
            </a:r>
            <a:r>
              <a:rPr lang="en-US" altLang="zh-CN" sz="4400" b="0" strike="noStrike" spc="-1" dirty="0">
                <a:latin typeface="Arial"/>
              </a:rPr>
              <a:t>s</a:t>
            </a:r>
            <a:r>
              <a:rPr lang="en-US" sz="4400" b="0" strike="noStrike" spc="-1" dirty="0">
                <a:latin typeface="Arial"/>
              </a:rPr>
              <a:t>etup</a:t>
            </a:r>
          </a:p>
        </p:txBody>
      </p:sp>
      <p:pic>
        <p:nvPicPr>
          <p:cNvPr id="84" name="图片 83"/>
          <p:cNvPicPr/>
          <p:nvPr/>
        </p:nvPicPr>
        <p:blipFill>
          <a:blip r:embed="rId2"/>
          <a:stretch/>
        </p:blipFill>
        <p:spPr>
          <a:xfrm>
            <a:off x="720000" y="2700000"/>
            <a:ext cx="3290400" cy="2467440"/>
          </a:xfrm>
          <a:prstGeom prst="rect">
            <a:avLst/>
          </a:prstGeom>
          <a:ln w="0">
            <a:noFill/>
          </a:ln>
        </p:spPr>
      </p:pic>
      <p:pic>
        <p:nvPicPr>
          <p:cNvPr id="85" name="图片 84"/>
          <p:cNvPicPr/>
          <p:nvPr/>
        </p:nvPicPr>
        <p:blipFill>
          <a:blip r:embed="rId3"/>
          <a:stretch/>
        </p:blipFill>
        <p:spPr>
          <a:xfrm>
            <a:off x="4500000" y="1620000"/>
            <a:ext cx="2700000" cy="3600720"/>
          </a:xfrm>
          <a:prstGeom prst="rect">
            <a:avLst/>
          </a:prstGeom>
          <a:ln w="0">
            <a:noFill/>
          </a:ln>
        </p:spPr>
      </p:pic>
      <p:sp>
        <p:nvSpPr>
          <p:cNvPr id="86" name="文本框 85"/>
          <p:cNvSpPr txBox="1"/>
          <p:nvPr/>
        </p:nvSpPr>
        <p:spPr>
          <a:xfrm>
            <a:off x="498240" y="1481760"/>
            <a:ext cx="335376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latin typeface="Arial"/>
              </a:rPr>
              <a:t>IP : 192.168.10.30 (chip s1)</a:t>
            </a:r>
          </a:p>
          <a:p>
            <a:r>
              <a:rPr lang="en-US" sz="1800" b="0" strike="noStrike" spc="-1">
                <a:latin typeface="Arial"/>
              </a:rPr>
              <a:t>      192.168.10.29 (chip 8)</a:t>
            </a:r>
          </a:p>
          <a:p>
            <a:r>
              <a:rPr lang="en-US" sz="1800" b="0" strike="noStrike" spc="-1">
                <a:latin typeface="Arial"/>
              </a:rPr>
              <a:t>      192.168.10.31 (chip W9R2)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380000" y="2392920"/>
            <a:ext cx="2622240" cy="192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strike="noStrike" spc="-1">
                <a:latin typeface="Arial"/>
              </a:rPr>
              <a:t>21-layer steel plate </a:t>
            </a:r>
          </a:p>
          <a:p>
            <a:r>
              <a:rPr lang="zh-CN" sz="2200" b="0" strike="noStrike" spc="-1">
                <a:latin typeface="Arial"/>
              </a:rPr>
              <a:t>（</a:t>
            </a:r>
            <a:r>
              <a:rPr lang="en-US" sz="2200" b="0" strike="noStrike" spc="-1">
                <a:latin typeface="Arial"/>
              </a:rPr>
              <a:t>1mm/layer</a:t>
            </a:r>
            <a:r>
              <a:rPr lang="zh-CN" sz="2200" b="0" strike="noStrike" spc="-1">
                <a:latin typeface="Arial"/>
              </a:rPr>
              <a:t>）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2200" b="0" strike="noStrike" spc="-1">
                <a:latin typeface="Arial"/>
              </a:rPr>
              <a:t>3 layers of lead</a:t>
            </a:r>
          </a:p>
          <a:p>
            <a:r>
              <a:rPr lang="zh-CN" sz="2200" b="0" strike="noStrike" spc="-1">
                <a:latin typeface="Arial"/>
              </a:rPr>
              <a:t>（</a:t>
            </a:r>
            <a:r>
              <a:rPr lang="en-US" sz="2200" b="0" strike="noStrike" spc="-1">
                <a:latin typeface="Arial"/>
              </a:rPr>
              <a:t>1mm/layer</a:t>
            </a:r>
            <a:r>
              <a:rPr lang="zh-CN" sz="2200" b="0" strike="noStrike" spc="-1">
                <a:latin typeface="Arial"/>
              </a:rPr>
              <a:t>）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3 boards Hitmap</a:t>
            </a: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288360" y="117252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30 min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ITHR 96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Some pixels are masked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2mm * 4mm spot</a:t>
            </a:r>
          </a:p>
        </p:txBody>
      </p:sp>
      <p:pic>
        <p:nvPicPr>
          <p:cNvPr id="90" name="图片 89"/>
          <p:cNvPicPr/>
          <p:nvPr/>
        </p:nvPicPr>
        <p:blipFill>
          <a:blip r:embed="rId2"/>
          <a:stretch/>
        </p:blipFill>
        <p:spPr>
          <a:xfrm>
            <a:off x="137160" y="3240000"/>
            <a:ext cx="3102840" cy="1620000"/>
          </a:xfrm>
          <a:prstGeom prst="rect">
            <a:avLst/>
          </a:prstGeom>
          <a:ln w="0">
            <a:noFill/>
          </a:ln>
        </p:spPr>
      </p:pic>
      <p:pic>
        <p:nvPicPr>
          <p:cNvPr id="91" name="图片 90"/>
          <p:cNvPicPr/>
          <p:nvPr/>
        </p:nvPicPr>
        <p:blipFill>
          <a:blip r:embed="rId3"/>
          <a:stretch/>
        </p:blipFill>
        <p:spPr>
          <a:xfrm>
            <a:off x="3420000" y="3240000"/>
            <a:ext cx="3169800" cy="1563480"/>
          </a:xfrm>
          <a:prstGeom prst="rect">
            <a:avLst/>
          </a:prstGeom>
          <a:ln w="0">
            <a:noFill/>
          </a:ln>
        </p:spPr>
      </p:pic>
      <p:pic>
        <p:nvPicPr>
          <p:cNvPr id="92" name="图片 91"/>
          <p:cNvPicPr/>
          <p:nvPr/>
        </p:nvPicPr>
        <p:blipFill>
          <a:blip r:embed="rId4"/>
          <a:stretch/>
        </p:blipFill>
        <p:spPr>
          <a:xfrm>
            <a:off x="6840000" y="3240000"/>
            <a:ext cx="3172320" cy="1554840"/>
          </a:xfrm>
          <a:prstGeom prst="rect">
            <a:avLst/>
          </a:prstGeom>
          <a:ln w="0">
            <a:noFill/>
          </a:ln>
        </p:spPr>
      </p:pic>
      <p:sp>
        <p:nvSpPr>
          <p:cNvPr id="93" name="文本框 92"/>
          <p:cNvSpPr txBox="1"/>
          <p:nvPr/>
        </p:nvSpPr>
        <p:spPr>
          <a:xfrm>
            <a:off x="720000" y="4860000"/>
            <a:ext cx="242712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Front(50cm to source)</a:t>
            </a:r>
          </a:p>
          <a:p>
            <a:pPr algn="ctr">
              <a:buNone/>
            </a:pPr>
            <a:r>
              <a:rPr lang="en-US" sz="1800" b="0" strike="noStrike" spc="-1">
                <a:latin typeface="Arial"/>
              </a:rPr>
              <a:t>155.2MB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780000" y="4860000"/>
            <a:ext cx="2880000" cy="90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Middle(58cm to source)</a:t>
            </a:r>
          </a:p>
          <a:p>
            <a:pPr algn="ctr">
              <a:buNone/>
            </a:pPr>
            <a:r>
              <a:rPr lang="en-US" sz="1800" b="0" strike="noStrike" spc="-1">
                <a:latin typeface="Arial"/>
              </a:rPr>
              <a:t>53MB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7498800" y="4860000"/>
            <a:ext cx="24012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Back(66cm to source)</a:t>
            </a:r>
          </a:p>
          <a:p>
            <a:pPr algn="ctr">
              <a:buNone/>
            </a:pPr>
            <a:r>
              <a:rPr lang="en-US" sz="1800" b="0" strike="noStrike" spc="-1">
                <a:latin typeface="Arial"/>
              </a:rPr>
              <a:t>30.2MB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020000" y="2533680"/>
            <a:ext cx="29804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latin typeface="Arial"/>
              </a:rPr>
              <a:t>Average data rate: 125KB/s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To be solved</a:t>
            </a: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440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Repeat out the numbers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When Apulse, the stop command fails to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reset the timestamp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The first package header sometimes is lost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When multiple boards are configured in parallel,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they cannot be read</a:t>
            </a:r>
          </a:p>
        </p:txBody>
      </p:sp>
      <p:pic>
        <p:nvPicPr>
          <p:cNvPr id="99" name="图片 98"/>
          <p:cNvPicPr/>
          <p:nvPr/>
        </p:nvPicPr>
        <p:blipFill>
          <a:blip r:embed="rId2"/>
          <a:srcRect l="22884" r="3869" b="8"/>
          <a:stretch/>
        </p:blipFill>
        <p:spPr>
          <a:xfrm>
            <a:off x="7200360" y="1371600"/>
            <a:ext cx="2879640" cy="294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等线 Light"/>
              </a:rPr>
              <a:t>Flex readout</a:t>
            </a:r>
            <a:endParaRPr lang="en-US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92640" y="1509120"/>
            <a:ext cx="4942800" cy="359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等线"/>
              </a:rPr>
              <a:t>Examined the readout of two flex boards connected to the readout board(21 represents chip 5, 55 represents chip 7).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pic>
        <p:nvPicPr>
          <p:cNvPr id="102" name="图片 2"/>
          <p:cNvPicPr/>
          <p:nvPr/>
        </p:nvPicPr>
        <p:blipFill>
          <a:blip r:embed="rId2"/>
          <a:stretch/>
        </p:blipFill>
        <p:spPr>
          <a:xfrm>
            <a:off x="5700600" y="1503360"/>
            <a:ext cx="3368160" cy="386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等线 Light"/>
              </a:rPr>
              <a:t>Apulse fanout</a:t>
            </a:r>
            <a:endParaRPr lang="en-US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等线"/>
              </a:rPr>
              <a:t>For timestamp calibration, we need to do an apulse test before start the beam test.</a:t>
            </a: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等线"/>
              </a:rPr>
              <a:t>To avoid the inaccuracy caused by the gap between orders conducted by PC(the difference calculated as 0.6ms), an apulse fanout board is in need.                      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48360" y="216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THANKS</a:t>
            </a:r>
            <a:r>
              <a:rPr lang="zh-CN" sz="4400" b="0" strike="noStrike" spc="-1">
                <a:latin typeface="Arial"/>
              </a:rPr>
              <a:t>！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204</Words>
  <Application>Microsoft Office PowerPoint</Application>
  <PresentationFormat>自定义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Arial</vt:lpstr>
      <vt:lpstr>Symbol</vt:lpstr>
      <vt:lpstr>Times New Roman</vt:lpstr>
      <vt:lpstr>Wingdings</vt:lpstr>
      <vt:lpstr>Office Theme</vt:lpstr>
      <vt:lpstr>Office Theme</vt:lpstr>
      <vt:lpstr>PowerPoint 演示文稿</vt:lpstr>
      <vt:lpstr>Beam test setup</vt:lpstr>
      <vt:lpstr>3 boards Hitmap</vt:lpstr>
      <vt:lpstr>To be solved</vt:lpstr>
      <vt:lpstr>Flex readout</vt:lpstr>
      <vt:lpstr>Apulse fanout</vt:lpstr>
      <vt:lpstr>THANKS！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dc:description/>
  <cp:lastModifiedBy>周 佳</cp:lastModifiedBy>
  <cp:revision>4</cp:revision>
  <dcterms:created xsi:type="dcterms:W3CDTF">2022-11-17T10:29:47Z</dcterms:created>
  <dcterms:modified xsi:type="dcterms:W3CDTF">2022-11-17T06:09:30Z</dcterms:modified>
  <dc:language>zh-CN</dc:language>
</cp:coreProperties>
</file>