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</p:sldIdLst>
  <p:sldSz cx="12192000" cy="6858000"/>
  <p:notesSz cx="6858000" cy="9144000"/>
  <p:custDataLst>
    <p:tags r:id="rId10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99" d="100"/>
          <a:sy n="99" d="100"/>
        </p:scale>
        <p:origin x="84" y="582"/>
      </p:cViewPr>
      <p:guideLst>
        <p:guide orient="horz" pos="214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0" Type="http://schemas.openxmlformats.org/officeDocument/2006/relationships/tags" Target="tags/tag70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单击此处编辑母版副标题样式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单击此处编辑文本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400" y="1555200"/>
            <a:ext cx="5233077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  <p:custDataLst>
      <p:tags r:id="rId17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64.xml"/><Relationship Id="rId1" Type="http://schemas.openxmlformats.org/officeDocument/2006/relationships/tags" Target="../tags/tag63.xml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tags" Target="../tags/tag66.xml"/><Relationship Id="rId2" Type="http://schemas.openxmlformats.org/officeDocument/2006/relationships/image" Target="../media/image1.png"/><Relationship Id="rId1" Type="http://schemas.openxmlformats.org/officeDocument/2006/relationships/tags" Target="../tags/tag65.xml"/></Relationships>
</file>

<file path=ppt/slides/_rels/slide3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tags" Target="../tags/tag68.xml"/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tags" Target="../tags/tag67.xml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tags" Target="../tags/tag69.xml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/>
          <p:nvPr>
            <p:custDataLst>
              <p:tags r:id="rId1"/>
            </p:custDataLst>
          </p:nvPr>
        </p:nvGraphicFramePr>
        <p:xfrm>
          <a:off x="5080" y="1813560"/>
          <a:ext cx="12178665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8515"/>
                <a:gridCol w="1254125"/>
                <a:gridCol w="1246505"/>
                <a:gridCol w="959485"/>
                <a:gridCol w="985520"/>
                <a:gridCol w="773430"/>
                <a:gridCol w="932815"/>
                <a:gridCol w="1050925"/>
                <a:gridCol w="1040130"/>
                <a:gridCol w="1146810"/>
                <a:gridCol w="1075055"/>
                <a:gridCol w="895350"/>
              </a:tblGrid>
              <a:tr h="579120">
                <a:tc>
                  <a:txBody>
                    <a:bodyPr/>
                    <a:p>
                      <a:pPr algn="ctr">
                        <a:buNone/>
                      </a:pPr>
                      <a:endParaRPr lang="en-US" altLang="zh-CN" sz="1500" b="0"/>
                    </a:p>
                    <a:p>
                      <a:pPr algn="ctr">
                        <a:buNone/>
                      </a:pPr>
                      <a:r>
                        <a:rPr lang="en-US" altLang="zh-CN" sz="1500" b="0"/>
                        <a:t>Chip</a:t>
                      </a:r>
                      <a:endParaRPr lang="en-US" altLang="zh-CN" sz="1500" b="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500" b="0"/>
                        <a:t>1.8A resistance[Ω]</a:t>
                      </a:r>
                      <a:endParaRPr lang="en-US" altLang="zh-CN" sz="1500" b="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500" b="0"/>
                        <a:t>1.8D </a:t>
                      </a:r>
                      <a:r>
                        <a:rPr lang="en-US" altLang="zh-CN" sz="1500" b="0">
                          <a:sym typeface="+mn-ea"/>
                        </a:rPr>
                        <a:t>resistance[Ω]</a:t>
                      </a:r>
                      <a:endParaRPr lang="en-US" altLang="zh-CN" sz="1500" b="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500" b="0"/>
                        <a:t>1.8A current[A]</a:t>
                      </a:r>
                      <a:endParaRPr lang="en-US" altLang="zh-CN" sz="1500" b="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500" b="0">
                          <a:sym typeface="+mn-ea"/>
                        </a:rPr>
                        <a:t>1.8D current[A]</a:t>
                      </a:r>
                      <a:endParaRPr lang="en-US" altLang="zh-CN" sz="1500" b="0">
                        <a:sym typeface="+mn-ea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en-US" altLang="zh-CN" sz="1500" b="0"/>
                    </a:p>
                    <a:p>
                      <a:pPr algn="ctr">
                        <a:buNone/>
                      </a:pPr>
                      <a:r>
                        <a:rPr lang="en-US" altLang="zh-CN" sz="1500" b="0"/>
                        <a:t>VBG[V]</a:t>
                      </a:r>
                      <a:endParaRPr lang="en-US" altLang="zh-CN" sz="1500" b="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en-US" altLang="zh-CN" sz="1500" b="0"/>
                    </a:p>
                    <a:p>
                      <a:pPr algn="ctr">
                        <a:buNone/>
                      </a:pPr>
                      <a:r>
                        <a:rPr lang="en-US" altLang="zh-CN" sz="1500" b="0"/>
                        <a:t>VCLIP[V]</a:t>
                      </a:r>
                      <a:endParaRPr lang="en-US" altLang="zh-CN" sz="1500" b="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en-US" altLang="zh-CN" sz="1500" b="0"/>
                    </a:p>
                    <a:p>
                      <a:pPr algn="ctr">
                        <a:buNone/>
                      </a:pPr>
                      <a:r>
                        <a:rPr lang="en-US" altLang="zh-CN" sz="1500" b="0"/>
                        <a:t>VCASP[V]</a:t>
                      </a:r>
                      <a:endParaRPr lang="en-US" altLang="zh-CN" sz="1500" b="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en-US" altLang="zh-CN" sz="1500" b="0"/>
                    </a:p>
                    <a:p>
                      <a:pPr algn="ctr">
                        <a:buNone/>
                      </a:pPr>
                      <a:r>
                        <a:rPr lang="en-US" altLang="zh-CN" sz="1500" b="0"/>
                        <a:t>VCASN[V]</a:t>
                      </a:r>
                      <a:endParaRPr lang="en-US" altLang="zh-CN" sz="1500" b="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en-US" altLang="zh-CN" sz="1500" b="0"/>
                    </a:p>
                    <a:p>
                      <a:pPr algn="ctr">
                        <a:buNone/>
                      </a:pPr>
                      <a:r>
                        <a:rPr lang="en-US" altLang="zh-CN" sz="1500" b="0"/>
                        <a:t>VCASN2[V]</a:t>
                      </a:r>
                      <a:endParaRPr lang="en-US" altLang="zh-CN" sz="1500" b="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 altLang="zh-CN" sz="1500" b="0"/>
                    </a:p>
                    <a:p>
                      <a:pPr>
                        <a:buNone/>
                      </a:pPr>
                      <a:r>
                        <a:rPr lang="en-US" altLang="zh-CN" sz="1500" b="0"/>
                        <a:t>VH VL VR</a:t>
                      </a:r>
                      <a:endParaRPr lang="en-US" altLang="zh-CN" sz="1500" b="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 altLang="zh-CN" sz="1500" b="0"/>
                    </a:p>
                    <a:p>
                      <a:pPr>
                        <a:buNone/>
                      </a:pPr>
                      <a:r>
                        <a:rPr lang="en-US" altLang="zh-CN" sz="1500" b="0"/>
                        <a:t>Problem</a:t>
                      </a:r>
                      <a:endParaRPr lang="en-US" altLang="zh-CN" sz="1500" b="0"/>
                    </a:p>
                  </a:txBody>
                  <a:tcPr/>
                </a:tc>
              </a:tr>
              <a:tr h="38100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500"/>
                        <a:t>W9R3</a:t>
                      </a:r>
                      <a:endParaRPr lang="en-US" altLang="zh-CN" sz="15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500"/>
                        <a:t>32.62k</a:t>
                      </a:r>
                      <a:endParaRPr lang="en-US" altLang="zh-CN" sz="15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500"/>
                        <a:t>4.447k</a:t>
                      </a:r>
                      <a:endParaRPr lang="en-US" altLang="zh-CN" sz="15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500"/>
                        <a:t>0.049</a:t>
                      </a:r>
                      <a:endParaRPr lang="en-US" altLang="zh-CN" sz="15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500"/>
                        <a:t>0.152</a:t>
                      </a:r>
                      <a:endParaRPr lang="en-US" altLang="zh-CN" sz="15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500"/>
                        <a:t>0.748</a:t>
                      </a:r>
                      <a:endParaRPr lang="en-US" altLang="zh-CN" sz="15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500"/>
                        <a:t>0.082</a:t>
                      </a:r>
                      <a:endParaRPr lang="en-US" altLang="zh-CN" sz="15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500"/>
                        <a:t>0.03</a:t>
                      </a:r>
                      <a:endParaRPr lang="en-US" altLang="zh-CN" sz="15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500"/>
                        <a:t>0.516</a:t>
                      </a:r>
                      <a:endParaRPr lang="en-US" altLang="zh-CN" sz="15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500"/>
                        <a:t>0.555</a:t>
                      </a:r>
                      <a:endParaRPr lang="en-US" altLang="zh-CN" sz="15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500"/>
                        <a:t>normal</a:t>
                      </a:r>
                      <a:endParaRPr lang="en-US" altLang="zh-CN" sz="15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500"/>
                    </a:p>
                  </a:txBody>
                  <a:tcPr/>
                </a:tc>
              </a:tr>
              <a:tr h="38100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500"/>
                        <a:t>W9R4</a:t>
                      </a:r>
                      <a:endParaRPr lang="en-US" altLang="zh-CN" sz="15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500"/>
                        <a:t>4.625k</a:t>
                      </a:r>
                      <a:endParaRPr lang="en-US" altLang="zh-CN" sz="15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500"/>
                        <a:t>4.769k</a:t>
                      </a:r>
                      <a:endParaRPr lang="en-US" altLang="zh-CN" sz="15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500"/>
                        <a:t>0.049</a:t>
                      </a:r>
                      <a:endParaRPr lang="en-US" altLang="zh-CN" sz="15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500"/>
                        <a:t>0.149</a:t>
                      </a:r>
                      <a:endParaRPr lang="en-US" altLang="zh-CN" sz="15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500"/>
                        <a:t>0.755</a:t>
                      </a:r>
                      <a:endParaRPr lang="en-US" altLang="zh-CN" sz="15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500"/>
                        <a:t>0.02</a:t>
                      </a:r>
                      <a:endParaRPr lang="en-US" altLang="zh-CN" sz="15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500"/>
                        <a:t>0.086</a:t>
                      </a:r>
                      <a:endParaRPr lang="en-US" altLang="zh-CN" sz="15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500"/>
                        <a:t>0.528</a:t>
                      </a:r>
                      <a:endParaRPr lang="en-US" altLang="zh-CN" sz="15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500"/>
                        <a:t>0.56</a:t>
                      </a:r>
                      <a:endParaRPr lang="en-US" altLang="zh-CN" sz="15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500">
                          <a:sym typeface="+mn-ea"/>
                        </a:rPr>
                        <a:t>normal</a:t>
                      </a:r>
                      <a:endParaRPr lang="zh-CN" altLang="en-US" sz="15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500"/>
                    </a:p>
                  </a:txBody>
                  <a:tcPr/>
                </a:tc>
              </a:tr>
              <a:tr h="38100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500"/>
                        <a:t>W9R5</a:t>
                      </a:r>
                      <a:endParaRPr lang="en-US" altLang="zh-CN" sz="15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500"/>
                        <a:t>33.03k</a:t>
                      </a:r>
                      <a:endParaRPr lang="en-US" altLang="zh-CN" sz="15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500"/>
                        <a:t>4.418k</a:t>
                      </a:r>
                      <a:endParaRPr lang="en-US" altLang="zh-CN" sz="15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500"/>
                        <a:t>0.069</a:t>
                      </a:r>
                      <a:endParaRPr lang="en-US" altLang="zh-CN" sz="15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500"/>
                        <a:t>0.146</a:t>
                      </a:r>
                      <a:endParaRPr lang="en-US" altLang="zh-CN" sz="15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500"/>
                        <a:t>0.742</a:t>
                      </a:r>
                      <a:endParaRPr lang="en-US" altLang="zh-CN" sz="15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5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5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5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5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50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altLang="zh-CN" sz="150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500">
                          <a:solidFill>
                            <a:srgbClr val="FF0000"/>
                          </a:solidFill>
                        </a:rPr>
                        <a:t>DAC</a:t>
                      </a:r>
                      <a:endParaRPr lang="en-US" altLang="zh-CN" sz="150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500"/>
                        <a:t>W9R6</a:t>
                      </a:r>
                      <a:endParaRPr lang="en-US" altLang="zh-CN" sz="15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500"/>
                        <a:t>32.88k</a:t>
                      </a:r>
                      <a:endParaRPr lang="en-US" altLang="zh-CN" sz="15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500"/>
                        <a:t>4.254k</a:t>
                      </a:r>
                      <a:endParaRPr lang="en-US" altLang="zh-CN" sz="15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500"/>
                        <a:t>0.046</a:t>
                      </a:r>
                      <a:endParaRPr lang="en-US" altLang="zh-CN" sz="15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500"/>
                        <a:t>0.148</a:t>
                      </a:r>
                      <a:endParaRPr lang="en-US" altLang="zh-CN" sz="15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500"/>
                        <a:t>0.74</a:t>
                      </a:r>
                      <a:endParaRPr lang="en-US" altLang="zh-CN" sz="15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500"/>
                        <a:t>0.02</a:t>
                      </a:r>
                      <a:endParaRPr lang="en-US" altLang="zh-CN" sz="15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500"/>
                        <a:t>0.098</a:t>
                      </a:r>
                      <a:endParaRPr lang="en-US" altLang="zh-CN" sz="15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500"/>
                        <a:t>0.491</a:t>
                      </a:r>
                      <a:endParaRPr lang="en-US" altLang="zh-CN" sz="15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500"/>
                        <a:t>0.522</a:t>
                      </a:r>
                      <a:endParaRPr lang="en-US" altLang="zh-CN" sz="15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500">
                          <a:sym typeface="+mn-ea"/>
                        </a:rPr>
                        <a:t>normal</a:t>
                      </a:r>
                      <a:endParaRPr lang="zh-CN" altLang="en-US" sz="15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500"/>
                    </a:p>
                  </a:txBody>
                  <a:tcPr/>
                </a:tc>
              </a:tr>
              <a:tr h="38100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500"/>
                        <a:t>W2R10</a:t>
                      </a:r>
                      <a:endParaRPr lang="en-US" altLang="zh-CN" sz="15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500"/>
                        <a:t>12.28k</a:t>
                      </a:r>
                      <a:endParaRPr lang="en-US" altLang="zh-CN" sz="15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500"/>
                        <a:t>1.5</a:t>
                      </a:r>
                      <a:endParaRPr lang="en-US" altLang="zh-CN" sz="15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500"/>
                        <a:t>0.05</a:t>
                      </a:r>
                      <a:endParaRPr lang="en-US" altLang="zh-CN" sz="15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500"/>
                        <a:t>0.148</a:t>
                      </a:r>
                      <a:endParaRPr lang="en-US" altLang="zh-CN" sz="15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500"/>
                        <a:t>0.765</a:t>
                      </a:r>
                      <a:endParaRPr lang="en-US" altLang="zh-CN" sz="15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500"/>
                        <a:t>0.02</a:t>
                      </a:r>
                      <a:endParaRPr lang="en-US" altLang="zh-CN" sz="15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500"/>
                        <a:t>0.03</a:t>
                      </a:r>
                      <a:endParaRPr lang="en-US" altLang="zh-CN" sz="15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500"/>
                        <a:t>0.537</a:t>
                      </a:r>
                      <a:endParaRPr lang="en-US" altLang="zh-CN" sz="15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500"/>
                        <a:t>0.575</a:t>
                      </a:r>
                      <a:endParaRPr lang="en-US" altLang="zh-CN" sz="15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500">
                          <a:sym typeface="+mn-ea"/>
                        </a:rPr>
                        <a:t>normal</a:t>
                      </a:r>
                      <a:endParaRPr lang="zh-CN" altLang="en-US" sz="15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500"/>
                    </a:p>
                  </a:txBody>
                  <a:tcPr/>
                </a:tc>
              </a:tr>
              <a:tr h="38100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500"/>
                        <a:t>W2R18</a:t>
                      </a:r>
                      <a:endParaRPr lang="en-US" altLang="zh-CN" sz="15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500"/>
                        <a:t>33.02k</a:t>
                      </a:r>
                      <a:endParaRPr lang="en-US" altLang="zh-CN" sz="15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500"/>
                        <a:t>4.529k</a:t>
                      </a:r>
                      <a:endParaRPr lang="en-US" altLang="zh-CN" sz="15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5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5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5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5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5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5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5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en-US" altLang="zh-CN" sz="15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500">
                          <a:solidFill>
                            <a:srgbClr val="FF0000"/>
                          </a:solidFill>
                        </a:rPr>
                        <a:t>short circuit</a:t>
                      </a:r>
                      <a:endParaRPr lang="en-US" altLang="zh-CN" sz="150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500"/>
                        <a:t>W2R19</a:t>
                      </a:r>
                      <a:endParaRPr lang="en-US" altLang="zh-CN" sz="15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500"/>
                        <a:t>33.18k</a:t>
                      </a:r>
                      <a:endParaRPr lang="en-US" altLang="zh-CN" sz="15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500"/>
                        <a:t>4.288k</a:t>
                      </a:r>
                      <a:endParaRPr lang="en-US" altLang="zh-CN" sz="15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500"/>
                        <a:t>0.037</a:t>
                      </a:r>
                      <a:endParaRPr lang="en-US" altLang="zh-CN" sz="15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500"/>
                        <a:t>0.153</a:t>
                      </a:r>
                      <a:endParaRPr lang="en-US" altLang="zh-CN" sz="15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500"/>
                        <a:t>0.743</a:t>
                      </a:r>
                      <a:endParaRPr lang="en-US" altLang="zh-CN" sz="15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500"/>
                        <a:t>0.02</a:t>
                      </a:r>
                      <a:endParaRPr lang="en-US" altLang="zh-CN" sz="15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500"/>
                        <a:t>0.03</a:t>
                      </a:r>
                      <a:endParaRPr lang="en-US" altLang="zh-CN" sz="15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500"/>
                        <a:t>0.52</a:t>
                      </a:r>
                      <a:endParaRPr lang="en-US" altLang="zh-CN" sz="15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500"/>
                        <a:t>0.557</a:t>
                      </a:r>
                      <a:endParaRPr lang="en-US" altLang="zh-CN" sz="15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500">
                          <a:sym typeface="+mn-ea"/>
                        </a:rPr>
                        <a:t>normal</a:t>
                      </a:r>
                      <a:endParaRPr lang="zh-CN" altLang="en-US" sz="15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500"/>
                    </a:p>
                  </a:txBody>
                  <a:tcPr/>
                </a:tc>
              </a:tr>
              <a:tr h="38100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500"/>
                        <a:t>W2R26</a:t>
                      </a:r>
                      <a:endParaRPr lang="en-US" altLang="zh-CN" sz="15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500"/>
                        <a:t>12.53k</a:t>
                      </a:r>
                      <a:endParaRPr lang="en-US" altLang="zh-CN" sz="15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500"/>
                        <a:t>4.549k</a:t>
                      </a:r>
                      <a:endParaRPr lang="en-US" altLang="zh-CN" sz="15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500"/>
                        <a:t>0.052</a:t>
                      </a:r>
                      <a:endParaRPr lang="en-US" altLang="zh-CN" sz="15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500"/>
                        <a:t>0.139</a:t>
                      </a:r>
                      <a:endParaRPr lang="en-US" altLang="zh-CN" sz="15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500"/>
                        <a:t>0.752</a:t>
                      </a:r>
                      <a:endParaRPr lang="en-US" altLang="zh-CN" sz="15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500"/>
                        <a:t>0.02</a:t>
                      </a:r>
                      <a:endParaRPr lang="en-US" altLang="zh-CN" sz="15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500"/>
                        <a:t>0.03</a:t>
                      </a:r>
                      <a:endParaRPr lang="en-US" altLang="zh-CN" sz="15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500"/>
                        <a:t>0.524</a:t>
                      </a:r>
                      <a:endParaRPr lang="en-US" altLang="zh-CN" sz="15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500"/>
                        <a:t>0.555</a:t>
                      </a:r>
                      <a:endParaRPr lang="en-US" altLang="zh-CN" sz="15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500">
                          <a:sym typeface="+mn-ea"/>
                        </a:rPr>
                        <a:t>normal</a:t>
                      </a:r>
                      <a:endParaRPr lang="zh-CN" altLang="en-US" sz="15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500"/>
                    </a:p>
                  </a:txBody>
                  <a:tcPr/>
                </a:tc>
              </a:tr>
              <a:tr h="38100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500"/>
                        <a:t>W2R28</a:t>
                      </a:r>
                      <a:endParaRPr lang="en-US" altLang="zh-CN" sz="15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500"/>
                        <a:t>1</a:t>
                      </a:r>
                      <a:endParaRPr lang="en-US" altLang="zh-CN" sz="15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500"/>
                        <a:t>4.523k</a:t>
                      </a:r>
                      <a:endParaRPr lang="en-US" altLang="zh-CN" sz="15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500"/>
                        <a:t>0.054</a:t>
                      </a:r>
                      <a:endParaRPr lang="en-US" altLang="zh-CN" sz="15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500"/>
                        <a:t>0.152</a:t>
                      </a:r>
                      <a:endParaRPr lang="en-US" altLang="zh-CN" sz="15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500"/>
                        <a:t>0.74</a:t>
                      </a:r>
                      <a:endParaRPr lang="en-US" altLang="zh-CN" sz="15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500"/>
                        <a:t>0.02</a:t>
                      </a:r>
                      <a:endParaRPr lang="en-US" altLang="zh-CN" sz="15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500"/>
                        <a:t>0.03</a:t>
                      </a:r>
                      <a:endParaRPr lang="en-US" altLang="zh-CN" sz="15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500"/>
                        <a:t>0.517</a:t>
                      </a:r>
                      <a:endParaRPr lang="en-US" altLang="zh-CN" sz="15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500"/>
                        <a:t>0.555</a:t>
                      </a:r>
                      <a:endParaRPr lang="en-US" altLang="zh-CN" sz="15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500">
                          <a:sym typeface="+mn-ea"/>
                        </a:rPr>
                        <a:t>normal</a:t>
                      </a:r>
                      <a:endParaRPr lang="zh-CN" altLang="en-US" sz="15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500"/>
                    </a:p>
                  </a:txBody>
                  <a:tcPr/>
                </a:tc>
              </a:tr>
              <a:tr h="38100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500"/>
                        <a:t>W2R29</a:t>
                      </a:r>
                      <a:endParaRPr lang="en-US" altLang="zh-CN" sz="15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500"/>
                        <a:t>33.18k</a:t>
                      </a:r>
                      <a:endParaRPr lang="en-US" altLang="zh-CN" sz="15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500"/>
                        <a:t>4.323k</a:t>
                      </a:r>
                      <a:endParaRPr lang="en-US" altLang="zh-CN" sz="15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500"/>
                        <a:t>0.061</a:t>
                      </a:r>
                      <a:endParaRPr lang="en-US" altLang="zh-CN" sz="15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500"/>
                        <a:t>0.147</a:t>
                      </a:r>
                      <a:endParaRPr lang="en-US" altLang="zh-CN" sz="15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500"/>
                        <a:t>0.735</a:t>
                      </a:r>
                      <a:endParaRPr lang="en-US" altLang="zh-CN" sz="15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5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5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5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5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50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altLang="zh-CN" sz="150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500">
                          <a:solidFill>
                            <a:srgbClr val="FF0000"/>
                          </a:solidFill>
                        </a:rPr>
                        <a:t>DAC</a:t>
                      </a:r>
                      <a:endParaRPr lang="en-US" altLang="zh-CN" sz="150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文本框 6"/>
          <p:cNvSpPr txBox="1"/>
          <p:nvPr/>
        </p:nvSpPr>
        <p:spPr>
          <a:xfrm>
            <a:off x="280035" y="213360"/>
            <a:ext cx="3502025" cy="13989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fontAlgn="auto">
              <a:lnSpc>
                <a:spcPts val="3400"/>
              </a:lnSpc>
            </a:pPr>
            <a:r>
              <a:rPr lang="en-US" altLang="zh-CN" sz="2400" b="1"/>
              <a:t>New 10 Chips Test</a:t>
            </a:r>
            <a:endParaRPr lang="en-US" altLang="zh-CN" sz="2400" b="1"/>
          </a:p>
          <a:p>
            <a:pPr fontAlgn="auto">
              <a:lnSpc>
                <a:spcPts val="3400"/>
              </a:lnSpc>
            </a:pPr>
            <a:r>
              <a:rPr lang="en-US" altLang="zh-CN" sz="2000">
                <a:sym typeface="+mn-ea"/>
              </a:rPr>
              <a:t>test board v1.21</a:t>
            </a:r>
            <a:endParaRPr lang="en-US" altLang="zh-CN" sz="2000" b="1"/>
          </a:p>
          <a:p>
            <a:pPr fontAlgn="auto">
              <a:lnSpc>
                <a:spcPts val="3400"/>
              </a:lnSpc>
            </a:pPr>
            <a:r>
              <a:rPr lang="en-US" altLang="zh-CN" sz="2000"/>
              <a:t>Xiaoxu Zhang  2022/12/01</a:t>
            </a:r>
            <a:endParaRPr lang="en-US" altLang="zh-CN" sz="2000"/>
          </a:p>
        </p:txBody>
      </p:sp>
    </p:spTree>
    <p:custDataLst>
      <p:tags r:id="rId2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" name="文本框 6"/>
          <p:cNvSpPr txBox="1"/>
          <p:nvPr/>
        </p:nvSpPr>
        <p:spPr>
          <a:xfrm>
            <a:off x="680085" y="327025"/>
            <a:ext cx="1900555" cy="5270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fontAlgn="auto">
              <a:lnSpc>
                <a:spcPts val="3400"/>
              </a:lnSpc>
            </a:pPr>
            <a:r>
              <a:rPr lang="en-US" altLang="zh-CN" sz="2400" b="1"/>
              <a:t>Chip W9R3</a:t>
            </a:r>
            <a:endParaRPr lang="en-US" altLang="zh-CN" sz="2000"/>
          </a:p>
        </p:txBody>
      </p:sp>
      <p:pic>
        <p:nvPicPr>
          <p:cNvPr id="4" name="图片 3" descr="col501_start112_num16_ITHR32_NoTop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4066540" y="992505"/>
            <a:ext cx="6240000" cy="4680000"/>
          </a:xfrm>
          <a:prstGeom prst="rect">
            <a:avLst/>
          </a:prstGeom>
        </p:spPr>
      </p:pic>
      <p:sp>
        <p:nvSpPr>
          <p:cNvPr id="5" name="椭圆 4"/>
          <p:cNvSpPr/>
          <p:nvPr/>
        </p:nvSpPr>
        <p:spPr>
          <a:xfrm>
            <a:off x="4576445" y="2588895"/>
            <a:ext cx="530860" cy="2933700"/>
          </a:xfrm>
          <a:prstGeom prst="ellipse">
            <a:avLst/>
          </a:prstGeom>
          <a:noFill/>
          <a:ln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680085" y="992505"/>
            <a:ext cx="3249930" cy="13989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fontAlgn="auto">
              <a:lnSpc>
                <a:spcPts val="3400"/>
              </a:lnSpc>
            </a:pPr>
            <a:r>
              <a:rPr lang="en-US" altLang="zh-CN" sz="2000"/>
              <a:t>no apulse: no output</a:t>
            </a:r>
            <a:endParaRPr lang="en-US" altLang="zh-CN" sz="2000"/>
          </a:p>
          <a:p>
            <a:pPr fontAlgn="auto">
              <a:lnSpc>
                <a:spcPts val="3400"/>
              </a:lnSpc>
            </a:pPr>
            <a:r>
              <a:rPr lang="en-US" altLang="zh-CN" sz="2000"/>
              <a:t>apulse but vin=0: output</a:t>
            </a:r>
            <a:endParaRPr lang="en-US" altLang="zh-CN" sz="2000"/>
          </a:p>
          <a:p>
            <a:pPr fontAlgn="auto">
              <a:lnSpc>
                <a:spcPts val="3400"/>
              </a:lnSpc>
            </a:pPr>
            <a:r>
              <a:rPr lang="en-US" altLang="zh-CN" sz="2000"/>
              <a:t>maybe caused by crosstalk</a:t>
            </a:r>
            <a:endParaRPr lang="en-US" altLang="zh-CN" sz="2000"/>
          </a:p>
        </p:txBody>
      </p:sp>
      <p:sp>
        <p:nvSpPr>
          <p:cNvPr id="8" name="文本框 7"/>
          <p:cNvSpPr txBox="1"/>
          <p:nvPr/>
        </p:nvSpPr>
        <p:spPr>
          <a:xfrm>
            <a:off x="8126730" y="2061845"/>
            <a:ext cx="1092835" cy="5270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fontAlgn="auto">
              <a:lnSpc>
                <a:spcPts val="3400"/>
              </a:lnSpc>
            </a:pPr>
            <a:r>
              <a:rPr lang="en-US" altLang="zh-CN" sz="2000">
                <a:solidFill>
                  <a:srgbClr val="FF0000"/>
                </a:solidFill>
              </a:rPr>
              <a:t>ITHR32</a:t>
            </a:r>
            <a:endParaRPr lang="en-US" altLang="zh-CN" sz="2000">
              <a:solidFill>
                <a:srgbClr val="FF0000"/>
              </a:solidFill>
            </a:endParaRPr>
          </a:p>
        </p:txBody>
      </p:sp>
    </p:spTree>
    <p:custDataLst>
      <p:tags r:id="rId3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图片 3" descr="col501_start112_num16_ITHR32_NoTop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211455" y="1192530"/>
            <a:ext cx="5760000" cy="4320000"/>
          </a:xfrm>
          <a:prstGeom prst="rect">
            <a:avLst/>
          </a:prstGeom>
        </p:spPr>
      </p:pic>
      <p:pic>
        <p:nvPicPr>
          <p:cNvPr id="5" name="图片 4" descr="col501_start112_num16_ITHR32_NoTop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17285" y="1192530"/>
            <a:ext cx="5759757" cy="4320000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9545320" y="2435225"/>
            <a:ext cx="1986915" cy="9632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fontAlgn="auto">
              <a:lnSpc>
                <a:spcPts val="3400"/>
              </a:lnSpc>
            </a:pPr>
            <a:r>
              <a:rPr lang="en-US" altLang="zh-CN" sz="2000">
                <a:solidFill>
                  <a:srgbClr val="FF0000"/>
                </a:solidFill>
              </a:rPr>
              <a:t>PSUB electrical grounding</a:t>
            </a:r>
            <a:endParaRPr lang="en-US" altLang="zh-CN" sz="2000">
              <a:solidFill>
                <a:srgbClr val="FF0000"/>
              </a:solidFill>
            </a:endParaRPr>
          </a:p>
        </p:txBody>
      </p:sp>
    </p:spTree>
    <p:custDataLst>
      <p:tags r:id="rId4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图片 3" descr="col21_start0_num16_ITHR32_NoTop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03200" y="1929130"/>
            <a:ext cx="5760000" cy="4320000"/>
          </a:xfrm>
          <a:prstGeom prst="rect">
            <a:avLst/>
          </a:prstGeom>
        </p:spPr>
      </p:pic>
      <p:pic>
        <p:nvPicPr>
          <p:cNvPr id="5" name="图片 4" descr="col501_start112_num16_ITHR32_NoTo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16650" y="1929130"/>
            <a:ext cx="5760000" cy="4320000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680085" y="327025"/>
            <a:ext cx="1900555" cy="5270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fontAlgn="auto">
              <a:lnSpc>
                <a:spcPts val="3400"/>
              </a:lnSpc>
            </a:pPr>
            <a:r>
              <a:rPr lang="en-US" altLang="zh-CN" sz="2400" b="1"/>
              <a:t>Chip W9R4</a:t>
            </a:r>
            <a:endParaRPr lang="en-US" altLang="zh-CN" sz="2000"/>
          </a:p>
        </p:txBody>
      </p:sp>
      <p:sp>
        <p:nvSpPr>
          <p:cNvPr id="6" name="文本框 5"/>
          <p:cNvSpPr txBox="1"/>
          <p:nvPr/>
        </p:nvSpPr>
        <p:spPr>
          <a:xfrm>
            <a:off x="680085" y="992505"/>
            <a:ext cx="4694555" cy="5270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fontAlgn="auto">
              <a:lnSpc>
                <a:spcPts val="3400"/>
              </a:lnSpc>
            </a:pPr>
            <a:r>
              <a:rPr lang="en-US" altLang="zh-CN" sz="2000"/>
              <a:t>threshold get lager with column number</a:t>
            </a:r>
            <a:endParaRPr lang="en-US" altLang="zh-CN" sz="2000"/>
          </a:p>
        </p:txBody>
      </p:sp>
    </p:spTree>
    <p:custDataLst>
      <p:tags r:id="rId3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UNIT_TABLE_BEAUTIFY" val="smartTable{c72b6190-777c-4a72-bcdf-1b4c9cb366a9}"/>
</p:tagLst>
</file>

<file path=ppt/tags/tag64.xml><?xml version="1.0" encoding="utf-8"?>
<p:tagLst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65.xml><?xml version="1.0" encoding="utf-8"?>
<p:tagLst xmlns:p="http://schemas.openxmlformats.org/presentationml/2006/main">
  <p:tag name="KSO_WM_UNIT_PLACING_PICTURE_USER_VIEWPORT" val="{&quot;height&quot;:7875,&quot;width&quot;:10500}"/>
</p:tagLst>
</file>

<file path=ppt/tags/tag66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67.xml><?xml version="1.0" encoding="utf-8"?>
<p:tagLst xmlns:p="http://schemas.openxmlformats.org/presentationml/2006/main">
  <p:tag name="KSO_WM_UNIT_PLACING_PICTURE_USER_VIEWPORT" val="{&quot;height&quot;:7875,&quot;width&quot;:10500}"/>
</p:tagLst>
</file>

<file path=ppt/tags/tag68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69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70.xml><?xml version="1.0" encoding="utf-8"?>
<p:tagLst xmlns:p="http://schemas.openxmlformats.org/presentationml/2006/main">
  <p:tag name="COMMONDATA" val="eyJoZGlkIjoiYWI3NDVkNzFlMGJhZDRlNmRiOWUwNmRjMDNkNmQ1OWQifQ==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ysClr val="windowText" lastClr="000000"/>
      </a:dk1>
      <a:lt1>
        <a:sysClr val="window" lastClr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825</Words>
  <Application>WPS 演示</Application>
  <PresentationFormat>宽屏</PresentationFormat>
  <Paragraphs>236</Paragraphs>
  <Slides>4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2" baseType="lpstr">
      <vt:lpstr>Arial</vt:lpstr>
      <vt:lpstr>SimSun</vt:lpstr>
      <vt:lpstr>Wingdings</vt:lpstr>
      <vt:lpstr>Wingdings</vt:lpstr>
      <vt:lpstr>Microsoft YaHei</vt:lpstr>
      <vt:lpstr>Arial Unicode MS</vt:lpstr>
      <vt:lpstr>Calibri</vt:lpstr>
      <vt:lpstr>Office 主题​​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空白演示</dc:title>
  <dc:creator/>
  <cp:lastModifiedBy>小旭</cp:lastModifiedBy>
  <cp:revision>155</cp:revision>
  <dcterms:created xsi:type="dcterms:W3CDTF">2019-06-19T02:08:00Z</dcterms:created>
  <dcterms:modified xsi:type="dcterms:W3CDTF">2022-12-01T07:16:35Z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2052-11.1.0.12763</vt:lpwstr>
  </property>
  <property fmtid="{D5CDD505-2E9C-101B-9397-08002B2CF9AE}" pid="3" name="ICV">
    <vt:lpwstr>D56ED8D12A604575BF450CB32443135C</vt:lpwstr>
  </property>
</Properties>
</file>