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1573" r:id="rId3"/>
    <p:sldId id="1504" r:id="rId4"/>
    <p:sldId id="1586" r:id="rId5"/>
    <p:sldId id="1587" r:id="rId6"/>
    <p:sldId id="1588" r:id="rId7"/>
    <p:sldId id="1502" r:id="rId8"/>
    <p:sldId id="1506" r:id="rId9"/>
    <p:sldId id="741" r:id="rId10"/>
    <p:sldId id="1495" r:id="rId11"/>
    <p:sldId id="257" r:id="rId12"/>
    <p:sldId id="1589" r:id="rId13"/>
    <p:sldId id="1496" r:id="rId14"/>
    <p:sldId id="1492" r:id="rId15"/>
    <p:sldId id="1460" r:id="rId16"/>
    <p:sldId id="1459" r:id="rId17"/>
    <p:sldId id="1462" r:id="rId18"/>
    <p:sldId id="1461" r:id="rId19"/>
    <p:sldId id="1463" r:id="rId20"/>
    <p:sldId id="262" r:id="rId21"/>
    <p:sldId id="263" r:id="rId22"/>
    <p:sldId id="1574" r:id="rId23"/>
    <p:sldId id="1594" r:id="rId24"/>
    <p:sldId id="1575" r:id="rId25"/>
    <p:sldId id="343" r:id="rId26"/>
    <p:sldId id="344" r:id="rId27"/>
    <p:sldId id="345" r:id="rId28"/>
    <p:sldId id="350" r:id="rId29"/>
    <p:sldId id="1499" r:id="rId30"/>
    <p:sldId id="1585" r:id="rId31"/>
    <p:sldId id="1577" r:id="rId32"/>
    <p:sldId id="1590" r:id="rId33"/>
    <p:sldId id="1591" r:id="rId34"/>
    <p:sldId id="750" r:id="rId35"/>
    <p:sldId id="751" r:id="rId36"/>
    <p:sldId id="752" r:id="rId37"/>
    <p:sldId id="753" r:id="rId38"/>
    <p:sldId id="754" r:id="rId39"/>
    <p:sldId id="755" r:id="rId40"/>
    <p:sldId id="1592" r:id="rId41"/>
    <p:sldId id="1431" r:id="rId42"/>
    <p:sldId id="757" r:id="rId43"/>
    <p:sldId id="758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62359E-0371-4DAA-82B1-6E5901F03BC3}">
          <p14:sldIdLst>
            <p14:sldId id="256"/>
            <p14:sldId id="1573"/>
            <p14:sldId id="1504"/>
            <p14:sldId id="1586"/>
            <p14:sldId id="1587"/>
            <p14:sldId id="1588"/>
            <p14:sldId id="1502"/>
            <p14:sldId id="1506"/>
            <p14:sldId id="741"/>
            <p14:sldId id="1495"/>
            <p14:sldId id="257"/>
            <p14:sldId id="1589"/>
            <p14:sldId id="1496"/>
            <p14:sldId id="1492"/>
            <p14:sldId id="1460"/>
            <p14:sldId id="1459"/>
            <p14:sldId id="1462"/>
            <p14:sldId id="1461"/>
            <p14:sldId id="1463"/>
            <p14:sldId id="262"/>
            <p14:sldId id="263"/>
            <p14:sldId id="1574"/>
            <p14:sldId id="1594"/>
            <p14:sldId id="1575"/>
            <p14:sldId id="343"/>
            <p14:sldId id="344"/>
            <p14:sldId id="345"/>
            <p14:sldId id="350"/>
            <p14:sldId id="1499"/>
            <p14:sldId id="1585"/>
            <p14:sldId id="1577"/>
            <p14:sldId id="1590"/>
            <p14:sldId id="1591"/>
            <p14:sldId id="750"/>
            <p14:sldId id="751"/>
            <p14:sldId id="752"/>
            <p14:sldId id="753"/>
            <p14:sldId id="754"/>
            <p14:sldId id="755"/>
            <p14:sldId id="1592"/>
            <p14:sldId id="1431"/>
            <p14:sldId id="757"/>
            <p14:sldId id="7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88727" autoAdjust="0"/>
  </p:normalViewPr>
  <p:slideViewPr>
    <p:cSldViewPr snapToGrid="0">
      <p:cViewPr varScale="1">
        <p:scale>
          <a:sx n="144" d="100"/>
          <a:sy n="144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D44BC-E652-4BEA-B45B-4EC29DCE4E10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0F6F0F8F-0AA4-42F2-AF64-946CD0EC0197}">
      <dgm:prSet/>
      <dgm:spPr/>
      <dgm:t>
        <a:bodyPr/>
        <a:lstStyle/>
        <a:p>
          <a:r>
            <a:rPr lang="zh-CN" dirty="0"/>
            <a:t>用户实验</a:t>
          </a:r>
          <a:r>
            <a:rPr lang="zh-CN" altLang="en-US" dirty="0"/>
            <a:t>需求</a:t>
          </a:r>
          <a:endParaRPr lang="zh-CN" dirty="0"/>
        </a:p>
      </dgm:t>
    </dgm:pt>
    <dgm:pt modelId="{8DECDF6F-5B99-4317-A923-C5296751E0B0}" type="par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F612C21F-C100-4D6A-B2D8-2CCD077701F8}" type="sib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B3853F2C-BA57-47BD-8475-BD73ACB0ACD8}">
      <dgm:prSet/>
      <dgm:spPr/>
      <dgm:t>
        <a:bodyPr/>
        <a:lstStyle/>
        <a:p>
          <a:r>
            <a:rPr lang="zh-CN" altLang="en-US" dirty="0"/>
            <a:t>探测器系统设计方案</a:t>
          </a:r>
          <a:endParaRPr lang="zh-CN" dirty="0"/>
        </a:p>
      </dgm:t>
    </dgm:pt>
    <dgm:pt modelId="{B00EF4A0-B59C-410D-94B8-15A1B76D393D}" type="par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20289FF0-246D-4137-9B0E-C77142CD2F3B}" type="sib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0B33E97A-79C9-4CC2-83A6-7316E33B1174}">
      <dgm:prSet/>
      <dgm:spPr/>
      <dgm:t>
        <a:bodyPr/>
        <a:lstStyle/>
        <a:p>
          <a:r>
            <a:rPr lang="zh-CN" altLang="en-US"/>
            <a:t>试验</a:t>
          </a:r>
          <a:r>
            <a:rPr lang="zh-CN" altLang="en-US" dirty="0"/>
            <a:t>束束测需求</a:t>
          </a:r>
          <a:endParaRPr lang="zh-CN" dirty="0"/>
        </a:p>
      </dgm:t>
    </dgm:pt>
    <dgm:pt modelId="{E19F92CC-FF4E-4D37-912E-B6F2A1A89FA6}" type="parTrans" cxnId="{232551A8-A4AD-428C-9E2E-C2EF218F3923}">
      <dgm:prSet/>
      <dgm:spPr/>
      <dgm:t>
        <a:bodyPr/>
        <a:lstStyle/>
        <a:p>
          <a:endParaRPr lang="zh-CN" altLang="en-US"/>
        </a:p>
      </dgm:t>
    </dgm:pt>
    <dgm:pt modelId="{6256A4BF-5B69-4389-A3CE-F10D58752866}" type="sibTrans" cxnId="{232551A8-A4AD-428C-9E2E-C2EF218F3923}">
      <dgm:prSet/>
      <dgm:spPr/>
      <dgm:t>
        <a:bodyPr/>
        <a:lstStyle/>
        <a:p>
          <a:endParaRPr lang="zh-CN" altLang="en-US"/>
        </a:p>
      </dgm:t>
    </dgm:pt>
    <dgm:pt modelId="{531D5AD2-D7AA-441B-A9F3-D0888592C394}" type="pres">
      <dgm:prSet presAssocID="{898D44BC-E652-4BEA-B45B-4EC29DCE4E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B3818E-00DF-4505-93FA-6B4EC2DF4E8F}" type="pres">
      <dgm:prSet presAssocID="{B3853F2C-BA57-47BD-8475-BD73ACB0ACD8}" presName="hierRoot1" presStyleCnt="0">
        <dgm:presLayoutVars>
          <dgm:hierBranch val="init"/>
        </dgm:presLayoutVars>
      </dgm:prSet>
      <dgm:spPr/>
    </dgm:pt>
    <dgm:pt modelId="{2F3E92E3-3739-40FC-BC45-B20D1594FF46}" type="pres">
      <dgm:prSet presAssocID="{B3853F2C-BA57-47BD-8475-BD73ACB0ACD8}" presName="rootComposite1" presStyleCnt="0"/>
      <dgm:spPr/>
    </dgm:pt>
    <dgm:pt modelId="{C323C656-9008-4A0B-A811-103AA283AB35}" type="pres">
      <dgm:prSet presAssocID="{B3853F2C-BA57-47BD-8475-BD73ACB0ACD8}" presName="rootText1" presStyleLbl="node0" presStyleIdx="0" presStyleCnt="1">
        <dgm:presLayoutVars>
          <dgm:chPref val="3"/>
        </dgm:presLayoutVars>
      </dgm:prSet>
      <dgm:spPr/>
    </dgm:pt>
    <dgm:pt modelId="{87234EAE-C780-4EFD-B5E5-17CE122AE516}" type="pres">
      <dgm:prSet presAssocID="{B3853F2C-BA57-47BD-8475-BD73ACB0ACD8}" presName="rootConnector1" presStyleLbl="node1" presStyleIdx="0" presStyleCnt="0"/>
      <dgm:spPr/>
    </dgm:pt>
    <dgm:pt modelId="{ABD72C41-27F5-45BC-9FCD-0DB0D1D32914}" type="pres">
      <dgm:prSet presAssocID="{B3853F2C-BA57-47BD-8475-BD73ACB0ACD8}" presName="hierChild2" presStyleCnt="0"/>
      <dgm:spPr/>
    </dgm:pt>
    <dgm:pt modelId="{5087A3F7-9703-42A2-B083-104CF952188F}" type="pres">
      <dgm:prSet presAssocID="{8DECDF6F-5B99-4317-A923-C5296751E0B0}" presName="Name64" presStyleLbl="parChTrans1D2" presStyleIdx="0" presStyleCnt="2"/>
      <dgm:spPr/>
    </dgm:pt>
    <dgm:pt modelId="{82C34A5C-B1B8-4C5D-8EFC-A03EF9B220A3}" type="pres">
      <dgm:prSet presAssocID="{0F6F0F8F-0AA4-42F2-AF64-946CD0EC0197}" presName="hierRoot2" presStyleCnt="0">
        <dgm:presLayoutVars>
          <dgm:hierBranch val="init"/>
        </dgm:presLayoutVars>
      </dgm:prSet>
      <dgm:spPr/>
    </dgm:pt>
    <dgm:pt modelId="{BC7B0BC5-0A97-4FF3-B6C9-3DC3439CA7F9}" type="pres">
      <dgm:prSet presAssocID="{0F6F0F8F-0AA4-42F2-AF64-946CD0EC0197}" presName="rootComposite" presStyleCnt="0"/>
      <dgm:spPr/>
    </dgm:pt>
    <dgm:pt modelId="{136E4286-EB1B-4D46-A419-16A5D453A8E9}" type="pres">
      <dgm:prSet presAssocID="{0F6F0F8F-0AA4-42F2-AF64-946CD0EC0197}" presName="rootText" presStyleLbl="node2" presStyleIdx="0" presStyleCnt="2">
        <dgm:presLayoutVars>
          <dgm:chPref val="3"/>
        </dgm:presLayoutVars>
      </dgm:prSet>
      <dgm:spPr/>
    </dgm:pt>
    <dgm:pt modelId="{151DBB1B-5071-4AF7-84B0-34F4D7A97BF1}" type="pres">
      <dgm:prSet presAssocID="{0F6F0F8F-0AA4-42F2-AF64-946CD0EC0197}" presName="rootConnector" presStyleLbl="node2" presStyleIdx="0" presStyleCnt="2"/>
      <dgm:spPr/>
    </dgm:pt>
    <dgm:pt modelId="{B8CCA8BE-35AC-47C5-B133-0F63C09D147E}" type="pres">
      <dgm:prSet presAssocID="{0F6F0F8F-0AA4-42F2-AF64-946CD0EC0197}" presName="hierChild4" presStyleCnt="0"/>
      <dgm:spPr/>
    </dgm:pt>
    <dgm:pt modelId="{7EAC7D30-FAE7-446F-8EE4-B42F5D3AE516}" type="pres">
      <dgm:prSet presAssocID="{0F6F0F8F-0AA4-42F2-AF64-946CD0EC0197}" presName="hierChild5" presStyleCnt="0"/>
      <dgm:spPr/>
    </dgm:pt>
    <dgm:pt modelId="{AF76E507-CD8C-417B-811B-2C0D9C7EA281}" type="pres">
      <dgm:prSet presAssocID="{E19F92CC-FF4E-4D37-912E-B6F2A1A89FA6}" presName="Name64" presStyleLbl="parChTrans1D2" presStyleIdx="1" presStyleCnt="2"/>
      <dgm:spPr/>
    </dgm:pt>
    <dgm:pt modelId="{6E9ADCC5-94EF-4C80-81FB-C52B76769F84}" type="pres">
      <dgm:prSet presAssocID="{0B33E97A-79C9-4CC2-83A6-7316E33B1174}" presName="hierRoot2" presStyleCnt="0">
        <dgm:presLayoutVars>
          <dgm:hierBranch val="init"/>
        </dgm:presLayoutVars>
      </dgm:prSet>
      <dgm:spPr/>
    </dgm:pt>
    <dgm:pt modelId="{16463943-4383-49DA-AE35-D09B5736CF0F}" type="pres">
      <dgm:prSet presAssocID="{0B33E97A-79C9-4CC2-83A6-7316E33B1174}" presName="rootComposite" presStyleCnt="0"/>
      <dgm:spPr/>
    </dgm:pt>
    <dgm:pt modelId="{611DB7D4-B6E3-4076-ADAD-07E9ED4EA214}" type="pres">
      <dgm:prSet presAssocID="{0B33E97A-79C9-4CC2-83A6-7316E33B1174}" presName="rootText" presStyleLbl="node2" presStyleIdx="1" presStyleCnt="2">
        <dgm:presLayoutVars>
          <dgm:chPref val="3"/>
        </dgm:presLayoutVars>
      </dgm:prSet>
      <dgm:spPr/>
    </dgm:pt>
    <dgm:pt modelId="{169C8015-B3E6-47D1-BCB4-98F6ABC48974}" type="pres">
      <dgm:prSet presAssocID="{0B33E97A-79C9-4CC2-83A6-7316E33B1174}" presName="rootConnector" presStyleLbl="node2" presStyleIdx="1" presStyleCnt="2"/>
      <dgm:spPr/>
    </dgm:pt>
    <dgm:pt modelId="{8E214D00-DFC4-4A0B-A9CF-094D5D456053}" type="pres">
      <dgm:prSet presAssocID="{0B33E97A-79C9-4CC2-83A6-7316E33B1174}" presName="hierChild4" presStyleCnt="0"/>
      <dgm:spPr/>
    </dgm:pt>
    <dgm:pt modelId="{A9C6315D-A2F1-414C-9EEA-5FF9CB68F491}" type="pres">
      <dgm:prSet presAssocID="{0B33E97A-79C9-4CC2-83A6-7316E33B1174}" presName="hierChild5" presStyleCnt="0"/>
      <dgm:spPr/>
    </dgm:pt>
    <dgm:pt modelId="{1A3C1860-1EA5-43D7-94E7-E958DEE3CC9F}" type="pres">
      <dgm:prSet presAssocID="{B3853F2C-BA57-47BD-8475-BD73ACB0ACD8}" presName="hierChild3" presStyleCnt="0"/>
      <dgm:spPr/>
    </dgm:pt>
  </dgm:ptLst>
  <dgm:cxnLst>
    <dgm:cxn modelId="{FE5DBA1F-0123-4AFB-BFD6-B54A812968FA}" type="presOf" srcId="{E19F92CC-FF4E-4D37-912E-B6F2A1A89FA6}" destId="{AF76E507-CD8C-417B-811B-2C0D9C7EA281}" srcOrd="0" destOrd="0" presId="urn:microsoft.com/office/officeart/2009/3/layout/HorizontalOrganizationChart"/>
    <dgm:cxn modelId="{8A68453B-C982-4B9A-83C1-38D1EFFAA873}" type="presOf" srcId="{B3853F2C-BA57-47BD-8475-BD73ACB0ACD8}" destId="{87234EAE-C780-4EFD-B5E5-17CE122AE516}" srcOrd="1" destOrd="0" presId="urn:microsoft.com/office/officeart/2009/3/layout/HorizontalOrganizationChart"/>
    <dgm:cxn modelId="{3953656A-D750-4C43-9BD3-495F86D712E5}" type="presOf" srcId="{B3853F2C-BA57-47BD-8475-BD73ACB0ACD8}" destId="{C323C656-9008-4A0B-A811-103AA283AB35}" srcOrd="0" destOrd="0" presId="urn:microsoft.com/office/officeart/2009/3/layout/HorizontalOrganizationChart"/>
    <dgm:cxn modelId="{A1B27170-405D-4E99-A80A-DA52B4C504D0}" type="presOf" srcId="{0B33E97A-79C9-4CC2-83A6-7316E33B1174}" destId="{611DB7D4-B6E3-4076-ADAD-07E9ED4EA214}" srcOrd="0" destOrd="0" presId="urn:microsoft.com/office/officeart/2009/3/layout/HorizontalOrganizationChart"/>
    <dgm:cxn modelId="{DC183353-457C-4161-AE07-A0DBE77E48CB}" srcId="{B3853F2C-BA57-47BD-8475-BD73ACB0ACD8}" destId="{0F6F0F8F-0AA4-42F2-AF64-946CD0EC0197}" srcOrd="0" destOrd="0" parTransId="{8DECDF6F-5B99-4317-A923-C5296751E0B0}" sibTransId="{F612C21F-C100-4D6A-B2D8-2CCD077701F8}"/>
    <dgm:cxn modelId="{4F3CFD74-EE8B-4E70-A2BA-AA1650232DA3}" type="presOf" srcId="{0F6F0F8F-0AA4-42F2-AF64-946CD0EC0197}" destId="{136E4286-EB1B-4D46-A419-16A5D453A8E9}" srcOrd="0" destOrd="0" presId="urn:microsoft.com/office/officeart/2009/3/layout/HorizontalOrganizationChart"/>
    <dgm:cxn modelId="{7E9F309B-823B-414A-891A-E222E196A85D}" type="presOf" srcId="{8DECDF6F-5B99-4317-A923-C5296751E0B0}" destId="{5087A3F7-9703-42A2-B083-104CF952188F}" srcOrd="0" destOrd="0" presId="urn:microsoft.com/office/officeart/2009/3/layout/HorizontalOrganizationChart"/>
    <dgm:cxn modelId="{394BBBA6-7721-437E-8001-87EB51720274}" type="presOf" srcId="{0F6F0F8F-0AA4-42F2-AF64-946CD0EC0197}" destId="{151DBB1B-5071-4AF7-84B0-34F4D7A97BF1}" srcOrd="1" destOrd="0" presId="urn:microsoft.com/office/officeart/2009/3/layout/HorizontalOrganizationChart"/>
    <dgm:cxn modelId="{9322B3A7-C208-4CF9-8951-CD2D780AAFC4}" srcId="{898D44BC-E652-4BEA-B45B-4EC29DCE4E10}" destId="{B3853F2C-BA57-47BD-8475-BD73ACB0ACD8}" srcOrd="0" destOrd="0" parTransId="{B00EF4A0-B59C-410D-94B8-15A1B76D393D}" sibTransId="{20289FF0-246D-4137-9B0E-C77142CD2F3B}"/>
    <dgm:cxn modelId="{232551A8-A4AD-428C-9E2E-C2EF218F3923}" srcId="{B3853F2C-BA57-47BD-8475-BD73ACB0ACD8}" destId="{0B33E97A-79C9-4CC2-83A6-7316E33B1174}" srcOrd="1" destOrd="0" parTransId="{E19F92CC-FF4E-4D37-912E-B6F2A1A89FA6}" sibTransId="{6256A4BF-5B69-4389-A3CE-F10D58752866}"/>
    <dgm:cxn modelId="{6C03A1C0-AB93-491D-A2EA-AC3D3474BCA4}" type="presOf" srcId="{0B33E97A-79C9-4CC2-83A6-7316E33B1174}" destId="{169C8015-B3E6-47D1-BCB4-98F6ABC48974}" srcOrd="1" destOrd="0" presId="urn:microsoft.com/office/officeart/2009/3/layout/HorizontalOrganizationChart"/>
    <dgm:cxn modelId="{5791B1E9-1C04-467E-ACAC-E8740D3D5223}" type="presOf" srcId="{898D44BC-E652-4BEA-B45B-4EC29DCE4E10}" destId="{531D5AD2-D7AA-441B-A9F3-D0888592C394}" srcOrd="0" destOrd="0" presId="urn:microsoft.com/office/officeart/2009/3/layout/HorizontalOrganizationChart"/>
    <dgm:cxn modelId="{8EA848F5-9200-4A0C-BB5C-191D4B4E1C4E}" type="presParOf" srcId="{531D5AD2-D7AA-441B-A9F3-D0888592C394}" destId="{00B3818E-00DF-4505-93FA-6B4EC2DF4E8F}" srcOrd="0" destOrd="0" presId="urn:microsoft.com/office/officeart/2009/3/layout/HorizontalOrganizationChart"/>
    <dgm:cxn modelId="{C7E1C64D-ED99-40C4-9ED2-FFDC26FC8595}" type="presParOf" srcId="{00B3818E-00DF-4505-93FA-6B4EC2DF4E8F}" destId="{2F3E92E3-3739-40FC-BC45-B20D1594FF46}" srcOrd="0" destOrd="0" presId="urn:microsoft.com/office/officeart/2009/3/layout/HorizontalOrganizationChart"/>
    <dgm:cxn modelId="{C310EA9B-2496-463B-BDF3-E36B5A76AD8A}" type="presParOf" srcId="{2F3E92E3-3739-40FC-BC45-B20D1594FF46}" destId="{C323C656-9008-4A0B-A811-103AA283AB35}" srcOrd="0" destOrd="0" presId="urn:microsoft.com/office/officeart/2009/3/layout/HorizontalOrganizationChart"/>
    <dgm:cxn modelId="{30FBBAD2-DDFA-4EA6-88DA-743349E17518}" type="presParOf" srcId="{2F3E92E3-3739-40FC-BC45-B20D1594FF46}" destId="{87234EAE-C780-4EFD-B5E5-17CE122AE516}" srcOrd="1" destOrd="0" presId="urn:microsoft.com/office/officeart/2009/3/layout/HorizontalOrganizationChart"/>
    <dgm:cxn modelId="{BF0C35A3-9F3E-4422-9298-979610D975E8}" type="presParOf" srcId="{00B3818E-00DF-4505-93FA-6B4EC2DF4E8F}" destId="{ABD72C41-27F5-45BC-9FCD-0DB0D1D32914}" srcOrd="1" destOrd="0" presId="urn:microsoft.com/office/officeart/2009/3/layout/HorizontalOrganizationChart"/>
    <dgm:cxn modelId="{F73219EA-4A11-49C3-B576-7DEA6CF2AD2F}" type="presParOf" srcId="{ABD72C41-27F5-45BC-9FCD-0DB0D1D32914}" destId="{5087A3F7-9703-42A2-B083-104CF952188F}" srcOrd="0" destOrd="0" presId="urn:microsoft.com/office/officeart/2009/3/layout/HorizontalOrganizationChart"/>
    <dgm:cxn modelId="{CE1E4DCA-4076-4AFC-A8C6-BFF413A2B79B}" type="presParOf" srcId="{ABD72C41-27F5-45BC-9FCD-0DB0D1D32914}" destId="{82C34A5C-B1B8-4C5D-8EFC-A03EF9B220A3}" srcOrd="1" destOrd="0" presId="urn:microsoft.com/office/officeart/2009/3/layout/HorizontalOrganizationChart"/>
    <dgm:cxn modelId="{60738E66-717C-49EB-8BE4-F1F710D34E45}" type="presParOf" srcId="{82C34A5C-B1B8-4C5D-8EFC-A03EF9B220A3}" destId="{BC7B0BC5-0A97-4FF3-B6C9-3DC3439CA7F9}" srcOrd="0" destOrd="0" presId="urn:microsoft.com/office/officeart/2009/3/layout/HorizontalOrganizationChart"/>
    <dgm:cxn modelId="{7BF98D7E-F15A-488D-ABEB-5D42342A3A9D}" type="presParOf" srcId="{BC7B0BC5-0A97-4FF3-B6C9-3DC3439CA7F9}" destId="{136E4286-EB1B-4D46-A419-16A5D453A8E9}" srcOrd="0" destOrd="0" presId="urn:microsoft.com/office/officeart/2009/3/layout/HorizontalOrganizationChart"/>
    <dgm:cxn modelId="{41B91474-5512-440F-A251-D93677A272F9}" type="presParOf" srcId="{BC7B0BC5-0A97-4FF3-B6C9-3DC3439CA7F9}" destId="{151DBB1B-5071-4AF7-84B0-34F4D7A97BF1}" srcOrd="1" destOrd="0" presId="urn:microsoft.com/office/officeart/2009/3/layout/HorizontalOrganizationChart"/>
    <dgm:cxn modelId="{4418CEAB-028B-4F3C-A729-AECB35C7A32E}" type="presParOf" srcId="{82C34A5C-B1B8-4C5D-8EFC-A03EF9B220A3}" destId="{B8CCA8BE-35AC-47C5-B133-0F63C09D147E}" srcOrd="1" destOrd="0" presId="urn:microsoft.com/office/officeart/2009/3/layout/HorizontalOrganizationChart"/>
    <dgm:cxn modelId="{F647B8F7-C8B7-4234-B89A-CD722A2C6DA3}" type="presParOf" srcId="{82C34A5C-B1B8-4C5D-8EFC-A03EF9B220A3}" destId="{7EAC7D30-FAE7-446F-8EE4-B42F5D3AE516}" srcOrd="2" destOrd="0" presId="urn:microsoft.com/office/officeart/2009/3/layout/HorizontalOrganizationChart"/>
    <dgm:cxn modelId="{8B29EA12-A6D5-4CC8-BF74-4033886B6C52}" type="presParOf" srcId="{ABD72C41-27F5-45BC-9FCD-0DB0D1D32914}" destId="{AF76E507-CD8C-417B-811B-2C0D9C7EA281}" srcOrd="2" destOrd="0" presId="urn:microsoft.com/office/officeart/2009/3/layout/HorizontalOrganizationChart"/>
    <dgm:cxn modelId="{23A60FB6-9BCC-4D49-A43B-F26DDE1FAAF8}" type="presParOf" srcId="{ABD72C41-27F5-45BC-9FCD-0DB0D1D32914}" destId="{6E9ADCC5-94EF-4C80-81FB-C52B76769F84}" srcOrd="3" destOrd="0" presId="urn:microsoft.com/office/officeart/2009/3/layout/HorizontalOrganizationChart"/>
    <dgm:cxn modelId="{F1F3B333-207C-4CAB-BB3D-7E15CC44819A}" type="presParOf" srcId="{6E9ADCC5-94EF-4C80-81FB-C52B76769F84}" destId="{16463943-4383-49DA-AE35-D09B5736CF0F}" srcOrd="0" destOrd="0" presId="urn:microsoft.com/office/officeart/2009/3/layout/HorizontalOrganizationChart"/>
    <dgm:cxn modelId="{98DC71C7-AF2D-4A28-821C-291B91DAAD8D}" type="presParOf" srcId="{16463943-4383-49DA-AE35-D09B5736CF0F}" destId="{611DB7D4-B6E3-4076-ADAD-07E9ED4EA214}" srcOrd="0" destOrd="0" presId="urn:microsoft.com/office/officeart/2009/3/layout/HorizontalOrganizationChart"/>
    <dgm:cxn modelId="{CB3209BF-3957-4BDD-BE35-1846F7DB6E17}" type="presParOf" srcId="{16463943-4383-49DA-AE35-D09B5736CF0F}" destId="{169C8015-B3E6-47D1-BCB4-98F6ABC48974}" srcOrd="1" destOrd="0" presId="urn:microsoft.com/office/officeart/2009/3/layout/HorizontalOrganizationChart"/>
    <dgm:cxn modelId="{4F9EB21A-1969-48DC-BFB0-0755E0ECFB9D}" type="presParOf" srcId="{6E9ADCC5-94EF-4C80-81FB-C52B76769F84}" destId="{8E214D00-DFC4-4A0B-A9CF-094D5D456053}" srcOrd="1" destOrd="0" presId="urn:microsoft.com/office/officeart/2009/3/layout/HorizontalOrganizationChart"/>
    <dgm:cxn modelId="{C286F15B-FF6C-47E9-8DF5-7CDE2C91163C}" type="presParOf" srcId="{6E9ADCC5-94EF-4C80-81FB-C52B76769F84}" destId="{A9C6315D-A2F1-414C-9EEA-5FF9CB68F491}" srcOrd="2" destOrd="0" presId="urn:microsoft.com/office/officeart/2009/3/layout/HorizontalOrganizationChart"/>
    <dgm:cxn modelId="{8B314948-B18B-4028-BE79-4AC3506E49F4}" type="presParOf" srcId="{00B3818E-00DF-4505-93FA-6B4EC2DF4E8F}" destId="{1A3C1860-1EA5-43D7-94E7-E958DEE3CC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D44BC-E652-4BEA-B45B-4EC29DCE4E10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0F6F0F8F-0AA4-42F2-AF64-946CD0EC0197}">
      <dgm:prSet/>
      <dgm:spPr/>
      <dgm:t>
        <a:bodyPr/>
        <a:lstStyle/>
        <a:p>
          <a:r>
            <a:rPr lang="zh-CN" dirty="0"/>
            <a:t>用户实验</a:t>
          </a:r>
          <a:r>
            <a:rPr lang="zh-CN" altLang="en-US" dirty="0"/>
            <a:t>需求</a:t>
          </a:r>
          <a:endParaRPr lang="zh-CN" dirty="0"/>
        </a:p>
      </dgm:t>
    </dgm:pt>
    <dgm:pt modelId="{8DECDF6F-5B99-4317-A923-C5296751E0B0}" type="par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F612C21F-C100-4D6A-B2D8-2CCD077701F8}" type="sib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B3853F2C-BA57-47BD-8475-BD73ACB0ACD8}">
      <dgm:prSet/>
      <dgm:spPr/>
      <dgm:t>
        <a:bodyPr/>
        <a:lstStyle/>
        <a:p>
          <a:r>
            <a:rPr lang="zh-CN" altLang="en-US" dirty="0"/>
            <a:t>探测器系统设计方案</a:t>
          </a:r>
          <a:endParaRPr lang="zh-CN" dirty="0"/>
        </a:p>
      </dgm:t>
    </dgm:pt>
    <dgm:pt modelId="{B00EF4A0-B59C-410D-94B8-15A1B76D393D}" type="par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20289FF0-246D-4137-9B0E-C77142CD2F3B}" type="sib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5D40556A-C0E1-47A0-9B55-A44249EE516C}">
      <dgm:prSet/>
      <dgm:spPr/>
      <dgm:t>
        <a:bodyPr/>
        <a:lstStyle/>
        <a:p>
          <a:r>
            <a:rPr lang="zh-CN" altLang="en-US" dirty="0"/>
            <a:t>束流设备</a:t>
          </a:r>
          <a:endParaRPr lang="zh-CN" dirty="0"/>
        </a:p>
      </dgm:t>
    </dgm:pt>
    <dgm:pt modelId="{457F8F29-CB98-402C-A700-1A4A20758766}" type="parTrans" cxnId="{CD440E81-141B-473D-AB54-8F752815A6E2}">
      <dgm:prSet/>
      <dgm:spPr/>
      <dgm:t>
        <a:bodyPr/>
        <a:lstStyle/>
        <a:p>
          <a:endParaRPr lang="zh-CN" altLang="en-US"/>
        </a:p>
      </dgm:t>
    </dgm:pt>
    <dgm:pt modelId="{CA06D0D2-D21B-44ED-BFC5-0100FEB6F7C5}" type="sibTrans" cxnId="{CD440E81-141B-473D-AB54-8F752815A6E2}">
      <dgm:prSet/>
      <dgm:spPr/>
      <dgm:t>
        <a:bodyPr/>
        <a:lstStyle/>
        <a:p>
          <a:endParaRPr lang="zh-CN" altLang="en-US"/>
        </a:p>
      </dgm:t>
    </dgm:pt>
    <dgm:pt modelId="{CCC81FB3-AFB4-42C4-91CF-668964B17CA9}">
      <dgm:prSet/>
      <dgm:spPr/>
      <dgm:t>
        <a:bodyPr/>
        <a:lstStyle/>
        <a:p>
          <a:r>
            <a:rPr lang="zh-CN" altLang="en-US" dirty="0"/>
            <a:t>触发</a:t>
          </a:r>
          <a:endParaRPr lang="zh-CN" dirty="0"/>
        </a:p>
      </dgm:t>
    </dgm:pt>
    <dgm:pt modelId="{D9F36558-4693-46B6-84F0-DB1408398489}" type="parTrans" cxnId="{EEDE42A5-9315-4DEB-813B-3191147B731A}">
      <dgm:prSet/>
      <dgm:spPr/>
      <dgm:t>
        <a:bodyPr/>
        <a:lstStyle/>
        <a:p>
          <a:endParaRPr lang="zh-CN" altLang="en-US"/>
        </a:p>
      </dgm:t>
    </dgm:pt>
    <dgm:pt modelId="{E9F801E6-8E06-4DDB-8307-236BE0459CF2}" type="sibTrans" cxnId="{EEDE42A5-9315-4DEB-813B-3191147B731A}">
      <dgm:prSet/>
      <dgm:spPr/>
      <dgm:t>
        <a:bodyPr/>
        <a:lstStyle/>
        <a:p>
          <a:endParaRPr lang="zh-CN" altLang="en-US"/>
        </a:p>
      </dgm:t>
    </dgm:pt>
    <dgm:pt modelId="{7AA9C21A-5DF0-4B48-9DC8-E16818778FA7}">
      <dgm:prSet/>
      <dgm:spPr/>
      <dgm:t>
        <a:bodyPr/>
        <a:lstStyle/>
        <a:p>
          <a:r>
            <a:rPr lang="zh-CN" altLang="en-US" dirty="0"/>
            <a:t>位置</a:t>
          </a:r>
          <a:endParaRPr lang="zh-CN" dirty="0"/>
        </a:p>
      </dgm:t>
    </dgm:pt>
    <dgm:pt modelId="{69D9BB9C-81BC-4C5D-8D71-E18EECA97F4B}" type="parTrans" cxnId="{756D7297-011C-47F3-96A2-90CF24414E00}">
      <dgm:prSet/>
      <dgm:spPr/>
      <dgm:t>
        <a:bodyPr/>
        <a:lstStyle/>
        <a:p>
          <a:endParaRPr lang="zh-CN" altLang="en-US"/>
        </a:p>
      </dgm:t>
    </dgm:pt>
    <dgm:pt modelId="{6BF099D5-DEDA-4665-A2CE-7503A2A09023}" type="sibTrans" cxnId="{756D7297-011C-47F3-96A2-90CF24414E00}">
      <dgm:prSet/>
      <dgm:spPr/>
      <dgm:t>
        <a:bodyPr/>
        <a:lstStyle/>
        <a:p>
          <a:endParaRPr lang="zh-CN" altLang="en-US"/>
        </a:p>
      </dgm:t>
    </dgm:pt>
    <dgm:pt modelId="{F83CF05B-88F2-4B85-A6F1-CD0FBAE28002}">
      <dgm:prSet/>
      <dgm:spPr/>
      <dgm:t>
        <a:bodyPr/>
        <a:lstStyle/>
        <a:p>
          <a:r>
            <a:rPr lang="zh-CN" altLang="en-US" dirty="0"/>
            <a:t>能量</a:t>
          </a:r>
          <a:endParaRPr lang="zh-CN" altLang="en-US"/>
        </a:p>
      </dgm:t>
    </dgm:pt>
    <dgm:pt modelId="{02482D60-86EC-46FB-859F-8BA4094696A9}" type="parTrans" cxnId="{E63B644C-0754-4D17-A750-19D92FCEBEAF}">
      <dgm:prSet/>
      <dgm:spPr/>
      <dgm:t>
        <a:bodyPr/>
        <a:lstStyle/>
        <a:p>
          <a:endParaRPr lang="zh-CN" altLang="en-US"/>
        </a:p>
      </dgm:t>
    </dgm:pt>
    <dgm:pt modelId="{EEB323B5-2C0A-4D4D-A9D8-27E04742A5E8}" type="sibTrans" cxnId="{E63B644C-0754-4D17-A750-19D92FCEBEAF}">
      <dgm:prSet/>
      <dgm:spPr/>
      <dgm:t>
        <a:bodyPr/>
        <a:lstStyle/>
        <a:p>
          <a:endParaRPr lang="zh-CN" altLang="en-US"/>
        </a:p>
      </dgm:t>
    </dgm:pt>
    <dgm:pt modelId="{D17A2EC5-57CA-41CE-B8B2-E32701E6820E}">
      <dgm:prSet/>
      <dgm:spPr/>
      <dgm:t>
        <a:bodyPr/>
        <a:lstStyle/>
        <a:p>
          <a:r>
            <a:rPr lang="zh-CN" altLang="en-US"/>
            <a:t>试验</a:t>
          </a:r>
          <a:r>
            <a:rPr lang="zh-CN" altLang="en-US" dirty="0"/>
            <a:t>束束测需求</a:t>
          </a:r>
          <a:endParaRPr lang="zh-CN" dirty="0"/>
        </a:p>
      </dgm:t>
    </dgm:pt>
    <dgm:pt modelId="{21907921-919A-4FE6-ABA4-4BFEECA8DD5E}" type="parTrans" cxnId="{3FADDA19-4C82-41BF-8619-B5953882BCFA}">
      <dgm:prSet/>
      <dgm:spPr/>
      <dgm:t>
        <a:bodyPr/>
        <a:lstStyle/>
        <a:p>
          <a:endParaRPr lang="zh-CN" altLang="en-US"/>
        </a:p>
      </dgm:t>
    </dgm:pt>
    <dgm:pt modelId="{A9302CE1-7806-4C7C-9C85-5DCA394AA554}" type="sibTrans" cxnId="{3FADDA19-4C82-41BF-8619-B5953882BCFA}">
      <dgm:prSet/>
      <dgm:spPr/>
      <dgm:t>
        <a:bodyPr/>
        <a:lstStyle/>
        <a:p>
          <a:endParaRPr lang="zh-CN" altLang="en-US"/>
        </a:p>
      </dgm:t>
    </dgm:pt>
    <dgm:pt modelId="{531D5AD2-D7AA-441B-A9F3-D0888592C394}" type="pres">
      <dgm:prSet presAssocID="{898D44BC-E652-4BEA-B45B-4EC29DCE4E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B3818E-00DF-4505-93FA-6B4EC2DF4E8F}" type="pres">
      <dgm:prSet presAssocID="{B3853F2C-BA57-47BD-8475-BD73ACB0ACD8}" presName="hierRoot1" presStyleCnt="0">
        <dgm:presLayoutVars>
          <dgm:hierBranch val="init"/>
        </dgm:presLayoutVars>
      </dgm:prSet>
      <dgm:spPr/>
    </dgm:pt>
    <dgm:pt modelId="{2F3E92E3-3739-40FC-BC45-B20D1594FF46}" type="pres">
      <dgm:prSet presAssocID="{B3853F2C-BA57-47BD-8475-BD73ACB0ACD8}" presName="rootComposite1" presStyleCnt="0"/>
      <dgm:spPr/>
    </dgm:pt>
    <dgm:pt modelId="{C323C656-9008-4A0B-A811-103AA283AB35}" type="pres">
      <dgm:prSet presAssocID="{B3853F2C-BA57-47BD-8475-BD73ACB0ACD8}" presName="rootText1" presStyleLbl="node0" presStyleIdx="0" presStyleCnt="1">
        <dgm:presLayoutVars>
          <dgm:chPref val="3"/>
        </dgm:presLayoutVars>
      </dgm:prSet>
      <dgm:spPr/>
    </dgm:pt>
    <dgm:pt modelId="{87234EAE-C780-4EFD-B5E5-17CE122AE516}" type="pres">
      <dgm:prSet presAssocID="{B3853F2C-BA57-47BD-8475-BD73ACB0ACD8}" presName="rootConnector1" presStyleLbl="node1" presStyleIdx="0" presStyleCnt="0"/>
      <dgm:spPr/>
    </dgm:pt>
    <dgm:pt modelId="{ABD72C41-27F5-45BC-9FCD-0DB0D1D32914}" type="pres">
      <dgm:prSet presAssocID="{B3853F2C-BA57-47BD-8475-BD73ACB0ACD8}" presName="hierChild2" presStyleCnt="0"/>
      <dgm:spPr/>
    </dgm:pt>
    <dgm:pt modelId="{5087A3F7-9703-42A2-B083-104CF952188F}" type="pres">
      <dgm:prSet presAssocID="{8DECDF6F-5B99-4317-A923-C5296751E0B0}" presName="Name64" presStyleLbl="parChTrans1D2" presStyleIdx="0" presStyleCnt="2"/>
      <dgm:spPr/>
    </dgm:pt>
    <dgm:pt modelId="{82C34A5C-B1B8-4C5D-8EFC-A03EF9B220A3}" type="pres">
      <dgm:prSet presAssocID="{0F6F0F8F-0AA4-42F2-AF64-946CD0EC0197}" presName="hierRoot2" presStyleCnt="0">
        <dgm:presLayoutVars>
          <dgm:hierBranch val="init"/>
        </dgm:presLayoutVars>
      </dgm:prSet>
      <dgm:spPr/>
    </dgm:pt>
    <dgm:pt modelId="{BC7B0BC5-0A97-4FF3-B6C9-3DC3439CA7F9}" type="pres">
      <dgm:prSet presAssocID="{0F6F0F8F-0AA4-42F2-AF64-946CD0EC0197}" presName="rootComposite" presStyleCnt="0"/>
      <dgm:spPr/>
    </dgm:pt>
    <dgm:pt modelId="{136E4286-EB1B-4D46-A419-16A5D453A8E9}" type="pres">
      <dgm:prSet presAssocID="{0F6F0F8F-0AA4-42F2-AF64-946CD0EC0197}" presName="rootText" presStyleLbl="node2" presStyleIdx="0" presStyleCnt="2">
        <dgm:presLayoutVars>
          <dgm:chPref val="3"/>
        </dgm:presLayoutVars>
      </dgm:prSet>
      <dgm:spPr/>
    </dgm:pt>
    <dgm:pt modelId="{151DBB1B-5071-4AF7-84B0-34F4D7A97BF1}" type="pres">
      <dgm:prSet presAssocID="{0F6F0F8F-0AA4-42F2-AF64-946CD0EC0197}" presName="rootConnector" presStyleLbl="node2" presStyleIdx="0" presStyleCnt="2"/>
      <dgm:spPr/>
    </dgm:pt>
    <dgm:pt modelId="{B8CCA8BE-35AC-47C5-B133-0F63C09D147E}" type="pres">
      <dgm:prSet presAssocID="{0F6F0F8F-0AA4-42F2-AF64-946CD0EC0197}" presName="hierChild4" presStyleCnt="0"/>
      <dgm:spPr/>
    </dgm:pt>
    <dgm:pt modelId="{3B5583FD-C2F6-43B8-815D-14C95CB052B3}" type="pres">
      <dgm:prSet presAssocID="{457F8F29-CB98-402C-A700-1A4A20758766}" presName="Name64" presStyleLbl="parChTrans1D3" presStyleIdx="0" presStyleCnt="1"/>
      <dgm:spPr/>
    </dgm:pt>
    <dgm:pt modelId="{92589987-1682-4CCE-BD14-F65C570F15D5}" type="pres">
      <dgm:prSet presAssocID="{5D40556A-C0E1-47A0-9B55-A44249EE516C}" presName="hierRoot2" presStyleCnt="0">
        <dgm:presLayoutVars>
          <dgm:hierBranch val="init"/>
        </dgm:presLayoutVars>
      </dgm:prSet>
      <dgm:spPr/>
    </dgm:pt>
    <dgm:pt modelId="{32257486-9289-4EC3-A0B2-0C44F3F5A4EA}" type="pres">
      <dgm:prSet presAssocID="{5D40556A-C0E1-47A0-9B55-A44249EE516C}" presName="rootComposite" presStyleCnt="0"/>
      <dgm:spPr/>
    </dgm:pt>
    <dgm:pt modelId="{D407B902-72DC-4638-B863-08310614586A}" type="pres">
      <dgm:prSet presAssocID="{5D40556A-C0E1-47A0-9B55-A44249EE516C}" presName="rootText" presStyleLbl="node3" presStyleIdx="0" presStyleCnt="1">
        <dgm:presLayoutVars>
          <dgm:chPref val="3"/>
        </dgm:presLayoutVars>
      </dgm:prSet>
      <dgm:spPr/>
    </dgm:pt>
    <dgm:pt modelId="{9E4B4D4C-32C4-4BB6-A186-5B1C55B48A4B}" type="pres">
      <dgm:prSet presAssocID="{5D40556A-C0E1-47A0-9B55-A44249EE516C}" presName="rootConnector" presStyleLbl="node3" presStyleIdx="0" presStyleCnt="1"/>
      <dgm:spPr/>
    </dgm:pt>
    <dgm:pt modelId="{5950F5D8-C278-4E62-8886-E3726480FDDA}" type="pres">
      <dgm:prSet presAssocID="{5D40556A-C0E1-47A0-9B55-A44249EE516C}" presName="hierChild4" presStyleCnt="0"/>
      <dgm:spPr/>
    </dgm:pt>
    <dgm:pt modelId="{E3825326-DEC0-44DC-9292-7ECA416F1493}" type="pres">
      <dgm:prSet presAssocID="{D9F36558-4693-46B6-84F0-DB1408398489}" presName="Name64" presStyleLbl="parChTrans1D4" presStyleIdx="0" presStyleCnt="3"/>
      <dgm:spPr/>
    </dgm:pt>
    <dgm:pt modelId="{89F9A8F7-014B-432D-AB2D-71A2F5ED28A0}" type="pres">
      <dgm:prSet presAssocID="{CCC81FB3-AFB4-42C4-91CF-668964B17CA9}" presName="hierRoot2" presStyleCnt="0">
        <dgm:presLayoutVars>
          <dgm:hierBranch val="init"/>
        </dgm:presLayoutVars>
      </dgm:prSet>
      <dgm:spPr/>
    </dgm:pt>
    <dgm:pt modelId="{58F72FC0-80AE-432A-AE1F-4146FF6656AB}" type="pres">
      <dgm:prSet presAssocID="{CCC81FB3-AFB4-42C4-91CF-668964B17CA9}" presName="rootComposite" presStyleCnt="0"/>
      <dgm:spPr/>
    </dgm:pt>
    <dgm:pt modelId="{A3765822-9F75-45BD-BFFD-46E513402065}" type="pres">
      <dgm:prSet presAssocID="{CCC81FB3-AFB4-42C4-91CF-668964B17CA9}" presName="rootText" presStyleLbl="node4" presStyleIdx="0" presStyleCnt="3">
        <dgm:presLayoutVars>
          <dgm:chPref val="3"/>
        </dgm:presLayoutVars>
      </dgm:prSet>
      <dgm:spPr/>
    </dgm:pt>
    <dgm:pt modelId="{9168C37D-BA54-4D06-BCD0-E7BEC59B19D6}" type="pres">
      <dgm:prSet presAssocID="{CCC81FB3-AFB4-42C4-91CF-668964B17CA9}" presName="rootConnector" presStyleLbl="node4" presStyleIdx="0" presStyleCnt="3"/>
      <dgm:spPr/>
    </dgm:pt>
    <dgm:pt modelId="{8C818ABE-A7A6-401D-93AA-189BB1CA4895}" type="pres">
      <dgm:prSet presAssocID="{CCC81FB3-AFB4-42C4-91CF-668964B17CA9}" presName="hierChild4" presStyleCnt="0"/>
      <dgm:spPr/>
    </dgm:pt>
    <dgm:pt modelId="{203CA00F-F7B1-4DD3-BEAC-2DA434127387}" type="pres">
      <dgm:prSet presAssocID="{CCC81FB3-AFB4-42C4-91CF-668964B17CA9}" presName="hierChild5" presStyleCnt="0"/>
      <dgm:spPr/>
    </dgm:pt>
    <dgm:pt modelId="{031EA346-405D-42E1-80D8-3888CF906DFC}" type="pres">
      <dgm:prSet presAssocID="{69D9BB9C-81BC-4C5D-8D71-E18EECA97F4B}" presName="Name64" presStyleLbl="parChTrans1D4" presStyleIdx="1" presStyleCnt="3"/>
      <dgm:spPr/>
    </dgm:pt>
    <dgm:pt modelId="{680F0143-7AC8-4C1F-8DDD-2EA98C262DAB}" type="pres">
      <dgm:prSet presAssocID="{7AA9C21A-5DF0-4B48-9DC8-E16818778FA7}" presName="hierRoot2" presStyleCnt="0">
        <dgm:presLayoutVars>
          <dgm:hierBranch val="init"/>
        </dgm:presLayoutVars>
      </dgm:prSet>
      <dgm:spPr/>
    </dgm:pt>
    <dgm:pt modelId="{AD1D0DD6-8A3E-484A-8FBE-21C470A98463}" type="pres">
      <dgm:prSet presAssocID="{7AA9C21A-5DF0-4B48-9DC8-E16818778FA7}" presName="rootComposite" presStyleCnt="0"/>
      <dgm:spPr/>
    </dgm:pt>
    <dgm:pt modelId="{E1DADE08-04D1-43C8-8DA5-E9969233A4A8}" type="pres">
      <dgm:prSet presAssocID="{7AA9C21A-5DF0-4B48-9DC8-E16818778FA7}" presName="rootText" presStyleLbl="node4" presStyleIdx="1" presStyleCnt="3">
        <dgm:presLayoutVars>
          <dgm:chPref val="3"/>
        </dgm:presLayoutVars>
      </dgm:prSet>
      <dgm:spPr/>
    </dgm:pt>
    <dgm:pt modelId="{44310937-C9C5-4FED-858D-81A387F40260}" type="pres">
      <dgm:prSet presAssocID="{7AA9C21A-5DF0-4B48-9DC8-E16818778FA7}" presName="rootConnector" presStyleLbl="node4" presStyleIdx="1" presStyleCnt="3"/>
      <dgm:spPr/>
    </dgm:pt>
    <dgm:pt modelId="{6222E379-A7C1-4D75-B538-86874AFAD5B0}" type="pres">
      <dgm:prSet presAssocID="{7AA9C21A-5DF0-4B48-9DC8-E16818778FA7}" presName="hierChild4" presStyleCnt="0"/>
      <dgm:spPr/>
    </dgm:pt>
    <dgm:pt modelId="{804FAECD-BD14-4E26-833B-C61A465D815A}" type="pres">
      <dgm:prSet presAssocID="{7AA9C21A-5DF0-4B48-9DC8-E16818778FA7}" presName="hierChild5" presStyleCnt="0"/>
      <dgm:spPr/>
    </dgm:pt>
    <dgm:pt modelId="{4E2FCED2-6EA1-4137-AEA0-044FCA48AA14}" type="pres">
      <dgm:prSet presAssocID="{02482D60-86EC-46FB-859F-8BA4094696A9}" presName="Name64" presStyleLbl="parChTrans1D4" presStyleIdx="2" presStyleCnt="3"/>
      <dgm:spPr/>
    </dgm:pt>
    <dgm:pt modelId="{F4DF78B6-DF98-47B5-9DE1-A90F3709124B}" type="pres">
      <dgm:prSet presAssocID="{F83CF05B-88F2-4B85-A6F1-CD0FBAE28002}" presName="hierRoot2" presStyleCnt="0">
        <dgm:presLayoutVars>
          <dgm:hierBranch val="init"/>
        </dgm:presLayoutVars>
      </dgm:prSet>
      <dgm:spPr/>
    </dgm:pt>
    <dgm:pt modelId="{B8717431-7CCE-430B-BC82-322B60D14B9F}" type="pres">
      <dgm:prSet presAssocID="{F83CF05B-88F2-4B85-A6F1-CD0FBAE28002}" presName="rootComposite" presStyleCnt="0"/>
      <dgm:spPr/>
    </dgm:pt>
    <dgm:pt modelId="{92F4CECA-B47B-4C7B-AA23-64D17617D794}" type="pres">
      <dgm:prSet presAssocID="{F83CF05B-88F2-4B85-A6F1-CD0FBAE28002}" presName="rootText" presStyleLbl="node4" presStyleIdx="2" presStyleCnt="3">
        <dgm:presLayoutVars>
          <dgm:chPref val="3"/>
        </dgm:presLayoutVars>
      </dgm:prSet>
      <dgm:spPr/>
    </dgm:pt>
    <dgm:pt modelId="{40D51B87-503A-48CC-9643-66345B3E343B}" type="pres">
      <dgm:prSet presAssocID="{F83CF05B-88F2-4B85-A6F1-CD0FBAE28002}" presName="rootConnector" presStyleLbl="node4" presStyleIdx="2" presStyleCnt="3"/>
      <dgm:spPr/>
    </dgm:pt>
    <dgm:pt modelId="{9AECE6BA-54EF-41FB-BC77-EF7C5B7B28EA}" type="pres">
      <dgm:prSet presAssocID="{F83CF05B-88F2-4B85-A6F1-CD0FBAE28002}" presName="hierChild4" presStyleCnt="0"/>
      <dgm:spPr/>
    </dgm:pt>
    <dgm:pt modelId="{18B8C08A-E81D-424B-B1F5-83F1F952C41B}" type="pres">
      <dgm:prSet presAssocID="{F83CF05B-88F2-4B85-A6F1-CD0FBAE28002}" presName="hierChild5" presStyleCnt="0"/>
      <dgm:spPr/>
    </dgm:pt>
    <dgm:pt modelId="{C8D03FDB-6228-4694-80B5-3B32EB3652E8}" type="pres">
      <dgm:prSet presAssocID="{5D40556A-C0E1-47A0-9B55-A44249EE516C}" presName="hierChild5" presStyleCnt="0"/>
      <dgm:spPr/>
    </dgm:pt>
    <dgm:pt modelId="{7EAC7D30-FAE7-446F-8EE4-B42F5D3AE516}" type="pres">
      <dgm:prSet presAssocID="{0F6F0F8F-0AA4-42F2-AF64-946CD0EC0197}" presName="hierChild5" presStyleCnt="0"/>
      <dgm:spPr/>
    </dgm:pt>
    <dgm:pt modelId="{53A59AA8-9634-4042-883C-27894AEFACD1}" type="pres">
      <dgm:prSet presAssocID="{21907921-919A-4FE6-ABA4-4BFEECA8DD5E}" presName="Name64" presStyleLbl="parChTrans1D2" presStyleIdx="1" presStyleCnt="2"/>
      <dgm:spPr/>
    </dgm:pt>
    <dgm:pt modelId="{220C3714-858D-497D-8B66-C027B821919B}" type="pres">
      <dgm:prSet presAssocID="{D17A2EC5-57CA-41CE-B8B2-E32701E6820E}" presName="hierRoot2" presStyleCnt="0">
        <dgm:presLayoutVars>
          <dgm:hierBranch val="init"/>
        </dgm:presLayoutVars>
      </dgm:prSet>
      <dgm:spPr/>
    </dgm:pt>
    <dgm:pt modelId="{7AB805F7-8E9B-4747-97D5-706073A9E4C9}" type="pres">
      <dgm:prSet presAssocID="{D17A2EC5-57CA-41CE-B8B2-E32701E6820E}" presName="rootComposite" presStyleCnt="0"/>
      <dgm:spPr/>
    </dgm:pt>
    <dgm:pt modelId="{DBD3E1A3-DD5E-4DC2-B794-52E86EB76087}" type="pres">
      <dgm:prSet presAssocID="{D17A2EC5-57CA-41CE-B8B2-E32701E6820E}" presName="rootText" presStyleLbl="node2" presStyleIdx="1" presStyleCnt="2">
        <dgm:presLayoutVars>
          <dgm:chPref val="3"/>
        </dgm:presLayoutVars>
      </dgm:prSet>
      <dgm:spPr/>
    </dgm:pt>
    <dgm:pt modelId="{0DDFB0EA-BF15-4DC8-B3B0-1CAA7DE7D85B}" type="pres">
      <dgm:prSet presAssocID="{D17A2EC5-57CA-41CE-B8B2-E32701E6820E}" presName="rootConnector" presStyleLbl="node2" presStyleIdx="1" presStyleCnt="2"/>
      <dgm:spPr/>
    </dgm:pt>
    <dgm:pt modelId="{5A60014F-0821-45C5-8734-6AA73CE73528}" type="pres">
      <dgm:prSet presAssocID="{D17A2EC5-57CA-41CE-B8B2-E32701E6820E}" presName="hierChild4" presStyleCnt="0"/>
      <dgm:spPr/>
    </dgm:pt>
    <dgm:pt modelId="{CA8C1D6D-A26A-42B9-8044-554DCD770E3C}" type="pres">
      <dgm:prSet presAssocID="{D17A2EC5-57CA-41CE-B8B2-E32701E6820E}" presName="hierChild5" presStyleCnt="0"/>
      <dgm:spPr/>
    </dgm:pt>
    <dgm:pt modelId="{1A3C1860-1EA5-43D7-94E7-E958DEE3CC9F}" type="pres">
      <dgm:prSet presAssocID="{B3853F2C-BA57-47BD-8475-BD73ACB0ACD8}" presName="hierChild3" presStyleCnt="0"/>
      <dgm:spPr/>
    </dgm:pt>
  </dgm:ptLst>
  <dgm:cxnLst>
    <dgm:cxn modelId="{86582904-BB17-45D3-B363-4DC529EBA320}" type="presOf" srcId="{7AA9C21A-5DF0-4B48-9DC8-E16818778FA7}" destId="{E1DADE08-04D1-43C8-8DA5-E9969233A4A8}" srcOrd="0" destOrd="0" presId="urn:microsoft.com/office/officeart/2009/3/layout/HorizontalOrganizationChart"/>
    <dgm:cxn modelId="{D657440F-07FA-4191-BB94-F582BD35EFCA}" type="presOf" srcId="{5D40556A-C0E1-47A0-9B55-A44249EE516C}" destId="{9E4B4D4C-32C4-4BB6-A186-5B1C55B48A4B}" srcOrd="1" destOrd="0" presId="urn:microsoft.com/office/officeart/2009/3/layout/HorizontalOrganizationChart"/>
    <dgm:cxn modelId="{3FADDA19-4C82-41BF-8619-B5953882BCFA}" srcId="{B3853F2C-BA57-47BD-8475-BD73ACB0ACD8}" destId="{D17A2EC5-57CA-41CE-B8B2-E32701E6820E}" srcOrd="1" destOrd="0" parTransId="{21907921-919A-4FE6-ABA4-4BFEECA8DD5E}" sibTransId="{A9302CE1-7806-4C7C-9C85-5DCA394AA554}"/>
    <dgm:cxn modelId="{A21AED27-3ACD-44BB-A2D4-31B48475C3A9}" type="presOf" srcId="{CCC81FB3-AFB4-42C4-91CF-668964B17CA9}" destId="{A3765822-9F75-45BD-BFFD-46E513402065}" srcOrd="0" destOrd="0" presId="urn:microsoft.com/office/officeart/2009/3/layout/HorizontalOrganizationChart"/>
    <dgm:cxn modelId="{707BBB36-E155-4DE8-90C6-795BFBD9790E}" type="presOf" srcId="{21907921-919A-4FE6-ABA4-4BFEECA8DD5E}" destId="{53A59AA8-9634-4042-883C-27894AEFACD1}" srcOrd="0" destOrd="0" presId="urn:microsoft.com/office/officeart/2009/3/layout/HorizontalOrganizationChart"/>
    <dgm:cxn modelId="{8A68453B-C982-4B9A-83C1-38D1EFFAA873}" type="presOf" srcId="{B3853F2C-BA57-47BD-8475-BD73ACB0ACD8}" destId="{87234EAE-C780-4EFD-B5E5-17CE122AE516}" srcOrd="1" destOrd="0" presId="urn:microsoft.com/office/officeart/2009/3/layout/HorizontalOrganizationChart"/>
    <dgm:cxn modelId="{4824B53E-060E-4BC4-BD06-5E82FAFB607E}" type="presOf" srcId="{F83CF05B-88F2-4B85-A6F1-CD0FBAE28002}" destId="{92F4CECA-B47B-4C7B-AA23-64D17617D794}" srcOrd="0" destOrd="0" presId="urn:microsoft.com/office/officeart/2009/3/layout/HorizontalOrganizationChart"/>
    <dgm:cxn modelId="{4D848F62-773C-4B79-9182-A860D838860A}" type="presOf" srcId="{D9F36558-4693-46B6-84F0-DB1408398489}" destId="{E3825326-DEC0-44DC-9292-7ECA416F1493}" srcOrd="0" destOrd="0" presId="urn:microsoft.com/office/officeart/2009/3/layout/HorizontalOrganizationChart"/>
    <dgm:cxn modelId="{3953656A-D750-4C43-9BD3-495F86D712E5}" type="presOf" srcId="{B3853F2C-BA57-47BD-8475-BD73ACB0ACD8}" destId="{C323C656-9008-4A0B-A811-103AA283AB35}" srcOrd="0" destOrd="0" presId="urn:microsoft.com/office/officeart/2009/3/layout/HorizontalOrganizationChart"/>
    <dgm:cxn modelId="{3AACA14A-5428-411B-881B-D59321FB9B85}" type="presOf" srcId="{7AA9C21A-5DF0-4B48-9DC8-E16818778FA7}" destId="{44310937-C9C5-4FED-858D-81A387F40260}" srcOrd="1" destOrd="0" presId="urn:microsoft.com/office/officeart/2009/3/layout/HorizontalOrganizationChart"/>
    <dgm:cxn modelId="{8F3F634B-62A4-4740-AF3B-B2BC90104791}" type="presOf" srcId="{D17A2EC5-57CA-41CE-B8B2-E32701E6820E}" destId="{0DDFB0EA-BF15-4DC8-B3B0-1CAA7DE7D85B}" srcOrd="1" destOrd="0" presId="urn:microsoft.com/office/officeart/2009/3/layout/HorizontalOrganizationChart"/>
    <dgm:cxn modelId="{E63B644C-0754-4D17-A750-19D92FCEBEAF}" srcId="{5D40556A-C0E1-47A0-9B55-A44249EE516C}" destId="{F83CF05B-88F2-4B85-A6F1-CD0FBAE28002}" srcOrd="2" destOrd="0" parTransId="{02482D60-86EC-46FB-859F-8BA4094696A9}" sibTransId="{EEB323B5-2C0A-4D4D-A9D8-27E04742A5E8}"/>
    <dgm:cxn modelId="{DC183353-457C-4161-AE07-A0DBE77E48CB}" srcId="{B3853F2C-BA57-47BD-8475-BD73ACB0ACD8}" destId="{0F6F0F8F-0AA4-42F2-AF64-946CD0EC0197}" srcOrd="0" destOrd="0" parTransId="{8DECDF6F-5B99-4317-A923-C5296751E0B0}" sibTransId="{F612C21F-C100-4D6A-B2D8-2CCD077701F8}"/>
    <dgm:cxn modelId="{4F3CFD74-EE8B-4E70-A2BA-AA1650232DA3}" type="presOf" srcId="{0F6F0F8F-0AA4-42F2-AF64-946CD0EC0197}" destId="{136E4286-EB1B-4D46-A419-16A5D453A8E9}" srcOrd="0" destOrd="0" presId="urn:microsoft.com/office/officeart/2009/3/layout/HorizontalOrganizationChart"/>
    <dgm:cxn modelId="{D8092076-30FF-4FCE-BC00-29A025492E08}" type="presOf" srcId="{D17A2EC5-57CA-41CE-B8B2-E32701E6820E}" destId="{DBD3E1A3-DD5E-4DC2-B794-52E86EB76087}" srcOrd="0" destOrd="0" presId="urn:microsoft.com/office/officeart/2009/3/layout/HorizontalOrganizationChart"/>
    <dgm:cxn modelId="{EE49987F-050E-453B-8553-39ED491FF405}" type="presOf" srcId="{457F8F29-CB98-402C-A700-1A4A20758766}" destId="{3B5583FD-C2F6-43B8-815D-14C95CB052B3}" srcOrd="0" destOrd="0" presId="urn:microsoft.com/office/officeart/2009/3/layout/HorizontalOrganizationChart"/>
    <dgm:cxn modelId="{CD440E81-141B-473D-AB54-8F752815A6E2}" srcId="{0F6F0F8F-0AA4-42F2-AF64-946CD0EC0197}" destId="{5D40556A-C0E1-47A0-9B55-A44249EE516C}" srcOrd="0" destOrd="0" parTransId="{457F8F29-CB98-402C-A700-1A4A20758766}" sibTransId="{CA06D0D2-D21B-44ED-BFC5-0100FEB6F7C5}"/>
    <dgm:cxn modelId="{A6B60486-86C0-437B-91F0-C2EDB0071010}" type="presOf" srcId="{CCC81FB3-AFB4-42C4-91CF-668964B17CA9}" destId="{9168C37D-BA54-4D06-BCD0-E7BEC59B19D6}" srcOrd="1" destOrd="0" presId="urn:microsoft.com/office/officeart/2009/3/layout/HorizontalOrganizationChart"/>
    <dgm:cxn modelId="{756D7297-011C-47F3-96A2-90CF24414E00}" srcId="{5D40556A-C0E1-47A0-9B55-A44249EE516C}" destId="{7AA9C21A-5DF0-4B48-9DC8-E16818778FA7}" srcOrd="1" destOrd="0" parTransId="{69D9BB9C-81BC-4C5D-8D71-E18EECA97F4B}" sibTransId="{6BF099D5-DEDA-4665-A2CE-7503A2A09023}"/>
    <dgm:cxn modelId="{7E9F309B-823B-414A-891A-E222E196A85D}" type="presOf" srcId="{8DECDF6F-5B99-4317-A923-C5296751E0B0}" destId="{5087A3F7-9703-42A2-B083-104CF952188F}" srcOrd="0" destOrd="0" presId="urn:microsoft.com/office/officeart/2009/3/layout/HorizontalOrganizationChart"/>
    <dgm:cxn modelId="{EEDE42A5-9315-4DEB-813B-3191147B731A}" srcId="{5D40556A-C0E1-47A0-9B55-A44249EE516C}" destId="{CCC81FB3-AFB4-42C4-91CF-668964B17CA9}" srcOrd="0" destOrd="0" parTransId="{D9F36558-4693-46B6-84F0-DB1408398489}" sibTransId="{E9F801E6-8E06-4DDB-8307-236BE0459CF2}"/>
    <dgm:cxn modelId="{802F52A6-4874-4846-9B5D-6320D96EE1A2}" type="presOf" srcId="{02482D60-86EC-46FB-859F-8BA4094696A9}" destId="{4E2FCED2-6EA1-4137-AEA0-044FCA48AA14}" srcOrd="0" destOrd="0" presId="urn:microsoft.com/office/officeart/2009/3/layout/HorizontalOrganizationChart"/>
    <dgm:cxn modelId="{394BBBA6-7721-437E-8001-87EB51720274}" type="presOf" srcId="{0F6F0F8F-0AA4-42F2-AF64-946CD0EC0197}" destId="{151DBB1B-5071-4AF7-84B0-34F4D7A97BF1}" srcOrd="1" destOrd="0" presId="urn:microsoft.com/office/officeart/2009/3/layout/HorizontalOrganizationChart"/>
    <dgm:cxn modelId="{9322B3A7-C208-4CF9-8951-CD2D780AAFC4}" srcId="{898D44BC-E652-4BEA-B45B-4EC29DCE4E10}" destId="{B3853F2C-BA57-47BD-8475-BD73ACB0ACD8}" srcOrd="0" destOrd="0" parTransId="{B00EF4A0-B59C-410D-94B8-15A1B76D393D}" sibTransId="{20289FF0-246D-4137-9B0E-C77142CD2F3B}"/>
    <dgm:cxn modelId="{DCFCE3B5-A50F-4C0C-9168-140880D3CC13}" type="presOf" srcId="{69D9BB9C-81BC-4C5D-8D71-E18EECA97F4B}" destId="{031EA346-405D-42E1-80D8-3888CF906DFC}" srcOrd="0" destOrd="0" presId="urn:microsoft.com/office/officeart/2009/3/layout/HorizontalOrganizationChart"/>
    <dgm:cxn modelId="{B108CFD2-A177-4E05-809C-92970E184988}" type="presOf" srcId="{5D40556A-C0E1-47A0-9B55-A44249EE516C}" destId="{D407B902-72DC-4638-B863-08310614586A}" srcOrd="0" destOrd="0" presId="urn:microsoft.com/office/officeart/2009/3/layout/HorizontalOrganizationChart"/>
    <dgm:cxn modelId="{5791B1E9-1C04-467E-ACAC-E8740D3D5223}" type="presOf" srcId="{898D44BC-E652-4BEA-B45B-4EC29DCE4E10}" destId="{531D5AD2-D7AA-441B-A9F3-D0888592C394}" srcOrd="0" destOrd="0" presId="urn:microsoft.com/office/officeart/2009/3/layout/HorizontalOrganizationChart"/>
    <dgm:cxn modelId="{EE24DDF5-EF5F-4179-A372-D423BBFF7E75}" type="presOf" srcId="{F83CF05B-88F2-4B85-A6F1-CD0FBAE28002}" destId="{40D51B87-503A-48CC-9643-66345B3E343B}" srcOrd="1" destOrd="0" presId="urn:microsoft.com/office/officeart/2009/3/layout/HorizontalOrganizationChart"/>
    <dgm:cxn modelId="{8EA848F5-9200-4A0C-BB5C-191D4B4E1C4E}" type="presParOf" srcId="{531D5AD2-D7AA-441B-A9F3-D0888592C394}" destId="{00B3818E-00DF-4505-93FA-6B4EC2DF4E8F}" srcOrd="0" destOrd="0" presId="urn:microsoft.com/office/officeart/2009/3/layout/HorizontalOrganizationChart"/>
    <dgm:cxn modelId="{C7E1C64D-ED99-40C4-9ED2-FFDC26FC8595}" type="presParOf" srcId="{00B3818E-00DF-4505-93FA-6B4EC2DF4E8F}" destId="{2F3E92E3-3739-40FC-BC45-B20D1594FF46}" srcOrd="0" destOrd="0" presId="urn:microsoft.com/office/officeart/2009/3/layout/HorizontalOrganizationChart"/>
    <dgm:cxn modelId="{C310EA9B-2496-463B-BDF3-E36B5A76AD8A}" type="presParOf" srcId="{2F3E92E3-3739-40FC-BC45-B20D1594FF46}" destId="{C323C656-9008-4A0B-A811-103AA283AB35}" srcOrd="0" destOrd="0" presId="urn:microsoft.com/office/officeart/2009/3/layout/HorizontalOrganizationChart"/>
    <dgm:cxn modelId="{30FBBAD2-DDFA-4EA6-88DA-743349E17518}" type="presParOf" srcId="{2F3E92E3-3739-40FC-BC45-B20D1594FF46}" destId="{87234EAE-C780-4EFD-B5E5-17CE122AE516}" srcOrd="1" destOrd="0" presId="urn:microsoft.com/office/officeart/2009/3/layout/HorizontalOrganizationChart"/>
    <dgm:cxn modelId="{BF0C35A3-9F3E-4422-9298-979610D975E8}" type="presParOf" srcId="{00B3818E-00DF-4505-93FA-6B4EC2DF4E8F}" destId="{ABD72C41-27F5-45BC-9FCD-0DB0D1D32914}" srcOrd="1" destOrd="0" presId="urn:microsoft.com/office/officeart/2009/3/layout/HorizontalOrganizationChart"/>
    <dgm:cxn modelId="{F73219EA-4A11-49C3-B576-7DEA6CF2AD2F}" type="presParOf" srcId="{ABD72C41-27F5-45BC-9FCD-0DB0D1D32914}" destId="{5087A3F7-9703-42A2-B083-104CF952188F}" srcOrd="0" destOrd="0" presId="urn:microsoft.com/office/officeart/2009/3/layout/HorizontalOrganizationChart"/>
    <dgm:cxn modelId="{CE1E4DCA-4076-4AFC-A8C6-BFF413A2B79B}" type="presParOf" srcId="{ABD72C41-27F5-45BC-9FCD-0DB0D1D32914}" destId="{82C34A5C-B1B8-4C5D-8EFC-A03EF9B220A3}" srcOrd="1" destOrd="0" presId="urn:microsoft.com/office/officeart/2009/3/layout/HorizontalOrganizationChart"/>
    <dgm:cxn modelId="{60738E66-717C-49EB-8BE4-F1F710D34E45}" type="presParOf" srcId="{82C34A5C-B1B8-4C5D-8EFC-A03EF9B220A3}" destId="{BC7B0BC5-0A97-4FF3-B6C9-3DC3439CA7F9}" srcOrd="0" destOrd="0" presId="urn:microsoft.com/office/officeart/2009/3/layout/HorizontalOrganizationChart"/>
    <dgm:cxn modelId="{7BF98D7E-F15A-488D-ABEB-5D42342A3A9D}" type="presParOf" srcId="{BC7B0BC5-0A97-4FF3-B6C9-3DC3439CA7F9}" destId="{136E4286-EB1B-4D46-A419-16A5D453A8E9}" srcOrd="0" destOrd="0" presId="urn:microsoft.com/office/officeart/2009/3/layout/HorizontalOrganizationChart"/>
    <dgm:cxn modelId="{41B91474-5512-440F-A251-D93677A272F9}" type="presParOf" srcId="{BC7B0BC5-0A97-4FF3-B6C9-3DC3439CA7F9}" destId="{151DBB1B-5071-4AF7-84B0-34F4D7A97BF1}" srcOrd="1" destOrd="0" presId="urn:microsoft.com/office/officeart/2009/3/layout/HorizontalOrganizationChart"/>
    <dgm:cxn modelId="{4418CEAB-028B-4F3C-A729-AECB35C7A32E}" type="presParOf" srcId="{82C34A5C-B1B8-4C5D-8EFC-A03EF9B220A3}" destId="{B8CCA8BE-35AC-47C5-B133-0F63C09D147E}" srcOrd="1" destOrd="0" presId="urn:microsoft.com/office/officeart/2009/3/layout/HorizontalOrganizationChart"/>
    <dgm:cxn modelId="{37BA0A84-2C6A-4028-B7AE-503B37B4E737}" type="presParOf" srcId="{B8CCA8BE-35AC-47C5-B133-0F63C09D147E}" destId="{3B5583FD-C2F6-43B8-815D-14C95CB052B3}" srcOrd="0" destOrd="0" presId="urn:microsoft.com/office/officeart/2009/3/layout/HorizontalOrganizationChart"/>
    <dgm:cxn modelId="{77588654-D4E1-4D77-B2A1-0F1045AE2D44}" type="presParOf" srcId="{B8CCA8BE-35AC-47C5-B133-0F63C09D147E}" destId="{92589987-1682-4CCE-BD14-F65C570F15D5}" srcOrd="1" destOrd="0" presId="urn:microsoft.com/office/officeart/2009/3/layout/HorizontalOrganizationChart"/>
    <dgm:cxn modelId="{7821BC9D-5C7A-42FF-A34E-255A833E075C}" type="presParOf" srcId="{92589987-1682-4CCE-BD14-F65C570F15D5}" destId="{32257486-9289-4EC3-A0B2-0C44F3F5A4EA}" srcOrd="0" destOrd="0" presId="urn:microsoft.com/office/officeart/2009/3/layout/HorizontalOrganizationChart"/>
    <dgm:cxn modelId="{17DFFB5D-74D0-4544-8F5F-ED2F5A573680}" type="presParOf" srcId="{32257486-9289-4EC3-A0B2-0C44F3F5A4EA}" destId="{D407B902-72DC-4638-B863-08310614586A}" srcOrd="0" destOrd="0" presId="urn:microsoft.com/office/officeart/2009/3/layout/HorizontalOrganizationChart"/>
    <dgm:cxn modelId="{161363AE-CA10-4B91-9263-9E4971D6960B}" type="presParOf" srcId="{32257486-9289-4EC3-A0B2-0C44F3F5A4EA}" destId="{9E4B4D4C-32C4-4BB6-A186-5B1C55B48A4B}" srcOrd="1" destOrd="0" presId="urn:microsoft.com/office/officeart/2009/3/layout/HorizontalOrganizationChart"/>
    <dgm:cxn modelId="{775805B9-E0DE-4503-9594-A00C61C72C4D}" type="presParOf" srcId="{92589987-1682-4CCE-BD14-F65C570F15D5}" destId="{5950F5D8-C278-4E62-8886-E3726480FDDA}" srcOrd="1" destOrd="0" presId="urn:microsoft.com/office/officeart/2009/3/layout/HorizontalOrganizationChart"/>
    <dgm:cxn modelId="{6954E656-FEA4-4919-A1FD-CFE7CE43D658}" type="presParOf" srcId="{5950F5D8-C278-4E62-8886-E3726480FDDA}" destId="{E3825326-DEC0-44DC-9292-7ECA416F1493}" srcOrd="0" destOrd="0" presId="urn:microsoft.com/office/officeart/2009/3/layout/HorizontalOrganizationChart"/>
    <dgm:cxn modelId="{21DA1E79-3171-47B9-A7A9-616B9C922915}" type="presParOf" srcId="{5950F5D8-C278-4E62-8886-E3726480FDDA}" destId="{89F9A8F7-014B-432D-AB2D-71A2F5ED28A0}" srcOrd="1" destOrd="0" presId="urn:microsoft.com/office/officeart/2009/3/layout/HorizontalOrganizationChart"/>
    <dgm:cxn modelId="{FBDBEEC6-1C6C-42CA-AD58-C116AEB5A337}" type="presParOf" srcId="{89F9A8F7-014B-432D-AB2D-71A2F5ED28A0}" destId="{58F72FC0-80AE-432A-AE1F-4146FF6656AB}" srcOrd="0" destOrd="0" presId="urn:microsoft.com/office/officeart/2009/3/layout/HorizontalOrganizationChart"/>
    <dgm:cxn modelId="{5D01E70B-8A75-4B7E-8929-EE208D5C58DA}" type="presParOf" srcId="{58F72FC0-80AE-432A-AE1F-4146FF6656AB}" destId="{A3765822-9F75-45BD-BFFD-46E513402065}" srcOrd="0" destOrd="0" presId="urn:microsoft.com/office/officeart/2009/3/layout/HorizontalOrganizationChart"/>
    <dgm:cxn modelId="{82FE1C5D-584C-4297-BE9A-D301C62A53EB}" type="presParOf" srcId="{58F72FC0-80AE-432A-AE1F-4146FF6656AB}" destId="{9168C37D-BA54-4D06-BCD0-E7BEC59B19D6}" srcOrd="1" destOrd="0" presId="urn:microsoft.com/office/officeart/2009/3/layout/HorizontalOrganizationChart"/>
    <dgm:cxn modelId="{30805562-08C6-4981-BB7F-637B4FCAF5FA}" type="presParOf" srcId="{89F9A8F7-014B-432D-AB2D-71A2F5ED28A0}" destId="{8C818ABE-A7A6-401D-93AA-189BB1CA4895}" srcOrd="1" destOrd="0" presId="urn:microsoft.com/office/officeart/2009/3/layout/HorizontalOrganizationChart"/>
    <dgm:cxn modelId="{4D123A50-F1F2-4322-892A-DD4FC3A74091}" type="presParOf" srcId="{89F9A8F7-014B-432D-AB2D-71A2F5ED28A0}" destId="{203CA00F-F7B1-4DD3-BEAC-2DA434127387}" srcOrd="2" destOrd="0" presId="urn:microsoft.com/office/officeart/2009/3/layout/HorizontalOrganizationChart"/>
    <dgm:cxn modelId="{0538B171-A984-41E9-9E43-D9065128427D}" type="presParOf" srcId="{5950F5D8-C278-4E62-8886-E3726480FDDA}" destId="{031EA346-405D-42E1-80D8-3888CF906DFC}" srcOrd="2" destOrd="0" presId="urn:microsoft.com/office/officeart/2009/3/layout/HorizontalOrganizationChart"/>
    <dgm:cxn modelId="{635B447B-1504-4D82-932F-44DEA211C8EF}" type="presParOf" srcId="{5950F5D8-C278-4E62-8886-E3726480FDDA}" destId="{680F0143-7AC8-4C1F-8DDD-2EA98C262DAB}" srcOrd="3" destOrd="0" presId="urn:microsoft.com/office/officeart/2009/3/layout/HorizontalOrganizationChart"/>
    <dgm:cxn modelId="{41C171C9-9374-4935-8108-C05CCB9205C0}" type="presParOf" srcId="{680F0143-7AC8-4C1F-8DDD-2EA98C262DAB}" destId="{AD1D0DD6-8A3E-484A-8FBE-21C470A98463}" srcOrd="0" destOrd="0" presId="urn:microsoft.com/office/officeart/2009/3/layout/HorizontalOrganizationChart"/>
    <dgm:cxn modelId="{EB605DE3-B25F-455F-978F-C76716BB2EA6}" type="presParOf" srcId="{AD1D0DD6-8A3E-484A-8FBE-21C470A98463}" destId="{E1DADE08-04D1-43C8-8DA5-E9969233A4A8}" srcOrd="0" destOrd="0" presId="urn:microsoft.com/office/officeart/2009/3/layout/HorizontalOrganizationChart"/>
    <dgm:cxn modelId="{BEC6E08D-D970-4F76-91A5-CA2545E8379F}" type="presParOf" srcId="{AD1D0DD6-8A3E-484A-8FBE-21C470A98463}" destId="{44310937-C9C5-4FED-858D-81A387F40260}" srcOrd="1" destOrd="0" presId="urn:microsoft.com/office/officeart/2009/3/layout/HorizontalOrganizationChart"/>
    <dgm:cxn modelId="{F29A0146-F076-48B4-8ECE-F3BD5CD69778}" type="presParOf" srcId="{680F0143-7AC8-4C1F-8DDD-2EA98C262DAB}" destId="{6222E379-A7C1-4D75-B538-86874AFAD5B0}" srcOrd="1" destOrd="0" presId="urn:microsoft.com/office/officeart/2009/3/layout/HorizontalOrganizationChart"/>
    <dgm:cxn modelId="{5CC032BA-D9E7-40EE-9660-F49D3088C771}" type="presParOf" srcId="{680F0143-7AC8-4C1F-8DDD-2EA98C262DAB}" destId="{804FAECD-BD14-4E26-833B-C61A465D815A}" srcOrd="2" destOrd="0" presId="urn:microsoft.com/office/officeart/2009/3/layout/HorizontalOrganizationChart"/>
    <dgm:cxn modelId="{4B47777E-DAFB-4B64-AD33-B1B96015129B}" type="presParOf" srcId="{5950F5D8-C278-4E62-8886-E3726480FDDA}" destId="{4E2FCED2-6EA1-4137-AEA0-044FCA48AA14}" srcOrd="4" destOrd="0" presId="urn:microsoft.com/office/officeart/2009/3/layout/HorizontalOrganizationChart"/>
    <dgm:cxn modelId="{AC6D8EF7-69B3-42DB-AFC9-6DB013D94C79}" type="presParOf" srcId="{5950F5D8-C278-4E62-8886-E3726480FDDA}" destId="{F4DF78B6-DF98-47B5-9DE1-A90F3709124B}" srcOrd="5" destOrd="0" presId="urn:microsoft.com/office/officeart/2009/3/layout/HorizontalOrganizationChart"/>
    <dgm:cxn modelId="{9DA30D73-8604-4C0D-B29C-703202122DBE}" type="presParOf" srcId="{F4DF78B6-DF98-47B5-9DE1-A90F3709124B}" destId="{B8717431-7CCE-430B-BC82-322B60D14B9F}" srcOrd="0" destOrd="0" presId="urn:microsoft.com/office/officeart/2009/3/layout/HorizontalOrganizationChart"/>
    <dgm:cxn modelId="{F7530AEE-A1AA-48D8-9412-AE7B37DA2014}" type="presParOf" srcId="{B8717431-7CCE-430B-BC82-322B60D14B9F}" destId="{92F4CECA-B47B-4C7B-AA23-64D17617D794}" srcOrd="0" destOrd="0" presId="urn:microsoft.com/office/officeart/2009/3/layout/HorizontalOrganizationChart"/>
    <dgm:cxn modelId="{85FCE36B-5035-4D2B-9598-E26B8CF12AC5}" type="presParOf" srcId="{B8717431-7CCE-430B-BC82-322B60D14B9F}" destId="{40D51B87-503A-48CC-9643-66345B3E343B}" srcOrd="1" destOrd="0" presId="urn:microsoft.com/office/officeart/2009/3/layout/HorizontalOrganizationChart"/>
    <dgm:cxn modelId="{ED817C99-4017-48B3-A33D-9F3C411C2CB8}" type="presParOf" srcId="{F4DF78B6-DF98-47B5-9DE1-A90F3709124B}" destId="{9AECE6BA-54EF-41FB-BC77-EF7C5B7B28EA}" srcOrd="1" destOrd="0" presId="urn:microsoft.com/office/officeart/2009/3/layout/HorizontalOrganizationChart"/>
    <dgm:cxn modelId="{D3D1D0BA-0461-47BF-BE02-4F14066B9E2F}" type="presParOf" srcId="{F4DF78B6-DF98-47B5-9DE1-A90F3709124B}" destId="{18B8C08A-E81D-424B-B1F5-83F1F952C41B}" srcOrd="2" destOrd="0" presId="urn:microsoft.com/office/officeart/2009/3/layout/HorizontalOrganizationChart"/>
    <dgm:cxn modelId="{793B145A-E4AE-4EEF-BDAE-764C8497E67B}" type="presParOf" srcId="{92589987-1682-4CCE-BD14-F65C570F15D5}" destId="{C8D03FDB-6228-4694-80B5-3B32EB3652E8}" srcOrd="2" destOrd="0" presId="urn:microsoft.com/office/officeart/2009/3/layout/HorizontalOrganizationChart"/>
    <dgm:cxn modelId="{F647B8F7-C8B7-4234-B89A-CD722A2C6DA3}" type="presParOf" srcId="{82C34A5C-B1B8-4C5D-8EFC-A03EF9B220A3}" destId="{7EAC7D30-FAE7-446F-8EE4-B42F5D3AE516}" srcOrd="2" destOrd="0" presId="urn:microsoft.com/office/officeart/2009/3/layout/HorizontalOrganizationChart"/>
    <dgm:cxn modelId="{E202F723-48DA-46AF-A9FA-9ED04BFAB37C}" type="presParOf" srcId="{ABD72C41-27F5-45BC-9FCD-0DB0D1D32914}" destId="{53A59AA8-9634-4042-883C-27894AEFACD1}" srcOrd="2" destOrd="0" presId="urn:microsoft.com/office/officeart/2009/3/layout/HorizontalOrganizationChart"/>
    <dgm:cxn modelId="{A2150CF8-9F7E-49CF-9C63-A772B0C10E0C}" type="presParOf" srcId="{ABD72C41-27F5-45BC-9FCD-0DB0D1D32914}" destId="{220C3714-858D-497D-8B66-C027B821919B}" srcOrd="3" destOrd="0" presId="urn:microsoft.com/office/officeart/2009/3/layout/HorizontalOrganizationChart"/>
    <dgm:cxn modelId="{0A81274A-B698-46E7-BBC2-327D8FC11937}" type="presParOf" srcId="{220C3714-858D-497D-8B66-C027B821919B}" destId="{7AB805F7-8E9B-4747-97D5-706073A9E4C9}" srcOrd="0" destOrd="0" presId="urn:microsoft.com/office/officeart/2009/3/layout/HorizontalOrganizationChart"/>
    <dgm:cxn modelId="{6FA70FFB-D9AA-4A15-98B1-16915936A8D7}" type="presParOf" srcId="{7AB805F7-8E9B-4747-97D5-706073A9E4C9}" destId="{DBD3E1A3-DD5E-4DC2-B794-52E86EB76087}" srcOrd="0" destOrd="0" presId="urn:microsoft.com/office/officeart/2009/3/layout/HorizontalOrganizationChart"/>
    <dgm:cxn modelId="{980CB18E-A442-4CA5-B100-72A5012DC745}" type="presParOf" srcId="{7AB805F7-8E9B-4747-97D5-706073A9E4C9}" destId="{0DDFB0EA-BF15-4DC8-B3B0-1CAA7DE7D85B}" srcOrd="1" destOrd="0" presId="urn:microsoft.com/office/officeart/2009/3/layout/HorizontalOrganizationChart"/>
    <dgm:cxn modelId="{2683CA06-C619-4C27-A01A-79A15A635BB5}" type="presParOf" srcId="{220C3714-858D-497D-8B66-C027B821919B}" destId="{5A60014F-0821-45C5-8734-6AA73CE73528}" srcOrd="1" destOrd="0" presId="urn:microsoft.com/office/officeart/2009/3/layout/HorizontalOrganizationChart"/>
    <dgm:cxn modelId="{C0BC4453-248B-43CE-9BA0-3593331360C3}" type="presParOf" srcId="{220C3714-858D-497D-8B66-C027B821919B}" destId="{CA8C1D6D-A26A-42B9-8044-554DCD770E3C}" srcOrd="2" destOrd="0" presId="urn:microsoft.com/office/officeart/2009/3/layout/HorizontalOrganizationChart"/>
    <dgm:cxn modelId="{8B314948-B18B-4028-BE79-4AC3506E49F4}" type="presParOf" srcId="{00B3818E-00DF-4505-93FA-6B4EC2DF4E8F}" destId="{1A3C1860-1EA5-43D7-94E7-E958DEE3CC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8D44BC-E652-4BEA-B45B-4EC29DCE4E10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0F6F0F8F-0AA4-42F2-AF64-946CD0EC0197}">
      <dgm:prSet/>
      <dgm:spPr/>
      <dgm:t>
        <a:bodyPr/>
        <a:lstStyle/>
        <a:p>
          <a:r>
            <a:rPr lang="zh-CN" dirty="0"/>
            <a:t>用户实验</a:t>
          </a:r>
          <a:r>
            <a:rPr lang="zh-CN" altLang="en-US" dirty="0"/>
            <a:t>需求</a:t>
          </a:r>
          <a:endParaRPr lang="zh-CN" dirty="0"/>
        </a:p>
      </dgm:t>
    </dgm:pt>
    <dgm:pt modelId="{8DECDF6F-5B99-4317-A923-C5296751E0B0}" type="par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F612C21F-C100-4D6A-B2D8-2CCD077701F8}" type="sibTrans" cxnId="{DC183353-457C-4161-AE07-A0DBE77E48CB}">
      <dgm:prSet/>
      <dgm:spPr/>
      <dgm:t>
        <a:bodyPr/>
        <a:lstStyle/>
        <a:p>
          <a:endParaRPr lang="zh-CN" altLang="en-US"/>
        </a:p>
      </dgm:t>
    </dgm:pt>
    <dgm:pt modelId="{76039CE0-6650-4F2B-A506-2D879365840B}">
      <dgm:prSet/>
      <dgm:spPr/>
      <dgm:t>
        <a:bodyPr/>
        <a:lstStyle/>
        <a:p>
          <a:r>
            <a:rPr lang="zh-CN" altLang="en-US" dirty="0"/>
            <a:t>束测设备</a:t>
          </a:r>
          <a:endParaRPr lang="zh-CN" dirty="0"/>
        </a:p>
      </dgm:t>
    </dgm:pt>
    <dgm:pt modelId="{9C2A522D-B551-45D5-ABF1-C9005B76A6B6}" type="parTrans" cxnId="{4B0AD038-DBEA-4DFB-993A-BA9F1FDF7F84}">
      <dgm:prSet/>
      <dgm:spPr/>
      <dgm:t>
        <a:bodyPr/>
        <a:lstStyle/>
        <a:p>
          <a:endParaRPr lang="zh-CN" altLang="en-US"/>
        </a:p>
      </dgm:t>
    </dgm:pt>
    <dgm:pt modelId="{49A85C74-8715-4464-909C-524214A7A700}" type="sibTrans" cxnId="{4B0AD038-DBEA-4DFB-993A-BA9F1FDF7F84}">
      <dgm:prSet/>
      <dgm:spPr/>
      <dgm:t>
        <a:bodyPr/>
        <a:lstStyle/>
        <a:p>
          <a:endParaRPr lang="zh-CN" altLang="en-US"/>
        </a:p>
      </dgm:t>
    </dgm:pt>
    <dgm:pt modelId="{B3853F2C-BA57-47BD-8475-BD73ACB0ACD8}">
      <dgm:prSet/>
      <dgm:spPr/>
      <dgm:t>
        <a:bodyPr/>
        <a:lstStyle/>
        <a:p>
          <a:r>
            <a:rPr lang="zh-CN" altLang="en-US" dirty="0"/>
            <a:t>探测器系统设计方案</a:t>
          </a:r>
          <a:endParaRPr lang="zh-CN" dirty="0"/>
        </a:p>
      </dgm:t>
    </dgm:pt>
    <dgm:pt modelId="{B00EF4A0-B59C-410D-94B8-15A1B76D393D}" type="par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20289FF0-246D-4137-9B0E-C77142CD2F3B}" type="sibTrans" cxnId="{9322B3A7-C208-4CF9-8951-CD2D780AAFC4}">
      <dgm:prSet/>
      <dgm:spPr/>
      <dgm:t>
        <a:bodyPr/>
        <a:lstStyle/>
        <a:p>
          <a:endParaRPr lang="zh-CN" altLang="en-US"/>
        </a:p>
      </dgm:t>
    </dgm:pt>
    <dgm:pt modelId="{D6946016-6652-4DFB-826E-D239300D290C}">
      <dgm:prSet/>
      <dgm:spPr/>
      <dgm:t>
        <a:bodyPr/>
        <a:lstStyle/>
        <a:p>
          <a:r>
            <a:rPr lang="zh-CN" altLang="en-US" dirty="0"/>
            <a:t>流强</a:t>
          </a:r>
          <a:endParaRPr lang="zh-CN" dirty="0"/>
        </a:p>
      </dgm:t>
    </dgm:pt>
    <dgm:pt modelId="{451B8499-0137-4D76-8C11-14B2FC50AC33}" type="parTrans" cxnId="{4C3F7017-1503-4002-A131-A467E5997419}">
      <dgm:prSet/>
      <dgm:spPr/>
      <dgm:t>
        <a:bodyPr/>
        <a:lstStyle/>
        <a:p>
          <a:endParaRPr lang="zh-CN" altLang="en-US"/>
        </a:p>
      </dgm:t>
    </dgm:pt>
    <dgm:pt modelId="{3DB55392-E9CD-4AC7-A25A-15F5457F8465}" type="sibTrans" cxnId="{4C3F7017-1503-4002-A131-A467E5997419}">
      <dgm:prSet/>
      <dgm:spPr/>
      <dgm:t>
        <a:bodyPr/>
        <a:lstStyle/>
        <a:p>
          <a:endParaRPr lang="zh-CN" altLang="en-US"/>
        </a:p>
      </dgm:t>
    </dgm:pt>
    <dgm:pt modelId="{F68C4DC3-858C-424C-9925-A8670016544A}">
      <dgm:prSet/>
      <dgm:spPr/>
      <dgm:t>
        <a:bodyPr/>
        <a:lstStyle/>
        <a:p>
          <a:r>
            <a:rPr lang="zh-CN" altLang="en-US" dirty="0"/>
            <a:t>束斑</a:t>
          </a:r>
          <a:endParaRPr lang="zh-CN" dirty="0"/>
        </a:p>
      </dgm:t>
    </dgm:pt>
    <dgm:pt modelId="{AA6A45CD-FD2A-446A-8922-001F9760D965}" type="parTrans" cxnId="{15BA1CBC-EA9B-4E36-A0A6-B17261A665A9}">
      <dgm:prSet/>
      <dgm:spPr/>
      <dgm:t>
        <a:bodyPr/>
        <a:lstStyle/>
        <a:p>
          <a:endParaRPr lang="zh-CN" altLang="en-US"/>
        </a:p>
      </dgm:t>
    </dgm:pt>
    <dgm:pt modelId="{21C7BFC9-91EB-4022-B5A7-6ABC17C9833B}" type="sibTrans" cxnId="{15BA1CBC-EA9B-4E36-A0A6-B17261A665A9}">
      <dgm:prSet/>
      <dgm:spPr/>
      <dgm:t>
        <a:bodyPr/>
        <a:lstStyle/>
        <a:p>
          <a:endParaRPr lang="zh-CN" altLang="en-US"/>
        </a:p>
      </dgm:t>
    </dgm:pt>
    <dgm:pt modelId="{5D40556A-C0E1-47A0-9B55-A44249EE516C}">
      <dgm:prSet/>
      <dgm:spPr/>
      <dgm:t>
        <a:bodyPr/>
        <a:lstStyle/>
        <a:p>
          <a:r>
            <a:rPr lang="zh-CN" altLang="en-US" dirty="0"/>
            <a:t>束流设备</a:t>
          </a:r>
          <a:endParaRPr lang="zh-CN" dirty="0"/>
        </a:p>
      </dgm:t>
    </dgm:pt>
    <dgm:pt modelId="{457F8F29-CB98-402C-A700-1A4A20758766}" type="parTrans" cxnId="{CD440E81-141B-473D-AB54-8F752815A6E2}">
      <dgm:prSet/>
      <dgm:spPr/>
      <dgm:t>
        <a:bodyPr/>
        <a:lstStyle/>
        <a:p>
          <a:endParaRPr lang="zh-CN" altLang="en-US"/>
        </a:p>
      </dgm:t>
    </dgm:pt>
    <dgm:pt modelId="{CA06D0D2-D21B-44ED-BFC5-0100FEB6F7C5}" type="sibTrans" cxnId="{CD440E81-141B-473D-AB54-8F752815A6E2}">
      <dgm:prSet/>
      <dgm:spPr/>
      <dgm:t>
        <a:bodyPr/>
        <a:lstStyle/>
        <a:p>
          <a:endParaRPr lang="zh-CN" altLang="en-US"/>
        </a:p>
      </dgm:t>
    </dgm:pt>
    <dgm:pt modelId="{CCC81FB3-AFB4-42C4-91CF-668964B17CA9}">
      <dgm:prSet/>
      <dgm:spPr/>
      <dgm:t>
        <a:bodyPr/>
        <a:lstStyle/>
        <a:p>
          <a:r>
            <a:rPr lang="zh-CN" altLang="en-US" dirty="0"/>
            <a:t>触发</a:t>
          </a:r>
          <a:endParaRPr lang="zh-CN" dirty="0"/>
        </a:p>
      </dgm:t>
    </dgm:pt>
    <dgm:pt modelId="{D9F36558-4693-46B6-84F0-DB1408398489}" type="parTrans" cxnId="{EEDE42A5-9315-4DEB-813B-3191147B731A}">
      <dgm:prSet/>
      <dgm:spPr/>
      <dgm:t>
        <a:bodyPr/>
        <a:lstStyle/>
        <a:p>
          <a:endParaRPr lang="zh-CN" altLang="en-US"/>
        </a:p>
      </dgm:t>
    </dgm:pt>
    <dgm:pt modelId="{E9F801E6-8E06-4DDB-8307-236BE0459CF2}" type="sibTrans" cxnId="{EEDE42A5-9315-4DEB-813B-3191147B731A}">
      <dgm:prSet/>
      <dgm:spPr/>
      <dgm:t>
        <a:bodyPr/>
        <a:lstStyle/>
        <a:p>
          <a:endParaRPr lang="zh-CN" altLang="en-US"/>
        </a:p>
      </dgm:t>
    </dgm:pt>
    <dgm:pt modelId="{7AA9C21A-5DF0-4B48-9DC8-E16818778FA7}">
      <dgm:prSet/>
      <dgm:spPr/>
      <dgm:t>
        <a:bodyPr/>
        <a:lstStyle/>
        <a:p>
          <a:r>
            <a:rPr lang="zh-CN" altLang="en-US" dirty="0"/>
            <a:t>位置</a:t>
          </a:r>
          <a:endParaRPr lang="zh-CN" dirty="0"/>
        </a:p>
      </dgm:t>
    </dgm:pt>
    <dgm:pt modelId="{69D9BB9C-81BC-4C5D-8D71-E18EECA97F4B}" type="parTrans" cxnId="{756D7297-011C-47F3-96A2-90CF24414E00}">
      <dgm:prSet/>
      <dgm:spPr/>
      <dgm:t>
        <a:bodyPr/>
        <a:lstStyle/>
        <a:p>
          <a:endParaRPr lang="zh-CN" altLang="en-US"/>
        </a:p>
      </dgm:t>
    </dgm:pt>
    <dgm:pt modelId="{6BF099D5-DEDA-4665-A2CE-7503A2A09023}" type="sibTrans" cxnId="{756D7297-011C-47F3-96A2-90CF24414E00}">
      <dgm:prSet/>
      <dgm:spPr/>
      <dgm:t>
        <a:bodyPr/>
        <a:lstStyle/>
        <a:p>
          <a:endParaRPr lang="zh-CN" altLang="en-US"/>
        </a:p>
      </dgm:t>
    </dgm:pt>
    <dgm:pt modelId="{F83CF05B-88F2-4B85-A6F1-CD0FBAE28002}">
      <dgm:prSet/>
      <dgm:spPr/>
      <dgm:t>
        <a:bodyPr/>
        <a:lstStyle/>
        <a:p>
          <a:r>
            <a:rPr lang="zh-CN" altLang="en-US" dirty="0"/>
            <a:t>能量</a:t>
          </a:r>
          <a:endParaRPr lang="zh-CN" altLang="en-US"/>
        </a:p>
      </dgm:t>
    </dgm:pt>
    <dgm:pt modelId="{02482D60-86EC-46FB-859F-8BA4094696A9}" type="parTrans" cxnId="{E63B644C-0754-4D17-A750-19D92FCEBEAF}">
      <dgm:prSet/>
      <dgm:spPr/>
      <dgm:t>
        <a:bodyPr/>
        <a:lstStyle/>
        <a:p>
          <a:endParaRPr lang="zh-CN" altLang="en-US"/>
        </a:p>
      </dgm:t>
    </dgm:pt>
    <dgm:pt modelId="{EEB323B5-2C0A-4D4D-A9D8-27E04742A5E8}" type="sibTrans" cxnId="{E63B644C-0754-4D17-A750-19D92FCEBEAF}">
      <dgm:prSet/>
      <dgm:spPr/>
      <dgm:t>
        <a:bodyPr/>
        <a:lstStyle/>
        <a:p>
          <a:endParaRPr lang="zh-CN" altLang="en-US"/>
        </a:p>
      </dgm:t>
    </dgm:pt>
    <dgm:pt modelId="{D17A2EC5-57CA-41CE-B8B2-E32701E6820E}">
      <dgm:prSet/>
      <dgm:spPr/>
      <dgm:t>
        <a:bodyPr/>
        <a:lstStyle/>
        <a:p>
          <a:r>
            <a:rPr lang="zh-CN" altLang="en-US"/>
            <a:t>试验</a:t>
          </a:r>
          <a:r>
            <a:rPr lang="zh-CN" altLang="en-US" dirty="0"/>
            <a:t>束束测需求</a:t>
          </a:r>
          <a:endParaRPr lang="zh-CN" dirty="0"/>
        </a:p>
      </dgm:t>
    </dgm:pt>
    <dgm:pt modelId="{21907921-919A-4FE6-ABA4-4BFEECA8DD5E}" type="parTrans" cxnId="{3FADDA19-4C82-41BF-8619-B5953882BCFA}">
      <dgm:prSet/>
      <dgm:spPr/>
      <dgm:t>
        <a:bodyPr/>
        <a:lstStyle/>
        <a:p>
          <a:endParaRPr lang="zh-CN" altLang="en-US"/>
        </a:p>
      </dgm:t>
    </dgm:pt>
    <dgm:pt modelId="{A9302CE1-7806-4C7C-9C85-5DCA394AA554}" type="sibTrans" cxnId="{3FADDA19-4C82-41BF-8619-B5953882BCFA}">
      <dgm:prSet/>
      <dgm:spPr/>
      <dgm:t>
        <a:bodyPr/>
        <a:lstStyle/>
        <a:p>
          <a:endParaRPr lang="zh-CN" altLang="en-US"/>
        </a:p>
      </dgm:t>
    </dgm:pt>
    <dgm:pt modelId="{531D5AD2-D7AA-441B-A9F3-D0888592C394}" type="pres">
      <dgm:prSet presAssocID="{898D44BC-E652-4BEA-B45B-4EC29DCE4E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B3818E-00DF-4505-93FA-6B4EC2DF4E8F}" type="pres">
      <dgm:prSet presAssocID="{B3853F2C-BA57-47BD-8475-BD73ACB0ACD8}" presName="hierRoot1" presStyleCnt="0">
        <dgm:presLayoutVars>
          <dgm:hierBranch val="init"/>
        </dgm:presLayoutVars>
      </dgm:prSet>
      <dgm:spPr/>
    </dgm:pt>
    <dgm:pt modelId="{2F3E92E3-3739-40FC-BC45-B20D1594FF46}" type="pres">
      <dgm:prSet presAssocID="{B3853F2C-BA57-47BD-8475-BD73ACB0ACD8}" presName="rootComposite1" presStyleCnt="0"/>
      <dgm:spPr/>
    </dgm:pt>
    <dgm:pt modelId="{C323C656-9008-4A0B-A811-103AA283AB35}" type="pres">
      <dgm:prSet presAssocID="{B3853F2C-BA57-47BD-8475-BD73ACB0ACD8}" presName="rootText1" presStyleLbl="node0" presStyleIdx="0" presStyleCnt="1">
        <dgm:presLayoutVars>
          <dgm:chPref val="3"/>
        </dgm:presLayoutVars>
      </dgm:prSet>
      <dgm:spPr/>
    </dgm:pt>
    <dgm:pt modelId="{87234EAE-C780-4EFD-B5E5-17CE122AE516}" type="pres">
      <dgm:prSet presAssocID="{B3853F2C-BA57-47BD-8475-BD73ACB0ACD8}" presName="rootConnector1" presStyleLbl="node1" presStyleIdx="0" presStyleCnt="0"/>
      <dgm:spPr/>
    </dgm:pt>
    <dgm:pt modelId="{ABD72C41-27F5-45BC-9FCD-0DB0D1D32914}" type="pres">
      <dgm:prSet presAssocID="{B3853F2C-BA57-47BD-8475-BD73ACB0ACD8}" presName="hierChild2" presStyleCnt="0"/>
      <dgm:spPr/>
    </dgm:pt>
    <dgm:pt modelId="{5087A3F7-9703-42A2-B083-104CF952188F}" type="pres">
      <dgm:prSet presAssocID="{8DECDF6F-5B99-4317-A923-C5296751E0B0}" presName="Name64" presStyleLbl="parChTrans1D2" presStyleIdx="0" presStyleCnt="2"/>
      <dgm:spPr/>
    </dgm:pt>
    <dgm:pt modelId="{82C34A5C-B1B8-4C5D-8EFC-A03EF9B220A3}" type="pres">
      <dgm:prSet presAssocID="{0F6F0F8F-0AA4-42F2-AF64-946CD0EC0197}" presName="hierRoot2" presStyleCnt="0">
        <dgm:presLayoutVars>
          <dgm:hierBranch val="init"/>
        </dgm:presLayoutVars>
      </dgm:prSet>
      <dgm:spPr/>
    </dgm:pt>
    <dgm:pt modelId="{BC7B0BC5-0A97-4FF3-B6C9-3DC3439CA7F9}" type="pres">
      <dgm:prSet presAssocID="{0F6F0F8F-0AA4-42F2-AF64-946CD0EC0197}" presName="rootComposite" presStyleCnt="0"/>
      <dgm:spPr/>
    </dgm:pt>
    <dgm:pt modelId="{136E4286-EB1B-4D46-A419-16A5D453A8E9}" type="pres">
      <dgm:prSet presAssocID="{0F6F0F8F-0AA4-42F2-AF64-946CD0EC0197}" presName="rootText" presStyleLbl="node2" presStyleIdx="0" presStyleCnt="2">
        <dgm:presLayoutVars>
          <dgm:chPref val="3"/>
        </dgm:presLayoutVars>
      </dgm:prSet>
      <dgm:spPr/>
    </dgm:pt>
    <dgm:pt modelId="{151DBB1B-5071-4AF7-84B0-34F4D7A97BF1}" type="pres">
      <dgm:prSet presAssocID="{0F6F0F8F-0AA4-42F2-AF64-946CD0EC0197}" presName="rootConnector" presStyleLbl="node2" presStyleIdx="0" presStyleCnt="2"/>
      <dgm:spPr/>
    </dgm:pt>
    <dgm:pt modelId="{B8CCA8BE-35AC-47C5-B133-0F63C09D147E}" type="pres">
      <dgm:prSet presAssocID="{0F6F0F8F-0AA4-42F2-AF64-946CD0EC0197}" presName="hierChild4" presStyleCnt="0"/>
      <dgm:spPr/>
    </dgm:pt>
    <dgm:pt modelId="{3B5583FD-C2F6-43B8-815D-14C95CB052B3}" type="pres">
      <dgm:prSet presAssocID="{457F8F29-CB98-402C-A700-1A4A20758766}" presName="Name64" presStyleLbl="parChTrans1D3" presStyleIdx="0" presStyleCnt="2"/>
      <dgm:spPr/>
    </dgm:pt>
    <dgm:pt modelId="{92589987-1682-4CCE-BD14-F65C570F15D5}" type="pres">
      <dgm:prSet presAssocID="{5D40556A-C0E1-47A0-9B55-A44249EE516C}" presName="hierRoot2" presStyleCnt="0">
        <dgm:presLayoutVars>
          <dgm:hierBranch val="init"/>
        </dgm:presLayoutVars>
      </dgm:prSet>
      <dgm:spPr/>
    </dgm:pt>
    <dgm:pt modelId="{32257486-9289-4EC3-A0B2-0C44F3F5A4EA}" type="pres">
      <dgm:prSet presAssocID="{5D40556A-C0E1-47A0-9B55-A44249EE516C}" presName="rootComposite" presStyleCnt="0"/>
      <dgm:spPr/>
    </dgm:pt>
    <dgm:pt modelId="{D407B902-72DC-4638-B863-08310614586A}" type="pres">
      <dgm:prSet presAssocID="{5D40556A-C0E1-47A0-9B55-A44249EE516C}" presName="rootText" presStyleLbl="node3" presStyleIdx="0" presStyleCnt="2">
        <dgm:presLayoutVars>
          <dgm:chPref val="3"/>
        </dgm:presLayoutVars>
      </dgm:prSet>
      <dgm:spPr/>
    </dgm:pt>
    <dgm:pt modelId="{9E4B4D4C-32C4-4BB6-A186-5B1C55B48A4B}" type="pres">
      <dgm:prSet presAssocID="{5D40556A-C0E1-47A0-9B55-A44249EE516C}" presName="rootConnector" presStyleLbl="node3" presStyleIdx="0" presStyleCnt="2"/>
      <dgm:spPr/>
    </dgm:pt>
    <dgm:pt modelId="{5950F5D8-C278-4E62-8886-E3726480FDDA}" type="pres">
      <dgm:prSet presAssocID="{5D40556A-C0E1-47A0-9B55-A44249EE516C}" presName="hierChild4" presStyleCnt="0"/>
      <dgm:spPr/>
    </dgm:pt>
    <dgm:pt modelId="{E3825326-DEC0-44DC-9292-7ECA416F1493}" type="pres">
      <dgm:prSet presAssocID="{D9F36558-4693-46B6-84F0-DB1408398489}" presName="Name64" presStyleLbl="parChTrans1D4" presStyleIdx="0" presStyleCnt="5"/>
      <dgm:spPr/>
    </dgm:pt>
    <dgm:pt modelId="{89F9A8F7-014B-432D-AB2D-71A2F5ED28A0}" type="pres">
      <dgm:prSet presAssocID="{CCC81FB3-AFB4-42C4-91CF-668964B17CA9}" presName="hierRoot2" presStyleCnt="0">
        <dgm:presLayoutVars>
          <dgm:hierBranch val="init"/>
        </dgm:presLayoutVars>
      </dgm:prSet>
      <dgm:spPr/>
    </dgm:pt>
    <dgm:pt modelId="{58F72FC0-80AE-432A-AE1F-4146FF6656AB}" type="pres">
      <dgm:prSet presAssocID="{CCC81FB3-AFB4-42C4-91CF-668964B17CA9}" presName="rootComposite" presStyleCnt="0"/>
      <dgm:spPr/>
    </dgm:pt>
    <dgm:pt modelId="{A3765822-9F75-45BD-BFFD-46E513402065}" type="pres">
      <dgm:prSet presAssocID="{CCC81FB3-AFB4-42C4-91CF-668964B17CA9}" presName="rootText" presStyleLbl="node4" presStyleIdx="0" presStyleCnt="5">
        <dgm:presLayoutVars>
          <dgm:chPref val="3"/>
        </dgm:presLayoutVars>
      </dgm:prSet>
      <dgm:spPr/>
    </dgm:pt>
    <dgm:pt modelId="{9168C37D-BA54-4D06-BCD0-E7BEC59B19D6}" type="pres">
      <dgm:prSet presAssocID="{CCC81FB3-AFB4-42C4-91CF-668964B17CA9}" presName="rootConnector" presStyleLbl="node4" presStyleIdx="0" presStyleCnt="5"/>
      <dgm:spPr/>
    </dgm:pt>
    <dgm:pt modelId="{8C818ABE-A7A6-401D-93AA-189BB1CA4895}" type="pres">
      <dgm:prSet presAssocID="{CCC81FB3-AFB4-42C4-91CF-668964B17CA9}" presName="hierChild4" presStyleCnt="0"/>
      <dgm:spPr/>
    </dgm:pt>
    <dgm:pt modelId="{203CA00F-F7B1-4DD3-BEAC-2DA434127387}" type="pres">
      <dgm:prSet presAssocID="{CCC81FB3-AFB4-42C4-91CF-668964B17CA9}" presName="hierChild5" presStyleCnt="0"/>
      <dgm:spPr/>
    </dgm:pt>
    <dgm:pt modelId="{031EA346-405D-42E1-80D8-3888CF906DFC}" type="pres">
      <dgm:prSet presAssocID="{69D9BB9C-81BC-4C5D-8D71-E18EECA97F4B}" presName="Name64" presStyleLbl="parChTrans1D4" presStyleIdx="1" presStyleCnt="5"/>
      <dgm:spPr/>
    </dgm:pt>
    <dgm:pt modelId="{680F0143-7AC8-4C1F-8DDD-2EA98C262DAB}" type="pres">
      <dgm:prSet presAssocID="{7AA9C21A-5DF0-4B48-9DC8-E16818778FA7}" presName="hierRoot2" presStyleCnt="0">
        <dgm:presLayoutVars>
          <dgm:hierBranch val="init"/>
        </dgm:presLayoutVars>
      </dgm:prSet>
      <dgm:spPr/>
    </dgm:pt>
    <dgm:pt modelId="{AD1D0DD6-8A3E-484A-8FBE-21C470A98463}" type="pres">
      <dgm:prSet presAssocID="{7AA9C21A-5DF0-4B48-9DC8-E16818778FA7}" presName="rootComposite" presStyleCnt="0"/>
      <dgm:spPr/>
    </dgm:pt>
    <dgm:pt modelId="{E1DADE08-04D1-43C8-8DA5-E9969233A4A8}" type="pres">
      <dgm:prSet presAssocID="{7AA9C21A-5DF0-4B48-9DC8-E16818778FA7}" presName="rootText" presStyleLbl="node4" presStyleIdx="1" presStyleCnt="5">
        <dgm:presLayoutVars>
          <dgm:chPref val="3"/>
        </dgm:presLayoutVars>
      </dgm:prSet>
      <dgm:spPr/>
    </dgm:pt>
    <dgm:pt modelId="{44310937-C9C5-4FED-858D-81A387F40260}" type="pres">
      <dgm:prSet presAssocID="{7AA9C21A-5DF0-4B48-9DC8-E16818778FA7}" presName="rootConnector" presStyleLbl="node4" presStyleIdx="1" presStyleCnt="5"/>
      <dgm:spPr/>
    </dgm:pt>
    <dgm:pt modelId="{6222E379-A7C1-4D75-B538-86874AFAD5B0}" type="pres">
      <dgm:prSet presAssocID="{7AA9C21A-5DF0-4B48-9DC8-E16818778FA7}" presName="hierChild4" presStyleCnt="0"/>
      <dgm:spPr/>
    </dgm:pt>
    <dgm:pt modelId="{804FAECD-BD14-4E26-833B-C61A465D815A}" type="pres">
      <dgm:prSet presAssocID="{7AA9C21A-5DF0-4B48-9DC8-E16818778FA7}" presName="hierChild5" presStyleCnt="0"/>
      <dgm:spPr/>
    </dgm:pt>
    <dgm:pt modelId="{4E2FCED2-6EA1-4137-AEA0-044FCA48AA14}" type="pres">
      <dgm:prSet presAssocID="{02482D60-86EC-46FB-859F-8BA4094696A9}" presName="Name64" presStyleLbl="parChTrans1D4" presStyleIdx="2" presStyleCnt="5"/>
      <dgm:spPr/>
    </dgm:pt>
    <dgm:pt modelId="{F4DF78B6-DF98-47B5-9DE1-A90F3709124B}" type="pres">
      <dgm:prSet presAssocID="{F83CF05B-88F2-4B85-A6F1-CD0FBAE28002}" presName="hierRoot2" presStyleCnt="0">
        <dgm:presLayoutVars>
          <dgm:hierBranch val="init"/>
        </dgm:presLayoutVars>
      </dgm:prSet>
      <dgm:spPr/>
    </dgm:pt>
    <dgm:pt modelId="{B8717431-7CCE-430B-BC82-322B60D14B9F}" type="pres">
      <dgm:prSet presAssocID="{F83CF05B-88F2-4B85-A6F1-CD0FBAE28002}" presName="rootComposite" presStyleCnt="0"/>
      <dgm:spPr/>
    </dgm:pt>
    <dgm:pt modelId="{92F4CECA-B47B-4C7B-AA23-64D17617D794}" type="pres">
      <dgm:prSet presAssocID="{F83CF05B-88F2-4B85-A6F1-CD0FBAE28002}" presName="rootText" presStyleLbl="node4" presStyleIdx="2" presStyleCnt="5">
        <dgm:presLayoutVars>
          <dgm:chPref val="3"/>
        </dgm:presLayoutVars>
      </dgm:prSet>
      <dgm:spPr/>
    </dgm:pt>
    <dgm:pt modelId="{40D51B87-503A-48CC-9643-66345B3E343B}" type="pres">
      <dgm:prSet presAssocID="{F83CF05B-88F2-4B85-A6F1-CD0FBAE28002}" presName="rootConnector" presStyleLbl="node4" presStyleIdx="2" presStyleCnt="5"/>
      <dgm:spPr/>
    </dgm:pt>
    <dgm:pt modelId="{9AECE6BA-54EF-41FB-BC77-EF7C5B7B28EA}" type="pres">
      <dgm:prSet presAssocID="{F83CF05B-88F2-4B85-A6F1-CD0FBAE28002}" presName="hierChild4" presStyleCnt="0"/>
      <dgm:spPr/>
    </dgm:pt>
    <dgm:pt modelId="{18B8C08A-E81D-424B-B1F5-83F1F952C41B}" type="pres">
      <dgm:prSet presAssocID="{F83CF05B-88F2-4B85-A6F1-CD0FBAE28002}" presName="hierChild5" presStyleCnt="0"/>
      <dgm:spPr/>
    </dgm:pt>
    <dgm:pt modelId="{C8D03FDB-6228-4694-80B5-3B32EB3652E8}" type="pres">
      <dgm:prSet presAssocID="{5D40556A-C0E1-47A0-9B55-A44249EE516C}" presName="hierChild5" presStyleCnt="0"/>
      <dgm:spPr/>
    </dgm:pt>
    <dgm:pt modelId="{7EAC7D30-FAE7-446F-8EE4-B42F5D3AE516}" type="pres">
      <dgm:prSet presAssocID="{0F6F0F8F-0AA4-42F2-AF64-946CD0EC0197}" presName="hierChild5" presStyleCnt="0"/>
      <dgm:spPr/>
    </dgm:pt>
    <dgm:pt modelId="{53A59AA8-9634-4042-883C-27894AEFACD1}" type="pres">
      <dgm:prSet presAssocID="{21907921-919A-4FE6-ABA4-4BFEECA8DD5E}" presName="Name64" presStyleLbl="parChTrans1D2" presStyleIdx="1" presStyleCnt="2"/>
      <dgm:spPr/>
    </dgm:pt>
    <dgm:pt modelId="{220C3714-858D-497D-8B66-C027B821919B}" type="pres">
      <dgm:prSet presAssocID="{D17A2EC5-57CA-41CE-B8B2-E32701E6820E}" presName="hierRoot2" presStyleCnt="0">
        <dgm:presLayoutVars>
          <dgm:hierBranch val="init"/>
        </dgm:presLayoutVars>
      </dgm:prSet>
      <dgm:spPr/>
    </dgm:pt>
    <dgm:pt modelId="{7AB805F7-8E9B-4747-97D5-706073A9E4C9}" type="pres">
      <dgm:prSet presAssocID="{D17A2EC5-57CA-41CE-B8B2-E32701E6820E}" presName="rootComposite" presStyleCnt="0"/>
      <dgm:spPr/>
    </dgm:pt>
    <dgm:pt modelId="{DBD3E1A3-DD5E-4DC2-B794-52E86EB76087}" type="pres">
      <dgm:prSet presAssocID="{D17A2EC5-57CA-41CE-B8B2-E32701E6820E}" presName="rootText" presStyleLbl="node2" presStyleIdx="1" presStyleCnt="2">
        <dgm:presLayoutVars>
          <dgm:chPref val="3"/>
        </dgm:presLayoutVars>
      </dgm:prSet>
      <dgm:spPr/>
    </dgm:pt>
    <dgm:pt modelId="{0DDFB0EA-BF15-4DC8-B3B0-1CAA7DE7D85B}" type="pres">
      <dgm:prSet presAssocID="{D17A2EC5-57CA-41CE-B8B2-E32701E6820E}" presName="rootConnector" presStyleLbl="node2" presStyleIdx="1" presStyleCnt="2"/>
      <dgm:spPr/>
    </dgm:pt>
    <dgm:pt modelId="{5A60014F-0821-45C5-8734-6AA73CE73528}" type="pres">
      <dgm:prSet presAssocID="{D17A2EC5-57CA-41CE-B8B2-E32701E6820E}" presName="hierChild4" presStyleCnt="0"/>
      <dgm:spPr/>
    </dgm:pt>
    <dgm:pt modelId="{33A388A5-CFDF-4B4A-86AC-06932AA6E17D}" type="pres">
      <dgm:prSet presAssocID="{9C2A522D-B551-45D5-ABF1-C9005B76A6B6}" presName="Name64" presStyleLbl="parChTrans1D3" presStyleIdx="1" presStyleCnt="2"/>
      <dgm:spPr/>
    </dgm:pt>
    <dgm:pt modelId="{6638DCF8-6EC5-4E75-9380-C6E983CEA45A}" type="pres">
      <dgm:prSet presAssocID="{76039CE0-6650-4F2B-A506-2D879365840B}" presName="hierRoot2" presStyleCnt="0">
        <dgm:presLayoutVars>
          <dgm:hierBranch val="init"/>
        </dgm:presLayoutVars>
      </dgm:prSet>
      <dgm:spPr/>
    </dgm:pt>
    <dgm:pt modelId="{34DE9D6D-F78F-4148-B577-3AA9F30D46B9}" type="pres">
      <dgm:prSet presAssocID="{76039CE0-6650-4F2B-A506-2D879365840B}" presName="rootComposite" presStyleCnt="0"/>
      <dgm:spPr/>
    </dgm:pt>
    <dgm:pt modelId="{2B18F8C2-61DB-45AA-B0CA-1FB0B057E7FA}" type="pres">
      <dgm:prSet presAssocID="{76039CE0-6650-4F2B-A506-2D879365840B}" presName="rootText" presStyleLbl="node3" presStyleIdx="1" presStyleCnt="2">
        <dgm:presLayoutVars>
          <dgm:chPref val="3"/>
        </dgm:presLayoutVars>
      </dgm:prSet>
      <dgm:spPr/>
    </dgm:pt>
    <dgm:pt modelId="{23C3FFC2-C4C8-4BC0-B6E9-5E90060C3700}" type="pres">
      <dgm:prSet presAssocID="{76039CE0-6650-4F2B-A506-2D879365840B}" presName="rootConnector" presStyleLbl="node3" presStyleIdx="1" presStyleCnt="2"/>
      <dgm:spPr/>
    </dgm:pt>
    <dgm:pt modelId="{6110AD75-41D2-4B71-9C74-DA2BA226768A}" type="pres">
      <dgm:prSet presAssocID="{76039CE0-6650-4F2B-A506-2D879365840B}" presName="hierChild4" presStyleCnt="0"/>
      <dgm:spPr/>
    </dgm:pt>
    <dgm:pt modelId="{3EEFC319-1AE8-4213-A06D-FF9106B33895}" type="pres">
      <dgm:prSet presAssocID="{451B8499-0137-4D76-8C11-14B2FC50AC33}" presName="Name64" presStyleLbl="parChTrans1D4" presStyleIdx="3" presStyleCnt="5"/>
      <dgm:spPr/>
    </dgm:pt>
    <dgm:pt modelId="{C53E42F5-7987-4C55-BB8F-70A44C02E996}" type="pres">
      <dgm:prSet presAssocID="{D6946016-6652-4DFB-826E-D239300D290C}" presName="hierRoot2" presStyleCnt="0">
        <dgm:presLayoutVars>
          <dgm:hierBranch val="init"/>
        </dgm:presLayoutVars>
      </dgm:prSet>
      <dgm:spPr/>
    </dgm:pt>
    <dgm:pt modelId="{55E469DF-D396-4CE1-9A53-21FCA63921B4}" type="pres">
      <dgm:prSet presAssocID="{D6946016-6652-4DFB-826E-D239300D290C}" presName="rootComposite" presStyleCnt="0"/>
      <dgm:spPr/>
    </dgm:pt>
    <dgm:pt modelId="{0D491CEA-F8D7-44C6-9E72-81FF6043FB60}" type="pres">
      <dgm:prSet presAssocID="{D6946016-6652-4DFB-826E-D239300D290C}" presName="rootText" presStyleLbl="node4" presStyleIdx="3" presStyleCnt="5">
        <dgm:presLayoutVars>
          <dgm:chPref val="3"/>
        </dgm:presLayoutVars>
      </dgm:prSet>
      <dgm:spPr/>
    </dgm:pt>
    <dgm:pt modelId="{C84FC99D-1F9D-42AE-94A7-7E6854D4C469}" type="pres">
      <dgm:prSet presAssocID="{D6946016-6652-4DFB-826E-D239300D290C}" presName="rootConnector" presStyleLbl="node4" presStyleIdx="3" presStyleCnt="5"/>
      <dgm:spPr/>
    </dgm:pt>
    <dgm:pt modelId="{C075DB6B-B6DC-4832-A165-7D878E5689B7}" type="pres">
      <dgm:prSet presAssocID="{D6946016-6652-4DFB-826E-D239300D290C}" presName="hierChild4" presStyleCnt="0"/>
      <dgm:spPr/>
    </dgm:pt>
    <dgm:pt modelId="{6B269C6C-E082-4B40-BDD3-FEFF8C880896}" type="pres">
      <dgm:prSet presAssocID="{D6946016-6652-4DFB-826E-D239300D290C}" presName="hierChild5" presStyleCnt="0"/>
      <dgm:spPr/>
    </dgm:pt>
    <dgm:pt modelId="{53C03CEB-22E8-43FF-A35A-CF31843D8C95}" type="pres">
      <dgm:prSet presAssocID="{AA6A45CD-FD2A-446A-8922-001F9760D965}" presName="Name64" presStyleLbl="parChTrans1D4" presStyleIdx="4" presStyleCnt="5"/>
      <dgm:spPr/>
    </dgm:pt>
    <dgm:pt modelId="{99EB9976-0EB5-4D02-94E2-22BFB14C3547}" type="pres">
      <dgm:prSet presAssocID="{F68C4DC3-858C-424C-9925-A8670016544A}" presName="hierRoot2" presStyleCnt="0">
        <dgm:presLayoutVars>
          <dgm:hierBranch val="init"/>
        </dgm:presLayoutVars>
      </dgm:prSet>
      <dgm:spPr/>
    </dgm:pt>
    <dgm:pt modelId="{5998C970-6EAB-4FDD-850A-F4D1A5D71C2B}" type="pres">
      <dgm:prSet presAssocID="{F68C4DC3-858C-424C-9925-A8670016544A}" presName="rootComposite" presStyleCnt="0"/>
      <dgm:spPr/>
    </dgm:pt>
    <dgm:pt modelId="{C7C169B5-05CE-4EB1-9FF1-A1BA9652DA52}" type="pres">
      <dgm:prSet presAssocID="{F68C4DC3-858C-424C-9925-A8670016544A}" presName="rootText" presStyleLbl="node4" presStyleIdx="4" presStyleCnt="5">
        <dgm:presLayoutVars>
          <dgm:chPref val="3"/>
        </dgm:presLayoutVars>
      </dgm:prSet>
      <dgm:spPr/>
    </dgm:pt>
    <dgm:pt modelId="{F25EE4E2-2EAE-46C8-B964-D6C8354E353F}" type="pres">
      <dgm:prSet presAssocID="{F68C4DC3-858C-424C-9925-A8670016544A}" presName="rootConnector" presStyleLbl="node4" presStyleIdx="4" presStyleCnt="5"/>
      <dgm:spPr/>
    </dgm:pt>
    <dgm:pt modelId="{05C2B3EC-5724-442F-B609-35733E1DF70A}" type="pres">
      <dgm:prSet presAssocID="{F68C4DC3-858C-424C-9925-A8670016544A}" presName="hierChild4" presStyleCnt="0"/>
      <dgm:spPr/>
    </dgm:pt>
    <dgm:pt modelId="{931CA3E7-9EBF-4A51-A246-C54F09F6DED0}" type="pres">
      <dgm:prSet presAssocID="{F68C4DC3-858C-424C-9925-A8670016544A}" presName="hierChild5" presStyleCnt="0"/>
      <dgm:spPr/>
    </dgm:pt>
    <dgm:pt modelId="{0ED19835-BFF2-4380-8E10-9226758F2E82}" type="pres">
      <dgm:prSet presAssocID="{76039CE0-6650-4F2B-A506-2D879365840B}" presName="hierChild5" presStyleCnt="0"/>
      <dgm:spPr/>
    </dgm:pt>
    <dgm:pt modelId="{CA8C1D6D-A26A-42B9-8044-554DCD770E3C}" type="pres">
      <dgm:prSet presAssocID="{D17A2EC5-57CA-41CE-B8B2-E32701E6820E}" presName="hierChild5" presStyleCnt="0"/>
      <dgm:spPr/>
    </dgm:pt>
    <dgm:pt modelId="{1A3C1860-1EA5-43D7-94E7-E958DEE3CC9F}" type="pres">
      <dgm:prSet presAssocID="{B3853F2C-BA57-47BD-8475-BD73ACB0ACD8}" presName="hierChild3" presStyleCnt="0"/>
      <dgm:spPr/>
    </dgm:pt>
  </dgm:ptLst>
  <dgm:cxnLst>
    <dgm:cxn modelId="{86582904-BB17-45D3-B363-4DC529EBA320}" type="presOf" srcId="{7AA9C21A-5DF0-4B48-9DC8-E16818778FA7}" destId="{E1DADE08-04D1-43C8-8DA5-E9969233A4A8}" srcOrd="0" destOrd="0" presId="urn:microsoft.com/office/officeart/2009/3/layout/HorizontalOrganizationChart"/>
    <dgm:cxn modelId="{D657440F-07FA-4191-BB94-F582BD35EFCA}" type="presOf" srcId="{5D40556A-C0E1-47A0-9B55-A44249EE516C}" destId="{9E4B4D4C-32C4-4BB6-A186-5B1C55B48A4B}" srcOrd="1" destOrd="0" presId="urn:microsoft.com/office/officeart/2009/3/layout/HorizontalOrganizationChart"/>
    <dgm:cxn modelId="{4C3F7017-1503-4002-A131-A467E5997419}" srcId="{76039CE0-6650-4F2B-A506-2D879365840B}" destId="{D6946016-6652-4DFB-826E-D239300D290C}" srcOrd="0" destOrd="0" parTransId="{451B8499-0137-4D76-8C11-14B2FC50AC33}" sibTransId="{3DB55392-E9CD-4AC7-A25A-15F5457F8465}"/>
    <dgm:cxn modelId="{3FADDA19-4C82-41BF-8619-B5953882BCFA}" srcId="{B3853F2C-BA57-47BD-8475-BD73ACB0ACD8}" destId="{D17A2EC5-57CA-41CE-B8B2-E32701E6820E}" srcOrd="1" destOrd="0" parTransId="{21907921-919A-4FE6-ABA4-4BFEECA8DD5E}" sibTransId="{A9302CE1-7806-4C7C-9C85-5DCA394AA554}"/>
    <dgm:cxn modelId="{921DBB22-F9CC-4D94-91F5-0C8D90111B46}" type="presOf" srcId="{451B8499-0137-4D76-8C11-14B2FC50AC33}" destId="{3EEFC319-1AE8-4213-A06D-FF9106B33895}" srcOrd="0" destOrd="0" presId="urn:microsoft.com/office/officeart/2009/3/layout/HorizontalOrganizationChart"/>
    <dgm:cxn modelId="{A21AED27-3ACD-44BB-A2D4-31B48475C3A9}" type="presOf" srcId="{CCC81FB3-AFB4-42C4-91CF-668964B17CA9}" destId="{A3765822-9F75-45BD-BFFD-46E513402065}" srcOrd="0" destOrd="0" presId="urn:microsoft.com/office/officeart/2009/3/layout/HorizontalOrganizationChart"/>
    <dgm:cxn modelId="{707BBB36-E155-4DE8-90C6-795BFBD9790E}" type="presOf" srcId="{21907921-919A-4FE6-ABA4-4BFEECA8DD5E}" destId="{53A59AA8-9634-4042-883C-27894AEFACD1}" srcOrd="0" destOrd="0" presId="urn:microsoft.com/office/officeart/2009/3/layout/HorizontalOrganizationChart"/>
    <dgm:cxn modelId="{4B0AD038-DBEA-4DFB-993A-BA9F1FDF7F84}" srcId="{D17A2EC5-57CA-41CE-B8B2-E32701E6820E}" destId="{76039CE0-6650-4F2B-A506-2D879365840B}" srcOrd="0" destOrd="0" parTransId="{9C2A522D-B551-45D5-ABF1-C9005B76A6B6}" sibTransId="{49A85C74-8715-4464-909C-524214A7A700}"/>
    <dgm:cxn modelId="{8A68453B-C982-4B9A-83C1-38D1EFFAA873}" type="presOf" srcId="{B3853F2C-BA57-47BD-8475-BD73ACB0ACD8}" destId="{87234EAE-C780-4EFD-B5E5-17CE122AE516}" srcOrd="1" destOrd="0" presId="urn:microsoft.com/office/officeart/2009/3/layout/HorizontalOrganizationChart"/>
    <dgm:cxn modelId="{4824B53E-060E-4BC4-BD06-5E82FAFB607E}" type="presOf" srcId="{F83CF05B-88F2-4B85-A6F1-CD0FBAE28002}" destId="{92F4CECA-B47B-4C7B-AA23-64D17617D794}" srcOrd="0" destOrd="0" presId="urn:microsoft.com/office/officeart/2009/3/layout/HorizontalOrganizationChart"/>
    <dgm:cxn modelId="{7564B15F-A912-4070-A563-BB19961E91CB}" type="presOf" srcId="{9C2A522D-B551-45D5-ABF1-C9005B76A6B6}" destId="{33A388A5-CFDF-4B4A-86AC-06932AA6E17D}" srcOrd="0" destOrd="0" presId="urn:microsoft.com/office/officeart/2009/3/layout/HorizontalOrganizationChart"/>
    <dgm:cxn modelId="{4D848F62-773C-4B79-9182-A860D838860A}" type="presOf" srcId="{D9F36558-4693-46B6-84F0-DB1408398489}" destId="{E3825326-DEC0-44DC-9292-7ECA416F1493}" srcOrd="0" destOrd="0" presId="urn:microsoft.com/office/officeart/2009/3/layout/HorizontalOrganizationChart"/>
    <dgm:cxn modelId="{7E5ABB63-772A-46D3-AC0E-2981AB5B4F3D}" type="presOf" srcId="{F68C4DC3-858C-424C-9925-A8670016544A}" destId="{C7C169B5-05CE-4EB1-9FF1-A1BA9652DA52}" srcOrd="0" destOrd="0" presId="urn:microsoft.com/office/officeart/2009/3/layout/HorizontalOrganizationChart"/>
    <dgm:cxn modelId="{3953656A-D750-4C43-9BD3-495F86D712E5}" type="presOf" srcId="{B3853F2C-BA57-47BD-8475-BD73ACB0ACD8}" destId="{C323C656-9008-4A0B-A811-103AA283AB35}" srcOrd="0" destOrd="0" presId="urn:microsoft.com/office/officeart/2009/3/layout/HorizontalOrganizationChart"/>
    <dgm:cxn modelId="{3AACA14A-5428-411B-881B-D59321FB9B85}" type="presOf" srcId="{7AA9C21A-5DF0-4B48-9DC8-E16818778FA7}" destId="{44310937-C9C5-4FED-858D-81A387F40260}" srcOrd="1" destOrd="0" presId="urn:microsoft.com/office/officeart/2009/3/layout/HorizontalOrganizationChart"/>
    <dgm:cxn modelId="{8F3F634B-62A4-4740-AF3B-B2BC90104791}" type="presOf" srcId="{D17A2EC5-57CA-41CE-B8B2-E32701E6820E}" destId="{0DDFB0EA-BF15-4DC8-B3B0-1CAA7DE7D85B}" srcOrd="1" destOrd="0" presId="urn:microsoft.com/office/officeart/2009/3/layout/HorizontalOrganizationChart"/>
    <dgm:cxn modelId="{E63B644C-0754-4D17-A750-19D92FCEBEAF}" srcId="{5D40556A-C0E1-47A0-9B55-A44249EE516C}" destId="{F83CF05B-88F2-4B85-A6F1-CD0FBAE28002}" srcOrd="2" destOrd="0" parTransId="{02482D60-86EC-46FB-859F-8BA4094696A9}" sibTransId="{EEB323B5-2C0A-4D4D-A9D8-27E04742A5E8}"/>
    <dgm:cxn modelId="{DC183353-457C-4161-AE07-A0DBE77E48CB}" srcId="{B3853F2C-BA57-47BD-8475-BD73ACB0ACD8}" destId="{0F6F0F8F-0AA4-42F2-AF64-946CD0EC0197}" srcOrd="0" destOrd="0" parTransId="{8DECDF6F-5B99-4317-A923-C5296751E0B0}" sibTransId="{F612C21F-C100-4D6A-B2D8-2CCD077701F8}"/>
    <dgm:cxn modelId="{4F3CFD74-EE8B-4E70-A2BA-AA1650232DA3}" type="presOf" srcId="{0F6F0F8F-0AA4-42F2-AF64-946CD0EC0197}" destId="{136E4286-EB1B-4D46-A419-16A5D453A8E9}" srcOrd="0" destOrd="0" presId="urn:microsoft.com/office/officeart/2009/3/layout/HorizontalOrganizationChart"/>
    <dgm:cxn modelId="{D8092076-30FF-4FCE-BC00-29A025492E08}" type="presOf" srcId="{D17A2EC5-57CA-41CE-B8B2-E32701E6820E}" destId="{DBD3E1A3-DD5E-4DC2-B794-52E86EB76087}" srcOrd="0" destOrd="0" presId="urn:microsoft.com/office/officeart/2009/3/layout/HorizontalOrganizationChart"/>
    <dgm:cxn modelId="{84115E7D-467E-4327-806B-DA1B1B248D84}" type="presOf" srcId="{D6946016-6652-4DFB-826E-D239300D290C}" destId="{0D491CEA-F8D7-44C6-9E72-81FF6043FB60}" srcOrd="0" destOrd="0" presId="urn:microsoft.com/office/officeart/2009/3/layout/HorizontalOrganizationChart"/>
    <dgm:cxn modelId="{EE49987F-050E-453B-8553-39ED491FF405}" type="presOf" srcId="{457F8F29-CB98-402C-A700-1A4A20758766}" destId="{3B5583FD-C2F6-43B8-815D-14C95CB052B3}" srcOrd="0" destOrd="0" presId="urn:microsoft.com/office/officeart/2009/3/layout/HorizontalOrganizationChart"/>
    <dgm:cxn modelId="{CD440E81-141B-473D-AB54-8F752815A6E2}" srcId="{0F6F0F8F-0AA4-42F2-AF64-946CD0EC0197}" destId="{5D40556A-C0E1-47A0-9B55-A44249EE516C}" srcOrd="0" destOrd="0" parTransId="{457F8F29-CB98-402C-A700-1A4A20758766}" sibTransId="{CA06D0D2-D21B-44ED-BFC5-0100FEB6F7C5}"/>
    <dgm:cxn modelId="{EF9CCB85-5A31-4BB3-8F7B-798DA4BA9E56}" type="presOf" srcId="{AA6A45CD-FD2A-446A-8922-001F9760D965}" destId="{53C03CEB-22E8-43FF-A35A-CF31843D8C95}" srcOrd="0" destOrd="0" presId="urn:microsoft.com/office/officeart/2009/3/layout/HorizontalOrganizationChart"/>
    <dgm:cxn modelId="{A6B60486-86C0-437B-91F0-C2EDB0071010}" type="presOf" srcId="{CCC81FB3-AFB4-42C4-91CF-668964B17CA9}" destId="{9168C37D-BA54-4D06-BCD0-E7BEC59B19D6}" srcOrd="1" destOrd="0" presId="urn:microsoft.com/office/officeart/2009/3/layout/HorizontalOrganizationChart"/>
    <dgm:cxn modelId="{756D7297-011C-47F3-96A2-90CF24414E00}" srcId="{5D40556A-C0E1-47A0-9B55-A44249EE516C}" destId="{7AA9C21A-5DF0-4B48-9DC8-E16818778FA7}" srcOrd="1" destOrd="0" parTransId="{69D9BB9C-81BC-4C5D-8D71-E18EECA97F4B}" sibTransId="{6BF099D5-DEDA-4665-A2CE-7503A2A09023}"/>
    <dgm:cxn modelId="{82BF4E99-200B-4E4B-B25F-6A3B1E14AECC}" type="presOf" srcId="{76039CE0-6650-4F2B-A506-2D879365840B}" destId="{2B18F8C2-61DB-45AA-B0CA-1FB0B057E7FA}" srcOrd="0" destOrd="0" presId="urn:microsoft.com/office/officeart/2009/3/layout/HorizontalOrganizationChart"/>
    <dgm:cxn modelId="{7E9F309B-823B-414A-891A-E222E196A85D}" type="presOf" srcId="{8DECDF6F-5B99-4317-A923-C5296751E0B0}" destId="{5087A3F7-9703-42A2-B083-104CF952188F}" srcOrd="0" destOrd="0" presId="urn:microsoft.com/office/officeart/2009/3/layout/HorizontalOrganizationChart"/>
    <dgm:cxn modelId="{FC463EA4-EE70-49B5-ADD6-9C8156BB20C3}" type="presOf" srcId="{76039CE0-6650-4F2B-A506-2D879365840B}" destId="{23C3FFC2-C4C8-4BC0-B6E9-5E90060C3700}" srcOrd="1" destOrd="0" presId="urn:microsoft.com/office/officeart/2009/3/layout/HorizontalOrganizationChart"/>
    <dgm:cxn modelId="{EEDE42A5-9315-4DEB-813B-3191147B731A}" srcId="{5D40556A-C0E1-47A0-9B55-A44249EE516C}" destId="{CCC81FB3-AFB4-42C4-91CF-668964B17CA9}" srcOrd="0" destOrd="0" parTransId="{D9F36558-4693-46B6-84F0-DB1408398489}" sibTransId="{E9F801E6-8E06-4DDB-8307-236BE0459CF2}"/>
    <dgm:cxn modelId="{802F52A6-4874-4846-9B5D-6320D96EE1A2}" type="presOf" srcId="{02482D60-86EC-46FB-859F-8BA4094696A9}" destId="{4E2FCED2-6EA1-4137-AEA0-044FCA48AA14}" srcOrd="0" destOrd="0" presId="urn:microsoft.com/office/officeart/2009/3/layout/HorizontalOrganizationChart"/>
    <dgm:cxn modelId="{394BBBA6-7721-437E-8001-87EB51720274}" type="presOf" srcId="{0F6F0F8F-0AA4-42F2-AF64-946CD0EC0197}" destId="{151DBB1B-5071-4AF7-84B0-34F4D7A97BF1}" srcOrd="1" destOrd="0" presId="urn:microsoft.com/office/officeart/2009/3/layout/HorizontalOrganizationChart"/>
    <dgm:cxn modelId="{9322B3A7-C208-4CF9-8951-CD2D780AAFC4}" srcId="{898D44BC-E652-4BEA-B45B-4EC29DCE4E10}" destId="{B3853F2C-BA57-47BD-8475-BD73ACB0ACD8}" srcOrd="0" destOrd="0" parTransId="{B00EF4A0-B59C-410D-94B8-15A1B76D393D}" sibTransId="{20289FF0-246D-4137-9B0E-C77142CD2F3B}"/>
    <dgm:cxn modelId="{DCFCE3B5-A50F-4C0C-9168-140880D3CC13}" type="presOf" srcId="{69D9BB9C-81BC-4C5D-8D71-E18EECA97F4B}" destId="{031EA346-405D-42E1-80D8-3888CF906DFC}" srcOrd="0" destOrd="0" presId="urn:microsoft.com/office/officeart/2009/3/layout/HorizontalOrganizationChart"/>
    <dgm:cxn modelId="{15BA1CBC-EA9B-4E36-A0A6-B17261A665A9}" srcId="{76039CE0-6650-4F2B-A506-2D879365840B}" destId="{F68C4DC3-858C-424C-9925-A8670016544A}" srcOrd="1" destOrd="0" parTransId="{AA6A45CD-FD2A-446A-8922-001F9760D965}" sibTransId="{21C7BFC9-91EB-4022-B5A7-6ABC17C9833B}"/>
    <dgm:cxn modelId="{B108CFD2-A177-4E05-809C-92970E184988}" type="presOf" srcId="{5D40556A-C0E1-47A0-9B55-A44249EE516C}" destId="{D407B902-72DC-4638-B863-08310614586A}" srcOrd="0" destOrd="0" presId="urn:microsoft.com/office/officeart/2009/3/layout/HorizontalOrganizationChart"/>
    <dgm:cxn modelId="{160A26E0-D857-46EA-B494-B5514FD1B58F}" type="presOf" srcId="{F68C4DC3-858C-424C-9925-A8670016544A}" destId="{F25EE4E2-2EAE-46C8-B964-D6C8354E353F}" srcOrd="1" destOrd="0" presId="urn:microsoft.com/office/officeart/2009/3/layout/HorizontalOrganizationChart"/>
    <dgm:cxn modelId="{5791B1E9-1C04-467E-ACAC-E8740D3D5223}" type="presOf" srcId="{898D44BC-E652-4BEA-B45B-4EC29DCE4E10}" destId="{531D5AD2-D7AA-441B-A9F3-D0888592C394}" srcOrd="0" destOrd="0" presId="urn:microsoft.com/office/officeart/2009/3/layout/HorizontalOrganizationChart"/>
    <dgm:cxn modelId="{265F19EF-7CD1-49D5-862C-ACBE7B4B010D}" type="presOf" srcId="{D6946016-6652-4DFB-826E-D239300D290C}" destId="{C84FC99D-1F9D-42AE-94A7-7E6854D4C469}" srcOrd="1" destOrd="0" presId="urn:microsoft.com/office/officeart/2009/3/layout/HorizontalOrganizationChart"/>
    <dgm:cxn modelId="{EE24DDF5-EF5F-4179-A372-D423BBFF7E75}" type="presOf" srcId="{F83CF05B-88F2-4B85-A6F1-CD0FBAE28002}" destId="{40D51B87-503A-48CC-9643-66345B3E343B}" srcOrd="1" destOrd="0" presId="urn:microsoft.com/office/officeart/2009/3/layout/HorizontalOrganizationChart"/>
    <dgm:cxn modelId="{8EA848F5-9200-4A0C-BB5C-191D4B4E1C4E}" type="presParOf" srcId="{531D5AD2-D7AA-441B-A9F3-D0888592C394}" destId="{00B3818E-00DF-4505-93FA-6B4EC2DF4E8F}" srcOrd="0" destOrd="0" presId="urn:microsoft.com/office/officeart/2009/3/layout/HorizontalOrganizationChart"/>
    <dgm:cxn modelId="{C7E1C64D-ED99-40C4-9ED2-FFDC26FC8595}" type="presParOf" srcId="{00B3818E-00DF-4505-93FA-6B4EC2DF4E8F}" destId="{2F3E92E3-3739-40FC-BC45-B20D1594FF46}" srcOrd="0" destOrd="0" presId="urn:microsoft.com/office/officeart/2009/3/layout/HorizontalOrganizationChart"/>
    <dgm:cxn modelId="{C310EA9B-2496-463B-BDF3-E36B5A76AD8A}" type="presParOf" srcId="{2F3E92E3-3739-40FC-BC45-B20D1594FF46}" destId="{C323C656-9008-4A0B-A811-103AA283AB35}" srcOrd="0" destOrd="0" presId="urn:microsoft.com/office/officeart/2009/3/layout/HorizontalOrganizationChart"/>
    <dgm:cxn modelId="{30FBBAD2-DDFA-4EA6-88DA-743349E17518}" type="presParOf" srcId="{2F3E92E3-3739-40FC-BC45-B20D1594FF46}" destId="{87234EAE-C780-4EFD-B5E5-17CE122AE516}" srcOrd="1" destOrd="0" presId="urn:microsoft.com/office/officeart/2009/3/layout/HorizontalOrganizationChart"/>
    <dgm:cxn modelId="{BF0C35A3-9F3E-4422-9298-979610D975E8}" type="presParOf" srcId="{00B3818E-00DF-4505-93FA-6B4EC2DF4E8F}" destId="{ABD72C41-27F5-45BC-9FCD-0DB0D1D32914}" srcOrd="1" destOrd="0" presId="urn:microsoft.com/office/officeart/2009/3/layout/HorizontalOrganizationChart"/>
    <dgm:cxn modelId="{F73219EA-4A11-49C3-B576-7DEA6CF2AD2F}" type="presParOf" srcId="{ABD72C41-27F5-45BC-9FCD-0DB0D1D32914}" destId="{5087A3F7-9703-42A2-B083-104CF952188F}" srcOrd="0" destOrd="0" presId="urn:microsoft.com/office/officeart/2009/3/layout/HorizontalOrganizationChart"/>
    <dgm:cxn modelId="{CE1E4DCA-4076-4AFC-A8C6-BFF413A2B79B}" type="presParOf" srcId="{ABD72C41-27F5-45BC-9FCD-0DB0D1D32914}" destId="{82C34A5C-B1B8-4C5D-8EFC-A03EF9B220A3}" srcOrd="1" destOrd="0" presId="urn:microsoft.com/office/officeart/2009/3/layout/HorizontalOrganizationChart"/>
    <dgm:cxn modelId="{60738E66-717C-49EB-8BE4-F1F710D34E45}" type="presParOf" srcId="{82C34A5C-B1B8-4C5D-8EFC-A03EF9B220A3}" destId="{BC7B0BC5-0A97-4FF3-B6C9-3DC3439CA7F9}" srcOrd="0" destOrd="0" presId="urn:microsoft.com/office/officeart/2009/3/layout/HorizontalOrganizationChart"/>
    <dgm:cxn modelId="{7BF98D7E-F15A-488D-ABEB-5D42342A3A9D}" type="presParOf" srcId="{BC7B0BC5-0A97-4FF3-B6C9-3DC3439CA7F9}" destId="{136E4286-EB1B-4D46-A419-16A5D453A8E9}" srcOrd="0" destOrd="0" presId="urn:microsoft.com/office/officeart/2009/3/layout/HorizontalOrganizationChart"/>
    <dgm:cxn modelId="{41B91474-5512-440F-A251-D93677A272F9}" type="presParOf" srcId="{BC7B0BC5-0A97-4FF3-B6C9-3DC3439CA7F9}" destId="{151DBB1B-5071-4AF7-84B0-34F4D7A97BF1}" srcOrd="1" destOrd="0" presId="urn:microsoft.com/office/officeart/2009/3/layout/HorizontalOrganizationChart"/>
    <dgm:cxn modelId="{4418CEAB-028B-4F3C-A729-AECB35C7A32E}" type="presParOf" srcId="{82C34A5C-B1B8-4C5D-8EFC-A03EF9B220A3}" destId="{B8CCA8BE-35AC-47C5-B133-0F63C09D147E}" srcOrd="1" destOrd="0" presId="urn:microsoft.com/office/officeart/2009/3/layout/HorizontalOrganizationChart"/>
    <dgm:cxn modelId="{37BA0A84-2C6A-4028-B7AE-503B37B4E737}" type="presParOf" srcId="{B8CCA8BE-35AC-47C5-B133-0F63C09D147E}" destId="{3B5583FD-C2F6-43B8-815D-14C95CB052B3}" srcOrd="0" destOrd="0" presId="urn:microsoft.com/office/officeart/2009/3/layout/HorizontalOrganizationChart"/>
    <dgm:cxn modelId="{77588654-D4E1-4D77-B2A1-0F1045AE2D44}" type="presParOf" srcId="{B8CCA8BE-35AC-47C5-B133-0F63C09D147E}" destId="{92589987-1682-4CCE-BD14-F65C570F15D5}" srcOrd="1" destOrd="0" presId="urn:microsoft.com/office/officeart/2009/3/layout/HorizontalOrganizationChart"/>
    <dgm:cxn modelId="{7821BC9D-5C7A-42FF-A34E-255A833E075C}" type="presParOf" srcId="{92589987-1682-4CCE-BD14-F65C570F15D5}" destId="{32257486-9289-4EC3-A0B2-0C44F3F5A4EA}" srcOrd="0" destOrd="0" presId="urn:microsoft.com/office/officeart/2009/3/layout/HorizontalOrganizationChart"/>
    <dgm:cxn modelId="{17DFFB5D-74D0-4544-8F5F-ED2F5A573680}" type="presParOf" srcId="{32257486-9289-4EC3-A0B2-0C44F3F5A4EA}" destId="{D407B902-72DC-4638-B863-08310614586A}" srcOrd="0" destOrd="0" presId="urn:microsoft.com/office/officeart/2009/3/layout/HorizontalOrganizationChart"/>
    <dgm:cxn modelId="{161363AE-CA10-4B91-9263-9E4971D6960B}" type="presParOf" srcId="{32257486-9289-4EC3-A0B2-0C44F3F5A4EA}" destId="{9E4B4D4C-32C4-4BB6-A186-5B1C55B48A4B}" srcOrd="1" destOrd="0" presId="urn:microsoft.com/office/officeart/2009/3/layout/HorizontalOrganizationChart"/>
    <dgm:cxn modelId="{775805B9-E0DE-4503-9594-A00C61C72C4D}" type="presParOf" srcId="{92589987-1682-4CCE-BD14-F65C570F15D5}" destId="{5950F5D8-C278-4E62-8886-E3726480FDDA}" srcOrd="1" destOrd="0" presId="urn:microsoft.com/office/officeart/2009/3/layout/HorizontalOrganizationChart"/>
    <dgm:cxn modelId="{6954E656-FEA4-4919-A1FD-CFE7CE43D658}" type="presParOf" srcId="{5950F5D8-C278-4E62-8886-E3726480FDDA}" destId="{E3825326-DEC0-44DC-9292-7ECA416F1493}" srcOrd="0" destOrd="0" presId="urn:microsoft.com/office/officeart/2009/3/layout/HorizontalOrganizationChart"/>
    <dgm:cxn modelId="{21DA1E79-3171-47B9-A7A9-616B9C922915}" type="presParOf" srcId="{5950F5D8-C278-4E62-8886-E3726480FDDA}" destId="{89F9A8F7-014B-432D-AB2D-71A2F5ED28A0}" srcOrd="1" destOrd="0" presId="urn:microsoft.com/office/officeart/2009/3/layout/HorizontalOrganizationChart"/>
    <dgm:cxn modelId="{FBDBEEC6-1C6C-42CA-AD58-C116AEB5A337}" type="presParOf" srcId="{89F9A8F7-014B-432D-AB2D-71A2F5ED28A0}" destId="{58F72FC0-80AE-432A-AE1F-4146FF6656AB}" srcOrd="0" destOrd="0" presId="urn:microsoft.com/office/officeart/2009/3/layout/HorizontalOrganizationChart"/>
    <dgm:cxn modelId="{5D01E70B-8A75-4B7E-8929-EE208D5C58DA}" type="presParOf" srcId="{58F72FC0-80AE-432A-AE1F-4146FF6656AB}" destId="{A3765822-9F75-45BD-BFFD-46E513402065}" srcOrd="0" destOrd="0" presId="urn:microsoft.com/office/officeart/2009/3/layout/HorizontalOrganizationChart"/>
    <dgm:cxn modelId="{82FE1C5D-584C-4297-BE9A-D301C62A53EB}" type="presParOf" srcId="{58F72FC0-80AE-432A-AE1F-4146FF6656AB}" destId="{9168C37D-BA54-4D06-BCD0-E7BEC59B19D6}" srcOrd="1" destOrd="0" presId="urn:microsoft.com/office/officeart/2009/3/layout/HorizontalOrganizationChart"/>
    <dgm:cxn modelId="{30805562-08C6-4981-BB7F-637B4FCAF5FA}" type="presParOf" srcId="{89F9A8F7-014B-432D-AB2D-71A2F5ED28A0}" destId="{8C818ABE-A7A6-401D-93AA-189BB1CA4895}" srcOrd="1" destOrd="0" presId="urn:microsoft.com/office/officeart/2009/3/layout/HorizontalOrganizationChart"/>
    <dgm:cxn modelId="{4D123A50-F1F2-4322-892A-DD4FC3A74091}" type="presParOf" srcId="{89F9A8F7-014B-432D-AB2D-71A2F5ED28A0}" destId="{203CA00F-F7B1-4DD3-BEAC-2DA434127387}" srcOrd="2" destOrd="0" presId="urn:microsoft.com/office/officeart/2009/3/layout/HorizontalOrganizationChart"/>
    <dgm:cxn modelId="{0538B171-A984-41E9-9E43-D9065128427D}" type="presParOf" srcId="{5950F5D8-C278-4E62-8886-E3726480FDDA}" destId="{031EA346-405D-42E1-80D8-3888CF906DFC}" srcOrd="2" destOrd="0" presId="urn:microsoft.com/office/officeart/2009/3/layout/HorizontalOrganizationChart"/>
    <dgm:cxn modelId="{635B447B-1504-4D82-932F-44DEA211C8EF}" type="presParOf" srcId="{5950F5D8-C278-4E62-8886-E3726480FDDA}" destId="{680F0143-7AC8-4C1F-8DDD-2EA98C262DAB}" srcOrd="3" destOrd="0" presId="urn:microsoft.com/office/officeart/2009/3/layout/HorizontalOrganizationChart"/>
    <dgm:cxn modelId="{41C171C9-9374-4935-8108-C05CCB9205C0}" type="presParOf" srcId="{680F0143-7AC8-4C1F-8DDD-2EA98C262DAB}" destId="{AD1D0DD6-8A3E-484A-8FBE-21C470A98463}" srcOrd="0" destOrd="0" presId="urn:microsoft.com/office/officeart/2009/3/layout/HorizontalOrganizationChart"/>
    <dgm:cxn modelId="{EB605DE3-B25F-455F-978F-C76716BB2EA6}" type="presParOf" srcId="{AD1D0DD6-8A3E-484A-8FBE-21C470A98463}" destId="{E1DADE08-04D1-43C8-8DA5-E9969233A4A8}" srcOrd="0" destOrd="0" presId="urn:microsoft.com/office/officeart/2009/3/layout/HorizontalOrganizationChart"/>
    <dgm:cxn modelId="{BEC6E08D-D970-4F76-91A5-CA2545E8379F}" type="presParOf" srcId="{AD1D0DD6-8A3E-484A-8FBE-21C470A98463}" destId="{44310937-C9C5-4FED-858D-81A387F40260}" srcOrd="1" destOrd="0" presId="urn:microsoft.com/office/officeart/2009/3/layout/HorizontalOrganizationChart"/>
    <dgm:cxn modelId="{F29A0146-F076-48B4-8ECE-F3BD5CD69778}" type="presParOf" srcId="{680F0143-7AC8-4C1F-8DDD-2EA98C262DAB}" destId="{6222E379-A7C1-4D75-B538-86874AFAD5B0}" srcOrd="1" destOrd="0" presId="urn:microsoft.com/office/officeart/2009/3/layout/HorizontalOrganizationChart"/>
    <dgm:cxn modelId="{5CC032BA-D9E7-40EE-9660-F49D3088C771}" type="presParOf" srcId="{680F0143-7AC8-4C1F-8DDD-2EA98C262DAB}" destId="{804FAECD-BD14-4E26-833B-C61A465D815A}" srcOrd="2" destOrd="0" presId="urn:microsoft.com/office/officeart/2009/3/layout/HorizontalOrganizationChart"/>
    <dgm:cxn modelId="{4B47777E-DAFB-4B64-AD33-B1B96015129B}" type="presParOf" srcId="{5950F5D8-C278-4E62-8886-E3726480FDDA}" destId="{4E2FCED2-6EA1-4137-AEA0-044FCA48AA14}" srcOrd="4" destOrd="0" presId="urn:microsoft.com/office/officeart/2009/3/layout/HorizontalOrganizationChart"/>
    <dgm:cxn modelId="{AC6D8EF7-69B3-42DB-AFC9-6DB013D94C79}" type="presParOf" srcId="{5950F5D8-C278-4E62-8886-E3726480FDDA}" destId="{F4DF78B6-DF98-47B5-9DE1-A90F3709124B}" srcOrd="5" destOrd="0" presId="urn:microsoft.com/office/officeart/2009/3/layout/HorizontalOrganizationChart"/>
    <dgm:cxn modelId="{9DA30D73-8604-4C0D-B29C-703202122DBE}" type="presParOf" srcId="{F4DF78B6-DF98-47B5-9DE1-A90F3709124B}" destId="{B8717431-7CCE-430B-BC82-322B60D14B9F}" srcOrd="0" destOrd="0" presId="urn:microsoft.com/office/officeart/2009/3/layout/HorizontalOrganizationChart"/>
    <dgm:cxn modelId="{F7530AEE-A1AA-48D8-9412-AE7B37DA2014}" type="presParOf" srcId="{B8717431-7CCE-430B-BC82-322B60D14B9F}" destId="{92F4CECA-B47B-4C7B-AA23-64D17617D794}" srcOrd="0" destOrd="0" presId="urn:microsoft.com/office/officeart/2009/3/layout/HorizontalOrganizationChart"/>
    <dgm:cxn modelId="{85FCE36B-5035-4D2B-9598-E26B8CF12AC5}" type="presParOf" srcId="{B8717431-7CCE-430B-BC82-322B60D14B9F}" destId="{40D51B87-503A-48CC-9643-66345B3E343B}" srcOrd="1" destOrd="0" presId="urn:microsoft.com/office/officeart/2009/3/layout/HorizontalOrganizationChart"/>
    <dgm:cxn modelId="{ED817C99-4017-48B3-A33D-9F3C411C2CB8}" type="presParOf" srcId="{F4DF78B6-DF98-47B5-9DE1-A90F3709124B}" destId="{9AECE6BA-54EF-41FB-BC77-EF7C5B7B28EA}" srcOrd="1" destOrd="0" presId="urn:microsoft.com/office/officeart/2009/3/layout/HorizontalOrganizationChart"/>
    <dgm:cxn modelId="{D3D1D0BA-0461-47BF-BE02-4F14066B9E2F}" type="presParOf" srcId="{F4DF78B6-DF98-47B5-9DE1-A90F3709124B}" destId="{18B8C08A-E81D-424B-B1F5-83F1F952C41B}" srcOrd="2" destOrd="0" presId="urn:microsoft.com/office/officeart/2009/3/layout/HorizontalOrganizationChart"/>
    <dgm:cxn modelId="{793B145A-E4AE-4EEF-BDAE-764C8497E67B}" type="presParOf" srcId="{92589987-1682-4CCE-BD14-F65C570F15D5}" destId="{C8D03FDB-6228-4694-80B5-3B32EB3652E8}" srcOrd="2" destOrd="0" presId="urn:microsoft.com/office/officeart/2009/3/layout/HorizontalOrganizationChart"/>
    <dgm:cxn modelId="{F647B8F7-C8B7-4234-B89A-CD722A2C6DA3}" type="presParOf" srcId="{82C34A5C-B1B8-4C5D-8EFC-A03EF9B220A3}" destId="{7EAC7D30-FAE7-446F-8EE4-B42F5D3AE516}" srcOrd="2" destOrd="0" presId="urn:microsoft.com/office/officeart/2009/3/layout/HorizontalOrganizationChart"/>
    <dgm:cxn modelId="{E202F723-48DA-46AF-A9FA-9ED04BFAB37C}" type="presParOf" srcId="{ABD72C41-27F5-45BC-9FCD-0DB0D1D32914}" destId="{53A59AA8-9634-4042-883C-27894AEFACD1}" srcOrd="2" destOrd="0" presId="urn:microsoft.com/office/officeart/2009/3/layout/HorizontalOrganizationChart"/>
    <dgm:cxn modelId="{A2150CF8-9F7E-49CF-9C63-A772B0C10E0C}" type="presParOf" srcId="{ABD72C41-27F5-45BC-9FCD-0DB0D1D32914}" destId="{220C3714-858D-497D-8B66-C027B821919B}" srcOrd="3" destOrd="0" presId="urn:microsoft.com/office/officeart/2009/3/layout/HorizontalOrganizationChart"/>
    <dgm:cxn modelId="{0A81274A-B698-46E7-BBC2-327D8FC11937}" type="presParOf" srcId="{220C3714-858D-497D-8B66-C027B821919B}" destId="{7AB805F7-8E9B-4747-97D5-706073A9E4C9}" srcOrd="0" destOrd="0" presId="urn:microsoft.com/office/officeart/2009/3/layout/HorizontalOrganizationChart"/>
    <dgm:cxn modelId="{6FA70FFB-D9AA-4A15-98B1-16915936A8D7}" type="presParOf" srcId="{7AB805F7-8E9B-4747-97D5-706073A9E4C9}" destId="{DBD3E1A3-DD5E-4DC2-B794-52E86EB76087}" srcOrd="0" destOrd="0" presId="urn:microsoft.com/office/officeart/2009/3/layout/HorizontalOrganizationChart"/>
    <dgm:cxn modelId="{980CB18E-A442-4CA5-B100-72A5012DC745}" type="presParOf" srcId="{7AB805F7-8E9B-4747-97D5-706073A9E4C9}" destId="{0DDFB0EA-BF15-4DC8-B3B0-1CAA7DE7D85B}" srcOrd="1" destOrd="0" presId="urn:microsoft.com/office/officeart/2009/3/layout/HorizontalOrganizationChart"/>
    <dgm:cxn modelId="{2683CA06-C619-4C27-A01A-79A15A635BB5}" type="presParOf" srcId="{220C3714-858D-497D-8B66-C027B821919B}" destId="{5A60014F-0821-45C5-8734-6AA73CE73528}" srcOrd="1" destOrd="0" presId="urn:microsoft.com/office/officeart/2009/3/layout/HorizontalOrganizationChart"/>
    <dgm:cxn modelId="{22DB3AAA-A767-4A9A-8FE5-C693B7B76A88}" type="presParOf" srcId="{5A60014F-0821-45C5-8734-6AA73CE73528}" destId="{33A388A5-CFDF-4B4A-86AC-06932AA6E17D}" srcOrd="0" destOrd="0" presId="urn:microsoft.com/office/officeart/2009/3/layout/HorizontalOrganizationChart"/>
    <dgm:cxn modelId="{CEA1287C-F336-4A3B-8EF6-7BB6A21F4573}" type="presParOf" srcId="{5A60014F-0821-45C5-8734-6AA73CE73528}" destId="{6638DCF8-6EC5-4E75-9380-C6E983CEA45A}" srcOrd="1" destOrd="0" presId="urn:microsoft.com/office/officeart/2009/3/layout/HorizontalOrganizationChart"/>
    <dgm:cxn modelId="{D6F5926A-A247-41F6-A31D-5E77B0D2844B}" type="presParOf" srcId="{6638DCF8-6EC5-4E75-9380-C6E983CEA45A}" destId="{34DE9D6D-F78F-4148-B577-3AA9F30D46B9}" srcOrd="0" destOrd="0" presId="urn:microsoft.com/office/officeart/2009/3/layout/HorizontalOrganizationChart"/>
    <dgm:cxn modelId="{454D47F1-6CFF-4816-BDFD-34C8E99CC1F0}" type="presParOf" srcId="{34DE9D6D-F78F-4148-B577-3AA9F30D46B9}" destId="{2B18F8C2-61DB-45AA-B0CA-1FB0B057E7FA}" srcOrd="0" destOrd="0" presId="urn:microsoft.com/office/officeart/2009/3/layout/HorizontalOrganizationChart"/>
    <dgm:cxn modelId="{CA516B43-2423-440A-82F5-2F86459C4ACE}" type="presParOf" srcId="{34DE9D6D-F78F-4148-B577-3AA9F30D46B9}" destId="{23C3FFC2-C4C8-4BC0-B6E9-5E90060C3700}" srcOrd="1" destOrd="0" presId="urn:microsoft.com/office/officeart/2009/3/layout/HorizontalOrganizationChart"/>
    <dgm:cxn modelId="{A83D0522-9925-4234-A0A7-0A0BA5B8CDC7}" type="presParOf" srcId="{6638DCF8-6EC5-4E75-9380-C6E983CEA45A}" destId="{6110AD75-41D2-4B71-9C74-DA2BA226768A}" srcOrd="1" destOrd="0" presId="urn:microsoft.com/office/officeart/2009/3/layout/HorizontalOrganizationChart"/>
    <dgm:cxn modelId="{8F932CC5-EEAD-46DF-84C3-9E6AC6E8F97C}" type="presParOf" srcId="{6110AD75-41D2-4B71-9C74-DA2BA226768A}" destId="{3EEFC319-1AE8-4213-A06D-FF9106B33895}" srcOrd="0" destOrd="0" presId="urn:microsoft.com/office/officeart/2009/3/layout/HorizontalOrganizationChart"/>
    <dgm:cxn modelId="{29EF391C-B922-411F-928E-CA99CA13F625}" type="presParOf" srcId="{6110AD75-41D2-4B71-9C74-DA2BA226768A}" destId="{C53E42F5-7987-4C55-BB8F-70A44C02E996}" srcOrd="1" destOrd="0" presId="urn:microsoft.com/office/officeart/2009/3/layout/HorizontalOrganizationChart"/>
    <dgm:cxn modelId="{4410C6DF-8710-4B07-A888-E19565F91311}" type="presParOf" srcId="{C53E42F5-7987-4C55-BB8F-70A44C02E996}" destId="{55E469DF-D396-4CE1-9A53-21FCA63921B4}" srcOrd="0" destOrd="0" presId="urn:microsoft.com/office/officeart/2009/3/layout/HorizontalOrganizationChart"/>
    <dgm:cxn modelId="{1BC70291-4614-4A25-8B02-D14AC185590C}" type="presParOf" srcId="{55E469DF-D396-4CE1-9A53-21FCA63921B4}" destId="{0D491CEA-F8D7-44C6-9E72-81FF6043FB60}" srcOrd="0" destOrd="0" presId="urn:microsoft.com/office/officeart/2009/3/layout/HorizontalOrganizationChart"/>
    <dgm:cxn modelId="{7669533F-098C-46C2-A508-926101E8C114}" type="presParOf" srcId="{55E469DF-D396-4CE1-9A53-21FCA63921B4}" destId="{C84FC99D-1F9D-42AE-94A7-7E6854D4C469}" srcOrd="1" destOrd="0" presId="urn:microsoft.com/office/officeart/2009/3/layout/HorizontalOrganizationChart"/>
    <dgm:cxn modelId="{3378FFEA-0211-4364-9457-8DA4568B4597}" type="presParOf" srcId="{C53E42F5-7987-4C55-BB8F-70A44C02E996}" destId="{C075DB6B-B6DC-4832-A165-7D878E5689B7}" srcOrd="1" destOrd="0" presId="urn:microsoft.com/office/officeart/2009/3/layout/HorizontalOrganizationChart"/>
    <dgm:cxn modelId="{EC9F477A-9AFF-4961-898F-01DDFF5E113A}" type="presParOf" srcId="{C53E42F5-7987-4C55-BB8F-70A44C02E996}" destId="{6B269C6C-E082-4B40-BDD3-FEFF8C880896}" srcOrd="2" destOrd="0" presId="urn:microsoft.com/office/officeart/2009/3/layout/HorizontalOrganizationChart"/>
    <dgm:cxn modelId="{F81CAF1C-BB76-49AA-AEFA-56FDD0E46832}" type="presParOf" srcId="{6110AD75-41D2-4B71-9C74-DA2BA226768A}" destId="{53C03CEB-22E8-43FF-A35A-CF31843D8C95}" srcOrd="2" destOrd="0" presId="urn:microsoft.com/office/officeart/2009/3/layout/HorizontalOrganizationChart"/>
    <dgm:cxn modelId="{9BDC9EEF-F6BB-4C59-91F9-050DB6FE2612}" type="presParOf" srcId="{6110AD75-41D2-4B71-9C74-DA2BA226768A}" destId="{99EB9976-0EB5-4D02-94E2-22BFB14C3547}" srcOrd="3" destOrd="0" presId="urn:microsoft.com/office/officeart/2009/3/layout/HorizontalOrganizationChart"/>
    <dgm:cxn modelId="{8F1DE317-0300-418B-8D38-4CD1C39EED47}" type="presParOf" srcId="{99EB9976-0EB5-4D02-94E2-22BFB14C3547}" destId="{5998C970-6EAB-4FDD-850A-F4D1A5D71C2B}" srcOrd="0" destOrd="0" presId="urn:microsoft.com/office/officeart/2009/3/layout/HorizontalOrganizationChart"/>
    <dgm:cxn modelId="{ABF05688-6CB4-4440-925B-B6C3420951D4}" type="presParOf" srcId="{5998C970-6EAB-4FDD-850A-F4D1A5D71C2B}" destId="{C7C169B5-05CE-4EB1-9FF1-A1BA9652DA52}" srcOrd="0" destOrd="0" presId="urn:microsoft.com/office/officeart/2009/3/layout/HorizontalOrganizationChart"/>
    <dgm:cxn modelId="{D48F5BFF-9058-440F-AB68-46D3CFF586BF}" type="presParOf" srcId="{5998C970-6EAB-4FDD-850A-F4D1A5D71C2B}" destId="{F25EE4E2-2EAE-46C8-B964-D6C8354E353F}" srcOrd="1" destOrd="0" presId="urn:microsoft.com/office/officeart/2009/3/layout/HorizontalOrganizationChart"/>
    <dgm:cxn modelId="{AB66F049-09D9-4088-B4C7-4D1A05A0541F}" type="presParOf" srcId="{99EB9976-0EB5-4D02-94E2-22BFB14C3547}" destId="{05C2B3EC-5724-442F-B609-35733E1DF70A}" srcOrd="1" destOrd="0" presId="urn:microsoft.com/office/officeart/2009/3/layout/HorizontalOrganizationChart"/>
    <dgm:cxn modelId="{1C5743E2-986F-40D3-9BD8-5CF2AC4C1A5A}" type="presParOf" srcId="{99EB9976-0EB5-4D02-94E2-22BFB14C3547}" destId="{931CA3E7-9EBF-4A51-A246-C54F09F6DED0}" srcOrd="2" destOrd="0" presId="urn:microsoft.com/office/officeart/2009/3/layout/HorizontalOrganizationChart"/>
    <dgm:cxn modelId="{AE35F69B-2FDD-40A5-8C16-D5B7039BEE7E}" type="presParOf" srcId="{6638DCF8-6EC5-4E75-9380-C6E983CEA45A}" destId="{0ED19835-BFF2-4380-8E10-9226758F2E82}" srcOrd="2" destOrd="0" presId="urn:microsoft.com/office/officeart/2009/3/layout/HorizontalOrganizationChart"/>
    <dgm:cxn modelId="{C0BC4453-248B-43CE-9BA0-3593331360C3}" type="presParOf" srcId="{220C3714-858D-497D-8B66-C027B821919B}" destId="{CA8C1D6D-A26A-42B9-8044-554DCD770E3C}" srcOrd="2" destOrd="0" presId="urn:microsoft.com/office/officeart/2009/3/layout/HorizontalOrganizationChart"/>
    <dgm:cxn modelId="{8B314948-B18B-4028-BE79-4AC3506E49F4}" type="presParOf" srcId="{00B3818E-00DF-4505-93FA-6B4EC2DF4E8F}" destId="{1A3C1860-1EA5-43D7-94E7-E958DEE3CC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6E507-CD8C-417B-811B-2C0D9C7EA281}">
      <dsp:nvSpPr>
        <dsp:cNvPr id="0" name=""/>
        <dsp:cNvSpPr/>
      </dsp:nvSpPr>
      <dsp:spPr>
        <a:xfrm>
          <a:off x="3066631" y="836659"/>
          <a:ext cx="455209" cy="48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604" y="0"/>
              </a:lnTo>
              <a:lnTo>
                <a:pt x="227604" y="489350"/>
              </a:lnTo>
              <a:lnTo>
                <a:pt x="455209" y="48935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7A3F7-9703-42A2-B083-104CF952188F}">
      <dsp:nvSpPr>
        <dsp:cNvPr id="0" name=""/>
        <dsp:cNvSpPr/>
      </dsp:nvSpPr>
      <dsp:spPr>
        <a:xfrm>
          <a:off x="3066631" y="347309"/>
          <a:ext cx="455209" cy="489350"/>
        </a:xfrm>
        <a:custGeom>
          <a:avLst/>
          <a:gdLst/>
          <a:ahLst/>
          <a:cxnLst/>
          <a:rect l="0" t="0" r="0" b="0"/>
          <a:pathLst>
            <a:path>
              <a:moveTo>
                <a:pt x="0" y="489350"/>
              </a:moveTo>
              <a:lnTo>
                <a:pt x="227604" y="489350"/>
              </a:lnTo>
              <a:lnTo>
                <a:pt x="227604" y="0"/>
              </a:lnTo>
              <a:lnTo>
                <a:pt x="45520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3C656-9008-4A0B-A811-103AA283AB35}">
      <dsp:nvSpPr>
        <dsp:cNvPr id="0" name=""/>
        <dsp:cNvSpPr/>
      </dsp:nvSpPr>
      <dsp:spPr>
        <a:xfrm>
          <a:off x="790584" y="489562"/>
          <a:ext cx="2276047" cy="6941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探测器系统设计方案</a:t>
          </a:r>
          <a:endParaRPr lang="zh-CN" sz="2000" kern="1200" dirty="0"/>
        </a:p>
      </dsp:txBody>
      <dsp:txXfrm>
        <a:off x="790584" y="489562"/>
        <a:ext cx="2276047" cy="694194"/>
      </dsp:txXfrm>
    </dsp:sp>
    <dsp:sp modelId="{136E4286-EB1B-4D46-A419-16A5D453A8E9}">
      <dsp:nvSpPr>
        <dsp:cNvPr id="0" name=""/>
        <dsp:cNvSpPr/>
      </dsp:nvSpPr>
      <dsp:spPr>
        <a:xfrm>
          <a:off x="3521841" y="212"/>
          <a:ext cx="2276047" cy="6941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 dirty="0"/>
            <a:t>用户实验</a:t>
          </a:r>
          <a:r>
            <a:rPr lang="zh-CN" altLang="en-US" sz="2000" kern="1200" dirty="0"/>
            <a:t>需求</a:t>
          </a:r>
          <a:endParaRPr lang="zh-CN" sz="2000" kern="1200" dirty="0"/>
        </a:p>
      </dsp:txBody>
      <dsp:txXfrm>
        <a:off x="3521841" y="212"/>
        <a:ext cx="2276047" cy="694194"/>
      </dsp:txXfrm>
    </dsp:sp>
    <dsp:sp modelId="{611DB7D4-B6E3-4076-ADAD-07E9ED4EA214}">
      <dsp:nvSpPr>
        <dsp:cNvPr id="0" name=""/>
        <dsp:cNvSpPr/>
      </dsp:nvSpPr>
      <dsp:spPr>
        <a:xfrm>
          <a:off x="3521841" y="978912"/>
          <a:ext cx="2276047" cy="6941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/>
            <a:t>试验</a:t>
          </a:r>
          <a:r>
            <a:rPr lang="zh-CN" altLang="en-US" sz="2000" kern="1200" dirty="0"/>
            <a:t>束束测需求</a:t>
          </a:r>
          <a:endParaRPr lang="zh-CN" sz="2000" kern="1200" dirty="0"/>
        </a:p>
      </dsp:txBody>
      <dsp:txXfrm>
        <a:off x="3521841" y="978912"/>
        <a:ext cx="2276047" cy="694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59AA8-9634-4042-883C-27894AEFACD1}">
      <dsp:nvSpPr>
        <dsp:cNvPr id="0" name=""/>
        <dsp:cNvSpPr/>
      </dsp:nvSpPr>
      <dsp:spPr>
        <a:xfrm>
          <a:off x="2555403" y="2683937"/>
          <a:ext cx="510507" cy="548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5253" y="0"/>
              </a:lnTo>
              <a:lnTo>
                <a:pt x="255253" y="548795"/>
              </a:lnTo>
              <a:lnTo>
                <a:pt x="510507" y="5487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FCED2-6EA1-4137-AEA0-044FCA48AA14}">
      <dsp:nvSpPr>
        <dsp:cNvPr id="0" name=""/>
        <dsp:cNvSpPr/>
      </dsp:nvSpPr>
      <dsp:spPr>
        <a:xfrm>
          <a:off x="8681489" y="2135142"/>
          <a:ext cx="510507" cy="1097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5253" y="0"/>
              </a:lnTo>
              <a:lnTo>
                <a:pt x="255253" y="1097590"/>
              </a:lnTo>
              <a:lnTo>
                <a:pt x="510507" y="109759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EA346-405D-42E1-80D8-3888CF906DFC}">
      <dsp:nvSpPr>
        <dsp:cNvPr id="0" name=""/>
        <dsp:cNvSpPr/>
      </dsp:nvSpPr>
      <dsp:spPr>
        <a:xfrm>
          <a:off x="8681489" y="2089422"/>
          <a:ext cx="5105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50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25326-DEC0-44DC-9292-7ECA416F1493}">
      <dsp:nvSpPr>
        <dsp:cNvPr id="0" name=""/>
        <dsp:cNvSpPr/>
      </dsp:nvSpPr>
      <dsp:spPr>
        <a:xfrm>
          <a:off x="8681489" y="1037552"/>
          <a:ext cx="510507" cy="1097590"/>
        </a:xfrm>
        <a:custGeom>
          <a:avLst/>
          <a:gdLst/>
          <a:ahLst/>
          <a:cxnLst/>
          <a:rect l="0" t="0" r="0" b="0"/>
          <a:pathLst>
            <a:path>
              <a:moveTo>
                <a:pt x="0" y="1097590"/>
              </a:moveTo>
              <a:lnTo>
                <a:pt x="255253" y="1097590"/>
              </a:lnTo>
              <a:lnTo>
                <a:pt x="255253" y="0"/>
              </a:lnTo>
              <a:lnTo>
                <a:pt x="51050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583FD-C2F6-43B8-815D-14C95CB052B3}">
      <dsp:nvSpPr>
        <dsp:cNvPr id="0" name=""/>
        <dsp:cNvSpPr/>
      </dsp:nvSpPr>
      <dsp:spPr>
        <a:xfrm>
          <a:off x="5618446" y="2089422"/>
          <a:ext cx="5105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507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7A3F7-9703-42A2-B083-104CF952188F}">
      <dsp:nvSpPr>
        <dsp:cNvPr id="0" name=""/>
        <dsp:cNvSpPr/>
      </dsp:nvSpPr>
      <dsp:spPr>
        <a:xfrm>
          <a:off x="2555403" y="2135142"/>
          <a:ext cx="510507" cy="548795"/>
        </a:xfrm>
        <a:custGeom>
          <a:avLst/>
          <a:gdLst/>
          <a:ahLst/>
          <a:cxnLst/>
          <a:rect l="0" t="0" r="0" b="0"/>
          <a:pathLst>
            <a:path>
              <a:moveTo>
                <a:pt x="0" y="548795"/>
              </a:moveTo>
              <a:lnTo>
                <a:pt x="255253" y="548795"/>
              </a:lnTo>
              <a:lnTo>
                <a:pt x="255253" y="0"/>
              </a:lnTo>
              <a:lnTo>
                <a:pt x="51050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3C656-9008-4A0B-A811-103AA283AB35}">
      <dsp:nvSpPr>
        <dsp:cNvPr id="0" name=""/>
        <dsp:cNvSpPr/>
      </dsp:nvSpPr>
      <dsp:spPr>
        <a:xfrm>
          <a:off x="2868" y="2294675"/>
          <a:ext cx="2552535" cy="7785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探测器系统设计方案</a:t>
          </a:r>
          <a:endParaRPr lang="zh-CN" sz="2300" kern="1200" dirty="0"/>
        </a:p>
      </dsp:txBody>
      <dsp:txXfrm>
        <a:off x="2868" y="2294675"/>
        <a:ext cx="2552535" cy="778523"/>
      </dsp:txXfrm>
    </dsp:sp>
    <dsp:sp modelId="{136E4286-EB1B-4D46-A419-16A5D453A8E9}">
      <dsp:nvSpPr>
        <dsp:cNvPr id="0" name=""/>
        <dsp:cNvSpPr/>
      </dsp:nvSpPr>
      <dsp:spPr>
        <a:xfrm>
          <a:off x="3065910" y="1745880"/>
          <a:ext cx="2552535" cy="7785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300" kern="1200" dirty="0"/>
            <a:t>用户实验</a:t>
          </a:r>
          <a:r>
            <a:rPr lang="zh-CN" altLang="en-US" sz="2300" kern="1200" dirty="0"/>
            <a:t>需求</a:t>
          </a:r>
          <a:endParaRPr lang="zh-CN" sz="2300" kern="1200" dirty="0"/>
        </a:p>
      </dsp:txBody>
      <dsp:txXfrm>
        <a:off x="3065910" y="1745880"/>
        <a:ext cx="2552535" cy="778523"/>
      </dsp:txXfrm>
    </dsp:sp>
    <dsp:sp modelId="{D407B902-72DC-4638-B863-08310614586A}">
      <dsp:nvSpPr>
        <dsp:cNvPr id="0" name=""/>
        <dsp:cNvSpPr/>
      </dsp:nvSpPr>
      <dsp:spPr>
        <a:xfrm>
          <a:off x="6128953" y="1745880"/>
          <a:ext cx="2552535" cy="7785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束流设备</a:t>
          </a:r>
          <a:endParaRPr lang="zh-CN" sz="2300" kern="1200" dirty="0"/>
        </a:p>
      </dsp:txBody>
      <dsp:txXfrm>
        <a:off x="6128953" y="1745880"/>
        <a:ext cx="2552535" cy="778523"/>
      </dsp:txXfrm>
    </dsp:sp>
    <dsp:sp modelId="{A3765822-9F75-45BD-BFFD-46E513402065}">
      <dsp:nvSpPr>
        <dsp:cNvPr id="0" name=""/>
        <dsp:cNvSpPr/>
      </dsp:nvSpPr>
      <dsp:spPr>
        <a:xfrm>
          <a:off x="9191996" y="648290"/>
          <a:ext cx="2552535" cy="778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触发</a:t>
          </a:r>
          <a:endParaRPr lang="zh-CN" sz="2300" kern="1200" dirty="0"/>
        </a:p>
      </dsp:txBody>
      <dsp:txXfrm>
        <a:off x="9191996" y="648290"/>
        <a:ext cx="2552535" cy="778523"/>
      </dsp:txXfrm>
    </dsp:sp>
    <dsp:sp modelId="{E1DADE08-04D1-43C8-8DA5-E9969233A4A8}">
      <dsp:nvSpPr>
        <dsp:cNvPr id="0" name=""/>
        <dsp:cNvSpPr/>
      </dsp:nvSpPr>
      <dsp:spPr>
        <a:xfrm>
          <a:off x="9191996" y="1745880"/>
          <a:ext cx="2552535" cy="778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位置</a:t>
          </a:r>
          <a:endParaRPr lang="zh-CN" sz="2300" kern="1200" dirty="0"/>
        </a:p>
      </dsp:txBody>
      <dsp:txXfrm>
        <a:off x="9191996" y="1745880"/>
        <a:ext cx="2552535" cy="778523"/>
      </dsp:txXfrm>
    </dsp:sp>
    <dsp:sp modelId="{92F4CECA-B47B-4C7B-AA23-64D17617D794}">
      <dsp:nvSpPr>
        <dsp:cNvPr id="0" name=""/>
        <dsp:cNvSpPr/>
      </dsp:nvSpPr>
      <dsp:spPr>
        <a:xfrm>
          <a:off x="9191996" y="2843471"/>
          <a:ext cx="2552535" cy="778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能量</a:t>
          </a:r>
          <a:endParaRPr lang="zh-CN" altLang="en-US" sz="2300" kern="1200"/>
        </a:p>
      </dsp:txBody>
      <dsp:txXfrm>
        <a:off x="9191996" y="2843471"/>
        <a:ext cx="2552535" cy="778523"/>
      </dsp:txXfrm>
    </dsp:sp>
    <dsp:sp modelId="{DBD3E1A3-DD5E-4DC2-B794-52E86EB76087}">
      <dsp:nvSpPr>
        <dsp:cNvPr id="0" name=""/>
        <dsp:cNvSpPr/>
      </dsp:nvSpPr>
      <dsp:spPr>
        <a:xfrm>
          <a:off x="3065910" y="2843471"/>
          <a:ext cx="2552535" cy="7785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/>
            <a:t>试验</a:t>
          </a:r>
          <a:r>
            <a:rPr lang="zh-CN" altLang="en-US" sz="2300" kern="1200" dirty="0"/>
            <a:t>束束测需求</a:t>
          </a:r>
          <a:endParaRPr lang="zh-CN" sz="2300" kern="1200" dirty="0"/>
        </a:p>
      </dsp:txBody>
      <dsp:txXfrm>
        <a:off x="3065910" y="2843471"/>
        <a:ext cx="2552535" cy="778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03CEB-22E8-43FF-A35A-CF31843D8C95}">
      <dsp:nvSpPr>
        <dsp:cNvPr id="0" name=""/>
        <dsp:cNvSpPr/>
      </dsp:nvSpPr>
      <dsp:spPr>
        <a:xfrm>
          <a:off x="8192492" y="3494797"/>
          <a:ext cx="421598" cy="453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799" y="0"/>
              </a:lnTo>
              <a:lnTo>
                <a:pt x="210799" y="453218"/>
              </a:lnTo>
              <a:lnTo>
                <a:pt x="421598" y="4532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FC319-1AE8-4213-A06D-FF9106B33895}">
      <dsp:nvSpPr>
        <dsp:cNvPr id="0" name=""/>
        <dsp:cNvSpPr/>
      </dsp:nvSpPr>
      <dsp:spPr>
        <a:xfrm>
          <a:off x="8192492" y="3041579"/>
          <a:ext cx="421598" cy="453218"/>
        </a:xfrm>
        <a:custGeom>
          <a:avLst/>
          <a:gdLst/>
          <a:ahLst/>
          <a:cxnLst/>
          <a:rect l="0" t="0" r="0" b="0"/>
          <a:pathLst>
            <a:path>
              <a:moveTo>
                <a:pt x="0" y="453218"/>
              </a:moveTo>
              <a:lnTo>
                <a:pt x="210799" y="453218"/>
              </a:lnTo>
              <a:lnTo>
                <a:pt x="210799" y="0"/>
              </a:lnTo>
              <a:lnTo>
                <a:pt x="421598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388A5-CFDF-4B4A-86AC-06932AA6E17D}">
      <dsp:nvSpPr>
        <dsp:cNvPr id="0" name=""/>
        <dsp:cNvSpPr/>
      </dsp:nvSpPr>
      <dsp:spPr>
        <a:xfrm>
          <a:off x="5662900" y="3449077"/>
          <a:ext cx="421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5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59AA8-9634-4042-883C-27894AEFACD1}">
      <dsp:nvSpPr>
        <dsp:cNvPr id="0" name=""/>
        <dsp:cNvSpPr/>
      </dsp:nvSpPr>
      <dsp:spPr>
        <a:xfrm>
          <a:off x="3133309" y="2361751"/>
          <a:ext cx="421598" cy="1133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799" y="0"/>
              </a:lnTo>
              <a:lnTo>
                <a:pt x="210799" y="1133046"/>
              </a:lnTo>
              <a:lnTo>
                <a:pt x="421598" y="1133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FCED2-6EA1-4137-AEA0-044FCA48AA14}">
      <dsp:nvSpPr>
        <dsp:cNvPr id="0" name=""/>
        <dsp:cNvSpPr/>
      </dsp:nvSpPr>
      <dsp:spPr>
        <a:xfrm>
          <a:off x="8192492" y="1228705"/>
          <a:ext cx="421598" cy="906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799" y="0"/>
              </a:lnTo>
              <a:lnTo>
                <a:pt x="210799" y="906436"/>
              </a:lnTo>
              <a:lnTo>
                <a:pt x="421598" y="90643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EA346-405D-42E1-80D8-3888CF906DFC}">
      <dsp:nvSpPr>
        <dsp:cNvPr id="0" name=""/>
        <dsp:cNvSpPr/>
      </dsp:nvSpPr>
      <dsp:spPr>
        <a:xfrm>
          <a:off x="8192492" y="1182985"/>
          <a:ext cx="421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59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25326-DEC0-44DC-9292-7ECA416F1493}">
      <dsp:nvSpPr>
        <dsp:cNvPr id="0" name=""/>
        <dsp:cNvSpPr/>
      </dsp:nvSpPr>
      <dsp:spPr>
        <a:xfrm>
          <a:off x="8192492" y="322268"/>
          <a:ext cx="421598" cy="906436"/>
        </a:xfrm>
        <a:custGeom>
          <a:avLst/>
          <a:gdLst/>
          <a:ahLst/>
          <a:cxnLst/>
          <a:rect l="0" t="0" r="0" b="0"/>
          <a:pathLst>
            <a:path>
              <a:moveTo>
                <a:pt x="0" y="906436"/>
              </a:moveTo>
              <a:lnTo>
                <a:pt x="210799" y="906436"/>
              </a:lnTo>
              <a:lnTo>
                <a:pt x="210799" y="0"/>
              </a:lnTo>
              <a:lnTo>
                <a:pt x="421598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583FD-C2F6-43B8-815D-14C95CB052B3}">
      <dsp:nvSpPr>
        <dsp:cNvPr id="0" name=""/>
        <dsp:cNvSpPr/>
      </dsp:nvSpPr>
      <dsp:spPr>
        <a:xfrm>
          <a:off x="5662900" y="1182985"/>
          <a:ext cx="421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5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7A3F7-9703-42A2-B083-104CF952188F}">
      <dsp:nvSpPr>
        <dsp:cNvPr id="0" name=""/>
        <dsp:cNvSpPr/>
      </dsp:nvSpPr>
      <dsp:spPr>
        <a:xfrm>
          <a:off x="3133309" y="1228705"/>
          <a:ext cx="421598" cy="1133046"/>
        </a:xfrm>
        <a:custGeom>
          <a:avLst/>
          <a:gdLst/>
          <a:ahLst/>
          <a:cxnLst/>
          <a:rect l="0" t="0" r="0" b="0"/>
          <a:pathLst>
            <a:path>
              <a:moveTo>
                <a:pt x="0" y="1133046"/>
              </a:moveTo>
              <a:lnTo>
                <a:pt x="210799" y="1133046"/>
              </a:lnTo>
              <a:lnTo>
                <a:pt x="210799" y="0"/>
              </a:lnTo>
              <a:lnTo>
                <a:pt x="42159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3C656-9008-4A0B-A811-103AA283AB35}">
      <dsp:nvSpPr>
        <dsp:cNvPr id="0" name=""/>
        <dsp:cNvSpPr/>
      </dsp:nvSpPr>
      <dsp:spPr>
        <a:xfrm>
          <a:off x="1025316" y="2040282"/>
          <a:ext cx="2107992" cy="6429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探测器系统设计方案</a:t>
          </a:r>
          <a:endParaRPr lang="zh-CN" sz="1900" kern="1200" dirty="0"/>
        </a:p>
      </dsp:txBody>
      <dsp:txXfrm>
        <a:off x="1025316" y="2040282"/>
        <a:ext cx="2107992" cy="642937"/>
      </dsp:txXfrm>
    </dsp:sp>
    <dsp:sp modelId="{136E4286-EB1B-4D46-A419-16A5D453A8E9}">
      <dsp:nvSpPr>
        <dsp:cNvPr id="0" name=""/>
        <dsp:cNvSpPr/>
      </dsp:nvSpPr>
      <dsp:spPr>
        <a:xfrm>
          <a:off x="3554907" y="907236"/>
          <a:ext cx="2107992" cy="6429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900" kern="1200" dirty="0"/>
            <a:t>用户实验</a:t>
          </a:r>
          <a:r>
            <a:rPr lang="zh-CN" altLang="en-US" sz="1900" kern="1200" dirty="0"/>
            <a:t>需求</a:t>
          </a:r>
          <a:endParaRPr lang="zh-CN" sz="1900" kern="1200" dirty="0"/>
        </a:p>
      </dsp:txBody>
      <dsp:txXfrm>
        <a:off x="3554907" y="907236"/>
        <a:ext cx="2107992" cy="642937"/>
      </dsp:txXfrm>
    </dsp:sp>
    <dsp:sp modelId="{D407B902-72DC-4638-B863-08310614586A}">
      <dsp:nvSpPr>
        <dsp:cNvPr id="0" name=""/>
        <dsp:cNvSpPr/>
      </dsp:nvSpPr>
      <dsp:spPr>
        <a:xfrm>
          <a:off x="6084499" y="907236"/>
          <a:ext cx="2107992" cy="6429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束流设备</a:t>
          </a:r>
          <a:endParaRPr lang="zh-CN" sz="1900" kern="1200" dirty="0"/>
        </a:p>
      </dsp:txBody>
      <dsp:txXfrm>
        <a:off x="6084499" y="907236"/>
        <a:ext cx="2107992" cy="642937"/>
      </dsp:txXfrm>
    </dsp:sp>
    <dsp:sp modelId="{A3765822-9F75-45BD-BFFD-46E513402065}">
      <dsp:nvSpPr>
        <dsp:cNvPr id="0" name=""/>
        <dsp:cNvSpPr/>
      </dsp:nvSpPr>
      <dsp:spPr>
        <a:xfrm>
          <a:off x="8614090" y="799"/>
          <a:ext cx="2107992" cy="642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触发</a:t>
          </a:r>
          <a:endParaRPr lang="zh-CN" sz="1900" kern="1200" dirty="0"/>
        </a:p>
      </dsp:txBody>
      <dsp:txXfrm>
        <a:off x="8614090" y="799"/>
        <a:ext cx="2107992" cy="642937"/>
      </dsp:txXfrm>
    </dsp:sp>
    <dsp:sp modelId="{E1DADE08-04D1-43C8-8DA5-E9969233A4A8}">
      <dsp:nvSpPr>
        <dsp:cNvPr id="0" name=""/>
        <dsp:cNvSpPr/>
      </dsp:nvSpPr>
      <dsp:spPr>
        <a:xfrm>
          <a:off x="8614090" y="907236"/>
          <a:ext cx="2107992" cy="642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位置</a:t>
          </a:r>
          <a:endParaRPr lang="zh-CN" sz="1900" kern="1200" dirty="0"/>
        </a:p>
      </dsp:txBody>
      <dsp:txXfrm>
        <a:off x="8614090" y="907236"/>
        <a:ext cx="2107992" cy="642937"/>
      </dsp:txXfrm>
    </dsp:sp>
    <dsp:sp modelId="{92F4CECA-B47B-4C7B-AA23-64D17617D794}">
      <dsp:nvSpPr>
        <dsp:cNvPr id="0" name=""/>
        <dsp:cNvSpPr/>
      </dsp:nvSpPr>
      <dsp:spPr>
        <a:xfrm>
          <a:off x="8614090" y="1813673"/>
          <a:ext cx="2107992" cy="642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能量</a:t>
          </a:r>
          <a:endParaRPr lang="zh-CN" altLang="en-US" sz="1900" kern="1200"/>
        </a:p>
      </dsp:txBody>
      <dsp:txXfrm>
        <a:off x="8614090" y="1813673"/>
        <a:ext cx="2107992" cy="642937"/>
      </dsp:txXfrm>
    </dsp:sp>
    <dsp:sp modelId="{DBD3E1A3-DD5E-4DC2-B794-52E86EB76087}">
      <dsp:nvSpPr>
        <dsp:cNvPr id="0" name=""/>
        <dsp:cNvSpPr/>
      </dsp:nvSpPr>
      <dsp:spPr>
        <a:xfrm>
          <a:off x="3554907" y="3173329"/>
          <a:ext cx="2107992" cy="6429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/>
            <a:t>试验</a:t>
          </a:r>
          <a:r>
            <a:rPr lang="zh-CN" altLang="en-US" sz="1900" kern="1200" dirty="0"/>
            <a:t>束束测需求</a:t>
          </a:r>
          <a:endParaRPr lang="zh-CN" sz="1900" kern="1200" dirty="0"/>
        </a:p>
      </dsp:txBody>
      <dsp:txXfrm>
        <a:off x="3554907" y="3173329"/>
        <a:ext cx="2107992" cy="642937"/>
      </dsp:txXfrm>
    </dsp:sp>
    <dsp:sp modelId="{2B18F8C2-61DB-45AA-B0CA-1FB0B057E7FA}">
      <dsp:nvSpPr>
        <dsp:cNvPr id="0" name=""/>
        <dsp:cNvSpPr/>
      </dsp:nvSpPr>
      <dsp:spPr>
        <a:xfrm>
          <a:off x="6084499" y="3173329"/>
          <a:ext cx="2107992" cy="6429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束测设备</a:t>
          </a:r>
          <a:endParaRPr lang="zh-CN" sz="1900" kern="1200" dirty="0"/>
        </a:p>
      </dsp:txBody>
      <dsp:txXfrm>
        <a:off x="6084499" y="3173329"/>
        <a:ext cx="2107992" cy="642937"/>
      </dsp:txXfrm>
    </dsp:sp>
    <dsp:sp modelId="{0D491CEA-F8D7-44C6-9E72-81FF6043FB60}">
      <dsp:nvSpPr>
        <dsp:cNvPr id="0" name=""/>
        <dsp:cNvSpPr/>
      </dsp:nvSpPr>
      <dsp:spPr>
        <a:xfrm>
          <a:off x="8614090" y="2720110"/>
          <a:ext cx="2107992" cy="642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流强</a:t>
          </a:r>
          <a:endParaRPr lang="zh-CN" sz="1900" kern="1200" dirty="0"/>
        </a:p>
      </dsp:txBody>
      <dsp:txXfrm>
        <a:off x="8614090" y="2720110"/>
        <a:ext cx="2107992" cy="642937"/>
      </dsp:txXfrm>
    </dsp:sp>
    <dsp:sp modelId="{C7C169B5-05CE-4EB1-9FF1-A1BA9652DA52}">
      <dsp:nvSpPr>
        <dsp:cNvPr id="0" name=""/>
        <dsp:cNvSpPr/>
      </dsp:nvSpPr>
      <dsp:spPr>
        <a:xfrm>
          <a:off x="8614090" y="3626547"/>
          <a:ext cx="2107992" cy="642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束斑</a:t>
          </a:r>
          <a:endParaRPr lang="zh-CN" sz="1900" kern="1200" dirty="0"/>
        </a:p>
      </dsp:txBody>
      <dsp:txXfrm>
        <a:off x="8614090" y="3626547"/>
        <a:ext cx="2107992" cy="642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AAC14-BFB7-42DE-9F8B-40FF171271A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ADB83-5F22-47B2-AB29-3F10D86E2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12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文档 6">
            <a:extLst>
              <a:ext uri="{FF2B5EF4-FFF2-40B4-BE49-F238E27FC236}">
                <a16:creationId xmlns:a16="http://schemas.microsoft.com/office/drawing/2014/main" id="{40CD4653-23ED-4F49-882C-3CD7B148CB9D}"/>
              </a:ext>
            </a:extLst>
          </p:cNvPr>
          <p:cNvSpPr/>
          <p:nvPr/>
        </p:nvSpPr>
        <p:spPr>
          <a:xfrm>
            <a:off x="0" y="-6350"/>
            <a:ext cx="12192000" cy="4321175"/>
          </a:xfrm>
          <a:prstGeom prst="flowChartDocumen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02000"/>
                      </a14:imgEffect>
                    </a14:imgLayer>
                  </a14:imgProps>
                </a:ext>
              </a:extLst>
            </a:blip>
            <a:srcRect/>
            <a:stretch>
              <a:fillRect l="-2073" r="1" b="-619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115FD0-AB32-4767-A1D2-B9868D6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27DAB-1400-4235-8623-F3F58140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80CDC-D444-40AF-9A3C-8393C0D9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2631902-42F3-44BA-8455-BA2B3F802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81" y="5190367"/>
            <a:ext cx="8543366" cy="5912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流程图: 文档 8">
            <a:extLst>
              <a:ext uri="{FF2B5EF4-FFF2-40B4-BE49-F238E27FC236}">
                <a16:creationId xmlns:a16="http://schemas.microsoft.com/office/drawing/2014/main" id="{C0BBE66B-3C97-3767-A94C-CD0CEF39D245}"/>
              </a:ext>
            </a:extLst>
          </p:cNvPr>
          <p:cNvSpPr/>
          <p:nvPr/>
        </p:nvSpPr>
        <p:spPr>
          <a:xfrm>
            <a:off x="0" y="-6351"/>
            <a:ext cx="12192000" cy="4525011"/>
          </a:xfrm>
          <a:prstGeom prst="flowChartDocumen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254B470-67A7-4890-9AD7-96A227404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81" y="4116959"/>
            <a:ext cx="9426390" cy="93464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65549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0489F-8848-45F4-BB8E-9AB6657F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D0EF91-73A4-4DE0-9845-B6506F283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CD7870-49F6-4D0E-898F-CB48E2B6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B88116-0351-4708-A562-8B0B4B08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76D8E-FB4E-4150-AF49-01ECCF1D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95904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E18F9CC-D49E-4439-B2F6-D74F112CF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A94CD6-6280-4280-A2FE-F2CC8A1AA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6A9BC-747B-4ECD-9576-58C90F8C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E6E168-76C5-4203-8A63-54980D4B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DB4C9-4A8F-48F2-8D8E-DFC8298C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4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03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7CCF-4894-2441-83A6-AAA7E299D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900" y="1714499"/>
            <a:ext cx="9144000" cy="1401763"/>
          </a:xfrm>
        </p:spPr>
        <p:txBody>
          <a:bodyPr anchor="b">
            <a:noAutofit/>
          </a:bodyPr>
          <a:lstStyle>
            <a:lvl1pPr algn="ctr">
              <a:defRPr lang="en-US" sz="5400" b="0" i="0" kern="1200" dirty="0">
                <a:solidFill>
                  <a:srgbClr val="013994"/>
                </a:solidFill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F988EC-F50C-464E-8A0D-854225E9B0ED}"/>
              </a:ext>
            </a:extLst>
          </p:cNvPr>
          <p:cNvSpPr/>
          <p:nvPr userDrawn="1"/>
        </p:nvSpPr>
        <p:spPr>
          <a:xfrm>
            <a:off x="0" y="5851606"/>
            <a:ext cx="12180849" cy="1006394"/>
          </a:xfrm>
          <a:prstGeom prst="rect">
            <a:avLst/>
          </a:prstGeom>
          <a:solidFill>
            <a:srgbClr val="003A96"/>
          </a:solidFill>
          <a:ln>
            <a:solidFill>
              <a:srgbClr val="00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8597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39BEA-D704-4798-A501-EB5EECEF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36AACB-784F-415F-8441-8C0A81BB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337703"/>
            <a:ext cx="11747400" cy="4547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E0808B-4C7C-4F52-9295-C299C393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68995-11ED-4743-B221-DE7A02E1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7C9D5C-DF6B-4105-8094-3C2F6EDE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18332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DD89E-1AFA-46E5-BE35-E7BD9E7C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DBFDD-C7D9-49A7-91E2-FC3139ED7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565AB-DA16-41CA-9B37-1A8952E0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ACE038-0D61-431B-9DE5-89A2C4C0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098B0E-0BDB-41D2-BC99-C82EF492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183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DD0EC-8C63-424E-9DCC-CED008DC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B1579-A8FC-4743-B450-C9ABB17ED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0" y="132873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340CF1-D591-4121-981D-CE67D2F04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0000" y="132873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6C029-0EF1-4112-A226-80661BB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B3E20-2363-4670-8BBB-CA186735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B56527-F699-426C-B4A8-326A41F0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9480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673D9-CB43-452E-908B-46243D40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0C739-64DC-42D7-B493-AECF718CE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34302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F49F53-BFCE-4330-B731-9B21CD203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6000" y="216693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E1226F-D857-4426-8063-D3D0D1AB3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84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391B639-EE7B-405F-BD58-C956816CD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8412" y="21494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151F06-E539-4AE1-B203-70D7F69B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ADE5F7-97FA-4AB9-BFD0-9FF8374F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9680D7A-C1A5-4DB6-BE63-4AD78D09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35036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7C960-84A0-4C2C-B533-80C555B5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99A6C1-3407-43AD-8D6E-953B0D2E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83F705-5996-46C0-B6F1-440DD362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CEAC7A-5095-4A89-8965-65F51D46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4784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281862-E842-4EFE-B74B-B6B24DB4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B2B049-4604-464D-A227-6C38D9FD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1A599A-D231-4E1F-9675-9DB99105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303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21CC4-210F-488F-A2DF-3A94F534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7F1815-2966-42F6-B584-7D2561DF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378095-92D2-414A-9695-2A947B78D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FCBCD9-E4B4-48E9-A3ED-90914E20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B32553-ADEF-4A39-BE3D-CFBBFF79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2CF807-507B-457E-8710-ADC7B808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5756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83DA2-621A-435E-B292-44536A05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037F90-237E-45B7-A74B-179B465C8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921F9-892C-4A05-BEE0-C2CB31365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0A7172-B2A1-4222-AC70-605A3722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0C07A7-BCEF-4391-9131-8428F219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71B78F-966E-4425-BB92-E0E3921C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193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35FB32B-315B-4B98-BC56-59D3F1B83428}"/>
              </a:ext>
            </a:extLst>
          </p:cNvPr>
          <p:cNvSpPr/>
          <p:nvPr/>
        </p:nvSpPr>
        <p:spPr>
          <a:xfrm>
            <a:off x="0" y="6286500"/>
            <a:ext cx="12192000" cy="5593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925602-759F-4675-8FE5-CEFBD85C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EF4575-141F-4C7A-A9C1-D39A1591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337703"/>
            <a:ext cx="11801190" cy="4547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39E0E-1DA9-47D9-AAB5-A45E7D5BE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345BE-700F-4680-9770-0492373CB348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47D590-3E86-4848-92FD-F7755BA6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802A35-5EC5-400A-9E06-A0DBF3AF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6A275-68C4-4D62-98BD-15B1794DD5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5EF252AA-3D09-41A8-953C-C2010A043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r="72128" b="-1"/>
          <a:stretch/>
        </p:blipFill>
        <p:spPr bwMode="auto">
          <a:xfrm>
            <a:off x="11097998" y="199886"/>
            <a:ext cx="990628" cy="5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LED.2019.294917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02C56230-941C-86DF-60DB-7492617BA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樊瑞睿 代表探测器小组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810E0F-E6B2-196E-A8CC-B315305A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81" y="4116959"/>
            <a:ext cx="11427498" cy="934642"/>
          </a:xfrm>
        </p:spPr>
        <p:txBody>
          <a:bodyPr>
            <a:normAutofit/>
          </a:bodyPr>
          <a:lstStyle/>
          <a:p>
            <a:r>
              <a:rPr lang="zh-CN" altLang="en-US" dirty="0"/>
              <a:t>高能质子探测器设计及束流测量方案</a:t>
            </a:r>
          </a:p>
        </p:txBody>
      </p:sp>
    </p:spTree>
    <p:extLst>
      <p:ext uri="{BB962C8B-B14F-4D97-AF65-F5344CB8AC3E}">
        <p14:creationId xmlns:p14="http://schemas.microsoft.com/office/powerpoint/2010/main" val="27172748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41A45-BA25-B68B-00E0-F5F379DE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束测设备的要求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3321F4-16BF-E236-3180-4B6D4D54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初期调试环散射器参数</a:t>
            </a:r>
            <a:endParaRPr lang="en-US" altLang="zh-CN" dirty="0"/>
          </a:p>
          <a:p>
            <a:pPr lvl="1"/>
            <a:r>
              <a:rPr lang="zh-CN" altLang="en-US" dirty="0"/>
              <a:t>流强</a:t>
            </a:r>
            <a:endParaRPr lang="en-US" altLang="zh-CN" dirty="0"/>
          </a:p>
          <a:p>
            <a:pPr lvl="1"/>
            <a:r>
              <a:rPr lang="zh-CN" altLang="en-US" dirty="0"/>
              <a:t>时间结构</a:t>
            </a:r>
            <a:r>
              <a:rPr lang="en-US" altLang="zh-CN" dirty="0"/>
              <a:t>(</a:t>
            </a:r>
            <a:r>
              <a:rPr lang="zh-CN" altLang="en-US" dirty="0"/>
              <a:t>快响应流强测量</a:t>
            </a:r>
            <a:r>
              <a:rPr lang="en-US" altLang="zh-CN" dirty="0"/>
              <a:t>)</a:t>
            </a:r>
          </a:p>
          <a:p>
            <a:pPr lvl="1"/>
            <a:r>
              <a:rPr lang="zh-CN" altLang="en-US" dirty="0"/>
              <a:t>束斑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在线监测环散射器工作状态</a:t>
            </a:r>
            <a:endParaRPr lang="en-US" altLang="zh-CN" dirty="0"/>
          </a:p>
          <a:p>
            <a:pPr lvl="1"/>
            <a:r>
              <a:rPr lang="zh-CN" altLang="en-US" dirty="0"/>
              <a:t>流强</a:t>
            </a:r>
            <a:endParaRPr lang="en-US" altLang="zh-CN" dirty="0"/>
          </a:p>
          <a:p>
            <a:pPr lvl="1"/>
            <a:r>
              <a:rPr lang="zh-CN" altLang="en-US" dirty="0"/>
              <a:t>结果接入加速器控制系统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778D1D13-E3CC-94B6-9713-FBFBA10C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120" y="972671"/>
            <a:ext cx="5602182" cy="4547626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BC653A5-F22F-9360-FF4A-E833F8C3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528" y="2392640"/>
            <a:ext cx="2644966" cy="18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50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2F03D48-68F7-2323-7091-D61349A09C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892727"/>
              </p:ext>
            </p:extLst>
          </p:nvPr>
        </p:nvGraphicFramePr>
        <p:xfrm>
          <a:off x="85459" y="1505958"/>
          <a:ext cx="11747400" cy="427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0678E911-4CEF-FDFF-C2D8-5693E2D2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探测器系统需求</a:t>
            </a:r>
          </a:p>
        </p:txBody>
      </p:sp>
    </p:spTree>
    <p:extLst>
      <p:ext uri="{BB962C8B-B14F-4D97-AF65-F5344CB8AC3E}">
        <p14:creationId xmlns:p14="http://schemas.microsoft.com/office/powerpoint/2010/main" val="257685927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ECC3CE-4CD5-E285-2E0A-0E3CE32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探测器需求列表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C6A38CF9-3887-E83F-A1CB-F6CD3BA995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178020"/>
              </p:ext>
            </p:extLst>
          </p:nvPr>
        </p:nvGraphicFramePr>
        <p:xfrm>
          <a:off x="282261" y="1034016"/>
          <a:ext cx="11512176" cy="532702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79812">
                  <a:extLst>
                    <a:ext uri="{9D8B030D-6E8A-4147-A177-3AD203B41FA5}">
                      <a16:colId xmlns:a16="http://schemas.microsoft.com/office/drawing/2014/main" val="4118622439"/>
                    </a:ext>
                  </a:extLst>
                </a:gridCol>
                <a:gridCol w="1570696">
                  <a:extLst>
                    <a:ext uri="{9D8B030D-6E8A-4147-A177-3AD203B41FA5}">
                      <a16:colId xmlns:a16="http://schemas.microsoft.com/office/drawing/2014/main" val="2010435600"/>
                    </a:ext>
                  </a:extLst>
                </a:gridCol>
                <a:gridCol w="2354940">
                  <a:extLst>
                    <a:ext uri="{9D8B030D-6E8A-4147-A177-3AD203B41FA5}">
                      <a16:colId xmlns:a16="http://schemas.microsoft.com/office/drawing/2014/main" val="4066572652"/>
                    </a:ext>
                  </a:extLst>
                </a:gridCol>
                <a:gridCol w="2161096">
                  <a:extLst>
                    <a:ext uri="{9D8B030D-6E8A-4147-A177-3AD203B41FA5}">
                      <a16:colId xmlns:a16="http://schemas.microsoft.com/office/drawing/2014/main" val="2857932420"/>
                    </a:ext>
                  </a:extLst>
                </a:gridCol>
                <a:gridCol w="2322816">
                  <a:extLst>
                    <a:ext uri="{9D8B030D-6E8A-4147-A177-3AD203B41FA5}">
                      <a16:colId xmlns:a16="http://schemas.microsoft.com/office/drawing/2014/main" val="130160078"/>
                    </a:ext>
                  </a:extLst>
                </a:gridCol>
                <a:gridCol w="2322816">
                  <a:extLst>
                    <a:ext uri="{9D8B030D-6E8A-4147-A177-3AD203B41FA5}">
                      <a16:colId xmlns:a16="http://schemas.microsoft.com/office/drawing/2014/main" val="1116492641"/>
                    </a:ext>
                  </a:extLst>
                </a:gridCol>
              </a:tblGrid>
              <a:tr h="361289"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编号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设备名称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设备功能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主要参数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拟采用的技术路线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系统负责人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6064228"/>
                  </a:ext>
                </a:extLst>
              </a:tr>
              <a:tr h="722577"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触发探测器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>
                          <a:effectLst/>
                        </a:rPr>
                        <a:t>测量入射粒子时间并给出系统触发信号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时间分辨小于1ns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塑料闪烁体探测器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钱森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24285"/>
                  </a:ext>
                </a:extLst>
              </a:tr>
              <a:tr h="722577"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束流望远镜探测器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>
                          <a:effectLst/>
                        </a:rPr>
                        <a:t>高精度定位测试粒子入射径迹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>
                          <a:effectLst/>
                        </a:rPr>
                        <a:t>位置分辨小于10μm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 dirty="0">
                          <a:effectLst/>
                        </a:rPr>
                        <a:t>基于硅像素探测器的望远镜系统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董明义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8726568"/>
                  </a:ext>
                </a:extLst>
              </a:tr>
              <a:tr h="1083866"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粒子能量测量探测器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>
                          <a:effectLst/>
                        </a:rPr>
                        <a:t>使用</a:t>
                      </a:r>
                      <a:r>
                        <a:rPr lang="en-US" sz="1800">
                          <a:effectLst/>
                        </a:rPr>
                        <a:t>TOF</a:t>
                      </a:r>
                      <a:r>
                        <a:rPr lang="zh-CN" sz="1800">
                          <a:effectLst/>
                        </a:rPr>
                        <a:t>飞行时间法测量降能后的入射粒子能量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能量分辨小于1%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LGAD探测器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梁志均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7625215"/>
                  </a:ext>
                </a:extLst>
              </a:tr>
              <a:tr h="991563"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束斑测量探测器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>
                          <a:effectLst/>
                        </a:rPr>
                        <a:t>测量束斑剖面、均匀性等参数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sz="1800">
                          <a:effectLst/>
                        </a:rPr>
                        <a:t>位置分辨小于</a:t>
                      </a:r>
                      <a:r>
                        <a:rPr lang="en-US" sz="1800">
                          <a:effectLst/>
                        </a:rPr>
                        <a:t>150μm</a:t>
                      </a:r>
                      <a:r>
                        <a:rPr lang="zh-CN" sz="1800">
                          <a:effectLst/>
                        </a:rPr>
                        <a:t>，通道数大于</a:t>
                      </a:r>
                      <a:r>
                        <a:rPr lang="en-US" sz="1800">
                          <a:effectLst/>
                        </a:rPr>
                        <a:t>1200</a:t>
                      </a:r>
                      <a:r>
                        <a:rPr lang="zh-CN" sz="1800">
                          <a:effectLst/>
                        </a:rPr>
                        <a:t>路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>
                          <a:effectLst/>
                        </a:rPr>
                        <a:t>Micromegas气体探测器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易晗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2090288"/>
                  </a:ext>
                </a:extLst>
              </a:tr>
              <a:tr h="722577">
                <a:tc rowSpan="2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 err="1">
                          <a:effectLst/>
                        </a:rPr>
                        <a:t>束流强度测量探测器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 err="1">
                          <a:effectLst/>
                        </a:rPr>
                        <a:t>测量束流流强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>
                          <a:effectLst/>
                        </a:rPr>
                        <a:t>极弱质子束：计数率大于10</a:t>
                      </a:r>
                      <a:r>
                        <a:rPr lang="en-US" sz="1800" baseline="30000" dirty="0">
                          <a:effectLst/>
                        </a:rPr>
                        <a:t>5</a:t>
                      </a:r>
                      <a:r>
                        <a:rPr lang="en-US" sz="1800" dirty="0">
                          <a:effectLst/>
                        </a:rPr>
                        <a:t>/s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en-US" sz="1800" dirty="0" err="1">
                          <a:effectLst/>
                        </a:rPr>
                        <a:t>SiC</a:t>
                      </a:r>
                      <a:r>
                        <a:rPr lang="zh-CN" sz="1800" dirty="0">
                          <a:effectLst/>
                        </a:rPr>
                        <a:t>探测器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史欣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2135898"/>
                  </a:ext>
                </a:extLst>
              </a:tr>
              <a:tr h="722577">
                <a:tc vMerge="1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zh-CN" sz="1800" dirty="0">
                          <a:effectLst/>
                        </a:rPr>
                        <a:t>塑料闪烁体探测器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ctr">
                        <a:spcAft>
                          <a:spcPts val="780"/>
                        </a:spcAft>
                      </a:pPr>
                      <a:r>
                        <a:rPr lang="zh-CN" altLang="en-US" sz="1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樊瑞睿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82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7675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8E1E8-C84E-025A-E0AA-58907061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试验束探测器设备列表</a:t>
            </a:r>
          </a:p>
        </p:txBody>
      </p:sp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A778FC71-0560-E47E-BB46-38B195340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843636"/>
              </p:ext>
            </p:extLst>
          </p:nvPr>
        </p:nvGraphicFramePr>
        <p:xfrm>
          <a:off x="216000" y="2433190"/>
          <a:ext cx="1165563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2605">
                  <a:extLst>
                    <a:ext uri="{9D8B030D-6E8A-4147-A177-3AD203B41FA5}">
                      <a16:colId xmlns:a16="http://schemas.microsoft.com/office/drawing/2014/main" val="3381464653"/>
                    </a:ext>
                  </a:extLst>
                </a:gridCol>
                <a:gridCol w="1624940">
                  <a:extLst>
                    <a:ext uri="{9D8B030D-6E8A-4147-A177-3AD203B41FA5}">
                      <a16:colId xmlns:a16="http://schemas.microsoft.com/office/drawing/2014/main" val="1460844101"/>
                    </a:ext>
                  </a:extLst>
                </a:gridCol>
                <a:gridCol w="2363189">
                  <a:extLst>
                    <a:ext uri="{9D8B030D-6E8A-4147-A177-3AD203B41FA5}">
                      <a16:colId xmlns:a16="http://schemas.microsoft.com/office/drawing/2014/main" val="342184284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3486694658"/>
                    </a:ext>
                  </a:extLst>
                </a:gridCol>
                <a:gridCol w="2268187">
                  <a:extLst>
                    <a:ext uri="{9D8B030D-6E8A-4147-A177-3AD203B41FA5}">
                      <a16:colId xmlns:a16="http://schemas.microsoft.com/office/drawing/2014/main" val="1725536682"/>
                    </a:ext>
                  </a:extLst>
                </a:gridCol>
                <a:gridCol w="1823851">
                  <a:extLst>
                    <a:ext uri="{9D8B030D-6E8A-4147-A177-3AD203B41FA5}">
                      <a16:colId xmlns:a16="http://schemas.microsoft.com/office/drawing/2014/main" val="4009099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功能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设备名称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探测器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电子学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数据获取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52085"/>
                  </a:ext>
                </a:extLst>
              </a:tr>
              <a:tr h="370840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实验终端探测器设备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束流参数测量探测器系统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流强测量探测器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塑闪</a:t>
                      </a:r>
                      <a:r>
                        <a:rPr lang="en-US" altLang="zh-CN" i="1" dirty="0"/>
                        <a:t>+PMT</a:t>
                      </a:r>
                      <a:endParaRPr lang="zh-CN" alt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采样电子学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加速器控制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1544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在线监测探测器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 err="1"/>
                        <a:t>SiC</a:t>
                      </a:r>
                      <a:endParaRPr lang="zh-CN" alt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采样电子学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628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束斑测量探测器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Micromegas</a:t>
                      </a:r>
                      <a:endParaRPr lang="zh-CN" altLang="en-US" i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束斑测量专用电子学</a:t>
                      </a: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公用</a:t>
                      </a:r>
                      <a:r>
                        <a:rPr lang="en-US" altLang="zh-CN" i="1" dirty="0"/>
                        <a:t>DAQ</a:t>
                      </a:r>
                      <a:endParaRPr lang="zh-CN" alt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66488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用户实验辅助测量系统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200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触发探测器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塑闪</a:t>
                      </a:r>
                      <a:r>
                        <a:rPr lang="en-US" altLang="zh-CN" i="1" dirty="0"/>
                        <a:t>+PMT</a:t>
                      </a:r>
                      <a:endParaRPr lang="zh-CN" alt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触发专用电子学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4706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束流望远镜探测器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硅像素探测器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硅像素专用电子学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8399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粒子能量测量探测器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LGAD</a:t>
                      </a:r>
                      <a:endParaRPr lang="zh-CN" alt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高速采样电子学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19593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用户设备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待测设备（</a:t>
                      </a:r>
                      <a:r>
                        <a:rPr lang="en-US" altLang="zh-CN" b="1" dirty="0"/>
                        <a:t>DUT</a:t>
                      </a:r>
                      <a:r>
                        <a:rPr lang="zh-CN" altLang="en-US" b="1" dirty="0"/>
                        <a:t>）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DUT</a:t>
                      </a:r>
                      <a:r>
                        <a:rPr lang="zh-CN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设备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未知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采样电子学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965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未知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未知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i="1" dirty="0"/>
                        <a:t>未知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6886569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A67A9CB6-989D-DD0E-8B41-AACCD5B7A5B8}"/>
              </a:ext>
            </a:extLst>
          </p:cNvPr>
          <p:cNvSpPr txBox="1"/>
          <p:nvPr/>
        </p:nvSpPr>
        <p:spPr>
          <a:xfrm>
            <a:off x="216000" y="1107627"/>
            <a:ext cx="8214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探测器电子学选用原则：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探测器尽量使用现有设备：塑闪</a:t>
            </a:r>
            <a:r>
              <a:rPr lang="en-US" altLang="zh-CN" dirty="0"/>
              <a:t>+PMT</a:t>
            </a:r>
            <a:r>
              <a:rPr lang="zh-CN" altLang="en-US" dirty="0"/>
              <a:t>、</a:t>
            </a:r>
            <a:r>
              <a:rPr lang="en-US" altLang="zh-CN" dirty="0"/>
              <a:t>LGAD</a:t>
            </a:r>
            <a:r>
              <a:rPr lang="zh-CN" altLang="en-US" dirty="0"/>
              <a:t>、</a:t>
            </a:r>
            <a:r>
              <a:rPr lang="en-US" altLang="zh-CN" dirty="0" err="1"/>
              <a:t>SiC</a:t>
            </a:r>
            <a:r>
              <a:rPr lang="zh-CN" altLang="en-US" dirty="0"/>
              <a:t>、</a:t>
            </a:r>
            <a:r>
              <a:rPr lang="en-US" altLang="zh-CN" dirty="0"/>
              <a:t>Micromegas</a:t>
            </a:r>
            <a:r>
              <a:rPr lang="zh-CN" altLang="en-US" dirty="0"/>
              <a:t>、</a:t>
            </a:r>
            <a:r>
              <a:rPr lang="en-US" altLang="zh-CN" dirty="0"/>
              <a:t>MIMOSA28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配套电子学尽量采用成熟技术：已有电子学、可以买到的电子学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DAQ</a:t>
            </a:r>
            <a:r>
              <a:rPr lang="zh-CN" altLang="en-US" dirty="0"/>
              <a:t>是唯一需要重新开始设计的系统</a:t>
            </a:r>
          </a:p>
        </p:txBody>
      </p:sp>
    </p:spTree>
    <p:extLst>
      <p:ext uri="{BB962C8B-B14F-4D97-AF65-F5344CB8AC3E}">
        <p14:creationId xmlns:p14="http://schemas.microsoft.com/office/powerpoint/2010/main" val="12157704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0B3F2E40-E610-5020-E0FC-F2611927F282}"/>
              </a:ext>
            </a:extLst>
          </p:cNvPr>
          <p:cNvCxnSpPr>
            <a:cxnSpLocks/>
          </p:cNvCxnSpPr>
          <p:nvPr/>
        </p:nvCxnSpPr>
        <p:spPr>
          <a:xfrm flipV="1">
            <a:off x="6038603" y="2654135"/>
            <a:ext cx="539586" cy="43344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3E2BE7A3-6B35-4582-9776-271E5CC1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质子试验束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436121D-032D-4392-BE9E-63F98A9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E7E-9565-4515-9C4E-5B4E2AD8AE0F}" type="slidenum">
              <a:rPr lang="zh-CN" altLang="en-US" smtClean="0"/>
              <a:t>14</a:t>
            </a:fld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6DDAD3F-2C43-C353-8757-C36FF2A67C14}"/>
              </a:ext>
            </a:extLst>
          </p:cNvPr>
          <p:cNvCxnSpPr/>
          <p:nvPr/>
        </p:nvCxnSpPr>
        <p:spPr>
          <a:xfrm>
            <a:off x="7077694" y="2369127"/>
            <a:ext cx="1341911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弧形 11">
            <a:extLst>
              <a:ext uri="{FF2B5EF4-FFF2-40B4-BE49-F238E27FC236}">
                <a16:creationId xmlns:a16="http://schemas.microsoft.com/office/drawing/2014/main" id="{B2EEDA69-CED4-F72C-F3CE-8A1F04E0EE0D}"/>
              </a:ext>
            </a:extLst>
          </p:cNvPr>
          <p:cNvSpPr/>
          <p:nvPr/>
        </p:nvSpPr>
        <p:spPr>
          <a:xfrm rot="10800000">
            <a:off x="6118761" y="771900"/>
            <a:ext cx="1917865" cy="1597227"/>
          </a:xfrm>
          <a:prstGeom prst="arc">
            <a:avLst>
              <a:gd name="adj1" fmla="val 16200000"/>
              <a:gd name="adj2" fmla="val 36461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C161ACD6-272B-C853-6EE9-B8D15EDCCED8}"/>
              </a:ext>
            </a:extLst>
          </p:cNvPr>
          <p:cNvSpPr/>
          <p:nvPr/>
        </p:nvSpPr>
        <p:spPr>
          <a:xfrm rot="5400000">
            <a:off x="7460672" y="482436"/>
            <a:ext cx="1917865" cy="1855518"/>
          </a:xfrm>
          <a:prstGeom prst="arc">
            <a:avLst>
              <a:gd name="adj1" fmla="val 16245953"/>
              <a:gd name="adj2" fmla="val 0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6AC59F6-5782-6D37-FE10-479D4BC590B8}"/>
              </a:ext>
            </a:extLst>
          </p:cNvPr>
          <p:cNvCxnSpPr>
            <a:cxnSpLocks/>
          </p:cNvCxnSpPr>
          <p:nvPr/>
        </p:nvCxnSpPr>
        <p:spPr>
          <a:xfrm>
            <a:off x="6118761" y="908462"/>
            <a:ext cx="0" cy="66378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0FD28CC-A336-6BD1-5E84-A52C6D06285A}"/>
              </a:ext>
            </a:extLst>
          </p:cNvPr>
          <p:cNvCxnSpPr>
            <a:cxnSpLocks/>
          </p:cNvCxnSpPr>
          <p:nvPr/>
        </p:nvCxnSpPr>
        <p:spPr>
          <a:xfrm>
            <a:off x="9347364" y="908462"/>
            <a:ext cx="0" cy="59253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3D080F2-DF77-8E51-6079-F68813965168}"/>
              </a:ext>
            </a:extLst>
          </p:cNvPr>
          <p:cNvCxnSpPr>
            <a:cxnSpLocks/>
          </p:cNvCxnSpPr>
          <p:nvPr/>
        </p:nvCxnSpPr>
        <p:spPr>
          <a:xfrm flipV="1">
            <a:off x="4049486" y="2369127"/>
            <a:ext cx="3746665" cy="855044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6A5B8B7-B2A1-2598-47B2-D2635ADC2694}"/>
              </a:ext>
            </a:extLst>
          </p:cNvPr>
          <p:cNvCxnSpPr>
            <a:cxnSpLocks/>
          </p:cNvCxnSpPr>
          <p:nvPr/>
        </p:nvCxnSpPr>
        <p:spPr>
          <a:xfrm>
            <a:off x="1816925" y="2740233"/>
            <a:ext cx="433301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B6A4CC1-FD98-99B9-F112-FD296B9184A2}"/>
              </a:ext>
            </a:extLst>
          </p:cNvPr>
          <p:cNvCxnSpPr>
            <a:cxnSpLocks/>
            <a:endCxn id="40" idx="0"/>
          </p:cNvCxnSpPr>
          <p:nvPr/>
        </p:nvCxnSpPr>
        <p:spPr>
          <a:xfrm flipV="1">
            <a:off x="5106390" y="3305928"/>
            <a:ext cx="756732" cy="159047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EAC0E80-A970-AEFC-CFD5-27442E645A5B}"/>
              </a:ext>
            </a:extLst>
          </p:cNvPr>
          <p:cNvCxnSpPr>
            <a:cxnSpLocks/>
          </p:cNvCxnSpPr>
          <p:nvPr/>
        </p:nvCxnSpPr>
        <p:spPr>
          <a:xfrm flipV="1">
            <a:off x="5106390" y="4896399"/>
            <a:ext cx="0" cy="79306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4255B14F-4B3D-DA8C-F762-4D9B1BBD68B2}"/>
              </a:ext>
            </a:extLst>
          </p:cNvPr>
          <p:cNvCxnSpPr>
            <a:cxnSpLocks/>
          </p:cNvCxnSpPr>
          <p:nvPr/>
        </p:nvCxnSpPr>
        <p:spPr>
          <a:xfrm flipV="1">
            <a:off x="4346369" y="4896398"/>
            <a:ext cx="760021" cy="63750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弧形 39">
            <a:extLst>
              <a:ext uri="{FF2B5EF4-FFF2-40B4-BE49-F238E27FC236}">
                <a16:creationId xmlns:a16="http://schemas.microsoft.com/office/drawing/2014/main" id="{79DA677B-1FFF-CE62-1957-1657449B1D4A}"/>
              </a:ext>
            </a:extLst>
          </p:cNvPr>
          <p:cNvSpPr/>
          <p:nvPr/>
        </p:nvSpPr>
        <p:spPr>
          <a:xfrm rot="13838313">
            <a:off x="6000680" y="2855231"/>
            <a:ext cx="219184" cy="627658"/>
          </a:xfrm>
          <a:prstGeom prst="arc">
            <a:avLst>
              <a:gd name="adj1" fmla="val 16823063"/>
              <a:gd name="adj2" fmla="val 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EECB18D-6397-99ED-2B33-A47C5078CF70}"/>
              </a:ext>
            </a:extLst>
          </p:cNvPr>
          <p:cNvSpPr txBox="1"/>
          <p:nvPr/>
        </p:nvSpPr>
        <p:spPr>
          <a:xfrm>
            <a:off x="3842538" y="510826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T1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7DFFE93-C138-6B7E-39BC-7A08FEBF13D9}"/>
              </a:ext>
            </a:extLst>
          </p:cNvPr>
          <p:cNvSpPr txBox="1"/>
          <p:nvPr/>
        </p:nvSpPr>
        <p:spPr>
          <a:xfrm>
            <a:off x="5196325" y="529293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T2</a:t>
            </a:r>
            <a:endParaRPr lang="zh-CN" altLang="en-US" dirty="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09FC28BD-FBFE-5D9C-14A7-DC4BFA891BCF}"/>
              </a:ext>
            </a:extLst>
          </p:cNvPr>
          <p:cNvSpPr/>
          <p:nvPr/>
        </p:nvSpPr>
        <p:spPr>
          <a:xfrm rot="18891307">
            <a:off x="5847311" y="3119261"/>
            <a:ext cx="231569" cy="10687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30B1A4D-F910-7801-60D6-732073E02ADF}"/>
              </a:ext>
            </a:extLst>
          </p:cNvPr>
          <p:cNvSpPr/>
          <p:nvPr/>
        </p:nvSpPr>
        <p:spPr>
          <a:xfrm rot="18420914">
            <a:off x="4993983" y="4825485"/>
            <a:ext cx="231569" cy="10687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9907CF1-4513-71BA-C702-7279E3E8428B}"/>
              </a:ext>
            </a:extLst>
          </p:cNvPr>
          <p:cNvSpPr/>
          <p:nvPr/>
        </p:nvSpPr>
        <p:spPr>
          <a:xfrm rot="19251145">
            <a:off x="6168400" y="2843132"/>
            <a:ext cx="231569" cy="10687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B800A1E-7C04-779F-35A5-F90423C875A5}"/>
              </a:ext>
            </a:extLst>
          </p:cNvPr>
          <p:cNvSpPr/>
          <p:nvPr/>
        </p:nvSpPr>
        <p:spPr>
          <a:xfrm rot="20754503">
            <a:off x="3455737" y="3136716"/>
            <a:ext cx="624290" cy="338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dump</a:t>
            </a:r>
            <a:endParaRPr lang="zh-CN" altLang="en-US" sz="1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0C73E92-67A9-C925-A209-FAA30DEF2956}"/>
              </a:ext>
            </a:extLst>
          </p:cNvPr>
          <p:cNvSpPr txBox="1"/>
          <p:nvPr/>
        </p:nvSpPr>
        <p:spPr>
          <a:xfrm>
            <a:off x="7558644" y="1134094"/>
            <a:ext cx="53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RCS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B7462F4-3090-B7A4-8307-0D6CED6158EC}"/>
              </a:ext>
            </a:extLst>
          </p:cNvPr>
          <p:cNvSpPr txBox="1"/>
          <p:nvPr/>
        </p:nvSpPr>
        <p:spPr>
          <a:xfrm>
            <a:off x="831262" y="250686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 target</a:t>
            </a:r>
            <a:endParaRPr lang="zh-CN" altLang="en-US" dirty="0"/>
          </a:p>
        </p:txBody>
      </p:sp>
      <p:sp>
        <p:nvSpPr>
          <p:cNvPr id="50" name="对话气泡: 矩形 49">
            <a:extLst>
              <a:ext uri="{FF2B5EF4-FFF2-40B4-BE49-F238E27FC236}">
                <a16:creationId xmlns:a16="http://schemas.microsoft.com/office/drawing/2014/main" id="{77F9D137-1836-441C-68C3-33A04BE6BFDB}"/>
              </a:ext>
            </a:extLst>
          </p:cNvPr>
          <p:cNvSpPr/>
          <p:nvPr/>
        </p:nvSpPr>
        <p:spPr>
          <a:xfrm>
            <a:off x="6740017" y="3112305"/>
            <a:ext cx="1328430" cy="325108"/>
          </a:xfrm>
          <a:prstGeom prst="wedgeRectCallout">
            <a:avLst>
              <a:gd name="adj1" fmla="val -90007"/>
              <a:gd name="adj2" fmla="val -69252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 err="1"/>
              <a:t>SiC</a:t>
            </a:r>
            <a:r>
              <a:rPr lang="en-US" altLang="zh-CN" sz="1100" dirty="0"/>
              <a:t> beam monitor</a:t>
            </a:r>
            <a:endParaRPr lang="zh-CN" altLang="en-US" sz="1100" dirty="0"/>
          </a:p>
        </p:txBody>
      </p:sp>
      <p:sp>
        <p:nvSpPr>
          <p:cNvPr id="51" name="对话气泡: 矩形 50">
            <a:extLst>
              <a:ext uri="{FF2B5EF4-FFF2-40B4-BE49-F238E27FC236}">
                <a16:creationId xmlns:a16="http://schemas.microsoft.com/office/drawing/2014/main" id="{D76695F9-CB40-94ED-BE77-B727C0D09BB1}"/>
              </a:ext>
            </a:extLst>
          </p:cNvPr>
          <p:cNvSpPr/>
          <p:nvPr/>
        </p:nvSpPr>
        <p:spPr>
          <a:xfrm>
            <a:off x="6407714" y="3821798"/>
            <a:ext cx="1328430" cy="325108"/>
          </a:xfrm>
          <a:prstGeom prst="wedgeRectCallout">
            <a:avLst>
              <a:gd name="adj1" fmla="val -68105"/>
              <a:gd name="adj2" fmla="val -26832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Scintillator detector</a:t>
            </a:r>
            <a:endParaRPr lang="zh-CN" altLang="en-US" sz="1100" dirty="0"/>
          </a:p>
        </p:txBody>
      </p:sp>
      <p:sp>
        <p:nvSpPr>
          <p:cNvPr id="52" name="对话气泡: 矩形 51">
            <a:extLst>
              <a:ext uri="{FF2B5EF4-FFF2-40B4-BE49-F238E27FC236}">
                <a16:creationId xmlns:a16="http://schemas.microsoft.com/office/drawing/2014/main" id="{0478E343-263B-581D-6F2B-1D11F358A16C}"/>
              </a:ext>
            </a:extLst>
          </p:cNvPr>
          <p:cNvSpPr/>
          <p:nvPr/>
        </p:nvSpPr>
        <p:spPr>
          <a:xfrm>
            <a:off x="3933439" y="3823378"/>
            <a:ext cx="1046826" cy="325108"/>
          </a:xfrm>
          <a:prstGeom prst="wedgeRectCallout">
            <a:avLst>
              <a:gd name="adj1" fmla="val 109477"/>
              <a:gd name="adj2" fmla="val -153265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LGAD T0</a:t>
            </a:r>
            <a:endParaRPr lang="zh-CN" altLang="en-US" sz="1100" dirty="0"/>
          </a:p>
        </p:txBody>
      </p:sp>
      <p:sp>
        <p:nvSpPr>
          <p:cNvPr id="53" name="对话气泡: 矩形 52">
            <a:extLst>
              <a:ext uri="{FF2B5EF4-FFF2-40B4-BE49-F238E27FC236}">
                <a16:creationId xmlns:a16="http://schemas.microsoft.com/office/drawing/2014/main" id="{628D6BD5-9622-13E0-197A-2EE022BA657A}"/>
              </a:ext>
            </a:extLst>
          </p:cNvPr>
          <p:cNvSpPr/>
          <p:nvPr/>
        </p:nvSpPr>
        <p:spPr>
          <a:xfrm>
            <a:off x="2654460" y="5103165"/>
            <a:ext cx="1046826" cy="325108"/>
          </a:xfrm>
          <a:prstGeom prst="wedgeRectCallout">
            <a:avLst>
              <a:gd name="adj1" fmla="val 97000"/>
              <a:gd name="adj2" fmla="val 5859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trigger</a:t>
            </a:r>
            <a:endParaRPr lang="zh-CN" altLang="en-US" sz="1100" dirty="0"/>
          </a:p>
        </p:txBody>
      </p:sp>
      <p:sp>
        <p:nvSpPr>
          <p:cNvPr id="54" name="对话气泡: 矩形 53">
            <a:extLst>
              <a:ext uri="{FF2B5EF4-FFF2-40B4-BE49-F238E27FC236}">
                <a16:creationId xmlns:a16="http://schemas.microsoft.com/office/drawing/2014/main" id="{71E53907-A66B-A703-D047-746981E347DC}"/>
              </a:ext>
            </a:extLst>
          </p:cNvPr>
          <p:cNvSpPr/>
          <p:nvPr/>
        </p:nvSpPr>
        <p:spPr>
          <a:xfrm>
            <a:off x="5979715" y="5533901"/>
            <a:ext cx="1046826" cy="325108"/>
          </a:xfrm>
          <a:prstGeom prst="wedgeRectCallout">
            <a:avLst>
              <a:gd name="adj1" fmla="val -117972"/>
              <a:gd name="adj2" fmla="val 75031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LGAD T1</a:t>
            </a:r>
            <a:endParaRPr lang="zh-CN" altLang="en-US" sz="1100" dirty="0"/>
          </a:p>
        </p:txBody>
      </p:sp>
      <p:sp>
        <p:nvSpPr>
          <p:cNvPr id="55" name="对话气泡: 矩形 54">
            <a:extLst>
              <a:ext uri="{FF2B5EF4-FFF2-40B4-BE49-F238E27FC236}">
                <a16:creationId xmlns:a16="http://schemas.microsoft.com/office/drawing/2014/main" id="{E421D959-14B2-F419-374C-28DA142D79E0}"/>
              </a:ext>
            </a:extLst>
          </p:cNvPr>
          <p:cNvSpPr/>
          <p:nvPr/>
        </p:nvSpPr>
        <p:spPr>
          <a:xfrm>
            <a:off x="2257705" y="5715500"/>
            <a:ext cx="793510" cy="325108"/>
          </a:xfrm>
          <a:prstGeom prst="wedgeRectCallout">
            <a:avLst>
              <a:gd name="adj1" fmla="val 128404"/>
              <a:gd name="adj2" fmla="val 3802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PIXEL</a:t>
            </a:r>
            <a:endParaRPr lang="zh-CN" altLang="en-US" sz="1100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EF064B86-470C-F238-0BBC-5E0A2B88C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39332">
            <a:off x="3419316" y="5594398"/>
            <a:ext cx="1090379" cy="516709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28B34B38-AEA2-3A2E-B43B-4E71811B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48740" y="5663329"/>
            <a:ext cx="584772" cy="572223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8911FC02-DCB6-CDA9-F29D-5B98F203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85493">
            <a:off x="5704951" y="3316876"/>
            <a:ext cx="254330" cy="467331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D71E2D73-BC26-F4F7-4C60-A1EA1623541D}"/>
              </a:ext>
            </a:extLst>
          </p:cNvPr>
          <p:cNvSpPr/>
          <p:nvPr/>
        </p:nvSpPr>
        <p:spPr>
          <a:xfrm rot="3015853">
            <a:off x="6022156" y="3021716"/>
            <a:ext cx="138142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841C227-BF3B-6627-4F36-888EE26D10EF}"/>
              </a:ext>
            </a:extLst>
          </p:cNvPr>
          <p:cNvSpPr/>
          <p:nvPr/>
        </p:nvSpPr>
        <p:spPr>
          <a:xfrm rot="3015853">
            <a:off x="6083890" y="2976451"/>
            <a:ext cx="138142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C430C4F-3494-197B-C34A-A23FAFC46C46}"/>
              </a:ext>
            </a:extLst>
          </p:cNvPr>
          <p:cNvSpPr txBox="1"/>
          <p:nvPr/>
        </p:nvSpPr>
        <p:spPr>
          <a:xfrm>
            <a:off x="6332715" y="2770831"/>
            <a:ext cx="7288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00" dirty="0">
                <a:solidFill>
                  <a:srgbClr val="C00000"/>
                </a:solidFill>
              </a:rPr>
              <a:t>dipole magnet</a:t>
            </a:r>
            <a:endParaRPr lang="zh-CN" altLang="en-US" sz="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5472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259E490-D80A-4656-BB45-79FF6567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200" kern="1200">
                <a:latin typeface="+mj-lt"/>
                <a:ea typeface="+mj-ea"/>
                <a:cs typeface="+mj-cs"/>
              </a:rPr>
              <a:t>Trigger detector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179102C6-3B9E-4030-8543-6BB2C84A2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31194"/>
            <a:ext cx="10905066" cy="4282264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BDD5219-26A6-411E-9CEA-A7B24F19366C}"/>
              </a:ext>
            </a:extLst>
          </p:cNvPr>
          <p:cNvCxnSpPr/>
          <p:nvPr/>
        </p:nvCxnSpPr>
        <p:spPr>
          <a:xfrm flipH="1">
            <a:off x="6344093" y="3090530"/>
            <a:ext cx="1403498" cy="8080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D3BD446-07D6-4B41-9C9D-BF7036CD159A}"/>
              </a:ext>
            </a:extLst>
          </p:cNvPr>
          <p:cNvSpPr txBox="1"/>
          <p:nvPr/>
        </p:nvSpPr>
        <p:spPr>
          <a:xfrm>
            <a:off x="7924799" y="27999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Scintillator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682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A85ED8-88B3-4169-AFB8-E334BDF8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7407" t="23042" r="25291" b="13398"/>
          <a:stretch/>
        </p:blipFill>
        <p:spPr>
          <a:xfrm>
            <a:off x="1722268" y="0"/>
            <a:ext cx="9294920" cy="68732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0D2AF52-167E-4C0D-8468-0A8961F85E91}"/>
              </a:ext>
            </a:extLst>
          </p:cNvPr>
          <p:cNvSpPr/>
          <p:nvPr/>
        </p:nvSpPr>
        <p:spPr>
          <a:xfrm>
            <a:off x="3903493" y="4127163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853882-9AD9-413E-AF13-A57CDCA46740}"/>
              </a:ext>
            </a:extLst>
          </p:cNvPr>
          <p:cNvSpPr/>
          <p:nvPr/>
        </p:nvSpPr>
        <p:spPr>
          <a:xfrm>
            <a:off x="4031716" y="4568443"/>
            <a:ext cx="318977" cy="2551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0AC9C7-224B-4C8B-8BC6-58A7CA2DE348}"/>
              </a:ext>
            </a:extLst>
          </p:cNvPr>
          <p:cNvSpPr txBox="1"/>
          <p:nvPr/>
        </p:nvSpPr>
        <p:spPr>
          <a:xfrm>
            <a:off x="4551465" y="381517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CB1F67-2533-4299-BB93-4867809218B6}"/>
              </a:ext>
            </a:extLst>
          </p:cNvPr>
          <p:cNvSpPr txBox="1"/>
          <p:nvPr/>
        </p:nvSpPr>
        <p:spPr>
          <a:xfrm>
            <a:off x="4574806" y="4360059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EA0550-FFAE-4804-BF4B-92BAE4695B9B}"/>
              </a:ext>
            </a:extLst>
          </p:cNvPr>
          <p:cNvSpPr txBox="1"/>
          <p:nvPr/>
        </p:nvSpPr>
        <p:spPr>
          <a:xfrm>
            <a:off x="2750877" y="451235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PIXEL/DUT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97DFA84-EC7E-4251-AD5E-8EFB69E4F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90" r="1726" b="33939"/>
          <a:stretch/>
        </p:blipFill>
        <p:spPr>
          <a:xfrm>
            <a:off x="6719148" y="2692896"/>
            <a:ext cx="4298040" cy="110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53E497D5-ECBF-4888-A3ED-930B00A66F1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78918" y="3539076"/>
            <a:ext cx="4884822" cy="6395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5F3B26EA-437E-4555-9775-EE6C4CA11608}"/>
              </a:ext>
            </a:extLst>
          </p:cNvPr>
          <p:cNvCxnSpPr>
            <a:cxnSpLocks/>
          </p:cNvCxnSpPr>
          <p:nvPr/>
        </p:nvCxnSpPr>
        <p:spPr>
          <a:xfrm flipV="1">
            <a:off x="4478289" y="3630076"/>
            <a:ext cx="5374548" cy="13195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9B14CBB1-C20B-4D9C-8840-89DA290DA436}"/>
              </a:ext>
            </a:extLst>
          </p:cNvPr>
          <p:cNvCxnSpPr/>
          <p:nvPr/>
        </p:nvCxnSpPr>
        <p:spPr>
          <a:xfrm rot="10800000" flipV="1">
            <a:off x="4350693" y="3345711"/>
            <a:ext cx="4020674" cy="135032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BF3CFE5-9015-4D99-87BB-254EA3DF656E}"/>
              </a:ext>
            </a:extLst>
          </p:cNvPr>
          <p:cNvSpPr txBox="1"/>
          <p:nvPr/>
        </p:nvSpPr>
        <p:spPr>
          <a:xfrm>
            <a:off x="8647814" y="2226882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Logic Unit</a:t>
            </a:r>
            <a:endParaRPr kumimoji="0" lang="zh-CN" altLang="en-US" sz="1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A7942E-70F7-49A3-9816-E40F3B93BCAC}"/>
              </a:ext>
            </a:extLst>
          </p:cNvPr>
          <p:cNvSpPr txBox="1"/>
          <p:nvPr/>
        </p:nvSpPr>
        <p:spPr>
          <a:xfrm>
            <a:off x="2492498" y="36939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Trigger detector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34D070-DB64-4EA7-922B-FC9AFD4239BF}"/>
              </a:ext>
            </a:extLst>
          </p:cNvPr>
          <p:cNvSpPr txBox="1"/>
          <p:nvPr/>
        </p:nvSpPr>
        <p:spPr>
          <a:xfrm>
            <a:off x="505398" y="56787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触发探测器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9CEFF10-7104-4369-A28D-FB7175EBCD88}"/>
              </a:ext>
            </a:extLst>
          </p:cNvPr>
          <p:cNvSpPr txBox="1"/>
          <p:nvPr/>
        </p:nvSpPr>
        <p:spPr>
          <a:xfrm>
            <a:off x="484598" y="1045523"/>
            <a:ext cx="3993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触发探测器可以分为：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待测探测器（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DUT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）前触发（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DUT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后触发（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所有探测器给处模拟信号进入逻辑单元（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Logic Unit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）进行甄别和定时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时间分辨小于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纳秒</a:t>
            </a:r>
            <a:endParaRPr kumimoji="0" lang="zh-CN" altLang="zh-CN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5A98D9C-5DAE-4010-A921-E339AAB21452}"/>
              </a:ext>
            </a:extLst>
          </p:cNvPr>
          <p:cNvSpPr/>
          <p:nvPr/>
        </p:nvSpPr>
        <p:spPr>
          <a:xfrm>
            <a:off x="3902864" y="4907747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9AFE28-C688-4342-AA12-C10CA0BD63B0}"/>
              </a:ext>
            </a:extLst>
          </p:cNvPr>
          <p:cNvSpPr txBox="1"/>
          <p:nvPr/>
        </p:nvSpPr>
        <p:spPr>
          <a:xfrm>
            <a:off x="2515895" y="6299909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使用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终端作为演示，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终端相同</a:t>
            </a:r>
          </a:p>
        </p:txBody>
      </p:sp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5BB4A83E-26F6-F580-69CF-DAF403D8981B}"/>
              </a:ext>
            </a:extLst>
          </p:cNvPr>
          <p:cNvCxnSpPr>
            <a:cxnSpLocks/>
          </p:cNvCxnSpPr>
          <p:nvPr/>
        </p:nvCxnSpPr>
        <p:spPr>
          <a:xfrm flipV="1">
            <a:off x="4478289" y="3484607"/>
            <a:ext cx="5041395" cy="927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480241C-391B-AB61-ECC5-382208654692}"/>
              </a:ext>
            </a:extLst>
          </p:cNvPr>
          <p:cNvSpPr/>
          <p:nvPr/>
        </p:nvSpPr>
        <p:spPr>
          <a:xfrm>
            <a:off x="3902864" y="4369778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FD2ECD-3644-52BE-3EEB-3D8650644636}"/>
              </a:ext>
            </a:extLst>
          </p:cNvPr>
          <p:cNvSpPr txBox="1"/>
          <p:nvPr/>
        </p:nvSpPr>
        <p:spPr>
          <a:xfrm>
            <a:off x="4574806" y="500183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036E6B2-8145-9F7E-D2FC-AEB489867ADC}"/>
              </a:ext>
            </a:extLst>
          </p:cNvPr>
          <p:cNvSpPr/>
          <p:nvPr/>
        </p:nvSpPr>
        <p:spPr>
          <a:xfrm>
            <a:off x="5106215" y="3729482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8C1C4B8-1FF4-253D-9560-40CFB22C1CC1}"/>
              </a:ext>
            </a:extLst>
          </p:cNvPr>
          <p:cNvSpPr/>
          <p:nvPr/>
        </p:nvSpPr>
        <p:spPr>
          <a:xfrm>
            <a:off x="5713416" y="4007199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C76A5C-C7FF-721F-A976-0999FCE69E88}"/>
              </a:ext>
            </a:extLst>
          </p:cNvPr>
          <p:cNvSpPr/>
          <p:nvPr/>
        </p:nvSpPr>
        <p:spPr>
          <a:xfrm>
            <a:off x="6548481" y="4501897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29BC5C-0EB7-F8A3-DDA8-E7E1446A5512}"/>
              </a:ext>
            </a:extLst>
          </p:cNvPr>
          <p:cNvSpPr txBox="1"/>
          <p:nvPr/>
        </p:nvSpPr>
        <p:spPr>
          <a:xfrm>
            <a:off x="6288400" y="29491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触发号</a:t>
            </a:r>
          </a:p>
        </p:txBody>
      </p:sp>
    </p:spTree>
    <p:extLst>
      <p:ext uri="{BB962C8B-B14F-4D97-AF65-F5344CB8AC3E}">
        <p14:creationId xmlns:p14="http://schemas.microsoft.com/office/powerpoint/2010/main" val="4165453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9995FD-CC5A-4854-8CF0-C9B04B56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altLang="zh-CN" sz="3200" kern="1200">
                <a:latin typeface="+mj-lt"/>
                <a:ea typeface="+mj-ea"/>
                <a:cs typeface="+mj-cs"/>
              </a:rPr>
              <a:t>Beam telescopes</a:t>
            </a:r>
          </a:p>
        </p:txBody>
      </p:sp>
      <p:pic>
        <p:nvPicPr>
          <p:cNvPr id="53251" name="内容占位符 3">
            <a:extLst>
              <a:ext uri="{FF2B5EF4-FFF2-40B4-BE49-F238E27FC236}">
                <a16:creationId xmlns:a16="http://schemas.microsoft.com/office/drawing/2014/main" id="{948BD550-5E8C-4920-A5F8-8DF81CFBC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77684"/>
            <a:ext cx="10905066" cy="43892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A85ED8-88B3-4169-AFB8-E334BDF8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7407" t="23042" r="25291" b="13398"/>
          <a:stretch/>
        </p:blipFill>
        <p:spPr>
          <a:xfrm>
            <a:off x="1722268" y="0"/>
            <a:ext cx="9294920" cy="6873203"/>
          </a:xfrm>
          <a:prstGeom prst="rect">
            <a:avLst/>
          </a:prstGeom>
        </p:spPr>
      </p:pic>
      <p:pic>
        <p:nvPicPr>
          <p:cNvPr id="30" name="图形 29" descr="便携式计算机 纯色填充">
            <a:extLst>
              <a:ext uri="{FF2B5EF4-FFF2-40B4-BE49-F238E27FC236}">
                <a16:creationId xmlns:a16="http://schemas.microsoft.com/office/drawing/2014/main" id="{B3BF50B8-FE9D-48F4-8AD0-50A1A47E2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1022" y="5115764"/>
            <a:ext cx="914400" cy="914400"/>
          </a:xfrm>
          <a:prstGeom prst="rect">
            <a:avLst/>
          </a:prstGeom>
        </p:spPr>
      </p:pic>
      <p:sp>
        <p:nvSpPr>
          <p:cNvPr id="2" name="箭头: 直角上 1">
            <a:extLst>
              <a:ext uri="{FF2B5EF4-FFF2-40B4-BE49-F238E27FC236}">
                <a16:creationId xmlns:a16="http://schemas.microsoft.com/office/drawing/2014/main" id="{BDBD3D50-FD28-4735-9FB9-37F3E4B9E57B}"/>
              </a:ext>
            </a:extLst>
          </p:cNvPr>
          <p:cNvSpPr/>
          <p:nvPr/>
        </p:nvSpPr>
        <p:spPr>
          <a:xfrm rot="5400000">
            <a:off x="6396826" y="2992253"/>
            <a:ext cx="470738" cy="4930841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34D070-DB64-4EA7-922B-FC9AFD4239BF}"/>
              </a:ext>
            </a:extLst>
          </p:cNvPr>
          <p:cNvSpPr txBox="1"/>
          <p:nvPr/>
        </p:nvSpPr>
        <p:spPr>
          <a:xfrm>
            <a:off x="505398" y="56787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束流望远镜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8EF81B-ACA8-45FE-9434-3A5AFB61DA8D}"/>
              </a:ext>
            </a:extLst>
          </p:cNvPr>
          <p:cNvSpPr txBox="1"/>
          <p:nvPr/>
        </p:nvSpPr>
        <p:spPr>
          <a:xfrm>
            <a:off x="484598" y="1045523"/>
            <a:ext cx="3993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束流望远镜由多层硅像素探测器组成：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从逻辑单元获得触发和响应事件编号打包数据进入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DAQ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位置分辨小于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微米</a:t>
            </a:r>
            <a:endParaRPr kumimoji="0" lang="zh-CN" altLang="zh-CN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B8505C-B799-8B64-A054-FF222653DBFE}"/>
              </a:ext>
            </a:extLst>
          </p:cNvPr>
          <p:cNvSpPr/>
          <p:nvPr/>
        </p:nvSpPr>
        <p:spPr>
          <a:xfrm>
            <a:off x="4031716" y="4568443"/>
            <a:ext cx="318977" cy="2551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10D9EE-A099-4EB1-F499-7C78D1A5B574}"/>
              </a:ext>
            </a:extLst>
          </p:cNvPr>
          <p:cNvSpPr txBox="1"/>
          <p:nvPr/>
        </p:nvSpPr>
        <p:spPr>
          <a:xfrm>
            <a:off x="4551465" y="381517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1E3B35-93DE-64E2-CEA9-E0A892380459}"/>
              </a:ext>
            </a:extLst>
          </p:cNvPr>
          <p:cNvSpPr txBox="1"/>
          <p:nvPr/>
        </p:nvSpPr>
        <p:spPr>
          <a:xfrm>
            <a:off x="4596661" y="490282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B86BD27-A19F-46A8-D4E3-F986BE1E48FD}"/>
              </a:ext>
            </a:extLst>
          </p:cNvPr>
          <p:cNvSpPr txBox="1"/>
          <p:nvPr/>
        </p:nvSpPr>
        <p:spPr>
          <a:xfrm>
            <a:off x="2750877" y="451235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PIXEL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7886D3F-F1F6-E6A7-97D5-9F793DFB3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90" r="1726" b="33939"/>
          <a:stretch/>
        </p:blipFill>
        <p:spPr>
          <a:xfrm>
            <a:off x="6719148" y="2692896"/>
            <a:ext cx="4298040" cy="110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AAB1CF83-6AD7-2E6F-6DF3-818C86024CCD}"/>
              </a:ext>
            </a:extLst>
          </p:cNvPr>
          <p:cNvCxnSpPr>
            <a:cxnSpLocks/>
          </p:cNvCxnSpPr>
          <p:nvPr/>
        </p:nvCxnSpPr>
        <p:spPr>
          <a:xfrm flipV="1">
            <a:off x="4478918" y="3539076"/>
            <a:ext cx="4884822" cy="6395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92FD9AA5-BB24-A37E-E3EE-EFED1E6ED58B}"/>
              </a:ext>
            </a:extLst>
          </p:cNvPr>
          <p:cNvCxnSpPr/>
          <p:nvPr/>
        </p:nvCxnSpPr>
        <p:spPr>
          <a:xfrm rot="10800000" flipV="1">
            <a:off x="4350693" y="3345711"/>
            <a:ext cx="4020674" cy="135032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2451E9E8-6756-A03D-2B37-819B73628FE8}"/>
              </a:ext>
            </a:extLst>
          </p:cNvPr>
          <p:cNvSpPr txBox="1"/>
          <p:nvPr/>
        </p:nvSpPr>
        <p:spPr>
          <a:xfrm>
            <a:off x="8647814" y="2226882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Logic Unit</a:t>
            </a:r>
            <a:endParaRPr kumimoji="0" lang="zh-CN" altLang="en-US" sz="1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9EADCC4-6A77-74DC-0ED6-632A51296BBF}"/>
              </a:ext>
            </a:extLst>
          </p:cNvPr>
          <p:cNvSpPr txBox="1"/>
          <p:nvPr/>
        </p:nvSpPr>
        <p:spPr>
          <a:xfrm>
            <a:off x="2492498" y="36939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Trigger detector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0ECFE9F-F2EA-D45F-A6C1-EE6258618144}"/>
              </a:ext>
            </a:extLst>
          </p:cNvPr>
          <p:cNvSpPr/>
          <p:nvPr/>
        </p:nvSpPr>
        <p:spPr>
          <a:xfrm>
            <a:off x="3902864" y="4907747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A2021DE-FA84-03C7-932D-2FE788749B33}"/>
              </a:ext>
            </a:extLst>
          </p:cNvPr>
          <p:cNvSpPr/>
          <p:nvPr/>
        </p:nvSpPr>
        <p:spPr>
          <a:xfrm>
            <a:off x="3903493" y="4127163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id="{00AB67F6-75C1-1A58-A9AD-5C8A33162D2D}"/>
              </a:ext>
            </a:extLst>
          </p:cNvPr>
          <p:cNvCxnSpPr>
            <a:cxnSpLocks/>
          </p:cNvCxnSpPr>
          <p:nvPr/>
        </p:nvCxnSpPr>
        <p:spPr>
          <a:xfrm flipV="1">
            <a:off x="4478289" y="3630076"/>
            <a:ext cx="5374548" cy="13195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63E4075B-A9F7-414C-A2FE-4FD617F0B63C}"/>
              </a:ext>
            </a:extLst>
          </p:cNvPr>
          <p:cNvSpPr txBox="1"/>
          <p:nvPr/>
        </p:nvSpPr>
        <p:spPr>
          <a:xfrm>
            <a:off x="4574806" y="4360059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6" name="连接符: 肘形 5">
            <a:extLst>
              <a:ext uri="{FF2B5EF4-FFF2-40B4-BE49-F238E27FC236}">
                <a16:creationId xmlns:a16="http://schemas.microsoft.com/office/drawing/2014/main" id="{86D99DB6-9C84-52B2-B275-514DA919C4CC}"/>
              </a:ext>
            </a:extLst>
          </p:cNvPr>
          <p:cNvCxnSpPr>
            <a:cxnSpLocks/>
          </p:cNvCxnSpPr>
          <p:nvPr/>
        </p:nvCxnSpPr>
        <p:spPr>
          <a:xfrm flipV="1">
            <a:off x="4478289" y="3484607"/>
            <a:ext cx="5041395" cy="927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8E2F39A-984D-28DB-3DF0-07B7D45CB1E2}"/>
              </a:ext>
            </a:extLst>
          </p:cNvPr>
          <p:cNvSpPr/>
          <p:nvPr/>
        </p:nvSpPr>
        <p:spPr>
          <a:xfrm>
            <a:off x="3902864" y="4369778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90151A9-99CD-8CA1-D016-25DC34AE1AA6}"/>
              </a:ext>
            </a:extLst>
          </p:cNvPr>
          <p:cNvSpPr/>
          <p:nvPr/>
        </p:nvSpPr>
        <p:spPr>
          <a:xfrm>
            <a:off x="5106215" y="3729482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80AF48DF-2356-5EF3-8966-4A801C459D0E}"/>
              </a:ext>
            </a:extLst>
          </p:cNvPr>
          <p:cNvSpPr/>
          <p:nvPr/>
        </p:nvSpPr>
        <p:spPr>
          <a:xfrm>
            <a:off x="5713416" y="4007199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E0BFD11-BA57-79AD-137B-CBF89165130D}"/>
              </a:ext>
            </a:extLst>
          </p:cNvPr>
          <p:cNvSpPr/>
          <p:nvPr/>
        </p:nvSpPr>
        <p:spPr>
          <a:xfrm>
            <a:off x="6548481" y="4501897"/>
            <a:ext cx="503274" cy="394190"/>
          </a:xfrm>
          <a:custGeom>
            <a:avLst/>
            <a:gdLst>
              <a:gd name="connsiteX0" fmla="*/ 0 w 503274"/>
              <a:gd name="connsiteY0" fmla="*/ 394190 h 394190"/>
              <a:gd name="connsiteX1" fmla="*/ 155944 w 503274"/>
              <a:gd name="connsiteY1" fmla="*/ 4330 h 394190"/>
              <a:gd name="connsiteX2" fmla="*/ 269358 w 503274"/>
              <a:gd name="connsiteY2" fmla="*/ 195716 h 394190"/>
              <a:gd name="connsiteX3" fmla="*/ 503274 w 503274"/>
              <a:gd name="connsiteY3" fmla="*/ 358748 h 39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74" h="394190">
                <a:moveTo>
                  <a:pt x="0" y="394190"/>
                </a:moveTo>
                <a:cubicBezTo>
                  <a:pt x="55525" y="215799"/>
                  <a:pt x="111051" y="37409"/>
                  <a:pt x="155944" y="4330"/>
                </a:cubicBezTo>
                <a:cubicBezTo>
                  <a:pt x="200837" y="-28749"/>
                  <a:pt x="211470" y="136646"/>
                  <a:pt x="269358" y="195716"/>
                </a:cubicBezTo>
                <a:cubicBezTo>
                  <a:pt x="327246" y="254786"/>
                  <a:pt x="415260" y="306767"/>
                  <a:pt x="503274" y="3587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2711A16-D379-8BBD-C466-2A8B446FAEBB}"/>
              </a:ext>
            </a:extLst>
          </p:cNvPr>
          <p:cNvSpPr txBox="1"/>
          <p:nvPr/>
        </p:nvSpPr>
        <p:spPr>
          <a:xfrm>
            <a:off x="6288400" y="29491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触发号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2B7B84-73F2-1CA2-D339-C9D46ABE1D46}"/>
              </a:ext>
            </a:extLst>
          </p:cNvPr>
          <p:cNvSpPr txBox="1"/>
          <p:nvPr/>
        </p:nvSpPr>
        <p:spPr>
          <a:xfrm>
            <a:off x="9326537" y="5323711"/>
            <a:ext cx="6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DAQ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65923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B1FDD-3343-476A-88F6-77095340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200" kern="1200">
                <a:latin typeface="+mj-lt"/>
                <a:ea typeface="+mj-ea"/>
                <a:cs typeface="+mj-cs"/>
              </a:rPr>
              <a:t>LGAD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1799A7-089F-46FB-80A0-C650F448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76" y="2194560"/>
            <a:ext cx="5418864" cy="4019973"/>
          </a:xfrm>
          <a:prstGeom prst="rect">
            <a:avLst/>
          </a:prstGeom>
        </p:spPr>
      </p:pic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5A5465D1-38B6-4798-8EEE-73C0D7F5E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118" y="2277576"/>
            <a:ext cx="5781876" cy="3647871"/>
          </a:xfrm>
        </p:spPr>
      </p:pic>
    </p:spTree>
    <p:extLst>
      <p:ext uri="{BB962C8B-B14F-4D97-AF65-F5344CB8AC3E}">
        <p14:creationId xmlns:p14="http://schemas.microsoft.com/office/powerpoint/2010/main" val="36236885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3830A5F-0C99-F304-67D6-4049EDC90038}"/>
              </a:ext>
            </a:extLst>
          </p:cNvPr>
          <p:cNvSpPr/>
          <p:nvPr/>
        </p:nvSpPr>
        <p:spPr>
          <a:xfrm>
            <a:off x="3579929" y="2967335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探测器系统设计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8DB939-F4CA-523D-8404-DF0579910418}"/>
              </a:ext>
            </a:extLst>
          </p:cNvPr>
          <p:cNvSpPr/>
          <p:nvPr/>
        </p:nvSpPr>
        <p:spPr>
          <a:xfrm>
            <a:off x="2293522" y="3700377"/>
            <a:ext cx="7604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Design of detector system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A85ED8-88B3-4169-AFB8-E334BDF8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7407" t="23042" r="25291" b="13398"/>
          <a:stretch/>
        </p:blipFill>
        <p:spPr>
          <a:xfrm>
            <a:off x="1722268" y="0"/>
            <a:ext cx="9294920" cy="687320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7E92A72-E7D8-2DC9-A588-D1F64C9F4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90" r="1726" b="33939"/>
          <a:stretch/>
        </p:blipFill>
        <p:spPr>
          <a:xfrm>
            <a:off x="6719148" y="2692896"/>
            <a:ext cx="4298040" cy="110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" name="图形 29" descr="便携式计算机 纯色填充">
            <a:extLst>
              <a:ext uri="{FF2B5EF4-FFF2-40B4-BE49-F238E27FC236}">
                <a16:creationId xmlns:a16="http://schemas.microsoft.com/office/drawing/2014/main" id="{B3BF50B8-FE9D-48F4-8AD0-50A1A47E2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8536" y="5643786"/>
            <a:ext cx="914400" cy="914400"/>
          </a:xfrm>
          <a:prstGeom prst="rect">
            <a:avLst/>
          </a:prstGeom>
        </p:spPr>
      </p:pic>
      <p:sp>
        <p:nvSpPr>
          <p:cNvPr id="31" name="箭头: 下 30">
            <a:extLst>
              <a:ext uri="{FF2B5EF4-FFF2-40B4-BE49-F238E27FC236}">
                <a16:creationId xmlns:a16="http://schemas.microsoft.com/office/drawing/2014/main" id="{BCA0071A-0B58-49C0-97B0-6DDFAD4C27A5}"/>
              </a:ext>
            </a:extLst>
          </p:cNvPr>
          <p:cNvSpPr/>
          <p:nvPr/>
        </p:nvSpPr>
        <p:spPr>
          <a:xfrm rot="16200000">
            <a:off x="8013655" y="5546766"/>
            <a:ext cx="81325" cy="110843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34D070-DB64-4EA7-922B-FC9AFD4239BF}"/>
              </a:ext>
            </a:extLst>
          </p:cNvPr>
          <p:cNvSpPr txBox="1"/>
          <p:nvPr/>
        </p:nvSpPr>
        <p:spPr>
          <a:xfrm>
            <a:off x="505398" y="56787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粒子能量测量探测器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3F03B49-FC1F-4F2F-8185-1E6953ED821F}"/>
              </a:ext>
            </a:extLst>
          </p:cNvPr>
          <p:cNvSpPr txBox="1"/>
          <p:nvPr/>
        </p:nvSpPr>
        <p:spPr>
          <a:xfrm>
            <a:off x="484598" y="1045523"/>
            <a:ext cx="4112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粒子能量探测器可以采用：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前定时探测器（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Tof0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）和后定时探测器（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Tof1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）分别可以给出两组飞行时间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所有探测器给处模拟信号进入逻辑单元（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Logic Unit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）进行甄别和定时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时间分辨小于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100</a:t>
            </a:r>
            <a:r>
              <a:rPr kumimoji="0" lang="zh-CN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皮秒</a:t>
            </a:r>
            <a:endParaRPr kumimoji="0" lang="zh-CN" altLang="zh-CN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57E837D-99C2-31D3-5AB0-6A508F3C8B18}"/>
              </a:ext>
            </a:extLst>
          </p:cNvPr>
          <p:cNvSpPr txBox="1"/>
          <p:nvPr/>
        </p:nvSpPr>
        <p:spPr>
          <a:xfrm>
            <a:off x="8764051" y="5875656"/>
            <a:ext cx="6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DAQ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0D2AF52-167E-4C0D-8468-0A8961F85E91}"/>
              </a:ext>
            </a:extLst>
          </p:cNvPr>
          <p:cNvSpPr/>
          <p:nvPr/>
        </p:nvSpPr>
        <p:spPr>
          <a:xfrm>
            <a:off x="3903493" y="4127163"/>
            <a:ext cx="575425" cy="1028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853882-9AD9-413E-AF13-A57CDCA46740}"/>
              </a:ext>
            </a:extLst>
          </p:cNvPr>
          <p:cNvSpPr/>
          <p:nvPr/>
        </p:nvSpPr>
        <p:spPr>
          <a:xfrm>
            <a:off x="4031716" y="4899515"/>
            <a:ext cx="318977" cy="2551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0AC9C7-224B-4C8B-8BC6-58A7CA2DE348}"/>
              </a:ext>
            </a:extLst>
          </p:cNvPr>
          <p:cNvSpPr txBox="1"/>
          <p:nvPr/>
        </p:nvSpPr>
        <p:spPr>
          <a:xfrm>
            <a:off x="6243699" y="121548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Tof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CB1F67-2533-4299-BB93-4867809218B6}"/>
              </a:ext>
            </a:extLst>
          </p:cNvPr>
          <p:cNvSpPr txBox="1"/>
          <p:nvPr/>
        </p:nvSpPr>
        <p:spPr>
          <a:xfrm>
            <a:off x="4514042" y="377874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Tof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EA0550-FFAE-4804-BF4B-92BAE4695B9B}"/>
              </a:ext>
            </a:extLst>
          </p:cNvPr>
          <p:cNvSpPr txBox="1"/>
          <p:nvPr/>
        </p:nvSpPr>
        <p:spPr>
          <a:xfrm>
            <a:off x="3398751" y="4842439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DUT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CB1263D-4FE8-481C-B02B-2457A57CF901}"/>
              </a:ext>
            </a:extLst>
          </p:cNvPr>
          <p:cNvSpPr txBox="1"/>
          <p:nvPr/>
        </p:nvSpPr>
        <p:spPr>
          <a:xfrm>
            <a:off x="4600604" y="2615183"/>
            <a:ext cx="41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729DBC3C-FF0A-40B0-82C1-9B47EF4499BB}"/>
              </a:ext>
            </a:extLst>
          </p:cNvPr>
          <p:cNvCxnSpPr>
            <a:cxnSpLocks/>
          </p:cNvCxnSpPr>
          <p:nvPr/>
        </p:nvCxnSpPr>
        <p:spPr>
          <a:xfrm flipH="1">
            <a:off x="4350693" y="1116108"/>
            <a:ext cx="1331900" cy="1981511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232AD726-DA9B-4B33-AF58-BC5BA0692EC3}"/>
              </a:ext>
            </a:extLst>
          </p:cNvPr>
          <p:cNvSpPr/>
          <p:nvPr/>
        </p:nvSpPr>
        <p:spPr>
          <a:xfrm>
            <a:off x="4146212" y="3083691"/>
            <a:ext cx="215120" cy="1027814"/>
          </a:xfrm>
          <a:custGeom>
            <a:avLst/>
            <a:gdLst>
              <a:gd name="connsiteX0" fmla="*/ 215120 w 215120"/>
              <a:gd name="connsiteY0" fmla="*/ 0 h 1027814"/>
              <a:gd name="connsiteX1" fmla="*/ 37911 w 215120"/>
              <a:gd name="connsiteY1" fmla="*/ 496186 h 1027814"/>
              <a:gd name="connsiteX2" fmla="*/ 2469 w 215120"/>
              <a:gd name="connsiteY2" fmla="*/ 1027814 h 102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20" h="1027814">
                <a:moveTo>
                  <a:pt x="215120" y="0"/>
                </a:moveTo>
                <a:cubicBezTo>
                  <a:pt x="144236" y="162442"/>
                  <a:pt x="73353" y="324884"/>
                  <a:pt x="37911" y="496186"/>
                </a:cubicBezTo>
                <a:cubicBezTo>
                  <a:pt x="2469" y="667488"/>
                  <a:pt x="-4619" y="949842"/>
                  <a:pt x="2469" y="1027814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2847923-DC0A-ABD4-3EB4-43EB1F2E603D}"/>
              </a:ext>
            </a:extLst>
          </p:cNvPr>
          <p:cNvSpPr/>
          <p:nvPr/>
        </p:nvSpPr>
        <p:spPr>
          <a:xfrm rot="1606233">
            <a:off x="5434579" y="985852"/>
            <a:ext cx="575425" cy="1028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3DA9C83-E4F7-AF85-119C-0AF6D3BEF07C}"/>
              </a:ext>
            </a:extLst>
          </p:cNvPr>
          <p:cNvSpPr/>
          <p:nvPr/>
        </p:nvSpPr>
        <p:spPr>
          <a:xfrm>
            <a:off x="3904122" y="4314987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连接符: 肘形 8">
            <a:extLst>
              <a:ext uri="{FF2B5EF4-FFF2-40B4-BE49-F238E27FC236}">
                <a16:creationId xmlns:a16="http://schemas.microsoft.com/office/drawing/2014/main" id="{4FD2BBA9-BB4A-8253-0AFA-424FE01D85E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479547" y="3726900"/>
            <a:ext cx="4884822" cy="6395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35E70ADC-B45B-A6CB-F534-A4A086DCAEDD}"/>
              </a:ext>
            </a:extLst>
          </p:cNvPr>
          <p:cNvCxnSpPr>
            <a:cxnSpLocks/>
          </p:cNvCxnSpPr>
          <p:nvPr/>
        </p:nvCxnSpPr>
        <p:spPr>
          <a:xfrm rot="5400000">
            <a:off x="6690498" y="3961018"/>
            <a:ext cx="2108983" cy="125401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89A3A972-28C2-AF7D-B6C0-99E7A841746A}"/>
              </a:ext>
            </a:extLst>
          </p:cNvPr>
          <p:cNvCxnSpPr>
            <a:cxnSpLocks/>
          </p:cNvCxnSpPr>
          <p:nvPr/>
        </p:nvCxnSpPr>
        <p:spPr>
          <a:xfrm flipV="1">
            <a:off x="4478918" y="3672431"/>
            <a:ext cx="5041395" cy="927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430E9F9-603E-258B-CE50-B7BEB04C96C4}"/>
              </a:ext>
            </a:extLst>
          </p:cNvPr>
          <p:cNvSpPr/>
          <p:nvPr/>
        </p:nvSpPr>
        <p:spPr>
          <a:xfrm>
            <a:off x="3903493" y="4557602"/>
            <a:ext cx="575425" cy="102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4FD64AF-7C89-3056-41B6-D7E95A82B757}"/>
              </a:ext>
            </a:extLst>
          </p:cNvPr>
          <p:cNvSpPr txBox="1"/>
          <p:nvPr/>
        </p:nvSpPr>
        <p:spPr>
          <a:xfrm>
            <a:off x="7306407" y="42300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触发号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A1AE40F-E7B3-53FD-3EFF-3D1D200B87F0}"/>
              </a:ext>
            </a:extLst>
          </p:cNvPr>
          <p:cNvSpPr txBox="1"/>
          <p:nvPr/>
        </p:nvSpPr>
        <p:spPr>
          <a:xfrm>
            <a:off x="8647814" y="2226882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Logic Unit</a:t>
            </a:r>
            <a:endParaRPr kumimoji="0" lang="zh-CN" altLang="en-US" sz="1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39CDED4-E538-E145-DFDA-7B4D87C205D8}"/>
              </a:ext>
            </a:extLst>
          </p:cNvPr>
          <p:cNvSpPr/>
          <p:nvPr/>
        </p:nvSpPr>
        <p:spPr>
          <a:xfrm>
            <a:off x="4834270" y="5646215"/>
            <a:ext cx="2665825" cy="7513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采样电子学</a:t>
            </a:r>
          </a:p>
        </p:txBody>
      </p:sp>
      <p:cxnSp>
        <p:nvCxnSpPr>
          <p:cNvPr id="18" name="连接符: 肘形 17">
            <a:extLst>
              <a:ext uri="{FF2B5EF4-FFF2-40B4-BE49-F238E27FC236}">
                <a16:creationId xmlns:a16="http://schemas.microsoft.com/office/drawing/2014/main" id="{9268DA43-7AC7-4B53-A7FF-0ADCCCD939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59087" y="3379311"/>
            <a:ext cx="4526410" cy="1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53E497D5-ECBF-4888-A3ED-930B00A66F1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78918" y="4178584"/>
            <a:ext cx="773566" cy="1463933"/>
          </a:xfrm>
          <a:prstGeom prst="bentConnector2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1053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A85ED8-88B3-4169-AFB8-E334BDF8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7407" t="23042" r="25291" b="13398"/>
          <a:stretch/>
        </p:blipFill>
        <p:spPr>
          <a:xfrm>
            <a:off x="1722268" y="0"/>
            <a:ext cx="9294920" cy="68732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E34D070-DB64-4EA7-922B-FC9AFD4239BF}"/>
              </a:ext>
            </a:extLst>
          </p:cNvPr>
          <p:cNvSpPr txBox="1"/>
          <p:nvPr/>
        </p:nvSpPr>
        <p:spPr>
          <a:xfrm>
            <a:off x="505398" y="56787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加速器调束过程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3F03B49-FC1F-4F2F-8185-1E6953ED821F}"/>
              </a:ext>
            </a:extLst>
          </p:cNvPr>
          <p:cNvSpPr txBox="1"/>
          <p:nvPr/>
        </p:nvSpPr>
        <p:spPr>
          <a:xfrm>
            <a:off x="484598" y="1045523"/>
            <a:ext cx="411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束斑和流强测量将伴随整个质子束线建设过程。传统荧光屏在各个关键建设位置负责测量束流的束斑和流强。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1A0299-F80D-4E9C-957F-5DFCE8FD5E1D}"/>
              </a:ext>
            </a:extLst>
          </p:cNvPr>
          <p:cNvSpPr/>
          <p:nvPr/>
        </p:nvSpPr>
        <p:spPr>
          <a:xfrm>
            <a:off x="4040372" y="4708936"/>
            <a:ext cx="318976" cy="1275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397B6F13-9BEB-40EB-B222-4DF91ED6C3BD}"/>
              </a:ext>
            </a:extLst>
          </p:cNvPr>
          <p:cNvSpPr/>
          <p:nvPr/>
        </p:nvSpPr>
        <p:spPr>
          <a:xfrm rot="2070582">
            <a:off x="4508205" y="2584468"/>
            <a:ext cx="318976" cy="1275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F322980-845A-4065-8412-DFDBF2E6D509}"/>
              </a:ext>
            </a:extLst>
          </p:cNvPr>
          <p:cNvSpPr/>
          <p:nvPr/>
        </p:nvSpPr>
        <p:spPr>
          <a:xfrm rot="2070582">
            <a:off x="5768945" y="730490"/>
            <a:ext cx="318976" cy="1275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649FEA0-49E0-453C-B057-DB9434036D7B}"/>
              </a:ext>
            </a:extLst>
          </p:cNvPr>
          <p:cNvCxnSpPr/>
          <p:nvPr/>
        </p:nvCxnSpPr>
        <p:spPr>
          <a:xfrm flipH="1" flipV="1">
            <a:off x="6181060" y="937211"/>
            <a:ext cx="1304261" cy="579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DFDFA60-90C5-470F-B49E-C32B1A7D8425}"/>
              </a:ext>
            </a:extLst>
          </p:cNvPr>
          <p:cNvCxnSpPr/>
          <p:nvPr/>
        </p:nvCxnSpPr>
        <p:spPr>
          <a:xfrm flipH="1">
            <a:off x="5018567" y="2176130"/>
            <a:ext cx="2402959" cy="524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34B4F13-6460-4984-BB4E-4A5026B35E2E}"/>
              </a:ext>
            </a:extLst>
          </p:cNvPr>
          <p:cNvCxnSpPr>
            <a:cxnSpLocks/>
          </p:cNvCxnSpPr>
          <p:nvPr/>
        </p:nvCxnSpPr>
        <p:spPr>
          <a:xfrm flipH="1">
            <a:off x="4500127" y="4708936"/>
            <a:ext cx="2318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63061CAC-3213-4793-A117-369E7D8B8B4F}"/>
              </a:ext>
            </a:extLst>
          </p:cNvPr>
          <p:cNvSpPr txBox="1"/>
          <p:nvPr/>
        </p:nvSpPr>
        <p:spPr>
          <a:xfrm>
            <a:off x="7649697" y="180679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70C0"/>
                </a:solidFill>
                <a:latin typeface="等线" panose="020F0502020204030204"/>
                <a:ea typeface="等线" panose="02010600030101010101" pitchFamily="2" charset="-122"/>
              </a:rPr>
              <a:t>较高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通量下使用荧光屏测量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A1DBB8E-6533-560C-3CA3-A87C08C309F7}"/>
              </a:ext>
            </a:extLst>
          </p:cNvPr>
          <p:cNvSpPr/>
          <p:nvPr/>
        </p:nvSpPr>
        <p:spPr>
          <a:xfrm rot="1476431">
            <a:off x="5855817" y="170450"/>
            <a:ext cx="964019" cy="666307"/>
          </a:xfrm>
          <a:custGeom>
            <a:avLst/>
            <a:gdLst>
              <a:gd name="connsiteX0" fmla="*/ 0 w 964019"/>
              <a:gd name="connsiteY0" fmla="*/ 111053 h 666307"/>
              <a:gd name="connsiteX1" fmla="*/ 111053 w 964019"/>
              <a:gd name="connsiteY1" fmla="*/ 0 h 666307"/>
              <a:gd name="connsiteX2" fmla="*/ 467171 w 964019"/>
              <a:gd name="connsiteY2" fmla="*/ 0 h 666307"/>
              <a:gd name="connsiteX3" fmla="*/ 852966 w 964019"/>
              <a:gd name="connsiteY3" fmla="*/ 0 h 666307"/>
              <a:gd name="connsiteX4" fmla="*/ 964019 w 964019"/>
              <a:gd name="connsiteY4" fmla="*/ 111053 h 666307"/>
              <a:gd name="connsiteX5" fmla="*/ 964019 w 964019"/>
              <a:gd name="connsiteY5" fmla="*/ 555254 h 666307"/>
              <a:gd name="connsiteX6" fmla="*/ 852966 w 964019"/>
              <a:gd name="connsiteY6" fmla="*/ 666307 h 666307"/>
              <a:gd name="connsiteX7" fmla="*/ 482010 w 964019"/>
              <a:gd name="connsiteY7" fmla="*/ 666307 h 666307"/>
              <a:gd name="connsiteX8" fmla="*/ 111053 w 964019"/>
              <a:gd name="connsiteY8" fmla="*/ 666307 h 666307"/>
              <a:gd name="connsiteX9" fmla="*/ 0 w 964019"/>
              <a:gd name="connsiteY9" fmla="*/ 555254 h 666307"/>
              <a:gd name="connsiteX10" fmla="*/ 0 w 964019"/>
              <a:gd name="connsiteY10" fmla="*/ 111053 h 66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4019" h="666307" extrusionOk="0">
                <a:moveTo>
                  <a:pt x="0" y="111053"/>
                </a:moveTo>
                <a:cubicBezTo>
                  <a:pt x="9243" y="65197"/>
                  <a:pt x="54749" y="4738"/>
                  <a:pt x="111053" y="0"/>
                </a:cubicBezTo>
                <a:cubicBezTo>
                  <a:pt x="198900" y="-19992"/>
                  <a:pt x="385014" y="24374"/>
                  <a:pt x="467171" y="0"/>
                </a:cubicBezTo>
                <a:cubicBezTo>
                  <a:pt x="549328" y="-24374"/>
                  <a:pt x="712571" y="2506"/>
                  <a:pt x="852966" y="0"/>
                </a:cubicBezTo>
                <a:cubicBezTo>
                  <a:pt x="925324" y="-4617"/>
                  <a:pt x="968282" y="43601"/>
                  <a:pt x="964019" y="111053"/>
                </a:cubicBezTo>
                <a:cubicBezTo>
                  <a:pt x="976161" y="206147"/>
                  <a:pt x="948105" y="349153"/>
                  <a:pt x="964019" y="555254"/>
                </a:cubicBezTo>
                <a:cubicBezTo>
                  <a:pt x="969570" y="610251"/>
                  <a:pt x="897690" y="662371"/>
                  <a:pt x="852966" y="666307"/>
                </a:cubicBezTo>
                <a:cubicBezTo>
                  <a:pt x="686893" y="667138"/>
                  <a:pt x="644001" y="637331"/>
                  <a:pt x="482010" y="666307"/>
                </a:cubicBezTo>
                <a:cubicBezTo>
                  <a:pt x="320019" y="695283"/>
                  <a:pt x="185707" y="663180"/>
                  <a:pt x="111053" y="666307"/>
                </a:cubicBezTo>
                <a:cubicBezTo>
                  <a:pt x="52826" y="672389"/>
                  <a:pt x="-2139" y="615143"/>
                  <a:pt x="0" y="555254"/>
                </a:cubicBezTo>
                <a:cubicBezTo>
                  <a:pt x="-23610" y="439390"/>
                  <a:pt x="760" y="323938"/>
                  <a:pt x="0" y="11105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58222244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9FBAC4-91DE-24F4-FC8A-6F54A07B77D6}"/>
              </a:ext>
            </a:extLst>
          </p:cNvPr>
          <p:cNvSpPr txBox="1"/>
          <p:nvPr/>
        </p:nvSpPr>
        <p:spPr>
          <a:xfrm>
            <a:off x="6914786" y="652460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束流测量区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457D28-CD5C-E5EF-8574-AFC8AF37F17B}"/>
              </a:ext>
            </a:extLst>
          </p:cNvPr>
          <p:cNvSpPr txBox="1"/>
          <p:nvPr/>
        </p:nvSpPr>
        <p:spPr>
          <a:xfrm>
            <a:off x="6914786" y="45074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70C0"/>
                </a:solidFill>
                <a:latin typeface="等线" panose="020F0502020204030204"/>
                <a:ea typeface="等线" panose="02010600030101010101" pitchFamily="2" charset="-122"/>
              </a:rPr>
              <a:t>较低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通量下使用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Micromegas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F6AF6E6E-4275-EAC5-6791-1C91970D1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29359" r="19491" b="29975"/>
          <a:stretch/>
        </p:blipFill>
        <p:spPr bwMode="auto">
          <a:xfrm>
            <a:off x="8399708" y="2175884"/>
            <a:ext cx="2318117" cy="157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5022C3-4522-E34E-030E-79A19399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0" y="5058800"/>
            <a:ext cx="2507561" cy="14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1560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3830A5F-0C99-F304-67D6-4049EDC90038}"/>
              </a:ext>
            </a:extLst>
          </p:cNvPr>
          <p:cNvSpPr/>
          <p:nvPr/>
        </p:nvSpPr>
        <p:spPr>
          <a:xfrm>
            <a:off x="3233683" y="2967335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束流流强测量方案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8DB939-F4CA-523D-8404-DF0579910418}"/>
              </a:ext>
            </a:extLst>
          </p:cNvPr>
          <p:cNvSpPr/>
          <p:nvPr/>
        </p:nvSpPr>
        <p:spPr>
          <a:xfrm>
            <a:off x="2453025" y="3700377"/>
            <a:ext cx="7285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Beam flux measurement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E2BE7A3-6B35-4582-9776-271E5CC1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质子试验束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436121D-032D-4392-BE9E-63F98A9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E7E-9565-4515-9C4E-5B4E2AD8AE0F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348A4-A17F-24C3-58C2-F502B318E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31" y="3366265"/>
            <a:ext cx="4298375" cy="29271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0D0865-9011-E333-5690-505BB76A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" y="1656522"/>
            <a:ext cx="7541701" cy="40898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8844B9F-EC8A-0BB2-895F-B40DF4971751}"/>
              </a:ext>
            </a:extLst>
          </p:cNvPr>
          <p:cNvSpPr txBox="1"/>
          <p:nvPr/>
        </p:nvSpPr>
        <p:spPr>
          <a:xfrm>
            <a:off x="3568494" y="478616"/>
            <a:ext cx="52749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+mn-ea"/>
              </a:rPr>
              <a:t>高能质子束线引出参数</a:t>
            </a:r>
            <a:endParaRPr lang="en-US" altLang="zh-CN" sz="1600" b="1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+mn-ea"/>
              </a:rPr>
              <a:t>质子能量：</a:t>
            </a:r>
            <a:r>
              <a:rPr lang="en-US" altLang="zh-CN" sz="1200" dirty="0">
                <a:latin typeface="+mn-ea"/>
              </a:rPr>
              <a:t>0.8~1.6 GeV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+mn-ea"/>
              </a:rPr>
              <a:t>束流脉冲宽度：</a:t>
            </a:r>
            <a:r>
              <a:rPr lang="en-US" altLang="zh-CN" sz="1200" dirty="0">
                <a:latin typeface="+mn-ea"/>
              </a:rPr>
              <a:t>80ns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+mn-ea"/>
              </a:rPr>
              <a:t>脉冲重复频率：</a:t>
            </a:r>
            <a:r>
              <a:rPr lang="en-US" altLang="zh-CN" sz="1200" dirty="0">
                <a:latin typeface="+mn-ea"/>
              </a:rPr>
              <a:t>410ns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+mn-ea"/>
              </a:rPr>
              <a:t>束斑尺寸：大束斑</a:t>
            </a:r>
            <a:r>
              <a:rPr lang="en-US" altLang="zh-CN" sz="1200" dirty="0">
                <a:latin typeface="+mn-ea"/>
              </a:rPr>
              <a:t>&gt;</a:t>
            </a:r>
            <a:r>
              <a:rPr lang="el-GR" altLang="zh-CN" sz="1200" dirty="0">
                <a:latin typeface="+mn-ea"/>
              </a:rPr>
              <a:t>ϕ</a:t>
            </a:r>
            <a:r>
              <a:rPr lang="en-US" altLang="zh-CN" sz="1200" dirty="0">
                <a:latin typeface="+mn-ea"/>
              </a:rPr>
              <a:t>100mm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+mn-ea"/>
              </a:rPr>
              <a:t>束流引出阶段单个脉冲束流粒子个数：</a:t>
            </a:r>
            <a:r>
              <a:rPr lang="en-US" altLang="zh-CN" sz="1200" dirty="0">
                <a:latin typeface="+mn-ea"/>
              </a:rPr>
              <a:t>1-10000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2350BD-5DAF-45D1-BF4B-090D956F4177}"/>
              </a:ext>
            </a:extLst>
          </p:cNvPr>
          <p:cNvSpPr txBox="1"/>
          <p:nvPr/>
        </p:nvSpPr>
        <p:spPr>
          <a:xfrm>
            <a:off x="288592" y="5551924"/>
            <a:ext cx="5274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流强探测器测量需求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调试阶段给出单个脉冲内束流粒子个数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高效率，快响应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探测器信号幅度满足：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0.3mip~10000mip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A2F4E1-425A-8AAC-F19E-3BA20C06E121}"/>
              </a:ext>
            </a:extLst>
          </p:cNvPr>
          <p:cNvSpPr txBox="1"/>
          <p:nvPr/>
        </p:nvSpPr>
        <p:spPr>
          <a:xfrm>
            <a:off x="5846568" y="446049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在线实时监测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F9AE91-B388-2EC1-72B5-40C76F04DD35}"/>
              </a:ext>
            </a:extLst>
          </p:cNvPr>
          <p:cNvSpPr txBox="1"/>
          <p:nvPr/>
        </p:nvSpPr>
        <p:spPr>
          <a:xfrm>
            <a:off x="5517424" y="536725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绝对流强测量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7D3479-D74A-E8FA-BC1D-425B61218705}"/>
              </a:ext>
            </a:extLst>
          </p:cNvPr>
          <p:cNvSpPr/>
          <p:nvPr/>
        </p:nvSpPr>
        <p:spPr>
          <a:xfrm>
            <a:off x="4932988" y="3313043"/>
            <a:ext cx="956516" cy="3693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环散射器</a:t>
            </a:r>
          </a:p>
        </p:txBody>
      </p:sp>
    </p:spTree>
    <p:extLst>
      <p:ext uri="{BB962C8B-B14F-4D97-AF65-F5344CB8AC3E}">
        <p14:creationId xmlns:p14="http://schemas.microsoft.com/office/powerpoint/2010/main" val="56768844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>
            <a:extLst>
              <a:ext uri="{FF2B5EF4-FFF2-40B4-BE49-F238E27FC236}">
                <a16:creationId xmlns:a16="http://schemas.microsoft.com/office/drawing/2014/main" id="{620E520C-75AF-ACA1-9F79-4FC91526B892}"/>
              </a:ext>
            </a:extLst>
          </p:cNvPr>
          <p:cNvSpPr/>
          <p:nvPr/>
        </p:nvSpPr>
        <p:spPr>
          <a:xfrm>
            <a:off x="7256421" y="376254"/>
            <a:ext cx="1525979" cy="3431969"/>
          </a:xfrm>
          <a:prstGeom prst="cube">
            <a:avLst>
              <a:gd name="adj" fmla="val 80642"/>
            </a:avLst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立方体 8">
            <a:extLst>
              <a:ext uri="{FF2B5EF4-FFF2-40B4-BE49-F238E27FC236}">
                <a16:creationId xmlns:a16="http://schemas.microsoft.com/office/drawing/2014/main" id="{A09D5FF1-DF76-720A-892B-D939FA240E20}"/>
              </a:ext>
            </a:extLst>
          </p:cNvPr>
          <p:cNvSpPr/>
          <p:nvPr/>
        </p:nvSpPr>
        <p:spPr>
          <a:xfrm>
            <a:off x="7608325" y="376255"/>
            <a:ext cx="1525979" cy="3431969"/>
          </a:xfrm>
          <a:prstGeom prst="cube">
            <a:avLst>
              <a:gd name="adj" fmla="val 80642"/>
            </a:avLst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E764626-1268-30CB-4AC7-B9D139920555}"/>
              </a:ext>
            </a:extLst>
          </p:cNvPr>
          <p:cNvCxnSpPr/>
          <p:nvPr/>
        </p:nvCxnSpPr>
        <p:spPr>
          <a:xfrm flipH="1">
            <a:off x="7168000" y="316882"/>
            <a:ext cx="1270660" cy="12647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F694C75-DD84-7E72-B44E-92E4AC88429A}"/>
              </a:ext>
            </a:extLst>
          </p:cNvPr>
          <p:cNvSpPr txBox="1"/>
          <p:nvPr/>
        </p:nvSpPr>
        <p:spPr>
          <a:xfrm>
            <a:off x="7174875" y="57991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 cm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2E2F75-3CFA-1756-A2DE-669229949363}"/>
              </a:ext>
            </a:extLst>
          </p:cNvPr>
          <p:cNvSpPr txBox="1"/>
          <p:nvPr/>
        </p:nvSpPr>
        <p:spPr>
          <a:xfrm>
            <a:off x="6304180" y="257529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 cm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9F9C3B6-32D9-3F46-FA3D-C07C533F3A9C}"/>
              </a:ext>
            </a:extLst>
          </p:cNvPr>
          <p:cNvCxnSpPr>
            <a:cxnSpLocks/>
          </p:cNvCxnSpPr>
          <p:nvPr/>
        </p:nvCxnSpPr>
        <p:spPr>
          <a:xfrm>
            <a:off x="7150187" y="1640973"/>
            <a:ext cx="6875" cy="21672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E700886-2126-4423-9D21-3E25B56DADC0}"/>
              </a:ext>
            </a:extLst>
          </p:cNvPr>
          <p:cNvSpPr txBox="1"/>
          <p:nvPr/>
        </p:nvSpPr>
        <p:spPr>
          <a:xfrm>
            <a:off x="7056309" y="388658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 cm</a:t>
            </a:r>
            <a:endParaRPr lang="zh-CN" altLang="en-US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60990ED-2C29-A88A-618E-017696DC2859}"/>
              </a:ext>
            </a:extLst>
          </p:cNvPr>
          <p:cNvCxnSpPr>
            <a:cxnSpLocks/>
          </p:cNvCxnSpPr>
          <p:nvPr/>
        </p:nvCxnSpPr>
        <p:spPr>
          <a:xfrm>
            <a:off x="7249875" y="3885418"/>
            <a:ext cx="3010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标题 21">
            <a:extLst>
              <a:ext uri="{FF2B5EF4-FFF2-40B4-BE49-F238E27FC236}">
                <a16:creationId xmlns:a16="http://schemas.microsoft.com/office/drawing/2014/main" id="{614DC8BB-3416-5D66-6EB3-AD0D252C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流强测量探测器设计方案</a:t>
            </a:r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B7156F4F-F32B-C2C3-A9AE-31E954BE2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流强及脉冲时间结构测量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1~1E4 </a:t>
            </a:r>
            <a:r>
              <a:rPr lang="en-US" altLang="zh-CN" dirty="0" err="1">
                <a:solidFill>
                  <a:srgbClr val="FF0000"/>
                </a:solidFill>
              </a:rPr>
              <a:t>ppp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&lt;50ns</a:t>
            </a:r>
          </a:p>
          <a:p>
            <a:r>
              <a:rPr lang="zh-CN" altLang="en-US" dirty="0"/>
              <a:t>两块塑料闪烁体</a:t>
            </a:r>
            <a:endParaRPr lang="en-US" altLang="zh-CN" dirty="0"/>
          </a:p>
          <a:p>
            <a:r>
              <a:rPr lang="en-US" altLang="zh-CN" dirty="0"/>
              <a:t>PMT</a:t>
            </a:r>
            <a:r>
              <a:rPr lang="zh-CN" altLang="en-US" dirty="0"/>
              <a:t>（双端）读出</a:t>
            </a:r>
            <a:endParaRPr lang="en-US" altLang="zh-CN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81FDAEF-2B5E-145F-F947-3B6FE583AF1E}"/>
              </a:ext>
            </a:extLst>
          </p:cNvPr>
          <p:cNvSpPr txBox="1"/>
          <p:nvPr/>
        </p:nvSpPr>
        <p:spPr>
          <a:xfrm>
            <a:off x="10913838" y="2345489"/>
            <a:ext cx="90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protons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箭头: 左 3">
            <a:extLst>
              <a:ext uri="{FF2B5EF4-FFF2-40B4-BE49-F238E27FC236}">
                <a16:creationId xmlns:a16="http://schemas.microsoft.com/office/drawing/2014/main" id="{5CDFA19C-2326-D49E-99E8-5171C8F738AA}"/>
              </a:ext>
            </a:extLst>
          </p:cNvPr>
          <p:cNvSpPr/>
          <p:nvPr/>
        </p:nvSpPr>
        <p:spPr>
          <a:xfrm rot="20905978">
            <a:off x="8152148" y="1730162"/>
            <a:ext cx="3121961" cy="724151"/>
          </a:xfrm>
          <a:prstGeom prst="leftArrow">
            <a:avLst>
              <a:gd name="adj1" fmla="val 40785"/>
              <a:gd name="adj2" fmla="val 30001"/>
            </a:avLst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6C2F010-B702-BF6F-A707-FE1CE6EAE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570684"/>
              </p:ext>
            </p:extLst>
          </p:nvPr>
        </p:nvGraphicFramePr>
        <p:xfrm>
          <a:off x="155944" y="3336897"/>
          <a:ext cx="6755219" cy="33120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391">
                  <a:extLst>
                    <a:ext uri="{9D8B030D-6E8A-4147-A177-3AD203B41FA5}">
                      <a16:colId xmlns:a16="http://schemas.microsoft.com/office/drawing/2014/main" val="89666024"/>
                    </a:ext>
                  </a:extLst>
                </a:gridCol>
                <a:gridCol w="2225749">
                  <a:extLst>
                    <a:ext uri="{9D8B030D-6E8A-4147-A177-3AD203B41FA5}">
                      <a16:colId xmlns:a16="http://schemas.microsoft.com/office/drawing/2014/main" val="2858663652"/>
                    </a:ext>
                  </a:extLst>
                </a:gridCol>
                <a:gridCol w="2211572">
                  <a:extLst>
                    <a:ext uri="{9D8B030D-6E8A-4147-A177-3AD203B41FA5}">
                      <a16:colId xmlns:a16="http://schemas.microsoft.com/office/drawing/2014/main" val="995241280"/>
                    </a:ext>
                  </a:extLst>
                </a:gridCol>
                <a:gridCol w="1885507">
                  <a:extLst>
                    <a:ext uri="{9D8B030D-6E8A-4147-A177-3AD203B41FA5}">
                      <a16:colId xmlns:a16="http://schemas.microsoft.com/office/drawing/2014/main" val="3057362272"/>
                    </a:ext>
                  </a:extLst>
                </a:gridCol>
              </a:tblGrid>
              <a:tr h="409575">
                <a:tc rowSpan="9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600" kern="0" dirty="0">
                          <a:effectLst/>
                        </a:rPr>
                        <a:t>束流测量探测器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探测器设计参数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探测器单元数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5567618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塑闪灵敏区面积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 dirty="0">
                          <a:effectLst/>
                        </a:rPr>
                        <a:t>10cm*10cm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00179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塑闪厚度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1cm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5080125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探测器动态范围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 dirty="0">
                          <a:effectLst/>
                        </a:rPr>
                        <a:t>~10000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9293588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读出电子学参数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电子学读出通道数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altLang="zh-CN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5745699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ADC</a:t>
                      </a:r>
                      <a:r>
                        <a:rPr lang="zh-CN" sz="1800" kern="0">
                          <a:effectLst/>
                        </a:rPr>
                        <a:t>采样率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1GHz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0512137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ADC</a:t>
                      </a:r>
                      <a:r>
                        <a:rPr lang="zh-CN" sz="1800" kern="0">
                          <a:effectLst/>
                        </a:rPr>
                        <a:t>位数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12bit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5722018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带宽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>
                          <a:effectLst/>
                        </a:rPr>
                        <a:t>500MHz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780528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zh-CN" sz="1800" kern="0">
                          <a:effectLst/>
                        </a:rPr>
                        <a:t>动态范围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5730" algn="just">
                        <a:lnSpc>
                          <a:spcPct val="125000"/>
                        </a:lnSpc>
                        <a:spcAft>
                          <a:spcPts val="250"/>
                        </a:spcAft>
                      </a:pPr>
                      <a:r>
                        <a:rPr lang="en-US" sz="1800" kern="0" dirty="0">
                          <a:effectLst/>
                        </a:rPr>
                        <a:t>100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9897503"/>
                  </a:ext>
                </a:extLst>
              </a:tr>
            </a:tbl>
          </a:graphicData>
        </a:graphic>
      </p:graphicFrame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E24FA68-45F0-6E4F-63E0-7B39DA2D8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73" y="4509599"/>
            <a:ext cx="3274627" cy="19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756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B8C1A2-6912-4A40-81BA-064AFF13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多打拿极读出</a:t>
            </a:r>
            <a:r>
              <a:rPr lang="en-US" altLang="zh-CN" dirty="0"/>
              <a:t>PMT</a:t>
            </a:r>
            <a:r>
              <a:rPr lang="zh-CN" altLang="en-US" dirty="0"/>
              <a:t>方案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9E169F-AA04-4506-9185-DBB9BF4B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87" y="1895677"/>
            <a:ext cx="4716350" cy="1871221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709654-6081-4B27-98B9-01210E7647B6}"/>
              </a:ext>
            </a:extLst>
          </p:cNvPr>
          <p:cNvGraphicFramePr>
            <a:graphicFrameLocks noGrp="1"/>
          </p:cNvGraphicFramePr>
          <p:nvPr/>
        </p:nvGraphicFramePr>
        <p:xfrm>
          <a:off x="1174071" y="4114626"/>
          <a:ext cx="9843858" cy="1580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0602">
                  <a:extLst>
                    <a:ext uri="{9D8B030D-6E8A-4147-A177-3AD203B41FA5}">
                      <a16:colId xmlns:a16="http://schemas.microsoft.com/office/drawing/2014/main" val="3626189283"/>
                    </a:ext>
                  </a:extLst>
                </a:gridCol>
                <a:gridCol w="2460602">
                  <a:extLst>
                    <a:ext uri="{9D8B030D-6E8A-4147-A177-3AD203B41FA5}">
                      <a16:colId xmlns:a16="http://schemas.microsoft.com/office/drawing/2014/main" val="46580889"/>
                    </a:ext>
                  </a:extLst>
                </a:gridCol>
                <a:gridCol w="2460602">
                  <a:extLst>
                    <a:ext uri="{9D8B030D-6E8A-4147-A177-3AD203B41FA5}">
                      <a16:colId xmlns:a16="http://schemas.microsoft.com/office/drawing/2014/main" val="507010830"/>
                    </a:ext>
                  </a:extLst>
                </a:gridCol>
                <a:gridCol w="2462052">
                  <a:extLst>
                    <a:ext uri="{9D8B030D-6E8A-4147-A177-3AD203B41FA5}">
                      <a16:colId xmlns:a16="http://schemas.microsoft.com/office/drawing/2014/main" val="2937231010"/>
                    </a:ext>
                  </a:extLst>
                </a:gridCol>
              </a:tblGrid>
              <a:tr h="369222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读出极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增益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动态范围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输出信号幅度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6771905"/>
                  </a:ext>
                </a:extLst>
              </a:tr>
              <a:tr h="40366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阳极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1E6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0.2mip-20mip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0.12pC/ns-12pC/ns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3988178"/>
                  </a:ext>
                </a:extLst>
              </a:tr>
              <a:tr h="40366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打拿极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6.5E4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3.1mip-310mip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0.12pC/ns-12pC/ns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5444244"/>
                  </a:ext>
                </a:extLst>
              </a:tr>
              <a:tr h="40366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打拿极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200mip-20000mip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0.12pC/ns-12pC/ns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3407734"/>
                  </a:ext>
                </a:extLst>
              </a:tr>
            </a:tbl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DD1545C8-957B-1BCE-6AE8-59B62329BA79}"/>
              </a:ext>
            </a:extLst>
          </p:cNvPr>
          <p:cNvGrpSpPr/>
          <p:nvPr/>
        </p:nvGrpSpPr>
        <p:grpSpPr>
          <a:xfrm>
            <a:off x="5014523" y="1325563"/>
            <a:ext cx="7060188" cy="2648490"/>
            <a:chOff x="390525" y="908050"/>
            <a:chExt cx="11410950" cy="45339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B901F7E-F048-9AAD-382D-E3B718E02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908050"/>
              <a:ext cx="11410950" cy="45339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FC21255-BBE0-40F8-1048-FBBC2BD8C7A8}"/>
                </a:ext>
              </a:extLst>
            </p:cNvPr>
            <p:cNvSpPr txBox="1"/>
            <p:nvPr/>
          </p:nvSpPr>
          <p:spPr>
            <a:xfrm>
              <a:off x="4047066" y="2167467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DY10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4BB01CD-B688-EC36-9A18-33C60B77F24E}"/>
                </a:ext>
              </a:extLst>
            </p:cNvPr>
            <p:cNvSpPr txBox="1"/>
            <p:nvPr/>
          </p:nvSpPr>
          <p:spPr>
            <a:xfrm>
              <a:off x="4047066" y="3674703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DY8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AD345FD-882C-1C3E-E3E2-8B17A3635E48}"/>
                </a:ext>
              </a:extLst>
            </p:cNvPr>
            <p:cNvSpPr txBox="1"/>
            <p:nvPr/>
          </p:nvSpPr>
          <p:spPr>
            <a:xfrm>
              <a:off x="4047066" y="4358646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DY5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522369-AAD2-A900-60C6-C937B17D0AA4}"/>
                </a:ext>
              </a:extLst>
            </p:cNvPr>
            <p:cNvSpPr txBox="1"/>
            <p:nvPr/>
          </p:nvSpPr>
          <p:spPr>
            <a:xfrm>
              <a:off x="10092265" y="2074334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DY10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5CC5266-C764-F208-8091-413AA702436D}"/>
                </a:ext>
              </a:extLst>
            </p:cNvPr>
            <p:cNvSpPr txBox="1"/>
            <p:nvPr/>
          </p:nvSpPr>
          <p:spPr>
            <a:xfrm>
              <a:off x="10092265" y="3836675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DY8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8957A37-9CAA-C19F-EFAB-B9088C06E1F4}"/>
                </a:ext>
              </a:extLst>
            </p:cNvPr>
            <p:cNvSpPr txBox="1"/>
            <p:nvPr/>
          </p:nvSpPr>
          <p:spPr>
            <a:xfrm>
              <a:off x="10092265" y="4351342"/>
              <a:ext cx="846667" cy="3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DY5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5ECB156-6E29-DE01-E679-12A00462766F}"/>
              </a:ext>
            </a:extLst>
          </p:cNvPr>
          <p:cNvSpPr txBox="1"/>
          <p:nvPr/>
        </p:nvSpPr>
        <p:spPr>
          <a:xfrm>
            <a:off x="1541619" y="5835422"/>
            <a:ext cx="928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光源发光线性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通过宇宙线能谱和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光源的能谱，可以将光强和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粒子个数对应起来。</a:t>
            </a:r>
          </a:p>
        </p:txBody>
      </p:sp>
    </p:spTree>
    <p:extLst>
      <p:ext uri="{BB962C8B-B14F-4D97-AF65-F5344CB8AC3E}">
        <p14:creationId xmlns:p14="http://schemas.microsoft.com/office/powerpoint/2010/main" val="330474169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6EE97-DB45-4C0E-97A9-CE5A15EA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当前方案的问题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6783980-0116-4F07-9AA0-4D5603FEB938}"/>
              </a:ext>
            </a:extLst>
          </p:cNvPr>
          <p:cNvSpPr/>
          <p:nvPr/>
        </p:nvSpPr>
        <p:spPr>
          <a:xfrm>
            <a:off x="325945" y="1165264"/>
            <a:ext cx="10295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单个脉冲有大量粒子入射时，会在后几个打拿极上产生大量的电荷。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电荷通过分压电路泄放，泄放时间跟耦合电容和分压电阻相关。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当电荷泄放不及时，会导致后面几个打拿极的分压下降，增益降低，前面级数的分压升高，增益升高。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BF5BB75-E43B-4401-AF35-6C317D396D7F}"/>
              </a:ext>
            </a:extLst>
          </p:cNvPr>
          <p:cNvSpPr/>
          <p:nvPr/>
        </p:nvSpPr>
        <p:spPr>
          <a:xfrm>
            <a:off x="219890" y="5522996"/>
            <a:ext cx="1132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为了实现大动态范围，多打拿极读出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的阳极在单个脉冲入射质子束较多时，会有较大电流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(mA)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，普通的基于电阻、电容的分压电路方案难以满足。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DFEEB6-F9FC-65D2-2C99-56D0F0511C32}"/>
              </a:ext>
            </a:extLst>
          </p:cNvPr>
          <p:cNvGrpSpPr/>
          <p:nvPr/>
        </p:nvGrpSpPr>
        <p:grpSpPr>
          <a:xfrm>
            <a:off x="1122954" y="2179983"/>
            <a:ext cx="9612611" cy="3161249"/>
            <a:chOff x="390525" y="1339850"/>
            <a:chExt cx="11410950" cy="45339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79163C9-4DA2-830B-DC7B-E627D583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39850"/>
              <a:ext cx="11410950" cy="453390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0017E0-7B08-7BA4-E978-6E56FF276BA9}"/>
                </a:ext>
              </a:extLst>
            </p:cNvPr>
            <p:cNvGrpSpPr/>
            <p:nvPr/>
          </p:nvGrpSpPr>
          <p:grpSpPr>
            <a:xfrm>
              <a:off x="2093806" y="2013736"/>
              <a:ext cx="1138921" cy="973839"/>
              <a:chOff x="2093806" y="2013736"/>
              <a:chExt cx="1138921" cy="973839"/>
            </a:xfrm>
          </p:grpSpPr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0922D3D2-A395-61BD-CA85-8F139572910B}"/>
                  </a:ext>
                </a:extLst>
              </p:cNvPr>
              <p:cNvSpPr/>
              <p:nvPr/>
            </p:nvSpPr>
            <p:spPr>
              <a:xfrm>
                <a:off x="2093806" y="2111059"/>
                <a:ext cx="131233" cy="11313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CA0DB40-37D0-E4DF-B801-3555FBD8A8E5}"/>
                  </a:ext>
                </a:extLst>
              </p:cNvPr>
              <p:cNvSpPr/>
              <p:nvPr/>
            </p:nvSpPr>
            <p:spPr>
              <a:xfrm>
                <a:off x="2093806" y="2430514"/>
                <a:ext cx="131233" cy="13123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0A3CC7DE-00FF-560A-F263-77267D2F64FF}"/>
                  </a:ext>
                </a:extLst>
              </p:cNvPr>
              <p:cNvSpPr/>
              <p:nvPr/>
            </p:nvSpPr>
            <p:spPr>
              <a:xfrm>
                <a:off x="2093806" y="2768071"/>
                <a:ext cx="131233" cy="13123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6C8A11F-F307-1B74-D855-05D1D5416EDE}"/>
                  </a:ext>
                </a:extLst>
              </p:cNvPr>
              <p:cNvSpPr txBox="1"/>
              <p:nvPr/>
            </p:nvSpPr>
            <p:spPr>
              <a:xfrm>
                <a:off x="2447635" y="2013736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DY5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F5198BF-F171-D90B-84E5-293AC41B6259}"/>
                  </a:ext>
                </a:extLst>
              </p:cNvPr>
              <p:cNvSpPr txBox="1"/>
              <p:nvPr/>
            </p:nvSpPr>
            <p:spPr>
              <a:xfrm>
                <a:off x="2447635" y="2342241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DY8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85B4FFA-FA02-CF1B-2C1A-D9834B2113C7}"/>
                  </a:ext>
                </a:extLst>
              </p:cNvPr>
              <p:cNvSpPr txBox="1"/>
              <p:nvPr/>
            </p:nvSpPr>
            <p:spPr>
              <a:xfrm>
                <a:off x="2447635" y="2679798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DY10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39FAF9D-9AFA-8F21-AC0B-7C39E9D95668}"/>
                </a:ext>
              </a:extLst>
            </p:cNvPr>
            <p:cNvGrpSpPr/>
            <p:nvPr/>
          </p:nvGrpSpPr>
          <p:grpSpPr>
            <a:xfrm>
              <a:off x="7991224" y="2009209"/>
              <a:ext cx="1138921" cy="973839"/>
              <a:chOff x="2093806" y="2013736"/>
              <a:chExt cx="1138921" cy="973839"/>
            </a:xfrm>
          </p:grpSpPr>
          <p:sp>
            <p:nvSpPr>
              <p:cNvPr id="9" name="等腰三角形 8">
                <a:extLst>
                  <a:ext uri="{FF2B5EF4-FFF2-40B4-BE49-F238E27FC236}">
                    <a16:creationId xmlns:a16="http://schemas.microsoft.com/office/drawing/2014/main" id="{B249A031-48D0-1FD9-8D03-27B796AE4B80}"/>
                  </a:ext>
                </a:extLst>
              </p:cNvPr>
              <p:cNvSpPr/>
              <p:nvPr/>
            </p:nvSpPr>
            <p:spPr>
              <a:xfrm>
                <a:off x="2093806" y="2111059"/>
                <a:ext cx="131233" cy="11313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025AEBB-DEFE-4B82-2F9E-6F1631315A6E}"/>
                  </a:ext>
                </a:extLst>
              </p:cNvPr>
              <p:cNvSpPr/>
              <p:nvPr/>
            </p:nvSpPr>
            <p:spPr>
              <a:xfrm>
                <a:off x="2093806" y="2430514"/>
                <a:ext cx="131233" cy="13123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C52CA17E-A981-CE52-E61F-106C2BE084F0}"/>
                  </a:ext>
                </a:extLst>
              </p:cNvPr>
              <p:cNvSpPr/>
              <p:nvPr/>
            </p:nvSpPr>
            <p:spPr>
              <a:xfrm>
                <a:off x="2093806" y="2768071"/>
                <a:ext cx="131233" cy="13123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BCA06B-2035-1726-BFB2-3DE7FB7B8E8A}"/>
                  </a:ext>
                </a:extLst>
              </p:cNvPr>
              <p:cNvSpPr txBox="1"/>
              <p:nvPr/>
            </p:nvSpPr>
            <p:spPr>
              <a:xfrm>
                <a:off x="2447635" y="2013736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DY5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52E929-C6D6-A77A-4427-D1CA7774031A}"/>
                  </a:ext>
                </a:extLst>
              </p:cNvPr>
              <p:cNvSpPr txBox="1"/>
              <p:nvPr/>
            </p:nvSpPr>
            <p:spPr>
              <a:xfrm>
                <a:off x="2447635" y="2342241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DY8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5C08DC7-E89A-CC17-EC30-B74E6F875CC5}"/>
                  </a:ext>
                </a:extLst>
              </p:cNvPr>
              <p:cNvSpPr txBox="1"/>
              <p:nvPr/>
            </p:nvSpPr>
            <p:spPr>
              <a:xfrm>
                <a:off x="2447635" y="2679798"/>
                <a:ext cx="7850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DY10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6011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258F62A-7B44-0280-60C4-440B2A3F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5" y="1020780"/>
            <a:ext cx="7690218" cy="250379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CCCB599-19B8-4DF8-80D8-B1DF24E0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有源器件的分压电路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95356A-65E8-4732-9F0A-6AA31128FF3A}"/>
              </a:ext>
            </a:extLst>
          </p:cNvPr>
          <p:cNvSpPr txBox="1"/>
          <p:nvPr/>
        </p:nvSpPr>
        <p:spPr>
          <a:xfrm>
            <a:off x="2009248" y="3059668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使用晶体管的分压器电路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3C1B73-477E-42C3-855F-967349822FE7}"/>
              </a:ext>
            </a:extLst>
          </p:cNvPr>
          <p:cNvSpPr/>
          <p:nvPr/>
        </p:nvSpPr>
        <p:spPr>
          <a:xfrm>
            <a:off x="521188" y="4159864"/>
            <a:ext cx="73354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在没有粒子入射时，晶体管和电阻回路都具有一定的电流。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当打拿极上堆积电荷时，会使得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极电位升高，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减少的量由打拿极输出的电流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补偿，因此会使得探测器分压回路电流基本上保持不变。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三极管的放大倍数足够大，使得有足够的电流流过晶体管。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晶体管要有好的频率特性。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17C5A8-5763-C34B-50C4-E1909261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013" y="2697311"/>
            <a:ext cx="4250562" cy="33004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A26D060-655A-DBEC-1854-02DF55457227}"/>
              </a:ext>
            </a:extLst>
          </p:cNvPr>
          <p:cNvSpPr txBox="1"/>
          <p:nvPr/>
        </p:nvSpPr>
        <p:spPr>
          <a:xfrm>
            <a:off x="8441402" y="5905960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滨松</a:t>
            </a:r>
            <a:r>
              <a:rPr lang="en-US" altLang="zh-CN" dirty="0"/>
              <a:t>PMT</a:t>
            </a:r>
            <a:r>
              <a:rPr lang="zh-CN" altLang="en-US" dirty="0"/>
              <a:t>手册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39374B-154A-BCC7-C82F-C17C0ADFD09C}"/>
              </a:ext>
            </a:extLst>
          </p:cNvPr>
          <p:cNvSpPr/>
          <p:nvPr/>
        </p:nvSpPr>
        <p:spPr>
          <a:xfrm>
            <a:off x="1667935" y="6176524"/>
            <a:ext cx="6571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优化过后的分压电路能稳定工作在阳极电流高达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量级。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4328104-32B0-AFDA-FD19-043C1A96C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985" y="433567"/>
            <a:ext cx="1579817" cy="2113261"/>
          </a:xfrm>
          <a:prstGeom prst="rect">
            <a:avLst/>
          </a:prstGeom>
        </p:spPr>
      </p:pic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ECB90E5E-115D-BDEE-C444-3794E5B2C708}"/>
              </a:ext>
            </a:extLst>
          </p:cNvPr>
          <p:cNvSpPr/>
          <p:nvPr/>
        </p:nvSpPr>
        <p:spPr>
          <a:xfrm>
            <a:off x="7194698" y="426097"/>
            <a:ext cx="3382392" cy="2146982"/>
          </a:xfrm>
          <a:prstGeom prst="wedgeRectCallout">
            <a:avLst>
              <a:gd name="adj1" fmla="val -94810"/>
              <a:gd name="adj2" fmla="val 27504"/>
            </a:avLst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0212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DDB19-4B41-41C6-8FDA-10E526DD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闪烁体辐照测试实验（</a:t>
            </a:r>
            <a:r>
              <a:rPr lang="en-US" altLang="zh-CN" dirty="0"/>
              <a:t>BC408</a:t>
            </a:r>
            <a:r>
              <a:rPr lang="zh-CN" altLang="en-US" dirty="0"/>
              <a:t>）</a:t>
            </a:r>
          </a:p>
        </p:txBody>
      </p:sp>
      <p:pic>
        <p:nvPicPr>
          <p:cNvPr id="6" name="图片 5" descr="C6C8C712-9903-4815-974C-685FE9536E46_1_105_c">
            <a:extLst>
              <a:ext uri="{FF2B5EF4-FFF2-40B4-BE49-F238E27FC236}">
                <a16:creationId xmlns:a16="http://schemas.microsoft.com/office/drawing/2014/main" id="{6E69AF3D-7D20-42A6-A339-48D5DB698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5" b="39725"/>
          <a:stretch/>
        </p:blipFill>
        <p:spPr>
          <a:xfrm>
            <a:off x="1011933" y="1211698"/>
            <a:ext cx="10011041" cy="306387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DE0B32-AAFF-496C-8687-0743BB041FBC}"/>
              </a:ext>
            </a:extLst>
          </p:cNvPr>
          <p:cNvSpPr txBox="1"/>
          <p:nvPr/>
        </p:nvSpPr>
        <p:spPr>
          <a:xfrm>
            <a:off x="1443440" y="1528781"/>
            <a:ext cx="1402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Plastic1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en-US" altLang="zh-CN" sz="16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hrs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01924C-CAEC-4087-831E-174C988BEA95}"/>
              </a:ext>
            </a:extLst>
          </p:cNvPr>
          <p:cNvSpPr txBox="1"/>
          <p:nvPr/>
        </p:nvSpPr>
        <p:spPr>
          <a:xfrm>
            <a:off x="3201633" y="1528780"/>
            <a:ext cx="128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Plastic2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en-US" altLang="zh-CN" sz="16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hrs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34E614-AD10-4BCE-858D-EF6B669D9228}"/>
              </a:ext>
            </a:extLst>
          </p:cNvPr>
          <p:cNvSpPr txBox="1"/>
          <p:nvPr/>
        </p:nvSpPr>
        <p:spPr>
          <a:xfrm>
            <a:off x="4770316" y="1528781"/>
            <a:ext cx="128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Plastic3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en-US" altLang="zh-CN" sz="16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hrs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0FC41C-7B50-4333-B72D-77CCD52B3583}"/>
              </a:ext>
            </a:extLst>
          </p:cNvPr>
          <p:cNvSpPr txBox="1"/>
          <p:nvPr/>
        </p:nvSpPr>
        <p:spPr>
          <a:xfrm>
            <a:off x="6204042" y="1528781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Plastic4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 mins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EC20F40-F6FB-4B8C-B27C-6CBA1BF8D987}"/>
              </a:ext>
            </a:extLst>
          </p:cNvPr>
          <p:cNvSpPr txBox="1"/>
          <p:nvPr/>
        </p:nvSpPr>
        <p:spPr>
          <a:xfrm>
            <a:off x="7772725" y="1528781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Plastic5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 mins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BFF08A-6A90-4AB5-A519-0FF42444BB77}"/>
              </a:ext>
            </a:extLst>
          </p:cNvPr>
          <p:cNvSpPr txBox="1"/>
          <p:nvPr/>
        </p:nvSpPr>
        <p:spPr>
          <a:xfrm>
            <a:off x="9494992" y="1528781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Plastic6</a:t>
            </a:r>
          </a:p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辐照：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mins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06E9D1-C21F-4EB3-AAC9-1873636AD804}"/>
              </a:ext>
            </a:extLst>
          </p:cNvPr>
          <p:cNvSpPr txBox="1"/>
          <p:nvPr/>
        </p:nvSpPr>
        <p:spPr>
          <a:xfrm>
            <a:off x="3621604" y="3906245"/>
            <a:ext cx="673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塑闪尺寸：</a:t>
            </a:r>
            <a:r>
              <a:rPr lang="en-US" altLang="zh-CN" dirty="0"/>
              <a:t>45 mm *45 mm*10 mm 		</a:t>
            </a:r>
            <a:r>
              <a:rPr lang="zh-CN" altLang="en-US" dirty="0"/>
              <a:t>密度：</a:t>
            </a:r>
            <a:r>
              <a:rPr lang="en-US" altLang="zh-CN" dirty="0"/>
              <a:t>1.023 g/cm3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BE322F9-9E59-4178-9982-B2B6D938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3" y="4326352"/>
            <a:ext cx="10011041" cy="2321846"/>
          </a:xfrm>
          <a:prstGeom prst="rect">
            <a:avLst/>
          </a:prstGeom>
        </p:spPr>
      </p:pic>
      <p:sp>
        <p:nvSpPr>
          <p:cNvPr id="4" name="对话气泡: 矩形 3">
            <a:extLst>
              <a:ext uri="{FF2B5EF4-FFF2-40B4-BE49-F238E27FC236}">
                <a16:creationId xmlns:a16="http://schemas.microsoft.com/office/drawing/2014/main" id="{AB90CEA6-426A-37B3-9B9B-CA352B8F474C}"/>
              </a:ext>
            </a:extLst>
          </p:cNvPr>
          <p:cNvSpPr/>
          <p:nvPr/>
        </p:nvSpPr>
        <p:spPr>
          <a:xfrm>
            <a:off x="8640018" y="261985"/>
            <a:ext cx="2304410" cy="1063578"/>
          </a:xfrm>
          <a:prstGeom prst="wedgeRectCallout">
            <a:avLst>
              <a:gd name="adj1" fmla="val 8282"/>
              <a:gd name="adj2" fmla="val 151202"/>
            </a:avLst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按照引出区域</a:t>
            </a:r>
            <a:r>
              <a:rPr lang="en-US" altLang="zh-CN" dirty="0">
                <a:solidFill>
                  <a:srgbClr val="FF0000"/>
                </a:solidFill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</a:rPr>
              <a:t>8</a:t>
            </a:r>
            <a:r>
              <a:rPr lang="en-US" altLang="zh-CN" dirty="0">
                <a:solidFill>
                  <a:srgbClr val="FF0000"/>
                </a:solidFill>
              </a:rPr>
              <a:t>/s</a:t>
            </a:r>
            <a:r>
              <a:rPr lang="zh-CN" altLang="en-US" dirty="0">
                <a:solidFill>
                  <a:srgbClr val="FF0000"/>
                </a:solidFill>
              </a:rPr>
              <a:t>质子计算，相当于连续不停打一天</a:t>
            </a:r>
          </a:p>
        </p:txBody>
      </p:sp>
    </p:spTree>
    <p:extLst>
      <p:ext uri="{BB962C8B-B14F-4D97-AF65-F5344CB8AC3E}">
        <p14:creationId xmlns:p14="http://schemas.microsoft.com/office/powerpoint/2010/main" val="75219234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5" descr="图表, 直方图&#10;&#10;描述已自动生成">
            <a:extLst>
              <a:ext uri="{FF2B5EF4-FFF2-40B4-BE49-F238E27FC236}">
                <a16:creationId xmlns:a16="http://schemas.microsoft.com/office/drawing/2014/main" id="{88AC776E-7769-1999-9731-3AECEA65E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465263"/>
            <a:ext cx="7399338" cy="4289425"/>
          </a:xfrm>
        </p:spPr>
      </p:pic>
      <p:pic>
        <p:nvPicPr>
          <p:cNvPr id="6" name="图片 5" descr="25CC9A3F-3B29-4CCA-96A3-0DFF2704302F_1_105_c">
            <a:extLst>
              <a:ext uri="{FF2B5EF4-FFF2-40B4-BE49-F238E27FC236}">
                <a16:creationId xmlns:a16="http://schemas.microsoft.com/office/drawing/2014/main" id="{54DB583B-3E34-86B4-A895-C69C5EB1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1" t="34417" r="28978" b="23940"/>
          <a:stretch/>
        </p:blipFill>
        <p:spPr>
          <a:xfrm>
            <a:off x="7694613" y="1465263"/>
            <a:ext cx="1308100" cy="17399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560DF1-9044-B123-2572-67314144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088" y="1465263"/>
            <a:ext cx="2879725" cy="1739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4A7681-2C7D-32CF-0E53-93D0A6766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613" y="3284538"/>
            <a:ext cx="4267200" cy="24701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849BC10-0D87-44B3-95F1-6FB72A2F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zh-CN" altLang="en-US" dirty="0"/>
              <a:t>辐照前后的性能变化</a:t>
            </a:r>
          </a:p>
        </p:txBody>
      </p:sp>
    </p:spTree>
    <p:extLst>
      <p:ext uri="{BB962C8B-B14F-4D97-AF65-F5344CB8AC3E}">
        <p14:creationId xmlns:p14="http://schemas.microsoft.com/office/powerpoint/2010/main" val="40719627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2F03D48-68F7-2323-7091-D61349A09C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320560"/>
              </p:ext>
            </p:extLst>
          </p:nvPr>
        </p:nvGraphicFramePr>
        <p:xfrm>
          <a:off x="121086" y="2962893"/>
          <a:ext cx="6588473" cy="167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0678E911-4CEF-FDFF-C2D8-5693E2D2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探测器系统需求</a:t>
            </a:r>
          </a:p>
        </p:txBody>
      </p:sp>
    </p:spTree>
    <p:extLst>
      <p:ext uri="{BB962C8B-B14F-4D97-AF65-F5344CB8AC3E}">
        <p14:creationId xmlns:p14="http://schemas.microsoft.com/office/powerpoint/2010/main" val="234994494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959966-95BB-14F0-453B-1D88A64C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目前状态和未来计划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08CD7E-7DAF-E476-5CE4-54338A461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希望所有任务在</a:t>
            </a: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月前完成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大面积塑闪采购加工</a:t>
            </a:r>
            <a:r>
              <a:rPr lang="en-US" altLang="zh-CN" dirty="0"/>
              <a:t>+</a:t>
            </a:r>
            <a:r>
              <a:rPr lang="zh-CN" altLang="en-US" dirty="0"/>
              <a:t>光导（</a:t>
            </a:r>
            <a:r>
              <a:rPr lang="en-US" altLang="zh-CN" dirty="0"/>
              <a:t>2023/6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 err="1"/>
              <a:t>PMT+Base</a:t>
            </a:r>
            <a:r>
              <a:rPr lang="zh-CN" altLang="en-US" dirty="0"/>
              <a:t>电路设计（</a:t>
            </a:r>
            <a:r>
              <a:rPr lang="en-US" altLang="zh-CN" dirty="0"/>
              <a:t>2023/6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探测器测试</a:t>
            </a:r>
            <a:r>
              <a:rPr lang="en-US" altLang="zh-CN" dirty="0"/>
              <a:t>@</a:t>
            </a:r>
            <a:r>
              <a:rPr lang="zh-CN" altLang="en-US" dirty="0"/>
              <a:t>伴生质子束线（</a:t>
            </a:r>
            <a:r>
              <a:rPr lang="en-US" altLang="zh-CN" dirty="0"/>
              <a:t>2023/12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探测器调试（</a:t>
            </a:r>
            <a:r>
              <a:rPr lang="en-US" altLang="zh-CN" dirty="0"/>
              <a:t>2024/6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液闪探测器升级方案（</a:t>
            </a:r>
            <a:r>
              <a:rPr lang="en-US" altLang="zh-CN" dirty="0"/>
              <a:t>2026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3522852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3830A5F-0C99-F304-67D6-4049EDC90038}"/>
              </a:ext>
            </a:extLst>
          </p:cNvPr>
          <p:cNvSpPr/>
          <p:nvPr/>
        </p:nvSpPr>
        <p:spPr>
          <a:xfrm>
            <a:off x="3926179" y="2967335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在线监测方案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8DB939-F4CA-523D-8404-DF0579910418}"/>
              </a:ext>
            </a:extLst>
          </p:cNvPr>
          <p:cNvSpPr/>
          <p:nvPr/>
        </p:nvSpPr>
        <p:spPr>
          <a:xfrm>
            <a:off x="2915492" y="3700377"/>
            <a:ext cx="6361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Online beam monitor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ED18-FDF0-4149-A107-2DF30F58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5" y="1204454"/>
            <a:ext cx="10668000" cy="1135063"/>
          </a:xfrm>
        </p:spPr>
        <p:txBody>
          <a:bodyPr/>
          <a:lstStyle/>
          <a:p>
            <a:r>
              <a:rPr lang="zh-CN" altLang="en-US" dirty="0"/>
              <a:t>碳化硅束流流强测量系统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23F29-58FE-5044-829E-71D71818662B}"/>
              </a:ext>
            </a:extLst>
          </p:cNvPr>
          <p:cNvSpPr txBox="1"/>
          <p:nvPr/>
        </p:nvSpPr>
        <p:spPr>
          <a:xfrm>
            <a:off x="3603393" y="3867355"/>
            <a:ext cx="5167628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zh-CN" altLang="en-US" sz="2400" dirty="0">
                <a:latin typeface="Optima" panose="02000503060000020004" pitchFamily="2" charset="0"/>
              </a:rPr>
              <a:t>史欣</a:t>
            </a:r>
            <a:endParaRPr lang="en-US" altLang="zh-CN" sz="2400" dirty="0">
              <a:latin typeface="Optima" panose="02000503060000020004" pitchFamily="2" charset="0"/>
            </a:endParaRPr>
          </a:p>
          <a:p>
            <a:pPr algn="ctr">
              <a:spcBef>
                <a:spcPts val="1000"/>
              </a:spcBef>
            </a:pPr>
            <a:r>
              <a:rPr lang="zh-CN" altLang="en-US" sz="2400" dirty="0">
                <a:latin typeface="Optima" panose="02000503060000020004" pitchFamily="2" charset="0"/>
              </a:rPr>
              <a:t>代表</a:t>
            </a:r>
            <a:r>
              <a:rPr lang="en-US" altLang="zh-CN" sz="2400" dirty="0">
                <a:latin typeface="Optima" panose="02000503060000020004" pitchFamily="2" charset="0"/>
              </a:rPr>
              <a:t>SiC</a:t>
            </a:r>
            <a:r>
              <a:rPr lang="zh-CN" altLang="en-US" sz="2400" dirty="0">
                <a:latin typeface="Optima" panose="02000503060000020004" pitchFamily="2" charset="0"/>
              </a:rPr>
              <a:t> 束流测量（</a:t>
            </a:r>
            <a:r>
              <a:rPr lang="en-US" altLang="zh-CN" sz="2400" dirty="0">
                <a:latin typeface="Optima" panose="02000503060000020004" pitchFamily="2" charset="0"/>
              </a:rPr>
              <a:t>BMOS)</a:t>
            </a:r>
            <a:r>
              <a:rPr lang="zh-CN" altLang="en-US" sz="2400" dirty="0">
                <a:latin typeface="Optima" panose="02000503060000020004" pitchFamily="2" charset="0"/>
              </a:rPr>
              <a:t>团队  </a:t>
            </a:r>
            <a:endParaRPr lang="en-US" sz="2400" dirty="0">
              <a:latin typeface="Optima" panose="0200050306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6ABD6-7567-2C44-AFB1-74777530CEBD}"/>
              </a:ext>
            </a:extLst>
          </p:cNvPr>
          <p:cNvSpPr txBox="1"/>
          <p:nvPr/>
        </p:nvSpPr>
        <p:spPr>
          <a:xfrm>
            <a:off x="4589811" y="5271242"/>
            <a:ext cx="301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2000" dirty="0">
                <a:latin typeface="Optima" panose="02000503060000020004" pitchFamily="2" charset="0"/>
              </a:rPr>
              <a:t>2022</a:t>
            </a:r>
            <a:r>
              <a:rPr lang="zh-CN" altLang="en-US" sz="2000" dirty="0">
                <a:latin typeface="Optima" panose="02000503060000020004" pitchFamily="2" charset="0"/>
              </a:rPr>
              <a:t>年</a:t>
            </a:r>
            <a:r>
              <a:rPr lang="en-US" altLang="zh-CN" sz="2000" dirty="0">
                <a:latin typeface="Optima" panose="02000503060000020004" pitchFamily="2" charset="0"/>
              </a:rPr>
              <a:t>12</a:t>
            </a:r>
            <a:r>
              <a:rPr lang="zh-CN" altLang="en-US" sz="2000" dirty="0">
                <a:latin typeface="Optima" panose="02000503060000020004" pitchFamily="2" charset="0"/>
              </a:rPr>
              <a:t>月</a:t>
            </a:r>
            <a:r>
              <a:rPr lang="en-US" altLang="zh-CN" sz="2000" dirty="0">
                <a:latin typeface="Optima" panose="02000503060000020004" pitchFamily="2" charset="0"/>
              </a:rPr>
              <a:t>2</a:t>
            </a:r>
            <a:r>
              <a:rPr lang="en-US" altLang="zh-CN" sz="2000">
                <a:latin typeface="Optima" panose="02000503060000020004" pitchFamily="2" charset="0"/>
              </a:rPr>
              <a:t>8</a:t>
            </a:r>
            <a:r>
              <a:rPr lang="zh-CN" altLang="en-US" sz="2000" dirty="0">
                <a:latin typeface="Optima" panose="02000503060000020004" pitchFamily="2" charset="0"/>
              </a:rPr>
              <a:t>日</a:t>
            </a:r>
            <a:endParaRPr lang="en-US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75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E9F177-0E88-4F25-A516-32A8900C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质子束流强测量需求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457AA1-190B-4B36-BB87-5C12CD7D267F}"/>
              </a:ext>
            </a:extLst>
          </p:cNvPr>
          <p:cNvSpPr txBox="1"/>
          <p:nvPr/>
        </p:nvSpPr>
        <p:spPr>
          <a:xfrm>
            <a:off x="149433" y="1456586"/>
            <a:ext cx="52749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+mn-ea"/>
              </a:rPr>
              <a:t>高能质子束线引出参数</a:t>
            </a:r>
            <a:endParaRPr lang="en-US" altLang="zh-CN" sz="2400" b="1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质子能量：</a:t>
            </a:r>
            <a:r>
              <a:rPr lang="en-US" altLang="zh-CN" dirty="0">
                <a:latin typeface="+mn-ea"/>
              </a:rPr>
              <a:t>0.8~1.6 GeV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束流脉冲宽度：</a:t>
            </a:r>
            <a:r>
              <a:rPr lang="en-US" altLang="zh-CN" dirty="0">
                <a:latin typeface="+mn-ea"/>
              </a:rPr>
              <a:t>80ns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脉冲重复频率：</a:t>
            </a:r>
            <a:r>
              <a:rPr lang="en-US" altLang="zh-CN" dirty="0">
                <a:latin typeface="+mn-ea"/>
              </a:rPr>
              <a:t>410ns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束斑尺寸：大束斑</a:t>
            </a:r>
            <a:r>
              <a:rPr lang="en-US" altLang="zh-CN" dirty="0">
                <a:latin typeface="+mn-ea"/>
              </a:rPr>
              <a:t>&gt;</a:t>
            </a:r>
            <a:r>
              <a:rPr lang="el-GR" altLang="zh-CN" dirty="0">
                <a:latin typeface="+mn-ea"/>
              </a:rPr>
              <a:t>ϕ</a:t>
            </a:r>
            <a:r>
              <a:rPr lang="en-US" altLang="zh-CN" dirty="0">
                <a:latin typeface="+mn-ea"/>
              </a:rPr>
              <a:t>100mm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束流引出阶段单个脉冲束流粒子个数：</a:t>
            </a:r>
            <a:r>
              <a:rPr lang="en-US" altLang="zh-CN" dirty="0">
                <a:latin typeface="+mn-ea"/>
              </a:rPr>
              <a:t>1-10000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1092839-F3F1-4178-B49F-BE4E588AD689}"/>
              </a:ext>
            </a:extLst>
          </p:cNvPr>
          <p:cNvSpPr txBox="1"/>
          <p:nvPr/>
        </p:nvSpPr>
        <p:spPr>
          <a:xfrm>
            <a:off x="254436" y="4805291"/>
            <a:ext cx="52749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</a:rPr>
              <a:t>脉冲束，无法进行计数测量，通过重建沉积能量，反推出计数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</a:rPr>
              <a:t>重复频率快，难以采用电荷积分读出，采用电流前放，通过波形采样进行读出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</a:rPr>
              <a:t>要达到约</a:t>
            </a:r>
            <a:r>
              <a:rPr lang="en-US" altLang="zh-CN" sz="2000" b="1" dirty="0">
                <a:solidFill>
                  <a:srgbClr val="C00000"/>
                </a:solidFill>
              </a:rPr>
              <a:t>30000</a:t>
            </a:r>
            <a:r>
              <a:rPr lang="zh-CN" altLang="en-US" sz="2000" b="1" dirty="0">
                <a:solidFill>
                  <a:srgbClr val="C00000"/>
                </a:solidFill>
              </a:rPr>
              <a:t>倍的动态范围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5AA5C3-B86B-42CB-9669-829CF02BFA50}"/>
              </a:ext>
            </a:extLst>
          </p:cNvPr>
          <p:cNvSpPr txBox="1"/>
          <p:nvPr/>
        </p:nvSpPr>
        <p:spPr>
          <a:xfrm>
            <a:off x="149433" y="3391317"/>
            <a:ext cx="52749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+mn-ea"/>
              </a:rPr>
              <a:t>流强探测器测量需求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调试阶段给出单个脉冲内束流粒子个数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高效率，快响应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+mn-ea"/>
              </a:rPr>
              <a:t>探测器信号幅度满足：</a:t>
            </a:r>
            <a:r>
              <a:rPr lang="en-US" altLang="zh-CN" dirty="0">
                <a:latin typeface="+mn-ea"/>
              </a:rPr>
              <a:t>0.3mip~10000mip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EE6C683-B277-4468-B008-8ED76B013EE7}"/>
              </a:ext>
            </a:extLst>
          </p:cNvPr>
          <p:cNvCxnSpPr>
            <a:cxnSpLocks/>
          </p:cNvCxnSpPr>
          <p:nvPr/>
        </p:nvCxnSpPr>
        <p:spPr>
          <a:xfrm>
            <a:off x="5934075" y="2370734"/>
            <a:ext cx="579610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819789-17BC-45CB-B763-D573D8DB9044}"/>
              </a:ext>
            </a:extLst>
          </p:cNvPr>
          <p:cNvGrpSpPr/>
          <p:nvPr/>
        </p:nvGrpSpPr>
        <p:grpSpPr>
          <a:xfrm>
            <a:off x="6539345" y="1952625"/>
            <a:ext cx="428625" cy="418109"/>
            <a:chOff x="6539345" y="1952625"/>
            <a:chExt cx="428625" cy="418109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AACCEC6-A9C4-4E04-A010-E3FCB5783725}"/>
                </a:ext>
              </a:extLst>
            </p:cNvPr>
            <p:cNvCxnSpPr>
              <a:cxnSpLocks/>
            </p:cNvCxnSpPr>
            <p:nvPr/>
          </p:nvCxnSpPr>
          <p:spPr>
            <a:xfrm>
              <a:off x="65393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9B1CBD1-F7C7-43E0-AB54-14DE5C6886C5}"/>
                </a:ext>
              </a:extLst>
            </p:cNvPr>
            <p:cNvCxnSpPr>
              <a:cxnSpLocks/>
            </p:cNvCxnSpPr>
            <p:nvPr/>
          </p:nvCxnSpPr>
          <p:spPr>
            <a:xfrm>
              <a:off x="6710795" y="1952625"/>
              <a:ext cx="0" cy="4181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F552CD7-DC0A-42E2-8D3D-A4C2E4EBBC92}"/>
                </a:ext>
              </a:extLst>
            </p:cNvPr>
            <p:cNvCxnSpPr>
              <a:cxnSpLocks/>
            </p:cNvCxnSpPr>
            <p:nvPr/>
          </p:nvCxnSpPr>
          <p:spPr>
            <a:xfrm>
              <a:off x="68822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4423F00-476E-49CB-ABA4-DFD39CBAECD9}"/>
                </a:ext>
              </a:extLst>
            </p:cNvPr>
            <p:cNvCxnSpPr>
              <a:cxnSpLocks/>
            </p:cNvCxnSpPr>
            <p:nvPr/>
          </p:nvCxnSpPr>
          <p:spPr>
            <a:xfrm>
              <a:off x="6967970" y="2161679"/>
              <a:ext cx="0" cy="2090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D288599-4A86-4A98-8897-70B37C820BD4}"/>
                </a:ext>
              </a:extLst>
            </p:cNvPr>
            <p:cNvCxnSpPr>
              <a:cxnSpLocks/>
            </p:cNvCxnSpPr>
            <p:nvPr/>
          </p:nvCxnSpPr>
          <p:spPr>
            <a:xfrm>
              <a:off x="662507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6FB13DA-4FFF-4607-81BA-FE2F88A1E8C2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2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33B43A5-E9BC-463F-BD00-DAA2A4DE451D}"/>
              </a:ext>
            </a:extLst>
          </p:cNvPr>
          <p:cNvGrpSpPr/>
          <p:nvPr/>
        </p:nvGrpSpPr>
        <p:grpSpPr>
          <a:xfrm>
            <a:off x="8487881" y="1952625"/>
            <a:ext cx="428625" cy="418109"/>
            <a:chOff x="6539345" y="1952625"/>
            <a:chExt cx="428625" cy="418109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1A051E67-2570-47B0-A784-240DB8B505B1}"/>
                </a:ext>
              </a:extLst>
            </p:cNvPr>
            <p:cNvCxnSpPr>
              <a:cxnSpLocks/>
            </p:cNvCxnSpPr>
            <p:nvPr/>
          </p:nvCxnSpPr>
          <p:spPr>
            <a:xfrm>
              <a:off x="65393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EAE18F7F-F1B8-4654-91CF-96FAC5993181}"/>
                </a:ext>
              </a:extLst>
            </p:cNvPr>
            <p:cNvCxnSpPr>
              <a:cxnSpLocks/>
            </p:cNvCxnSpPr>
            <p:nvPr/>
          </p:nvCxnSpPr>
          <p:spPr>
            <a:xfrm>
              <a:off x="6710795" y="1952625"/>
              <a:ext cx="0" cy="4181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B6805882-B994-4DD8-B09F-0FE6DCA0D868}"/>
                </a:ext>
              </a:extLst>
            </p:cNvPr>
            <p:cNvCxnSpPr>
              <a:cxnSpLocks/>
            </p:cNvCxnSpPr>
            <p:nvPr/>
          </p:nvCxnSpPr>
          <p:spPr>
            <a:xfrm>
              <a:off x="68822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8528CD3E-F45F-48DE-9933-BAB73414C818}"/>
                </a:ext>
              </a:extLst>
            </p:cNvPr>
            <p:cNvCxnSpPr>
              <a:cxnSpLocks/>
            </p:cNvCxnSpPr>
            <p:nvPr/>
          </p:nvCxnSpPr>
          <p:spPr>
            <a:xfrm>
              <a:off x="6967970" y="2161679"/>
              <a:ext cx="0" cy="2090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7D11CDC7-2010-4648-AF4F-6D59FEE1391C}"/>
                </a:ext>
              </a:extLst>
            </p:cNvPr>
            <p:cNvCxnSpPr>
              <a:cxnSpLocks/>
            </p:cNvCxnSpPr>
            <p:nvPr/>
          </p:nvCxnSpPr>
          <p:spPr>
            <a:xfrm>
              <a:off x="662507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DB837E35-7AEC-45DF-BDA1-19917E822EDF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2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7B368F9-F302-4105-B0C6-9FDC5D3BDF05}"/>
              </a:ext>
            </a:extLst>
          </p:cNvPr>
          <p:cNvGrpSpPr/>
          <p:nvPr/>
        </p:nvGrpSpPr>
        <p:grpSpPr>
          <a:xfrm>
            <a:off x="10436417" y="1952625"/>
            <a:ext cx="428625" cy="418109"/>
            <a:chOff x="6539345" y="1952625"/>
            <a:chExt cx="428625" cy="418109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7AEA17D-569E-4157-A295-2BCB42125DF9}"/>
                </a:ext>
              </a:extLst>
            </p:cNvPr>
            <p:cNvCxnSpPr>
              <a:cxnSpLocks/>
            </p:cNvCxnSpPr>
            <p:nvPr/>
          </p:nvCxnSpPr>
          <p:spPr>
            <a:xfrm>
              <a:off x="65393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F5FB77D-767B-45DF-9F0B-841710EFDB36}"/>
                </a:ext>
              </a:extLst>
            </p:cNvPr>
            <p:cNvCxnSpPr>
              <a:cxnSpLocks/>
            </p:cNvCxnSpPr>
            <p:nvPr/>
          </p:nvCxnSpPr>
          <p:spPr>
            <a:xfrm>
              <a:off x="6710795" y="1952625"/>
              <a:ext cx="0" cy="4181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1456D260-0587-4DB5-AC49-EE230944ED8E}"/>
                </a:ext>
              </a:extLst>
            </p:cNvPr>
            <p:cNvCxnSpPr>
              <a:cxnSpLocks/>
            </p:cNvCxnSpPr>
            <p:nvPr/>
          </p:nvCxnSpPr>
          <p:spPr>
            <a:xfrm>
              <a:off x="6882245" y="2105025"/>
              <a:ext cx="0" cy="265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A379F40-DF6E-4104-9490-96D4D169AA58}"/>
                </a:ext>
              </a:extLst>
            </p:cNvPr>
            <p:cNvCxnSpPr>
              <a:cxnSpLocks/>
            </p:cNvCxnSpPr>
            <p:nvPr/>
          </p:nvCxnSpPr>
          <p:spPr>
            <a:xfrm>
              <a:off x="6967970" y="2161679"/>
              <a:ext cx="0" cy="2090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6B077523-DCE6-4D64-A092-D47405AFC05A}"/>
                </a:ext>
              </a:extLst>
            </p:cNvPr>
            <p:cNvCxnSpPr>
              <a:cxnSpLocks/>
            </p:cNvCxnSpPr>
            <p:nvPr/>
          </p:nvCxnSpPr>
          <p:spPr>
            <a:xfrm>
              <a:off x="662507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A23B315-F589-4286-9A59-C718A6188108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20" y="2019300"/>
              <a:ext cx="0" cy="3514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616428A2-9610-436B-A7BF-8251FDE47B8A}"/>
              </a:ext>
            </a:extLst>
          </p:cNvPr>
          <p:cNvCxnSpPr>
            <a:cxnSpLocks/>
          </p:cNvCxnSpPr>
          <p:nvPr/>
        </p:nvCxnSpPr>
        <p:spPr>
          <a:xfrm>
            <a:off x="8890650" y="2450289"/>
            <a:ext cx="197439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A75C3F0D-EACB-44D8-88C1-168F645DBC60}"/>
              </a:ext>
            </a:extLst>
          </p:cNvPr>
          <p:cNvSpPr txBox="1"/>
          <p:nvPr/>
        </p:nvSpPr>
        <p:spPr>
          <a:xfrm>
            <a:off x="9349208" y="2448307"/>
            <a:ext cx="105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227860FA-D49F-46A6-A28D-EA21C18CB35D}"/>
              </a:ext>
            </a:extLst>
          </p:cNvPr>
          <p:cNvCxnSpPr>
            <a:cxnSpLocks/>
            <a:stCxn id="2059" idx="3"/>
          </p:cNvCxnSpPr>
          <p:nvPr/>
        </p:nvCxnSpPr>
        <p:spPr>
          <a:xfrm flipH="1">
            <a:off x="7277102" y="2379916"/>
            <a:ext cx="1143532" cy="1049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B61445CE-CF15-4457-A7A0-2FB01BCB1858}"/>
              </a:ext>
            </a:extLst>
          </p:cNvPr>
          <p:cNvCxnSpPr>
            <a:cxnSpLocks/>
            <a:stCxn id="2059" idx="5"/>
          </p:cNvCxnSpPr>
          <p:nvPr/>
        </p:nvCxnSpPr>
        <p:spPr>
          <a:xfrm>
            <a:off x="8923774" y="2379916"/>
            <a:ext cx="1143532" cy="1049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BF383015-2869-4F71-AD3A-8A6E7E700672}"/>
              </a:ext>
            </a:extLst>
          </p:cNvPr>
          <p:cNvCxnSpPr>
            <a:cxnSpLocks/>
          </p:cNvCxnSpPr>
          <p:nvPr/>
        </p:nvCxnSpPr>
        <p:spPr>
          <a:xfrm>
            <a:off x="5847003" y="4806958"/>
            <a:ext cx="579610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图片 2054">
            <a:extLst>
              <a:ext uri="{FF2B5EF4-FFF2-40B4-BE49-F238E27FC236}">
                <a16:creationId xmlns:a16="http://schemas.microsoft.com/office/drawing/2014/main" id="{DF3A8274-3DA6-4ED0-AE83-DB381B26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10" y="4348767"/>
            <a:ext cx="320388" cy="456524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768E791B-06F3-4501-984D-D8B6E4F8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993" y="3988214"/>
            <a:ext cx="573424" cy="817077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A30760DF-A35F-44DB-ACCA-0D392B8DA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412" y="3720121"/>
            <a:ext cx="761571" cy="1085170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721B2B54-6177-457F-8481-964C0CF9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978" y="3988214"/>
            <a:ext cx="573424" cy="817077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5282D472-FDC0-4C8E-95D2-3C83B171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397" y="4225956"/>
            <a:ext cx="406577" cy="579335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B171AFF2-6B13-4B7C-A916-71ED770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970" y="4348767"/>
            <a:ext cx="320388" cy="456524"/>
          </a:xfrm>
          <a:prstGeom prst="rect">
            <a:avLst/>
          </a:prstGeom>
        </p:spPr>
      </p:pic>
      <p:cxnSp>
        <p:nvCxnSpPr>
          <p:cNvPr id="102" name="直接箭头连接符 101">
            <a:extLst>
              <a:ext uri="{FF2B5EF4-FFF2-40B4-BE49-F238E27FC236}">
                <a16:creationId xmlns:a16="http://schemas.microsoft.com/office/drawing/2014/main" id="{15073D66-92CE-45C2-96AB-123F07A6C2FC}"/>
              </a:ext>
            </a:extLst>
          </p:cNvPr>
          <p:cNvCxnSpPr>
            <a:cxnSpLocks/>
          </p:cNvCxnSpPr>
          <p:nvPr/>
        </p:nvCxnSpPr>
        <p:spPr>
          <a:xfrm>
            <a:off x="8286498" y="4976234"/>
            <a:ext cx="113372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本框 102">
            <a:extLst>
              <a:ext uri="{FF2B5EF4-FFF2-40B4-BE49-F238E27FC236}">
                <a16:creationId xmlns:a16="http://schemas.microsoft.com/office/drawing/2014/main" id="{59E0A12B-B666-4A0B-A8BD-53576C8B0334}"/>
              </a:ext>
            </a:extLst>
          </p:cNvPr>
          <p:cNvSpPr txBox="1"/>
          <p:nvPr/>
        </p:nvSpPr>
        <p:spPr>
          <a:xfrm>
            <a:off x="8302143" y="5025951"/>
            <a:ext cx="105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410 ns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4428E6B9-12C4-4394-8DDF-153F8988CBCF}"/>
              </a:ext>
            </a:extLst>
          </p:cNvPr>
          <p:cNvCxnSpPr>
            <a:cxnSpLocks/>
          </p:cNvCxnSpPr>
          <p:nvPr/>
        </p:nvCxnSpPr>
        <p:spPr>
          <a:xfrm>
            <a:off x="8056316" y="4348767"/>
            <a:ext cx="41176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9A0C9BC-C066-41D9-B6D4-29D172E3237E}"/>
              </a:ext>
            </a:extLst>
          </p:cNvPr>
          <p:cNvSpPr txBox="1"/>
          <p:nvPr/>
        </p:nvSpPr>
        <p:spPr>
          <a:xfrm>
            <a:off x="7881412" y="4398484"/>
            <a:ext cx="809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80 ns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8" name="文本框 2057">
            <a:extLst>
              <a:ext uri="{FF2B5EF4-FFF2-40B4-BE49-F238E27FC236}">
                <a16:creationId xmlns:a16="http://schemas.microsoft.com/office/drawing/2014/main" id="{FC4545B5-6F3E-4BFE-81B3-684A9A0B857A}"/>
              </a:ext>
            </a:extLst>
          </p:cNvPr>
          <p:cNvSpPr txBox="1"/>
          <p:nvPr/>
        </p:nvSpPr>
        <p:spPr>
          <a:xfrm>
            <a:off x="6949931" y="5483654"/>
            <a:ext cx="376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束流引出阶段脉冲时间结构</a:t>
            </a:r>
          </a:p>
        </p:txBody>
      </p:sp>
      <p:sp>
        <p:nvSpPr>
          <p:cNvPr id="2059" name="椭圆 2058">
            <a:extLst>
              <a:ext uri="{FF2B5EF4-FFF2-40B4-BE49-F238E27FC236}">
                <a16:creationId xmlns:a16="http://schemas.microsoft.com/office/drawing/2014/main" id="{EAC19B5D-9DAD-4EA1-9717-E20D9FFD9E76}"/>
              </a:ext>
            </a:extLst>
          </p:cNvPr>
          <p:cNvSpPr/>
          <p:nvPr/>
        </p:nvSpPr>
        <p:spPr>
          <a:xfrm>
            <a:off x="8316431" y="1889094"/>
            <a:ext cx="711546" cy="5750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0800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81840-6D34-96E7-E9E1-E7A1BD7F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碳化硅</a:t>
            </a:r>
            <a:r>
              <a:rPr lang="zh-CN" altLang="en-US" dirty="0"/>
              <a:t>传感器作为束流监控系统器件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0CE5-D1E5-A889-0A33-63C859846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7" y="1412209"/>
            <a:ext cx="5195683" cy="4719920"/>
          </a:xfrm>
        </p:spPr>
        <p:txBody>
          <a:bodyPr/>
          <a:lstStyle/>
          <a:p>
            <a:r>
              <a:rPr lang="zh-CN" altLang="en-US" dirty="0"/>
              <a:t> 碳化硅相比较与硅的优势   </a:t>
            </a:r>
            <a:endParaRPr lang="en-US" altLang="zh-CN" dirty="0"/>
          </a:p>
          <a:p>
            <a:pPr lvl="1"/>
            <a:r>
              <a:rPr lang="zh-CN" altLang="en-US" dirty="0"/>
              <a:t>抗辐照潜力大 </a:t>
            </a:r>
            <a:endParaRPr lang="en-US" altLang="zh-CN" dirty="0"/>
          </a:p>
          <a:p>
            <a:pPr lvl="1"/>
            <a:r>
              <a:rPr lang="zh-CN" altLang="en-US" dirty="0"/>
              <a:t>低暗电流水平</a:t>
            </a:r>
            <a:endParaRPr lang="en-US" altLang="zh-CN" dirty="0"/>
          </a:p>
          <a:p>
            <a:pPr lvl="1"/>
            <a:r>
              <a:rPr lang="zh-CN" altLang="en-US" dirty="0"/>
              <a:t>常温冷却系统</a:t>
            </a:r>
            <a:endParaRPr lang="en-US" altLang="zh-CN" dirty="0"/>
          </a:p>
          <a:p>
            <a:pPr lvl="1"/>
            <a:r>
              <a:rPr lang="zh-CN" altLang="en-US" dirty="0"/>
              <a:t>快速信号响应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 拟采用南京大学</a:t>
            </a:r>
            <a:r>
              <a:rPr lang="en-US" altLang="zh-CN" dirty="0"/>
              <a:t>SiC</a:t>
            </a:r>
            <a:r>
              <a:rPr lang="zh-CN" altLang="en-US" dirty="0"/>
              <a:t> </a:t>
            </a:r>
            <a:r>
              <a:rPr lang="en-US" altLang="zh-CN" dirty="0"/>
              <a:t>PIN</a:t>
            </a:r>
            <a:r>
              <a:rPr lang="zh-CN" altLang="en-US" dirty="0"/>
              <a:t>器件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    作为候选方案之一 </a:t>
            </a:r>
            <a:endParaRPr lang="en-US" altLang="zh-CN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58E15-0B28-7B1B-211F-0BFDD877F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图片 33">
            <a:extLst>
              <a:ext uri="{FF2B5EF4-FFF2-40B4-BE49-F238E27FC236}">
                <a16:creationId xmlns:a16="http://schemas.microsoft.com/office/drawing/2014/main" id="{BFCA4E87-6735-A5BF-E10F-20875CC9F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7" t="7546" r="17846" b="5152"/>
          <a:stretch/>
        </p:blipFill>
        <p:spPr>
          <a:xfrm>
            <a:off x="6014455" y="1412209"/>
            <a:ext cx="1844549" cy="1863438"/>
          </a:xfrm>
          <a:prstGeom prst="rect">
            <a:avLst/>
          </a:prstGeom>
        </p:spPr>
      </p:pic>
      <p:pic>
        <p:nvPicPr>
          <p:cNvPr id="8" name="图片 34">
            <a:extLst>
              <a:ext uri="{FF2B5EF4-FFF2-40B4-BE49-F238E27FC236}">
                <a16:creationId xmlns:a16="http://schemas.microsoft.com/office/drawing/2014/main" id="{E8431411-AA3B-335F-4B6E-738964C07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7"/>
          <a:stretch/>
        </p:blipFill>
        <p:spPr>
          <a:xfrm>
            <a:off x="8636100" y="1357226"/>
            <a:ext cx="2626272" cy="1973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FEF9D0-CF01-BBC5-9AEE-CAD3B27505D1}"/>
              </a:ext>
            </a:extLst>
          </p:cNvPr>
          <p:cNvSpPr txBox="1"/>
          <p:nvPr/>
        </p:nvSpPr>
        <p:spPr>
          <a:xfrm>
            <a:off x="1369971" y="5057208"/>
            <a:ext cx="2849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器件尺寸</a:t>
            </a:r>
            <a:r>
              <a:rPr lang="zh-CN" altLang="en-US" dirty="0"/>
              <a:t>： </a:t>
            </a:r>
            <a:r>
              <a:rPr lang="en-US" altLang="zh-CN" dirty="0"/>
              <a:t>5mm</a:t>
            </a:r>
            <a:r>
              <a:rPr lang="zh-CN" altLang="en-US" dirty="0"/>
              <a:t>*</a:t>
            </a:r>
            <a:r>
              <a:rPr lang="en-US" altLang="zh-CN" dirty="0"/>
              <a:t>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外延层</a:t>
            </a:r>
            <a:r>
              <a:rPr lang="zh-CN" altLang="en-US" dirty="0"/>
              <a:t>    ： </a:t>
            </a:r>
            <a:r>
              <a:rPr lang="en-US" altLang="zh-CN" dirty="0"/>
              <a:t>100µm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暗电流</a:t>
            </a:r>
            <a:r>
              <a:rPr lang="zh-CN" altLang="en-US" dirty="0"/>
              <a:t> （</a:t>
            </a:r>
            <a:r>
              <a:rPr lang="en-US" altLang="zh-CN" dirty="0"/>
              <a:t>800V)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zh-CN" altLang="en-US" dirty="0"/>
              <a:t> </a:t>
            </a:r>
            <a:r>
              <a:rPr lang="en-US" altLang="zh-CN" dirty="0"/>
              <a:t>0.1µA</a:t>
            </a:r>
            <a:r>
              <a:rPr lang="zh-CN" altLang="en-US" dirty="0"/>
              <a:t>  </a:t>
            </a:r>
            <a:endParaRPr lang="en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14346-A68F-40A9-178A-8406F2CA4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790" y="3772169"/>
            <a:ext cx="3225531" cy="2669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24521-5C4B-7B6C-DF2E-452883E23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100" y="3772169"/>
            <a:ext cx="3084095" cy="257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0739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3F99-5A8E-328E-09DB-AA2E03DF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碳化硅传感器在</a:t>
            </a:r>
            <a:r>
              <a:rPr lang="en-US" altLang="zh-CN" dirty="0"/>
              <a:t>CSNS</a:t>
            </a:r>
            <a:r>
              <a:rPr lang="zh-CN" altLang="en-US" dirty="0"/>
              <a:t> </a:t>
            </a:r>
            <a:r>
              <a:rPr lang="en-US" altLang="zh-CN" dirty="0"/>
              <a:t>80MeV</a:t>
            </a:r>
            <a:r>
              <a:rPr lang="zh-CN" altLang="en-US" dirty="0"/>
              <a:t> 质子束测试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0C8D0-6B13-23CD-9139-30DC8C44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27" y="1220504"/>
            <a:ext cx="11190083" cy="4719920"/>
          </a:xfrm>
        </p:spPr>
        <p:txBody>
          <a:bodyPr>
            <a:normAutofit/>
          </a:bodyPr>
          <a:lstStyle/>
          <a:p>
            <a:r>
              <a:rPr lang="zh-CN" altLang="en-US" dirty="0"/>
              <a:t> 估算</a:t>
            </a:r>
            <a:r>
              <a:rPr lang="en-US" altLang="zh-CN" dirty="0"/>
              <a:t>1.6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  <a:r>
              <a:rPr lang="zh-CN" altLang="en-US" dirty="0"/>
              <a:t> 辐照剂量</a:t>
            </a:r>
            <a:endParaRPr lang="en-US" altLang="zh-CN" dirty="0"/>
          </a:p>
          <a:p>
            <a:pPr lvl="1"/>
            <a:r>
              <a:rPr lang="en-US" altLang="zh-CN" dirty="0"/>
              <a:t>5000</a:t>
            </a:r>
            <a:r>
              <a:rPr lang="zh-CN" altLang="en-US" dirty="0"/>
              <a:t> 小时</a:t>
            </a:r>
            <a:r>
              <a:rPr lang="en-US" altLang="zh-CN" dirty="0"/>
              <a:t>/</a:t>
            </a:r>
            <a:r>
              <a:rPr lang="zh-CN" altLang="en-US" dirty="0"/>
              <a:t>年</a:t>
            </a:r>
            <a:endParaRPr lang="en-US" altLang="zh-CN" dirty="0"/>
          </a:p>
          <a:p>
            <a:pPr lvl="1"/>
            <a:r>
              <a:rPr lang="zh-CN" altLang="en-US" dirty="0"/>
              <a:t>非电离能损（</a:t>
            </a:r>
            <a:r>
              <a:rPr lang="en-US" altLang="zh-CN" dirty="0"/>
              <a:t>NIEL</a:t>
            </a:r>
            <a:r>
              <a:rPr lang="zh-CN" altLang="en-US" dirty="0"/>
              <a:t>）系数： </a:t>
            </a:r>
            <a:r>
              <a:rPr lang="en-US" altLang="zh-CN" dirty="0"/>
              <a:t>0.6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zh-CN" altLang="en-US" sz="2000" dirty="0"/>
              <a:t>（折合</a:t>
            </a:r>
            <a:r>
              <a:rPr lang="en-US" altLang="zh-CN" sz="2000" dirty="0"/>
              <a:t>1MeV</a:t>
            </a:r>
            <a:r>
              <a:rPr lang="zh-CN" altLang="en-US" sz="2000" dirty="0"/>
              <a:t> 等效中子辐照通量） </a:t>
            </a:r>
            <a:endParaRPr lang="en-US" altLang="zh-CN" dirty="0"/>
          </a:p>
          <a:p>
            <a:pPr lvl="1"/>
            <a:r>
              <a:rPr lang="zh-CN" altLang="en-US" dirty="0"/>
              <a:t>总质子辐照剂量： </a:t>
            </a:r>
            <a:r>
              <a:rPr lang="en-US" altLang="zh-CN" dirty="0"/>
              <a:t>3e14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zh-CN" altLang="en-US" dirty="0"/>
              <a:t>选择三个辐照剂量点： </a:t>
            </a:r>
            <a:r>
              <a:rPr lang="en-US" altLang="zh-CN" dirty="0"/>
              <a:t>5e13,</a:t>
            </a:r>
            <a:r>
              <a:rPr lang="zh-CN" altLang="en-US" dirty="0"/>
              <a:t> </a:t>
            </a:r>
            <a:r>
              <a:rPr lang="en-US" altLang="zh-CN" dirty="0"/>
              <a:t>3e14,</a:t>
            </a:r>
            <a:r>
              <a:rPr lang="zh-CN" altLang="en-US" dirty="0"/>
              <a:t> </a:t>
            </a:r>
            <a:r>
              <a:rPr lang="en-US" altLang="zh-CN" dirty="0"/>
              <a:t>1e15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束流参数 </a:t>
            </a:r>
            <a:endParaRPr lang="en-US" altLang="zh-CN" dirty="0"/>
          </a:p>
          <a:p>
            <a:pPr lvl="1"/>
            <a:r>
              <a:rPr lang="en-US" altLang="zh-CN" dirty="0"/>
              <a:t>80</a:t>
            </a:r>
            <a:r>
              <a:rPr lang="zh-CN" altLang="en-US" dirty="0"/>
              <a:t> </a:t>
            </a:r>
            <a:r>
              <a:rPr lang="en-US" altLang="zh-CN" dirty="0"/>
              <a:t>MeV</a:t>
            </a:r>
            <a:r>
              <a:rPr lang="zh-CN" altLang="en-US" dirty="0"/>
              <a:t> 质子束</a:t>
            </a:r>
            <a:r>
              <a:rPr lang="en-US" altLang="zh-CN" dirty="0"/>
              <a:t>, NIEL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1.4</a:t>
            </a:r>
            <a:r>
              <a:rPr lang="zh-CN" altLang="en-US" dirty="0"/>
              <a:t>   </a:t>
            </a:r>
            <a:endParaRPr lang="en-US" altLang="zh-CN" dirty="0"/>
          </a:p>
          <a:p>
            <a:pPr lvl="1"/>
            <a:r>
              <a:rPr lang="zh-CN" altLang="en-US" dirty="0"/>
              <a:t>流强 </a:t>
            </a:r>
            <a:r>
              <a:rPr lang="en-US" altLang="zh-CN" dirty="0"/>
              <a:t>4.59e9/(cm</a:t>
            </a:r>
            <a:r>
              <a:rPr lang="en-US" altLang="zh-CN" baseline="30000" dirty="0"/>
              <a:t>2</a:t>
            </a:r>
            <a:r>
              <a:rPr lang="zh-CN" altLang="en-US" baseline="30000" dirty="0"/>
              <a:t> </a:t>
            </a:r>
            <a:r>
              <a:rPr lang="en-US" altLang="zh-CN" dirty="0"/>
              <a:t>s)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6FC7-7189-A8B9-FA32-7C0781EE6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EC9E54AB-5F1F-1665-4B05-6B9F7F4DA003}"/>
              </a:ext>
            </a:extLst>
          </p:cNvPr>
          <p:cNvGraphicFramePr>
            <a:graphicFrameLocks noGrp="1"/>
          </p:cNvGraphicFramePr>
          <p:nvPr/>
        </p:nvGraphicFramePr>
        <p:xfrm>
          <a:off x="820630" y="4885761"/>
          <a:ext cx="5486400" cy="152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074">
                  <a:extLst>
                    <a:ext uri="{9D8B030D-6E8A-4147-A177-3AD203B41FA5}">
                      <a16:colId xmlns:a16="http://schemas.microsoft.com/office/drawing/2014/main" val="2902966426"/>
                    </a:ext>
                  </a:extLst>
                </a:gridCol>
                <a:gridCol w="1267915">
                  <a:extLst>
                    <a:ext uri="{9D8B030D-6E8A-4147-A177-3AD203B41FA5}">
                      <a16:colId xmlns:a16="http://schemas.microsoft.com/office/drawing/2014/main" val="3993545964"/>
                    </a:ext>
                  </a:extLst>
                </a:gridCol>
                <a:gridCol w="1694504">
                  <a:extLst>
                    <a:ext uri="{9D8B030D-6E8A-4147-A177-3AD203B41FA5}">
                      <a16:colId xmlns:a16="http://schemas.microsoft.com/office/drawing/2014/main" val="27382780"/>
                    </a:ext>
                  </a:extLst>
                </a:gridCol>
                <a:gridCol w="1583907">
                  <a:extLst>
                    <a:ext uri="{9D8B030D-6E8A-4147-A177-3AD203B41FA5}">
                      <a16:colId xmlns:a16="http://schemas.microsoft.com/office/drawing/2014/main" val="1782461571"/>
                    </a:ext>
                  </a:extLst>
                </a:gridCol>
              </a:tblGrid>
              <a:tr h="410073"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Optima" panose="02000503060000020004" pitchFamily="2" charset="0"/>
                        </a:rPr>
                        <a:t>辐照点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n</a:t>
                      </a:r>
                      <a:r>
                        <a:rPr lang="zh-CN" altLang="en-US" dirty="0">
                          <a:latin typeface="Optima" panose="02000503060000020004" pitchFamily="2" charset="0"/>
                        </a:rPr>
                        <a:t> </a:t>
                      </a:r>
                      <a:r>
                        <a:rPr lang="en-US" altLang="zh-CN" dirty="0">
                          <a:latin typeface="Optima" panose="02000503060000020004" pitchFamily="2" charset="0"/>
                        </a:rPr>
                        <a:t>(</a:t>
                      </a:r>
                      <a:r>
                        <a:rPr lang="zh-CN" altLang="en-US" dirty="0">
                          <a:latin typeface="Optima" panose="02000503060000020004" pitchFamily="2" charset="0"/>
                        </a:rPr>
                        <a:t>质子）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n</a:t>
                      </a:r>
                      <a:r>
                        <a:rPr lang="zh-CN" altLang="en-US" dirty="0">
                          <a:latin typeface="Optima" panose="02000503060000020004" pitchFamily="2" charset="0"/>
                        </a:rPr>
                        <a:t> （等效中子）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Optima" panose="02000503060000020004" pitchFamily="2" charset="0"/>
                        </a:rPr>
                        <a:t>辐照后时间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78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Optima" panose="02000503060000020004" pitchFamily="2" charset="0"/>
                        </a:rPr>
                        <a:t>1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5e13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3.5e13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2h7m10s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715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Optima" panose="02000503060000020004" pitchFamily="2" charset="0"/>
                        </a:rPr>
                        <a:t>2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3e14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2.1e14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12h43m20s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630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Optima" panose="02000503060000020004" pitchFamily="2" charset="0"/>
                        </a:rPr>
                        <a:t>3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1e15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7e14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Optima" panose="02000503060000020004" pitchFamily="2" charset="0"/>
                        </a:rPr>
                        <a:t>42h30m</a:t>
                      </a:r>
                      <a:endParaRPr lang="zh-CN" altLang="en-US" dirty="0">
                        <a:latin typeface="Optima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27839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C826F82-35FB-C786-F76C-6BAFBADE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17" y="1332870"/>
            <a:ext cx="4311566" cy="326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1E94B-342E-E69B-FC98-5570114F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029" y="5090906"/>
            <a:ext cx="3141206" cy="1298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2C08F7-FA1E-EE49-E79A-30B511444405}"/>
              </a:ext>
            </a:extLst>
          </p:cNvPr>
          <p:cNvSpPr txBox="1"/>
          <p:nvPr/>
        </p:nvSpPr>
        <p:spPr>
          <a:xfrm>
            <a:off x="8367086" y="477197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已完成测试，返回高能所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39208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354C-5A52-D067-5973-27FAC6ED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束流监系统控设计方案 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E1D5A6-5CFC-EBDF-7834-88C794E00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630" y="1713780"/>
            <a:ext cx="3122024" cy="34304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69908-D8A7-171E-4607-08762A43E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95188-BB19-44ED-4E40-8B98B953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295" y="1986823"/>
            <a:ext cx="8201563" cy="3684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A603A-CF7A-EC00-C813-B6BD78D117A6}"/>
              </a:ext>
            </a:extLst>
          </p:cNvPr>
          <p:cNvSpPr txBox="1"/>
          <p:nvPr/>
        </p:nvSpPr>
        <p:spPr>
          <a:xfrm>
            <a:off x="637544" y="5959129"/>
            <a:ext cx="519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束流测试系统放置在独立的真空腔体内</a:t>
            </a:r>
            <a:endParaRPr lang="en-C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617C69-63B5-2D8B-4FAC-2D1D9E7224C4}"/>
              </a:ext>
            </a:extLst>
          </p:cNvPr>
          <p:cNvSpPr/>
          <p:nvPr/>
        </p:nvSpPr>
        <p:spPr>
          <a:xfrm>
            <a:off x="883742" y="2671799"/>
            <a:ext cx="2918912" cy="2841557"/>
          </a:xfrm>
          <a:prstGeom prst="ellipse">
            <a:avLst/>
          </a:prstGeom>
          <a:solidFill>
            <a:schemeClr val="accent1">
              <a:alpha val="27959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15A148-8962-59D8-2BD7-795AB04D3829}"/>
              </a:ext>
            </a:extLst>
          </p:cNvPr>
          <p:cNvGrpSpPr/>
          <p:nvPr/>
        </p:nvGrpSpPr>
        <p:grpSpPr>
          <a:xfrm>
            <a:off x="1060202" y="4476120"/>
            <a:ext cx="903215" cy="480974"/>
            <a:chOff x="1060202" y="4476120"/>
            <a:chExt cx="903215" cy="48097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1B6D41E-D234-67B3-E9BE-89C14CA35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0645" y="4476120"/>
              <a:ext cx="382772" cy="223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3EC6BA-DD3D-D683-3A58-51106EDD9846}"/>
                </a:ext>
              </a:extLst>
            </p:cNvPr>
            <p:cNvSpPr txBox="1"/>
            <p:nvPr/>
          </p:nvSpPr>
          <p:spPr>
            <a:xfrm>
              <a:off x="1060202" y="4587762"/>
              <a:ext cx="829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dirty="0"/>
                <a:t>beam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32E6B1-5FF8-6AA1-DEB4-361ED457AA96}"/>
              </a:ext>
            </a:extLst>
          </p:cNvPr>
          <p:cNvGrpSpPr/>
          <p:nvPr/>
        </p:nvGrpSpPr>
        <p:grpSpPr>
          <a:xfrm>
            <a:off x="3138825" y="4820444"/>
            <a:ext cx="933445" cy="692912"/>
            <a:chOff x="1060202" y="4264182"/>
            <a:chExt cx="933445" cy="69291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30CB80-4B38-0937-5D40-23B4524013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4801" y="4264182"/>
              <a:ext cx="320070" cy="2889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56AB9E-AF41-BA4F-D463-C7E70A7F5CA2}"/>
                </a:ext>
              </a:extLst>
            </p:cNvPr>
            <p:cNvSpPr txBox="1"/>
            <p:nvPr/>
          </p:nvSpPr>
          <p:spPr>
            <a:xfrm>
              <a:off x="1060202" y="4587762"/>
              <a:ext cx="933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vacuum</a:t>
              </a:r>
              <a:endParaRPr lang="en-CN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40303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354C-5A52-D067-5973-27FAC6ED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传感器</a:t>
            </a:r>
            <a:r>
              <a:rPr lang="en-US" altLang="zh-CN" dirty="0"/>
              <a:t>T</a:t>
            </a:r>
            <a:r>
              <a:rPr lang="zh-CN" altLang="en-US" dirty="0"/>
              <a:t>型载板设计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69908-D8A7-171E-4607-08762A43E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E3CE34-3FDC-5FB2-E252-5936D7E48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43" y="1532293"/>
            <a:ext cx="4804417" cy="311272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F26D0-C1E2-FB1E-DC75-EC54C534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60" y="1739995"/>
            <a:ext cx="2344820" cy="2896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A1E2D5-4412-6EC5-89DE-B9E275AF2578}"/>
              </a:ext>
            </a:extLst>
          </p:cNvPr>
          <p:cNvSpPr txBox="1"/>
          <p:nvPr/>
        </p:nvSpPr>
        <p:spPr>
          <a:xfrm>
            <a:off x="684569" y="5044489"/>
            <a:ext cx="620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T型板包括</a:t>
            </a:r>
            <a:r>
              <a:rPr lang="en-US" altLang="zh-CN" dirty="0"/>
              <a:t>SiC</a:t>
            </a:r>
            <a:r>
              <a:rPr lang="zh-CN" altLang="en-US" dirty="0"/>
              <a:t> </a:t>
            </a:r>
            <a:r>
              <a:rPr lang="en-CN" dirty="0"/>
              <a:t>PI</a:t>
            </a:r>
            <a:r>
              <a:rPr lang="en-US" altLang="zh-CN" dirty="0"/>
              <a:t>N</a:t>
            </a:r>
            <a:r>
              <a:rPr lang="zh-CN" altLang="en-US" dirty="0"/>
              <a:t> 和 前端放大器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MIPs</a:t>
            </a:r>
            <a:r>
              <a:rPr lang="zh-CN" altLang="en-US" dirty="0"/>
              <a:t> 通过</a:t>
            </a:r>
            <a:r>
              <a:rPr lang="en-US" altLang="zh-CN" dirty="0"/>
              <a:t>SiC</a:t>
            </a:r>
            <a:r>
              <a:rPr lang="zh-CN" altLang="en-US" dirty="0"/>
              <a:t>产生</a:t>
            </a:r>
            <a:r>
              <a:rPr lang="en-US" altLang="zh-CN" dirty="0"/>
              <a:t>0.9fC</a:t>
            </a:r>
            <a:r>
              <a:rPr lang="zh-CN" altLang="en-US" dirty="0"/>
              <a:t> 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预计观察电压信号约</a:t>
            </a:r>
            <a:r>
              <a:rPr lang="en-US" altLang="zh-CN" dirty="0"/>
              <a:t>5mV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86740D-8365-1CF1-3BC5-B75D72BB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20" y="1991161"/>
            <a:ext cx="3197058" cy="23942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6D92EE-709A-0C89-70D5-96ACF71DC7D9}"/>
              </a:ext>
            </a:extLst>
          </p:cNvPr>
          <p:cNvSpPr txBox="1"/>
          <p:nvPr/>
        </p:nvSpPr>
        <p:spPr>
          <a:xfrm>
            <a:off x="5300492" y="1351353"/>
            <a:ext cx="24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T型载板原型板实物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11F4E-517C-BB96-D584-9743316CB90D}"/>
              </a:ext>
            </a:extLst>
          </p:cNvPr>
          <p:cNvSpPr txBox="1"/>
          <p:nvPr/>
        </p:nvSpPr>
        <p:spPr>
          <a:xfrm>
            <a:off x="8736596" y="1396166"/>
            <a:ext cx="24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可移动载板平台示意图</a:t>
            </a:r>
          </a:p>
        </p:txBody>
      </p:sp>
    </p:spTree>
    <p:extLst>
      <p:ext uri="{BB962C8B-B14F-4D97-AF65-F5344CB8AC3E}">
        <p14:creationId xmlns:p14="http://schemas.microsoft.com/office/powerpoint/2010/main" val="331800644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B209-7B65-767C-8504-A2F6747F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前放电路设计优化 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291467-9691-6752-D96D-2A74CDD3F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46" y="1935826"/>
            <a:ext cx="4949962" cy="40305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C8DA2-FDEA-C25A-16D0-3016694E7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E002A-05D9-1692-69B5-4388FFEB456D}"/>
              </a:ext>
            </a:extLst>
          </p:cNvPr>
          <p:cNvSpPr txBox="1"/>
          <p:nvPr/>
        </p:nvSpPr>
        <p:spPr>
          <a:xfrm>
            <a:off x="6702494" y="5100419"/>
            <a:ext cx="394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基于</a:t>
            </a:r>
            <a:r>
              <a:rPr lang="en-US" altLang="zh-CN" dirty="0"/>
              <a:t>UCSC</a:t>
            </a:r>
            <a:r>
              <a:rPr lang="zh-CN" altLang="en-US" dirty="0"/>
              <a:t> </a:t>
            </a:r>
            <a:r>
              <a:rPr lang="en-US" altLang="zh-CN" dirty="0"/>
              <a:t>Si-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载板设计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可将</a:t>
            </a:r>
            <a:r>
              <a:rPr lang="zh-CN" altLang="en-US" dirty="0"/>
              <a:t> </a:t>
            </a:r>
            <a:r>
              <a:rPr lang="en-US" altLang="zh-CN" dirty="0"/>
              <a:t>0.9fC</a:t>
            </a:r>
            <a:r>
              <a:rPr lang="zh-CN" altLang="en-US" dirty="0"/>
              <a:t> </a:t>
            </a:r>
            <a:r>
              <a:rPr lang="en-CN" dirty="0"/>
              <a:t>信号</a:t>
            </a:r>
            <a:r>
              <a:rPr lang="en-US" dirty="0" err="1"/>
              <a:t>放大至</a:t>
            </a:r>
            <a:r>
              <a:rPr lang="zh-CN" altLang="en-US" dirty="0"/>
              <a:t> </a:t>
            </a:r>
            <a:r>
              <a:rPr lang="en-US" altLang="zh-CN" dirty="0"/>
              <a:t>4.5mV</a:t>
            </a:r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A67272-2CBF-10E6-41B0-BED1CC87E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15" y="1899512"/>
            <a:ext cx="2305873" cy="1958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B7270-9C06-36A1-6857-E61F05E44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313" y="1835374"/>
            <a:ext cx="2539690" cy="2051126"/>
          </a:xfrm>
          <a:prstGeom prst="rect">
            <a:avLst/>
          </a:prstGeom>
        </p:spPr>
      </p:pic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D0FA35F3-D5B0-22BA-F160-411ED53C6EA7}"/>
              </a:ext>
            </a:extLst>
          </p:cNvPr>
          <p:cNvSpPr/>
          <p:nvPr/>
        </p:nvSpPr>
        <p:spPr>
          <a:xfrm>
            <a:off x="8090510" y="2560840"/>
            <a:ext cx="830179" cy="51735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6CA16-7AE4-8FAC-1ACD-AC18CF4E8014}"/>
              </a:ext>
            </a:extLst>
          </p:cNvPr>
          <p:cNvSpPr txBox="1"/>
          <p:nvPr/>
        </p:nvSpPr>
        <p:spPr>
          <a:xfrm>
            <a:off x="5827723" y="1550043"/>
            <a:ext cx="230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输入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3mV</a:t>
            </a:r>
            <a:r>
              <a:rPr lang="zh-CN" altLang="en-US" dirty="0"/>
              <a:t>， </a:t>
            </a:r>
            <a:r>
              <a:rPr lang="en-US" altLang="zh-CN" dirty="0"/>
              <a:t>0.9</a:t>
            </a:r>
            <a:r>
              <a:rPr lang="zh-CN" altLang="en-US" dirty="0"/>
              <a:t> </a:t>
            </a:r>
            <a:r>
              <a:rPr lang="en-US" altLang="zh-CN" dirty="0" err="1"/>
              <a:t>fC</a:t>
            </a:r>
            <a:endParaRPr lang="en-C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15BDE-A12A-B6C1-CE0D-7F97E19FB15F}"/>
              </a:ext>
            </a:extLst>
          </p:cNvPr>
          <p:cNvSpPr txBox="1"/>
          <p:nvPr/>
        </p:nvSpPr>
        <p:spPr>
          <a:xfrm>
            <a:off x="9595737" y="1434415"/>
            <a:ext cx="160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输出</a:t>
            </a:r>
            <a:r>
              <a:rPr lang="zh-CN" altLang="en-US" dirty="0"/>
              <a:t>： </a:t>
            </a:r>
            <a:r>
              <a:rPr lang="en-US" altLang="zh-CN" dirty="0"/>
              <a:t>4.5mV</a:t>
            </a:r>
            <a:r>
              <a:rPr lang="zh-CN" altLang="en-US" dirty="0"/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5393081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6564-D791-5091-FACB-31C3EADC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Sr-90</a:t>
            </a:r>
            <a:r>
              <a:rPr lang="zh-CN" altLang="en-US" dirty="0"/>
              <a:t>电子源和宇宙线测试 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DD2890-D986-4F5C-D4E1-2AEC57014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34" y="1359214"/>
            <a:ext cx="5340168" cy="36182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F538F-A758-1950-5182-6D20759AC3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A5B42-03E9-76AC-722A-69A5A44F4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32" y="1359214"/>
            <a:ext cx="5373968" cy="3618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35EC65-886E-6EFB-6AB2-AC65EA9CEE8E}"/>
              </a:ext>
            </a:extLst>
          </p:cNvPr>
          <p:cNvSpPr txBox="1"/>
          <p:nvPr/>
        </p:nvSpPr>
        <p:spPr>
          <a:xfrm>
            <a:off x="1082842" y="5161547"/>
            <a:ext cx="4126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信号宽度</a:t>
            </a:r>
            <a:r>
              <a:rPr lang="zh-CN" altLang="en-US" dirty="0"/>
              <a:t>： </a:t>
            </a:r>
            <a:r>
              <a:rPr lang="en-US" altLang="zh-CN" dirty="0"/>
              <a:t>2ns</a:t>
            </a:r>
            <a:r>
              <a:rPr lang="zh-CN" altLang="en-US" dirty="0"/>
              <a:t>， </a:t>
            </a:r>
            <a:r>
              <a:rPr lang="en-US" altLang="zh-CN" dirty="0"/>
              <a:t>30mV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质子束流到达时间</a:t>
            </a:r>
            <a:r>
              <a:rPr lang="en-US" altLang="zh-CN" dirty="0"/>
              <a:t>20ns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可以看到清晰波形 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88378-77D8-C657-92DD-3B09727177CE}"/>
              </a:ext>
            </a:extLst>
          </p:cNvPr>
          <p:cNvSpPr txBox="1"/>
          <p:nvPr/>
        </p:nvSpPr>
        <p:spPr>
          <a:xfrm>
            <a:off x="6982326" y="5161547"/>
            <a:ext cx="412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探测效率较低</a:t>
            </a:r>
            <a:r>
              <a:rPr lang="zh-CN" altLang="en-US" dirty="0"/>
              <a:t> </a:t>
            </a:r>
            <a:r>
              <a:rPr lang="en-US" altLang="zh-CN" dirty="0"/>
              <a:t>10%</a:t>
            </a:r>
            <a:r>
              <a:rPr lang="zh-CN" altLang="en-US" dirty="0"/>
              <a:t>： </a:t>
            </a:r>
            <a:r>
              <a:rPr lang="en-CN" dirty="0"/>
              <a:t>每小时</a:t>
            </a:r>
            <a:r>
              <a:rPr lang="en-US" altLang="zh-CN" dirty="0"/>
              <a:t>1</a:t>
            </a:r>
            <a:r>
              <a:rPr lang="zh-CN" altLang="en-US" dirty="0"/>
              <a:t>个信号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需要改进电子学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8274481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66EE1D-B0BB-808F-D2DB-622CFBF8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Semiconductor detector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E46D93-DA40-B28E-11DA-5711A3E1E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resolution</a:t>
            </a:r>
          </a:p>
          <a:p>
            <a:r>
              <a:rPr lang="en-US" altLang="zh-CN" dirty="0"/>
              <a:t>Time resolution</a:t>
            </a:r>
          </a:p>
          <a:p>
            <a:r>
              <a:rPr lang="en-US" altLang="zh-CN" dirty="0"/>
              <a:t>Detector efficiency</a:t>
            </a:r>
          </a:p>
          <a:p>
            <a:r>
              <a:rPr lang="en-US" altLang="zh-CN" dirty="0"/>
              <a:t>Effects inside the pixels</a:t>
            </a:r>
          </a:p>
          <a:p>
            <a:r>
              <a:rPr lang="en-US" altLang="zh-CN" dirty="0"/>
              <a:t>Electronics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8CE8A1-295B-8989-20F3-0AD3F378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870" y="3429000"/>
            <a:ext cx="3326720" cy="29115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E691D0-7F31-1B5E-12D5-60F949A7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77" y="724565"/>
            <a:ext cx="5330371" cy="1715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003E4E-5311-A965-1BEA-FA237CAA7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131" y="3429000"/>
            <a:ext cx="4009079" cy="29115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31B484-30DD-79D9-322D-0213F667C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3632594"/>
            <a:ext cx="3326720" cy="2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252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1728-4AC4-32D3-32CE-55928A69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总结与计划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694B1-EDCB-5690-24F3-90277E0FD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 完成基于</a:t>
            </a:r>
            <a:r>
              <a:rPr lang="en-US" altLang="zh-CN" dirty="0"/>
              <a:t>SiC</a:t>
            </a:r>
            <a:r>
              <a:rPr lang="zh-CN" altLang="en-US" dirty="0"/>
              <a:t> 的质子束流监控系统方案初步设计 </a:t>
            </a:r>
            <a:endParaRPr lang="en-US" altLang="zh-CN" dirty="0"/>
          </a:p>
          <a:p>
            <a:r>
              <a:rPr lang="zh-CN" altLang="en-US" dirty="0"/>
              <a:t> 测试南大</a:t>
            </a:r>
            <a:r>
              <a:rPr lang="en-US" altLang="zh-CN" dirty="0"/>
              <a:t>SiC</a:t>
            </a:r>
            <a:r>
              <a:rPr lang="zh-CN" altLang="en-US" dirty="0"/>
              <a:t> </a:t>
            </a:r>
            <a:r>
              <a:rPr lang="en-US" altLang="zh-CN" dirty="0"/>
              <a:t>PIN</a:t>
            </a:r>
            <a:r>
              <a:rPr lang="zh-CN" altLang="en-US" dirty="0"/>
              <a:t> 器件与载板性能 </a:t>
            </a:r>
            <a:endParaRPr lang="en-US" altLang="zh-CN" dirty="0"/>
          </a:p>
          <a:p>
            <a:pPr lvl="1"/>
            <a:r>
              <a:rPr lang="en-US" altLang="zh-CN" dirty="0"/>
              <a:t>IV</a:t>
            </a:r>
            <a:r>
              <a:rPr lang="zh-CN" altLang="en-US" dirty="0"/>
              <a:t>、</a:t>
            </a:r>
            <a:r>
              <a:rPr lang="en-US" altLang="zh-CN" dirty="0"/>
              <a:t>CV</a:t>
            </a:r>
            <a:r>
              <a:rPr lang="zh-CN" altLang="en-US" dirty="0"/>
              <a:t>、</a:t>
            </a:r>
            <a:r>
              <a:rPr lang="en-US" altLang="zh-CN" dirty="0"/>
              <a:t>Sr-90</a:t>
            </a:r>
            <a:r>
              <a:rPr lang="zh-CN" altLang="en-US" dirty="0"/>
              <a:t>、宇宙线测试完成 </a:t>
            </a:r>
            <a:endParaRPr lang="en-US" altLang="zh-CN" dirty="0"/>
          </a:p>
          <a:p>
            <a:pPr lvl="1"/>
            <a:r>
              <a:rPr lang="zh-CN" altLang="en-US" dirty="0"/>
              <a:t>质子辐照已完成，待测中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 计划</a:t>
            </a:r>
            <a:endParaRPr lang="en-US" altLang="zh-CN" dirty="0"/>
          </a:p>
          <a:p>
            <a:pPr lvl="1"/>
            <a:r>
              <a:rPr lang="zh-CN" altLang="en-US" dirty="0"/>
              <a:t>改进电子学载板，提高信号幅度  </a:t>
            </a:r>
            <a:endParaRPr lang="en-US" altLang="zh-CN" dirty="0"/>
          </a:p>
          <a:p>
            <a:pPr lvl="1"/>
            <a:r>
              <a:rPr lang="zh-CN" altLang="en-US" dirty="0"/>
              <a:t>测试辐照后的</a:t>
            </a:r>
            <a:r>
              <a:rPr lang="en-US" altLang="zh-CN" dirty="0"/>
              <a:t>SiC</a:t>
            </a:r>
            <a:r>
              <a:rPr lang="zh-CN" altLang="en-US" dirty="0"/>
              <a:t>传感器，刻度探测器效率 </a:t>
            </a:r>
            <a:endParaRPr lang="en-US" altLang="zh-CN" dirty="0"/>
          </a:p>
          <a:p>
            <a:pPr lvl="1"/>
            <a:r>
              <a:rPr lang="zh-CN" altLang="en-US" dirty="0"/>
              <a:t>束流测试原型系统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7F4CC-9BF8-7049-814F-4605807F3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9825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F732701-807D-4709-8001-5265E6EA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工程时间线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8FD81290-7656-4A0C-AB02-59B3C9921318}"/>
              </a:ext>
            </a:extLst>
          </p:cNvPr>
          <p:cNvSpPr/>
          <p:nvPr/>
        </p:nvSpPr>
        <p:spPr>
          <a:xfrm>
            <a:off x="1444840" y="1885279"/>
            <a:ext cx="9749468" cy="9144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质子束线建设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6CD4B40-3170-4DAC-A246-E6E29293587C}"/>
              </a:ext>
            </a:extLst>
          </p:cNvPr>
          <p:cNvSpPr txBox="1"/>
          <p:nvPr/>
        </p:nvSpPr>
        <p:spPr>
          <a:xfrm>
            <a:off x="1108849" y="17789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4999636-3356-41C6-BDFB-24A4283B18D5}"/>
              </a:ext>
            </a:extLst>
          </p:cNvPr>
          <p:cNvSpPr txBox="1"/>
          <p:nvPr/>
        </p:nvSpPr>
        <p:spPr>
          <a:xfrm>
            <a:off x="5592015" y="17787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0DA6F9B-83E4-4FC8-B8B2-9A7B2092CB5E}"/>
              </a:ext>
            </a:extLst>
          </p:cNvPr>
          <p:cNvSpPr txBox="1"/>
          <p:nvPr/>
        </p:nvSpPr>
        <p:spPr>
          <a:xfrm>
            <a:off x="2763755" y="17787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63D0F3A-35AE-4CC5-BF00-6D2F085A6346}"/>
              </a:ext>
            </a:extLst>
          </p:cNvPr>
          <p:cNvSpPr txBox="1"/>
          <p:nvPr/>
        </p:nvSpPr>
        <p:spPr>
          <a:xfrm>
            <a:off x="4177885" y="17787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16D7903-BFF4-4525-95B8-F76090FC538C}"/>
              </a:ext>
            </a:extLst>
          </p:cNvPr>
          <p:cNvSpPr txBox="1"/>
          <p:nvPr/>
        </p:nvSpPr>
        <p:spPr>
          <a:xfrm>
            <a:off x="7126533" y="17787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A603F3E-96A6-4E44-A246-3BD5D35884BC}"/>
              </a:ext>
            </a:extLst>
          </p:cNvPr>
          <p:cNvSpPr txBox="1"/>
          <p:nvPr/>
        </p:nvSpPr>
        <p:spPr>
          <a:xfrm>
            <a:off x="8540663" y="17787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2028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D6D522-6401-49E0-888A-7F135AD6CD6D}"/>
              </a:ext>
            </a:extLst>
          </p:cNvPr>
          <p:cNvSpPr txBox="1"/>
          <p:nvPr/>
        </p:nvSpPr>
        <p:spPr>
          <a:xfrm>
            <a:off x="0" y="297357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束线测量设备</a:t>
            </a:r>
            <a:endParaRPr lang="en-US" altLang="zh-C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（束斑、流强）</a:t>
            </a: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ED5DAD16-EFE5-4CA6-8F11-8F39EA8B6D1F}"/>
              </a:ext>
            </a:extLst>
          </p:cNvPr>
          <p:cNvSpPr/>
          <p:nvPr/>
        </p:nvSpPr>
        <p:spPr>
          <a:xfrm>
            <a:off x="1909606" y="3124200"/>
            <a:ext cx="1708298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AAB7745-6514-4138-9ABC-1D7131F4BEBB}"/>
              </a:ext>
            </a:extLst>
          </p:cNvPr>
          <p:cNvSpPr txBox="1"/>
          <p:nvPr/>
        </p:nvSpPr>
        <p:spPr>
          <a:xfrm>
            <a:off x="0" y="414484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束线其他通用设备</a:t>
            </a:r>
            <a:endParaRPr lang="en-US" altLang="zh-C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EC7B96F0-7D60-4C6B-B432-6845D6435C4E}"/>
              </a:ext>
            </a:extLst>
          </p:cNvPr>
          <p:cNvSpPr/>
          <p:nvPr/>
        </p:nvSpPr>
        <p:spPr>
          <a:xfrm>
            <a:off x="1909605" y="4177113"/>
            <a:ext cx="4882281" cy="33706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3414D8E-0CF9-4549-99FE-06CDB8A5FE32}"/>
              </a:ext>
            </a:extLst>
          </p:cNvPr>
          <p:cNvSpPr txBox="1"/>
          <p:nvPr/>
        </p:nvSpPr>
        <p:spPr>
          <a:xfrm>
            <a:off x="3297709" y="2836029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2024/06</a:t>
            </a:r>
            <a:endParaRPr lang="zh-CN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C1C5236-859D-4CB2-B172-5723ED1DF36B}"/>
              </a:ext>
            </a:extLst>
          </p:cNvPr>
          <p:cNvSpPr txBox="1"/>
          <p:nvPr/>
        </p:nvSpPr>
        <p:spPr>
          <a:xfrm>
            <a:off x="6296580" y="381764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2026/06</a:t>
            </a:r>
            <a:endParaRPr lang="zh-CN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2891221D-BE03-492D-9030-26D0478678B4}"/>
              </a:ext>
            </a:extLst>
          </p:cNvPr>
          <p:cNvSpPr/>
          <p:nvPr/>
        </p:nvSpPr>
        <p:spPr>
          <a:xfrm>
            <a:off x="3822853" y="3124200"/>
            <a:ext cx="1769162" cy="304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981A6FFA-0D65-4DB0-B090-FA13B86719F8}"/>
              </a:ext>
            </a:extLst>
          </p:cNvPr>
          <p:cNvSpPr/>
          <p:nvPr/>
        </p:nvSpPr>
        <p:spPr>
          <a:xfrm>
            <a:off x="5736099" y="3118408"/>
            <a:ext cx="4882281" cy="304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2D6F5D3-A27F-49A5-92B8-B3AF9C349629}"/>
              </a:ext>
            </a:extLst>
          </p:cNvPr>
          <p:cNvSpPr txBox="1"/>
          <p:nvPr/>
        </p:nvSpPr>
        <p:spPr>
          <a:xfrm>
            <a:off x="5131422" y="2836029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2024/11</a:t>
            </a:r>
            <a:endParaRPr lang="zh-CN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2" name="箭头: 右 41">
            <a:extLst>
              <a:ext uri="{FF2B5EF4-FFF2-40B4-BE49-F238E27FC236}">
                <a16:creationId xmlns:a16="http://schemas.microsoft.com/office/drawing/2014/main" id="{6E4EB439-CBDF-4EF7-B280-13D2CD4870C9}"/>
              </a:ext>
            </a:extLst>
          </p:cNvPr>
          <p:cNvSpPr/>
          <p:nvPr/>
        </p:nvSpPr>
        <p:spPr>
          <a:xfrm>
            <a:off x="6851561" y="4177113"/>
            <a:ext cx="3766819" cy="33706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EA475A1-DF46-4A93-BBE2-17BAA14B490F}"/>
              </a:ext>
            </a:extLst>
          </p:cNvPr>
          <p:cNvSpPr txBox="1"/>
          <p:nvPr/>
        </p:nvSpPr>
        <p:spPr>
          <a:xfrm>
            <a:off x="0" y="5197760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Day-one </a:t>
            </a:r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实验</a:t>
            </a:r>
            <a:endParaRPr lang="en-US" altLang="zh-C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B30AE3E4-3818-4DD3-AE8C-DF8D89FA43DB}"/>
              </a:ext>
            </a:extLst>
          </p:cNvPr>
          <p:cNvSpPr/>
          <p:nvPr/>
        </p:nvSpPr>
        <p:spPr>
          <a:xfrm>
            <a:off x="1909602" y="5230026"/>
            <a:ext cx="8708778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E26EFE3-0B3C-4BFF-A457-93A0AF1D72C8}"/>
              </a:ext>
            </a:extLst>
          </p:cNvPr>
          <p:cNvSpPr/>
          <p:nvPr/>
        </p:nvSpPr>
        <p:spPr>
          <a:xfrm>
            <a:off x="8025404" y="6082749"/>
            <a:ext cx="486268" cy="1727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3CC9BD3-B267-4626-930D-17135B9C6BA7}"/>
              </a:ext>
            </a:extLst>
          </p:cNvPr>
          <p:cNvSpPr/>
          <p:nvPr/>
        </p:nvSpPr>
        <p:spPr>
          <a:xfrm>
            <a:off x="8867056" y="6082749"/>
            <a:ext cx="486268" cy="1727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AE589B2-BC1F-40FC-96EE-72F088C8B9EA}"/>
              </a:ext>
            </a:extLst>
          </p:cNvPr>
          <p:cNvSpPr/>
          <p:nvPr/>
        </p:nvSpPr>
        <p:spPr>
          <a:xfrm>
            <a:off x="9708708" y="6060239"/>
            <a:ext cx="486268" cy="172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30B78ED-79DF-4871-9A16-530FD609F201}"/>
              </a:ext>
            </a:extLst>
          </p:cNvPr>
          <p:cNvSpPr txBox="1"/>
          <p:nvPr/>
        </p:nvSpPr>
        <p:spPr>
          <a:xfrm>
            <a:off x="7881280" y="628246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建设周期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B240890-8B84-4664-87CB-CA3BA330303F}"/>
              </a:ext>
            </a:extLst>
          </p:cNvPr>
          <p:cNvSpPr txBox="1"/>
          <p:nvPr/>
        </p:nvSpPr>
        <p:spPr>
          <a:xfrm>
            <a:off x="8728031" y="628246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调试周期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D669B93-B68F-4158-9645-317251280F62}"/>
              </a:ext>
            </a:extLst>
          </p:cNvPr>
          <p:cNvSpPr txBox="1"/>
          <p:nvPr/>
        </p:nvSpPr>
        <p:spPr>
          <a:xfrm>
            <a:off x="9574782" y="626817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运行周期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8FE1D2-2AE7-4CD3-963C-32EBBF4D9BF9}"/>
              </a:ext>
            </a:extLst>
          </p:cNvPr>
          <p:cNvSpPr/>
          <p:nvPr/>
        </p:nvSpPr>
        <p:spPr>
          <a:xfrm>
            <a:off x="7824160" y="5843091"/>
            <a:ext cx="2550841" cy="81516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0243457-2964-2151-B196-FB48F8E8B1F1}"/>
              </a:ext>
            </a:extLst>
          </p:cNvPr>
          <p:cNvCxnSpPr>
            <a:cxnSpLocks/>
          </p:cNvCxnSpPr>
          <p:nvPr/>
        </p:nvCxnSpPr>
        <p:spPr>
          <a:xfrm>
            <a:off x="10621769" y="1172817"/>
            <a:ext cx="0" cy="477078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BE81D931-C3BB-CEAB-C030-4C0032F9C473}"/>
              </a:ext>
            </a:extLst>
          </p:cNvPr>
          <p:cNvSpPr txBox="1"/>
          <p:nvPr/>
        </p:nvSpPr>
        <p:spPr>
          <a:xfrm>
            <a:off x="10133311" y="789153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2028/12</a:t>
            </a:r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63EC38F-526A-0840-F28E-13E00C527EAA}"/>
              </a:ext>
            </a:extLst>
          </p:cNvPr>
          <p:cNvCxnSpPr>
            <a:cxnSpLocks/>
          </p:cNvCxnSpPr>
          <p:nvPr/>
        </p:nvCxnSpPr>
        <p:spPr>
          <a:xfrm>
            <a:off x="1909602" y="1214737"/>
            <a:ext cx="0" cy="477078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89F6B59-07B5-20C5-B5EB-BF5FA59F452B}"/>
              </a:ext>
            </a:extLst>
          </p:cNvPr>
          <p:cNvSpPr txBox="1"/>
          <p:nvPr/>
        </p:nvSpPr>
        <p:spPr>
          <a:xfrm>
            <a:off x="1483042" y="81013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2023/3</a:t>
            </a:r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72740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9C1E-9E00-6725-3D62-0B3B4D97A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0" y="2972735"/>
            <a:ext cx="11560039" cy="912530"/>
          </a:xfrm>
        </p:spPr>
        <p:txBody>
          <a:bodyPr/>
          <a:lstStyle/>
          <a:p>
            <a:r>
              <a:rPr lang="en-CN" dirty="0"/>
              <a:t>Back</a:t>
            </a:r>
            <a:r>
              <a:rPr lang="en-US" altLang="zh-CN" dirty="0"/>
              <a:t>up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6F9F1-3A45-4D26-A841-6C571B3E1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0157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1C6C-B2E1-7C5D-D74E-A7C6BDF0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SiC</a:t>
            </a:r>
            <a:r>
              <a:rPr lang="zh-CN" altLang="en-US" dirty="0"/>
              <a:t> 辐照后的刻度初步方案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0214-FAB6-D4A9-F1EC-E8FAB7AE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 估算</a:t>
            </a:r>
            <a:r>
              <a:rPr lang="en-US" altLang="zh-CN" dirty="0"/>
              <a:t>SiC</a:t>
            </a:r>
            <a:r>
              <a:rPr lang="zh-CN" altLang="en-US" dirty="0"/>
              <a:t> </a:t>
            </a:r>
            <a:r>
              <a:rPr lang="en-US" altLang="zh-CN" dirty="0"/>
              <a:t>PIN</a:t>
            </a:r>
            <a:r>
              <a:rPr lang="zh-CN" altLang="en-US" dirty="0"/>
              <a:t> 辐照一年的漏电流变化</a:t>
            </a:r>
            <a:r>
              <a:rPr lang="en-US" altLang="zh-CN" dirty="0"/>
              <a:t>,</a:t>
            </a:r>
            <a:r>
              <a:rPr lang="zh-CN" altLang="en-US" dirty="0"/>
              <a:t> 下降约</a:t>
            </a:r>
            <a:r>
              <a:rPr lang="en-US" altLang="zh-CN" dirty="0"/>
              <a:t>70%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需要根据实测样品结果更新验证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AD277-E500-BFDF-65F1-BC4F9901D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FED82-DA9D-0256-A1FB-7D206F11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05843"/>
            <a:ext cx="5941197" cy="805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21158-C9C0-F61B-FA3E-9C09AB9738E7}"/>
              </a:ext>
            </a:extLst>
          </p:cNvPr>
          <p:cNvSpPr txBox="1"/>
          <p:nvPr/>
        </p:nvSpPr>
        <p:spPr>
          <a:xfrm>
            <a:off x="964858" y="4780519"/>
            <a:ext cx="469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00503060000020004" pitchFamily="2" charset="0"/>
                <a:hlinkClick r:id="rId3"/>
              </a:rPr>
              <a:t>https://doi.org/10.1109/LED.2019.2949174</a:t>
            </a:r>
            <a:endParaRPr lang="en-US" dirty="0">
              <a:latin typeface="Optima" panose="0200050306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F9913-20A4-2774-483E-3221E4EC4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083" y="1992142"/>
            <a:ext cx="4878317" cy="4013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448BF-53C7-72BD-CDE2-CFFADD53B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386" y="3646299"/>
            <a:ext cx="3500909" cy="70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56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B7120-739C-ECD4-9183-4CBAB4C6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Calorimeter/Scintillator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78B675-6630-767F-D9CC-D24F0BDC6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Energy calibration</a:t>
            </a:r>
          </a:p>
          <a:p>
            <a:r>
              <a:rPr lang="en-US" altLang="zh-CN" dirty="0"/>
              <a:t>Time resolution</a:t>
            </a:r>
          </a:p>
          <a:p>
            <a:r>
              <a:rPr lang="en-US" altLang="zh-CN" dirty="0"/>
              <a:t>PID</a:t>
            </a:r>
          </a:p>
          <a:p>
            <a:r>
              <a:rPr lang="en-US" altLang="zh-CN" dirty="0"/>
              <a:t>Trigger efficiency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032E90-1202-18B4-A605-0B638237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72" y="4067731"/>
            <a:ext cx="4686156" cy="24597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988502-34A6-928C-D242-395DC848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57" y="204537"/>
            <a:ext cx="4314825" cy="2943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19852B-852C-24E5-7CA2-648F86034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35" y="3410582"/>
            <a:ext cx="4436437" cy="31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48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6ACBB-E58E-36BA-D888-5532B45F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Gaseous detector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461D6E-7B11-A510-A018-EC308D878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Gas study</a:t>
            </a:r>
          </a:p>
          <a:p>
            <a:r>
              <a:rPr lang="en-US" altLang="zh-CN" dirty="0"/>
              <a:t>Position resolution</a:t>
            </a:r>
          </a:p>
          <a:p>
            <a:r>
              <a:rPr lang="en-US" altLang="zh-CN" dirty="0"/>
              <a:t>Tracking</a:t>
            </a:r>
          </a:p>
          <a:p>
            <a:r>
              <a:rPr lang="en-US" altLang="zh-CN" dirty="0"/>
              <a:t>Detector efficiency</a:t>
            </a:r>
          </a:p>
          <a:p>
            <a:r>
              <a:rPr lang="en-US" altLang="zh-CN" dirty="0"/>
              <a:t>Electronics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C0EE9E-C5FC-3DCB-DBB8-85183950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234" y="1115581"/>
            <a:ext cx="5625026" cy="51837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9AFD0F-76AB-7D34-8267-C087D3B4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3886272"/>
            <a:ext cx="3060084" cy="22757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B32A3F-19EB-4553-82C2-CCAB90B02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81" y="1751824"/>
            <a:ext cx="2462567" cy="37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53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BF527E-0AF6-7245-80FE-3DDE95A4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 of test beam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4A5EECC5-57CC-BC2F-9AF8-16994DC693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967175"/>
              </p:ext>
            </p:extLst>
          </p:nvPr>
        </p:nvGraphicFramePr>
        <p:xfrm>
          <a:off x="706025" y="1016345"/>
          <a:ext cx="10367159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4785">
                  <a:extLst>
                    <a:ext uri="{9D8B030D-6E8A-4147-A177-3AD203B41FA5}">
                      <a16:colId xmlns:a16="http://schemas.microsoft.com/office/drawing/2014/main" val="2011464479"/>
                    </a:ext>
                  </a:extLst>
                </a:gridCol>
                <a:gridCol w="4466746">
                  <a:extLst>
                    <a:ext uri="{9D8B030D-6E8A-4147-A177-3AD203B41FA5}">
                      <a16:colId xmlns:a16="http://schemas.microsoft.com/office/drawing/2014/main" val="3488051423"/>
                    </a:ext>
                  </a:extLst>
                </a:gridCol>
                <a:gridCol w="1822755">
                  <a:extLst>
                    <a:ext uri="{9D8B030D-6E8A-4147-A177-3AD203B41FA5}">
                      <a16:colId xmlns:a16="http://schemas.microsoft.com/office/drawing/2014/main" val="1719330599"/>
                    </a:ext>
                  </a:extLst>
                </a:gridCol>
                <a:gridCol w="1030583">
                  <a:extLst>
                    <a:ext uri="{9D8B030D-6E8A-4147-A177-3AD203B41FA5}">
                      <a16:colId xmlns:a16="http://schemas.microsoft.com/office/drawing/2014/main" val="647466196"/>
                    </a:ext>
                  </a:extLst>
                </a:gridCol>
                <a:gridCol w="1172290">
                  <a:extLst>
                    <a:ext uri="{9D8B030D-6E8A-4147-A177-3AD203B41FA5}">
                      <a16:colId xmlns:a16="http://schemas.microsoft.com/office/drawing/2014/main" val="4066237293"/>
                    </a:ext>
                  </a:extLst>
                </a:gridCol>
              </a:tblGrid>
              <a:tr h="133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Detector type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Parameters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Trigger/Timing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Position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Energy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367818"/>
                  </a:ext>
                </a:extLst>
              </a:tr>
              <a:tr h="162664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Semiconductor detector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Position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452733"/>
                  </a:ext>
                </a:extLst>
              </a:tr>
              <a:tr h="162664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Time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975067"/>
                  </a:ext>
                </a:extLst>
              </a:tr>
              <a:tr h="162664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613842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Effects inside the pixels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183071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Electronics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1502429"/>
                  </a:ext>
                </a:extLst>
              </a:tr>
              <a:tr h="280763">
                <a:tc rowSpan="4">
                  <a:txBody>
                    <a:bodyPr/>
                    <a:lstStyle/>
                    <a:p>
                      <a:pPr algn="ctr"/>
                      <a:r>
                        <a:rPr lang="fr-FR" altLang="zh-CN" dirty="0"/>
                        <a:t>Calorimeter/Scintillator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Energy calibration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9297314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Time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874870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PID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136577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Trigger efficiency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244824"/>
                  </a:ext>
                </a:extLst>
              </a:tr>
              <a:tr h="280763">
                <a:tc rowSpan="5">
                  <a:txBody>
                    <a:bodyPr/>
                    <a:lstStyle/>
                    <a:p>
                      <a:pPr algn="ctr"/>
                      <a:r>
                        <a:rPr lang="fr-FR" altLang="zh-CN" dirty="0"/>
                        <a:t>Gaseous detector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Gas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9852819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Position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5361063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Tracking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037338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774917"/>
                  </a:ext>
                </a:extLst>
              </a:tr>
              <a:tr h="28076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Electronics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ym typeface="Wingdings 2" panose="05020102010507070707" pitchFamily="18" charset="2"/>
                        </a:rPr>
                        <a:t>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020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707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2F03D48-68F7-2323-7091-D61349A09C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89630"/>
              </p:ext>
            </p:extLst>
          </p:nvPr>
        </p:nvGraphicFramePr>
        <p:xfrm>
          <a:off x="85459" y="1505958"/>
          <a:ext cx="11747400" cy="427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0678E911-4CEF-FDFF-C2D8-5693E2D2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探测器系统需求</a:t>
            </a:r>
          </a:p>
        </p:txBody>
      </p:sp>
    </p:spTree>
    <p:extLst>
      <p:ext uri="{BB962C8B-B14F-4D97-AF65-F5344CB8AC3E}">
        <p14:creationId xmlns:p14="http://schemas.microsoft.com/office/powerpoint/2010/main" val="33245219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箭头: 右 38">
            <a:extLst>
              <a:ext uri="{FF2B5EF4-FFF2-40B4-BE49-F238E27FC236}">
                <a16:creationId xmlns:a16="http://schemas.microsoft.com/office/drawing/2014/main" id="{3125E462-96C9-4850-AADB-9A8E586839DC}"/>
              </a:ext>
            </a:extLst>
          </p:cNvPr>
          <p:cNvSpPr/>
          <p:nvPr/>
        </p:nvSpPr>
        <p:spPr>
          <a:xfrm rot="10800000">
            <a:off x="39583" y="4405554"/>
            <a:ext cx="5391125" cy="56925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FF4BA1E1-A584-6BCF-80FC-D209DC03C462}"/>
              </a:ext>
            </a:extLst>
          </p:cNvPr>
          <p:cNvSpPr/>
          <p:nvPr/>
        </p:nvSpPr>
        <p:spPr>
          <a:xfrm>
            <a:off x="1852982" y="427245"/>
            <a:ext cx="8081224" cy="4428823"/>
          </a:xfrm>
          <a:prstGeom prst="donut">
            <a:avLst>
              <a:gd name="adj" fmla="val 934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7213C6E-A4E2-4D08-8AE8-2661E26C74E7}"/>
              </a:ext>
            </a:extLst>
          </p:cNvPr>
          <p:cNvGrpSpPr/>
          <p:nvPr/>
        </p:nvGrpSpPr>
        <p:grpSpPr>
          <a:xfrm>
            <a:off x="5491163" y="393701"/>
            <a:ext cx="745331" cy="709608"/>
            <a:chOff x="6467474" y="3624263"/>
            <a:chExt cx="745331" cy="709608"/>
          </a:xfrm>
        </p:grpSpPr>
        <p:sp>
          <p:nvSpPr>
            <p:cNvPr id="4" name="流程图: 接点 3">
              <a:extLst>
                <a:ext uri="{FF2B5EF4-FFF2-40B4-BE49-F238E27FC236}">
                  <a16:creationId xmlns:a16="http://schemas.microsoft.com/office/drawing/2014/main" id="{7BE15EE0-007E-48C8-A92F-072260C5CBEA}"/>
                </a:ext>
              </a:extLst>
            </p:cNvPr>
            <p:cNvSpPr/>
            <p:nvPr/>
          </p:nvSpPr>
          <p:spPr>
            <a:xfrm>
              <a:off x="6643688" y="370046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接点 4">
              <a:extLst>
                <a:ext uri="{FF2B5EF4-FFF2-40B4-BE49-F238E27FC236}">
                  <a16:creationId xmlns:a16="http://schemas.microsoft.com/office/drawing/2014/main" id="{24F16D29-1A2E-4952-A5B6-272FBDA81BCC}"/>
                </a:ext>
              </a:extLst>
            </p:cNvPr>
            <p:cNvSpPr/>
            <p:nvPr/>
          </p:nvSpPr>
          <p:spPr>
            <a:xfrm>
              <a:off x="6796088" y="385286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接点 5">
              <a:extLst>
                <a:ext uri="{FF2B5EF4-FFF2-40B4-BE49-F238E27FC236}">
                  <a16:creationId xmlns:a16="http://schemas.microsoft.com/office/drawing/2014/main" id="{06AEDD8E-F031-4078-ADA5-72A7CF32A61C}"/>
                </a:ext>
              </a:extLst>
            </p:cNvPr>
            <p:cNvSpPr/>
            <p:nvPr/>
          </p:nvSpPr>
          <p:spPr>
            <a:xfrm>
              <a:off x="6624637" y="385286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接点 6">
              <a:extLst>
                <a:ext uri="{FF2B5EF4-FFF2-40B4-BE49-F238E27FC236}">
                  <a16:creationId xmlns:a16="http://schemas.microsoft.com/office/drawing/2014/main" id="{56049280-E2B7-4CEF-8C93-BED00CC8C72F}"/>
                </a:ext>
              </a:extLst>
            </p:cNvPr>
            <p:cNvSpPr/>
            <p:nvPr/>
          </p:nvSpPr>
          <p:spPr>
            <a:xfrm>
              <a:off x="6755606" y="399812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接点 7">
              <a:extLst>
                <a:ext uri="{FF2B5EF4-FFF2-40B4-BE49-F238E27FC236}">
                  <a16:creationId xmlns:a16="http://schemas.microsoft.com/office/drawing/2014/main" id="{87B19F13-BA90-4C54-8C85-126610258A95}"/>
                </a:ext>
              </a:extLst>
            </p:cNvPr>
            <p:cNvSpPr/>
            <p:nvPr/>
          </p:nvSpPr>
          <p:spPr>
            <a:xfrm>
              <a:off x="6755606" y="362426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流程图: 接点 8">
              <a:extLst>
                <a:ext uri="{FF2B5EF4-FFF2-40B4-BE49-F238E27FC236}">
                  <a16:creationId xmlns:a16="http://schemas.microsoft.com/office/drawing/2014/main" id="{364CA3D2-D043-4EF2-8032-D2C762F2CAF9}"/>
                </a:ext>
              </a:extLst>
            </p:cNvPr>
            <p:cNvSpPr/>
            <p:nvPr/>
          </p:nvSpPr>
          <p:spPr>
            <a:xfrm>
              <a:off x="6908006" y="377666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流程图: 接点 9">
              <a:extLst>
                <a:ext uri="{FF2B5EF4-FFF2-40B4-BE49-F238E27FC236}">
                  <a16:creationId xmlns:a16="http://schemas.microsoft.com/office/drawing/2014/main" id="{31F038CF-FBE3-4A7A-96A8-BF41B6340E1F}"/>
                </a:ext>
              </a:extLst>
            </p:cNvPr>
            <p:cNvSpPr/>
            <p:nvPr/>
          </p:nvSpPr>
          <p:spPr>
            <a:xfrm>
              <a:off x="6927057" y="394335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A6093F00-840E-48B5-99D7-06EE7BD86A0E}"/>
                </a:ext>
              </a:extLst>
            </p:cNvPr>
            <p:cNvSpPr/>
            <p:nvPr/>
          </p:nvSpPr>
          <p:spPr>
            <a:xfrm>
              <a:off x="7065168" y="383143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接点 11">
              <a:extLst>
                <a:ext uri="{FF2B5EF4-FFF2-40B4-BE49-F238E27FC236}">
                  <a16:creationId xmlns:a16="http://schemas.microsoft.com/office/drawing/2014/main" id="{345C6A12-0A88-4081-8CD6-583ADF03A60E}"/>
                </a:ext>
              </a:extLst>
            </p:cNvPr>
            <p:cNvSpPr/>
            <p:nvPr/>
          </p:nvSpPr>
          <p:spPr>
            <a:xfrm>
              <a:off x="6829425" y="3679033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B31973F1-185A-49F1-B400-8136CA19F8EE}"/>
                </a:ext>
              </a:extLst>
            </p:cNvPr>
            <p:cNvSpPr/>
            <p:nvPr/>
          </p:nvSpPr>
          <p:spPr>
            <a:xfrm>
              <a:off x="6486525" y="381238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流程图: 接点 13">
              <a:extLst>
                <a:ext uri="{FF2B5EF4-FFF2-40B4-BE49-F238E27FC236}">
                  <a16:creationId xmlns:a16="http://schemas.microsoft.com/office/drawing/2014/main" id="{A682988D-6954-4471-8DE6-352D68E7613B}"/>
                </a:ext>
              </a:extLst>
            </p:cNvPr>
            <p:cNvSpPr/>
            <p:nvPr/>
          </p:nvSpPr>
          <p:spPr>
            <a:xfrm>
              <a:off x="6638925" y="396478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流程图: 接点 14">
              <a:extLst>
                <a:ext uri="{FF2B5EF4-FFF2-40B4-BE49-F238E27FC236}">
                  <a16:creationId xmlns:a16="http://schemas.microsoft.com/office/drawing/2014/main" id="{6F0E49B7-90CE-48C8-A764-1325CC3F94D5}"/>
                </a:ext>
              </a:extLst>
            </p:cNvPr>
            <p:cNvSpPr/>
            <p:nvPr/>
          </p:nvSpPr>
          <p:spPr>
            <a:xfrm>
              <a:off x="6467474" y="396478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流程图: 接点 15">
              <a:extLst>
                <a:ext uri="{FF2B5EF4-FFF2-40B4-BE49-F238E27FC236}">
                  <a16:creationId xmlns:a16="http://schemas.microsoft.com/office/drawing/2014/main" id="{90D529C2-EC21-49DD-9DA5-8351683C0385}"/>
                </a:ext>
              </a:extLst>
            </p:cNvPr>
            <p:cNvSpPr/>
            <p:nvPr/>
          </p:nvSpPr>
          <p:spPr>
            <a:xfrm>
              <a:off x="6598443" y="411003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接点 16">
              <a:extLst>
                <a:ext uri="{FF2B5EF4-FFF2-40B4-BE49-F238E27FC236}">
                  <a16:creationId xmlns:a16="http://schemas.microsoft.com/office/drawing/2014/main" id="{C4D46A5C-A6CF-4FB5-889A-37D4BB292A2B}"/>
                </a:ext>
              </a:extLst>
            </p:cNvPr>
            <p:cNvSpPr/>
            <p:nvPr/>
          </p:nvSpPr>
          <p:spPr>
            <a:xfrm>
              <a:off x="6598443" y="373618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流程图: 接点 17">
              <a:extLst>
                <a:ext uri="{FF2B5EF4-FFF2-40B4-BE49-F238E27FC236}">
                  <a16:creationId xmlns:a16="http://schemas.microsoft.com/office/drawing/2014/main" id="{382CF605-EBC1-4087-85CB-A31433EE59D3}"/>
                </a:ext>
              </a:extLst>
            </p:cNvPr>
            <p:cNvSpPr/>
            <p:nvPr/>
          </p:nvSpPr>
          <p:spPr>
            <a:xfrm>
              <a:off x="6750843" y="388858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接点 18">
              <a:extLst>
                <a:ext uri="{FF2B5EF4-FFF2-40B4-BE49-F238E27FC236}">
                  <a16:creationId xmlns:a16="http://schemas.microsoft.com/office/drawing/2014/main" id="{44AF9414-16F9-46B3-909F-293762DF2567}"/>
                </a:ext>
              </a:extLst>
            </p:cNvPr>
            <p:cNvSpPr/>
            <p:nvPr/>
          </p:nvSpPr>
          <p:spPr>
            <a:xfrm>
              <a:off x="6769894" y="405526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id="{5384C915-359F-4DB5-BF72-45BBDD3C4A1E}"/>
                </a:ext>
              </a:extLst>
            </p:cNvPr>
            <p:cNvSpPr/>
            <p:nvPr/>
          </p:nvSpPr>
          <p:spPr>
            <a:xfrm>
              <a:off x="6908005" y="394335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流程图: 接点 20">
              <a:extLst>
                <a:ext uri="{FF2B5EF4-FFF2-40B4-BE49-F238E27FC236}">
                  <a16:creationId xmlns:a16="http://schemas.microsoft.com/office/drawing/2014/main" id="{E09572EB-E370-4421-A08C-DB4D25B96118}"/>
                </a:ext>
              </a:extLst>
            </p:cNvPr>
            <p:cNvSpPr/>
            <p:nvPr/>
          </p:nvSpPr>
          <p:spPr>
            <a:xfrm>
              <a:off x="6672262" y="3790950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流程图: 接点 21">
              <a:extLst>
                <a:ext uri="{FF2B5EF4-FFF2-40B4-BE49-F238E27FC236}">
                  <a16:creationId xmlns:a16="http://schemas.microsoft.com/office/drawing/2014/main" id="{366EAAE6-0E21-41FB-81E5-6AA436F079D9}"/>
                </a:ext>
              </a:extLst>
            </p:cNvPr>
            <p:cNvSpPr/>
            <p:nvPr/>
          </p:nvSpPr>
          <p:spPr>
            <a:xfrm>
              <a:off x="6631779" y="386952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id="{76C2FCC0-5332-4480-B969-C6FC0F659B50}"/>
                </a:ext>
              </a:extLst>
            </p:cNvPr>
            <p:cNvSpPr/>
            <p:nvPr/>
          </p:nvSpPr>
          <p:spPr>
            <a:xfrm>
              <a:off x="6784179" y="402192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流程图: 接点 23">
              <a:extLst>
                <a:ext uri="{FF2B5EF4-FFF2-40B4-BE49-F238E27FC236}">
                  <a16:creationId xmlns:a16="http://schemas.microsoft.com/office/drawing/2014/main" id="{189767A7-FD91-4B90-80D7-D00B3DB2F7FA}"/>
                </a:ext>
              </a:extLst>
            </p:cNvPr>
            <p:cNvSpPr/>
            <p:nvPr/>
          </p:nvSpPr>
          <p:spPr>
            <a:xfrm>
              <a:off x="6612728" y="402192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接点 24">
              <a:extLst>
                <a:ext uri="{FF2B5EF4-FFF2-40B4-BE49-F238E27FC236}">
                  <a16:creationId xmlns:a16="http://schemas.microsoft.com/office/drawing/2014/main" id="{7D1E1FB0-940B-4261-A885-07EB763A9539}"/>
                </a:ext>
              </a:extLst>
            </p:cNvPr>
            <p:cNvSpPr/>
            <p:nvPr/>
          </p:nvSpPr>
          <p:spPr>
            <a:xfrm>
              <a:off x="6743697" y="4167184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接点 25">
              <a:extLst>
                <a:ext uri="{FF2B5EF4-FFF2-40B4-BE49-F238E27FC236}">
                  <a16:creationId xmlns:a16="http://schemas.microsoft.com/office/drawing/2014/main" id="{70A28C0E-879F-45F0-AAC4-1BD6C607F45A}"/>
                </a:ext>
              </a:extLst>
            </p:cNvPr>
            <p:cNvSpPr/>
            <p:nvPr/>
          </p:nvSpPr>
          <p:spPr>
            <a:xfrm>
              <a:off x="6743697" y="379332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流程图: 接点 26">
              <a:extLst>
                <a:ext uri="{FF2B5EF4-FFF2-40B4-BE49-F238E27FC236}">
                  <a16:creationId xmlns:a16="http://schemas.microsoft.com/office/drawing/2014/main" id="{2D522C7E-AE14-4943-9FEA-7B6775C597F0}"/>
                </a:ext>
              </a:extLst>
            </p:cNvPr>
            <p:cNvSpPr/>
            <p:nvPr/>
          </p:nvSpPr>
          <p:spPr>
            <a:xfrm>
              <a:off x="6896097" y="394572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061FDCDA-9F88-4150-93C6-F373D53BA1B3}"/>
                </a:ext>
              </a:extLst>
            </p:cNvPr>
            <p:cNvSpPr/>
            <p:nvPr/>
          </p:nvSpPr>
          <p:spPr>
            <a:xfrm>
              <a:off x="6915148" y="4112414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接点 28">
              <a:extLst>
                <a:ext uri="{FF2B5EF4-FFF2-40B4-BE49-F238E27FC236}">
                  <a16:creationId xmlns:a16="http://schemas.microsoft.com/office/drawing/2014/main" id="{CB81604E-7933-4535-9C44-4754CD91BF75}"/>
                </a:ext>
              </a:extLst>
            </p:cNvPr>
            <p:cNvSpPr/>
            <p:nvPr/>
          </p:nvSpPr>
          <p:spPr>
            <a:xfrm>
              <a:off x="7053259" y="400049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流程图: 接点 29">
              <a:extLst>
                <a:ext uri="{FF2B5EF4-FFF2-40B4-BE49-F238E27FC236}">
                  <a16:creationId xmlns:a16="http://schemas.microsoft.com/office/drawing/2014/main" id="{63388382-C3FE-455C-B9BC-ED486BF7F89A}"/>
                </a:ext>
              </a:extLst>
            </p:cNvPr>
            <p:cNvSpPr/>
            <p:nvPr/>
          </p:nvSpPr>
          <p:spPr>
            <a:xfrm>
              <a:off x="6817516" y="3848097"/>
              <a:ext cx="147637" cy="166687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等腰三角形 31">
            <a:extLst>
              <a:ext uri="{FF2B5EF4-FFF2-40B4-BE49-F238E27FC236}">
                <a16:creationId xmlns:a16="http://schemas.microsoft.com/office/drawing/2014/main" id="{66F33EDD-E1A6-475D-A9F2-EE19A2CF83A0}"/>
              </a:ext>
            </a:extLst>
          </p:cNvPr>
          <p:cNvSpPr/>
          <p:nvPr/>
        </p:nvSpPr>
        <p:spPr>
          <a:xfrm>
            <a:off x="5697070" y="4522694"/>
            <a:ext cx="398930" cy="10668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流程图: 接点 32">
            <a:extLst>
              <a:ext uri="{FF2B5EF4-FFF2-40B4-BE49-F238E27FC236}">
                <a16:creationId xmlns:a16="http://schemas.microsoft.com/office/drawing/2014/main" id="{F5990D1D-6105-4945-A48A-959853F11E17}"/>
              </a:ext>
            </a:extLst>
          </p:cNvPr>
          <p:cNvSpPr/>
          <p:nvPr/>
        </p:nvSpPr>
        <p:spPr>
          <a:xfrm>
            <a:off x="5636838" y="4689381"/>
            <a:ext cx="147637" cy="166687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流程图: 接点 33">
            <a:extLst>
              <a:ext uri="{FF2B5EF4-FFF2-40B4-BE49-F238E27FC236}">
                <a16:creationId xmlns:a16="http://schemas.microsoft.com/office/drawing/2014/main" id="{F33EB4BB-F797-4438-9E98-5416F5FD9170}"/>
              </a:ext>
            </a:extLst>
          </p:cNvPr>
          <p:cNvSpPr/>
          <p:nvPr/>
        </p:nvSpPr>
        <p:spPr>
          <a:xfrm>
            <a:off x="5819777" y="4725098"/>
            <a:ext cx="147637" cy="166687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接点 34">
            <a:extLst>
              <a:ext uri="{FF2B5EF4-FFF2-40B4-BE49-F238E27FC236}">
                <a16:creationId xmlns:a16="http://schemas.microsoft.com/office/drawing/2014/main" id="{28660EC7-4D59-4515-B27B-9A766C03EF31}"/>
              </a:ext>
            </a:extLst>
          </p:cNvPr>
          <p:cNvSpPr/>
          <p:nvPr/>
        </p:nvSpPr>
        <p:spPr>
          <a:xfrm>
            <a:off x="5672140" y="4486977"/>
            <a:ext cx="147637" cy="166687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接点 35">
            <a:extLst>
              <a:ext uri="{FF2B5EF4-FFF2-40B4-BE49-F238E27FC236}">
                <a16:creationId xmlns:a16="http://schemas.microsoft.com/office/drawing/2014/main" id="{7B9CD131-935C-4651-A8FC-75EAB8935A5D}"/>
              </a:ext>
            </a:extLst>
          </p:cNvPr>
          <p:cNvSpPr/>
          <p:nvPr/>
        </p:nvSpPr>
        <p:spPr>
          <a:xfrm>
            <a:off x="5850450" y="4522694"/>
            <a:ext cx="147637" cy="166687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80FC8FC-F970-4A04-B015-A328539AD7A0}"/>
              </a:ext>
            </a:extLst>
          </p:cNvPr>
          <p:cNvSpPr txBox="1"/>
          <p:nvPr/>
        </p:nvSpPr>
        <p:spPr>
          <a:xfrm>
            <a:off x="3718673" y="2487459"/>
            <a:ext cx="434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每脉冲间隔</a:t>
            </a:r>
            <a:r>
              <a:rPr lang="en-US" altLang="zh-CN" dirty="0"/>
              <a:t>410ns</a:t>
            </a:r>
          </a:p>
          <a:p>
            <a:r>
              <a:rPr lang="zh-CN" altLang="en-US" dirty="0"/>
              <a:t>需要测量每次刮束产生的次级质子数量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1C72B79-EAFD-46A6-A76A-59F9014AD6F1}"/>
              </a:ext>
            </a:extLst>
          </p:cNvPr>
          <p:cNvSpPr txBox="1"/>
          <p:nvPr/>
        </p:nvSpPr>
        <p:spPr>
          <a:xfrm>
            <a:off x="1333936" y="50240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质子试验束通道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C11381E-D263-4B44-9863-74A271D46BBB}"/>
              </a:ext>
            </a:extLst>
          </p:cNvPr>
          <p:cNvSpPr txBox="1"/>
          <p:nvPr/>
        </p:nvSpPr>
        <p:spPr>
          <a:xfrm>
            <a:off x="5327688" y="56973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刮束设备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EB4306F-EF72-4FA5-8DB6-3290919C7E5A}"/>
              </a:ext>
            </a:extLst>
          </p:cNvPr>
          <p:cNvSpPr txBox="1"/>
          <p:nvPr/>
        </p:nvSpPr>
        <p:spPr>
          <a:xfrm>
            <a:off x="1051216" y="881852"/>
            <a:ext cx="17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RCS</a:t>
            </a:r>
            <a:r>
              <a:rPr lang="zh-CN" altLang="en-US" dirty="0"/>
              <a:t>环形加速器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2C80BC4-3A58-4A57-892C-2243C653C8E4}"/>
              </a:ext>
            </a:extLst>
          </p:cNvPr>
          <p:cNvSpPr txBox="1"/>
          <p:nvPr/>
        </p:nvSpPr>
        <p:spPr>
          <a:xfrm>
            <a:off x="6236494" y="2196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质子束团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7D1D724B-583C-20F0-C3F1-4EBBA85FDDBD}"/>
              </a:ext>
            </a:extLst>
          </p:cNvPr>
          <p:cNvGrpSpPr/>
          <p:nvPr/>
        </p:nvGrpSpPr>
        <p:grpSpPr>
          <a:xfrm>
            <a:off x="9040238" y="4546757"/>
            <a:ext cx="2749740" cy="1889210"/>
            <a:chOff x="9040238" y="4546757"/>
            <a:chExt cx="2749740" cy="1889210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70E5C420-5EF9-6638-EE7A-80E96FD2EFD9}"/>
                </a:ext>
              </a:extLst>
            </p:cNvPr>
            <p:cNvCxnSpPr/>
            <p:nvPr/>
          </p:nvCxnSpPr>
          <p:spPr>
            <a:xfrm flipV="1">
              <a:off x="9040238" y="4546757"/>
              <a:ext cx="0" cy="14721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5C9B52AC-0ECA-330D-DECE-D4EE81278140}"/>
                </a:ext>
              </a:extLst>
            </p:cNvPr>
            <p:cNvCxnSpPr>
              <a:cxnSpLocks/>
            </p:cNvCxnSpPr>
            <p:nvPr/>
          </p:nvCxnSpPr>
          <p:spPr>
            <a:xfrm>
              <a:off x="9040238" y="6004386"/>
              <a:ext cx="2426575" cy="144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B7C1C1E-9522-82E5-4EBD-8090185F2F89}"/>
                </a:ext>
              </a:extLst>
            </p:cNvPr>
            <p:cNvSpPr txBox="1"/>
            <p:nvPr/>
          </p:nvSpPr>
          <p:spPr>
            <a:xfrm>
              <a:off x="11143647" y="60666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时间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DD777DA1-F889-9958-4E38-35808A0AA641}"/>
                </a:ext>
              </a:extLst>
            </p:cNvPr>
            <p:cNvCxnSpPr/>
            <p:nvPr/>
          </p:nvCxnSpPr>
          <p:spPr>
            <a:xfrm>
              <a:off x="9053208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1C02C681-32A2-BD3B-726C-DCEB0669FF4F}"/>
                </a:ext>
              </a:extLst>
            </p:cNvPr>
            <p:cNvCxnSpPr/>
            <p:nvPr/>
          </p:nvCxnSpPr>
          <p:spPr>
            <a:xfrm>
              <a:off x="9465298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1938C525-7403-72A1-A2A9-E3B59DC36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1536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992AFB7D-B652-CE06-F522-480360496F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5870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3042F0A-9586-65C7-DED6-8E384D33D3F0}"/>
                </a:ext>
              </a:extLst>
            </p:cNvPr>
            <p:cNvCxnSpPr/>
            <p:nvPr/>
          </p:nvCxnSpPr>
          <p:spPr>
            <a:xfrm>
              <a:off x="9361536" y="5444944"/>
              <a:ext cx="103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D48D9EF-18C4-B9B6-E37B-B94571525913}"/>
                </a:ext>
              </a:extLst>
            </p:cNvPr>
            <p:cNvCxnSpPr/>
            <p:nvPr/>
          </p:nvCxnSpPr>
          <p:spPr>
            <a:xfrm>
              <a:off x="9880345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1AAE7264-734F-569E-B8B1-FA303E5B9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6583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84F0FA9F-8BAE-842A-9EFB-E9FB0FED6D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0917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E972EA82-5962-F49A-DB04-FF2C8DB0BA3D}"/>
                </a:ext>
              </a:extLst>
            </p:cNvPr>
            <p:cNvCxnSpPr/>
            <p:nvPr/>
          </p:nvCxnSpPr>
          <p:spPr>
            <a:xfrm>
              <a:off x="9776583" y="5444944"/>
              <a:ext cx="103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CA04CCD0-7B10-C17C-B164-9AEC985D6990}"/>
                </a:ext>
              </a:extLst>
            </p:cNvPr>
            <p:cNvCxnSpPr/>
            <p:nvPr/>
          </p:nvCxnSpPr>
          <p:spPr>
            <a:xfrm>
              <a:off x="10505873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897B75E8-74F5-4B9A-53B6-2CE142EE26C2}"/>
                </a:ext>
              </a:extLst>
            </p:cNvPr>
            <p:cNvCxnSpPr/>
            <p:nvPr/>
          </p:nvCxnSpPr>
          <p:spPr>
            <a:xfrm>
              <a:off x="10917963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2472B0A0-B7C1-1B10-108C-AFF73C1BD6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4201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1F3CEAA-5F8A-D595-EA03-BFC3F6F48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8535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B360BF20-B6FF-F16D-AAFB-CE18157384ED}"/>
                </a:ext>
              </a:extLst>
            </p:cNvPr>
            <p:cNvCxnSpPr/>
            <p:nvPr/>
          </p:nvCxnSpPr>
          <p:spPr>
            <a:xfrm>
              <a:off x="10814201" y="5444944"/>
              <a:ext cx="103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D01B14F1-6029-4947-305D-890AC3998D42}"/>
                </a:ext>
              </a:extLst>
            </p:cNvPr>
            <p:cNvCxnSpPr/>
            <p:nvPr/>
          </p:nvCxnSpPr>
          <p:spPr>
            <a:xfrm>
              <a:off x="11333010" y="5744435"/>
              <a:ext cx="311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603EC7A-1B20-FA67-6976-567A3711C6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9248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0FA105DF-2AB9-9F17-613B-D01F44D87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3582" y="5444944"/>
              <a:ext cx="0" cy="299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AE9A098E-B2B7-677E-7F25-B055B0087537}"/>
                </a:ext>
              </a:extLst>
            </p:cNvPr>
            <p:cNvCxnSpPr/>
            <p:nvPr/>
          </p:nvCxnSpPr>
          <p:spPr>
            <a:xfrm>
              <a:off x="11229248" y="5444944"/>
              <a:ext cx="103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323EBE46-DCBB-384B-F59B-ECE42E6A6C81}"/>
                </a:ext>
              </a:extLst>
            </p:cNvPr>
            <p:cNvCxnSpPr/>
            <p:nvPr/>
          </p:nvCxnSpPr>
          <p:spPr>
            <a:xfrm>
              <a:off x="10191630" y="5739239"/>
              <a:ext cx="311285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CED093F8-82FD-6519-07E8-FEF0363943B0}"/>
                </a:ext>
              </a:extLst>
            </p:cNvPr>
            <p:cNvCxnSpPr/>
            <p:nvPr/>
          </p:nvCxnSpPr>
          <p:spPr>
            <a:xfrm>
              <a:off x="9465298" y="5397642"/>
              <a:ext cx="3112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0DDA8375-4EC1-89F9-5815-5F9A9EE27415}"/>
                </a:ext>
              </a:extLst>
            </p:cNvPr>
            <p:cNvSpPr txBox="1"/>
            <p:nvPr/>
          </p:nvSpPr>
          <p:spPr>
            <a:xfrm>
              <a:off x="9290270" y="5051962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410ns</a:t>
              </a:r>
              <a:endParaRPr lang="zh-CN" altLang="en-US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A91EC746-670F-05A8-06CB-31FD0FE0E721}"/>
                </a:ext>
              </a:extLst>
            </p:cNvPr>
            <p:cNvSpPr txBox="1"/>
            <p:nvPr/>
          </p:nvSpPr>
          <p:spPr>
            <a:xfrm>
              <a:off x="9134628" y="5709514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80ns</a:t>
              </a:r>
              <a:endParaRPr lang="zh-CN" altLang="en-US" dirty="0"/>
            </a:p>
          </p:txBody>
        </p: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D151DFAC-EE9C-E269-1039-D22756DA4B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4431" y="5572566"/>
              <a:ext cx="187960" cy="15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464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25E-6 2.22222E-6 C 0.17487 2.22222E-6 0.3168 0.12778 0.3168 0.28541 C 0.3168 0.44282 0.17487 0.57083 1.25E-6 0.57083 C -0.17487 0.57083 -0.31641 0.44282 -0.31641 0.28541 C -0.31641 0.12778 -0.17487 2.22222E-6 1.25E-6 2.22222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1_cs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Calibri Light"/>
        <a:ea typeface="华文细黑"/>
        <a:cs typeface=""/>
      </a:majorFont>
      <a:minorFont>
        <a:latin typeface="Calibri Light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ns.potx" id="{98BCBD41-8599-4C98-8EAF-3D251BA867EF}" vid="{5BD6CA40-D8F1-4550-9C11-C34112E3C2A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白光中子实验终端汇报</Template>
  <TotalTime>954</TotalTime>
  <Words>1923</Words>
  <Application>Microsoft Office PowerPoint</Application>
  <PresentationFormat>宽屏</PresentationFormat>
  <Paragraphs>518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6" baseType="lpstr">
      <vt:lpstr>Optima</vt:lpstr>
      <vt:lpstr>等线</vt:lpstr>
      <vt:lpstr>黑体</vt:lpstr>
      <vt:lpstr>华文楷体</vt:lpstr>
      <vt:lpstr>华文细黑</vt:lpstr>
      <vt:lpstr>微软雅黑</vt:lpstr>
      <vt:lpstr>Arial</vt:lpstr>
      <vt:lpstr>Bradley Hand ITC</vt:lpstr>
      <vt:lpstr>Calibri Light</vt:lpstr>
      <vt:lpstr>Times New Roman</vt:lpstr>
      <vt:lpstr>Wingdings</vt:lpstr>
      <vt:lpstr>Wingdings 2</vt:lpstr>
      <vt:lpstr>1_csns</vt:lpstr>
      <vt:lpstr>高能质子探测器设计及束流测量方案</vt:lpstr>
      <vt:lpstr>PowerPoint 演示文稿</vt:lpstr>
      <vt:lpstr>探测器系统需求</vt:lpstr>
      <vt:lpstr>Semiconductor detector</vt:lpstr>
      <vt:lpstr>Calorimeter/Scintillator</vt:lpstr>
      <vt:lpstr>Gaseous detector</vt:lpstr>
      <vt:lpstr>Requirements of test beam</vt:lpstr>
      <vt:lpstr>探测器系统需求</vt:lpstr>
      <vt:lpstr>PowerPoint 演示文稿</vt:lpstr>
      <vt:lpstr>束测设备的要求</vt:lpstr>
      <vt:lpstr>探测器系统需求</vt:lpstr>
      <vt:lpstr>探测器需求列表</vt:lpstr>
      <vt:lpstr>试验束探测器设备列表</vt:lpstr>
      <vt:lpstr>质子试验束</vt:lpstr>
      <vt:lpstr>Trigger detector</vt:lpstr>
      <vt:lpstr>PowerPoint 演示文稿</vt:lpstr>
      <vt:lpstr>Beam telescopes</vt:lpstr>
      <vt:lpstr>PowerPoint 演示文稿</vt:lpstr>
      <vt:lpstr>LGAD</vt:lpstr>
      <vt:lpstr>PowerPoint 演示文稿</vt:lpstr>
      <vt:lpstr>PowerPoint 演示文稿</vt:lpstr>
      <vt:lpstr>PowerPoint 演示文稿</vt:lpstr>
      <vt:lpstr>质子试验束</vt:lpstr>
      <vt:lpstr>流强测量探测器设计方案</vt:lpstr>
      <vt:lpstr>多打拿极读出PMT方案</vt:lpstr>
      <vt:lpstr>当前方案的问题</vt:lpstr>
      <vt:lpstr>解决方案-有源器件的分压电路</vt:lpstr>
      <vt:lpstr>闪烁体辐照测试实验（BC408）</vt:lpstr>
      <vt:lpstr>辐照前后的性能变化</vt:lpstr>
      <vt:lpstr>目前状态和未来计划</vt:lpstr>
      <vt:lpstr>PowerPoint 演示文稿</vt:lpstr>
      <vt:lpstr>碳化硅束流流强测量系统</vt:lpstr>
      <vt:lpstr>质子束流强测量需求</vt:lpstr>
      <vt:lpstr> 碳化硅传感器作为束流监控系统器件 </vt:lpstr>
      <vt:lpstr> 碳化硅传感器在CSNS 80MeV 质子束测试 </vt:lpstr>
      <vt:lpstr> 束流监系统控设计方案 </vt:lpstr>
      <vt:lpstr> 传感器T型载板设计 </vt:lpstr>
      <vt:lpstr> 前放电路设计优化 </vt:lpstr>
      <vt:lpstr> Sr-90电子源和宇宙线测试 </vt:lpstr>
      <vt:lpstr> 总结与计划</vt:lpstr>
      <vt:lpstr>工程时间线</vt:lpstr>
      <vt:lpstr>Backup</vt:lpstr>
      <vt:lpstr>SiC 辐照后的刻度初步方案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高能质子试验束设计及测量方案</dc:title>
  <dc:creator>fan rui</dc:creator>
  <cp:lastModifiedBy>fan rui</cp:lastModifiedBy>
  <cp:revision>29</cp:revision>
  <dcterms:created xsi:type="dcterms:W3CDTF">2022-11-19T14:40:48Z</dcterms:created>
  <dcterms:modified xsi:type="dcterms:W3CDTF">2022-12-28T02:49:02Z</dcterms:modified>
</cp:coreProperties>
</file>