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93" r:id="rId5"/>
    <p:sldId id="259" r:id="rId6"/>
    <p:sldId id="294" r:id="rId7"/>
    <p:sldId id="295" r:id="rId8"/>
    <p:sldId id="29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29"/>
  </p:normalViewPr>
  <p:slideViewPr>
    <p:cSldViewPr snapToGrid="0" snapToObjects="1">
      <p:cViewPr varScale="1">
        <p:scale>
          <a:sx n="121" d="100"/>
          <a:sy n="12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2022/12/20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2721430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dirty="0"/>
              <a:t>Polarization </a:t>
            </a:r>
            <a:r>
              <a:rPr lang="en-US" altLang="zh-CN" dirty="0" err="1"/>
              <a:t>Disscussion</a:t>
            </a:r>
            <a:br>
              <a:rPr lang="en-US" altLang="zh-CN" dirty="0"/>
            </a:br>
            <a:r>
              <a:rPr lang="en-US" altLang="zh-CN" dirty="0"/>
              <a:t>22-12-20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ChenTao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B62557-5F36-0637-6FF1-898B3B23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能散对升能过程中极化的影响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87FBC91-5CAA-3D89-4D4C-CE63AB18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12277F-66A1-E81D-2818-38289C383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252" y="2036509"/>
            <a:ext cx="5525376" cy="39429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6B43A9-3529-2D1B-A82F-6FA8089D1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9" y="2036509"/>
            <a:ext cx="5525376" cy="39094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69BA1EE-448C-0F1D-DA25-5A3BB248B4FD}"/>
              </a:ext>
            </a:extLst>
          </p:cNvPr>
          <p:cNvSpPr txBox="1"/>
          <p:nvPr/>
        </p:nvSpPr>
        <p:spPr>
          <a:xfrm>
            <a:off x="1166648" y="935421"/>
            <a:ext cx="7476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CDR 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结论：</a:t>
            </a:r>
            <a:r>
              <a:rPr kumimoji="1" lang="en-US" altLang="zh-CN" dirty="0"/>
              <a:t>1%</a:t>
            </a:r>
            <a:r>
              <a:rPr kumimoji="1" lang="zh-CN" altLang="en-US" dirty="0"/>
              <a:t>量级能散对极化影响仍较小，但能散增加时，</a:t>
            </a:r>
            <a:r>
              <a:rPr kumimoji="1" lang="en-US" altLang="zh-CN" dirty="0"/>
              <a:t>&lt;Sy&gt;</a:t>
            </a:r>
            <a:r>
              <a:rPr kumimoji="1" lang="zh-CN" altLang="en-US" dirty="0"/>
              <a:t>略微降低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977D1E-4693-5088-4690-D687638BFC70}"/>
              </a:ext>
            </a:extLst>
          </p:cNvPr>
          <p:cNvSpPr txBox="1"/>
          <p:nvPr/>
        </p:nvSpPr>
        <p:spPr>
          <a:xfrm>
            <a:off x="3048000" y="6070458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Z</a:t>
            </a:r>
            <a:r>
              <a:rPr kumimoji="1" lang="zh-CN" altLang="en-US" dirty="0"/>
              <a:t> </a:t>
            </a:r>
            <a:r>
              <a:rPr kumimoji="1" lang="en-US" altLang="zh-CN" dirty="0"/>
              <a:t>energy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81946D-3EE0-34DE-C9B3-914C024C48C1}"/>
              </a:ext>
            </a:extLst>
          </p:cNvPr>
          <p:cNvSpPr txBox="1"/>
          <p:nvPr/>
        </p:nvSpPr>
        <p:spPr>
          <a:xfrm>
            <a:off x="8770883" y="6074979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</a:t>
            </a:r>
            <a:r>
              <a:rPr kumimoji="1" lang="zh-CN" altLang="en-US" dirty="0"/>
              <a:t> </a:t>
            </a:r>
            <a:r>
              <a:rPr kumimoji="1" lang="en-US" altLang="zh-CN" dirty="0"/>
              <a:t>energy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95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3A1888-8D38-5E2B-B077-93C92C7C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直线节贡献分析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09EB438-218C-F07B-EA3E-A6B57488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3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DBD0AC9-1F4F-03F1-E494-5A491F6B5EB4}"/>
                  </a:ext>
                </a:extLst>
              </p:cNvPr>
              <p:cNvSpPr txBox="1"/>
              <p:nvPr/>
            </p:nvSpPr>
            <p:spPr>
              <a:xfrm>
                <a:off x="838200" y="873367"/>
                <a:ext cx="6096000" cy="5529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𝜋𝛾</m:t>
                              </m:r>
                            </m:den>
                          </m:f>
                        </m:e>
                      </m:rad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func>
                            <m:func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𝑖𝐾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func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𝜋𝛾</m:t>
                              </m:r>
                            </m:den>
                          </m:f>
                        </m:e>
                      </m:rad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kumimoji="1"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func>
                            <m:func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>
                                <m:f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fName>
                            <m:e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𝑖𝐾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func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kumimoji="1" lang="en-US" altLang="zh-CN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𝐹𝑂𝐷𝑂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</a:rPr>
                        <m:t>C</m:t>
                      </m:r>
                      <m:nary>
                        <m:naryPr>
                          <m:chr m:val="∑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′−1</m:t>
                          </m:r>
                        </m:sup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cell</m:t>
                                  </m:r>
                                </m:sup>
                              </m:s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)/2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cell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cell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𝑖𝑀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′(</m:t>
                            </m:r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cell</m:t>
                                </m:r>
                              </m:sup>
                            </m:s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cell</m:t>
                                </m:r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cell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𝑖𝑀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′(</m:t>
                              </m:r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cell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cell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zh-CN" altLang="en-US" dirty="0"/>
                  <a:t>当插入节的相移为整数，即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/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DBD0AC9-1F4F-03F1-E494-5A491F6B5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73367"/>
                <a:ext cx="6096000" cy="5529719"/>
              </a:xfrm>
              <a:prstGeom prst="rect">
                <a:avLst/>
              </a:prstGeom>
              <a:blipFill>
                <a:blip r:embed="rId2"/>
                <a:stretch>
                  <a:fillRect l="-1040" t="-16934" r="-43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05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F1131A-60FA-C33E-131F-A823E6EA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直线节分析</a:t>
            </a:r>
            <a:r>
              <a:rPr kumimoji="1" lang="en-US" altLang="zh-CN" dirty="0"/>
              <a:t>- new lattice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6DEC067-241F-384F-9616-2496B770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817A42F-F035-071F-3246-BD7106381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" y="1571335"/>
            <a:ext cx="11731680" cy="46442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711C988-C17C-7A55-4A00-236D31218F22}"/>
              </a:ext>
            </a:extLst>
          </p:cNvPr>
          <p:cNvSpPr txBox="1"/>
          <p:nvPr/>
        </p:nvSpPr>
        <p:spPr>
          <a:xfrm>
            <a:off x="11348751" y="352413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SS</a:t>
            </a:r>
            <a:endParaRPr kumimoji="1"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836667A-9CDC-32E8-B35D-D6805F072BBC}"/>
              </a:ext>
            </a:extLst>
          </p:cNvPr>
          <p:cNvSpPr txBox="1"/>
          <p:nvPr/>
        </p:nvSpPr>
        <p:spPr>
          <a:xfrm>
            <a:off x="11345631" y="173949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arc1</a:t>
            </a:r>
            <a:endParaRPr kumimoji="1"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55F775-EEF9-7440-5D81-98C6398951EE}"/>
              </a:ext>
            </a:extLst>
          </p:cNvPr>
          <p:cNvSpPr txBox="1"/>
          <p:nvPr/>
        </p:nvSpPr>
        <p:spPr>
          <a:xfrm>
            <a:off x="11404970" y="566264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arc2</a:t>
            </a:r>
            <a:endParaRPr kumimoji="1" lang="zh-CN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7CBD107-8BA6-A585-1186-1BCA95E18040}"/>
              </a:ext>
            </a:extLst>
          </p:cNvPr>
          <p:cNvSpPr/>
          <p:nvPr/>
        </p:nvSpPr>
        <p:spPr>
          <a:xfrm>
            <a:off x="208343" y="2326511"/>
            <a:ext cx="10949651" cy="1893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580183-CE34-3F3E-F42E-39673938985B}"/>
              </a:ext>
            </a:extLst>
          </p:cNvPr>
          <p:cNvSpPr txBox="1"/>
          <p:nvPr/>
        </p:nvSpPr>
        <p:spPr>
          <a:xfrm>
            <a:off x="6261904" y="972273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44.203</a:t>
            </a:r>
            <a:endParaRPr lang="zh-CN" alt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26F2BA2D-8824-721E-20B6-DCC2AC7549EA}"/>
              </a:ext>
            </a:extLst>
          </p:cNvPr>
          <p:cNvCxnSpPr>
            <a:cxnSpLocks/>
          </p:cNvCxnSpPr>
          <p:nvPr/>
        </p:nvCxnSpPr>
        <p:spPr>
          <a:xfrm flipV="1">
            <a:off x="5930097" y="1341605"/>
            <a:ext cx="528576" cy="1158527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917A92A-88A2-A3CC-F275-C2A0A100FAD9}"/>
              </a:ext>
            </a:extLst>
          </p:cNvPr>
          <p:cNvSpPr txBox="1"/>
          <p:nvPr/>
        </p:nvSpPr>
        <p:spPr>
          <a:xfrm>
            <a:off x="7283337" y="95150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43.703</a:t>
            </a: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98C4DFE7-F322-9701-1F9E-DB4E60F979C0}"/>
              </a:ext>
            </a:extLst>
          </p:cNvPr>
          <p:cNvCxnSpPr>
            <a:cxnSpLocks/>
          </p:cNvCxnSpPr>
          <p:nvPr/>
        </p:nvCxnSpPr>
        <p:spPr>
          <a:xfrm flipV="1">
            <a:off x="6342429" y="1272686"/>
            <a:ext cx="1272715" cy="976948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AFA9AE8-C6AC-FD98-52C1-3EEE25F2EF29}"/>
              </a:ext>
            </a:extLst>
          </p:cNvPr>
          <p:cNvSpPr txBox="1"/>
          <p:nvPr/>
        </p:nvSpPr>
        <p:spPr>
          <a:xfrm>
            <a:off x="1509984" y="90247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45.265</a:t>
            </a:r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49A0968C-6460-AA7F-B858-5B973A096D0C}"/>
              </a:ext>
            </a:extLst>
          </p:cNvPr>
          <p:cNvCxnSpPr>
            <a:cxnSpLocks/>
          </p:cNvCxnSpPr>
          <p:nvPr/>
        </p:nvCxnSpPr>
        <p:spPr>
          <a:xfrm flipH="1" flipV="1">
            <a:off x="1984127" y="1179766"/>
            <a:ext cx="160743" cy="1412928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815B160-2AA5-80BA-765D-736778DA2D9A}"/>
              </a:ext>
            </a:extLst>
          </p:cNvPr>
          <p:cNvSpPr txBox="1"/>
          <p:nvPr/>
        </p:nvSpPr>
        <p:spPr>
          <a:xfrm>
            <a:off x="2575061" y="101986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51.265</a:t>
            </a: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5F9C4B4B-8849-830D-22F5-4415AF447069}"/>
              </a:ext>
            </a:extLst>
          </p:cNvPr>
          <p:cNvCxnSpPr>
            <a:cxnSpLocks/>
          </p:cNvCxnSpPr>
          <p:nvPr/>
        </p:nvCxnSpPr>
        <p:spPr>
          <a:xfrm flipV="1">
            <a:off x="2431029" y="1271804"/>
            <a:ext cx="654748" cy="3647437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5AE0BDE1-E55D-DFF8-5300-B73BF0D3A3F9}"/>
              </a:ext>
            </a:extLst>
          </p:cNvPr>
          <p:cNvSpPr/>
          <p:nvPr/>
        </p:nvSpPr>
        <p:spPr>
          <a:xfrm>
            <a:off x="6489848" y="2137205"/>
            <a:ext cx="4668147" cy="1893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12A6B7A-22D3-0FC6-E1BF-B156EEBDEAB4}"/>
              </a:ext>
            </a:extLst>
          </p:cNvPr>
          <p:cNvSpPr/>
          <p:nvPr/>
        </p:nvSpPr>
        <p:spPr>
          <a:xfrm>
            <a:off x="208342" y="2508653"/>
            <a:ext cx="1203769" cy="1964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B38F286-1745-8566-45BB-92FBA0BAC269}"/>
              </a:ext>
            </a:extLst>
          </p:cNvPr>
          <p:cNvSpPr txBox="1"/>
          <p:nvPr/>
        </p:nvSpPr>
        <p:spPr>
          <a:xfrm>
            <a:off x="448288" y="1114597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45.258</a:t>
            </a:r>
          </a:p>
        </p:txBody>
      </p: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C783AA66-33A4-4952-E925-962584FACE75}"/>
              </a:ext>
            </a:extLst>
          </p:cNvPr>
          <p:cNvCxnSpPr>
            <a:cxnSpLocks/>
          </p:cNvCxnSpPr>
          <p:nvPr/>
        </p:nvCxnSpPr>
        <p:spPr>
          <a:xfrm flipH="1" flipV="1">
            <a:off x="1150842" y="1389192"/>
            <a:ext cx="446199" cy="1217695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6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A50177-F878-9DCD-C14E-1D26EE9B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分析结果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B14AF6B-86A6-DFF3-CB0C-EEAAB4BB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DD384F6-DC4D-453E-2781-4646BF9D3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220" y="837733"/>
            <a:ext cx="8297917" cy="602026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385C467-1A0D-4792-A60A-AB2515444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0" y="1625163"/>
            <a:ext cx="3441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4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6B73F0-95BD-7DA6-ECA7-BB7CA673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理论计算结果</a:t>
            </a:r>
            <a:r>
              <a:rPr kumimoji="1" lang="en-US" altLang="zh-CN" dirty="0"/>
              <a:t>vs</a:t>
            </a:r>
            <a:r>
              <a:rPr kumimoji="1" lang="zh-CN" altLang="en-US" dirty="0"/>
              <a:t>模拟结果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5EE0146-5377-D58C-BF84-C835334A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BB43A3-AA78-CAF4-8AAE-EE803FBDB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132434"/>
            <a:ext cx="5867400" cy="4394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3D0EB8-4F18-41C3-DF12-2EF71C52E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45" y="2132434"/>
            <a:ext cx="5867400" cy="4394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3604928-BA89-195A-BD3F-B3E3AE19B946}"/>
              </a:ext>
            </a:extLst>
          </p:cNvPr>
          <p:cNvSpPr txBox="1"/>
          <p:nvPr/>
        </p:nvSpPr>
        <p:spPr>
          <a:xfrm>
            <a:off x="1051035" y="1018638"/>
            <a:ext cx="752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计算结果只包含了</a:t>
            </a:r>
            <a:r>
              <a:rPr kumimoji="1" lang="en-US" altLang="zh-CN" dirty="0"/>
              <a:t>intrinsic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</a:t>
            </a:r>
            <a:r>
              <a:rPr kumimoji="1" lang="zh-CN" altLang="en-US" dirty="0"/>
              <a:t>和</a:t>
            </a:r>
            <a:r>
              <a:rPr kumimoji="1" lang="en-US" altLang="zh-CN" dirty="0"/>
              <a:t>imperfection resonance</a:t>
            </a:r>
            <a:r>
              <a:rPr kumimoji="1" lang="zh-CN" altLang="en-US" dirty="0"/>
              <a:t>的影响</a:t>
            </a:r>
          </a:p>
        </p:txBody>
      </p:sp>
    </p:spTree>
    <p:extLst>
      <p:ext uri="{BB962C8B-B14F-4D97-AF65-F5344CB8AC3E}">
        <p14:creationId xmlns:p14="http://schemas.microsoft.com/office/powerpoint/2010/main" val="55333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4443ED2E-9E60-EA03-E16B-D2C1F33F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793" y="3788064"/>
            <a:ext cx="4069483" cy="304770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6EA9DC7-B168-D192-B570-DF961000F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309" y="3772002"/>
            <a:ext cx="4120610" cy="30859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DCF3540-1ADD-A822-7DA0-42717F748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810291"/>
            <a:ext cx="4069484" cy="304770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455AEB3-DAD9-64AF-9E37-90B91A1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理论计算结果</a:t>
            </a:r>
            <a:r>
              <a:rPr kumimoji="1" lang="en-US" altLang="zh-CN" dirty="0"/>
              <a:t>vs</a:t>
            </a:r>
            <a:r>
              <a:rPr kumimoji="1" lang="zh-CN" altLang="en-US" dirty="0"/>
              <a:t>模拟结果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F8D91F4-1353-96CF-B2AC-B9EF4371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F7A8D2-72FB-FDAC-F638-B6FADB4F0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333" y="739852"/>
            <a:ext cx="4069484" cy="30477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85E404-04D8-54FC-B493-2B82B766D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198" y="707737"/>
            <a:ext cx="4069484" cy="30477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4062AF-6B56-D343-86CB-83ABBAF9F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9" y="675622"/>
            <a:ext cx="4069484" cy="304770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91C377F-9542-3DDB-25C5-4979DAFE9CD5}"/>
              </a:ext>
            </a:extLst>
          </p:cNvPr>
          <p:cNvSpPr txBox="1"/>
          <p:nvPr/>
        </p:nvSpPr>
        <p:spPr>
          <a:xfrm>
            <a:off x="565221" y="675622"/>
            <a:ext cx="5186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Seed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009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能量下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CAL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0.2833 SIM 0.2338</a:t>
            </a:r>
            <a:endParaRPr lang="en-US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24C29B-DD29-0110-F411-4997E2FD78FB}"/>
              </a:ext>
            </a:extLst>
          </p:cNvPr>
          <p:cNvSpPr txBox="1"/>
          <p:nvPr/>
        </p:nvSpPr>
        <p:spPr>
          <a:xfrm>
            <a:off x="592075" y="3655809"/>
            <a:ext cx="5464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Seed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011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能量下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CAL </a:t>
            </a:r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0.3353 SIM</a:t>
            </a:r>
            <a:r>
              <a:rPr lang="en-US" altLang="zh-CN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0.1975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790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04B31-2C1B-4094-D0DD-D9F8CEF7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5909C79-9C79-2275-B524-D5B82E13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43EBA3-3621-0693-297F-9BFF3634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6" y="2177799"/>
            <a:ext cx="5635953" cy="40193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F9EDC6-C266-E100-DCF1-C7F25695C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208306"/>
            <a:ext cx="5635953" cy="3988794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5F45D9DB-5547-FE95-4C9C-F8D8B92B964E}"/>
              </a:ext>
            </a:extLst>
          </p:cNvPr>
          <p:cNvSpPr/>
          <p:nvPr/>
        </p:nvSpPr>
        <p:spPr>
          <a:xfrm>
            <a:off x="5433848" y="2669628"/>
            <a:ext cx="199697" cy="1891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6162956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148</TotalTime>
  <Words>182</Words>
  <Application>Microsoft Macintosh PowerPoint</Application>
  <PresentationFormat>宽屏</PresentationFormat>
  <Paragraphs>40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Microsoft YaHei</vt:lpstr>
      <vt:lpstr>Arial</vt:lpstr>
      <vt:lpstr>Cambria Math</vt:lpstr>
      <vt:lpstr>Menlo</vt:lpstr>
      <vt:lpstr>ChenTao2.0</vt:lpstr>
      <vt:lpstr> Polarization Disscussion 22-12-20  ChenTao</vt:lpstr>
      <vt:lpstr>能散对升能过程中极化的影响</vt:lpstr>
      <vt:lpstr>直线节贡献分析</vt:lpstr>
      <vt:lpstr>直线节分析- new lattice</vt:lpstr>
      <vt:lpstr>分析结果</vt:lpstr>
      <vt:lpstr>理论计算结果vs模拟结果</vt:lpstr>
      <vt:lpstr>理论计算结果vs模拟结果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ChenTao</dc:title>
  <dc:creator>chentao201@mails.ucas.ac.cn</dc:creator>
  <cp:lastModifiedBy>chentao201@mails.ucas.ac.cn</cp:lastModifiedBy>
  <cp:revision>12</cp:revision>
  <dcterms:created xsi:type="dcterms:W3CDTF">2022-12-20T03:33:05Z</dcterms:created>
  <dcterms:modified xsi:type="dcterms:W3CDTF">2022-12-20T06:01:52Z</dcterms:modified>
</cp:coreProperties>
</file>