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3" r:id="rId7"/>
    <p:sldMasterId id="2147483738" r:id="rId8"/>
  </p:sldMasterIdLst>
  <p:notesMasterIdLst>
    <p:notesMasterId r:id="rId17"/>
  </p:notesMasterIdLst>
  <p:handoutMasterIdLst>
    <p:handoutMasterId r:id="rId18"/>
  </p:handoutMasterIdLst>
  <p:sldIdLst>
    <p:sldId id="870" r:id="rId9"/>
    <p:sldId id="670" r:id="rId10"/>
    <p:sldId id="860" r:id="rId11"/>
    <p:sldId id="871" r:id="rId12"/>
    <p:sldId id="858" r:id="rId13"/>
    <p:sldId id="859" r:id="rId14"/>
    <p:sldId id="861" r:id="rId15"/>
    <p:sldId id="862" r:id="rId16"/>
  </p:sldIdLst>
  <p:sldSz cx="9144000" cy="6858000" type="screen4x3"/>
  <p:notesSz cx="6797675" cy="9926638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74" userDrawn="1">
          <p15:clr>
            <a:srgbClr val="A4A3A4"/>
          </p15:clr>
        </p15:guide>
        <p15:guide id="2" pos="4853" userDrawn="1">
          <p15:clr>
            <a:srgbClr val="A4A3A4"/>
          </p15:clr>
        </p15:guide>
        <p15:guide id="3" pos="56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C4F4"/>
    <a:srgbClr val="47C6F5"/>
    <a:srgbClr val="0000CC"/>
    <a:srgbClr val="E0F22B"/>
    <a:srgbClr val="D29CE8"/>
    <a:srgbClr val="CF96EE"/>
    <a:srgbClr val="E6E6E6"/>
    <a:srgbClr val="CCECFF"/>
    <a:srgbClr val="CDCDDA"/>
    <a:srgbClr val="E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20" autoAdjust="0"/>
    <p:restoredTop sz="89526" autoAdjust="0"/>
  </p:normalViewPr>
  <p:slideViewPr>
    <p:cSldViewPr snapToGrid="0" showGuides="1">
      <p:cViewPr varScale="1">
        <p:scale>
          <a:sx n="100" d="100"/>
          <a:sy n="100" d="100"/>
        </p:scale>
        <p:origin x="1768" y="176"/>
      </p:cViewPr>
      <p:guideLst>
        <p:guide orient="horz" pos="4174"/>
        <p:guide pos="4853"/>
        <p:guide pos="5624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A625BF-5ED3-1946-8010-04A116DD5A54}" type="doc">
      <dgm:prSet loTypeId="urn:microsoft.com/office/officeart/2005/8/layout/vList5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75C1B9A-CE25-1E45-AEB7-EFD0C2F5A90A}">
      <dgm:prSet phldrT="[Text]"/>
      <dgm:spPr/>
      <dgm:t>
        <a:bodyPr/>
        <a:lstStyle/>
        <a:p>
          <a:r>
            <a:rPr lang="en-US" altLang="zh-CN" dirty="0">
              <a:latin typeface="Microsoft YaHei" panose="020B0503020204020204" pitchFamily="34" charset="-122"/>
              <a:ea typeface="Microsoft YaHei" panose="020B0503020204020204" pitchFamily="34" charset="-122"/>
            </a:rPr>
            <a:t>2023</a:t>
          </a:r>
          <a:endParaRPr lang="en-US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FD907DF1-B72A-D746-A329-94AB2F6F1F62}" type="parTrans" cxnId="{3B18BDCE-C399-634D-8943-141B88A19327}">
      <dgm:prSet/>
      <dgm:spPr/>
      <dgm:t>
        <a:bodyPr/>
        <a:lstStyle/>
        <a:p>
          <a:endParaRPr lang="en-US"/>
        </a:p>
      </dgm:t>
    </dgm:pt>
    <dgm:pt modelId="{DE474FB6-4BCF-6E42-80C8-6254C3485EA5}" type="sibTrans" cxnId="{3B18BDCE-C399-634D-8943-141B88A19327}">
      <dgm:prSet/>
      <dgm:spPr/>
      <dgm:t>
        <a:bodyPr/>
        <a:lstStyle/>
        <a:p>
          <a:endParaRPr lang="en-US"/>
        </a:p>
      </dgm:t>
    </dgm:pt>
    <dgm:pt modelId="{2F27D8C9-BA4E-1546-8016-9BB839BCDC27}">
      <dgm:prSet phldrT="[Text]"/>
      <dgm:spPr/>
      <dgm:t>
        <a:bodyPr/>
        <a:lstStyle/>
        <a:p>
          <a:r>
            <a:rPr lang="zh-CN" altLang="en-US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开展机器学习整体框架设计</a:t>
          </a:r>
          <a:endParaRPr lang="en-US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6FF5724F-DCF7-F74F-8A59-A31D1BF43615}" type="parTrans" cxnId="{C060802A-49A9-C94E-B293-34F7FC12F767}">
      <dgm:prSet/>
      <dgm:spPr/>
      <dgm:t>
        <a:bodyPr/>
        <a:lstStyle/>
        <a:p>
          <a:endParaRPr lang="en-US"/>
        </a:p>
      </dgm:t>
    </dgm:pt>
    <dgm:pt modelId="{E16A25AE-62DF-5843-A937-4F9439BC6847}" type="sibTrans" cxnId="{C060802A-49A9-C94E-B293-34F7FC12F767}">
      <dgm:prSet/>
      <dgm:spPr/>
      <dgm:t>
        <a:bodyPr/>
        <a:lstStyle/>
        <a:p>
          <a:endParaRPr lang="en-US"/>
        </a:p>
      </dgm:t>
    </dgm:pt>
    <dgm:pt modelId="{FA4AF131-FE9D-774C-860C-E12D58B8BAE7}">
      <dgm:prSet phldrT="[Text]"/>
      <dgm:spPr/>
      <dgm:t>
        <a:bodyPr/>
        <a:lstStyle/>
        <a:p>
          <a:r>
            <a:rPr lang="en-US" altLang="zh-CN" dirty="0">
              <a:latin typeface="Microsoft YaHei" panose="020B0503020204020204" pitchFamily="34" charset="-122"/>
              <a:ea typeface="Microsoft YaHei" panose="020B0503020204020204" pitchFamily="34" charset="-122"/>
            </a:rPr>
            <a:t>2024</a:t>
          </a:r>
          <a:endParaRPr lang="en-US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77A74203-2024-9346-BB26-258F7E864ADA}" type="parTrans" cxnId="{2B36588F-40D7-0D40-B16F-B1B74F00DCB7}">
      <dgm:prSet/>
      <dgm:spPr/>
      <dgm:t>
        <a:bodyPr/>
        <a:lstStyle/>
        <a:p>
          <a:endParaRPr lang="en-US"/>
        </a:p>
      </dgm:t>
    </dgm:pt>
    <dgm:pt modelId="{3645B9B3-3474-814A-A768-968C99ABD432}" type="sibTrans" cxnId="{2B36588F-40D7-0D40-B16F-B1B74F00DCB7}">
      <dgm:prSet/>
      <dgm:spPr/>
      <dgm:t>
        <a:bodyPr/>
        <a:lstStyle/>
        <a:p>
          <a:endParaRPr lang="en-US"/>
        </a:p>
      </dgm:t>
    </dgm:pt>
    <dgm:pt modelId="{171D4CAA-880C-EE48-A183-91E534D07A84}">
      <dgm:prSet phldrT="[Text]"/>
      <dgm:spPr/>
      <dgm:t>
        <a:bodyPr/>
        <a:lstStyle/>
        <a:p>
          <a:r>
            <a:rPr lang="zh-CN" altLang="en-US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完成将符号回归嵌入机器学习的算法</a:t>
          </a:r>
          <a:endParaRPr lang="en-US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305B50AF-665F-5442-B8D9-E7D1BD5CC695}" type="parTrans" cxnId="{35DB4BE5-0D24-6346-BBA0-10EBB54021EE}">
      <dgm:prSet/>
      <dgm:spPr/>
      <dgm:t>
        <a:bodyPr/>
        <a:lstStyle/>
        <a:p>
          <a:endParaRPr lang="en-US"/>
        </a:p>
      </dgm:t>
    </dgm:pt>
    <dgm:pt modelId="{252DEB9E-2951-6541-852D-67489059E2D9}" type="sibTrans" cxnId="{35DB4BE5-0D24-6346-BBA0-10EBB54021EE}">
      <dgm:prSet/>
      <dgm:spPr/>
      <dgm:t>
        <a:bodyPr/>
        <a:lstStyle/>
        <a:p>
          <a:endParaRPr lang="en-US"/>
        </a:p>
      </dgm:t>
    </dgm:pt>
    <dgm:pt modelId="{2A1E78B4-FD4F-DC45-8D55-AB630C9CB950}">
      <dgm:prSet phldrT="[Text]"/>
      <dgm:spPr/>
      <dgm:t>
        <a:bodyPr/>
        <a:lstStyle/>
        <a:p>
          <a:r>
            <a:rPr lang="en-US" altLang="zh-CN" dirty="0">
              <a:latin typeface="Microsoft YaHei" panose="020B0503020204020204" pitchFamily="34" charset="-122"/>
              <a:ea typeface="Microsoft YaHei" panose="020B0503020204020204" pitchFamily="34" charset="-122"/>
            </a:rPr>
            <a:t>2025</a:t>
          </a:r>
          <a:endParaRPr lang="en-US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110D60A9-9EA6-7E49-A2E0-F61CF9F29E3A}" type="parTrans" cxnId="{00CAB990-5260-EE47-AF38-CDB11AFCAC08}">
      <dgm:prSet/>
      <dgm:spPr/>
      <dgm:t>
        <a:bodyPr/>
        <a:lstStyle/>
        <a:p>
          <a:endParaRPr lang="en-US"/>
        </a:p>
      </dgm:t>
    </dgm:pt>
    <dgm:pt modelId="{E2A6CE9C-5689-C844-88DE-90312F8F74E0}" type="sibTrans" cxnId="{00CAB990-5260-EE47-AF38-CDB11AFCAC08}">
      <dgm:prSet/>
      <dgm:spPr/>
      <dgm:t>
        <a:bodyPr/>
        <a:lstStyle/>
        <a:p>
          <a:endParaRPr lang="en-US"/>
        </a:p>
      </dgm:t>
    </dgm:pt>
    <dgm:pt modelId="{CCBF5FEA-4B97-9C41-A8A5-7956328DBD19}">
      <dgm:prSet phldrT="[Text]"/>
      <dgm:spPr/>
      <dgm:t>
        <a:bodyPr/>
        <a:lstStyle/>
        <a:p>
          <a:r>
            <a:rPr lang="zh-CN" altLang="en-US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对高能同步辐射数据，训练可解释的科学模型</a:t>
          </a:r>
          <a:endParaRPr lang="en-US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71C11EF9-696F-6D40-85DA-32D3EAA730BE}" type="parTrans" cxnId="{0C537909-BC11-FE47-83B7-F6232025865A}">
      <dgm:prSet/>
      <dgm:spPr/>
      <dgm:t>
        <a:bodyPr/>
        <a:lstStyle/>
        <a:p>
          <a:endParaRPr lang="en-US"/>
        </a:p>
      </dgm:t>
    </dgm:pt>
    <dgm:pt modelId="{EA436BAC-771A-6B4D-9EE9-83309921F4C8}" type="sibTrans" cxnId="{0C537909-BC11-FE47-83B7-F6232025865A}">
      <dgm:prSet/>
      <dgm:spPr/>
      <dgm:t>
        <a:bodyPr/>
        <a:lstStyle/>
        <a:p>
          <a:endParaRPr lang="en-US"/>
        </a:p>
      </dgm:t>
    </dgm:pt>
    <dgm:pt modelId="{BE804BA5-C4FA-D747-B995-625AB8642A03}">
      <dgm:prSet/>
      <dgm:spPr/>
      <dgm:t>
        <a:bodyPr/>
        <a:lstStyle/>
        <a:p>
          <a:r>
            <a: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rPr>
            <a:t>训练预测模型，提高准确度</a:t>
          </a:r>
          <a:endParaRPr lang="en-US" altLang="zh-CN" b="1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DAA3B390-37F8-9B45-B4C0-07C565871426}" type="parTrans" cxnId="{47707C96-8547-5143-9CD0-7A663A7E476F}">
      <dgm:prSet/>
      <dgm:spPr/>
      <dgm:t>
        <a:bodyPr/>
        <a:lstStyle/>
        <a:p>
          <a:endParaRPr lang="en-US"/>
        </a:p>
      </dgm:t>
    </dgm:pt>
    <dgm:pt modelId="{71661D06-AEC1-6442-AC3E-B2C6F2345F4F}" type="sibTrans" cxnId="{47707C96-8547-5143-9CD0-7A663A7E476F}">
      <dgm:prSet/>
      <dgm:spPr/>
      <dgm:t>
        <a:bodyPr/>
        <a:lstStyle/>
        <a:p>
          <a:endParaRPr lang="en-US"/>
        </a:p>
      </dgm:t>
    </dgm:pt>
    <dgm:pt modelId="{BB73AEA5-B13D-6749-B188-FFD7D732E742}">
      <dgm:prSet/>
      <dgm:spPr/>
      <dgm:t>
        <a:bodyPr/>
        <a:lstStyle/>
        <a:p>
          <a:r>
            <a:rPr lang="zh-CN" altLang="en-US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实现对机器学习训练模型的可解释分析</a:t>
          </a:r>
          <a:endParaRPr lang="en-US" altLang="zh-CN" b="1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BD24701A-988B-954D-84D3-6D5C117F5E7A}" type="parTrans" cxnId="{A89DCE25-4204-D046-B2FF-21706F1811D6}">
      <dgm:prSet/>
      <dgm:spPr/>
      <dgm:t>
        <a:bodyPr/>
        <a:lstStyle/>
        <a:p>
          <a:endParaRPr lang="en-US"/>
        </a:p>
      </dgm:t>
    </dgm:pt>
    <dgm:pt modelId="{A37C5A24-FA1C-8A40-A63C-0731F9FF2386}" type="sibTrans" cxnId="{A89DCE25-4204-D046-B2FF-21706F1811D6}">
      <dgm:prSet/>
      <dgm:spPr/>
      <dgm:t>
        <a:bodyPr/>
        <a:lstStyle/>
        <a:p>
          <a:endParaRPr lang="en-US"/>
        </a:p>
      </dgm:t>
    </dgm:pt>
    <dgm:pt modelId="{BAEB0FA7-1BFF-AE46-B0AC-032E57CE37BF}">
      <dgm:prSet/>
      <dgm:spPr/>
      <dgm:t>
        <a:bodyPr/>
        <a:lstStyle/>
        <a:p>
          <a:r>
            <a:rPr lang="zh-CN" altLang="en-US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对解析关系式进行分析总结，探索数据的科学规律</a:t>
          </a:r>
        </a:p>
      </dgm:t>
    </dgm:pt>
    <dgm:pt modelId="{0075D805-CD04-B04F-B396-771490864997}" type="parTrans" cxnId="{4A4B3566-FD01-CE46-A1E3-DB06F3B76E90}">
      <dgm:prSet/>
      <dgm:spPr/>
      <dgm:t>
        <a:bodyPr/>
        <a:lstStyle/>
        <a:p>
          <a:endParaRPr lang="en-US"/>
        </a:p>
      </dgm:t>
    </dgm:pt>
    <dgm:pt modelId="{EFB0D319-CC06-C54C-AC85-DB247DF53D94}" type="sibTrans" cxnId="{4A4B3566-FD01-CE46-A1E3-DB06F3B76E90}">
      <dgm:prSet/>
      <dgm:spPr/>
      <dgm:t>
        <a:bodyPr/>
        <a:lstStyle/>
        <a:p>
          <a:endParaRPr lang="en-US"/>
        </a:p>
      </dgm:t>
    </dgm:pt>
    <dgm:pt modelId="{6E2E6897-0509-0B45-942D-62D960634130}">
      <dgm:prSet/>
      <dgm:spPr/>
      <dgm:t>
        <a:bodyPr/>
        <a:lstStyle/>
        <a:p>
          <a:r>
            <a:rPr lang="zh-CN" altLang="en-US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开展算法专利、软著的申请工作</a:t>
          </a:r>
          <a:endParaRPr lang="en-US" altLang="zh-CN" b="1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7B26A645-A239-744C-8A1F-98C82B0E4113}" type="parTrans" cxnId="{E995BB55-F5E3-D449-AC05-ECB5044B3610}">
      <dgm:prSet/>
      <dgm:spPr/>
      <dgm:t>
        <a:bodyPr/>
        <a:lstStyle/>
        <a:p>
          <a:endParaRPr lang="en-US"/>
        </a:p>
      </dgm:t>
    </dgm:pt>
    <dgm:pt modelId="{D8770460-954B-CD41-986B-B631FAA4AFB2}" type="sibTrans" cxnId="{E995BB55-F5E3-D449-AC05-ECB5044B3610}">
      <dgm:prSet/>
      <dgm:spPr/>
      <dgm:t>
        <a:bodyPr/>
        <a:lstStyle/>
        <a:p>
          <a:endParaRPr lang="en-US"/>
        </a:p>
      </dgm:t>
    </dgm:pt>
    <dgm:pt modelId="{493784C0-9C7B-8448-A969-8AF325754C25}">
      <dgm:prSet/>
      <dgm:spPr/>
      <dgm:t>
        <a:bodyPr/>
        <a:lstStyle/>
        <a:p>
          <a:r>
            <a:rPr lang="zh-CN" altLang="en-US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完成科学论文的撰写与发表</a:t>
          </a:r>
          <a:endParaRPr lang="en-US" altLang="zh-CN" b="1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7857CBF6-207C-0644-A4BE-10A643BCEE47}" type="parTrans" cxnId="{2673995D-A5B1-C548-9B65-2C2DACA89052}">
      <dgm:prSet/>
      <dgm:spPr/>
      <dgm:t>
        <a:bodyPr/>
        <a:lstStyle/>
        <a:p>
          <a:endParaRPr lang="en-US"/>
        </a:p>
      </dgm:t>
    </dgm:pt>
    <dgm:pt modelId="{C7197B7E-6966-1F47-B0FB-771C9A1E4DFE}" type="sibTrans" cxnId="{2673995D-A5B1-C548-9B65-2C2DACA89052}">
      <dgm:prSet/>
      <dgm:spPr/>
      <dgm:t>
        <a:bodyPr/>
        <a:lstStyle/>
        <a:p>
          <a:endParaRPr lang="en-US"/>
        </a:p>
      </dgm:t>
    </dgm:pt>
    <dgm:pt modelId="{4EBE5A6C-D004-5142-87E7-4509D827F02F}" type="pres">
      <dgm:prSet presAssocID="{48A625BF-5ED3-1946-8010-04A116DD5A54}" presName="Name0" presStyleCnt="0">
        <dgm:presLayoutVars>
          <dgm:dir/>
          <dgm:animLvl val="lvl"/>
          <dgm:resizeHandles val="exact"/>
        </dgm:presLayoutVars>
      </dgm:prSet>
      <dgm:spPr/>
    </dgm:pt>
    <dgm:pt modelId="{6A22A585-0916-CA4C-BDD2-5BDFD76F4FE1}" type="pres">
      <dgm:prSet presAssocID="{775C1B9A-CE25-1E45-AEB7-EFD0C2F5A90A}" presName="linNode" presStyleCnt="0"/>
      <dgm:spPr/>
    </dgm:pt>
    <dgm:pt modelId="{B33650C8-D437-FB48-ACE0-B398FEC9820B}" type="pres">
      <dgm:prSet presAssocID="{775C1B9A-CE25-1E45-AEB7-EFD0C2F5A90A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16DD7571-293C-9E46-BD9E-68C20F38634F}" type="pres">
      <dgm:prSet presAssocID="{775C1B9A-CE25-1E45-AEB7-EFD0C2F5A90A}" presName="descendantText" presStyleLbl="alignAccFollowNode1" presStyleIdx="0" presStyleCnt="3">
        <dgm:presLayoutVars>
          <dgm:bulletEnabled val="1"/>
        </dgm:presLayoutVars>
      </dgm:prSet>
      <dgm:spPr/>
    </dgm:pt>
    <dgm:pt modelId="{D56649BC-6C09-4244-8111-E7FFD3E10E56}" type="pres">
      <dgm:prSet presAssocID="{DE474FB6-4BCF-6E42-80C8-6254C3485EA5}" presName="sp" presStyleCnt="0"/>
      <dgm:spPr/>
    </dgm:pt>
    <dgm:pt modelId="{F0EA2AD0-12FB-F34F-9222-E3278D59D0A0}" type="pres">
      <dgm:prSet presAssocID="{FA4AF131-FE9D-774C-860C-E12D58B8BAE7}" presName="linNode" presStyleCnt="0"/>
      <dgm:spPr/>
    </dgm:pt>
    <dgm:pt modelId="{5E68852E-2E27-194D-A736-6E99EF7281F9}" type="pres">
      <dgm:prSet presAssocID="{FA4AF131-FE9D-774C-860C-E12D58B8BAE7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548CF9D2-E09B-DB4F-9263-6CB9E6A347C0}" type="pres">
      <dgm:prSet presAssocID="{FA4AF131-FE9D-774C-860C-E12D58B8BAE7}" presName="descendantText" presStyleLbl="alignAccFollowNode1" presStyleIdx="1" presStyleCnt="3">
        <dgm:presLayoutVars>
          <dgm:bulletEnabled val="1"/>
        </dgm:presLayoutVars>
      </dgm:prSet>
      <dgm:spPr/>
    </dgm:pt>
    <dgm:pt modelId="{06C64F28-F98C-8742-AA8A-EFC73C5DB819}" type="pres">
      <dgm:prSet presAssocID="{3645B9B3-3474-814A-A768-968C99ABD432}" presName="sp" presStyleCnt="0"/>
      <dgm:spPr/>
    </dgm:pt>
    <dgm:pt modelId="{E0FA5638-C49E-614D-B887-DC9ECF7E434F}" type="pres">
      <dgm:prSet presAssocID="{2A1E78B4-FD4F-DC45-8D55-AB630C9CB950}" presName="linNode" presStyleCnt="0"/>
      <dgm:spPr/>
    </dgm:pt>
    <dgm:pt modelId="{5C440A47-160A-DB49-8658-000CB13CF73E}" type="pres">
      <dgm:prSet presAssocID="{2A1E78B4-FD4F-DC45-8D55-AB630C9CB950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341D680A-6F2B-C341-A91A-E0E8CC8BCEF0}" type="pres">
      <dgm:prSet presAssocID="{2A1E78B4-FD4F-DC45-8D55-AB630C9CB950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0C537909-BC11-FE47-83B7-F6232025865A}" srcId="{2A1E78B4-FD4F-DC45-8D55-AB630C9CB950}" destId="{CCBF5FEA-4B97-9C41-A8A5-7956328DBD19}" srcOrd="0" destOrd="0" parTransId="{71C11EF9-696F-6D40-85DA-32D3EAA730BE}" sibTransId="{EA436BAC-771A-6B4D-9EE9-83309921F4C8}"/>
    <dgm:cxn modelId="{892DB510-0089-B245-B10B-DECEA9C6C0BA}" type="presOf" srcId="{BB73AEA5-B13D-6749-B188-FFD7D732E742}" destId="{548CF9D2-E09B-DB4F-9263-6CB9E6A347C0}" srcOrd="0" destOrd="1" presId="urn:microsoft.com/office/officeart/2005/8/layout/vList5"/>
    <dgm:cxn modelId="{A89DCE25-4204-D046-B2FF-21706F1811D6}" srcId="{FA4AF131-FE9D-774C-860C-E12D58B8BAE7}" destId="{BB73AEA5-B13D-6749-B188-FFD7D732E742}" srcOrd="1" destOrd="0" parTransId="{BD24701A-988B-954D-84D3-6D5C117F5E7A}" sibTransId="{A37C5A24-FA1C-8A40-A63C-0731F9FF2386}"/>
    <dgm:cxn modelId="{C060802A-49A9-C94E-B293-34F7FC12F767}" srcId="{775C1B9A-CE25-1E45-AEB7-EFD0C2F5A90A}" destId="{2F27D8C9-BA4E-1546-8016-9BB839BCDC27}" srcOrd="0" destOrd="0" parTransId="{6FF5724F-DCF7-F74F-8A59-A31D1BF43615}" sibTransId="{E16A25AE-62DF-5843-A937-4F9439BC6847}"/>
    <dgm:cxn modelId="{81E67D35-2BD5-9340-9C54-64D9DC783415}" type="presOf" srcId="{2F27D8C9-BA4E-1546-8016-9BB839BCDC27}" destId="{16DD7571-293C-9E46-BD9E-68C20F38634F}" srcOrd="0" destOrd="0" presId="urn:microsoft.com/office/officeart/2005/8/layout/vList5"/>
    <dgm:cxn modelId="{A993B545-F091-E14B-A88C-B67C1BC183AC}" type="presOf" srcId="{48A625BF-5ED3-1946-8010-04A116DD5A54}" destId="{4EBE5A6C-D004-5142-87E7-4509D827F02F}" srcOrd="0" destOrd="0" presId="urn:microsoft.com/office/officeart/2005/8/layout/vList5"/>
    <dgm:cxn modelId="{E995BB55-F5E3-D449-AC05-ECB5044B3610}" srcId="{2A1E78B4-FD4F-DC45-8D55-AB630C9CB950}" destId="{6E2E6897-0509-0B45-942D-62D960634130}" srcOrd="1" destOrd="0" parTransId="{7B26A645-A239-744C-8A1F-98C82B0E4113}" sibTransId="{D8770460-954B-CD41-986B-B631FAA4AFB2}"/>
    <dgm:cxn modelId="{2673995D-A5B1-C548-9B65-2C2DACA89052}" srcId="{2A1E78B4-FD4F-DC45-8D55-AB630C9CB950}" destId="{493784C0-9C7B-8448-A969-8AF325754C25}" srcOrd="2" destOrd="0" parTransId="{7857CBF6-207C-0644-A4BE-10A643BCEE47}" sibTransId="{C7197B7E-6966-1F47-B0FB-771C9A1E4DFE}"/>
    <dgm:cxn modelId="{4A4B3566-FD01-CE46-A1E3-DB06F3B76E90}" srcId="{FA4AF131-FE9D-774C-860C-E12D58B8BAE7}" destId="{BAEB0FA7-1BFF-AE46-B0AC-032E57CE37BF}" srcOrd="2" destOrd="0" parTransId="{0075D805-CD04-B04F-B396-771490864997}" sibTransId="{EFB0D319-CC06-C54C-AC85-DB247DF53D94}"/>
    <dgm:cxn modelId="{46EDCE6E-F3F1-DA47-8F64-389FFDC57A49}" type="presOf" srcId="{171D4CAA-880C-EE48-A183-91E534D07A84}" destId="{548CF9D2-E09B-DB4F-9263-6CB9E6A347C0}" srcOrd="0" destOrd="0" presId="urn:microsoft.com/office/officeart/2005/8/layout/vList5"/>
    <dgm:cxn modelId="{A55FA08D-8A6C-5C4B-B110-A61202730783}" type="presOf" srcId="{6E2E6897-0509-0B45-942D-62D960634130}" destId="{341D680A-6F2B-C341-A91A-E0E8CC8BCEF0}" srcOrd="0" destOrd="1" presId="urn:microsoft.com/office/officeart/2005/8/layout/vList5"/>
    <dgm:cxn modelId="{2B36588F-40D7-0D40-B16F-B1B74F00DCB7}" srcId="{48A625BF-5ED3-1946-8010-04A116DD5A54}" destId="{FA4AF131-FE9D-774C-860C-E12D58B8BAE7}" srcOrd="1" destOrd="0" parTransId="{77A74203-2024-9346-BB26-258F7E864ADA}" sibTransId="{3645B9B3-3474-814A-A768-968C99ABD432}"/>
    <dgm:cxn modelId="{00CAB990-5260-EE47-AF38-CDB11AFCAC08}" srcId="{48A625BF-5ED3-1946-8010-04A116DD5A54}" destId="{2A1E78B4-FD4F-DC45-8D55-AB630C9CB950}" srcOrd="2" destOrd="0" parTransId="{110D60A9-9EA6-7E49-A2E0-F61CF9F29E3A}" sibTransId="{E2A6CE9C-5689-C844-88DE-90312F8F74E0}"/>
    <dgm:cxn modelId="{47707C96-8547-5143-9CD0-7A663A7E476F}" srcId="{775C1B9A-CE25-1E45-AEB7-EFD0C2F5A90A}" destId="{BE804BA5-C4FA-D747-B995-625AB8642A03}" srcOrd="1" destOrd="0" parTransId="{DAA3B390-37F8-9B45-B4C0-07C565871426}" sibTransId="{71661D06-AEC1-6442-AC3E-B2C6F2345F4F}"/>
    <dgm:cxn modelId="{5FB49698-5B9D-114D-BF2E-43723A8BA4D0}" type="presOf" srcId="{2A1E78B4-FD4F-DC45-8D55-AB630C9CB950}" destId="{5C440A47-160A-DB49-8658-000CB13CF73E}" srcOrd="0" destOrd="0" presId="urn:microsoft.com/office/officeart/2005/8/layout/vList5"/>
    <dgm:cxn modelId="{053B119C-72DE-D84E-88A2-A3BCB569A57B}" type="presOf" srcId="{BE804BA5-C4FA-D747-B995-625AB8642A03}" destId="{16DD7571-293C-9E46-BD9E-68C20F38634F}" srcOrd="0" destOrd="1" presId="urn:microsoft.com/office/officeart/2005/8/layout/vList5"/>
    <dgm:cxn modelId="{9B7069B2-E864-294B-A2BF-6A6CB933BF63}" type="presOf" srcId="{BAEB0FA7-1BFF-AE46-B0AC-032E57CE37BF}" destId="{548CF9D2-E09B-DB4F-9263-6CB9E6A347C0}" srcOrd="0" destOrd="2" presId="urn:microsoft.com/office/officeart/2005/8/layout/vList5"/>
    <dgm:cxn modelId="{50BCAEB7-99E5-DC4F-A2F1-749745D65A51}" type="presOf" srcId="{775C1B9A-CE25-1E45-AEB7-EFD0C2F5A90A}" destId="{B33650C8-D437-FB48-ACE0-B398FEC9820B}" srcOrd="0" destOrd="0" presId="urn:microsoft.com/office/officeart/2005/8/layout/vList5"/>
    <dgm:cxn modelId="{3B18BDCE-C399-634D-8943-141B88A19327}" srcId="{48A625BF-5ED3-1946-8010-04A116DD5A54}" destId="{775C1B9A-CE25-1E45-AEB7-EFD0C2F5A90A}" srcOrd="0" destOrd="0" parTransId="{FD907DF1-B72A-D746-A329-94AB2F6F1F62}" sibTransId="{DE474FB6-4BCF-6E42-80C8-6254C3485EA5}"/>
    <dgm:cxn modelId="{F57829D8-9DC9-8747-8D63-CEED3DF3D53C}" type="presOf" srcId="{CCBF5FEA-4B97-9C41-A8A5-7956328DBD19}" destId="{341D680A-6F2B-C341-A91A-E0E8CC8BCEF0}" srcOrd="0" destOrd="0" presId="urn:microsoft.com/office/officeart/2005/8/layout/vList5"/>
    <dgm:cxn modelId="{2A630DDD-5178-9E4F-AB6A-45096237EE59}" type="presOf" srcId="{493784C0-9C7B-8448-A969-8AF325754C25}" destId="{341D680A-6F2B-C341-A91A-E0E8CC8BCEF0}" srcOrd="0" destOrd="2" presId="urn:microsoft.com/office/officeart/2005/8/layout/vList5"/>
    <dgm:cxn modelId="{927F59DD-5BFC-074A-8F9A-D7AD73BFEC00}" type="presOf" srcId="{FA4AF131-FE9D-774C-860C-E12D58B8BAE7}" destId="{5E68852E-2E27-194D-A736-6E99EF7281F9}" srcOrd="0" destOrd="0" presId="urn:microsoft.com/office/officeart/2005/8/layout/vList5"/>
    <dgm:cxn modelId="{35DB4BE5-0D24-6346-BBA0-10EBB54021EE}" srcId="{FA4AF131-FE9D-774C-860C-E12D58B8BAE7}" destId="{171D4CAA-880C-EE48-A183-91E534D07A84}" srcOrd="0" destOrd="0" parTransId="{305B50AF-665F-5442-B8D9-E7D1BD5CC695}" sibTransId="{252DEB9E-2951-6541-852D-67489059E2D9}"/>
    <dgm:cxn modelId="{6637F176-849E-F54C-A3C6-23EDD7727148}" type="presParOf" srcId="{4EBE5A6C-D004-5142-87E7-4509D827F02F}" destId="{6A22A585-0916-CA4C-BDD2-5BDFD76F4FE1}" srcOrd="0" destOrd="0" presId="urn:microsoft.com/office/officeart/2005/8/layout/vList5"/>
    <dgm:cxn modelId="{2C633CB1-7300-9546-B062-2CE0788BBAB3}" type="presParOf" srcId="{6A22A585-0916-CA4C-BDD2-5BDFD76F4FE1}" destId="{B33650C8-D437-FB48-ACE0-B398FEC9820B}" srcOrd="0" destOrd="0" presId="urn:microsoft.com/office/officeart/2005/8/layout/vList5"/>
    <dgm:cxn modelId="{F7E9903E-941E-8842-8865-5DB58E12B2A7}" type="presParOf" srcId="{6A22A585-0916-CA4C-BDD2-5BDFD76F4FE1}" destId="{16DD7571-293C-9E46-BD9E-68C20F38634F}" srcOrd="1" destOrd="0" presId="urn:microsoft.com/office/officeart/2005/8/layout/vList5"/>
    <dgm:cxn modelId="{45311BD2-24C5-FA40-9BE5-2CBFF02972E1}" type="presParOf" srcId="{4EBE5A6C-D004-5142-87E7-4509D827F02F}" destId="{D56649BC-6C09-4244-8111-E7FFD3E10E56}" srcOrd="1" destOrd="0" presId="urn:microsoft.com/office/officeart/2005/8/layout/vList5"/>
    <dgm:cxn modelId="{905136DB-2B2A-794A-BA86-6560C23E930C}" type="presParOf" srcId="{4EBE5A6C-D004-5142-87E7-4509D827F02F}" destId="{F0EA2AD0-12FB-F34F-9222-E3278D59D0A0}" srcOrd="2" destOrd="0" presId="urn:microsoft.com/office/officeart/2005/8/layout/vList5"/>
    <dgm:cxn modelId="{D94A0576-17E9-1C44-9251-179973BE4CB4}" type="presParOf" srcId="{F0EA2AD0-12FB-F34F-9222-E3278D59D0A0}" destId="{5E68852E-2E27-194D-A736-6E99EF7281F9}" srcOrd="0" destOrd="0" presId="urn:microsoft.com/office/officeart/2005/8/layout/vList5"/>
    <dgm:cxn modelId="{9644823E-DF52-1945-A1BE-8F8D74B84582}" type="presParOf" srcId="{F0EA2AD0-12FB-F34F-9222-E3278D59D0A0}" destId="{548CF9D2-E09B-DB4F-9263-6CB9E6A347C0}" srcOrd="1" destOrd="0" presId="urn:microsoft.com/office/officeart/2005/8/layout/vList5"/>
    <dgm:cxn modelId="{57EC3E5D-A3B9-6E41-BA3C-66E6830A1512}" type="presParOf" srcId="{4EBE5A6C-D004-5142-87E7-4509D827F02F}" destId="{06C64F28-F98C-8742-AA8A-EFC73C5DB819}" srcOrd="3" destOrd="0" presId="urn:microsoft.com/office/officeart/2005/8/layout/vList5"/>
    <dgm:cxn modelId="{FAAAE7F1-EF76-6E4A-89B4-B9DBBD9E9574}" type="presParOf" srcId="{4EBE5A6C-D004-5142-87E7-4509D827F02F}" destId="{E0FA5638-C49E-614D-B887-DC9ECF7E434F}" srcOrd="4" destOrd="0" presId="urn:microsoft.com/office/officeart/2005/8/layout/vList5"/>
    <dgm:cxn modelId="{F97FEACB-DDE5-E944-B568-F1BB1426002B}" type="presParOf" srcId="{E0FA5638-C49E-614D-B887-DC9ECF7E434F}" destId="{5C440A47-160A-DB49-8658-000CB13CF73E}" srcOrd="0" destOrd="0" presId="urn:microsoft.com/office/officeart/2005/8/layout/vList5"/>
    <dgm:cxn modelId="{A963A0BB-EDF1-E64F-9273-1C809FD5E85A}" type="presParOf" srcId="{E0FA5638-C49E-614D-B887-DC9ECF7E434F}" destId="{341D680A-6F2B-C341-A91A-E0E8CC8BCEF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DD7571-293C-9E46-BD9E-68C20F38634F}">
      <dsp:nvSpPr>
        <dsp:cNvPr id="0" name=""/>
        <dsp:cNvSpPr/>
      </dsp:nvSpPr>
      <dsp:spPr>
        <a:xfrm rot="5400000">
          <a:off x="4754544" y="-1764307"/>
          <a:ext cx="1208186" cy="504342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5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开展机器学习整体框架设计</a:t>
          </a:r>
          <a:endParaRPr lang="en-US" sz="1500" kern="12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5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训练预测模型，提高准确度</a:t>
          </a:r>
          <a:endParaRPr lang="en-US" altLang="zh-CN" sz="1500" b="1" kern="12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sp:txBody>
      <dsp:txXfrm rot="-5400000">
        <a:off x="2836926" y="212290"/>
        <a:ext cx="4984445" cy="1090228"/>
      </dsp:txXfrm>
    </dsp:sp>
    <dsp:sp modelId="{B33650C8-D437-FB48-ACE0-B398FEC9820B}">
      <dsp:nvSpPr>
        <dsp:cNvPr id="0" name=""/>
        <dsp:cNvSpPr/>
      </dsp:nvSpPr>
      <dsp:spPr>
        <a:xfrm>
          <a:off x="0" y="2288"/>
          <a:ext cx="2836926" cy="151023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06680" rIns="213360" bIns="10668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560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2023</a:t>
          </a:r>
          <a:endParaRPr lang="en-US" sz="5600" kern="12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sp:txBody>
      <dsp:txXfrm>
        <a:off x="73723" y="76011"/>
        <a:ext cx="2689480" cy="1362787"/>
      </dsp:txXfrm>
    </dsp:sp>
    <dsp:sp modelId="{548CF9D2-E09B-DB4F-9263-6CB9E6A347C0}">
      <dsp:nvSpPr>
        <dsp:cNvPr id="0" name=""/>
        <dsp:cNvSpPr/>
      </dsp:nvSpPr>
      <dsp:spPr>
        <a:xfrm rot="5400000">
          <a:off x="4754544" y="-178562"/>
          <a:ext cx="1208186" cy="5043424"/>
        </a:xfrm>
        <a:prstGeom prst="round2SameRect">
          <a:avLst/>
        </a:prstGeom>
        <a:solidFill>
          <a:schemeClr val="accent3">
            <a:tint val="40000"/>
            <a:alpha val="90000"/>
            <a:hueOff val="5358427"/>
            <a:satOff val="-6896"/>
            <a:lumOff val="-53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5358427"/>
              <a:satOff val="-6896"/>
              <a:lumOff val="-5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5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完成将符号回归嵌入机器学习的算法</a:t>
          </a:r>
          <a:endParaRPr lang="en-US" sz="1500" kern="12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5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实现对机器学习训练模型的可解释分析</a:t>
          </a:r>
          <a:endParaRPr lang="en-US" altLang="zh-CN" sz="1500" b="1" kern="12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5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对解析关系式进行分析总结，探索数据的科学规律</a:t>
          </a:r>
        </a:p>
      </dsp:txBody>
      <dsp:txXfrm rot="-5400000">
        <a:off x="2836926" y="1798035"/>
        <a:ext cx="4984445" cy="1090228"/>
      </dsp:txXfrm>
    </dsp:sp>
    <dsp:sp modelId="{5E68852E-2E27-194D-A736-6E99EF7281F9}">
      <dsp:nvSpPr>
        <dsp:cNvPr id="0" name=""/>
        <dsp:cNvSpPr/>
      </dsp:nvSpPr>
      <dsp:spPr>
        <a:xfrm>
          <a:off x="0" y="1588033"/>
          <a:ext cx="2836926" cy="1510233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06680" rIns="213360" bIns="10668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560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2024</a:t>
          </a:r>
          <a:endParaRPr lang="en-US" sz="5600" kern="12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sp:txBody>
      <dsp:txXfrm>
        <a:off x="73723" y="1661756"/>
        <a:ext cx="2689480" cy="1362787"/>
      </dsp:txXfrm>
    </dsp:sp>
    <dsp:sp modelId="{341D680A-6F2B-C341-A91A-E0E8CC8BCEF0}">
      <dsp:nvSpPr>
        <dsp:cNvPr id="0" name=""/>
        <dsp:cNvSpPr/>
      </dsp:nvSpPr>
      <dsp:spPr>
        <a:xfrm rot="5400000">
          <a:off x="4754544" y="1407183"/>
          <a:ext cx="1208186" cy="5043424"/>
        </a:xfrm>
        <a:prstGeom prst="round2SameRect">
          <a:avLst/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5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对高能同步辐射数据，训练可解释的科学模型</a:t>
          </a:r>
          <a:endParaRPr lang="en-US" sz="1500" kern="12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5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开展算法专利、软著的申请工作</a:t>
          </a:r>
          <a:endParaRPr lang="en-US" altLang="zh-CN" sz="1500" b="1" kern="12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5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完成科学论文的撰写与发表</a:t>
          </a:r>
          <a:endParaRPr lang="en-US" altLang="zh-CN" sz="1500" b="1" kern="12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sp:txBody>
      <dsp:txXfrm rot="-5400000">
        <a:off x="2836926" y="3383781"/>
        <a:ext cx="4984445" cy="1090228"/>
      </dsp:txXfrm>
    </dsp:sp>
    <dsp:sp modelId="{5C440A47-160A-DB49-8658-000CB13CF73E}">
      <dsp:nvSpPr>
        <dsp:cNvPr id="0" name=""/>
        <dsp:cNvSpPr/>
      </dsp:nvSpPr>
      <dsp:spPr>
        <a:xfrm>
          <a:off x="0" y="3173778"/>
          <a:ext cx="2836926" cy="1510233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06680" rIns="213360" bIns="10668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560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2025</a:t>
          </a:r>
          <a:endParaRPr lang="en-US" sz="5600" kern="12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sp:txBody>
      <dsp:txXfrm>
        <a:off x="73723" y="3247501"/>
        <a:ext cx="2689480" cy="13627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18E1C-190C-4E24-9090-A3BDF9AF1B02}" type="datetimeFigureOut">
              <a:rPr lang="zh-CN" altLang="en-US" smtClean="0"/>
              <a:t>2023/1/5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0921A7-8A43-4201-9D79-9BBD1F2F96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B2BF26-367D-4A10-98DA-E7A81AED1449}" type="datetimeFigureOut">
              <a:rPr lang="zh-CN" altLang="en-US" smtClean="0"/>
              <a:t>2023/1/5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55446-F85C-46A4-9FC9-AAA9F020B7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45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205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ts val="2115"/>
              </a:lnSpc>
              <a:defRPr>
                <a:ea typeface="MS PGothic" panose="020B0600070205080204" pitchFamily="34" charset="-128"/>
                <a:cs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205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灯片编号占位符 20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D3341-A61B-4DF4-B3F2-E6C2160BFF59}" type="slidenum">
              <a:rPr lang="ja-JP" altLang="en-US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205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ts val="2115"/>
              </a:lnSpc>
              <a:defRPr>
                <a:ea typeface="MS PGothic" panose="020B0600070205080204" pitchFamily="34" charset="-128"/>
                <a:cs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205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灯片编号占位符 20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8B602-D570-4EE6-B5DA-9B95C79D108E}" type="slidenum">
              <a:rPr lang="ja-JP" altLang="en-US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67103" y="0"/>
            <a:ext cx="2095897" cy="6172200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79413" y="0"/>
            <a:ext cx="6166189" cy="6172200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205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ts val="2115"/>
              </a:lnSpc>
              <a:defRPr>
                <a:ea typeface="MS PGothic" panose="020B0600070205080204" pitchFamily="34" charset="-128"/>
                <a:cs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205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灯片编号占位符 20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3901C-CC90-4695-9983-25CE22F9132B}" type="slidenum">
              <a:rPr lang="ja-JP" altLang="en-US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0" y="1766888"/>
            <a:ext cx="9144000" cy="250031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2209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>
                <a:latin typeface="Verdana" panose="020B0604030504040204" pitchFamily="34" charset="0"/>
                <a:ea typeface="华文中宋" pitchFamily="2" charset="-122"/>
                <a:cs typeface="宋体" panose="02010600030101010101" pitchFamily="2" charset="-122"/>
              </a:defRPr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  <a:ea typeface="+mj-ea"/>
              </a:defRPr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  <a:ea typeface="+mj-ea"/>
              </a:defRPr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62775" y="65786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  <a:ea typeface="华文中宋" pitchFamily="2" charset="-122"/>
              </a:defRPr>
            </a:lvl1pPr>
          </a:lstStyle>
          <a:p>
            <a:pPr>
              <a:defRPr/>
            </a:pPr>
            <a:fld id="{90F3983D-2AC6-469A-B863-BB320BEDB97B}" type="slidenum">
              <a:rPr lang="en-US" altLang="zh-CN">
                <a:solidFill>
                  <a:srgbClr val="FFFFFF"/>
                </a:solidFill>
              </a:r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62775" y="6578600"/>
            <a:ext cx="2133600" cy="279400"/>
          </a:xfrm>
          <a:prstGeom prst="rect">
            <a:avLst/>
          </a:prstGeom>
        </p:spPr>
        <p:txBody>
          <a:bodyPr/>
          <a:lstStyle>
            <a:lvl1pPr algn="r">
              <a:defRPr i="1"/>
            </a:lvl1pPr>
          </a:lstStyle>
          <a:p>
            <a:pPr>
              <a:defRPr/>
            </a:pPr>
            <a:r>
              <a:rPr lang="en-US" altLang="zh-CN" dirty="0">
                <a:solidFill>
                  <a:srgbClr val="FFFFFF"/>
                </a:solidFill>
              </a:rPr>
              <a:t>-</a:t>
            </a:r>
            <a:fld id="{7ED5158E-274C-47B4-8469-14770E3B3411}" type="slidenum">
              <a:rPr lang="en-US" altLang="zh-CN" smtClean="0">
                <a:solidFill>
                  <a:srgbClr val="FFFFFF"/>
                </a:solidFill>
              </a:rPr>
              <a:t>‹#›</a:t>
            </a:fld>
            <a:r>
              <a:rPr lang="en-US" altLang="zh-CN" dirty="0">
                <a:solidFill>
                  <a:srgbClr val="FFFFFF"/>
                </a:solidFill>
              </a:rPr>
              <a:t>-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765925"/>
            <a:ext cx="2133600" cy="92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62775" y="65786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5158E-274C-47B4-8469-14770E3B3411}" type="slidenum">
              <a:rPr lang="en-US" altLang="zh-CN">
                <a:solidFill>
                  <a:srgbClr val="FFFFFF"/>
                </a:solidFill>
              </a:rPr>
              <a:t>‹#›</a:t>
            </a:fld>
            <a:endParaRPr lang="en-US" altLang="zh-CN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04800" y="1165225"/>
            <a:ext cx="4191000" cy="54641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165225"/>
            <a:ext cx="4191000" cy="54641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765925"/>
            <a:ext cx="2133600" cy="92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62775" y="65786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EBB06-403E-4B9F-9C72-25D09BF9F28C}" type="slidenum">
              <a:rPr lang="en-US" altLang="zh-CN">
                <a:solidFill>
                  <a:srgbClr val="FFFFFF"/>
                </a:solidFill>
              </a:rPr>
              <a:t>‹#›</a:t>
            </a:fld>
            <a:endParaRPr lang="en-US" altLang="zh-CN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765925"/>
            <a:ext cx="2133600" cy="92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62775" y="65786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EF045-42A9-4E42-A2D9-5E5B90CDFAFB}" type="slidenum">
              <a:rPr lang="en-US" altLang="zh-CN">
                <a:solidFill>
                  <a:srgbClr val="FFFFFF"/>
                </a:solidFill>
              </a:rPr>
              <a:t>‹#›</a:t>
            </a:fld>
            <a:endParaRPr lang="en-US" altLang="zh-CN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765925"/>
            <a:ext cx="2133600" cy="92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62775" y="65786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022B7-14B9-40EF-BC76-35DCB73CA951}" type="slidenum">
              <a:rPr lang="en-US" altLang="zh-CN">
                <a:solidFill>
                  <a:srgbClr val="FFFFFF"/>
                </a:solidFill>
              </a:rPr>
              <a:t>‹#›</a:t>
            </a:fld>
            <a:endParaRPr lang="en-US" altLang="zh-CN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765925"/>
            <a:ext cx="2133600" cy="92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62775" y="65786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456A4-98A9-428C-A9FB-89DFA6744228}" type="slidenum">
              <a:rPr lang="en-US" altLang="zh-CN">
                <a:solidFill>
                  <a:srgbClr val="FFFFFF"/>
                </a:solidFill>
              </a:rPr>
              <a:t>‹#›</a:t>
            </a:fld>
            <a:endParaRPr lang="en-US" altLang="zh-CN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765925"/>
            <a:ext cx="2133600" cy="92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62775" y="65786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EBF29-9836-4635-AD2F-D39603746040}" type="slidenum">
              <a:rPr lang="en-US" altLang="zh-CN">
                <a:solidFill>
                  <a:srgbClr val="FFFFFF"/>
                </a:solidFill>
              </a:rPr>
              <a:t>‹#›</a:t>
            </a:fld>
            <a:endParaRPr lang="en-US" altLang="zh-CN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205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ts val="2115"/>
              </a:lnSpc>
              <a:defRPr>
                <a:ea typeface="MS PGothic" panose="020B0600070205080204" pitchFamily="34" charset="-128"/>
                <a:cs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205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灯片编号占位符 20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76DA5-A3AF-4A0B-823A-2A4DCBE4CB7D}" type="slidenum">
              <a:rPr lang="ja-JP" altLang="en-US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765925"/>
            <a:ext cx="2133600" cy="92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62775" y="65786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346BA-DA36-4DCE-A564-986ED7132198}" type="slidenum">
              <a:rPr lang="en-US" altLang="zh-CN">
                <a:solidFill>
                  <a:srgbClr val="FFFFFF"/>
                </a:solidFill>
              </a:rPr>
              <a:t>‹#›</a:t>
            </a:fld>
            <a:endParaRPr lang="en-US" altLang="zh-CN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4800" y="929575"/>
            <a:ext cx="8534400" cy="54641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765925"/>
            <a:ext cx="2133600" cy="92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62775" y="65786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AB490-D94A-4727-AA7D-762EE9AF004A}" type="slidenum">
              <a:rPr lang="en-US" altLang="zh-CN">
                <a:solidFill>
                  <a:srgbClr val="FFFFFF"/>
                </a:solidFill>
              </a:rPr>
              <a:t>‹#›</a:t>
            </a:fld>
            <a:endParaRPr lang="en-US" altLang="zh-CN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5600" y="0"/>
            <a:ext cx="2133600" cy="66294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4800" y="0"/>
            <a:ext cx="6248400" cy="6629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765925"/>
            <a:ext cx="2133600" cy="92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62775" y="65786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CC3D3-3359-4EB3-979A-0822CA88A1DC}" type="slidenum">
              <a:rPr lang="en-US" altLang="zh-CN">
                <a:solidFill>
                  <a:srgbClr val="FFFFFF"/>
                </a:solidFill>
              </a:rPr>
              <a:t>‹#›</a:t>
            </a:fld>
            <a:endParaRPr lang="en-US" altLang="zh-CN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 descr="高能所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6000" b="1">
                <a:solidFill>
                  <a:srgbClr val="FF0000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2"/>
          </p:nvPr>
        </p:nvSpPr>
        <p:spPr>
          <a:xfrm>
            <a:off x="1979712" y="4581525"/>
            <a:ext cx="4968552" cy="792163"/>
          </a:xfrm>
        </p:spPr>
        <p:txBody>
          <a:bodyPr/>
          <a:lstStyle>
            <a:lvl1pPr algn="ctr">
              <a:buNone/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45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205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ts val="2115"/>
              </a:lnSpc>
              <a:defRPr>
                <a:ea typeface="MS PGothic" panose="020B0600070205080204" pitchFamily="34" charset="-128"/>
                <a:cs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205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灯片编号占位符 20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B4A0C-8595-4A5B-AE82-609BC1BFB2DD}" type="slidenum">
              <a:rPr lang="ja-JP" altLang="en-US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 descr="高能所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6000" b="1">
                <a:solidFill>
                  <a:srgbClr val="FF0000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2"/>
          </p:nvPr>
        </p:nvSpPr>
        <p:spPr>
          <a:xfrm>
            <a:off x="1979712" y="4581525"/>
            <a:ext cx="4968552" cy="792163"/>
          </a:xfrm>
        </p:spPr>
        <p:txBody>
          <a:bodyPr/>
          <a:lstStyle>
            <a:lvl1pPr algn="ctr">
              <a:buNone/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81000" y="836613"/>
            <a:ext cx="4107180" cy="5335587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5820" y="836613"/>
            <a:ext cx="4107180" cy="5335587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205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ts val="2115"/>
              </a:lnSpc>
              <a:defRPr>
                <a:ea typeface="MS PGothic" panose="020B0600070205080204" pitchFamily="34" charset="-128"/>
                <a:cs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205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7" name="灯片编号占位符 20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EE2C5-0FAC-4F92-B15F-42C36A800921}" type="slidenum">
              <a:rPr lang="ja-JP" altLang="en-US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 descr="高能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6000" b="1">
                <a:solidFill>
                  <a:srgbClr val="FF0000"/>
                </a:solidFill>
              </a:defRPr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2"/>
          </p:nvPr>
        </p:nvSpPr>
        <p:spPr>
          <a:xfrm>
            <a:off x="1979712" y="4581525"/>
            <a:ext cx="4968552" cy="792163"/>
          </a:xfrm>
        </p:spPr>
        <p:txBody>
          <a:bodyPr/>
          <a:lstStyle>
            <a:lvl1pPr algn="ctr">
              <a:buNone/>
              <a:defRPr/>
            </a:lvl1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noProof="1"/>
              <a:t>Click to edit Master title style</a:t>
            </a:r>
            <a:endParaRPr lang="zh-CN" alt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noProof="1"/>
              <a:t>Click to edit Master text styles</a:t>
            </a:r>
          </a:p>
          <a:p>
            <a:pPr lvl="1"/>
            <a:r>
              <a:rPr lang="en-US" altLang="zh-CN" noProof="1"/>
              <a:t>Second level</a:t>
            </a:r>
          </a:p>
          <a:p>
            <a:pPr lvl="2"/>
            <a:r>
              <a:rPr lang="en-US" altLang="zh-CN" noProof="1"/>
              <a:t>Third level</a:t>
            </a:r>
          </a:p>
          <a:p>
            <a:pPr lvl="3"/>
            <a:r>
              <a:rPr lang="en-US" altLang="zh-CN" noProof="1"/>
              <a:t>Fourth level</a:t>
            </a:r>
          </a:p>
          <a:p>
            <a:pPr lvl="4"/>
            <a:r>
              <a:rPr lang="en-US" altLang="zh-CN" noProof="1"/>
              <a:t>Fifth level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noProof="1"/>
              <a:t>Click to edit Master title style</a:t>
            </a:r>
            <a:endParaRPr lang="zh-CN" alt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noProof="1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noProof="1"/>
              <a:t>Click to edit Master title style</a:t>
            </a:r>
            <a:endParaRPr lang="zh-CN" alt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noProof="1"/>
              <a:t>Click to edit Master text styles</a:t>
            </a:r>
          </a:p>
          <a:p>
            <a:pPr lvl="1"/>
            <a:r>
              <a:rPr lang="en-US" altLang="zh-CN" noProof="1"/>
              <a:t>Second level</a:t>
            </a:r>
          </a:p>
          <a:p>
            <a:pPr lvl="2"/>
            <a:r>
              <a:rPr lang="en-US" altLang="zh-CN" noProof="1"/>
              <a:t>Third level</a:t>
            </a:r>
          </a:p>
          <a:p>
            <a:pPr lvl="3"/>
            <a:r>
              <a:rPr lang="en-US" altLang="zh-CN" noProof="1"/>
              <a:t>Fourth level</a:t>
            </a:r>
          </a:p>
          <a:p>
            <a:pPr lvl="4"/>
            <a:r>
              <a:rPr lang="en-US" altLang="zh-CN" noProof="1"/>
              <a:t>Fifth level</a:t>
            </a:r>
            <a:endParaRPr lang="zh-CN" alt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noProof="1"/>
              <a:t>Click to edit Master text styles</a:t>
            </a:r>
          </a:p>
          <a:p>
            <a:pPr lvl="1"/>
            <a:r>
              <a:rPr lang="en-US" altLang="zh-CN" noProof="1"/>
              <a:t>Second level</a:t>
            </a:r>
          </a:p>
          <a:p>
            <a:pPr lvl="2"/>
            <a:r>
              <a:rPr lang="en-US" altLang="zh-CN" noProof="1"/>
              <a:t>Third level</a:t>
            </a:r>
          </a:p>
          <a:p>
            <a:pPr lvl="3"/>
            <a:r>
              <a:rPr lang="en-US" altLang="zh-CN" noProof="1"/>
              <a:t>Fourth level</a:t>
            </a:r>
          </a:p>
          <a:p>
            <a:pPr lvl="4"/>
            <a:r>
              <a:rPr lang="en-US" altLang="zh-CN" noProof="1"/>
              <a:t>Fifth level</a:t>
            </a:r>
            <a:endParaRPr lang="zh-CN" alt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noProof="1"/>
              <a:t>Click to edit Master title style</a:t>
            </a:r>
            <a:endParaRPr lang="zh-CN" alt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noProof="1"/>
              <a:t>Click to edit Master text styles</a:t>
            </a:r>
          </a:p>
          <a:p>
            <a:pPr lvl="1"/>
            <a:r>
              <a:rPr lang="en-US" altLang="zh-CN" noProof="1"/>
              <a:t>Second level</a:t>
            </a:r>
          </a:p>
          <a:p>
            <a:pPr lvl="2"/>
            <a:r>
              <a:rPr lang="en-US" altLang="zh-CN" noProof="1"/>
              <a:t>Third level</a:t>
            </a:r>
          </a:p>
          <a:p>
            <a:pPr lvl="3"/>
            <a:r>
              <a:rPr lang="en-US" altLang="zh-CN" noProof="1"/>
              <a:t>Fourth level</a:t>
            </a:r>
          </a:p>
          <a:p>
            <a:pPr lvl="4"/>
            <a:r>
              <a:rPr lang="en-US" altLang="zh-CN" noProof="1"/>
              <a:t>Fifth level</a:t>
            </a:r>
            <a:endParaRPr lang="zh-CN" alt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noProof="1"/>
              <a:t>Click to edit Master text styles</a:t>
            </a:r>
          </a:p>
          <a:p>
            <a:pPr lvl="1"/>
            <a:r>
              <a:rPr lang="en-US" altLang="zh-CN" noProof="1"/>
              <a:t>Second level</a:t>
            </a:r>
          </a:p>
          <a:p>
            <a:pPr lvl="2"/>
            <a:r>
              <a:rPr lang="en-US" altLang="zh-CN" noProof="1"/>
              <a:t>Third level</a:t>
            </a:r>
          </a:p>
          <a:p>
            <a:pPr lvl="3"/>
            <a:r>
              <a:rPr lang="en-US" altLang="zh-CN" noProof="1"/>
              <a:t>Fourth level</a:t>
            </a:r>
          </a:p>
          <a:p>
            <a:pPr lvl="4"/>
            <a:r>
              <a:rPr lang="en-US" altLang="zh-CN" noProof="1"/>
              <a:t>Fifth level</a:t>
            </a:r>
            <a:endParaRPr lang="zh-CN" altLang="en-US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205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ts val="2115"/>
              </a:lnSpc>
              <a:defRPr>
                <a:ea typeface="MS PGothic" panose="020B0600070205080204" pitchFamily="34" charset="-128"/>
                <a:cs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205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9" name="灯片编号占位符 20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6AB5C-EE25-4450-AA81-6970BB44B255}" type="slidenum">
              <a:rPr lang="ja-JP" altLang="en-US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noProof="1"/>
              <a:t>Click to edit Master title style</a:t>
            </a:r>
            <a:endParaRPr lang="zh-CN" alt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noProof="1"/>
              <a:t>Click to edit Master title style</a:t>
            </a:r>
            <a:endParaRPr lang="zh-CN" alt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noProof="1"/>
              <a:t>Click to edit Master text styles</a:t>
            </a:r>
          </a:p>
          <a:p>
            <a:pPr lvl="1"/>
            <a:r>
              <a:rPr lang="en-US" altLang="zh-CN" noProof="1"/>
              <a:t>Second level</a:t>
            </a:r>
          </a:p>
          <a:p>
            <a:pPr lvl="2"/>
            <a:r>
              <a:rPr lang="en-US" altLang="zh-CN" noProof="1"/>
              <a:t>Third level</a:t>
            </a:r>
          </a:p>
          <a:p>
            <a:pPr lvl="3"/>
            <a:r>
              <a:rPr lang="en-US" altLang="zh-CN" noProof="1"/>
              <a:t>Fourth level</a:t>
            </a:r>
          </a:p>
          <a:p>
            <a:pPr lvl="4"/>
            <a:r>
              <a:rPr lang="en-US" altLang="zh-CN" noProof="1"/>
              <a:t>Fifth level</a:t>
            </a:r>
            <a:endParaRPr lang="zh-CN" alt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noProof="1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noProof="1"/>
              <a:t>Click to edit Master title style</a:t>
            </a:r>
            <a:endParaRPr lang="zh-CN" alt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noProof="1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noProof="1"/>
              <a:t>Click to edit Master title style</a:t>
            </a:r>
            <a:endParaRPr lang="zh-CN" alt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noProof="1"/>
              <a:t>Click to edit Master text styles</a:t>
            </a:r>
          </a:p>
          <a:p>
            <a:pPr lvl="1"/>
            <a:r>
              <a:rPr lang="en-US" altLang="zh-CN" noProof="1"/>
              <a:t>Second level</a:t>
            </a:r>
          </a:p>
          <a:p>
            <a:pPr lvl="2"/>
            <a:r>
              <a:rPr lang="en-US" altLang="zh-CN" noProof="1"/>
              <a:t>Third level</a:t>
            </a:r>
          </a:p>
          <a:p>
            <a:pPr lvl="3"/>
            <a:r>
              <a:rPr lang="en-US" altLang="zh-CN" noProof="1"/>
              <a:t>Fourth level</a:t>
            </a:r>
          </a:p>
          <a:p>
            <a:pPr lvl="4"/>
            <a:r>
              <a:rPr lang="en-US" altLang="zh-CN" noProof="1"/>
              <a:t>Fifth level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noProof="1"/>
              <a:t>Click to edit Master title style</a:t>
            </a:r>
            <a:endParaRPr lang="zh-CN" alt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noProof="1"/>
              <a:t>Click to edit Master text styles</a:t>
            </a:r>
          </a:p>
          <a:p>
            <a:pPr lvl="1"/>
            <a:r>
              <a:rPr lang="en-US" altLang="zh-CN" noProof="1"/>
              <a:t>Second level</a:t>
            </a:r>
          </a:p>
          <a:p>
            <a:pPr lvl="2"/>
            <a:r>
              <a:rPr lang="en-US" altLang="zh-CN" noProof="1"/>
              <a:t>Third level</a:t>
            </a:r>
          </a:p>
          <a:p>
            <a:pPr lvl="3"/>
            <a:r>
              <a:rPr lang="en-US" altLang="zh-CN" noProof="1"/>
              <a:t>Fourth level</a:t>
            </a:r>
          </a:p>
          <a:p>
            <a:pPr lvl="4"/>
            <a:r>
              <a:rPr lang="en-US" altLang="zh-CN" noProof="1"/>
              <a:t>Fifth level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C00000"/>
          </a:solidFill>
          <a:ln w="9525">
            <a:solidFill>
              <a:srgbClr val="C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1547813" y="0"/>
            <a:ext cx="5616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zh-CN" altLang="zh-CN">
              <a:solidFill>
                <a:srgbClr val="000000"/>
              </a:solidFill>
              <a:ea typeface="华文行楷" pitchFamily="2" charset="-122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797" y="90872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zh-CN" altLang="en-US" noProof="0" dirty="0"/>
              <a:t>单击此处编辑母版标题样式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/>
            </a:lvl1pPr>
          </a:lstStyle>
          <a:p>
            <a:pPr lvl="0"/>
            <a:r>
              <a:rPr lang="zh-CN" altLang="en-US" noProof="0" dirty="0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05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ts val="2115"/>
              </a:lnSpc>
              <a:defRPr>
                <a:ea typeface="MS PGothic" panose="020B0600070205080204" pitchFamily="34" charset="-128"/>
                <a:cs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205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5" name="灯片编号占位符 20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C622A-6536-40EE-9FF4-1DE37086EBA3}" type="slidenum">
              <a:rPr lang="ja-JP" altLang="en-US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552" y="-29724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73838" y="908050"/>
            <a:ext cx="2001837" cy="511175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66738" y="908050"/>
            <a:ext cx="5854700" cy="511175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01000" cy="612775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>
          <a:xfrm>
            <a:off x="566738" y="1752600"/>
            <a:ext cx="8001000" cy="4267200"/>
          </a:xfrm>
        </p:spPr>
        <p:txBody>
          <a:bodyPr/>
          <a:lstStyle/>
          <a:p>
            <a:pPr lvl="0"/>
            <a:endParaRPr lang="zh-CN" altLang="en-US" noProof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001000" cy="612775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11560" y="1412776"/>
            <a:ext cx="8001000" cy="4267200"/>
          </a:xfrm>
        </p:spPr>
        <p:txBody>
          <a:bodyPr/>
          <a:lstStyle/>
          <a:p>
            <a:pPr lvl="0"/>
            <a:endParaRPr lang="zh-CN" altLang="en-US" noProof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611560" y="188640"/>
            <a:ext cx="8001000" cy="612775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539552" y="1196752"/>
            <a:ext cx="3924300" cy="20574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4008" y="1196752"/>
            <a:ext cx="3924300" cy="20574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539552" y="3861048"/>
            <a:ext cx="3924300" cy="20574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4008" y="3861048"/>
            <a:ext cx="3924300" cy="20574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05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ts val="2115"/>
              </a:lnSpc>
              <a:defRPr>
                <a:ea typeface="MS PGothic" panose="020B0600070205080204" pitchFamily="34" charset="-128"/>
                <a:cs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205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4" name="灯片编号占位符 20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063A0-7AB8-49D9-9E9E-1B3ECBB4BC70}" type="slidenum">
              <a:rPr lang="ja-JP" altLang="en-US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C00000"/>
          </a:solidFill>
          <a:ln w="9525">
            <a:solidFill>
              <a:srgbClr val="C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1547813" y="0"/>
            <a:ext cx="5616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zh-CN" altLang="zh-CN">
              <a:solidFill>
                <a:srgbClr val="000000"/>
              </a:solidFill>
              <a:ea typeface="华文行楷" pitchFamily="2" charset="-122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797" y="90872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zh-CN" altLang="en-US" noProof="0" dirty="0"/>
              <a:t>单击此处编辑母版标题样式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/>
            </a:lvl1pPr>
          </a:lstStyle>
          <a:p>
            <a:pPr lvl="0"/>
            <a:r>
              <a:rPr lang="zh-CN" altLang="en-US" noProof="0" dirty="0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552" y="-29724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205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ts val="2115"/>
              </a:lnSpc>
              <a:defRPr>
                <a:ea typeface="MS PGothic" panose="020B0600070205080204" pitchFamily="34" charset="-128"/>
                <a:cs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205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7" name="灯片编号占位符 20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360D2-C3E0-40FC-8D94-16329E370298}" type="slidenum">
              <a:rPr lang="ja-JP" altLang="en-US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73838" y="908050"/>
            <a:ext cx="2001837" cy="511175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66738" y="908050"/>
            <a:ext cx="5854700" cy="511175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01000" cy="612775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>
          <a:xfrm>
            <a:off x="566738" y="1752600"/>
            <a:ext cx="8001000" cy="4267200"/>
          </a:xfrm>
        </p:spPr>
        <p:txBody>
          <a:bodyPr/>
          <a:lstStyle/>
          <a:p>
            <a:pPr lvl="0"/>
            <a:endParaRPr lang="zh-CN" altLang="en-US" noProof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001000" cy="612775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11560" y="1412776"/>
            <a:ext cx="8001000" cy="4267200"/>
          </a:xfrm>
        </p:spPr>
        <p:txBody>
          <a:bodyPr/>
          <a:lstStyle/>
          <a:p>
            <a:pPr lvl="0"/>
            <a:endParaRPr lang="zh-CN" altLang="en-US" noProof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611560" y="188640"/>
            <a:ext cx="8001000" cy="612775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539552" y="1196752"/>
            <a:ext cx="3924300" cy="20574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4008" y="1196752"/>
            <a:ext cx="3924300" cy="20574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539552" y="3861048"/>
            <a:ext cx="3924300" cy="20574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4008" y="3861048"/>
            <a:ext cx="3924300" cy="20574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C00000"/>
          </a:solidFill>
          <a:ln w="9525">
            <a:solidFill>
              <a:srgbClr val="C00000"/>
            </a:solidFill>
            <a:rou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1547813" y="0"/>
            <a:ext cx="5616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endParaRPr lang="zh-CN" altLang="zh-CN">
              <a:solidFill>
                <a:srgbClr val="000000"/>
              </a:solidFill>
              <a:ea typeface="华文行楷" pitchFamily="2" charset="-122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797" y="90872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zh-CN" altLang="en-US" noProof="0" dirty="0"/>
              <a:t>单击此处编辑母版标题样式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/>
            </a:lvl1pPr>
          </a:lstStyle>
          <a:p>
            <a:pPr lvl="0"/>
            <a:r>
              <a:rPr lang="zh-CN" altLang="en-US" noProof="0" dirty="0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205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ts val="2115"/>
              </a:lnSpc>
              <a:defRPr>
                <a:ea typeface="MS PGothic" panose="020B0600070205080204" pitchFamily="34" charset="-128"/>
                <a:cs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205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7" name="灯片编号占位符 20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9A3FF-4B70-459F-8AF1-A7CBD54F9FAE}" type="slidenum">
              <a:rPr lang="ja-JP" altLang="en-US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552" y="-29724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73838" y="908050"/>
            <a:ext cx="2001837" cy="511175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66738" y="908050"/>
            <a:ext cx="5854700" cy="511175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01000" cy="612775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>
          <a:xfrm>
            <a:off x="566738" y="1752600"/>
            <a:ext cx="8001000" cy="4267200"/>
          </a:xfrm>
        </p:spPr>
        <p:txBody>
          <a:bodyPr/>
          <a:lstStyle/>
          <a:p>
            <a:pPr lvl="0"/>
            <a:endParaRPr lang="zh-CN" altLang="en-US" noProof="0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001000" cy="612775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11560" y="1412776"/>
            <a:ext cx="8001000" cy="4267200"/>
          </a:xfrm>
        </p:spPr>
        <p:txBody>
          <a:bodyPr/>
          <a:lstStyle/>
          <a:p>
            <a:pPr lvl="0"/>
            <a:endParaRPr lang="zh-CN" altLang="en-US" noProof="0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611560" y="188640"/>
            <a:ext cx="8001000" cy="612775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539552" y="1196752"/>
            <a:ext cx="3924300" cy="20574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4008" y="1196752"/>
            <a:ext cx="3924300" cy="20574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539552" y="3861048"/>
            <a:ext cx="3924300" cy="20574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4008" y="3861048"/>
            <a:ext cx="3924300" cy="20574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直接连接符 2054"/>
          <p:cNvSpPr>
            <a:spLocks noChangeShapeType="1"/>
          </p:cNvSpPr>
          <p:nvPr userDrawn="1"/>
        </p:nvSpPr>
        <p:spPr bwMode="auto">
          <a:xfrm>
            <a:off x="0" y="1268413"/>
            <a:ext cx="9144000" cy="0"/>
          </a:xfrm>
          <a:prstGeom prst="line">
            <a:avLst/>
          </a:prstGeom>
          <a:noFill/>
          <a:ln w="19050">
            <a:solidFill>
              <a:srgbClr val="B2B2B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1" name="标题 102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79413" y="0"/>
            <a:ext cx="8383587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/>
          <a:lstStyle/>
          <a:p>
            <a:pPr lvl="0"/>
            <a:r>
              <a:rPr lang="zh-CN" altLang="en-US"/>
              <a:t>マスタ タイトルの書式設定</a:t>
            </a:r>
          </a:p>
        </p:txBody>
      </p:sp>
      <p:sp>
        <p:nvSpPr>
          <p:cNvPr id="2052" name="文本占位符 1026"/>
          <p:cNvSpPr>
            <a:spLocks noGrp="1" noChangeArrowheads="1"/>
          </p:cNvSpPr>
          <p:nvPr>
            <p:ph type="body" idx="9"/>
          </p:nvPr>
        </p:nvSpPr>
        <p:spPr bwMode="auto">
          <a:xfrm>
            <a:off x="381000" y="836613"/>
            <a:ext cx="8382000" cy="533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zh-CN" altLang="en-US"/>
              <a:t>マスタ テキストの書式設定</a:t>
            </a:r>
          </a:p>
          <a:p>
            <a:pPr lvl="1"/>
            <a:r>
              <a:rPr lang="zh-CN" altLang="en-US"/>
              <a:t>第 </a:t>
            </a:r>
            <a:r>
              <a:rPr lang="en-US" altLang="zh-CN"/>
              <a:t>2 </a:t>
            </a:r>
            <a:r>
              <a:rPr lang="zh-CN" altLang="en-US"/>
              <a:t>レベル</a:t>
            </a:r>
          </a:p>
          <a:p>
            <a:pPr lvl="2"/>
            <a:r>
              <a:rPr lang="zh-CN" altLang="en-US"/>
              <a:t>第 </a:t>
            </a:r>
            <a:r>
              <a:rPr lang="en-US" altLang="zh-CN"/>
              <a:t>3 </a:t>
            </a:r>
            <a:r>
              <a:rPr lang="zh-CN" altLang="en-US"/>
              <a:t>レベル</a:t>
            </a:r>
          </a:p>
          <a:p>
            <a:pPr lvl="3"/>
            <a:r>
              <a:rPr lang="zh-CN" altLang="en-US"/>
              <a:t>第 </a:t>
            </a:r>
            <a:r>
              <a:rPr lang="en-US" altLang="zh-CN"/>
              <a:t>4 </a:t>
            </a:r>
            <a:r>
              <a:rPr lang="zh-CN" altLang="en-US"/>
              <a:t>レベル</a:t>
            </a:r>
          </a:p>
          <a:p>
            <a:pPr lvl="4"/>
            <a:r>
              <a:rPr lang="zh-CN" altLang="en-US"/>
              <a:t>第 </a:t>
            </a:r>
            <a:r>
              <a:rPr lang="en-US" altLang="zh-CN"/>
              <a:t>5 </a:t>
            </a:r>
            <a:r>
              <a:rPr lang="zh-CN" altLang="en-US"/>
              <a:t>レベル</a:t>
            </a:r>
          </a:p>
        </p:txBody>
      </p:sp>
      <p:sp>
        <p:nvSpPr>
          <p:cNvPr id="3077" name="日期占位符 2051"/>
          <p:cNvSpPr>
            <a:spLocks noGrp="1"/>
          </p:cNvSpPr>
          <p:nvPr>
            <p:ph type="dt" sz="half"/>
          </p:nvPr>
        </p:nvSpPr>
        <p:spPr>
          <a:xfrm>
            <a:off x="1065213" y="5524500"/>
            <a:ext cx="7502525" cy="68421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numCol="1" anchor="t" anchorCtr="0" compatLnSpc="1"/>
          <a:lstStyle>
            <a:lvl1pPr eaLnBrk="1" hangingPunct="1">
              <a:lnSpc>
                <a:spcPts val="2115"/>
              </a:lnSpc>
              <a:buFont typeface="Arial" panose="020B0604020202020204" pitchFamily="34" charset="0"/>
              <a:buNone/>
              <a:defRPr sz="1900" noProof="1">
                <a:latin typeface="Calibri" panose="020F0502020204030204" pitchFamily="34" charset="0"/>
                <a:ea typeface="MS PGothic" panose="020B0600070205080204" pitchFamily="34" charset="-128"/>
                <a:cs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8" name="页脚占位符 2052"/>
          <p:cNvSpPr>
            <a:spLocks noGrp="1"/>
          </p:cNvSpPr>
          <p:nvPr>
            <p:ph type="ftr" sz="quarter"/>
          </p:nvPr>
        </p:nvSpPr>
        <p:spPr>
          <a:xfrm>
            <a:off x="4779963" y="6477000"/>
            <a:ext cx="3752850" cy="3810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/>
          <a:lstStyle>
            <a:lvl1pPr algn="r" eaLnBrk="1" hangingPunct="1">
              <a:buFont typeface="Arial" panose="020B0604020202020204" pitchFamily="34" charset="0"/>
              <a:buNone/>
              <a:defRPr sz="1100" b="0" noProof="1"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3079" name="灯片编号占位符 2053"/>
          <p:cNvSpPr>
            <a:spLocks noGrp="1"/>
          </p:cNvSpPr>
          <p:nvPr>
            <p:ph type="sldNum" sz="quarter"/>
          </p:nvPr>
        </p:nvSpPr>
        <p:spPr>
          <a:xfrm>
            <a:off x="0" y="6477000"/>
            <a:ext cx="1066800" cy="3810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/>
          <a:lstStyle>
            <a:lvl1pPr algn="ctr" eaLnBrk="1" hangingPunct="1">
              <a:buFont typeface="Arial" panose="020B0604020202020204" pitchFamily="34" charset="0"/>
              <a:buNone/>
              <a:defRPr sz="1100" b="0" noProof="1">
                <a:solidFill>
                  <a:srgbClr val="CCCCCC"/>
                </a:solidFill>
                <a:latin typeface="Helvetica" pitchFamily="2" charset="0"/>
                <a:ea typeface="MS PGothic" panose="020B0600070205080204" pitchFamily="34" charset="-128"/>
                <a:cs typeface="+mn-ea"/>
              </a:defRPr>
            </a:lvl1pPr>
          </a:lstStyle>
          <a:p>
            <a:pPr>
              <a:defRPr/>
            </a:pPr>
            <a:fld id="{D3B1AA0A-8DA0-4755-9472-CA4ED58ABD14}" type="slidenum">
              <a:rPr lang="ja-JP" altLang="en-US"/>
              <a:t>‹#›</a:t>
            </a:fld>
            <a:endParaRPr lang="ja-JP" altLang="en-US">
              <a:latin typeface="Calibri" panose="020F0502020204030204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30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30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30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30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30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30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30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30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30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287655" indent="-287655" algn="l" rtl="0" eaLnBrk="0" fontAlgn="base" hangingPunct="0">
        <a:spcBef>
          <a:spcPct val="0"/>
        </a:spcBef>
        <a:spcAft>
          <a:spcPct val="25000"/>
        </a:spcAft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73405" lvl="1" indent="-284480" algn="l" rtl="0" eaLnBrk="0" fontAlgn="base" hangingPunct="0">
        <a:spcBef>
          <a:spcPct val="0"/>
        </a:spcBef>
        <a:spcAft>
          <a:spcPct val="2500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857250" lvl="2" indent="-282575" algn="l" rtl="0" eaLnBrk="0" fontAlgn="base" hangingPunct="0">
        <a:spcBef>
          <a:spcPct val="0"/>
        </a:spcBef>
        <a:spcAft>
          <a:spcPct val="250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138555" lvl="3" indent="-279400" algn="l" rtl="0" eaLnBrk="0" fontAlgn="base" hangingPunct="0">
        <a:spcBef>
          <a:spcPct val="0"/>
        </a:spcBef>
        <a:spcAft>
          <a:spcPct val="2500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425575" lvl="4" indent="-284480" algn="l" rtl="0" eaLnBrk="0" fontAlgn="base" hangingPunct="0">
        <a:spcBef>
          <a:spcPct val="0"/>
        </a:spcBef>
        <a:spcAft>
          <a:spcPct val="250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0"/>
        </a:spcBef>
        <a:spcAft>
          <a:spcPct val="25000"/>
        </a:spcAft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0"/>
        </a:spcBef>
        <a:spcAft>
          <a:spcPct val="25000"/>
        </a:spcAft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0"/>
        </a:spcBef>
        <a:spcAft>
          <a:spcPct val="25000"/>
        </a:spcAft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0"/>
        </a:spcBef>
        <a:spcAft>
          <a:spcPct val="25000"/>
        </a:spcAft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0120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0"/>
            <a:ext cx="8534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32" name="Rectangle 9"/>
          <p:cNvSpPr>
            <a:spLocks noChangeArrowheads="1"/>
          </p:cNvSpPr>
          <p:nvPr userDrawn="1"/>
        </p:nvSpPr>
        <p:spPr bwMode="auto">
          <a:xfrm>
            <a:off x="0" y="6611938"/>
            <a:ext cx="9144000" cy="246062"/>
          </a:xfrm>
          <a:prstGeom prst="rect">
            <a:avLst/>
          </a:prstGeom>
          <a:solidFill>
            <a:srgbClr val="0120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矩形 6"/>
          <p:cNvSpPr/>
          <p:nvPr userDrawn="1"/>
        </p:nvSpPr>
        <p:spPr bwMode="auto">
          <a:xfrm>
            <a:off x="0" y="766894"/>
            <a:ext cx="9144000" cy="45719"/>
          </a:xfrm>
          <a:prstGeom prst="rect">
            <a:avLst/>
          </a:prstGeom>
          <a:solidFill>
            <a:srgbClr val="FF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srgbClr val="012061">
                <a:alpha val="40000"/>
              </a:srgbClr>
            </a:outerShdw>
            <a:softEdge rad="12700"/>
          </a:effec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7086600" y="655240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5DDF6-A3DD-C244-95DC-2D75E7FBB8B9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华文中宋" pitchFamily="2" charset="-122"/>
          <a:ea typeface="华文中宋" pitchFamily="2" charset="-122"/>
          <a:cs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华文中宋" pitchFamily="2" charset="-122"/>
          <a:ea typeface="华文中宋" pitchFamily="2" charset="-122"/>
          <a:cs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华文中宋" pitchFamily="2" charset="-122"/>
          <a:ea typeface="华文中宋" pitchFamily="2" charset="-122"/>
          <a:cs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华文中宋" pitchFamily="2" charset="-122"/>
          <a:ea typeface="华文中宋" pitchFamily="2" charset="-122"/>
          <a:cs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03350" y="53975"/>
            <a:ext cx="7138988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endParaRPr lang="zh-CN" altLang="en-US"/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0" hangingPunct="0">
              <a:defRPr sz="1400" b="1">
                <a:solidFill>
                  <a:srgbClr val="FFFFFF"/>
                </a:solidFill>
                <a:latin typeface="Times New Roman" panose="02020603050405020304" pitchFamily="18" charset="0"/>
                <a:ea typeface="华文中宋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0" hangingPunct="0">
              <a:defRPr sz="1400" b="1">
                <a:solidFill>
                  <a:srgbClr val="FFFFFF"/>
                </a:solidFill>
                <a:latin typeface="Times New Roman" panose="02020603050405020304" pitchFamily="18" charset="0"/>
                <a:ea typeface="华文中宋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pic>
        <p:nvPicPr>
          <p:cNvPr id="1030" name="图片 8" descr="高能所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06" r="42912"/>
          <a:stretch>
            <a:fillRect/>
          </a:stretch>
        </p:blipFill>
        <p:spPr bwMode="auto">
          <a:xfrm>
            <a:off x="0" y="0"/>
            <a:ext cx="161925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矩形 9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C3C3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spAutoFit/>
          </a:bodyPr>
          <a:lstStyle>
            <a:lvl1pPr marL="190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3600" b="1">
              <a:solidFill>
                <a:srgbClr val="FFFFFF"/>
              </a:solidFill>
              <a:latin typeface="Times New Roman" panose="02020603050405020304" pitchFamily="18" charset="0"/>
              <a:ea typeface="华文中宋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split orient="vert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ln w="19050">
            <a:solidFill>
              <a:schemeClr val="tx2">
                <a:tint val="1000"/>
              </a:schemeClr>
            </a:solidFill>
            <a:prstDash val="solid"/>
          </a:ln>
          <a:solidFill>
            <a:srgbClr val="FF0000"/>
          </a:solidFill>
          <a:effectLst>
            <a:outerShdw blurRad="50000" dist="50800" dir="7500000" algn="tl">
              <a:srgbClr val="000000">
                <a:shade val="5000"/>
                <a:alpha val="35000"/>
              </a:srgbClr>
            </a:outerShdw>
          </a:effectLst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panose="020B0604020202020204" pitchFamily="34" charset="0"/>
          <a:ea typeface="黑体" panose="0201060906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panose="020B0604020202020204" pitchFamily="34" charset="0"/>
          <a:ea typeface="黑体" panose="0201060906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panose="020B0604020202020204" pitchFamily="34" charset="0"/>
          <a:ea typeface="黑体" panose="0201060906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panose="020B0604020202020204" pitchFamily="34" charset="0"/>
          <a:ea typeface="黑体" panose="0201060906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B0F0"/>
        </a:buClr>
        <a:buSzPct val="90000"/>
        <a:buFont typeface="Wingdings" panose="05000000000000000000" pitchFamily="2" charset="2"/>
        <a:buChar char="n"/>
        <a:defRPr sz="2800">
          <a:solidFill>
            <a:srgbClr val="003399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B050"/>
        </a:buClr>
        <a:buSzPct val="75000"/>
        <a:buFont typeface="Wingdings" panose="05000000000000000000" pitchFamily="2" charset="2"/>
        <a:buChar char="l"/>
        <a:defRPr sz="2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99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3399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03350" y="53975"/>
            <a:ext cx="7138988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endParaRPr lang="zh-CN" altLang="en-US"/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0" hangingPunct="0">
              <a:defRPr sz="1400" b="1">
                <a:solidFill>
                  <a:srgbClr val="FFFFFF"/>
                </a:solidFill>
                <a:latin typeface="Times New Roman" panose="02020603050405020304" pitchFamily="18" charset="0"/>
                <a:ea typeface="华文中宋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0" hangingPunct="0">
              <a:defRPr sz="1400" b="1">
                <a:solidFill>
                  <a:srgbClr val="FFFFFF"/>
                </a:solidFill>
                <a:latin typeface="Times New Roman" panose="02020603050405020304" pitchFamily="18" charset="0"/>
                <a:ea typeface="华文中宋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pic>
        <p:nvPicPr>
          <p:cNvPr id="1030" name="图片 8" descr="高能所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06" r="42912"/>
          <a:stretch>
            <a:fillRect/>
          </a:stretch>
        </p:blipFill>
        <p:spPr bwMode="auto">
          <a:xfrm>
            <a:off x="0" y="0"/>
            <a:ext cx="161925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矩形 9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C3C3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spAutoFit/>
          </a:bodyPr>
          <a:lstStyle>
            <a:lvl1pPr marL="190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endParaRPr lang="zh-CN" altLang="en-US" sz="3600" b="1">
              <a:solidFill>
                <a:srgbClr val="FFFFFF"/>
              </a:solidFill>
              <a:latin typeface="Times New Roman" panose="02020603050405020304" pitchFamily="18" charset="0"/>
              <a:ea typeface="华文中宋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split orient="vert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ln w="19050">
            <a:solidFill>
              <a:schemeClr val="tx2">
                <a:tint val="1000"/>
              </a:schemeClr>
            </a:solidFill>
            <a:prstDash val="solid"/>
          </a:ln>
          <a:solidFill>
            <a:srgbClr val="FF0000"/>
          </a:solidFill>
          <a:effectLst>
            <a:outerShdw blurRad="50000" dist="50800" dir="7500000" algn="tl">
              <a:srgbClr val="000000">
                <a:shade val="5000"/>
                <a:alpha val="35000"/>
              </a:srgbClr>
            </a:outerShdw>
          </a:effectLst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panose="020B0604020202020204" pitchFamily="34" charset="0"/>
          <a:ea typeface="黑体" panose="0201060906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panose="020B0604020202020204" pitchFamily="34" charset="0"/>
          <a:ea typeface="黑体" panose="0201060906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panose="020B0604020202020204" pitchFamily="34" charset="0"/>
          <a:ea typeface="黑体" panose="0201060906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panose="020B0604020202020204" pitchFamily="34" charset="0"/>
          <a:ea typeface="黑体" panose="0201060906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B0F0"/>
        </a:buClr>
        <a:buSzPct val="90000"/>
        <a:buFont typeface="Wingdings" panose="05000000000000000000" pitchFamily="2" charset="2"/>
        <a:buChar char="n"/>
        <a:defRPr sz="2800">
          <a:solidFill>
            <a:srgbClr val="003399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B050"/>
        </a:buClr>
        <a:buSzPct val="75000"/>
        <a:buFont typeface="Wingdings" panose="05000000000000000000" pitchFamily="2" charset="2"/>
        <a:buChar char="l"/>
        <a:defRPr sz="2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99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3399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03350" y="53975"/>
            <a:ext cx="7138988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1"/>
              <a:t>单击此处编辑母版标题样式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endParaRPr lang="zh-CN" altLang="en-US"/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0" hangingPunct="0">
              <a:buFontTx/>
              <a:buNone/>
              <a:defRPr sz="1400" b="1">
                <a:solidFill>
                  <a:srgbClr val="FFFFFF"/>
                </a:solidFill>
                <a:latin typeface="Times New Roman" panose="02020603050405020304" pitchFamily="18" charset="0"/>
                <a:ea typeface="华文中宋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0" hangingPunct="0">
              <a:buFontTx/>
              <a:buNone/>
              <a:defRPr sz="1400" b="1">
                <a:solidFill>
                  <a:srgbClr val="FFFFFF"/>
                </a:solidFill>
                <a:latin typeface="Times New Roman" panose="02020603050405020304" pitchFamily="18" charset="0"/>
                <a:ea typeface="华文中宋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pic>
        <p:nvPicPr>
          <p:cNvPr id="1030" name="图片 8" descr="高能所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06" r="42912"/>
          <a:stretch>
            <a:fillRect/>
          </a:stretch>
        </p:blipFill>
        <p:spPr bwMode="auto">
          <a:xfrm>
            <a:off x="0" y="0"/>
            <a:ext cx="161925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矩形 9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C3C3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spAutoFit/>
          </a:bodyPr>
          <a:lstStyle>
            <a:lvl1pPr marL="190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Tx/>
              <a:buNone/>
              <a:defRPr/>
            </a:pPr>
            <a:endParaRPr lang="zh-CN" altLang="en-US" sz="3600" b="1">
              <a:solidFill>
                <a:srgbClr val="FFFFFF"/>
              </a:solidFill>
              <a:latin typeface="Times New Roman" panose="02020603050405020304" pitchFamily="18" charset="0"/>
              <a:ea typeface="华文中宋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split orient="vert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ln w="19050">
            <a:solidFill>
              <a:schemeClr val="tx2">
                <a:tint val="1000"/>
              </a:schemeClr>
            </a:solidFill>
            <a:prstDash val="solid"/>
          </a:ln>
          <a:solidFill>
            <a:srgbClr val="FF0000"/>
          </a:solidFill>
          <a:effectLst>
            <a:outerShdw blurRad="50000" dist="50800" dir="7500000" algn="tl">
              <a:srgbClr val="000000">
                <a:shade val="5000"/>
                <a:alpha val="35000"/>
              </a:srgbClr>
            </a:outerShdw>
          </a:effectLst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panose="020B0604020202020204" pitchFamily="34" charset="0"/>
          <a:ea typeface="黑体" panose="0201060906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panose="020B0604020202020204" pitchFamily="34" charset="0"/>
          <a:ea typeface="黑体" panose="0201060906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panose="020B0604020202020204" pitchFamily="34" charset="0"/>
          <a:ea typeface="黑体" panose="0201060906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panose="020B0604020202020204" pitchFamily="34" charset="0"/>
          <a:ea typeface="黑体" panose="0201060906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B0F0"/>
        </a:buClr>
        <a:buSzPct val="90000"/>
        <a:buFont typeface="Wingdings" panose="05000000000000000000" pitchFamily="2" charset="2"/>
        <a:buChar char="n"/>
        <a:defRPr sz="2800">
          <a:solidFill>
            <a:srgbClr val="003399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B050"/>
        </a:buClr>
        <a:buSzPct val="75000"/>
        <a:buFont typeface="Wingdings" panose="05000000000000000000" pitchFamily="2" charset="2"/>
        <a:buChar char="l"/>
        <a:defRPr sz="2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99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3399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60350"/>
            <a:ext cx="80010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12875"/>
            <a:ext cx="8066088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636588" y="936625"/>
            <a:ext cx="7958137" cy="109538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C00000"/>
          </a:solidFill>
          <a:ln w="9525">
            <a:solidFill>
              <a:srgbClr val="C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Lucida Sans Unicode" panose="020B0602030504020204" pitchFamily="34" charset="0"/>
          <a:ea typeface="黑体" panose="0201060906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Lucida Sans Unicode" panose="020B0602030504020204" pitchFamily="34" charset="0"/>
          <a:ea typeface="黑体" panose="0201060906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Lucida Sans Unicode" panose="020B0602030504020204" pitchFamily="34" charset="0"/>
          <a:ea typeface="黑体" panose="0201060906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Lucida Sans Unicode" panose="020B0602030504020204" pitchFamily="34" charset="0"/>
          <a:ea typeface="黑体" panose="0201060906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ea typeface="隶书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ea typeface="隶书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ea typeface="隶书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ea typeface="隶书" pitchFamily="49" charset="-122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anose="05000000000000000000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88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  <a:ea typeface="+mn-ea"/>
        </a:defRPr>
      </a:lvl2pPr>
      <a:lvl3pPr marL="1304925" indent="-395605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anose="05000000000000000000" pitchFamily="2" charset="2"/>
        <a:buChar char="o"/>
        <a:defRPr sz="2300">
          <a:solidFill>
            <a:schemeClr val="tx1"/>
          </a:solidFill>
          <a:latin typeface="+mn-lt"/>
          <a:ea typeface="+mn-ea"/>
        </a:defRPr>
      </a:lvl3pPr>
      <a:lvl4pPr marL="1694180" indent="-38735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94230" indent="-398780" algn="l" rtl="0" eaLnBrk="0" fontAlgn="base" hangingPunct="0">
        <a:spcBef>
          <a:spcPct val="25000"/>
        </a:spcBef>
        <a:spcAft>
          <a:spcPct val="0"/>
        </a:spcAft>
        <a:buClr>
          <a:srgbClr val="C00000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551430" indent="-398780" algn="l" rtl="0" fontAlgn="base">
        <a:spcBef>
          <a:spcPct val="25000"/>
        </a:spcBef>
        <a:spcAft>
          <a:spcPct val="0"/>
        </a:spcAft>
        <a:buClr>
          <a:srgbClr val="000099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3008630" indent="-398780" algn="l" rtl="0" fontAlgn="base">
        <a:spcBef>
          <a:spcPct val="25000"/>
        </a:spcBef>
        <a:spcAft>
          <a:spcPct val="0"/>
        </a:spcAft>
        <a:buClr>
          <a:srgbClr val="000099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65830" indent="-398780" algn="l" rtl="0" fontAlgn="base">
        <a:spcBef>
          <a:spcPct val="25000"/>
        </a:spcBef>
        <a:spcAft>
          <a:spcPct val="0"/>
        </a:spcAft>
        <a:buClr>
          <a:srgbClr val="000099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923030" indent="-398780" algn="l" rtl="0" fontAlgn="base">
        <a:spcBef>
          <a:spcPct val="25000"/>
        </a:spcBef>
        <a:spcAft>
          <a:spcPct val="0"/>
        </a:spcAft>
        <a:buClr>
          <a:srgbClr val="000099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60350"/>
            <a:ext cx="80010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12875"/>
            <a:ext cx="8066088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636588" y="936625"/>
            <a:ext cx="7958137" cy="109538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C00000"/>
          </a:solidFill>
          <a:ln w="9525">
            <a:solidFill>
              <a:srgbClr val="C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Lucida Sans Unicode" panose="020B0602030504020204" pitchFamily="34" charset="0"/>
          <a:ea typeface="黑体" panose="0201060906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Lucida Sans Unicode" panose="020B0602030504020204" pitchFamily="34" charset="0"/>
          <a:ea typeface="黑体" panose="0201060906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Lucida Sans Unicode" panose="020B0602030504020204" pitchFamily="34" charset="0"/>
          <a:ea typeface="黑体" panose="0201060906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Lucida Sans Unicode" panose="020B0602030504020204" pitchFamily="34" charset="0"/>
          <a:ea typeface="黑体" panose="0201060906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ea typeface="隶书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ea typeface="隶书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ea typeface="隶书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ea typeface="隶书" pitchFamily="49" charset="-122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anose="05000000000000000000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88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  <a:ea typeface="+mn-ea"/>
        </a:defRPr>
      </a:lvl2pPr>
      <a:lvl3pPr marL="1304925" indent="-395605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anose="05000000000000000000" pitchFamily="2" charset="2"/>
        <a:buChar char="o"/>
        <a:defRPr sz="2300">
          <a:solidFill>
            <a:schemeClr val="tx1"/>
          </a:solidFill>
          <a:latin typeface="+mn-lt"/>
          <a:ea typeface="+mn-ea"/>
        </a:defRPr>
      </a:lvl3pPr>
      <a:lvl4pPr marL="1694180" indent="-38735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94230" indent="-398780" algn="l" rtl="0" eaLnBrk="0" fontAlgn="base" hangingPunct="0">
        <a:spcBef>
          <a:spcPct val="25000"/>
        </a:spcBef>
        <a:spcAft>
          <a:spcPct val="0"/>
        </a:spcAft>
        <a:buClr>
          <a:srgbClr val="C00000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551430" indent="-398780" algn="l" rtl="0" fontAlgn="base">
        <a:spcBef>
          <a:spcPct val="25000"/>
        </a:spcBef>
        <a:spcAft>
          <a:spcPct val="0"/>
        </a:spcAft>
        <a:buClr>
          <a:srgbClr val="000099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3008630" indent="-398780" algn="l" rtl="0" fontAlgn="base">
        <a:spcBef>
          <a:spcPct val="25000"/>
        </a:spcBef>
        <a:spcAft>
          <a:spcPct val="0"/>
        </a:spcAft>
        <a:buClr>
          <a:srgbClr val="000099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65830" indent="-398780" algn="l" rtl="0" fontAlgn="base">
        <a:spcBef>
          <a:spcPct val="25000"/>
        </a:spcBef>
        <a:spcAft>
          <a:spcPct val="0"/>
        </a:spcAft>
        <a:buClr>
          <a:srgbClr val="000099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923030" indent="-398780" algn="l" rtl="0" fontAlgn="base">
        <a:spcBef>
          <a:spcPct val="25000"/>
        </a:spcBef>
        <a:spcAft>
          <a:spcPct val="0"/>
        </a:spcAft>
        <a:buClr>
          <a:srgbClr val="000099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60350"/>
            <a:ext cx="80010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12875"/>
            <a:ext cx="8066088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636588" y="936625"/>
            <a:ext cx="7958137" cy="109538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C00000"/>
          </a:solidFill>
          <a:ln w="9525">
            <a:solidFill>
              <a:srgbClr val="C00000"/>
            </a:solidFill>
            <a:rou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Lucida Sans Unicode" panose="020B0602030504020204" pitchFamily="34" charset="0"/>
          <a:ea typeface="黑体" panose="0201060906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Lucida Sans Unicode" panose="020B0602030504020204" pitchFamily="34" charset="0"/>
          <a:ea typeface="黑体" panose="0201060906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Lucida Sans Unicode" panose="020B0602030504020204" pitchFamily="34" charset="0"/>
          <a:ea typeface="黑体" panose="0201060906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Lucida Sans Unicode" panose="020B0602030504020204" pitchFamily="34" charset="0"/>
          <a:ea typeface="黑体" panose="0201060906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ea typeface="隶书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ea typeface="隶书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ea typeface="隶书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ea typeface="隶书" pitchFamily="49" charset="-122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anose="05000000000000000000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88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  <a:ea typeface="+mn-ea"/>
        </a:defRPr>
      </a:lvl2pPr>
      <a:lvl3pPr marL="1304925" indent="-395605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anose="05000000000000000000" pitchFamily="2" charset="2"/>
        <a:buChar char="o"/>
        <a:defRPr sz="2300">
          <a:solidFill>
            <a:schemeClr val="tx1"/>
          </a:solidFill>
          <a:latin typeface="+mn-lt"/>
          <a:ea typeface="+mn-ea"/>
        </a:defRPr>
      </a:lvl3pPr>
      <a:lvl4pPr marL="1694180" indent="-38735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94230" indent="-398780" algn="l" rtl="0" eaLnBrk="0" fontAlgn="base" hangingPunct="0">
        <a:spcBef>
          <a:spcPct val="25000"/>
        </a:spcBef>
        <a:spcAft>
          <a:spcPct val="0"/>
        </a:spcAft>
        <a:buClr>
          <a:srgbClr val="C00000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551430" indent="-398780" algn="l" rtl="0" fontAlgn="base">
        <a:spcBef>
          <a:spcPct val="25000"/>
        </a:spcBef>
        <a:spcAft>
          <a:spcPct val="0"/>
        </a:spcAft>
        <a:buClr>
          <a:srgbClr val="000099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3008630" indent="-398780" algn="l" rtl="0" fontAlgn="base">
        <a:spcBef>
          <a:spcPct val="25000"/>
        </a:spcBef>
        <a:spcAft>
          <a:spcPct val="0"/>
        </a:spcAft>
        <a:buClr>
          <a:srgbClr val="000099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65830" indent="-398780" algn="l" rtl="0" fontAlgn="base">
        <a:spcBef>
          <a:spcPct val="25000"/>
        </a:spcBef>
        <a:spcAft>
          <a:spcPct val="0"/>
        </a:spcAft>
        <a:buClr>
          <a:srgbClr val="000099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923030" indent="-398780" algn="l" rtl="0" fontAlgn="base">
        <a:spcBef>
          <a:spcPct val="25000"/>
        </a:spcBef>
        <a:spcAft>
          <a:spcPct val="0"/>
        </a:spcAft>
        <a:buClr>
          <a:srgbClr val="000099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tags" Target="../tags/tag27.xml"/><Relationship Id="rId39" Type="http://schemas.openxmlformats.org/officeDocument/2006/relationships/image" Target="../media/image4.png"/><Relationship Id="rId21" Type="http://schemas.openxmlformats.org/officeDocument/2006/relationships/tags" Target="../tags/tag22.xml"/><Relationship Id="rId34" Type="http://schemas.openxmlformats.org/officeDocument/2006/relationships/tags" Target="../tags/tag35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tags" Target="../tags/tag26.xml"/><Relationship Id="rId33" Type="http://schemas.openxmlformats.org/officeDocument/2006/relationships/tags" Target="../tags/tag34.xml"/><Relationship Id="rId38" Type="http://schemas.openxmlformats.org/officeDocument/2006/relationships/notesSlide" Target="../notesSlides/notesSlide3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29" Type="http://schemas.openxmlformats.org/officeDocument/2006/relationships/tags" Target="../tags/tag30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32" Type="http://schemas.openxmlformats.org/officeDocument/2006/relationships/tags" Target="../tags/tag33.xml"/><Relationship Id="rId37" Type="http://schemas.openxmlformats.org/officeDocument/2006/relationships/slideLayout" Target="../slideLayouts/slideLayout13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tags" Target="../tags/tag29.xml"/><Relationship Id="rId36" Type="http://schemas.openxmlformats.org/officeDocument/2006/relationships/tags" Target="../tags/tag37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31" Type="http://schemas.openxmlformats.org/officeDocument/2006/relationships/tags" Target="../tags/tag32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tags" Target="../tags/tag28.xml"/><Relationship Id="rId30" Type="http://schemas.openxmlformats.org/officeDocument/2006/relationships/tags" Target="../tags/tag31.xml"/><Relationship Id="rId35" Type="http://schemas.openxmlformats.org/officeDocument/2006/relationships/tags" Target="../tags/tag36.xml"/><Relationship Id="rId8" Type="http://schemas.openxmlformats.org/officeDocument/2006/relationships/tags" Target="../tags/tag9.xml"/><Relationship Id="rId3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文本框 4097"/>
          <p:cNvSpPr txBox="1">
            <a:spLocks noChangeArrowheads="1"/>
          </p:cNvSpPr>
          <p:nvPr/>
        </p:nvSpPr>
        <p:spPr bwMode="auto">
          <a:xfrm>
            <a:off x="-1588" y="4030041"/>
            <a:ext cx="9145588" cy="2061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33" tIns="45917" rIns="91833" bIns="45917">
            <a:spAutoFit/>
          </a:bodyPr>
          <a:lstStyle>
            <a:lvl1pPr>
              <a:spcAft>
                <a:spcPct val="25000"/>
              </a:spcAft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Aft>
                <a:spcPct val="2500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Aft>
                <a:spcPct val="250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Aft>
                <a:spcPct val="2500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Aft>
                <a:spcPct val="250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赵丽娜</a:t>
            </a: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伍力源</a:t>
            </a: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李庆梦</a:t>
            </a:r>
            <a:endParaRPr lang="en-US" altLang="zh-CN" sz="10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lvl="0" algn="ctr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zh-CN" sz="20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中国科学院 高能物理研究所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2023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年</a:t>
            </a:r>
            <a:r>
              <a:rPr lang="en-US" altLang="zh-CN" sz="20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1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月</a:t>
            </a:r>
            <a:r>
              <a:rPr lang="en-US" altLang="zh-CN" sz="20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5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日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9942" name="TextBox 1"/>
          <p:cNvSpPr>
            <a:spLocks noChangeArrowheads="1"/>
          </p:cNvSpPr>
          <p:nvPr/>
        </p:nvSpPr>
        <p:spPr bwMode="auto">
          <a:xfrm>
            <a:off x="-1588" y="1873040"/>
            <a:ext cx="9144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ct val="25000"/>
              </a:spcAft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Aft>
                <a:spcPct val="2500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Aft>
                <a:spcPct val="250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Aft>
                <a:spcPct val="2500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Aft>
                <a:spcPct val="250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CN" altLang="en-US" sz="4000" spc="5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机器学习训练模型的</a:t>
            </a:r>
            <a:endParaRPr lang="en-US" altLang="zh-CN" sz="4000" spc="500" dirty="0"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CN" altLang="en-US" sz="4000" spc="5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科学可解释性</a:t>
            </a:r>
            <a:r>
              <a:rPr lang="zh-CN" altLang="en-US" sz="4000" spc="5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微软雅黑" panose="020B0503020204020204" pitchFamily="34" charset="-122"/>
              </a:rPr>
              <a:t>分析</a:t>
            </a:r>
          </a:p>
        </p:txBody>
      </p:sp>
      <p:pic>
        <p:nvPicPr>
          <p:cNvPr id="9" name="Picture 10" descr="高能所-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58" y="161147"/>
            <a:ext cx="1115905" cy="74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4063A0-7AB8-49D9-9E9E-1B3ECBB4BC70}" type="slidenum">
              <a:rPr lang="ja-JP" altLang="en-US" smtClean="0"/>
              <a:t>0</a:t>
            </a:fld>
            <a:endParaRPr lang="ja-JP" altLang="en-US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/>
              <a:t>报 告 提 纲</a:t>
            </a:r>
          </a:p>
        </p:txBody>
      </p:sp>
      <p:sp>
        <p:nvSpPr>
          <p:cNvPr id="5" name="副标题 4"/>
          <p:cNvSpPr txBox="1"/>
          <p:nvPr/>
        </p:nvSpPr>
        <p:spPr>
          <a:xfrm>
            <a:off x="3100083" y="1398848"/>
            <a:ext cx="3986517" cy="4365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ts val="55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600" b="1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研究内容</a:t>
            </a:r>
            <a:endParaRPr lang="en-US" altLang="zh-CN" sz="3600" b="1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marR="0" lvl="0" indent="-457200" algn="l" defTabSz="914400" rtl="0" eaLnBrk="1" fontAlgn="auto" latinLnBrk="0" hangingPunct="1">
              <a:lnSpc>
                <a:spcPts val="55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lang="zh-CN" altLang="en-US" sz="3600" b="1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研究计划</a:t>
            </a:r>
            <a:endParaRPr lang="en-US" altLang="zh-CN" sz="3600" b="1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 algn="l">
              <a:lnSpc>
                <a:spcPts val="5500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zh-CN" altLang="en-US" sz="3600" b="1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人员安排</a:t>
            </a:r>
            <a:endParaRPr lang="en-US" altLang="zh-CN" sz="3600" b="1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 algn="l">
              <a:lnSpc>
                <a:spcPts val="5500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zh-CN" altLang="en-US" sz="3600" b="1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经费需求</a:t>
            </a:r>
            <a:endParaRPr lang="en-US" altLang="zh-CN" sz="3600" b="1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 algn="l">
              <a:lnSpc>
                <a:spcPts val="5500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zh-CN" altLang="en-US" sz="3600" b="1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预期成果</a:t>
            </a:r>
            <a:endParaRPr lang="en-US" altLang="zh-CN" sz="3600" b="1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solidFill>
                  <a:srgbClr val="FFFFFF"/>
                </a:solidFill>
              </a:rPr>
              <a:t>-</a:t>
            </a:r>
            <a:fld id="{7ED5158E-274C-47B4-8469-14770E3B3411}" type="slidenum">
              <a:rPr lang="en-US" altLang="zh-CN" smtClean="0">
                <a:solidFill>
                  <a:srgbClr val="FFFFFF"/>
                </a:solidFill>
              </a:rPr>
              <a:t>1</a:t>
            </a:fld>
            <a:r>
              <a:rPr lang="en-US" altLang="zh-CN" dirty="0">
                <a:solidFill>
                  <a:srgbClr val="FFFFFF"/>
                </a:solidFill>
              </a:rPr>
              <a:t>-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CN">
                <a:solidFill>
                  <a:srgbClr val="FFFFFF"/>
                </a:solidFill>
              </a:rPr>
              <a:t>-</a:t>
            </a:r>
            <a:fld id="{7ED5158E-274C-47B4-8469-14770E3B3411}" type="slidenum">
              <a:rPr lang="en-US" altLang="zh-CN" smtClean="0">
                <a:solidFill>
                  <a:srgbClr val="FFFFFF"/>
                </a:solidFill>
              </a:rPr>
              <a:t>2</a:t>
            </a:fld>
            <a:r>
              <a:rPr lang="en-US" altLang="zh-CN">
                <a:solidFill>
                  <a:srgbClr val="FFFFFF"/>
                </a:solidFill>
              </a:rPr>
              <a:t>-</a:t>
            </a:r>
            <a:endParaRPr lang="en-US" altLang="zh-CN" dirty="0">
              <a:solidFill>
                <a:srgbClr val="FFFFFF"/>
              </a:solidFill>
            </a:endParaRPr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0" y="-13743"/>
            <a:ext cx="9144000" cy="762000"/>
          </a:xfrm>
        </p:spPr>
        <p:txBody>
          <a:bodyPr/>
          <a:lstStyle/>
          <a:p>
            <a:r>
              <a:rPr lang="en-US" altLang="zh-CN" dirty="0"/>
              <a:t>1.</a:t>
            </a:r>
            <a:r>
              <a:rPr lang="zh-CN" altLang="en-US" dirty="0"/>
              <a:t>研究内容：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4123" y="4855141"/>
            <a:ext cx="8054077" cy="17054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使用机器学习训练数据的预测模型，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得到“黑箱”模型</a:t>
            </a:r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将符号回归嵌入深度学习，实现输出解析关系式，解决模型的不可解释性</a:t>
            </a:r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深度学习和符号回归对数据进行训练，提高训练模型准确度</a:t>
            </a:r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对训练的数据解析式关系进行分析总结，探索数据符合的潜在的科学规律</a:t>
            </a:r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5" name="Group 174"/>
          <p:cNvGrpSpPr/>
          <p:nvPr/>
        </p:nvGrpSpPr>
        <p:grpSpPr>
          <a:xfrm>
            <a:off x="448696" y="1868983"/>
            <a:ext cx="6577579" cy="2779839"/>
            <a:chOff x="837448" y="3880133"/>
            <a:chExt cx="8736858" cy="3943963"/>
          </a:xfrm>
        </p:grpSpPr>
        <p:sp>
          <p:nvSpPr>
            <p:cNvPr id="164" name="Round Same Side Corner Rectangle 163"/>
            <p:cNvSpPr/>
            <p:nvPr>
              <p:custDataLst>
                <p:tags r:id="rId2"/>
              </p:custDataLst>
            </p:nvPr>
          </p:nvSpPr>
          <p:spPr>
            <a:xfrm rot="10800000">
              <a:off x="837448" y="7447273"/>
              <a:ext cx="8471847" cy="35837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93CEDD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lvl="0"/>
              <a:endParaRPr 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59" name="Group 158"/>
            <p:cNvGrpSpPr/>
            <p:nvPr/>
          </p:nvGrpSpPr>
          <p:grpSpPr>
            <a:xfrm>
              <a:off x="1159963" y="4019807"/>
              <a:ext cx="7821385" cy="2788880"/>
              <a:chOff x="2099922" y="3978807"/>
              <a:chExt cx="6135794" cy="2430167"/>
            </a:xfrm>
          </p:grpSpPr>
          <p:grpSp>
            <p:nvGrpSpPr>
              <p:cNvPr id="97" name="组合 45"/>
              <p:cNvGrpSpPr/>
              <p:nvPr/>
            </p:nvGrpSpPr>
            <p:grpSpPr>
              <a:xfrm>
                <a:off x="2099922" y="3978807"/>
                <a:ext cx="6135794" cy="2430167"/>
                <a:chOff x="-117085" y="433546"/>
                <a:chExt cx="10519360" cy="4518897"/>
              </a:xfrm>
            </p:grpSpPr>
            <p:sp>
              <p:nvSpPr>
                <p:cNvPr id="99" name="文本框 47"/>
                <p:cNvSpPr txBox="1"/>
                <p:nvPr>
                  <p:custDataLst>
                    <p:tags r:id="rId8"/>
                  </p:custDataLst>
                </p:nvPr>
              </p:nvSpPr>
              <p:spPr>
                <a:xfrm>
                  <a:off x="9246556" y="1694251"/>
                  <a:ext cx="782132" cy="98069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r>
                    <a:rPr lang="zh-CN" altLang="en-US" sz="1400" b="1" dirty="0">
                      <a:latin typeface="楷体" panose="02010609060101010101" pitchFamily="49" charset="-122"/>
                      <a:ea typeface="楷体" panose="02010609060101010101" pitchFamily="49" charset="-122"/>
                      <a:cs typeface="Arial" panose="020B0604020202020204" pitchFamily="34" charset="0"/>
                    </a:rPr>
                    <a:t>预测结果</a:t>
                  </a:r>
                </a:p>
              </p:txBody>
            </p:sp>
            <p:pic>
              <p:nvPicPr>
                <p:cNvPr id="100" name="图片 48"/>
                <p:cNvPicPr/>
                <p:nvPr>
                  <p:custDataLst>
                    <p:tags r:id="rId9"/>
                  </p:custDataLst>
                </p:nvPr>
              </p:nvPicPr>
              <p:blipFill rotWithShape="1">
                <a:blip r:embed="rId3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819" t="4975" r="2996" b="3390"/>
                <a:stretch>
                  <a:fillRect/>
                </a:stretch>
              </p:blipFill>
              <p:spPr>
                <a:xfrm>
                  <a:off x="-37658" y="1070184"/>
                  <a:ext cx="969154" cy="1049972"/>
                </a:xfrm>
                <a:prstGeom prst="rect">
                  <a:avLst/>
                </a:prstGeom>
              </p:spPr>
            </p:pic>
            <p:pic>
              <p:nvPicPr>
                <p:cNvPr id="101" name="图片 49"/>
                <p:cNvPicPr/>
                <p:nvPr>
                  <p:custDataLst>
                    <p:tags r:id="rId10"/>
                  </p:custDataLst>
                </p:nvPr>
              </p:nvPicPr>
              <p:blipFill rotWithShape="1">
                <a:blip r:embed="rId3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819" t="4975" r="2996" b="3390"/>
                <a:stretch>
                  <a:fillRect/>
                </a:stretch>
              </p:blipFill>
              <p:spPr>
                <a:xfrm>
                  <a:off x="-117085" y="3352229"/>
                  <a:ext cx="969154" cy="1049972"/>
                </a:xfrm>
                <a:prstGeom prst="rect">
                  <a:avLst/>
                </a:prstGeom>
              </p:spPr>
            </p:pic>
            <p:sp>
              <p:nvSpPr>
                <p:cNvPr id="102" name="Cube 51"/>
                <p:cNvSpPr/>
                <p:nvPr>
                  <p:custDataLst>
                    <p:tags r:id="rId11"/>
                  </p:custDataLst>
                </p:nvPr>
              </p:nvSpPr>
              <p:spPr>
                <a:xfrm>
                  <a:off x="3652597" y="1060609"/>
                  <a:ext cx="655548" cy="2575777"/>
                </a:xfrm>
                <a:prstGeom prst="cube">
                  <a:avLst>
                    <a:gd name="adj" fmla="val 87956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/>
                </a:bodyPr>
                <a:lstStyle/>
                <a:p>
                  <a:pPr algn="ctr"/>
                  <a:endParaRPr lang="en-US" b="1" dirty="0"/>
                </a:p>
              </p:txBody>
            </p:sp>
            <p:sp>
              <p:nvSpPr>
                <p:cNvPr id="103" name="箭头: 五边形 51"/>
                <p:cNvSpPr/>
                <p:nvPr>
                  <p:custDataLst>
                    <p:tags r:id="rId12"/>
                  </p:custDataLst>
                </p:nvPr>
              </p:nvSpPr>
              <p:spPr>
                <a:xfrm>
                  <a:off x="4332666" y="2084424"/>
                  <a:ext cx="149901" cy="158873"/>
                </a:xfrm>
                <a:prstGeom prst="homePlat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30000" lnSpcReduction="20000"/>
                </a:bodyPr>
                <a:lstStyle/>
                <a:p>
                  <a:pPr algn="ctr"/>
                  <a:endParaRPr lang="zh-CN" altLang="en-US" b="1" dirty="0"/>
                </a:p>
              </p:txBody>
            </p:sp>
            <p:sp>
              <p:nvSpPr>
                <p:cNvPr id="104" name="Cube 51"/>
                <p:cNvSpPr/>
                <p:nvPr>
                  <p:custDataLst>
                    <p:tags r:id="rId13"/>
                  </p:custDataLst>
                </p:nvPr>
              </p:nvSpPr>
              <p:spPr>
                <a:xfrm>
                  <a:off x="4520837" y="1265175"/>
                  <a:ext cx="655548" cy="1992286"/>
                </a:xfrm>
                <a:prstGeom prst="cube">
                  <a:avLst>
                    <a:gd name="adj" fmla="val 79095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/>
                </a:bodyPr>
                <a:lstStyle/>
                <a:p>
                  <a:pPr algn="ctr"/>
                  <a:endParaRPr lang="en-US" b="1" dirty="0"/>
                </a:p>
              </p:txBody>
            </p:sp>
            <p:sp>
              <p:nvSpPr>
                <p:cNvPr id="105" name="Cube 51"/>
                <p:cNvSpPr/>
                <p:nvPr>
                  <p:custDataLst>
                    <p:tags r:id="rId14"/>
                  </p:custDataLst>
                </p:nvPr>
              </p:nvSpPr>
              <p:spPr>
                <a:xfrm>
                  <a:off x="5390815" y="1391039"/>
                  <a:ext cx="579419" cy="1508526"/>
                </a:xfrm>
                <a:prstGeom prst="cube">
                  <a:avLst>
                    <a:gd name="adj" fmla="val 73867"/>
                  </a:avLst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/>
                </a:bodyPr>
                <a:lstStyle/>
                <a:p>
                  <a:pPr algn="ctr"/>
                  <a:endParaRPr lang="en-US" b="1" dirty="0"/>
                </a:p>
              </p:txBody>
            </p:sp>
            <p:sp>
              <p:nvSpPr>
                <p:cNvPr id="106" name="Cube 51"/>
                <p:cNvSpPr/>
                <p:nvPr>
                  <p:custDataLst>
                    <p:tags r:id="rId15"/>
                  </p:custDataLst>
                </p:nvPr>
              </p:nvSpPr>
              <p:spPr>
                <a:xfrm>
                  <a:off x="6453256" y="1759673"/>
                  <a:ext cx="648097" cy="666567"/>
                </a:xfrm>
                <a:prstGeom prst="cube">
                  <a:avLst>
                    <a:gd name="adj" fmla="val 24929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90000" lnSpcReduction="20000"/>
                </a:bodyPr>
                <a:lstStyle/>
                <a:p>
                  <a:pPr algn="ctr"/>
                  <a:endParaRPr lang="en-US" b="1" dirty="0"/>
                </a:p>
              </p:txBody>
            </p:sp>
            <p:sp>
              <p:nvSpPr>
                <p:cNvPr id="107" name="箭头: 五边形 58"/>
                <p:cNvSpPr/>
                <p:nvPr>
                  <p:custDataLst>
                    <p:tags r:id="rId16"/>
                  </p:custDataLst>
                </p:nvPr>
              </p:nvSpPr>
              <p:spPr>
                <a:xfrm>
                  <a:off x="5207333" y="2061670"/>
                  <a:ext cx="149901" cy="158873"/>
                </a:xfrm>
                <a:prstGeom prst="homePlat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30000" lnSpcReduction="20000"/>
                </a:bodyPr>
                <a:lstStyle/>
                <a:p>
                  <a:pPr algn="ctr"/>
                  <a:endParaRPr lang="zh-CN" altLang="en-US" b="1"/>
                </a:p>
              </p:txBody>
            </p:sp>
            <p:sp>
              <p:nvSpPr>
                <p:cNvPr id="108" name="箭头: 五边形 59"/>
                <p:cNvSpPr/>
                <p:nvPr>
                  <p:custDataLst>
                    <p:tags r:id="rId17"/>
                  </p:custDataLst>
                </p:nvPr>
              </p:nvSpPr>
              <p:spPr>
                <a:xfrm>
                  <a:off x="5981896" y="2030833"/>
                  <a:ext cx="149901" cy="158873"/>
                </a:xfrm>
                <a:prstGeom prst="homePlat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30000" lnSpcReduction="20000"/>
                </a:bodyPr>
                <a:lstStyle/>
                <a:p>
                  <a:pPr algn="ctr"/>
                  <a:endParaRPr lang="zh-CN" altLang="en-US" b="1"/>
                </a:p>
              </p:txBody>
            </p:sp>
            <p:sp>
              <p:nvSpPr>
                <p:cNvPr id="109" name="TextBox 73"/>
                <p:cNvSpPr txBox="1"/>
                <p:nvPr>
                  <p:custDataLst>
                    <p:tags r:id="rId18"/>
                  </p:custDataLst>
                </p:nvPr>
              </p:nvSpPr>
              <p:spPr>
                <a:xfrm>
                  <a:off x="6157658" y="1977719"/>
                  <a:ext cx="474468" cy="37800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normAutofit/>
                </a:bodyPr>
                <a:lstStyle/>
                <a:p>
                  <a:r>
                    <a:rPr lang="en-US" sz="600" b="1" dirty="0">
                      <a:latin typeface="楷体" panose="02010609060101010101" pitchFamily="49" charset="-122"/>
                      <a:ea typeface="楷体" panose="02010609060101010101" pitchFamily="49" charset="-122"/>
                      <a:cs typeface="Century Schoolbook" panose="02040604050505020304" charset="0"/>
                    </a:rPr>
                    <a:t>. . .</a:t>
                  </a:r>
                </a:p>
              </p:txBody>
            </p:sp>
            <p:sp>
              <p:nvSpPr>
                <p:cNvPr id="110" name="Rectangle 2"/>
                <p:cNvSpPr/>
                <p:nvPr>
                  <p:custDataLst>
                    <p:tags r:id="rId19"/>
                  </p:custDataLst>
                </p:nvPr>
              </p:nvSpPr>
              <p:spPr>
                <a:xfrm>
                  <a:off x="7368820" y="1049956"/>
                  <a:ext cx="116727" cy="224885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/>
                </a:bodyPr>
                <a:lstStyle/>
                <a:p>
                  <a:pPr algn="ctr"/>
                  <a:endParaRPr lang="en-US" b="1"/>
                </a:p>
              </p:txBody>
            </p:sp>
            <p:sp>
              <p:nvSpPr>
                <p:cNvPr id="111" name="Rectangle 2"/>
                <p:cNvSpPr/>
                <p:nvPr>
                  <p:custDataLst>
                    <p:tags r:id="rId20"/>
                  </p:custDataLst>
                </p:nvPr>
              </p:nvSpPr>
              <p:spPr>
                <a:xfrm>
                  <a:off x="7871510" y="1554036"/>
                  <a:ext cx="116728" cy="1234697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/>
                </a:bodyPr>
                <a:lstStyle/>
                <a:p>
                  <a:pPr algn="ctr"/>
                  <a:endParaRPr lang="en-US" b="1"/>
                </a:p>
              </p:txBody>
            </p:sp>
            <p:cxnSp>
              <p:nvCxnSpPr>
                <p:cNvPr id="112" name="直接连接符 65"/>
                <p:cNvCxnSpPr>
                  <a:stCxn id="110" idx="0"/>
                  <a:endCxn id="111" idx="0"/>
                </p:cNvCxnSpPr>
                <p:nvPr>
                  <p:custDataLst>
                    <p:tags r:id="rId21"/>
                  </p:custDataLst>
                </p:nvPr>
              </p:nvCxnSpPr>
              <p:spPr>
                <a:xfrm>
                  <a:off x="7427184" y="1049956"/>
                  <a:ext cx="502689" cy="50408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直接连接符 67"/>
                <p:cNvCxnSpPr>
                  <a:stCxn id="110" idx="2"/>
                  <a:endCxn id="111" idx="2"/>
                </p:cNvCxnSpPr>
                <p:nvPr>
                  <p:custDataLst>
                    <p:tags r:id="rId22"/>
                  </p:custDataLst>
                </p:nvPr>
              </p:nvCxnSpPr>
              <p:spPr>
                <a:xfrm flipV="1">
                  <a:off x="7427184" y="2788733"/>
                  <a:ext cx="502689" cy="510072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14" name="箭头: 右 68"/>
                <p:cNvSpPr/>
                <p:nvPr>
                  <p:custDataLst>
                    <p:tags r:id="rId23"/>
                  </p:custDataLst>
                </p:nvPr>
              </p:nvSpPr>
              <p:spPr>
                <a:xfrm>
                  <a:off x="7178493" y="1969298"/>
                  <a:ext cx="116727" cy="230252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25000" lnSpcReduction="20000"/>
                </a:bodyPr>
                <a:lstStyle/>
                <a:p>
                  <a:pPr algn="ctr"/>
                  <a:endParaRPr lang="zh-CN" altLang="en-US" b="1"/>
                </a:p>
              </p:txBody>
            </p:sp>
            <p:sp>
              <p:nvSpPr>
                <p:cNvPr id="115" name="箭头: 五边形 69"/>
                <p:cNvSpPr/>
                <p:nvPr>
                  <p:custDataLst>
                    <p:tags r:id="rId24"/>
                  </p:custDataLst>
                </p:nvPr>
              </p:nvSpPr>
              <p:spPr>
                <a:xfrm>
                  <a:off x="4525284" y="696938"/>
                  <a:ext cx="149901" cy="158873"/>
                </a:xfrm>
                <a:prstGeom prst="homePlat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30000" lnSpcReduction="20000"/>
                </a:bodyPr>
                <a:lstStyle/>
                <a:p>
                  <a:pPr algn="ctr"/>
                  <a:endParaRPr lang="zh-CN" altLang="en-US" b="1"/>
                </a:p>
              </p:txBody>
            </p:sp>
            <p:sp>
              <p:nvSpPr>
                <p:cNvPr id="116" name="箭头: 右 71"/>
                <p:cNvSpPr/>
                <p:nvPr>
                  <p:custDataLst>
                    <p:tags r:id="rId25"/>
                  </p:custDataLst>
                </p:nvPr>
              </p:nvSpPr>
              <p:spPr>
                <a:xfrm>
                  <a:off x="6412978" y="649484"/>
                  <a:ext cx="116727" cy="230252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25000" lnSpcReduction="20000"/>
                </a:bodyPr>
                <a:lstStyle/>
                <a:p>
                  <a:pPr algn="ctr"/>
                  <a:endParaRPr lang="zh-CN" altLang="en-US" b="1"/>
                </a:p>
              </p:txBody>
            </p:sp>
            <p:sp>
              <p:nvSpPr>
                <p:cNvPr id="117" name="文本框 72"/>
                <p:cNvSpPr txBox="1"/>
                <p:nvPr>
                  <p:custDataLst>
                    <p:tags r:id="rId26"/>
                  </p:custDataLst>
                </p:nvPr>
              </p:nvSpPr>
              <p:spPr>
                <a:xfrm>
                  <a:off x="4740171" y="598297"/>
                  <a:ext cx="1645474" cy="15887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r>
                    <a:rPr lang="en-US" altLang="zh-CN" sz="105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Conv+Act+BN</a:t>
                  </a:r>
                  <a:endParaRPr lang="zh-CN" altLang="en-US" sz="105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8" name="文本框 74"/>
                <p:cNvSpPr txBox="1"/>
                <p:nvPr>
                  <p:custDataLst>
                    <p:tags r:id="rId27"/>
                  </p:custDataLst>
                </p:nvPr>
              </p:nvSpPr>
              <p:spPr>
                <a:xfrm>
                  <a:off x="6614089" y="646744"/>
                  <a:ext cx="1083041" cy="26161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rmAutofit fontScale="90000" lnSpcReduction="20000"/>
                </a:bodyPr>
                <a:lstStyle/>
                <a:p>
                  <a:r>
                    <a:rPr lang="en-US" altLang="zh-CN" sz="105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Flatten</a:t>
                  </a:r>
                  <a:endParaRPr lang="zh-CN" altLang="en-US" sz="105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9" name="矩形 75"/>
                <p:cNvSpPr/>
                <p:nvPr>
                  <p:custDataLst>
                    <p:tags r:id="rId28"/>
                  </p:custDataLst>
                </p:nvPr>
              </p:nvSpPr>
              <p:spPr>
                <a:xfrm>
                  <a:off x="3491828" y="433546"/>
                  <a:ext cx="4707228" cy="3484179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/>
                </a:bodyPr>
                <a:lstStyle/>
                <a:p>
                  <a:pPr algn="ctr"/>
                  <a:endParaRPr lang="zh-CN" altLang="en-US" b="1" dirty="0">
                    <a:ln>
                      <a:solidFill>
                        <a:schemeClr val="tx1"/>
                      </a:solidFill>
                    </a:ln>
                    <a:noFill/>
                  </a:endParaRPr>
                </a:p>
              </p:txBody>
            </p:sp>
            <p:cxnSp>
              <p:nvCxnSpPr>
                <p:cNvPr id="120" name="Straight Arrow Connector 12"/>
                <p:cNvCxnSpPr/>
                <p:nvPr>
                  <p:custDataLst>
                    <p:tags r:id="rId29"/>
                  </p:custDataLst>
                </p:nvPr>
              </p:nvCxnSpPr>
              <p:spPr>
                <a:xfrm>
                  <a:off x="857365" y="1399720"/>
                  <a:ext cx="2581646" cy="0"/>
                </a:xfrm>
                <a:prstGeom prst="straightConnector1">
                  <a:avLst/>
                </a:prstGeom>
                <a:ln w="28575">
                  <a:solidFill>
                    <a:srgbClr val="00B0F0"/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Arrow Connector 12"/>
                <p:cNvCxnSpPr/>
                <p:nvPr>
                  <p:custDataLst>
                    <p:tags r:id="rId30"/>
                  </p:custDataLst>
                </p:nvPr>
              </p:nvCxnSpPr>
              <p:spPr>
                <a:xfrm>
                  <a:off x="910182" y="1965829"/>
                  <a:ext cx="640886" cy="577346"/>
                </a:xfrm>
                <a:prstGeom prst="straightConnector1">
                  <a:avLst/>
                </a:prstGeom>
                <a:ln w="28575">
                  <a:solidFill>
                    <a:srgbClr val="00B0F0"/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Arrow Connector 12"/>
                <p:cNvCxnSpPr/>
                <p:nvPr>
                  <p:custDataLst>
                    <p:tags r:id="rId31"/>
                  </p:custDataLst>
                </p:nvPr>
              </p:nvCxnSpPr>
              <p:spPr>
                <a:xfrm flipV="1">
                  <a:off x="876591" y="2786063"/>
                  <a:ext cx="674477" cy="690345"/>
                </a:xfrm>
                <a:prstGeom prst="straightConnector1">
                  <a:avLst/>
                </a:prstGeom>
                <a:ln w="28575">
                  <a:solidFill>
                    <a:srgbClr val="00B0F0"/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3" name="Rectangle 2"/>
                <p:cNvSpPr/>
                <p:nvPr>
                  <p:custDataLst>
                    <p:tags r:id="rId32"/>
                  </p:custDataLst>
                </p:nvPr>
              </p:nvSpPr>
              <p:spPr>
                <a:xfrm>
                  <a:off x="1551066" y="2398247"/>
                  <a:ext cx="1113467" cy="501321"/>
                </a:xfrm>
                <a:prstGeom prst="rect">
                  <a:avLst/>
                </a:prstGeom>
                <a:solidFill>
                  <a:srgbClr val="93CEDD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>
                  <a:normAutofit fontScale="87500"/>
                </a:bodyPr>
                <a:lstStyle/>
                <a:p>
                  <a:pPr algn="ctr"/>
                  <a:r>
                    <a:rPr lang="zh-CN" altLang="en-US" sz="1400" b="1" dirty="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损失函数</a:t>
                  </a:r>
                  <a:endParaRPr lang="en-US" sz="1400" b="1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cxnSp>
              <p:nvCxnSpPr>
                <p:cNvPr id="124" name="Straight Arrow Connector 12"/>
                <p:cNvCxnSpPr>
                  <a:cxnSpLocks/>
                  <a:stCxn id="123" idx="3"/>
                </p:cNvCxnSpPr>
                <p:nvPr>
                  <p:custDataLst>
                    <p:tags r:id="rId33"/>
                  </p:custDataLst>
                </p:nvPr>
              </p:nvCxnSpPr>
              <p:spPr>
                <a:xfrm>
                  <a:off x="2664533" y="2648908"/>
                  <a:ext cx="827295" cy="26113"/>
                </a:xfrm>
                <a:prstGeom prst="straightConnector1">
                  <a:avLst/>
                </a:prstGeom>
                <a:ln w="6350">
                  <a:solidFill>
                    <a:schemeClr val="tx1"/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5" name="文本框 84"/>
                <p:cNvSpPr txBox="1"/>
                <p:nvPr>
                  <p:custDataLst>
                    <p:tags r:id="rId34"/>
                  </p:custDataLst>
                </p:nvPr>
              </p:nvSpPr>
              <p:spPr>
                <a:xfrm>
                  <a:off x="2695483" y="2101275"/>
                  <a:ext cx="666563" cy="307776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wrap="square" lIns="0" tIns="0" rIns="0" bIns="0" rtlCol="0">
                  <a:noAutofit/>
                </a:bodyPr>
                <a:lstStyle/>
                <a:p>
                  <a:r>
                    <a:rPr lang="zh-CN" altLang="en-US" sz="1400" b="1" dirty="0">
                      <a:latin typeface="楷体" panose="02010609060101010101" pitchFamily="49" charset="-122"/>
                      <a:ea typeface="楷体" panose="02010609060101010101" pitchFamily="49" charset="-122"/>
                      <a:cs typeface="Arial" panose="020B0604020202020204" pitchFamily="34" charset="0"/>
                    </a:rPr>
                    <a:t>训练</a:t>
                  </a:r>
                </a:p>
              </p:txBody>
            </p:sp>
            <p:cxnSp>
              <p:nvCxnSpPr>
                <p:cNvPr id="126" name="Straight Arrow Connector 12"/>
                <p:cNvCxnSpPr>
                  <a:stCxn id="119" idx="3"/>
                </p:cNvCxnSpPr>
                <p:nvPr>
                  <p:custDataLst>
                    <p:tags r:id="rId35"/>
                  </p:custDataLst>
                </p:nvPr>
              </p:nvCxnSpPr>
              <p:spPr>
                <a:xfrm>
                  <a:off x="8199058" y="2175635"/>
                  <a:ext cx="783075" cy="0"/>
                </a:xfrm>
                <a:prstGeom prst="straightConnector1">
                  <a:avLst/>
                </a:prstGeom>
                <a:ln w="28575">
                  <a:solidFill>
                    <a:srgbClr val="00B0F0"/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连接符: 肘形 87"/>
                <p:cNvCxnSpPr/>
                <p:nvPr>
                  <p:custDataLst>
                    <p:tags r:id="rId36"/>
                  </p:custDataLst>
                </p:nvPr>
              </p:nvCxnSpPr>
              <p:spPr>
                <a:xfrm rot="5400000">
                  <a:off x="7899340" y="2449508"/>
                  <a:ext cx="2802650" cy="2203220"/>
                </a:xfrm>
                <a:prstGeom prst="bentConnector2">
                  <a:avLst/>
                </a:prstGeom>
                <a:ln w="28575">
                  <a:solidFill>
                    <a:srgbClr val="00B0F0"/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6" name="连接符: 肘形 87"/>
              <p:cNvCxnSpPr/>
              <p:nvPr>
                <p:custDataLst>
                  <p:tags r:id="rId7"/>
                </p:custDataLst>
              </p:nvPr>
            </p:nvCxnSpPr>
            <p:spPr>
              <a:xfrm rot="10800000">
                <a:off x="2381904" y="6105299"/>
                <a:ext cx="1800000" cy="288000"/>
              </a:xfrm>
              <a:prstGeom prst="bentConnector2">
                <a:avLst/>
              </a:prstGeom>
              <a:ln w="28575">
                <a:solidFill>
                  <a:srgbClr val="00B0F0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8" name="Rounded Rectangle 157"/>
            <p:cNvSpPr/>
            <p:nvPr>
              <p:custDataLst>
                <p:tags r:id="rId3"/>
              </p:custDataLst>
            </p:nvPr>
          </p:nvSpPr>
          <p:spPr>
            <a:xfrm>
              <a:off x="844956" y="3880133"/>
              <a:ext cx="8471847" cy="3937008"/>
            </a:xfrm>
            <a:prstGeom prst="roundRect">
              <a:avLst>
                <a:gd name="adj" fmla="val 5078"/>
              </a:avLst>
            </a:prstGeom>
            <a:noFill/>
            <a:ln w="28575">
              <a:solidFill>
                <a:srgbClr val="E5080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65" name="Rectangle 164"/>
            <p:cNvSpPr/>
            <p:nvPr>
              <p:custDataLst>
                <p:tags r:id="rId4"/>
              </p:custDataLst>
            </p:nvPr>
          </p:nvSpPr>
          <p:spPr>
            <a:xfrm>
              <a:off x="3144003" y="7357907"/>
              <a:ext cx="4735455" cy="4661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机器学习训练模型可解释性分析</a:t>
              </a:r>
            </a:p>
          </p:txBody>
        </p:sp>
        <p:sp>
          <p:nvSpPr>
            <p:cNvPr id="166" name="Rectangle 165"/>
            <p:cNvSpPr/>
            <p:nvPr>
              <p:custDataLst>
                <p:tags r:id="rId5"/>
              </p:custDataLst>
            </p:nvPr>
          </p:nvSpPr>
          <p:spPr>
            <a:xfrm>
              <a:off x="4712430" y="5799552"/>
              <a:ext cx="2430530" cy="4268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深度学习预测网络</a:t>
              </a:r>
              <a:endParaRPr 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70" name="Straight Arrow Connector 12"/>
            <p:cNvCxnSpPr/>
            <p:nvPr>
              <p:custDataLst>
                <p:tags r:id="rId6"/>
              </p:custDataLst>
            </p:nvPr>
          </p:nvCxnSpPr>
          <p:spPr>
            <a:xfrm>
              <a:off x="8849697" y="5079003"/>
              <a:ext cx="724609" cy="0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矩形 11"/>
          <p:cNvSpPr/>
          <p:nvPr>
            <p:custDataLst>
              <p:tags r:id="rId1"/>
            </p:custDataLst>
          </p:nvPr>
        </p:nvSpPr>
        <p:spPr>
          <a:xfrm>
            <a:off x="2714537" y="3661120"/>
            <a:ext cx="2634202" cy="490716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符号回归</a:t>
            </a:r>
          </a:p>
        </p:txBody>
      </p:sp>
      <p:sp>
        <p:nvSpPr>
          <p:cNvPr id="45" name="矩形: 圆角 24">
            <a:extLst>
              <a:ext uri="{FF2B5EF4-FFF2-40B4-BE49-F238E27FC236}">
                <a16:creationId xmlns:a16="http://schemas.microsoft.com/office/drawing/2014/main" id="{BD88149B-92F3-410C-B8FE-C6D4A842663A}"/>
              </a:ext>
            </a:extLst>
          </p:cNvPr>
          <p:cNvSpPr/>
          <p:nvPr/>
        </p:nvSpPr>
        <p:spPr>
          <a:xfrm>
            <a:off x="7101512" y="2216233"/>
            <a:ext cx="1437993" cy="91884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40C4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可解释的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解析关系</a:t>
            </a:r>
            <a:r>
              <a:rPr lang="zh-CN" altLang="en-US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  <a:sym typeface="+mn-ea"/>
              </a:rPr>
              <a:t>式</a:t>
            </a:r>
          </a:p>
        </p:txBody>
      </p:sp>
      <p:sp>
        <p:nvSpPr>
          <p:cNvPr id="47" name="文本框 2">
            <a:extLst>
              <a:ext uri="{FF2B5EF4-FFF2-40B4-BE49-F238E27FC236}">
                <a16:creationId xmlns:a16="http://schemas.microsoft.com/office/drawing/2014/main" id="{D95E02A7-ACF8-4887-8501-2905C6DA1ABC}"/>
              </a:ext>
            </a:extLst>
          </p:cNvPr>
          <p:cNvSpPr txBox="1"/>
          <p:nvPr/>
        </p:nvSpPr>
        <p:spPr>
          <a:xfrm>
            <a:off x="122692" y="998037"/>
            <a:ext cx="8729085" cy="762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 anchor="t">
            <a:noAutofit/>
          </a:bodyPr>
          <a:lstStyle/>
          <a:p>
            <a:pPr algn="ctr"/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使用</a:t>
            </a:r>
            <a:r>
              <a:rPr lang="zh-CN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机器学习</a:t>
            </a:r>
            <a:r>
              <a:rPr 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对海量数据进行训练，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通过</a:t>
            </a: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符号回归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使用解析关系式表达训练的预测模型</a:t>
            </a:r>
            <a:r>
              <a:rPr 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，以实现更高效地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探索科学发现。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6DE40AF4-05DA-42BD-8DA0-78DC3C3583B6}"/>
              </a:ext>
            </a:extLst>
          </p:cNvPr>
          <p:cNvSpPr/>
          <p:nvPr/>
        </p:nvSpPr>
        <p:spPr bwMode="auto">
          <a:xfrm>
            <a:off x="7737503" y="3182067"/>
            <a:ext cx="45719" cy="370060"/>
          </a:xfrm>
          <a:prstGeom prst="downArrow">
            <a:avLst/>
          </a:prstGeom>
          <a:solidFill>
            <a:srgbClr val="47C6F5"/>
          </a:solidFill>
          <a:ln w="9525" cap="flat" cmpd="sng" algn="ctr">
            <a:solidFill>
              <a:srgbClr val="40C4F4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3" name="矩形: 圆角 24">
            <a:extLst>
              <a:ext uri="{FF2B5EF4-FFF2-40B4-BE49-F238E27FC236}">
                <a16:creationId xmlns:a16="http://schemas.microsoft.com/office/drawing/2014/main" id="{4DEABA56-C666-4FB5-8DBC-2D7E35160B5E}"/>
              </a:ext>
            </a:extLst>
          </p:cNvPr>
          <p:cNvSpPr/>
          <p:nvPr/>
        </p:nvSpPr>
        <p:spPr>
          <a:xfrm>
            <a:off x="7109621" y="3647640"/>
            <a:ext cx="1437993" cy="91884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40C4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分析</a:t>
            </a:r>
            <a:endParaRPr lang="en-US" altLang="zh-CN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科学规律</a:t>
            </a:r>
            <a:endParaRPr lang="zh-CN" altLang="en-US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CN">
                <a:solidFill>
                  <a:srgbClr val="FFFFFF"/>
                </a:solidFill>
              </a:rPr>
              <a:t>-</a:t>
            </a:r>
            <a:fld id="{7ED5158E-274C-47B4-8469-14770E3B3411}" type="slidenum">
              <a:rPr lang="en-US" altLang="zh-CN" smtClean="0">
                <a:solidFill>
                  <a:srgbClr val="FFFFFF"/>
                </a:solidFill>
              </a:rPr>
              <a:t>3</a:t>
            </a:fld>
            <a:r>
              <a:rPr lang="en-US" altLang="zh-CN">
                <a:solidFill>
                  <a:srgbClr val="FFFFFF"/>
                </a:solidFill>
              </a:rPr>
              <a:t>-</a:t>
            </a:r>
            <a:endParaRPr lang="en-US" altLang="zh-CN" dirty="0">
              <a:solidFill>
                <a:srgbClr val="FFFFFF"/>
              </a:solidFill>
            </a:endParaRPr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0" y="-13743"/>
            <a:ext cx="9144000" cy="762000"/>
          </a:xfrm>
        </p:spPr>
        <p:txBody>
          <a:bodyPr/>
          <a:lstStyle/>
          <a:p>
            <a:r>
              <a:rPr lang="en-US" altLang="zh-CN" dirty="0"/>
              <a:t>2.</a:t>
            </a:r>
            <a:r>
              <a:rPr lang="zh-CN" altLang="en-US" dirty="0"/>
              <a:t>研究计划</a:t>
            </a:r>
            <a:endParaRPr lang="zh-CN" altLang="en-US" dirty="0">
              <a:solidFill>
                <a:srgbClr val="FFFF00"/>
              </a:solidFill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43B54C7-8001-F377-8BFF-05C87030D3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2309326"/>
              </p:ext>
            </p:extLst>
          </p:nvPr>
        </p:nvGraphicFramePr>
        <p:xfrm>
          <a:off x="631825" y="1320278"/>
          <a:ext cx="7880350" cy="468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CN">
                <a:solidFill>
                  <a:srgbClr val="FFFFFF"/>
                </a:solidFill>
              </a:rPr>
              <a:t>-</a:t>
            </a:r>
            <a:fld id="{7ED5158E-274C-47B4-8469-14770E3B3411}" type="slidenum">
              <a:rPr lang="en-US" altLang="zh-CN" smtClean="0">
                <a:solidFill>
                  <a:srgbClr val="FFFFFF"/>
                </a:solidFill>
              </a:rPr>
              <a:t>4</a:t>
            </a:fld>
            <a:r>
              <a:rPr lang="en-US" altLang="zh-CN">
                <a:solidFill>
                  <a:srgbClr val="FFFFFF"/>
                </a:solidFill>
              </a:rPr>
              <a:t>-</a:t>
            </a:r>
            <a:endParaRPr lang="en-US" altLang="zh-CN" dirty="0">
              <a:solidFill>
                <a:srgbClr val="FFFFFF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-13743"/>
            <a:ext cx="9144000" cy="762000"/>
          </a:xfrm>
        </p:spPr>
        <p:txBody>
          <a:bodyPr/>
          <a:lstStyle/>
          <a:p>
            <a:r>
              <a:rPr lang="en-US" altLang="zh-CN" dirty="0"/>
              <a:t>3.</a:t>
            </a:r>
            <a:r>
              <a:rPr lang="zh-CN" altLang="en-US" dirty="0"/>
              <a:t>人员安排</a:t>
            </a:r>
            <a:endParaRPr lang="zh-CN" altLang="en-US" dirty="0">
              <a:solidFill>
                <a:srgbClr val="FFFF00"/>
              </a:solidFill>
            </a:endParaRPr>
          </a:p>
        </p:txBody>
      </p:sp>
      <p:pic>
        <p:nvPicPr>
          <p:cNvPr id="8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96" y="1715059"/>
            <a:ext cx="1440000" cy="2015647"/>
          </a:xfrm>
          <a:prstGeom prst="rect">
            <a:avLst/>
          </a:prstGeom>
        </p:spPr>
      </p:pic>
      <p:sp>
        <p:nvSpPr>
          <p:cNvPr id="11" name="矩形 9"/>
          <p:cNvSpPr/>
          <p:nvPr/>
        </p:nvSpPr>
        <p:spPr>
          <a:xfrm>
            <a:off x="598493" y="3865430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赵丽娜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0"/>
          <p:cNvSpPr/>
          <p:nvPr/>
        </p:nvSpPr>
        <p:spPr>
          <a:xfrm>
            <a:off x="2298086" y="3864646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伍力源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1"/>
          <p:cNvSpPr/>
          <p:nvPr/>
        </p:nvSpPr>
        <p:spPr>
          <a:xfrm>
            <a:off x="4054878" y="3865430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李庆梦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883956" y="3852476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孙明辉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972023" y="383716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98493" y="4225470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研究员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036911" y="4225470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助理研究员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8"/>
          <p:cNvSpPr/>
          <p:nvPr/>
        </p:nvSpPr>
        <p:spPr>
          <a:xfrm>
            <a:off x="4054877" y="4215271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博士后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26"/>
          <p:cNvSpPr/>
          <p:nvPr/>
        </p:nvSpPr>
        <p:spPr>
          <a:xfrm>
            <a:off x="6036890" y="4215271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博士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27"/>
          <p:cNvSpPr/>
          <p:nvPr/>
        </p:nvSpPr>
        <p:spPr>
          <a:xfrm>
            <a:off x="7784039" y="4206490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硕士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19"/>
          <p:cNvSpPr/>
          <p:nvPr/>
        </p:nvSpPr>
        <p:spPr>
          <a:xfrm>
            <a:off x="173310" y="4667924"/>
            <a:ext cx="16255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统筹课题研究</a:t>
            </a:r>
            <a:endParaRPr lang="en-US" altLang="zh-CN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物质结构解析</a:t>
            </a:r>
            <a:endParaRPr lang="en-US" altLang="zh-CN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0"/>
          <p:cNvSpPr/>
          <p:nvPr/>
        </p:nvSpPr>
        <p:spPr>
          <a:xfrm>
            <a:off x="2094257" y="4667924"/>
            <a:ext cx="1224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机器学习算法框架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30"/>
          <p:cNvSpPr/>
          <p:nvPr/>
        </p:nvSpPr>
        <p:spPr>
          <a:xfrm>
            <a:off x="3937793" y="4667924"/>
            <a:ext cx="12241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符号回归嵌入机器学习算法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33"/>
          <p:cNvSpPr/>
          <p:nvPr/>
        </p:nvSpPr>
        <p:spPr>
          <a:xfrm>
            <a:off x="5687232" y="4673123"/>
            <a:ext cx="12961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深度学习算法框架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8"/>
          <a:stretch>
            <a:fillRect/>
          </a:stretch>
        </p:blipFill>
        <p:spPr>
          <a:xfrm>
            <a:off x="3824986" y="1854131"/>
            <a:ext cx="1336943" cy="1871720"/>
          </a:xfrm>
          <a:prstGeom prst="rect">
            <a:avLst/>
          </a:prstGeom>
        </p:spPr>
      </p:pic>
      <p:pic>
        <p:nvPicPr>
          <p:cNvPr id="1026" name="Picture 2" descr="ABUIABACGAAg_qaAigYokp6auAIwuAg46A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911" y="1712747"/>
            <a:ext cx="1440000" cy="201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孙明辉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537" y="1808560"/>
            <a:ext cx="1440000" cy="19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席作新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304" y="1630600"/>
            <a:ext cx="1440000" cy="209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13"/>
          <p:cNvSpPr/>
          <p:nvPr/>
        </p:nvSpPr>
        <p:spPr>
          <a:xfrm>
            <a:off x="7678269" y="3837164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李正茂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33"/>
          <p:cNvSpPr/>
          <p:nvPr/>
        </p:nvSpPr>
        <p:spPr>
          <a:xfrm>
            <a:off x="7468777" y="4670980"/>
            <a:ext cx="12961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机器学习算法线站部署应用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CN">
                <a:solidFill>
                  <a:srgbClr val="FFFFFF"/>
                </a:solidFill>
              </a:rPr>
              <a:t>-</a:t>
            </a:r>
            <a:fld id="{7ED5158E-274C-47B4-8469-14770E3B3411}" type="slidenum">
              <a:rPr lang="en-US" altLang="zh-CN" smtClean="0">
                <a:solidFill>
                  <a:srgbClr val="FFFFFF"/>
                </a:solidFill>
              </a:rPr>
              <a:t>5</a:t>
            </a:fld>
            <a:r>
              <a:rPr lang="en-US" altLang="zh-CN">
                <a:solidFill>
                  <a:srgbClr val="FFFFFF"/>
                </a:solidFill>
              </a:rPr>
              <a:t>-</a:t>
            </a:r>
            <a:endParaRPr lang="en-US" altLang="zh-CN" dirty="0">
              <a:solidFill>
                <a:srgbClr val="FFFFFF"/>
              </a:solidFill>
            </a:endParaRP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0" y="-13743"/>
            <a:ext cx="9144000" cy="762000"/>
          </a:xfrm>
        </p:spPr>
        <p:txBody>
          <a:bodyPr/>
          <a:lstStyle/>
          <a:p>
            <a:r>
              <a:rPr lang="en-US" altLang="zh-CN" dirty="0"/>
              <a:t>4.</a:t>
            </a:r>
            <a:r>
              <a:rPr lang="zh-CN" altLang="en-US" dirty="0"/>
              <a:t>经费需求</a:t>
            </a:r>
            <a:endParaRPr lang="zh-CN" altLang="en-US" dirty="0">
              <a:solidFill>
                <a:srgbClr val="FFFF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244998-163C-7DCC-6572-B20A45972B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7878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CN">
                <a:solidFill>
                  <a:srgbClr val="FFFFFF"/>
                </a:solidFill>
              </a:rPr>
              <a:t>-</a:t>
            </a:r>
            <a:fld id="{7ED5158E-274C-47B4-8469-14770E3B3411}" type="slidenum">
              <a:rPr lang="en-US" altLang="zh-CN" smtClean="0">
                <a:solidFill>
                  <a:srgbClr val="FFFFFF"/>
                </a:solidFill>
              </a:rPr>
              <a:t>6</a:t>
            </a:fld>
            <a:r>
              <a:rPr lang="en-US" altLang="zh-CN">
                <a:solidFill>
                  <a:srgbClr val="FFFFFF"/>
                </a:solidFill>
              </a:rPr>
              <a:t>-</a:t>
            </a:r>
            <a:endParaRPr lang="en-US" altLang="zh-CN" dirty="0">
              <a:solidFill>
                <a:srgbClr val="FFFFFF"/>
              </a:solidFill>
            </a:endParaRPr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0" y="-13743"/>
            <a:ext cx="9144000" cy="762000"/>
          </a:xfrm>
        </p:spPr>
        <p:txBody>
          <a:bodyPr/>
          <a:lstStyle/>
          <a:p>
            <a:r>
              <a:rPr lang="en-US" altLang="zh-CN" dirty="0"/>
              <a:t>5.</a:t>
            </a:r>
            <a:r>
              <a:rPr lang="zh-CN" altLang="en-US" dirty="0"/>
              <a:t>预期成果</a:t>
            </a:r>
            <a:endParaRPr lang="zh-CN" altLang="en-US" dirty="0">
              <a:solidFill>
                <a:srgbClr val="FFFF00"/>
              </a:solidFill>
            </a:endParaRPr>
          </a:p>
        </p:txBody>
      </p:sp>
      <p:grpSp>
        <p:nvGrpSpPr>
          <p:cNvPr id="5" name="组合 51"/>
          <p:cNvGrpSpPr/>
          <p:nvPr/>
        </p:nvGrpSpPr>
        <p:grpSpPr>
          <a:xfrm>
            <a:off x="127000" y="1188234"/>
            <a:ext cx="8860005" cy="2962346"/>
            <a:chOff x="1578981" y="2452067"/>
            <a:chExt cx="3989521" cy="2076224"/>
          </a:xfrm>
        </p:grpSpPr>
        <p:sp>
          <p:nvSpPr>
            <p:cNvPr id="6" name="矩形 52"/>
            <p:cNvSpPr/>
            <p:nvPr/>
          </p:nvSpPr>
          <p:spPr>
            <a:xfrm>
              <a:off x="1799999" y="2636895"/>
              <a:ext cx="3768503" cy="189139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32000" tIns="72000" bIns="36000" rtlCol="0" anchor="t" anchorCtr="0"/>
            <a:lstStyle/>
            <a:p>
              <a:pPr>
                <a:spcAft>
                  <a:spcPts val="1200"/>
                </a:spcAft>
                <a:buClr>
                  <a:schemeClr val="tx1"/>
                </a:buClr>
              </a:pPr>
              <a:endParaRPr lang="en-US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342900" indent="-342900">
                <a:spcAft>
                  <a:spcPts val="1200"/>
                </a:spcAft>
                <a:buClr>
                  <a:schemeClr val="tx1"/>
                </a:buClr>
                <a:buFont typeface="Wingdings" panose="05000000000000000000" pitchFamily="2" charset="2"/>
                <a:buChar char="p"/>
              </a:pPr>
              <a:r>
                <a:rPr lang="zh-CN" altLang="en-US" sz="20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完成对大数据的</a:t>
              </a:r>
              <a:r>
                <a:rPr lang="zh-CN" altLang="en-US" sz="20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机器学习</a:t>
              </a:r>
              <a:r>
                <a:rPr lang="zh-CN" altLang="en-US" sz="20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模型的训练框架，提升训练准确度</a:t>
              </a:r>
              <a:endParaRPr lang="en-US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342900" indent="-342900">
                <a:spcAft>
                  <a:spcPts val="1200"/>
                </a:spcAft>
                <a:buClr>
                  <a:schemeClr val="tx1"/>
                </a:buClr>
                <a:buFont typeface="Wingdings" panose="05000000000000000000" pitchFamily="2" charset="2"/>
                <a:buChar char="p"/>
              </a:pPr>
              <a:r>
                <a:rPr lang="zh-CN" altLang="en-US" sz="20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符号回归嵌入机器学习</a:t>
              </a:r>
              <a:r>
                <a:rPr lang="zh-CN" altLang="en-US" sz="20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的算法研究，实现对训练模型的</a:t>
              </a:r>
              <a:r>
                <a:rPr lang="zh-CN" altLang="en-US" sz="20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可解释分析</a:t>
              </a:r>
              <a:endPara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342900" indent="-342900">
                <a:spcAft>
                  <a:spcPts val="1200"/>
                </a:spcAft>
                <a:buClr>
                  <a:schemeClr val="tx1"/>
                </a:buClr>
                <a:buFont typeface="Wingdings" panose="05000000000000000000" pitchFamily="2" charset="2"/>
                <a:buChar char="p"/>
              </a:pPr>
              <a:r>
                <a:rPr lang="zh-CN" altLang="en-US" sz="20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对模型的</a:t>
              </a:r>
              <a:r>
                <a:rPr lang="zh-CN" altLang="en-US" sz="20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解析式关系</a:t>
              </a:r>
              <a:r>
                <a:rPr lang="zh-CN" altLang="en-US" sz="20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进行分析，探索数据适用的</a:t>
              </a:r>
              <a:r>
                <a:rPr lang="zh-CN" altLang="en-US" sz="20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科学规律</a:t>
              </a:r>
              <a:endPara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342900" indent="-342900">
                <a:spcAft>
                  <a:spcPts val="1200"/>
                </a:spcAft>
                <a:buClr>
                  <a:schemeClr val="tx1"/>
                </a:buClr>
                <a:buFont typeface="Wingdings" panose="05000000000000000000" pitchFamily="2" charset="2"/>
                <a:buChar char="p"/>
              </a:pPr>
              <a:r>
                <a:rPr lang="zh-CN" altLang="en-US" sz="20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可解释的机器学习模型在同步辐射线站应用</a:t>
              </a:r>
              <a:r>
                <a:rPr lang="zh-CN" altLang="en-US" sz="20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具体部署</a:t>
              </a:r>
              <a:endPara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342900" indent="-342900">
                <a:spcAft>
                  <a:spcPts val="1200"/>
                </a:spcAft>
                <a:buClr>
                  <a:schemeClr val="tx1"/>
                </a:buClr>
                <a:buFont typeface="Wingdings" panose="05000000000000000000" pitchFamily="2" charset="2"/>
                <a:buChar char="p"/>
              </a:pPr>
              <a:endParaRPr lang="en-US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矩形 53"/>
            <p:cNvSpPr/>
            <p:nvPr/>
          </p:nvSpPr>
          <p:spPr>
            <a:xfrm>
              <a:off x="1578981" y="2452067"/>
              <a:ext cx="379049" cy="504684"/>
            </a:xfrm>
            <a:prstGeom prst="rect">
              <a:avLst/>
            </a:prstGeom>
            <a:solidFill>
              <a:srgbClr val="F6CCBE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zh-CN" altLang="en-US" sz="16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预期</a:t>
              </a:r>
              <a:endPara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6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成果</a:t>
              </a:r>
            </a:p>
          </p:txBody>
        </p:sp>
      </p:grpSp>
      <p:grpSp>
        <p:nvGrpSpPr>
          <p:cNvPr id="8" name="组合 51"/>
          <p:cNvGrpSpPr/>
          <p:nvPr/>
        </p:nvGrpSpPr>
        <p:grpSpPr>
          <a:xfrm>
            <a:off x="126999" y="4336335"/>
            <a:ext cx="8860006" cy="1511435"/>
            <a:chOff x="1529733" y="2384554"/>
            <a:chExt cx="3989521" cy="1059322"/>
          </a:xfrm>
        </p:grpSpPr>
        <p:sp>
          <p:nvSpPr>
            <p:cNvPr id="9" name="矩形 52"/>
            <p:cNvSpPr/>
            <p:nvPr/>
          </p:nvSpPr>
          <p:spPr>
            <a:xfrm>
              <a:off x="1750751" y="2636897"/>
              <a:ext cx="3768503" cy="80697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32000" tIns="72000" bIns="36000" rtlCol="0" anchor="t" anchorCtr="0"/>
            <a:lstStyle/>
            <a:p>
              <a:pPr marL="342900" indent="-342900">
                <a:spcAft>
                  <a:spcPts val="1200"/>
                </a:spcAft>
                <a:buFont typeface="Wingdings" panose="05000000000000000000" pitchFamily="2" charset="2"/>
                <a:buChar char="p"/>
              </a:pPr>
              <a:r>
                <a:rPr lang="zh-CN" altLang="en-US" sz="20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发表高水平</a:t>
              </a:r>
              <a:r>
                <a:rPr lang="zh-CN" altLang="en-US" sz="20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学术论文 </a:t>
              </a:r>
              <a:r>
                <a:rPr lang="en-US" altLang="zh-CN" sz="20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2-3 </a:t>
              </a:r>
              <a:r>
                <a:rPr lang="zh-CN" altLang="en-US" sz="20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篇，申请</a:t>
              </a:r>
              <a:r>
                <a:rPr lang="zh-CN" altLang="en-US" sz="20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发明专利 </a:t>
              </a:r>
              <a:r>
                <a:rPr lang="en-US" altLang="zh-CN" sz="20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1-2</a:t>
              </a:r>
              <a:r>
                <a:rPr lang="zh-CN" altLang="en-US" sz="20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</a:t>
              </a:r>
              <a:endParaRPr lang="en-US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342900" indent="-342900">
                <a:spcAft>
                  <a:spcPts val="1200"/>
                </a:spcAft>
                <a:buFont typeface="Wingdings" panose="05000000000000000000" pitchFamily="2" charset="2"/>
                <a:buChar char="p"/>
              </a:pPr>
              <a:r>
                <a:rPr lang="zh-CN" altLang="en-US" sz="20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培养博士研究生 </a:t>
              </a:r>
              <a:r>
                <a:rPr lang="en-US" altLang="zh-CN" sz="20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1-2</a:t>
              </a:r>
              <a:r>
                <a:rPr lang="zh-CN" altLang="en-US" sz="20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名，硕士研究生 </a:t>
              </a:r>
              <a:r>
                <a:rPr lang="en-US" altLang="zh-CN" sz="20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2-4 </a:t>
              </a:r>
              <a:r>
                <a:rPr lang="zh-CN" altLang="en-US" sz="20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名</a:t>
              </a:r>
            </a:p>
            <a:p>
              <a:pPr marL="342900" indent="-342900">
                <a:spcAft>
                  <a:spcPts val="1200"/>
                </a:spcAft>
                <a:buFont typeface="Wingdings" panose="05000000000000000000" pitchFamily="2" charset="2"/>
                <a:buChar char="p"/>
              </a:pPr>
              <a:endPara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矩形 53"/>
            <p:cNvSpPr/>
            <p:nvPr/>
          </p:nvSpPr>
          <p:spPr>
            <a:xfrm>
              <a:off x="1529733" y="2384554"/>
              <a:ext cx="379049" cy="504684"/>
            </a:xfrm>
            <a:prstGeom prst="rect">
              <a:avLst/>
            </a:prstGeom>
            <a:solidFill>
              <a:srgbClr val="F6CCBE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zh-CN" altLang="en-US" sz="16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考核</a:t>
              </a:r>
              <a:br>
                <a:rPr lang="en-US" altLang="zh-CN" sz="16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zh-CN" altLang="en-US" sz="16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指标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CN">
                <a:solidFill>
                  <a:srgbClr val="FFFFFF"/>
                </a:solidFill>
              </a:rPr>
              <a:t>-</a:t>
            </a:r>
            <a:fld id="{7ED5158E-274C-47B4-8469-14770E3B3411}" type="slidenum">
              <a:rPr lang="en-US" altLang="zh-CN" smtClean="0">
                <a:solidFill>
                  <a:srgbClr val="FFFFFF"/>
                </a:solidFill>
              </a:rPr>
              <a:t>7</a:t>
            </a:fld>
            <a:r>
              <a:rPr lang="en-US" altLang="zh-CN">
                <a:solidFill>
                  <a:srgbClr val="FFFFFF"/>
                </a:solidFill>
              </a:rPr>
              <a:t>-</a:t>
            </a:r>
            <a:endParaRPr lang="en-US" altLang="zh-CN" dirty="0">
              <a:solidFill>
                <a:srgbClr val="FFFFFF"/>
              </a:solidFill>
            </a:endParaRPr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0" y="-13743"/>
            <a:ext cx="9144000" cy="762000"/>
          </a:xfrm>
        </p:spPr>
        <p:txBody>
          <a:bodyPr/>
          <a:lstStyle/>
          <a:p>
            <a:r>
              <a:rPr lang="zh-CN" altLang="en-US" dirty="0"/>
              <a:t>致谢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7987" y="2502304"/>
            <a:ext cx="5788025" cy="18533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4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衷心感谢各位专家</a:t>
            </a:r>
            <a:r>
              <a:rPr lang="en-US" altLang="zh-CN" sz="4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!</a:t>
            </a:r>
            <a:r>
              <a:rPr lang="zh-CN" altLang="en-US" sz="4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4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45720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4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敬请批评指正</a:t>
            </a:r>
            <a:r>
              <a:rPr lang="en-US" altLang="zh-CN" sz="4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!</a:t>
            </a:r>
            <a:endParaRPr lang="en-US" sz="4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a1f9d9f4-144e-4a33-a055-0e7389a7d928"/>
  <p:tag name="COMMONDATA" val="eyJoZGlkIjoiZjRhZmY1YjM1MDg5YzdhYTdjM2FiMTJkMzlkN2NjYjQ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Toshiba PowerPoint">
  <a:themeElements>
    <a:clrScheme name="">
      <a:dk1>
        <a:srgbClr val="000000"/>
      </a:dk1>
      <a:lt1>
        <a:srgbClr val="FFFFFF"/>
      </a:lt1>
      <a:dk2>
        <a:srgbClr val="339933"/>
      </a:dk2>
      <a:lt2>
        <a:srgbClr val="66CCCC"/>
      </a:lt2>
      <a:accent1>
        <a:srgbClr val="FF0000"/>
      </a:accent1>
      <a:accent2>
        <a:srgbClr val="999999"/>
      </a:accent2>
      <a:accent3>
        <a:srgbClr val="FFFFFF"/>
      </a:accent3>
      <a:accent4>
        <a:srgbClr val="000000"/>
      </a:accent4>
      <a:accent5>
        <a:srgbClr val="FFAAAA"/>
      </a:accent5>
      <a:accent6>
        <a:srgbClr val="898989"/>
      </a:accent6>
      <a:hlink>
        <a:srgbClr val="006666"/>
      </a:hlink>
      <a:folHlink>
        <a:srgbClr val="9900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Toshiba Power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oshiba PowerPoi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oshiba PowerPoi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oshiba PowerPoi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oshiba PowerPoi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oshiba PowerPoi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oshiba PowerPoi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oshiba PowerPoi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oshiba PowerPoi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oshiba PowerPoi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oshiba PowerPoi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oshiba PowerPoi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Default Design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华文中宋"/>
        <a:ea typeface="华文中宋"/>
        <a:cs typeface="宋体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rgbClr val="5F5F5F"/>
          </a:solidFill>
          <a:prstDash val="solid"/>
          <a:round/>
          <a:headEnd type="none" w="med" len="med"/>
          <a:tailEnd type="none" w="med" len="med"/>
        </a:ln>
        <a:effectLst>
          <a:outerShdw dist="53882" dir="2700000" algn="ctr" rotWithShape="0">
            <a:srgbClr val="CCECFF"/>
          </a:outerShdw>
        </a:effectLst>
      </a:spPr>
      <a:bodyPr vert="horz" wrap="square" lIns="91440" tIns="45720" rIns="91440" bIns="45720" numCol="1" anchor="t" anchorCtr="0" compatLnSpc="1">
        <a:spAutoFit/>
      </a:bodyPr>
      <a:lstStyle>
        <a:defPPr marL="1905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3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华文中宋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rgbClr val="5F5F5F"/>
          </a:solidFill>
          <a:prstDash val="solid"/>
          <a:round/>
          <a:headEnd type="none" w="med" len="med"/>
          <a:tailEnd type="none" w="med" len="med"/>
        </a:ln>
        <a:effectLst>
          <a:outerShdw dist="53882" dir="2700000" algn="ctr" rotWithShape="0">
            <a:srgbClr val="CCECFF"/>
          </a:outerShdw>
        </a:effectLst>
      </a:spPr>
      <a:bodyPr vert="horz" wrap="square" lIns="91440" tIns="45720" rIns="91440" bIns="45720" numCol="1" anchor="t" anchorCtr="0" compatLnSpc="1">
        <a:spAutoFit/>
      </a:bodyPr>
      <a:lstStyle>
        <a:defPPr marL="1905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3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华文中宋" pitchFamily="2" charset="-122"/>
          </a:defRPr>
        </a:defPPr>
      </a:lst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自定义设计方案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rgbClr val="5F5F5F"/>
          </a:solidFill>
          <a:prstDash val="solid"/>
          <a:round/>
          <a:headEnd type="none" w="med" len="med"/>
          <a:tailEnd type="none" w="med" len="med"/>
        </a:ln>
        <a:effectLst>
          <a:outerShdw dist="53882" dir="2700000" algn="ctr" rotWithShape="0">
            <a:srgbClr val="CCECFF"/>
          </a:outerShdw>
        </a:effectLst>
      </a:spPr>
      <a:bodyPr vert="horz" wrap="square" lIns="91440" tIns="45720" rIns="91440" bIns="45720" numCol="1" anchor="t" anchorCtr="0" compatLnSpc="1">
        <a:spAutoFit/>
      </a:bodyPr>
      <a:lstStyle>
        <a:defPPr marL="1905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3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华文中宋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rgbClr val="5F5F5F"/>
          </a:solidFill>
          <a:prstDash val="solid"/>
          <a:round/>
          <a:headEnd type="none" w="med" len="med"/>
          <a:tailEnd type="none" w="med" len="med"/>
        </a:ln>
        <a:effectLst>
          <a:outerShdw dist="53882" dir="2700000" algn="ctr" rotWithShape="0">
            <a:srgbClr val="CCECFF"/>
          </a:outerShdw>
        </a:effectLst>
      </a:spPr>
      <a:bodyPr vert="horz" wrap="square" lIns="91440" tIns="45720" rIns="91440" bIns="45720" numCol="1" anchor="t" anchorCtr="0" compatLnSpc="1">
        <a:spAutoFit/>
      </a:bodyPr>
      <a:lstStyle>
        <a:defPPr marL="1905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3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华文中宋" pitchFamily="2" charset="-122"/>
          </a:defRPr>
        </a:defPPr>
      </a:lst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自定义设计方案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rgbClr val="5F5F5F"/>
          </a:solidFill>
          <a:prstDash val="solid"/>
          <a:round/>
          <a:headEnd type="none" w="med" len="med"/>
          <a:tailEnd type="none" w="med" len="med"/>
        </a:ln>
        <a:effectLst>
          <a:outerShdw dist="53882" dir="2700000" algn="ctr" rotWithShape="0">
            <a:srgbClr val="CCECFF"/>
          </a:outerShdw>
        </a:effectLst>
      </a:spPr>
      <a:bodyPr vert="horz" wrap="square" lIns="91440" tIns="45720" rIns="91440" bIns="45720" numCol="1" anchor="t" anchorCtr="0" compatLnSpc="1">
        <a:spAutoFit/>
      </a:bodyPr>
      <a:lstStyle>
        <a:defPPr marL="1905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3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华文中宋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rgbClr val="5F5F5F"/>
          </a:solidFill>
          <a:prstDash val="solid"/>
          <a:round/>
          <a:headEnd type="none" w="med" len="med"/>
          <a:tailEnd type="none" w="med" len="med"/>
        </a:ln>
        <a:effectLst>
          <a:outerShdw dist="53882" dir="2700000" algn="ctr" rotWithShape="0">
            <a:srgbClr val="CCECFF"/>
          </a:outerShdw>
        </a:effectLst>
      </a:spPr>
      <a:bodyPr vert="horz" wrap="square" lIns="91440" tIns="45720" rIns="91440" bIns="45720" numCol="1" anchor="t" anchorCtr="0" compatLnSpc="1">
        <a:spAutoFit/>
      </a:bodyPr>
      <a:lstStyle>
        <a:defPPr marL="1905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3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华文中宋" pitchFamily="2" charset="-122"/>
          </a:defRPr>
        </a:defPPr>
      </a:lst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hang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聚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63500" cap="flat" cmpd="sng" algn="ctr">
          <a:solidFill>
            <a:srgbClr val="FFC000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square" lIns="91440" tIns="45720" rIns="91440" bIns="45720" numCol="1" rtlCol="0" anchor="t" anchorCtr="0" compatLnSpc="1"/>
      <a:lstStyle>
        <a:defPPr marL="469900" marR="0" indent="-469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anose="05000000000000000000" pitchFamily="2" charset="2"/>
          <a:buChar char="o"/>
          <a:defRPr kumimoji="0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  <a:ea typeface="隶书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469900" marR="0" indent="-469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anose="05000000000000000000" pitchFamily="2" charset="2"/>
          <a:buChar char="o"/>
          <a:defRPr kumimoji="0" lang="zh-CN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  <a:ea typeface="隶书" pitchFamily="49" charset="-122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chang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聚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469900" marR="0" indent="-469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anose="05000000000000000000" pitchFamily="2" charset="2"/>
          <a:buChar char="o"/>
          <a:defRPr kumimoji="0" lang="zh-CN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  <a:ea typeface="隶书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469900" marR="0" indent="-469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anose="05000000000000000000" pitchFamily="2" charset="2"/>
          <a:buChar char="o"/>
          <a:defRPr kumimoji="0" lang="zh-CN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  <a:ea typeface="隶书" pitchFamily="49" charset="-122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chang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聚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63500" cap="flat" cmpd="sng" algn="ctr">
          <a:solidFill>
            <a:srgbClr val="FFC000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square" lIns="91440" tIns="45720" rIns="91440" bIns="45720" numCol="1" rtlCol="0" anchor="t" anchorCtr="0" compatLnSpc="1"/>
      <a:lstStyle>
        <a:defPPr marL="469900" marR="0" indent="-469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anose="05000000000000000000" pitchFamily="2" charset="2"/>
          <a:buChar char="o"/>
          <a:defRPr kumimoji="0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  <a:ea typeface="隶书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469900" marR="0" indent="-469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anose="05000000000000000000" pitchFamily="2" charset="2"/>
          <a:buChar char="o"/>
          <a:defRPr kumimoji="0" lang="zh-CN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  <a:ea typeface="隶书" pitchFamily="49" charset="-122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432</Words>
  <Application>Microsoft Macintosh PowerPoint</Application>
  <PresentationFormat>On-screen Show (4:3)</PresentationFormat>
  <Paragraphs>83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8</vt:i4>
      </vt:variant>
    </vt:vector>
  </HeadingPairs>
  <TitlesOfParts>
    <vt:vector size="27" baseType="lpstr">
      <vt:lpstr>楷体</vt:lpstr>
      <vt:lpstr>微软雅黑</vt:lpstr>
      <vt:lpstr>微软雅黑</vt:lpstr>
      <vt:lpstr>华文中宋</vt:lpstr>
      <vt:lpstr>Arial</vt:lpstr>
      <vt:lpstr>Calibri</vt:lpstr>
      <vt:lpstr>Helvetica</vt:lpstr>
      <vt:lpstr>Lucida Sans Unicode</vt:lpstr>
      <vt:lpstr>Times New Roman</vt:lpstr>
      <vt:lpstr>Verdana</vt:lpstr>
      <vt:lpstr>Wingdings</vt:lpstr>
      <vt:lpstr>1_Toshiba PowerPoint</vt:lpstr>
      <vt:lpstr>6_Default Design</vt:lpstr>
      <vt:lpstr>自定义设计方案</vt:lpstr>
      <vt:lpstr>1_自定义设计方案</vt:lpstr>
      <vt:lpstr>2_自定义设计方案</vt:lpstr>
      <vt:lpstr>chang</vt:lpstr>
      <vt:lpstr>2_chang</vt:lpstr>
      <vt:lpstr>1_chang</vt:lpstr>
      <vt:lpstr>PowerPoint Presentation</vt:lpstr>
      <vt:lpstr>报 告 提 纲</vt:lpstr>
      <vt:lpstr>1.研究内容：</vt:lpstr>
      <vt:lpstr>2.研究计划</vt:lpstr>
      <vt:lpstr>3.人员安排</vt:lpstr>
      <vt:lpstr>4.经费需求</vt:lpstr>
      <vt:lpstr>5.预期成果</vt:lpstr>
      <vt:lpstr>致谢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案例3 肝癌综合治疗纳米药物</dc:title>
  <dc:creator>guzhanjun</dc:creator>
  <cp:lastModifiedBy>Tiny Wu</cp:lastModifiedBy>
  <cp:revision>1314</cp:revision>
  <cp:lastPrinted>2016-10-21T07:16:00Z</cp:lastPrinted>
  <dcterms:created xsi:type="dcterms:W3CDTF">2016-09-28T03:59:00Z</dcterms:created>
  <dcterms:modified xsi:type="dcterms:W3CDTF">2023-01-05T05:34:16Z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82CF46B175594E1F943345835659F992</vt:lpwstr>
  </property>
  <property fmtid="{D5CDD505-2E9C-101B-9397-08002B2CF9AE}" pid="3" name="KSOProductBuildVer">
    <vt:lpwstr>2052-11.1.0.12980</vt:lpwstr>
  </property>
</Properties>
</file>