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1A56D-8F99-4C0A-845B-F339FBDC2B56}" v="1" dt="2023-01-05T04:10:24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Guang" userId="bac22c77b6ab830c" providerId="LiveId" clId="{49E8B24D-CF14-4319-BA63-91C0797A53BA}"/>
    <pc:docChg chg="delSld modSld">
      <pc:chgData name="Zhao Guang" userId="bac22c77b6ab830c" providerId="LiveId" clId="{49E8B24D-CF14-4319-BA63-91C0797A53BA}" dt="2023-01-05T03:51:06.851" v="319" actId="47"/>
      <pc:docMkLst>
        <pc:docMk/>
      </pc:docMkLst>
      <pc:sldChg chg="del">
        <pc:chgData name="Zhao Guang" userId="bac22c77b6ab830c" providerId="LiveId" clId="{49E8B24D-CF14-4319-BA63-91C0797A53BA}" dt="2023-01-05T03:51:06.851" v="319" actId="47"/>
        <pc:sldMkLst>
          <pc:docMk/>
          <pc:sldMk cId="187011311" sldId="256"/>
        </pc:sldMkLst>
      </pc:sldChg>
      <pc:sldChg chg="del">
        <pc:chgData name="Zhao Guang" userId="bac22c77b6ab830c" providerId="LiveId" clId="{49E8B24D-CF14-4319-BA63-91C0797A53BA}" dt="2023-01-05T03:51:06.851" v="319" actId="47"/>
        <pc:sldMkLst>
          <pc:docMk/>
          <pc:sldMk cId="125928964" sldId="257"/>
        </pc:sldMkLst>
      </pc:sldChg>
      <pc:sldChg chg="del">
        <pc:chgData name="Zhao Guang" userId="bac22c77b6ab830c" providerId="LiveId" clId="{49E8B24D-CF14-4319-BA63-91C0797A53BA}" dt="2023-01-05T03:51:06.851" v="319" actId="47"/>
        <pc:sldMkLst>
          <pc:docMk/>
          <pc:sldMk cId="69676667" sldId="258"/>
        </pc:sldMkLst>
      </pc:sldChg>
      <pc:sldChg chg="del">
        <pc:chgData name="Zhao Guang" userId="bac22c77b6ab830c" providerId="LiveId" clId="{49E8B24D-CF14-4319-BA63-91C0797A53BA}" dt="2023-01-05T03:51:06.851" v="319" actId="47"/>
        <pc:sldMkLst>
          <pc:docMk/>
          <pc:sldMk cId="4124601847" sldId="259"/>
        </pc:sldMkLst>
      </pc:sldChg>
      <pc:sldChg chg="modSp mod">
        <pc:chgData name="Zhao Guang" userId="bac22c77b6ab830c" providerId="LiveId" clId="{49E8B24D-CF14-4319-BA63-91C0797A53BA}" dt="2023-01-05T03:49:52.016" v="318" actId="115"/>
        <pc:sldMkLst>
          <pc:docMk/>
          <pc:sldMk cId="3836043997" sldId="260"/>
        </pc:sldMkLst>
        <pc:spChg chg="mod">
          <ac:chgData name="Zhao Guang" userId="bac22c77b6ab830c" providerId="LiveId" clId="{49E8B24D-CF14-4319-BA63-91C0797A53BA}" dt="2023-01-05T03:45:21.947" v="43" actId="20577"/>
          <ac:spMkLst>
            <pc:docMk/>
            <pc:sldMk cId="3836043997" sldId="260"/>
            <ac:spMk id="2" creationId="{ED4F4936-FB96-1A7A-DF98-F19D8FD45E8A}"/>
          </ac:spMkLst>
        </pc:spChg>
        <pc:spChg chg="mod">
          <ac:chgData name="Zhao Guang" userId="bac22c77b6ab830c" providerId="LiveId" clId="{49E8B24D-CF14-4319-BA63-91C0797A53BA}" dt="2023-01-05T03:49:52.016" v="318" actId="115"/>
          <ac:spMkLst>
            <pc:docMk/>
            <pc:sldMk cId="3836043997" sldId="260"/>
            <ac:spMk id="3" creationId="{1A1E1A79-C635-2B9C-0FD2-9CC59D11CE2F}"/>
          </ac:spMkLst>
        </pc:spChg>
      </pc:sldChg>
    </pc:docChg>
  </pc:docChgLst>
  <pc:docChgLst>
    <pc:chgData name="Zhao Guang" userId="bac22c77b6ab830c" providerId="LiveId" clId="{2E31A56D-8F99-4C0A-845B-F339FBDC2B56}"/>
    <pc:docChg chg="undo custSel modSld">
      <pc:chgData name="Zhao Guang" userId="bac22c77b6ab830c" providerId="LiveId" clId="{2E31A56D-8F99-4C0A-845B-F339FBDC2B56}" dt="2023-01-05T04:11:51.780" v="284" actId="1076"/>
      <pc:docMkLst>
        <pc:docMk/>
      </pc:docMkLst>
      <pc:sldChg chg="addSp modSp mod">
        <pc:chgData name="Zhao Guang" userId="bac22c77b6ab830c" providerId="LiveId" clId="{2E31A56D-8F99-4C0A-845B-F339FBDC2B56}" dt="2023-01-05T04:11:51.780" v="284" actId="1076"/>
        <pc:sldMkLst>
          <pc:docMk/>
          <pc:sldMk cId="3836043997" sldId="260"/>
        </pc:sldMkLst>
        <pc:spChg chg="mod">
          <ac:chgData name="Zhao Guang" userId="bac22c77b6ab830c" providerId="LiveId" clId="{2E31A56D-8F99-4C0A-845B-F339FBDC2B56}" dt="2023-01-05T04:11:10.803" v="277" actId="1035"/>
          <ac:spMkLst>
            <pc:docMk/>
            <pc:sldMk cId="3836043997" sldId="260"/>
            <ac:spMk id="3" creationId="{1A1E1A79-C635-2B9C-0FD2-9CC59D11CE2F}"/>
          </ac:spMkLst>
        </pc:spChg>
        <pc:picChg chg="add mod">
          <ac:chgData name="Zhao Guang" userId="bac22c77b6ab830c" providerId="LiveId" clId="{2E31A56D-8F99-4C0A-845B-F339FBDC2B56}" dt="2023-01-05T04:11:51.780" v="284" actId="1076"/>
          <ac:picMkLst>
            <pc:docMk/>
            <pc:sldMk cId="3836043997" sldId="260"/>
            <ac:picMk id="5" creationId="{DA6D0A0E-774E-9F50-6313-9F877C1359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22CE9-4496-4591-BC72-4E9D49B200BA}" type="datetimeFigureOut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C7267-1583-4F9F-ACDD-8ED591955E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02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EDF148-D18C-97D2-CA30-41B76A610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28EDFBA-0F06-C1A6-75BF-8ED420983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71DCFD-CF25-BBF6-3F55-E0F8919B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609EC-FD63-4D42-B3F1-1D8C982B3A92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FC9F23-26FA-C4BF-594E-DB186757E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F4F4E9-E15D-6E7C-FA2F-B6672A8E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07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FC80DF-33CE-9A4E-962E-FA78358C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560F2BF-06D9-CF0D-A180-A4A7AC388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E54852-5970-B9D6-1785-EA4761C18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8CBD-D9C6-4C50-9D92-29AC76A7B2DC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D5B4D6-2B55-8909-3592-9D637D3A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FD2C63-94F1-6EAB-18DF-6B450B23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09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5462096-1C32-85D0-B956-06A057891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38AB387-30F8-D4DB-6EF2-3A32B41A9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CABE1C-5318-19A5-2862-242BE03D7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9583-ED45-4C9F-AB32-5758A5E60FCF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1F66CE-4A91-E7D5-4030-6E4D4849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012965-EED4-EFA4-12D1-A86A6EE7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69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FFA766-BAC3-1A75-98EF-1D4B25EA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0A43B8-5C2E-3C62-9804-D0C6A0F85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67D659-FF41-2158-4D34-77A268A1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62B1-47E3-460A-AF17-1F82285E7237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69D124-EAB4-6C26-BC4D-E0AF5DE5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6F0E5C-24F2-F966-51DE-BAE5EE7E8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8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4E8E7-BBE3-CD02-A096-CF443D417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985A200-393F-3B0E-F9E1-EC7D89A31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2FB9D6-E158-75A0-4F81-9E83B745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800C-3813-4A45-B7CA-70449D103735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2A9420-E475-6F2A-98DB-70133A4B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AA7221-8045-0F7C-C01D-9849EF426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008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275731-D797-B17B-FD47-3F1068C7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D15C52-A720-392E-35DF-330624180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90DB4D8-BF32-CA7C-E229-7C9BCFE1D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647A3E-EE8F-DB55-0F38-6BC87D40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34BC-C27F-4A93-A9E6-D6A9A7028F29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3568524-328F-109C-0880-04043D02B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4DB894-DB0C-08B1-F194-989F8762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53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0E15-8E1E-5318-3F65-A134A2A7F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60C1DCD-3EC5-1AB6-7D61-42A7717D3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3D40ACF-76A4-D76D-43B2-80F3941C1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A9F64B7-6CAA-F0C1-6DD2-9ACC944439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0DFB70B-951F-50DB-B2E8-9EF65C9EE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DBC6A33-F65A-A60A-0BF9-EF8B95F9C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2F2C-09FE-424A-9321-1CA24FD5A3C4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B5EC983-CE6D-C3EF-D7B0-CB0F5629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43467B8-2560-C4F8-BA48-348CAB89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68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31CF10-067E-2D30-4900-9095E38E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0A63934-5FDB-E666-BBA3-4BCD5D8D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C141-96E9-455F-86F4-3B8F41085FBD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F08AE63-8ADB-815A-39FB-487CE207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84F0639-32ED-DE64-3361-FDA83B6F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072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00A4EB7-F97E-AB77-48A9-B1A9207D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F4AD-0C7E-40C9-8238-6C6647D46B56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FB477FE-B7A3-1AD1-DDD5-0409F9BE0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526682-0AA7-4DC2-07D6-B18C4F5D3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60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78A7EA-9349-3CF3-351A-EE8BB4143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EB978E-EB5D-340B-834D-67F1B12E4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338A378-00C1-81D3-0038-BB0EAE73B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A696B0-7310-3F15-69F2-AD9A6E474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9047-538A-4E4C-88DB-C80BEEF190A6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50404F-7E30-D05A-0897-43BAA5B29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6DEF192-4F05-FE33-B890-77153FB9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52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DAF3C5-F6E1-B6E0-292F-42B7B7D77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1BAF2A2-155F-1024-2760-9B2ABA217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78C53C-703F-1642-AA56-CA0F9FD76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72BC18-A53C-B3CF-4F80-A9D6C499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29EE-C820-4C3B-835C-1F9DF0060BDC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B131477-5B5A-7C11-AA7C-17E72B45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FF8F03-9A0F-EC3C-1EFA-7BF4DB46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32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1497CAD-9604-934C-DFF0-05CA57FCC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1F99C03-EB65-F39F-A74C-C6781E6A9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33FF0F-809D-5B18-8B7C-3CFB0074D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7E3BD-7459-40EE-B793-80BC63582BE7}" type="datetime1">
              <a:rPr lang="zh-CN" altLang="en-US" smtClean="0"/>
              <a:t>2023/1/5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248E94-E1F5-ED12-2F43-EEE1DF3E9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F221C1-0A3B-CA10-3EB0-ABF7E9882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57367-9332-4B2F-B22F-99543101C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01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4F4936-FB96-1A7A-DF98-F19D8FD4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CEPC</a:t>
            </a:r>
            <a:r>
              <a:rPr lang="zh-CN" altLang="en-US" dirty="0"/>
              <a:t>漂移室波形重建算法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1E1A79-C635-2B9C-0FD2-9CC59D11C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1545"/>
            <a:ext cx="10515600" cy="4351338"/>
          </a:xfrm>
        </p:spPr>
        <p:txBody>
          <a:bodyPr/>
          <a:lstStyle/>
          <a:p>
            <a:r>
              <a:rPr lang="zh-CN" altLang="en-US" dirty="0"/>
              <a:t>研究内容：</a:t>
            </a:r>
            <a:r>
              <a:rPr lang="en-US" altLang="zh-CN" dirty="0"/>
              <a:t>CEPC</a:t>
            </a:r>
            <a:r>
              <a:rPr lang="zh-CN" altLang="en-US" dirty="0"/>
              <a:t>漂移室原初电离计数方法的波形重建算法 </a:t>
            </a:r>
            <a:r>
              <a:rPr lang="en-US" altLang="zh-CN" dirty="0"/>
              <a:t>(</a:t>
            </a:r>
            <a:r>
              <a:rPr lang="zh-CN" altLang="en-US" dirty="0"/>
              <a:t>寻峰</a:t>
            </a:r>
            <a:r>
              <a:rPr lang="en-US" altLang="zh-CN" dirty="0"/>
              <a:t>+</a:t>
            </a:r>
            <a:r>
              <a:rPr lang="zh-CN" altLang="en-US" dirty="0"/>
              <a:t>甄别</a:t>
            </a:r>
            <a:r>
              <a:rPr lang="en-US" altLang="zh-CN" dirty="0"/>
              <a:t>)</a:t>
            </a:r>
          </a:p>
          <a:p>
            <a:pPr lvl="1"/>
            <a:endParaRPr lang="en-US" altLang="zh-CN" dirty="0"/>
          </a:p>
          <a:p>
            <a:r>
              <a:rPr lang="zh-CN" altLang="en-US" dirty="0"/>
              <a:t>研究计划：</a:t>
            </a:r>
            <a:endParaRPr lang="en-US" altLang="zh-CN" dirty="0"/>
          </a:p>
          <a:p>
            <a:pPr lvl="1"/>
            <a:r>
              <a:rPr lang="en-US" altLang="zh-CN" dirty="0"/>
              <a:t>2023</a:t>
            </a:r>
            <a:r>
              <a:rPr lang="zh-CN" altLang="en-US" dirty="0"/>
              <a:t>年：研发基于</a:t>
            </a:r>
            <a:r>
              <a:rPr lang="zh-CN" altLang="en-US" b="1" dirty="0"/>
              <a:t>模拟数据</a:t>
            </a:r>
            <a:r>
              <a:rPr lang="zh-CN" altLang="en-US" dirty="0"/>
              <a:t>的波形重建算法 </a:t>
            </a:r>
            <a:r>
              <a:rPr lang="en-US" altLang="zh-CN" dirty="0"/>
              <a:t>(</a:t>
            </a:r>
            <a:r>
              <a:rPr lang="zh-CN" altLang="en-US" dirty="0"/>
              <a:t>已完成初步结果，保底</a:t>
            </a:r>
            <a:r>
              <a:rPr lang="en-US" altLang="zh-CN" dirty="0"/>
              <a:t>)</a:t>
            </a:r>
            <a:r>
              <a:rPr lang="zh-CN" altLang="en-US" u="sng" dirty="0"/>
              <a:t> </a:t>
            </a:r>
            <a:endParaRPr lang="en-US" altLang="zh-CN" u="sng" dirty="0"/>
          </a:p>
          <a:p>
            <a:pPr lvl="1"/>
            <a:r>
              <a:rPr lang="en-US" altLang="zh-CN" dirty="0"/>
              <a:t>2023-2024</a:t>
            </a:r>
            <a:r>
              <a:rPr lang="zh-CN" altLang="en-US" dirty="0"/>
              <a:t>年：研发基于</a:t>
            </a:r>
            <a:r>
              <a:rPr lang="zh-CN" altLang="en-US" b="1" dirty="0"/>
              <a:t>实验数据</a:t>
            </a:r>
            <a:r>
              <a:rPr lang="zh-CN" altLang="en-US" dirty="0"/>
              <a:t>的波形重建算法 </a:t>
            </a:r>
            <a:r>
              <a:rPr lang="en-US" altLang="zh-CN" dirty="0"/>
              <a:t>(</a:t>
            </a:r>
            <a:r>
              <a:rPr lang="zh-CN" altLang="en-US" dirty="0"/>
              <a:t>具有挑战性，需解决数据和模拟的差别</a:t>
            </a:r>
            <a:r>
              <a:rPr lang="en-US" altLang="zh-CN" dirty="0"/>
              <a:t>)</a:t>
            </a:r>
          </a:p>
          <a:p>
            <a:pPr lvl="1"/>
            <a:endParaRPr lang="en-US" altLang="zh-CN" dirty="0"/>
          </a:p>
          <a:p>
            <a:r>
              <a:rPr lang="zh-CN" altLang="en-US" dirty="0"/>
              <a:t>人员安排：</a:t>
            </a:r>
            <a:endParaRPr lang="en-US" altLang="zh-CN" dirty="0"/>
          </a:p>
          <a:p>
            <a:pPr lvl="1"/>
            <a:r>
              <a:rPr lang="zh-CN" altLang="en-US" dirty="0"/>
              <a:t>赵光</a:t>
            </a:r>
            <a:endParaRPr lang="en-US" altLang="zh-CN" dirty="0"/>
          </a:p>
          <a:p>
            <a:pPr lvl="1"/>
            <a:r>
              <a:rPr lang="zh-CN" altLang="en-US" dirty="0"/>
              <a:t>田喆飞（武汉大学博士生），辛水艇（高能所博士生），刘帅毅（高能所博士生）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预期成果：</a:t>
            </a:r>
            <a:endParaRPr lang="en-US" altLang="zh-CN" dirty="0"/>
          </a:p>
          <a:p>
            <a:pPr lvl="1"/>
            <a:r>
              <a:rPr lang="zh-CN" altLang="en-US" dirty="0"/>
              <a:t>一篇期刊文章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A73FAA6-2397-71D3-4B7F-C4783D16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7367-9332-4B2F-B22F-99543101C74A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A6D0A0E-774E-9F50-6313-9F877C135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439" y="227489"/>
            <a:ext cx="5365771" cy="180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4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102</Words>
  <Application>Microsoft Office PowerPoint</Application>
  <PresentationFormat>宽屏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CEPC漂移室波形重建算法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机器学习工作计划</dc:title>
  <dc:creator>Zhao Guang</dc:creator>
  <cp:lastModifiedBy>Zhao Guang</cp:lastModifiedBy>
  <cp:revision>1</cp:revision>
  <dcterms:created xsi:type="dcterms:W3CDTF">2023-01-03T05:29:00Z</dcterms:created>
  <dcterms:modified xsi:type="dcterms:W3CDTF">2023-01-05T04:11:53Z</dcterms:modified>
</cp:coreProperties>
</file>