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60" r:id="rId4"/>
    <p:sldId id="261" r:id="rId5"/>
    <p:sldId id="262" r:id="rId6"/>
    <p:sldId id="263" r:id="rId7"/>
    <p:sldId id="258" r:id="rId8"/>
    <p:sldId id="259" r:id="rId9"/>
    <p:sldId id="264" r:id="rId10"/>
    <p:sldId id="267" r:id="rId11"/>
    <p:sldId id="265" r:id="rId1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0" autoAdjust="0"/>
    <p:restoredTop sz="94660"/>
  </p:normalViewPr>
  <p:slideViewPr>
    <p:cSldViewPr snapToGrid="0">
      <p:cViewPr varScale="1">
        <p:scale>
          <a:sx n="75" d="100"/>
          <a:sy n="75" d="100"/>
        </p:scale>
        <p:origin x="62" y="19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01E42BB-F6AD-D321-688C-198F949E4144}"/>
              </a:ext>
            </a:extLst>
          </p:cNvPr>
          <p:cNvSpPr>
            <a:spLocks noGrp="1"/>
          </p:cNvSpPr>
          <p:nvPr>
            <p:ph type="ctrTitle"/>
          </p:nvPr>
        </p:nvSpPr>
        <p:spPr>
          <a:xfrm>
            <a:off x="1524000" y="1122363"/>
            <a:ext cx="9144000" cy="2387600"/>
          </a:xfrm>
        </p:spPr>
        <p:txBody>
          <a:bodyPr anchor="b"/>
          <a:lstStyle>
            <a:lvl1pPr algn="ctr">
              <a:defRPr sz="6000"/>
            </a:lvl1pPr>
          </a:lstStyle>
          <a:p>
            <a:r>
              <a:rPr lang="zh-CN" altLang="en-US"/>
              <a:t>单击此处编辑母版标题样式</a:t>
            </a:r>
          </a:p>
        </p:txBody>
      </p:sp>
      <p:sp>
        <p:nvSpPr>
          <p:cNvPr id="3" name="副标题 2">
            <a:extLst>
              <a:ext uri="{FF2B5EF4-FFF2-40B4-BE49-F238E27FC236}">
                <a16:creationId xmlns:a16="http://schemas.microsoft.com/office/drawing/2014/main" id="{87AB66FE-C30B-B04C-7B48-C399181DD1A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a:t>单击此处编辑母版副标题样式</a:t>
            </a:r>
          </a:p>
        </p:txBody>
      </p:sp>
      <p:sp>
        <p:nvSpPr>
          <p:cNvPr id="4" name="日期占位符 3">
            <a:extLst>
              <a:ext uri="{FF2B5EF4-FFF2-40B4-BE49-F238E27FC236}">
                <a16:creationId xmlns:a16="http://schemas.microsoft.com/office/drawing/2014/main" id="{C9950C47-324C-02A6-0CB1-F311C88B1B66}"/>
              </a:ext>
            </a:extLst>
          </p:cNvPr>
          <p:cNvSpPr>
            <a:spLocks noGrp="1"/>
          </p:cNvSpPr>
          <p:nvPr>
            <p:ph type="dt" sz="half" idx="10"/>
          </p:nvPr>
        </p:nvSpPr>
        <p:spPr/>
        <p:txBody>
          <a:bodyPr/>
          <a:lstStyle/>
          <a:p>
            <a:fld id="{57E4BB7E-63AE-42C9-9ECE-89024C5EBDF0}" type="datetimeFigureOut">
              <a:rPr lang="zh-CN" altLang="en-US" smtClean="0"/>
              <a:t>2023/1/3</a:t>
            </a:fld>
            <a:endParaRPr lang="zh-CN" altLang="en-US"/>
          </a:p>
        </p:txBody>
      </p:sp>
      <p:sp>
        <p:nvSpPr>
          <p:cNvPr id="5" name="页脚占位符 4">
            <a:extLst>
              <a:ext uri="{FF2B5EF4-FFF2-40B4-BE49-F238E27FC236}">
                <a16:creationId xmlns:a16="http://schemas.microsoft.com/office/drawing/2014/main" id="{CF88C29C-348D-DE93-130A-1BE41B41A292}"/>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C82E03B-D8E0-20CF-3C2A-FB6F2675DA64}"/>
              </a:ext>
            </a:extLst>
          </p:cNvPr>
          <p:cNvSpPr>
            <a:spLocks noGrp="1"/>
          </p:cNvSpPr>
          <p:nvPr>
            <p:ph type="sldNum" sz="quarter" idx="12"/>
          </p:nvPr>
        </p:nvSpPr>
        <p:spPr/>
        <p:txBody>
          <a:bodyPr/>
          <a:lstStyle/>
          <a:p>
            <a:fld id="{3B1ABC37-62D8-46D6-BC1B-CB6CFEB82A25}" type="slidenum">
              <a:rPr lang="zh-CN" altLang="en-US" smtClean="0"/>
              <a:t>‹#›</a:t>
            </a:fld>
            <a:endParaRPr lang="zh-CN" altLang="en-US"/>
          </a:p>
        </p:txBody>
      </p:sp>
    </p:spTree>
    <p:extLst>
      <p:ext uri="{BB962C8B-B14F-4D97-AF65-F5344CB8AC3E}">
        <p14:creationId xmlns:p14="http://schemas.microsoft.com/office/powerpoint/2010/main" val="42471735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E866D77-2663-BC49-D334-BD26AE246A62}"/>
              </a:ext>
            </a:extLst>
          </p:cNvPr>
          <p:cNvSpPr>
            <a:spLocks noGrp="1"/>
          </p:cNvSpPr>
          <p:nvPr>
            <p:ph type="title"/>
          </p:nvPr>
        </p:nvSpPr>
        <p:spPr/>
        <p:txBody>
          <a:bodyPr/>
          <a:lstStyle/>
          <a:p>
            <a:r>
              <a:rPr lang="zh-CN" altLang="en-US"/>
              <a:t>单击此处编辑母版标题样式</a:t>
            </a:r>
          </a:p>
        </p:txBody>
      </p:sp>
      <p:sp>
        <p:nvSpPr>
          <p:cNvPr id="3" name="竖排文字占位符 2">
            <a:extLst>
              <a:ext uri="{FF2B5EF4-FFF2-40B4-BE49-F238E27FC236}">
                <a16:creationId xmlns:a16="http://schemas.microsoft.com/office/drawing/2014/main" id="{E7B547F1-0668-CB48-F783-DF104EA67149}"/>
              </a:ext>
            </a:extLst>
          </p:cNvPr>
          <p:cNvSpPr>
            <a:spLocks noGrp="1"/>
          </p:cNvSpPr>
          <p:nvPr>
            <p:ph type="body" orient="vert" idx="1"/>
          </p:nvPr>
        </p:nvSpPr>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7304645-DC2E-1E92-213D-9D6AA998E690}"/>
              </a:ext>
            </a:extLst>
          </p:cNvPr>
          <p:cNvSpPr>
            <a:spLocks noGrp="1"/>
          </p:cNvSpPr>
          <p:nvPr>
            <p:ph type="dt" sz="half" idx="10"/>
          </p:nvPr>
        </p:nvSpPr>
        <p:spPr/>
        <p:txBody>
          <a:bodyPr/>
          <a:lstStyle/>
          <a:p>
            <a:fld id="{57E4BB7E-63AE-42C9-9ECE-89024C5EBDF0}" type="datetimeFigureOut">
              <a:rPr lang="zh-CN" altLang="en-US" smtClean="0"/>
              <a:t>2023/1/3</a:t>
            </a:fld>
            <a:endParaRPr lang="zh-CN" altLang="en-US"/>
          </a:p>
        </p:txBody>
      </p:sp>
      <p:sp>
        <p:nvSpPr>
          <p:cNvPr id="5" name="页脚占位符 4">
            <a:extLst>
              <a:ext uri="{FF2B5EF4-FFF2-40B4-BE49-F238E27FC236}">
                <a16:creationId xmlns:a16="http://schemas.microsoft.com/office/drawing/2014/main" id="{80CD07A6-FF58-3881-AE62-CF362E480D9C}"/>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DEEFFB4F-8004-42FB-6335-C27918783AFF}"/>
              </a:ext>
            </a:extLst>
          </p:cNvPr>
          <p:cNvSpPr>
            <a:spLocks noGrp="1"/>
          </p:cNvSpPr>
          <p:nvPr>
            <p:ph type="sldNum" sz="quarter" idx="12"/>
          </p:nvPr>
        </p:nvSpPr>
        <p:spPr/>
        <p:txBody>
          <a:bodyPr/>
          <a:lstStyle/>
          <a:p>
            <a:fld id="{3B1ABC37-62D8-46D6-BC1B-CB6CFEB82A25}" type="slidenum">
              <a:rPr lang="zh-CN" altLang="en-US" smtClean="0"/>
              <a:t>‹#›</a:t>
            </a:fld>
            <a:endParaRPr lang="zh-CN" altLang="en-US"/>
          </a:p>
        </p:txBody>
      </p:sp>
    </p:spTree>
    <p:extLst>
      <p:ext uri="{BB962C8B-B14F-4D97-AF65-F5344CB8AC3E}">
        <p14:creationId xmlns:p14="http://schemas.microsoft.com/office/powerpoint/2010/main" val="25972925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竖排标题与文本">
    <p:spTree>
      <p:nvGrpSpPr>
        <p:cNvPr id="1" name=""/>
        <p:cNvGrpSpPr/>
        <p:nvPr/>
      </p:nvGrpSpPr>
      <p:grpSpPr>
        <a:xfrm>
          <a:off x="0" y="0"/>
          <a:ext cx="0" cy="0"/>
          <a:chOff x="0" y="0"/>
          <a:chExt cx="0" cy="0"/>
        </a:xfrm>
      </p:grpSpPr>
      <p:sp>
        <p:nvSpPr>
          <p:cNvPr id="2" name="竖排标题 1">
            <a:extLst>
              <a:ext uri="{FF2B5EF4-FFF2-40B4-BE49-F238E27FC236}">
                <a16:creationId xmlns:a16="http://schemas.microsoft.com/office/drawing/2014/main" id="{2E0C6B9E-088E-8ABD-2A5B-36FFFCADEA8C}"/>
              </a:ext>
            </a:extLst>
          </p:cNvPr>
          <p:cNvSpPr>
            <a:spLocks noGrp="1"/>
          </p:cNvSpPr>
          <p:nvPr>
            <p:ph type="title" orient="vert"/>
          </p:nvPr>
        </p:nvSpPr>
        <p:spPr>
          <a:xfrm>
            <a:off x="8724900" y="365125"/>
            <a:ext cx="2628900" cy="5811838"/>
          </a:xfrm>
        </p:spPr>
        <p:txBody>
          <a:bodyPr vert="eaVert"/>
          <a:lstStyle/>
          <a:p>
            <a:r>
              <a:rPr lang="zh-CN" altLang="en-US"/>
              <a:t>单击此处编辑母版标题样式</a:t>
            </a:r>
          </a:p>
        </p:txBody>
      </p:sp>
      <p:sp>
        <p:nvSpPr>
          <p:cNvPr id="3" name="竖排文字占位符 2">
            <a:extLst>
              <a:ext uri="{FF2B5EF4-FFF2-40B4-BE49-F238E27FC236}">
                <a16:creationId xmlns:a16="http://schemas.microsoft.com/office/drawing/2014/main" id="{12826F5C-55C3-2DAB-7D69-48D1C8D546C0}"/>
              </a:ext>
            </a:extLst>
          </p:cNvPr>
          <p:cNvSpPr>
            <a:spLocks noGrp="1"/>
          </p:cNvSpPr>
          <p:nvPr>
            <p:ph type="body" orient="vert" idx="1"/>
          </p:nvPr>
        </p:nvSpPr>
        <p:spPr>
          <a:xfrm>
            <a:off x="838200" y="365125"/>
            <a:ext cx="7734300" cy="5811838"/>
          </a:xfrm>
        </p:spPr>
        <p:txBody>
          <a:bodyPr vert="eaVert"/>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6D850637-022C-040E-9A58-8B93F37BC4DF}"/>
              </a:ext>
            </a:extLst>
          </p:cNvPr>
          <p:cNvSpPr>
            <a:spLocks noGrp="1"/>
          </p:cNvSpPr>
          <p:nvPr>
            <p:ph type="dt" sz="half" idx="10"/>
          </p:nvPr>
        </p:nvSpPr>
        <p:spPr/>
        <p:txBody>
          <a:bodyPr/>
          <a:lstStyle/>
          <a:p>
            <a:fld id="{57E4BB7E-63AE-42C9-9ECE-89024C5EBDF0}" type="datetimeFigureOut">
              <a:rPr lang="zh-CN" altLang="en-US" smtClean="0"/>
              <a:t>2023/1/3</a:t>
            </a:fld>
            <a:endParaRPr lang="zh-CN" altLang="en-US"/>
          </a:p>
        </p:txBody>
      </p:sp>
      <p:sp>
        <p:nvSpPr>
          <p:cNvPr id="5" name="页脚占位符 4">
            <a:extLst>
              <a:ext uri="{FF2B5EF4-FFF2-40B4-BE49-F238E27FC236}">
                <a16:creationId xmlns:a16="http://schemas.microsoft.com/office/drawing/2014/main" id="{B81D5E08-4F53-46BA-DC0B-D0BC7D0BD6C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21B44491-B253-2DC8-566A-B05734B48B71}"/>
              </a:ext>
            </a:extLst>
          </p:cNvPr>
          <p:cNvSpPr>
            <a:spLocks noGrp="1"/>
          </p:cNvSpPr>
          <p:nvPr>
            <p:ph type="sldNum" sz="quarter" idx="12"/>
          </p:nvPr>
        </p:nvSpPr>
        <p:spPr/>
        <p:txBody>
          <a:bodyPr/>
          <a:lstStyle/>
          <a:p>
            <a:fld id="{3B1ABC37-62D8-46D6-BC1B-CB6CFEB82A25}" type="slidenum">
              <a:rPr lang="zh-CN" altLang="en-US" smtClean="0"/>
              <a:t>‹#›</a:t>
            </a:fld>
            <a:endParaRPr lang="zh-CN" altLang="en-US"/>
          </a:p>
        </p:txBody>
      </p:sp>
    </p:spTree>
    <p:extLst>
      <p:ext uri="{BB962C8B-B14F-4D97-AF65-F5344CB8AC3E}">
        <p14:creationId xmlns:p14="http://schemas.microsoft.com/office/powerpoint/2010/main" val="1102299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6B9BCA8F-7759-B275-E613-4B1ADF5AEAB5}"/>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065E36A6-5488-3B41-6B51-68E862B11BC6}"/>
              </a:ext>
            </a:extLst>
          </p:cNvPr>
          <p:cNvSpPr>
            <a:spLocks noGrp="1"/>
          </p:cNvSpPr>
          <p:nvPr>
            <p:ph idx="1"/>
          </p:nvPr>
        </p:nvSpPr>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9349C720-2264-F07B-1351-83422AE4ED21}"/>
              </a:ext>
            </a:extLst>
          </p:cNvPr>
          <p:cNvSpPr>
            <a:spLocks noGrp="1"/>
          </p:cNvSpPr>
          <p:nvPr>
            <p:ph type="dt" sz="half" idx="10"/>
          </p:nvPr>
        </p:nvSpPr>
        <p:spPr/>
        <p:txBody>
          <a:bodyPr/>
          <a:lstStyle/>
          <a:p>
            <a:fld id="{57E4BB7E-63AE-42C9-9ECE-89024C5EBDF0}" type="datetimeFigureOut">
              <a:rPr lang="zh-CN" altLang="en-US" smtClean="0"/>
              <a:t>2023/1/3</a:t>
            </a:fld>
            <a:endParaRPr lang="zh-CN" altLang="en-US"/>
          </a:p>
        </p:txBody>
      </p:sp>
      <p:sp>
        <p:nvSpPr>
          <p:cNvPr id="5" name="页脚占位符 4">
            <a:extLst>
              <a:ext uri="{FF2B5EF4-FFF2-40B4-BE49-F238E27FC236}">
                <a16:creationId xmlns:a16="http://schemas.microsoft.com/office/drawing/2014/main" id="{EC98C158-B308-E90B-15CC-89909BDD87F8}"/>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E5A98FAA-D4F6-3A09-CB49-5842338DE710}"/>
              </a:ext>
            </a:extLst>
          </p:cNvPr>
          <p:cNvSpPr>
            <a:spLocks noGrp="1"/>
          </p:cNvSpPr>
          <p:nvPr>
            <p:ph type="sldNum" sz="quarter" idx="12"/>
          </p:nvPr>
        </p:nvSpPr>
        <p:spPr/>
        <p:txBody>
          <a:bodyPr/>
          <a:lstStyle/>
          <a:p>
            <a:fld id="{3B1ABC37-62D8-46D6-BC1B-CB6CFEB82A25}" type="slidenum">
              <a:rPr lang="zh-CN" altLang="en-US" smtClean="0"/>
              <a:t>‹#›</a:t>
            </a:fld>
            <a:endParaRPr lang="zh-CN" altLang="en-US"/>
          </a:p>
        </p:txBody>
      </p:sp>
    </p:spTree>
    <p:extLst>
      <p:ext uri="{BB962C8B-B14F-4D97-AF65-F5344CB8AC3E}">
        <p14:creationId xmlns:p14="http://schemas.microsoft.com/office/powerpoint/2010/main" val="655305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B21F70CB-1883-C445-14EB-A2E0F768BA4D}"/>
              </a:ext>
            </a:extLst>
          </p:cNvPr>
          <p:cNvSpPr>
            <a:spLocks noGrp="1"/>
          </p:cNvSpPr>
          <p:nvPr>
            <p:ph type="title"/>
          </p:nvPr>
        </p:nvSpPr>
        <p:spPr>
          <a:xfrm>
            <a:off x="831850" y="1709738"/>
            <a:ext cx="10515600" cy="2852737"/>
          </a:xfrm>
        </p:spPr>
        <p:txBody>
          <a:bodyPr anchor="b"/>
          <a:lstStyle>
            <a:lvl1pPr>
              <a:defRPr sz="6000"/>
            </a:lvl1pPr>
          </a:lstStyle>
          <a:p>
            <a:r>
              <a:rPr lang="zh-CN" altLang="en-US"/>
              <a:t>单击此处编辑母版标题样式</a:t>
            </a:r>
          </a:p>
        </p:txBody>
      </p:sp>
      <p:sp>
        <p:nvSpPr>
          <p:cNvPr id="3" name="文本占位符 2">
            <a:extLst>
              <a:ext uri="{FF2B5EF4-FFF2-40B4-BE49-F238E27FC236}">
                <a16:creationId xmlns:a16="http://schemas.microsoft.com/office/drawing/2014/main" id="{39D555A4-E199-3FE9-6DC2-912C6EBBBB8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a:t>单击此处编辑母版文本样式</a:t>
            </a:r>
          </a:p>
        </p:txBody>
      </p:sp>
      <p:sp>
        <p:nvSpPr>
          <p:cNvPr id="4" name="日期占位符 3">
            <a:extLst>
              <a:ext uri="{FF2B5EF4-FFF2-40B4-BE49-F238E27FC236}">
                <a16:creationId xmlns:a16="http://schemas.microsoft.com/office/drawing/2014/main" id="{2B5F02FC-76DE-C9BF-65AC-6D5A04BF2653}"/>
              </a:ext>
            </a:extLst>
          </p:cNvPr>
          <p:cNvSpPr>
            <a:spLocks noGrp="1"/>
          </p:cNvSpPr>
          <p:nvPr>
            <p:ph type="dt" sz="half" idx="10"/>
          </p:nvPr>
        </p:nvSpPr>
        <p:spPr/>
        <p:txBody>
          <a:bodyPr/>
          <a:lstStyle/>
          <a:p>
            <a:fld id="{57E4BB7E-63AE-42C9-9ECE-89024C5EBDF0}" type="datetimeFigureOut">
              <a:rPr lang="zh-CN" altLang="en-US" smtClean="0"/>
              <a:t>2023/1/3</a:t>
            </a:fld>
            <a:endParaRPr lang="zh-CN" altLang="en-US"/>
          </a:p>
        </p:txBody>
      </p:sp>
      <p:sp>
        <p:nvSpPr>
          <p:cNvPr id="5" name="页脚占位符 4">
            <a:extLst>
              <a:ext uri="{FF2B5EF4-FFF2-40B4-BE49-F238E27FC236}">
                <a16:creationId xmlns:a16="http://schemas.microsoft.com/office/drawing/2014/main" id="{01A9E483-4AEE-9B15-0964-149DD561F4BF}"/>
              </a:ext>
            </a:extLst>
          </p:cNvPr>
          <p:cNvSpPr>
            <a:spLocks noGrp="1"/>
          </p:cNvSpPr>
          <p:nvPr>
            <p:ph type="ftr" sz="quarter" idx="11"/>
          </p:nvPr>
        </p:nvSpPr>
        <p:spPr/>
        <p:txBody>
          <a:bodyPr/>
          <a:lstStyle/>
          <a:p>
            <a:endParaRPr lang="zh-CN" altLang="en-US"/>
          </a:p>
        </p:txBody>
      </p:sp>
      <p:sp>
        <p:nvSpPr>
          <p:cNvPr id="6" name="灯片编号占位符 5">
            <a:extLst>
              <a:ext uri="{FF2B5EF4-FFF2-40B4-BE49-F238E27FC236}">
                <a16:creationId xmlns:a16="http://schemas.microsoft.com/office/drawing/2014/main" id="{1C182915-30BB-403A-342F-0FE14C7694FC}"/>
              </a:ext>
            </a:extLst>
          </p:cNvPr>
          <p:cNvSpPr>
            <a:spLocks noGrp="1"/>
          </p:cNvSpPr>
          <p:nvPr>
            <p:ph type="sldNum" sz="quarter" idx="12"/>
          </p:nvPr>
        </p:nvSpPr>
        <p:spPr/>
        <p:txBody>
          <a:bodyPr/>
          <a:lstStyle/>
          <a:p>
            <a:fld id="{3B1ABC37-62D8-46D6-BC1B-CB6CFEB82A25}" type="slidenum">
              <a:rPr lang="zh-CN" altLang="en-US" smtClean="0"/>
              <a:t>‹#›</a:t>
            </a:fld>
            <a:endParaRPr lang="zh-CN" altLang="en-US"/>
          </a:p>
        </p:txBody>
      </p:sp>
    </p:spTree>
    <p:extLst>
      <p:ext uri="{BB962C8B-B14F-4D97-AF65-F5344CB8AC3E}">
        <p14:creationId xmlns:p14="http://schemas.microsoft.com/office/powerpoint/2010/main" val="40142476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63AA35C-B804-BA69-93CD-EF9A05E2B212}"/>
              </a:ext>
            </a:extLst>
          </p:cNvPr>
          <p:cNvSpPr>
            <a:spLocks noGrp="1"/>
          </p:cNvSpPr>
          <p:nvPr>
            <p:ph type="title"/>
          </p:nvPr>
        </p:nvSpPr>
        <p:spPr/>
        <p:txBody>
          <a:bodyPr/>
          <a:lstStyle/>
          <a:p>
            <a:r>
              <a:rPr lang="zh-CN" altLang="en-US"/>
              <a:t>单击此处编辑母版标题样式</a:t>
            </a:r>
          </a:p>
        </p:txBody>
      </p:sp>
      <p:sp>
        <p:nvSpPr>
          <p:cNvPr id="3" name="内容占位符 2">
            <a:extLst>
              <a:ext uri="{FF2B5EF4-FFF2-40B4-BE49-F238E27FC236}">
                <a16:creationId xmlns:a16="http://schemas.microsoft.com/office/drawing/2014/main" id="{A9AFD7C2-F2C0-C8C6-50BD-521A85473D83}"/>
              </a:ext>
            </a:extLst>
          </p:cNvPr>
          <p:cNvSpPr>
            <a:spLocks noGrp="1"/>
          </p:cNvSpPr>
          <p:nvPr>
            <p:ph sz="half" idx="1"/>
          </p:nvPr>
        </p:nvSpPr>
        <p:spPr>
          <a:xfrm>
            <a:off x="838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内容占位符 3">
            <a:extLst>
              <a:ext uri="{FF2B5EF4-FFF2-40B4-BE49-F238E27FC236}">
                <a16:creationId xmlns:a16="http://schemas.microsoft.com/office/drawing/2014/main" id="{38AAD815-4E5B-A1DC-1ED9-59D7CCA83700}"/>
              </a:ext>
            </a:extLst>
          </p:cNvPr>
          <p:cNvSpPr>
            <a:spLocks noGrp="1"/>
          </p:cNvSpPr>
          <p:nvPr>
            <p:ph sz="half" idx="2"/>
          </p:nvPr>
        </p:nvSpPr>
        <p:spPr>
          <a:xfrm>
            <a:off x="6172200" y="1825625"/>
            <a:ext cx="5181600" cy="435133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日期占位符 4">
            <a:extLst>
              <a:ext uri="{FF2B5EF4-FFF2-40B4-BE49-F238E27FC236}">
                <a16:creationId xmlns:a16="http://schemas.microsoft.com/office/drawing/2014/main" id="{5AFAA83F-4C90-D588-2973-2DDDE7F095F2}"/>
              </a:ext>
            </a:extLst>
          </p:cNvPr>
          <p:cNvSpPr>
            <a:spLocks noGrp="1"/>
          </p:cNvSpPr>
          <p:nvPr>
            <p:ph type="dt" sz="half" idx="10"/>
          </p:nvPr>
        </p:nvSpPr>
        <p:spPr/>
        <p:txBody>
          <a:bodyPr/>
          <a:lstStyle/>
          <a:p>
            <a:fld id="{57E4BB7E-63AE-42C9-9ECE-89024C5EBDF0}" type="datetimeFigureOut">
              <a:rPr lang="zh-CN" altLang="en-US" smtClean="0"/>
              <a:t>2023/1/3</a:t>
            </a:fld>
            <a:endParaRPr lang="zh-CN" altLang="en-US"/>
          </a:p>
        </p:txBody>
      </p:sp>
      <p:sp>
        <p:nvSpPr>
          <p:cNvPr id="6" name="页脚占位符 5">
            <a:extLst>
              <a:ext uri="{FF2B5EF4-FFF2-40B4-BE49-F238E27FC236}">
                <a16:creationId xmlns:a16="http://schemas.microsoft.com/office/drawing/2014/main" id="{ABEE7932-4C43-C660-F290-114D0541B371}"/>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8EFDF18B-ADEA-B57B-5411-68EA054CDC40}"/>
              </a:ext>
            </a:extLst>
          </p:cNvPr>
          <p:cNvSpPr>
            <a:spLocks noGrp="1"/>
          </p:cNvSpPr>
          <p:nvPr>
            <p:ph type="sldNum" sz="quarter" idx="12"/>
          </p:nvPr>
        </p:nvSpPr>
        <p:spPr/>
        <p:txBody>
          <a:bodyPr/>
          <a:lstStyle/>
          <a:p>
            <a:fld id="{3B1ABC37-62D8-46D6-BC1B-CB6CFEB82A25}" type="slidenum">
              <a:rPr lang="zh-CN" altLang="en-US" smtClean="0"/>
              <a:t>‹#›</a:t>
            </a:fld>
            <a:endParaRPr lang="zh-CN" altLang="en-US"/>
          </a:p>
        </p:txBody>
      </p:sp>
    </p:spTree>
    <p:extLst>
      <p:ext uri="{BB962C8B-B14F-4D97-AF65-F5344CB8AC3E}">
        <p14:creationId xmlns:p14="http://schemas.microsoft.com/office/powerpoint/2010/main" val="38520012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D69D238D-67C1-1ED1-FE92-6381ED48CA4E}"/>
              </a:ext>
            </a:extLst>
          </p:cNvPr>
          <p:cNvSpPr>
            <a:spLocks noGrp="1"/>
          </p:cNvSpPr>
          <p:nvPr>
            <p:ph type="title"/>
          </p:nvPr>
        </p:nvSpPr>
        <p:spPr>
          <a:xfrm>
            <a:off x="839788" y="365125"/>
            <a:ext cx="10515600" cy="1325563"/>
          </a:xfrm>
        </p:spPr>
        <p:txBody>
          <a:bodyPr/>
          <a:lstStyle/>
          <a:p>
            <a:r>
              <a:rPr lang="zh-CN" altLang="en-US"/>
              <a:t>单击此处编辑母版标题样式</a:t>
            </a:r>
          </a:p>
        </p:txBody>
      </p:sp>
      <p:sp>
        <p:nvSpPr>
          <p:cNvPr id="3" name="文本占位符 2">
            <a:extLst>
              <a:ext uri="{FF2B5EF4-FFF2-40B4-BE49-F238E27FC236}">
                <a16:creationId xmlns:a16="http://schemas.microsoft.com/office/drawing/2014/main" id="{1F51BCAD-BC1F-BB78-A3DE-79BD94905FA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a:extLst>
              <a:ext uri="{FF2B5EF4-FFF2-40B4-BE49-F238E27FC236}">
                <a16:creationId xmlns:a16="http://schemas.microsoft.com/office/drawing/2014/main" id="{600AAE66-F170-38D1-261C-B9F03EB284FA}"/>
              </a:ext>
            </a:extLst>
          </p:cNvPr>
          <p:cNvSpPr>
            <a:spLocks noGrp="1"/>
          </p:cNvSpPr>
          <p:nvPr>
            <p:ph sz="half" idx="2"/>
          </p:nvPr>
        </p:nvSpPr>
        <p:spPr>
          <a:xfrm>
            <a:off x="839788" y="2505075"/>
            <a:ext cx="5157787"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5" name="文本占位符 4">
            <a:extLst>
              <a:ext uri="{FF2B5EF4-FFF2-40B4-BE49-F238E27FC236}">
                <a16:creationId xmlns:a16="http://schemas.microsoft.com/office/drawing/2014/main" id="{C7CCD84F-268D-75A5-A5F0-4F0B1121BE8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a:extLst>
              <a:ext uri="{FF2B5EF4-FFF2-40B4-BE49-F238E27FC236}">
                <a16:creationId xmlns:a16="http://schemas.microsoft.com/office/drawing/2014/main" id="{FAF0B0E5-B6DD-D444-AAEB-BF452616A3EE}"/>
              </a:ext>
            </a:extLst>
          </p:cNvPr>
          <p:cNvSpPr>
            <a:spLocks noGrp="1"/>
          </p:cNvSpPr>
          <p:nvPr>
            <p:ph sz="quarter" idx="4"/>
          </p:nvPr>
        </p:nvSpPr>
        <p:spPr>
          <a:xfrm>
            <a:off x="6172200" y="2505075"/>
            <a:ext cx="5183188" cy="3684588"/>
          </a:xfrm>
        </p:spPr>
        <p:txBody>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7" name="日期占位符 6">
            <a:extLst>
              <a:ext uri="{FF2B5EF4-FFF2-40B4-BE49-F238E27FC236}">
                <a16:creationId xmlns:a16="http://schemas.microsoft.com/office/drawing/2014/main" id="{6D6720A7-2AB1-73C4-962D-78D070B40DD9}"/>
              </a:ext>
            </a:extLst>
          </p:cNvPr>
          <p:cNvSpPr>
            <a:spLocks noGrp="1"/>
          </p:cNvSpPr>
          <p:nvPr>
            <p:ph type="dt" sz="half" idx="10"/>
          </p:nvPr>
        </p:nvSpPr>
        <p:spPr/>
        <p:txBody>
          <a:bodyPr/>
          <a:lstStyle/>
          <a:p>
            <a:fld id="{57E4BB7E-63AE-42C9-9ECE-89024C5EBDF0}" type="datetimeFigureOut">
              <a:rPr lang="zh-CN" altLang="en-US" smtClean="0"/>
              <a:t>2023/1/3</a:t>
            </a:fld>
            <a:endParaRPr lang="zh-CN" altLang="en-US"/>
          </a:p>
        </p:txBody>
      </p:sp>
      <p:sp>
        <p:nvSpPr>
          <p:cNvPr id="8" name="页脚占位符 7">
            <a:extLst>
              <a:ext uri="{FF2B5EF4-FFF2-40B4-BE49-F238E27FC236}">
                <a16:creationId xmlns:a16="http://schemas.microsoft.com/office/drawing/2014/main" id="{118E01E3-E017-D680-00F6-F96CD1365911}"/>
              </a:ext>
            </a:extLst>
          </p:cNvPr>
          <p:cNvSpPr>
            <a:spLocks noGrp="1"/>
          </p:cNvSpPr>
          <p:nvPr>
            <p:ph type="ftr" sz="quarter" idx="11"/>
          </p:nvPr>
        </p:nvSpPr>
        <p:spPr/>
        <p:txBody>
          <a:bodyPr/>
          <a:lstStyle/>
          <a:p>
            <a:endParaRPr lang="zh-CN" altLang="en-US"/>
          </a:p>
        </p:txBody>
      </p:sp>
      <p:sp>
        <p:nvSpPr>
          <p:cNvPr id="9" name="灯片编号占位符 8">
            <a:extLst>
              <a:ext uri="{FF2B5EF4-FFF2-40B4-BE49-F238E27FC236}">
                <a16:creationId xmlns:a16="http://schemas.microsoft.com/office/drawing/2014/main" id="{7BD33DF7-1B01-AC44-5B85-569863E5FD88}"/>
              </a:ext>
            </a:extLst>
          </p:cNvPr>
          <p:cNvSpPr>
            <a:spLocks noGrp="1"/>
          </p:cNvSpPr>
          <p:nvPr>
            <p:ph type="sldNum" sz="quarter" idx="12"/>
          </p:nvPr>
        </p:nvSpPr>
        <p:spPr/>
        <p:txBody>
          <a:bodyPr/>
          <a:lstStyle/>
          <a:p>
            <a:fld id="{3B1ABC37-62D8-46D6-BC1B-CB6CFEB82A25}" type="slidenum">
              <a:rPr lang="zh-CN" altLang="en-US" smtClean="0"/>
              <a:t>‹#›</a:t>
            </a:fld>
            <a:endParaRPr lang="zh-CN" altLang="en-US"/>
          </a:p>
        </p:txBody>
      </p:sp>
    </p:spTree>
    <p:extLst>
      <p:ext uri="{BB962C8B-B14F-4D97-AF65-F5344CB8AC3E}">
        <p14:creationId xmlns:p14="http://schemas.microsoft.com/office/powerpoint/2010/main" val="19677351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8626EFEC-B547-09EE-4C43-F944B8047273}"/>
              </a:ext>
            </a:extLst>
          </p:cNvPr>
          <p:cNvSpPr>
            <a:spLocks noGrp="1"/>
          </p:cNvSpPr>
          <p:nvPr>
            <p:ph type="title"/>
          </p:nvPr>
        </p:nvSpPr>
        <p:spPr/>
        <p:txBody>
          <a:bodyPr/>
          <a:lstStyle/>
          <a:p>
            <a:r>
              <a:rPr lang="zh-CN" altLang="en-US"/>
              <a:t>单击此处编辑母版标题样式</a:t>
            </a:r>
          </a:p>
        </p:txBody>
      </p:sp>
      <p:sp>
        <p:nvSpPr>
          <p:cNvPr id="3" name="日期占位符 2">
            <a:extLst>
              <a:ext uri="{FF2B5EF4-FFF2-40B4-BE49-F238E27FC236}">
                <a16:creationId xmlns:a16="http://schemas.microsoft.com/office/drawing/2014/main" id="{C47F73B1-3EEF-C500-14C8-FFC80BB354DB}"/>
              </a:ext>
            </a:extLst>
          </p:cNvPr>
          <p:cNvSpPr>
            <a:spLocks noGrp="1"/>
          </p:cNvSpPr>
          <p:nvPr>
            <p:ph type="dt" sz="half" idx="10"/>
          </p:nvPr>
        </p:nvSpPr>
        <p:spPr/>
        <p:txBody>
          <a:bodyPr/>
          <a:lstStyle/>
          <a:p>
            <a:fld id="{57E4BB7E-63AE-42C9-9ECE-89024C5EBDF0}" type="datetimeFigureOut">
              <a:rPr lang="zh-CN" altLang="en-US" smtClean="0"/>
              <a:t>2023/1/3</a:t>
            </a:fld>
            <a:endParaRPr lang="zh-CN" altLang="en-US"/>
          </a:p>
        </p:txBody>
      </p:sp>
      <p:sp>
        <p:nvSpPr>
          <p:cNvPr id="4" name="页脚占位符 3">
            <a:extLst>
              <a:ext uri="{FF2B5EF4-FFF2-40B4-BE49-F238E27FC236}">
                <a16:creationId xmlns:a16="http://schemas.microsoft.com/office/drawing/2014/main" id="{4372FCE9-8C86-E071-36D8-E0F38BB62159}"/>
              </a:ext>
            </a:extLst>
          </p:cNvPr>
          <p:cNvSpPr>
            <a:spLocks noGrp="1"/>
          </p:cNvSpPr>
          <p:nvPr>
            <p:ph type="ftr" sz="quarter" idx="11"/>
          </p:nvPr>
        </p:nvSpPr>
        <p:spPr/>
        <p:txBody>
          <a:bodyPr/>
          <a:lstStyle/>
          <a:p>
            <a:endParaRPr lang="zh-CN" altLang="en-US"/>
          </a:p>
        </p:txBody>
      </p:sp>
      <p:sp>
        <p:nvSpPr>
          <p:cNvPr id="5" name="灯片编号占位符 4">
            <a:extLst>
              <a:ext uri="{FF2B5EF4-FFF2-40B4-BE49-F238E27FC236}">
                <a16:creationId xmlns:a16="http://schemas.microsoft.com/office/drawing/2014/main" id="{7B5E58F6-5A48-5885-1E8F-49D156F5099D}"/>
              </a:ext>
            </a:extLst>
          </p:cNvPr>
          <p:cNvSpPr>
            <a:spLocks noGrp="1"/>
          </p:cNvSpPr>
          <p:nvPr>
            <p:ph type="sldNum" sz="quarter" idx="12"/>
          </p:nvPr>
        </p:nvSpPr>
        <p:spPr/>
        <p:txBody>
          <a:bodyPr/>
          <a:lstStyle/>
          <a:p>
            <a:fld id="{3B1ABC37-62D8-46D6-BC1B-CB6CFEB82A25}" type="slidenum">
              <a:rPr lang="zh-CN" altLang="en-US" smtClean="0"/>
              <a:t>‹#›</a:t>
            </a:fld>
            <a:endParaRPr lang="zh-CN" altLang="en-US"/>
          </a:p>
        </p:txBody>
      </p:sp>
    </p:spTree>
    <p:extLst>
      <p:ext uri="{BB962C8B-B14F-4D97-AF65-F5344CB8AC3E}">
        <p14:creationId xmlns:p14="http://schemas.microsoft.com/office/powerpoint/2010/main" val="255990972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a:extLst>
              <a:ext uri="{FF2B5EF4-FFF2-40B4-BE49-F238E27FC236}">
                <a16:creationId xmlns:a16="http://schemas.microsoft.com/office/drawing/2014/main" id="{825BBF46-088B-FF90-A8A7-B32A77DACA72}"/>
              </a:ext>
            </a:extLst>
          </p:cNvPr>
          <p:cNvSpPr>
            <a:spLocks noGrp="1"/>
          </p:cNvSpPr>
          <p:nvPr>
            <p:ph type="dt" sz="half" idx="10"/>
          </p:nvPr>
        </p:nvSpPr>
        <p:spPr/>
        <p:txBody>
          <a:bodyPr/>
          <a:lstStyle/>
          <a:p>
            <a:fld id="{57E4BB7E-63AE-42C9-9ECE-89024C5EBDF0}" type="datetimeFigureOut">
              <a:rPr lang="zh-CN" altLang="en-US" smtClean="0"/>
              <a:t>2023/1/3</a:t>
            </a:fld>
            <a:endParaRPr lang="zh-CN" altLang="en-US"/>
          </a:p>
        </p:txBody>
      </p:sp>
      <p:sp>
        <p:nvSpPr>
          <p:cNvPr id="3" name="页脚占位符 2">
            <a:extLst>
              <a:ext uri="{FF2B5EF4-FFF2-40B4-BE49-F238E27FC236}">
                <a16:creationId xmlns:a16="http://schemas.microsoft.com/office/drawing/2014/main" id="{BE4625F1-5459-095D-1794-FAB1592D03D2}"/>
              </a:ext>
            </a:extLst>
          </p:cNvPr>
          <p:cNvSpPr>
            <a:spLocks noGrp="1"/>
          </p:cNvSpPr>
          <p:nvPr>
            <p:ph type="ftr" sz="quarter" idx="11"/>
          </p:nvPr>
        </p:nvSpPr>
        <p:spPr/>
        <p:txBody>
          <a:bodyPr/>
          <a:lstStyle/>
          <a:p>
            <a:endParaRPr lang="zh-CN" altLang="en-US"/>
          </a:p>
        </p:txBody>
      </p:sp>
      <p:sp>
        <p:nvSpPr>
          <p:cNvPr id="4" name="灯片编号占位符 3">
            <a:extLst>
              <a:ext uri="{FF2B5EF4-FFF2-40B4-BE49-F238E27FC236}">
                <a16:creationId xmlns:a16="http://schemas.microsoft.com/office/drawing/2014/main" id="{8851D29A-A4AB-77C9-5F94-E504DB0778A3}"/>
              </a:ext>
            </a:extLst>
          </p:cNvPr>
          <p:cNvSpPr>
            <a:spLocks noGrp="1"/>
          </p:cNvSpPr>
          <p:nvPr>
            <p:ph type="sldNum" sz="quarter" idx="12"/>
          </p:nvPr>
        </p:nvSpPr>
        <p:spPr/>
        <p:txBody>
          <a:bodyPr/>
          <a:lstStyle/>
          <a:p>
            <a:fld id="{3B1ABC37-62D8-46D6-BC1B-CB6CFEB82A25}" type="slidenum">
              <a:rPr lang="zh-CN" altLang="en-US" smtClean="0"/>
              <a:t>‹#›</a:t>
            </a:fld>
            <a:endParaRPr lang="zh-CN" altLang="en-US"/>
          </a:p>
        </p:txBody>
      </p:sp>
    </p:spTree>
    <p:extLst>
      <p:ext uri="{BB962C8B-B14F-4D97-AF65-F5344CB8AC3E}">
        <p14:creationId xmlns:p14="http://schemas.microsoft.com/office/powerpoint/2010/main" val="1878089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A79F247B-2D54-5C3F-97CB-631E3971F7C5}"/>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内容占位符 2">
            <a:extLst>
              <a:ext uri="{FF2B5EF4-FFF2-40B4-BE49-F238E27FC236}">
                <a16:creationId xmlns:a16="http://schemas.microsoft.com/office/drawing/2014/main" id="{49B4EA1F-D837-3B5C-1E2D-7D52C422C00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文本占位符 3">
            <a:extLst>
              <a:ext uri="{FF2B5EF4-FFF2-40B4-BE49-F238E27FC236}">
                <a16:creationId xmlns:a16="http://schemas.microsoft.com/office/drawing/2014/main" id="{BC3F41DA-691A-552A-3D59-BE763FBCB9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7926560A-8506-7DB8-FE3A-86DD3ABE01F9}"/>
              </a:ext>
            </a:extLst>
          </p:cNvPr>
          <p:cNvSpPr>
            <a:spLocks noGrp="1"/>
          </p:cNvSpPr>
          <p:nvPr>
            <p:ph type="dt" sz="half" idx="10"/>
          </p:nvPr>
        </p:nvSpPr>
        <p:spPr/>
        <p:txBody>
          <a:bodyPr/>
          <a:lstStyle/>
          <a:p>
            <a:fld id="{57E4BB7E-63AE-42C9-9ECE-89024C5EBDF0}" type="datetimeFigureOut">
              <a:rPr lang="zh-CN" altLang="en-US" smtClean="0"/>
              <a:t>2023/1/3</a:t>
            </a:fld>
            <a:endParaRPr lang="zh-CN" altLang="en-US"/>
          </a:p>
        </p:txBody>
      </p:sp>
      <p:sp>
        <p:nvSpPr>
          <p:cNvPr id="6" name="页脚占位符 5">
            <a:extLst>
              <a:ext uri="{FF2B5EF4-FFF2-40B4-BE49-F238E27FC236}">
                <a16:creationId xmlns:a16="http://schemas.microsoft.com/office/drawing/2014/main" id="{77E136D1-E8EB-4E6F-0B61-939B613BC3E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6A3030A-0093-87E1-98F2-736456D4CFEC}"/>
              </a:ext>
            </a:extLst>
          </p:cNvPr>
          <p:cNvSpPr>
            <a:spLocks noGrp="1"/>
          </p:cNvSpPr>
          <p:nvPr>
            <p:ph type="sldNum" sz="quarter" idx="12"/>
          </p:nvPr>
        </p:nvSpPr>
        <p:spPr/>
        <p:txBody>
          <a:bodyPr/>
          <a:lstStyle/>
          <a:p>
            <a:fld id="{3B1ABC37-62D8-46D6-BC1B-CB6CFEB82A25}" type="slidenum">
              <a:rPr lang="zh-CN" altLang="en-US" smtClean="0"/>
              <a:t>‹#›</a:t>
            </a:fld>
            <a:endParaRPr lang="zh-CN" altLang="en-US"/>
          </a:p>
        </p:txBody>
      </p:sp>
    </p:spTree>
    <p:extLst>
      <p:ext uri="{BB962C8B-B14F-4D97-AF65-F5344CB8AC3E}">
        <p14:creationId xmlns:p14="http://schemas.microsoft.com/office/powerpoint/2010/main" val="24934643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5D92A713-77B5-D37E-A4D8-9DEB4ABED663}"/>
              </a:ext>
            </a:extLst>
          </p:cNvPr>
          <p:cNvSpPr>
            <a:spLocks noGrp="1"/>
          </p:cNvSpPr>
          <p:nvPr>
            <p:ph type="title"/>
          </p:nvPr>
        </p:nvSpPr>
        <p:spPr>
          <a:xfrm>
            <a:off x="839788" y="457200"/>
            <a:ext cx="3932237" cy="1600200"/>
          </a:xfrm>
        </p:spPr>
        <p:txBody>
          <a:bodyPr anchor="b"/>
          <a:lstStyle>
            <a:lvl1pPr>
              <a:defRPr sz="3200"/>
            </a:lvl1pPr>
          </a:lstStyle>
          <a:p>
            <a:r>
              <a:rPr lang="zh-CN" altLang="en-US"/>
              <a:t>单击此处编辑母版标题样式</a:t>
            </a:r>
          </a:p>
        </p:txBody>
      </p:sp>
      <p:sp>
        <p:nvSpPr>
          <p:cNvPr id="3" name="图片占位符 2">
            <a:extLst>
              <a:ext uri="{FF2B5EF4-FFF2-40B4-BE49-F238E27FC236}">
                <a16:creationId xmlns:a16="http://schemas.microsoft.com/office/drawing/2014/main" id="{DBF452A1-8629-2A69-B117-760C0D75CFB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a:extLst>
              <a:ext uri="{FF2B5EF4-FFF2-40B4-BE49-F238E27FC236}">
                <a16:creationId xmlns:a16="http://schemas.microsoft.com/office/drawing/2014/main" id="{B8CAC6D9-EF16-799D-3A42-D0970DE8CD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a:t>单击此处编辑母版文本样式</a:t>
            </a:r>
          </a:p>
        </p:txBody>
      </p:sp>
      <p:sp>
        <p:nvSpPr>
          <p:cNvPr id="5" name="日期占位符 4">
            <a:extLst>
              <a:ext uri="{FF2B5EF4-FFF2-40B4-BE49-F238E27FC236}">
                <a16:creationId xmlns:a16="http://schemas.microsoft.com/office/drawing/2014/main" id="{14C2E0BA-077A-976E-A366-C582CB06A1BD}"/>
              </a:ext>
            </a:extLst>
          </p:cNvPr>
          <p:cNvSpPr>
            <a:spLocks noGrp="1"/>
          </p:cNvSpPr>
          <p:nvPr>
            <p:ph type="dt" sz="half" idx="10"/>
          </p:nvPr>
        </p:nvSpPr>
        <p:spPr/>
        <p:txBody>
          <a:bodyPr/>
          <a:lstStyle/>
          <a:p>
            <a:fld id="{57E4BB7E-63AE-42C9-9ECE-89024C5EBDF0}" type="datetimeFigureOut">
              <a:rPr lang="zh-CN" altLang="en-US" smtClean="0"/>
              <a:t>2023/1/3</a:t>
            </a:fld>
            <a:endParaRPr lang="zh-CN" altLang="en-US"/>
          </a:p>
        </p:txBody>
      </p:sp>
      <p:sp>
        <p:nvSpPr>
          <p:cNvPr id="6" name="页脚占位符 5">
            <a:extLst>
              <a:ext uri="{FF2B5EF4-FFF2-40B4-BE49-F238E27FC236}">
                <a16:creationId xmlns:a16="http://schemas.microsoft.com/office/drawing/2014/main" id="{C40CB80D-5FAE-B15F-7AC5-27641CBD2D98}"/>
              </a:ext>
            </a:extLst>
          </p:cNvPr>
          <p:cNvSpPr>
            <a:spLocks noGrp="1"/>
          </p:cNvSpPr>
          <p:nvPr>
            <p:ph type="ftr" sz="quarter" idx="11"/>
          </p:nvPr>
        </p:nvSpPr>
        <p:spPr/>
        <p:txBody>
          <a:bodyPr/>
          <a:lstStyle/>
          <a:p>
            <a:endParaRPr lang="zh-CN" altLang="en-US"/>
          </a:p>
        </p:txBody>
      </p:sp>
      <p:sp>
        <p:nvSpPr>
          <p:cNvPr id="7" name="灯片编号占位符 6">
            <a:extLst>
              <a:ext uri="{FF2B5EF4-FFF2-40B4-BE49-F238E27FC236}">
                <a16:creationId xmlns:a16="http://schemas.microsoft.com/office/drawing/2014/main" id="{1B19ED9F-A3BC-9083-CC6A-F657AAB11F83}"/>
              </a:ext>
            </a:extLst>
          </p:cNvPr>
          <p:cNvSpPr>
            <a:spLocks noGrp="1"/>
          </p:cNvSpPr>
          <p:nvPr>
            <p:ph type="sldNum" sz="quarter" idx="12"/>
          </p:nvPr>
        </p:nvSpPr>
        <p:spPr/>
        <p:txBody>
          <a:bodyPr/>
          <a:lstStyle/>
          <a:p>
            <a:fld id="{3B1ABC37-62D8-46D6-BC1B-CB6CFEB82A25}" type="slidenum">
              <a:rPr lang="zh-CN" altLang="en-US" smtClean="0"/>
              <a:t>‹#›</a:t>
            </a:fld>
            <a:endParaRPr lang="zh-CN" altLang="en-US"/>
          </a:p>
        </p:txBody>
      </p:sp>
    </p:spTree>
    <p:extLst>
      <p:ext uri="{BB962C8B-B14F-4D97-AF65-F5344CB8AC3E}">
        <p14:creationId xmlns:p14="http://schemas.microsoft.com/office/powerpoint/2010/main" val="18274522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a:extLst>
              <a:ext uri="{FF2B5EF4-FFF2-40B4-BE49-F238E27FC236}">
                <a16:creationId xmlns:a16="http://schemas.microsoft.com/office/drawing/2014/main" id="{5FCFC3F0-CCF9-EC36-CFFC-4B321567A6C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a:t>单击此处编辑母版标题样式</a:t>
            </a:r>
          </a:p>
        </p:txBody>
      </p:sp>
      <p:sp>
        <p:nvSpPr>
          <p:cNvPr id="3" name="文本占位符 2">
            <a:extLst>
              <a:ext uri="{FF2B5EF4-FFF2-40B4-BE49-F238E27FC236}">
                <a16:creationId xmlns:a16="http://schemas.microsoft.com/office/drawing/2014/main" id="{ED0F0B90-76F7-4025-6FAC-A10468C664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a:t>单击此处编辑母版文本样式</a:t>
            </a:r>
          </a:p>
          <a:p>
            <a:pPr lvl="1"/>
            <a:r>
              <a:rPr lang="zh-CN" altLang="en-US"/>
              <a:t>二级</a:t>
            </a:r>
          </a:p>
          <a:p>
            <a:pPr lvl="2"/>
            <a:r>
              <a:rPr lang="zh-CN" altLang="en-US"/>
              <a:t>三级</a:t>
            </a:r>
          </a:p>
          <a:p>
            <a:pPr lvl="3"/>
            <a:r>
              <a:rPr lang="zh-CN" altLang="en-US"/>
              <a:t>四级</a:t>
            </a:r>
          </a:p>
          <a:p>
            <a:pPr lvl="4"/>
            <a:r>
              <a:rPr lang="zh-CN" altLang="en-US"/>
              <a:t>五级</a:t>
            </a:r>
          </a:p>
        </p:txBody>
      </p:sp>
      <p:sp>
        <p:nvSpPr>
          <p:cNvPr id="4" name="日期占位符 3">
            <a:extLst>
              <a:ext uri="{FF2B5EF4-FFF2-40B4-BE49-F238E27FC236}">
                <a16:creationId xmlns:a16="http://schemas.microsoft.com/office/drawing/2014/main" id="{A8AAC8B9-FCB4-8C61-AAF1-74A8DCB7528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E4BB7E-63AE-42C9-9ECE-89024C5EBDF0}" type="datetimeFigureOut">
              <a:rPr lang="zh-CN" altLang="en-US" smtClean="0"/>
              <a:t>2023/1/3</a:t>
            </a:fld>
            <a:endParaRPr lang="zh-CN" altLang="en-US"/>
          </a:p>
        </p:txBody>
      </p:sp>
      <p:sp>
        <p:nvSpPr>
          <p:cNvPr id="5" name="页脚占位符 4">
            <a:extLst>
              <a:ext uri="{FF2B5EF4-FFF2-40B4-BE49-F238E27FC236}">
                <a16:creationId xmlns:a16="http://schemas.microsoft.com/office/drawing/2014/main" id="{C21B02A3-556F-70F6-68CB-01E5A2734E3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a:extLst>
              <a:ext uri="{FF2B5EF4-FFF2-40B4-BE49-F238E27FC236}">
                <a16:creationId xmlns:a16="http://schemas.microsoft.com/office/drawing/2014/main" id="{0623B47F-BF6D-1280-2DAA-9168ED4D42CB}"/>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B1ABC37-62D8-46D6-BC1B-CB6CFEB82A25}" type="slidenum">
              <a:rPr lang="zh-CN" altLang="en-US" smtClean="0"/>
              <a:t>‹#›</a:t>
            </a:fld>
            <a:endParaRPr lang="zh-CN" altLang="en-US"/>
          </a:p>
        </p:txBody>
      </p:sp>
    </p:spTree>
    <p:extLst>
      <p:ext uri="{BB962C8B-B14F-4D97-AF65-F5344CB8AC3E}">
        <p14:creationId xmlns:p14="http://schemas.microsoft.com/office/powerpoint/2010/main" val="35325042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F415AB41-C4E6-4FFB-1721-C55C70F9B37B}"/>
              </a:ext>
            </a:extLst>
          </p:cNvPr>
          <p:cNvSpPr>
            <a:spLocks noGrp="1"/>
          </p:cNvSpPr>
          <p:nvPr>
            <p:ph type="ctrTitle"/>
          </p:nvPr>
        </p:nvSpPr>
        <p:spPr>
          <a:xfrm>
            <a:off x="1524000" y="1122363"/>
            <a:ext cx="9547412" cy="2387600"/>
          </a:xfrm>
        </p:spPr>
        <p:txBody>
          <a:bodyPr/>
          <a:lstStyle/>
          <a:p>
            <a:r>
              <a:rPr lang="en-US" altLang="zh-CN" dirty="0"/>
              <a:t>Particle track and loss in BSR</a:t>
            </a:r>
            <a:endParaRPr lang="zh-CN" altLang="en-US" dirty="0"/>
          </a:p>
        </p:txBody>
      </p:sp>
      <p:sp>
        <p:nvSpPr>
          <p:cNvPr id="3" name="副标题 2">
            <a:extLst>
              <a:ext uri="{FF2B5EF4-FFF2-40B4-BE49-F238E27FC236}">
                <a16:creationId xmlns:a16="http://schemas.microsoft.com/office/drawing/2014/main" id="{2965DCBA-813A-7CE7-11C5-42A78F9FD700}"/>
              </a:ext>
            </a:extLst>
          </p:cNvPr>
          <p:cNvSpPr>
            <a:spLocks noGrp="1"/>
          </p:cNvSpPr>
          <p:nvPr>
            <p:ph type="subTitle" idx="1"/>
          </p:nvPr>
        </p:nvSpPr>
        <p:spPr/>
        <p:txBody>
          <a:bodyPr/>
          <a:lstStyle/>
          <a:p>
            <a:r>
              <a:rPr lang="zh-CN" altLang="en-US" dirty="0"/>
              <a:t>加速器中心物理组</a:t>
            </a:r>
            <a:endParaRPr lang="en-US" altLang="zh-CN" dirty="0"/>
          </a:p>
          <a:p>
            <a:r>
              <a:rPr lang="zh-CN" altLang="en-US" dirty="0"/>
              <a:t>付泓瑾</a:t>
            </a:r>
            <a:endParaRPr lang="en-US" altLang="zh-CN" dirty="0"/>
          </a:p>
        </p:txBody>
      </p:sp>
    </p:spTree>
    <p:extLst>
      <p:ext uri="{BB962C8B-B14F-4D97-AF65-F5344CB8AC3E}">
        <p14:creationId xmlns:p14="http://schemas.microsoft.com/office/powerpoint/2010/main" val="138329354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62D7CF4D-C7E7-5BF1-57CE-F0B498A136C2}"/>
              </a:ext>
            </a:extLst>
          </p:cNvPr>
          <p:cNvSpPr>
            <a:spLocks noGrp="1"/>
          </p:cNvSpPr>
          <p:nvPr>
            <p:ph idx="1"/>
          </p:nvPr>
        </p:nvSpPr>
        <p:spPr>
          <a:xfrm>
            <a:off x="838200" y="412376"/>
            <a:ext cx="10515600" cy="5764587"/>
          </a:xfrm>
        </p:spPr>
        <p:txBody>
          <a:bodyPr/>
          <a:lstStyle/>
          <a:p>
            <a:r>
              <a:rPr lang="zh-CN" altLang="en-US" dirty="0"/>
              <a:t>镜像正则动量</a:t>
            </a:r>
            <a:endParaRPr lang="en-US" altLang="zh-CN" dirty="0"/>
          </a:p>
          <a:p>
            <a:r>
              <a:rPr lang="en-US" altLang="zh-CN" dirty="0"/>
              <a:t>    </a:t>
            </a:r>
            <a:r>
              <a:rPr lang="zh-CN" altLang="en-US" dirty="0"/>
              <a:t>取</a:t>
            </a:r>
            <a:r>
              <a:rPr lang="en-US" altLang="zh-CN" dirty="0" err="1"/>
              <a:t>pz</a:t>
            </a:r>
            <a:r>
              <a:rPr lang="zh-CN" altLang="en-US" dirty="0"/>
              <a:t>为之前取值的相反数，得到结果如下：</a:t>
            </a:r>
            <a:endParaRPr lang="en-US" altLang="zh-CN" dirty="0"/>
          </a:p>
          <a:p>
            <a:r>
              <a:rPr lang="en-US" altLang="zh-CN" dirty="0"/>
              <a:t>    </a:t>
            </a:r>
            <a:r>
              <a:rPr lang="zh-CN" altLang="en-US" dirty="0"/>
              <a:t>与前面结果一样，</a:t>
            </a:r>
            <a:r>
              <a:rPr lang="en-US" altLang="zh-CN" dirty="0"/>
              <a:t>R3Q08</a:t>
            </a:r>
            <a:r>
              <a:rPr lang="zh-CN" altLang="en-US" dirty="0"/>
              <a:t>仍是计数最多的元件</a:t>
            </a:r>
          </a:p>
        </p:txBody>
      </p:sp>
      <p:graphicFrame>
        <p:nvGraphicFramePr>
          <p:cNvPr id="4" name="表格 4">
            <a:extLst>
              <a:ext uri="{FF2B5EF4-FFF2-40B4-BE49-F238E27FC236}">
                <a16:creationId xmlns:a16="http://schemas.microsoft.com/office/drawing/2014/main" id="{E01C5F05-7D27-920F-E494-D928E19D03D4}"/>
              </a:ext>
            </a:extLst>
          </p:cNvPr>
          <p:cNvGraphicFramePr>
            <a:graphicFrameLocks noGrp="1"/>
          </p:cNvGraphicFramePr>
          <p:nvPr>
            <p:extLst>
              <p:ext uri="{D42A27DB-BD31-4B8C-83A1-F6EECF244321}">
                <p14:modId xmlns:p14="http://schemas.microsoft.com/office/powerpoint/2010/main" val="3245633047"/>
              </p:ext>
            </p:extLst>
          </p:nvPr>
        </p:nvGraphicFramePr>
        <p:xfrm>
          <a:off x="1565836" y="2438400"/>
          <a:ext cx="8127999" cy="856269"/>
        </p:xfrm>
        <a:graphic>
          <a:graphicData uri="http://schemas.openxmlformats.org/drawingml/2006/table">
            <a:tbl>
              <a:tblPr firstRow="1" bandRow="1">
                <a:tableStyleId>{5C22544A-7EE6-4342-B048-85BDC9FD1C3A}</a:tableStyleId>
              </a:tblPr>
              <a:tblGrid>
                <a:gridCol w="903111">
                  <a:extLst>
                    <a:ext uri="{9D8B030D-6E8A-4147-A177-3AD203B41FA5}">
                      <a16:colId xmlns:a16="http://schemas.microsoft.com/office/drawing/2014/main" val="1833062395"/>
                    </a:ext>
                  </a:extLst>
                </a:gridCol>
                <a:gridCol w="903111">
                  <a:extLst>
                    <a:ext uri="{9D8B030D-6E8A-4147-A177-3AD203B41FA5}">
                      <a16:colId xmlns:a16="http://schemas.microsoft.com/office/drawing/2014/main" val="1315235852"/>
                    </a:ext>
                  </a:extLst>
                </a:gridCol>
                <a:gridCol w="903111">
                  <a:extLst>
                    <a:ext uri="{9D8B030D-6E8A-4147-A177-3AD203B41FA5}">
                      <a16:colId xmlns:a16="http://schemas.microsoft.com/office/drawing/2014/main" val="1932232912"/>
                    </a:ext>
                  </a:extLst>
                </a:gridCol>
                <a:gridCol w="903111">
                  <a:extLst>
                    <a:ext uri="{9D8B030D-6E8A-4147-A177-3AD203B41FA5}">
                      <a16:colId xmlns:a16="http://schemas.microsoft.com/office/drawing/2014/main" val="947587286"/>
                    </a:ext>
                  </a:extLst>
                </a:gridCol>
                <a:gridCol w="903111">
                  <a:extLst>
                    <a:ext uri="{9D8B030D-6E8A-4147-A177-3AD203B41FA5}">
                      <a16:colId xmlns:a16="http://schemas.microsoft.com/office/drawing/2014/main" val="3835536604"/>
                    </a:ext>
                  </a:extLst>
                </a:gridCol>
                <a:gridCol w="903111">
                  <a:extLst>
                    <a:ext uri="{9D8B030D-6E8A-4147-A177-3AD203B41FA5}">
                      <a16:colId xmlns:a16="http://schemas.microsoft.com/office/drawing/2014/main" val="3547049291"/>
                    </a:ext>
                  </a:extLst>
                </a:gridCol>
                <a:gridCol w="903111">
                  <a:extLst>
                    <a:ext uri="{9D8B030D-6E8A-4147-A177-3AD203B41FA5}">
                      <a16:colId xmlns:a16="http://schemas.microsoft.com/office/drawing/2014/main" val="3559708497"/>
                    </a:ext>
                  </a:extLst>
                </a:gridCol>
                <a:gridCol w="903111">
                  <a:extLst>
                    <a:ext uri="{9D8B030D-6E8A-4147-A177-3AD203B41FA5}">
                      <a16:colId xmlns:a16="http://schemas.microsoft.com/office/drawing/2014/main" val="906044059"/>
                    </a:ext>
                  </a:extLst>
                </a:gridCol>
                <a:gridCol w="903111">
                  <a:extLst>
                    <a:ext uri="{9D8B030D-6E8A-4147-A177-3AD203B41FA5}">
                      <a16:colId xmlns:a16="http://schemas.microsoft.com/office/drawing/2014/main" val="1853670094"/>
                    </a:ext>
                  </a:extLst>
                </a:gridCol>
              </a:tblGrid>
              <a:tr h="485429">
                <a:tc>
                  <a:txBody>
                    <a:bodyPr/>
                    <a:lstStyle/>
                    <a:p>
                      <a:pPr algn="l" fontAlgn="ctr"/>
                      <a:r>
                        <a:rPr lang="zh-CN" altLang="en-US" sz="1100" b="0" i="0" u="none" strike="noStrike" dirty="0">
                          <a:solidFill>
                            <a:srgbClr val="000000"/>
                          </a:solidFill>
                          <a:effectLst/>
                          <a:latin typeface="等线" panose="02010600030101010101" pitchFamily="2" charset="-122"/>
                          <a:ea typeface="等线" panose="02010600030101010101" pitchFamily="2" charset="-122"/>
                        </a:rPr>
                        <a:t>相对动量偏差</a:t>
                      </a:r>
                    </a:p>
                  </a:txBody>
                  <a:tcPr marL="7620" marR="7620" marT="7620" marB="0" anchor="ct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-0.005</a:t>
                      </a:r>
                    </a:p>
                  </a:txBody>
                  <a:tcPr marL="7620" marR="7620" marT="7620" marB="0" anchor="ct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-0.006</a:t>
                      </a:r>
                    </a:p>
                  </a:txBody>
                  <a:tcPr marL="7620" marR="7620" marT="7620" marB="0" anchor="ct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-0.007</a:t>
                      </a:r>
                    </a:p>
                  </a:txBody>
                  <a:tcPr marL="7620" marR="7620" marT="7620" marB="0" anchor="ct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-0.008</a:t>
                      </a:r>
                    </a:p>
                  </a:txBody>
                  <a:tcPr marL="7620" marR="7620" marT="7620" marB="0" anchor="ct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-0.009</a:t>
                      </a:r>
                    </a:p>
                  </a:txBody>
                  <a:tcPr marL="7620" marR="7620" marT="7620" marB="0" anchor="ct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-0.01</a:t>
                      </a:r>
                    </a:p>
                  </a:txBody>
                  <a:tcPr marL="7620" marR="7620" marT="7620" marB="0" anchor="ct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-0.011</a:t>
                      </a:r>
                    </a:p>
                  </a:txBody>
                  <a:tcPr marL="7620" marR="7620" marT="7620" marB="0" anchor="ct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-0.012</a:t>
                      </a:r>
                    </a:p>
                  </a:txBody>
                  <a:tcPr marL="7620" marR="7620" marT="7620" marB="0" anchor="ctr"/>
                </a:tc>
                <a:extLst>
                  <a:ext uri="{0D108BD9-81ED-4DB2-BD59-A6C34878D82A}">
                    <a16:rowId xmlns:a16="http://schemas.microsoft.com/office/drawing/2014/main" val="379188035"/>
                  </a:ext>
                </a:extLst>
              </a:tr>
              <a:tr h="370840">
                <a:tc>
                  <a:txBody>
                    <a:bodyPr/>
                    <a:lstStyle/>
                    <a:p>
                      <a:pPr algn="l" fontAlgn="ctr"/>
                      <a:r>
                        <a:rPr lang="en-US" sz="1100" b="0" i="0" u="none" strike="noStrike">
                          <a:solidFill>
                            <a:srgbClr val="000000"/>
                          </a:solidFill>
                          <a:effectLst/>
                          <a:latin typeface="等线" panose="02010600030101010101" pitchFamily="2" charset="-122"/>
                          <a:ea typeface="等线" panose="02010600030101010101" pitchFamily="2" charset="-122"/>
                        </a:rPr>
                        <a:t>R3OQ08</a:t>
                      </a:r>
                      <a:r>
                        <a:rPr lang="zh-CN" altLang="en-US" sz="1100" b="0" i="0" u="none" strike="noStrike">
                          <a:solidFill>
                            <a:srgbClr val="000000"/>
                          </a:solidFill>
                          <a:effectLst/>
                          <a:latin typeface="等线" panose="02010600030101010101" pitchFamily="2" charset="-122"/>
                          <a:ea typeface="等线" panose="02010600030101010101" pitchFamily="2" charset="-122"/>
                        </a:rPr>
                        <a:t>计数</a:t>
                      </a:r>
                    </a:p>
                  </a:txBody>
                  <a:tcPr marL="7620" marR="7620" marT="7620" marB="0" anchor="ctr"/>
                </a:tc>
                <a:tc>
                  <a:txBody>
                    <a:bodyPr/>
                    <a:lstStyle/>
                    <a:p>
                      <a:pPr algn="r"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10</a:t>
                      </a:r>
                    </a:p>
                  </a:txBody>
                  <a:tcPr marL="7620" marR="7620" marT="7620" marB="0" anchor="ct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7620" marR="7620" marT="7620" marB="0" anchor="ct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7620" marR="7620" marT="7620" marB="0" anchor="ct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34</a:t>
                      </a:r>
                    </a:p>
                  </a:txBody>
                  <a:tcPr marL="7620" marR="7620" marT="7620" marB="0" anchor="ct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36</a:t>
                      </a:r>
                    </a:p>
                  </a:txBody>
                  <a:tcPr marL="7620" marR="7620" marT="7620" marB="0" anchor="ct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75</a:t>
                      </a:r>
                    </a:p>
                  </a:txBody>
                  <a:tcPr marL="7620" marR="7620" marT="7620" marB="0" anchor="ct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79</a:t>
                      </a:r>
                    </a:p>
                  </a:txBody>
                  <a:tcPr marL="7620" marR="7620" marT="7620" marB="0" anchor="ctr"/>
                </a:tc>
                <a:tc>
                  <a:txBody>
                    <a:bodyPr/>
                    <a:lstStyle/>
                    <a:p>
                      <a:pPr algn="r"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79</a:t>
                      </a:r>
                    </a:p>
                  </a:txBody>
                  <a:tcPr marL="7620" marR="7620" marT="7620" marB="0" anchor="ctr"/>
                </a:tc>
                <a:extLst>
                  <a:ext uri="{0D108BD9-81ED-4DB2-BD59-A6C34878D82A}">
                    <a16:rowId xmlns:a16="http://schemas.microsoft.com/office/drawing/2014/main" val="2110991912"/>
                  </a:ext>
                </a:extLst>
              </a:tr>
            </a:tbl>
          </a:graphicData>
        </a:graphic>
      </p:graphicFrame>
    </p:spTree>
    <p:extLst>
      <p:ext uri="{BB962C8B-B14F-4D97-AF65-F5344CB8AC3E}">
        <p14:creationId xmlns:p14="http://schemas.microsoft.com/office/powerpoint/2010/main" val="2067104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9699E63F-1705-B754-3B63-8C6E0672F9FF}"/>
              </a:ext>
            </a:extLst>
          </p:cNvPr>
          <p:cNvSpPr>
            <a:spLocks noGrp="1"/>
          </p:cNvSpPr>
          <p:nvPr>
            <p:ph idx="1"/>
          </p:nvPr>
        </p:nvSpPr>
        <p:spPr>
          <a:xfrm>
            <a:off x="838200" y="968188"/>
            <a:ext cx="10515600" cy="5522259"/>
          </a:xfrm>
        </p:spPr>
        <p:txBody>
          <a:bodyPr/>
          <a:lstStyle/>
          <a:p>
            <a:r>
              <a:rPr lang="zh-CN" altLang="en-US" dirty="0"/>
              <a:t>实际上，不同元件处的电子在六维相空间的分布不同，发生穆勒散射后电子进入相同相空间坐标邻域的概率是不同的。因此需要对不同跟踪起点在同一元件末端丢失粒子的事例赋予不同权重才能更好地反应</a:t>
            </a:r>
            <a:r>
              <a:rPr lang="en-US" altLang="zh-CN" dirty="0" err="1"/>
              <a:t>Touschek</a:t>
            </a:r>
            <a:r>
              <a:rPr lang="zh-CN" altLang="en-US" dirty="0"/>
              <a:t>效应。同时，就算是同一跟踪起点，散射后进入不同相空间坐标邻域的概率也是有所不同，附加权重才能更好地反应</a:t>
            </a:r>
            <a:r>
              <a:rPr lang="en-US" altLang="zh-CN" dirty="0" err="1"/>
              <a:t>Touschek</a:t>
            </a:r>
            <a:r>
              <a:rPr lang="zh-CN" altLang="en-US" dirty="0"/>
              <a:t>效应。</a:t>
            </a:r>
            <a:endParaRPr lang="en-US" altLang="zh-CN" dirty="0"/>
          </a:p>
          <a:p>
            <a:r>
              <a:rPr lang="zh-CN" altLang="en-US" dirty="0"/>
              <a:t>前面考虑的初始状态比较简单，只是与参考粒子的动量大小有差异。</a:t>
            </a:r>
            <a:endParaRPr lang="en-US" altLang="zh-CN" dirty="0"/>
          </a:p>
        </p:txBody>
      </p:sp>
    </p:spTree>
    <p:extLst>
      <p:ext uri="{BB962C8B-B14F-4D97-AF65-F5344CB8AC3E}">
        <p14:creationId xmlns:p14="http://schemas.microsoft.com/office/powerpoint/2010/main" val="23685270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AB8A827-CCC0-1152-D4B0-FD951FAF9EF7}"/>
              </a:ext>
            </a:extLst>
          </p:cNvPr>
          <p:cNvSpPr>
            <a:spLocks noGrp="1"/>
          </p:cNvSpPr>
          <p:nvPr>
            <p:ph type="title"/>
          </p:nvPr>
        </p:nvSpPr>
        <p:spPr/>
        <p:txBody>
          <a:bodyPr/>
          <a:lstStyle/>
          <a:p>
            <a:r>
              <a:rPr lang="en-US" altLang="zh-CN" dirty="0"/>
              <a:t>1.</a:t>
            </a:r>
            <a:r>
              <a:rPr lang="zh-CN" altLang="en-US" dirty="0"/>
              <a:t>动量孔径与</a:t>
            </a:r>
            <a:r>
              <a:rPr lang="en-US" altLang="zh-CN" dirty="0" err="1"/>
              <a:t>Touschek</a:t>
            </a:r>
            <a:r>
              <a:rPr lang="zh-CN" altLang="en-US" dirty="0"/>
              <a:t>寿命更新</a:t>
            </a:r>
          </a:p>
        </p:txBody>
      </p:sp>
      <p:sp>
        <p:nvSpPr>
          <p:cNvPr id="3" name="内容占位符 2">
            <a:extLst>
              <a:ext uri="{FF2B5EF4-FFF2-40B4-BE49-F238E27FC236}">
                <a16:creationId xmlns:a16="http://schemas.microsoft.com/office/drawing/2014/main" id="{D9356209-7ECA-7002-6D47-473BAA415B7C}"/>
              </a:ext>
            </a:extLst>
          </p:cNvPr>
          <p:cNvSpPr>
            <a:spLocks noGrp="1"/>
          </p:cNvSpPr>
          <p:nvPr>
            <p:ph idx="1"/>
          </p:nvPr>
        </p:nvSpPr>
        <p:spPr>
          <a:xfrm>
            <a:off x="380999" y="1469464"/>
            <a:ext cx="11604812" cy="4933763"/>
          </a:xfrm>
        </p:spPr>
        <p:txBody>
          <a:bodyPr>
            <a:normAutofit/>
          </a:bodyPr>
          <a:lstStyle/>
          <a:p>
            <a:r>
              <a:rPr lang="en-US" altLang="zh-CN" dirty="0"/>
              <a:t>12</a:t>
            </a:r>
            <a:r>
              <a:rPr lang="zh-CN" altLang="en-US" dirty="0"/>
              <a:t>月底</a:t>
            </a:r>
            <a:r>
              <a:rPr lang="en-US" altLang="zh-CN" dirty="0"/>
              <a:t>David Sagan</a:t>
            </a:r>
            <a:r>
              <a:rPr lang="zh-CN" altLang="en-US" dirty="0"/>
              <a:t>对</a:t>
            </a:r>
            <a:r>
              <a:rPr lang="en-US" altLang="zh-CN" dirty="0" err="1"/>
              <a:t>Bmad</a:t>
            </a:r>
            <a:r>
              <a:rPr lang="zh-CN" altLang="en-US" dirty="0"/>
              <a:t>进行了更新。比较</a:t>
            </a:r>
            <a:r>
              <a:rPr lang="en-US" altLang="zh-CN" dirty="0" err="1"/>
              <a:t>aperture_by_track</a:t>
            </a:r>
            <a:r>
              <a:rPr lang="zh-CN" altLang="en-US" dirty="0"/>
              <a:t>目录下的文件发现：</a:t>
            </a:r>
            <a:r>
              <a:rPr lang="en-US" altLang="zh-CN" dirty="0"/>
              <a:t>aperture_by_tracking_mod.f90</a:t>
            </a:r>
            <a:r>
              <a:rPr lang="zh-CN" altLang="en-US" dirty="0"/>
              <a:t>只有个别修改。还没有比较完这些文件调用的所有函数和子例程。</a:t>
            </a:r>
            <a:endParaRPr lang="en-US" altLang="zh-CN" dirty="0"/>
          </a:p>
          <a:p>
            <a:pPr marL="0" indent="0">
              <a:buNone/>
            </a:pPr>
            <a:r>
              <a:rPr kumimoji="0" lang="en-US" altLang="zh-CN" sz="2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  aperture_by_tracking_mod.f90</a:t>
            </a:r>
            <a:r>
              <a:rPr lang="zh-CN" altLang="en-US" dirty="0">
                <a:solidFill>
                  <a:prstClr val="black"/>
                </a:solidFill>
                <a:latin typeface="等线" panose="020F0502020204030204"/>
                <a:ea typeface="等线" panose="02010600030101010101" pitchFamily="2" charset="-122"/>
              </a:rPr>
              <a:t>更新之处</a:t>
            </a:r>
            <a:r>
              <a:rPr kumimoji="0" lang="zh-CN" altLang="en-US" sz="2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rPr>
              <a:t>：</a:t>
            </a:r>
            <a:endParaRPr kumimoji="0" lang="en-US" altLang="zh-CN" sz="2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a:p>
            <a:pPr marL="0" indent="0">
              <a:buNone/>
            </a:pPr>
            <a:r>
              <a:rPr lang="en-US" altLang="zh-CN" dirty="0">
                <a:solidFill>
                  <a:prstClr val="black"/>
                </a:solidFill>
                <a:latin typeface="等线" panose="020F0502020204030204"/>
                <a:ea typeface="等线" panose="02010600030101010101" pitchFamily="2" charset="-122"/>
              </a:rPr>
              <a:t>  1.</a:t>
            </a:r>
            <a:r>
              <a:rPr lang="zh-CN" altLang="en-US" dirty="0">
                <a:solidFill>
                  <a:prstClr val="black"/>
                </a:solidFill>
                <a:latin typeface="等线" panose="020F0502020204030204"/>
                <a:ea typeface="等线" panose="02010600030101010101" pitchFamily="2" charset="-122"/>
              </a:rPr>
              <a:t>删除了</a:t>
            </a:r>
            <a:r>
              <a:rPr lang="en-US" altLang="zh-CN" dirty="0">
                <a:solidFill>
                  <a:prstClr val="black"/>
                </a:solidFill>
                <a:latin typeface="等线" panose="020F0502020204030204"/>
                <a:ea typeface="等线" panose="02010600030101010101" pitchFamily="2" charset="-122"/>
              </a:rPr>
              <a:t>use </a:t>
            </a:r>
            <a:r>
              <a:rPr lang="en-US" altLang="zh-CN" dirty="0" err="1">
                <a:solidFill>
                  <a:prstClr val="black"/>
                </a:solidFill>
                <a:latin typeface="等线" panose="020F0502020204030204"/>
                <a:ea typeface="等线" panose="02010600030101010101" pitchFamily="2" charset="-122"/>
              </a:rPr>
              <a:t>z_tune_mod</a:t>
            </a:r>
            <a:r>
              <a:rPr lang="zh-CN" altLang="en-US" dirty="0">
                <a:solidFill>
                  <a:prstClr val="black"/>
                </a:solidFill>
                <a:latin typeface="等线" panose="020F0502020204030204"/>
                <a:ea typeface="等线" panose="02010600030101010101" pitchFamily="2" charset="-122"/>
              </a:rPr>
              <a:t>声明语句</a:t>
            </a:r>
            <a:r>
              <a:rPr lang="en-US" altLang="zh-CN" dirty="0">
                <a:solidFill>
                  <a:prstClr val="black"/>
                </a:solidFill>
                <a:latin typeface="等线" panose="020F0502020204030204"/>
                <a:ea typeface="等线" panose="02010600030101010101" pitchFamily="2" charset="-122"/>
              </a:rPr>
              <a:t>      2.</a:t>
            </a:r>
            <a:r>
              <a:rPr lang="zh-CN" altLang="en-US" dirty="0">
                <a:solidFill>
                  <a:prstClr val="black"/>
                </a:solidFill>
                <a:latin typeface="等线" panose="020F0502020204030204"/>
                <a:ea typeface="等线" panose="02010600030101010101" pitchFamily="2" charset="-122"/>
              </a:rPr>
              <a:t>把</a:t>
            </a:r>
            <a:r>
              <a:rPr lang="en-US" altLang="zh-CN" dirty="0" err="1">
                <a:solidFill>
                  <a:prstClr val="black"/>
                </a:solidFill>
                <a:latin typeface="等线" panose="020F0502020204030204"/>
                <a:ea typeface="等线" panose="02010600030101010101" pitchFamily="2" charset="-122"/>
              </a:rPr>
              <a:t>lat%branch</a:t>
            </a:r>
            <a:r>
              <a:rPr lang="en-US" altLang="zh-CN" dirty="0">
                <a:solidFill>
                  <a:prstClr val="black"/>
                </a:solidFill>
                <a:latin typeface="等线" panose="020F0502020204030204"/>
                <a:ea typeface="等线" panose="02010600030101010101" pitchFamily="2" charset="-122"/>
              </a:rPr>
              <a:t>(0)</a:t>
            </a:r>
            <a:r>
              <a:rPr lang="zh-CN" altLang="en-US" dirty="0">
                <a:solidFill>
                  <a:prstClr val="black"/>
                </a:solidFill>
                <a:latin typeface="等线" panose="020F0502020204030204"/>
                <a:ea typeface="等线" panose="02010600030101010101" pitchFamily="2" charset="-122"/>
              </a:rPr>
              <a:t>换成了</a:t>
            </a:r>
            <a:r>
              <a:rPr lang="en-US" altLang="zh-CN" dirty="0" err="1">
                <a:solidFill>
                  <a:prstClr val="black"/>
                </a:solidFill>
                <a:latin typeface="等线" panose="020F0502020204030204"/>
                <a:ea typeface="等线" panose="02010600030101010101" pitchFamily="2" charset="-122"/>
              </a:rPr>
              <a:t>lat</a:t>
            </a:r>
            <a:endParaRPr lang="en-US" altLang="zh-CN" dirty="0">
              <a:solidFill>
                <a:prstClr val="black"/>
              </a:solidFill>
              <a:latin typeface="等线" panose="020F0502020204030204"/>
              <a:ea typeface="等线" panose="02010600030101010101" pitchFamily="2" charset="-122"/>
            </a:endParaRPr>
          </a:p>
          <a:p>
            <a:pPr marL="0" indent="0">
              <a:buNone/>
            </a:pPr>
            <a:r>
              <a:rPr lang="zh-CN" altLang="en-US" dirty="0">
                <a:solidFill>
                  <a:prstClr val="black"/>
                </a:solidFill>
                <a:latin typeface="等线" panose="020F0502020204030204"/>
                <a:ea typeface="等线" panose="02010600030101010101" pitchFamily="2" charset="-122"/>
              </a:rPr>
              <a:t>  </a:t>
            </a:r>
            <a:r>
              <a:rPr lang="en-US" altLang="zh-CN" dirty="0">
                <a:solidFill>
                  <a:prstClr val="black"/>
                </a:solidFill>
                <a:latin typeface="等线" panose="020F0502020204030204"/>
                <a:ea typeface="等线" panose="02010600030101010101" pitchFamily="2" charset="-122"/>
              </a:rPr>
              <a:t>3.</a:t>
            </a:r>
            <a:r>
              <a:rPr lang="zh-CN" altLang="en-US" dirty="0">
                <a:solidFill>
                  <a:prstClr val="black"/>
                </a:solidFill>
                <a:latin typeface="等线" panose="020F0502020204030204"/>
                <a:ea typeface="等线" panose="02010600030101010101" pitchFamily="2" charset="-122"/>
              </a:rPr>
              <a:t>在</a:t>
            </a:r>
            <a:r>
              <a:rPr lang="en-US" altLang="zh-CN" dirty="0" err="1">
                <a:solidFill>
                  <a:prstClr val="black"/>
                </a:solidFill>
                <a:latin typeface="等线" panose="020F0502020204030204"/>
                <a:ea typeface="等线" panose="02010600030101010101" pitchFamily="2" charset="-122"/>
              </a:rPr>
              <a:t>check_if_lost_ring</a:t>
            </a:r>
            <a:r>
              <a:rPr lang="zh-CN" altLang="en-US" dirty="0">
                <a:solidFill>
                  <a:prstClr val="black"/>
                </a:solidFill>
                <a:latin typeface="等线" panose="020F0502020204030204"/>
                <a:ea typeface="等线" panose="02010600030101010101" pitchFamily="2" charset="-122"/>
              </a:rPr>
              <a:t>子例程下的</a:t>
            </a:r>
            <a:endParaRPr lang="en-US" altLang="zh-CN" dirty="0">
              <a:solidFill>
                <a:prstClr val="black"/>
              </a:solidFill>
              <a:latin typeface="等线" panose="020F0502020204030204"/>
              <a:ea typeface="等线" panose="02010600030101010101" pitchFamily="2" charset="-122"/>
            </a:endParaRPr>
          </a:p>
          <a:p>
            <a:pPr marL="0" indent="0">
              <a:buNone/>
            </a:pPr>
            <a:r>
              <a:rPr lang="en-US" altLang="zh-CN" sz="1200" dirty="0">
                <a:solidFill>
                  <a:prstClr val="black"/>
                </a:solidFill>
                <a:latin typeface="等线" panose="020F0502020204030204"/>
                <a:ea typeface="等线" panose="02010600030101010101" pitchFamily="2" charset="-122"/>
              </a:rPr>
              <a:t>                  IF(</a:t>
            </a:r>
            <a:r>
              <a:rPr lang="en-US" altLang="zh-CN" sz="1200" dirty="0" err="1">
                <a:solidFill>
                  <a:prstClr val="black"/>
                </a:solidFill>
                <a:latin typeface="等线" panose="020F0502020204030204"/>
                <a:ea typeface="等线" panose="02010600030101010101" pitchFamily="2" charset="-122"/>
              </a:rPr>
              <a:t>track_state</a:t>
            </a:r>
            <a:r>
              <a:rPr lang="en-US" altLang="zh-CN" sz="1200" dirty="0">
                <a:solidFill>
                  <a:prstClr val="black"/>
                </a:solidFill>
                <a:latin typeface="等线" panose="020F0502020204030204"/>
                <a:ea typeface="等线" panose="02010600030101010101" pitchFamily="2" charset="-122"/>
              </a:rPr>
              <a:t> .ne. </a:t>
            </a:r>
            <a:r>
              <a:rPr lang="en-US" altLang="zh-CN" sz="1200" dirty="0" err="1">
                <a:solidFill>
                  <a:prstClr val="black"/>
                </a:solidFill>
                <a:latin typeface="等线" panose="020F0502020204030204"/>
                <a:ea typeface="等线" panose="02010600030101010101" pitchFamily="2" charset="-122"/>
              </a:rPr>
              <a:t>moving_forward</a:t>
            </a:r>
            <a:r>
              <a:rPr lang="en-US" altLang="zh-CN" sz="1200" dirty="0">
                <a:solidFill>
                  <a:prstClr val="black"/>
                </a:solidFill>
                <a:latin typeface="等线" panose="020F0502020204030204"/>
                <a:ea typeface="等线" panose="02010600030101010101" pitchFamily="2" charset="-122"/>
              </a:rPr>
              <a:t>$) </a:t>
            </a:r>
          </a:p>
          <a:p>
            <a:pPr marL="0" indent="0">
              <a:buNone/>
            </a:pPr>
            <a:r>
              <a:rPr lang="en-US" altLang="zh-CN" sz="1200" dirty="0">
                <a:solidFill>
                  <a:prstClr val="black"/>
                </a:solidFill>
                <a:latin typeface="等线" panose="020F0502020204030204"/>
                <a:ea typeface="等线" panose="02010600030101010101" pitchFamily="2" charset="-122"/>
              </a:rPr>
              <a:t>                 THEN    </a:t>
            </a:r>
          </a:p>
          <a:p>
            <a:pPr marL="0" indent="0">
              <a:buNone/>
            </a:pPr>
            <a:r>
              <a:rPr lang="en-US" altLang="zh-CN" sz="1200" dirty="0">
                <a:solidFill>
                  <a:prstClr val="black"/>
                </a:solidFill>
                <a:latin typeface="等线" panose="020F0502020204030204"/>
                <a:ea typeface="等线" panose="02010600030101010101" pitchFamily="2" charset="-122"/>
              </a:rPr>
              <a:t>                 !particle was lost  </a:t>
            </a:r>
          </a:p>
          <a:p>
            <a:pPr marL="0" indent="0">
              <a:buNone/>
            </a:pPr>
            <a:r>
              <a:rPr lang="en-US" altLang="zh-CN" sz="1200" dirty="0">
                <a:solidFill>
                  <a:prstClr val="black"/>
                </a:solidFill>
                <a:latin typeface="等线" panose="020F0502020204030204"/>
                <a:ea typeface="等线" panose="02010600030101010101" pitchFamily="2" charset="-122"/>
              </a:rPr>
              <a:t>                 </a:t>
            </a:r>
            <a:r>
              <a:rPr lang="en-US" altLang="zh-CN" sz="1200" dirty="0" err="1">
                <a:solidFill>
                  <a:prstClr val="black"/>
                </a:solidFill>
                <a:latin typeface="等线" panose="020F0502020204030204"/>
                <a:ea typeface="等线" panose="02010600030101010101" pitchFamily="2" charset="-122"/>
              </a:rPr>
              <a:t>vec_end</a:t>
            </a:r>
            <a:r>
              <a:rPr lang="en-US" altLang="zh-CN" sz="1200" dirty="0">
                <a:solidFill>
                  <a:prstClr val="black"/>
                </a:solidFill>
                <a:latin typeface="等线" panose="020F0502020204030204"/>
                <a:ea typeface="等线" panose="02010600030101010101" pitchFamily="2" charset="-122"/>
              </a:rPr>
              <a:t> = orb(</a:t>
            </a:r>
            <a:r>
              <a:rPr lang="en-US" altLang="zh-CN" sz="1200" dirty="0" err="1">
                <a:solidFill>
                  <a:prstClr val="black"/>
                </a:solidFill>
                <a:latin typeface="等线" panose="020F0502020204030204"/>
                <a:ea typeface="等线" panose="02010600030101010101" pitchFamily="2" charset="-122"/>
              </a:rPr>
              <a:t>track_state</a:t>
            </a:r>
            <a:r>
              <a:rPr lang="en-US" altLang="zh-CN" sz="1200" dirty="0">
                <a:solidFill>
                  <a:prstClr val="black"/>
                </a:solidFill>
                <a:latin typeface="等线" panose="020F0502020204030204"/>
                <a:ea typeface="等线" panose="02010600030101010101" pitchFamily="2" charset="-122"/>
              </a:rPr>
              <a:t>)</a:t>
            </a:r>
          </a:p>
          <a:p>
            <a:pPr marL="0" indent="0">
              <a:buNone/>
            </a:pPr>
            <a:r>
              <a:rPr lang="zh-CN" altLang="en-US" dirty="0">
                <a:solidFill>
                  <a:prstClr val="black"/>
                </a:solidFill>
                <a:latin typeface="等线" panose="020F0502020204030204"/>
                <a:ea typeface="等线" panose="02010600030101010101" pitchFamily="2" charset="-122"/>
              </a:rPr>
              <a:t>       后面增加了一行</a:t>
            </a:r>
            <a:r>
              <a:rPr lang="en-US" altLang="zh-CN" dirty="0" err="1">
                <a:solidFill>
                  <a:prstClr val="black"/>
                </a:solidFill>
                <a:latin typeface="等线" panose="020F0502020204030204"/>
                <a:ea typeface="等线" panose="02010600030101010101" pitchFamily="2" charset="-122"/>
              </a:rPr>
              <a:t>vec_end%state</a:t>
            </a:r>
            <a:r>
              <a:rPr lang="en-US" altLang="zh-CN" dirty="0">
                <a:solidFill>
                  <a:prstClr val="black"/>
                </a:solidFill>
                <a:latin typeface="等线" panose="020F0502020204030204"/>
                <a:ea typeface="等线" panose="02010600030101010101" pitchFamily="2" charset="-122"/>
              </a:rPr>
              <a:t>=lost$</a:t>
            </a:r>
            <a:endParaRPr kumimoji="0" lang="en-US" altLang="zh-CN" sz="2800" b="0" i="0" u="none" strike="noStrike" kern="1200" cap="none" spc="0" normalizeH="0" baseline="0" noProof="0" dirty="0">
              <a:ln>
                <a:noFill/>
              </a:ln>
              <a:solidFill>
                <a:prstClr val="black"/>
              </a:solidFill>
              <a:effectLst/>
              <a:uLnTx/>
              <a:uFillTx/>
              <a:latin typeface="等线" panose="020F0502020204030204"/>
              <a:ea typeface="等线" panose="02010600030101010101" pitchFamily="2" charset="-122"/>
              <a:cs typeface="+mn-cs"/>
            </a:endParaRPr>
          </a:p>
          <a:p>
            <a:pPr marL="0" indent="0">
              <a:buNone/>
            </a:pPr>
            <a:endParaRPr lang="zh-CN" altLang="en-US" dirty="0"/>
          </a:p>
        </p:txBody>
      </p:sp>
    </p:spTree>
    <p:extLst>
      <p:ext uri="{BB962C8B-B14F-4D97-AF65-F5344CB8AC3E}">
        <p14:creationId xmlns:p14="http://schemas.microsoft.com/office/powerpoint/2010/main" val="1305184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4028D5D6-10C7-F911-2C58-D9AD1569E475}"/>
              </a:ext>
            </a:extLst>
          </p:cNvPr>
          <p:cNvSpPr>
            <a:spLocks noGrp="1"/>
          </p:cNvSpPr>
          <p:nvPr>
            <p:ph idx="1"/>
          </p:nvPr>
        </p:nvSpPr>
        <p:spPr>
          <a:xfrm>
            <a:off x="838200" y="564776"/>
            <a:ext cx="10515600" cy="5612187"/>
          </a:xfrm>
        </p:spPr>
        <p:txBody>
          <a:bodyPr/>
          <a:lstStyle/>
          <a:p>
            <a:r>
              <a:rPr lang="zh-CN" altLang="en-US" dirty="0"/>
              <a:t>新物理孔径输入：在上一次物理孔径输入的基础上，将</a:t>
            </a:r>
            <a:r>
              <a:rPr lang="en-US" altLang="zh-CN" dirty="0"/>
              <a:t>R20PK</a:t>
            </a:r>
            <a:r>
              <a:rPr lang="zh-CN" altLang="en-US" dirty="0"/>
              <a:t>和</a:t>
            </a:r>
            <a:r>
              <a:rPr lang="en-US" altLang="zh-CN" dirty="0"/>
              <a:t>R1OEK</a:t>
            </a:r>
            <a:r>
              <a:rPr lang="zh-CN" altLang="en-US" dirty="0"/>
              <a:t>的附近的真空盒水平半径修改为</a:t>
            </a:r>
            <a:r>
              <a:rPr lang="en-US" altLang="zh-CN" dirty="0"/>
              <a:t>45mm</a:t>
            </a:r>
            <a:r>
              <a:rPr lang="zh-CN" altLang="en-US" dirty="0"/>
              <a:t>。</a:t>
            </a:r>
          </a:p>
        </p:txBody>
      </p:sp>
      <p:pic>
        <p:nvPicPr>
          <p:cNvPr id="5" name="图片 4">
            <a:extLst>
              <a:ext uri="{FF2B5EF4-FFF2-40B4-BE49-F238E27FC236}">
                <a16:creationId xmlns:a16="http://schemas.microsoft.com/office/drawing/2014/main" id="{DA62B467-308F-DA37-5B86-DD203876F5C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107141" y="2082053"/>
            <a:ext cx="4530768" cy="3398076"/>
          </a:xfrm>
          <a:prstGeom prst="rect">
            <a:avLst/>
          </a:prstGeom>
        </p:spPr>
      </p:pic>
      <p:pic>
        <p:nvPicPr>
          <p:cNvPr id="7" name="图片 6">
            <a:extLst>
              <a:ext uri="{FF2B5EF4-FFF2-40B4-BE49-F238E27FC236}">
                <a16:creationId xmlns:a16="http://schemas.microsoft.com/office/drawing/2014/main" id="{0648F4D6-7777-0754-8E5F-820CFB4B0FE5}"/>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347900" y="2109280"/>
            <a:ext cx="4530769" cy="3398077"/>
          </a:xfrm>
          <a:prstGeom prst="rect">
            <a:avLst/>
          </a:prstGeom>
        </p:spPr>
      </p:pic>
    </p:spTree>
    <p:extLst>
      <p:ext uri="{BB962C8B-B14F-4D97-AF65-F5344CB8AC3E}">
        <p14:creationId xmlns:p14="http://schemas.microsoft.com/office/powerpoint/2010/main" val="8282635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59096C76-BBED-2A5D-F8C9-9F39A4B0C06F}"/>
              </a:ext>
            </a:extLst>
          </p:cNvPr>
          <p:cNvSpPr>
            <a:spLocks noGrp="1"/>
          </p:cNvSpPr>
          <p:nvPr>
            <p:ph idx="1"/>
          </p:nvPr>
        </p:nvSpPr>
        <p:spPr>
          <a:xfrm>
            <a:off x="838200" y="753035"/>
            <a:ext cx="10515600" cy="5423928"/>
          </a:xfrm>
        </p:spPr>
        <p:txBody>
          <a:bodyPr/>
          <a:lstStyle/>
          <a:p>
            <a:r>
              <a:rPr lang="zh-CN" altLang="en-US" dirty="0"/>
              <a:t>利用前面提到的</a:t>
            </a:r>
            <a:r>
              <a:rPr lang="en-US" altLang="zh-CN" dirty="0" err="1"/>
              <a:t>Bmad</a:t>
            </a:r>
            <a:r>
              <a:rPr lang="zh-CN" altLang="en-US" dirty="0"/>
              <a:t>最新的</a:t>
            </a:r>
            <a:r>
              <a:rPr lang="en-US" altLang="zh-CN" dirty="0" err="1"/>
              <a:t>aperture_by_track</a:t>
            </a:r>
            <a:r>
              <a:rPr lang="zh-CN" altLang="en-US" dirty="0"/>
              <a:t>程序得到新的动量孔径分布，再利用</a:t>
            </a:r>
            <a:r>
              <a:rPr lang="en-US" altLang="zh-CN" dirty="0"/>
              <a:t>12</a:t>
            </a:r>
            <a:r>
              <a:rPr lang="zh-CN" altLang="en-US" dirty="0"/>
              <a:t>月初介绍的基于新公式编写的</a:t>
            </a:r>
            <a:r>
              <a:rPr lang="en-US" altLang="zh-CN" dirty="0" err="1"/>
              <a:t>Touschek</a:t>
            </a:r>
            <a:r>
              <a:rPr lang="zh-CN" altLang="en-US" dirty="0"/>
              <a:t>寿命计算程序，得到</a:t>
            </a:r>
            <a:r>
              <a:rPr lang="en-US" altLang="zh-CN" dirty="0" err="1"/>
              <a:t>Touschek</a:t>
            </a:r>
            <a:r>
              <a:rPr lang="zh-CN" altLang="en-US" dirty="0"/>
              <a:t>寿命的对应分布和全环平均。</a:t>
            </a:r>
            <a:endParaRPr lang="en-US" altLang="zh-CN" dirty="0"/>
          </a:p>
          <a:p>
            <a:endParaRPr lang="en-US" altLang="zh-CN" dirty="0"/>
          </a:p>
          <a:p>
            <a:endParaRPr lang="zh-CN" altLang="en-US" dirty="0"/>
          </a:p>
        </p:txBody>
      </p:sp>
      <p:pic>
        <p:nvPicPr>
          <p:cNvPr id="5" name="图片 4">
            <a:extLst>
              <a:ext uri="{FF2B5EF4-FFF2-40B4-BE49-F238E27FC236}">
                <a16:creationId xmlns:a16="http://schemas.microsoft.com/office/drawing/2014/main" id="{DCD09402-69CB-E18D-87E6-A699F4AF7C6D}"/>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00951" y="2213260"/>
            <a:ext cx="3712105" cy="2784079"/>
          </a:xfrm>
          <a:prstGeom prst="rect">
            <a:avLst/>
          </a:prstGeom>
        </p:spPr>
      </p:pic>
      <p:pic>
        <p:nvPicPr>
          <p:cNvPr id="11" name="图片 10">
            <a:extLst>
              <a:ext uri="{FF2B5EF4-FFF2-40B4-BE49-F238E27FC236}">
                <a16:creationId xmlns:a16="http://schemas.microsoft.com/office/drawing/2014/main" id="{CE035AD0-6EC2-833C-03B8-86780C71493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38200" y="2276682"/>
            <a:ext cx="3627543" cy="2720658"/>
          </a:xfrm>
          <a:prstGeom prst="rect">
            <a:avLst/>
          </a:prstGeom>
        </p:spPr>
      </p:pic>
      <p:sp>
        <p:nvSpPr>
          <p:cNvPr id="2" name="文本框 1">
            <a:extLst>
              <a:ext uri="{FF2B5EF4-FFF2-40B4-BE49-F238E27FC236}">
                <a16:creationId xmlns:a16="http://schemas.microsoft.com/office/drawing/2014/main" id="{0A579A64-7DBE-7C6C-6FD1-03EE0FA59440}"/>
              </a:ext>
            </a:extLst>
          </p:cNvPr>
          <p:cNvSpPr txBox="1"/>
          <p:nvPr/>
        </p:nvSpPr>
        <p:spPr>
          <a:xfrm>
            <a:off x="1051771" y="5184150"/>
            <a:ext cx="3200400" cy="646331"/>
          </a:xfrm>
          <a:prstGeom prst="rect">
            <a:avLst/>
          </a:prstGeom>
          <a:noFill/>
        </p:spPr>
        <p:txBody>
          <a:bodyPr wrap="square" rtlCol="0">
            <a:spAutoFit/>
          </a:bodyPr>
          <a:lstStyle/>
          <a:p>
            <a:r>
              <a:rPr lang="zh-CN" altLang="en-US" dirty="0"/>
              <a:t>上次讨论会展示的动量孔径</a:t>
            </a:r>
            <a:endParaRPr lang="en-US" altLang="zh-CN" dirty="0"/>
          </a:p>
          <a:p>
            <a:r>
              <a:rPr lang="en-US" altLang="zh-CN" dirty="0"/>
              <a:t>(</a:t>
            </a:r>
            <a:r>
              <a:rPr lang="zh-CN" altLang="en-US" dirty="0"/>
              <a:t>基于旧版本程序旧物理孔径）</a:t>
            </a:r>
          </a:p>
        </p:txBody>
      </p:sp>
      <p:sp>
        <p:nvSpPr>
          <p:cNvPr id="4" name="文本框 3">
            <a:extLst>
              <a:ext uri="{FF2B5EF4-FFF2-40B4-BE49-F238E27FC236}">
                <a16:creationId xmlns:a16="http://schemas.microsoft.com/office/drawing/2014/main" id="{BA76D7E1-721D-678A-D7AC-FAAA7337AE44}"/>
              </a:ext>
            </a:extLst>
          </p:cNvPr>
          <p:cNvSpPr txBox="1"/>
          <p:nvPr/>
        </p:nvSpPr>
        <p:spPr>
          <a:xfrm>
            <a:off x="9138146" y="5233675"/>
            <a:ext cx="2595282" cy="369332"/>
          </a:xfrm>
          <a:prstGeom prst="rect">
            <a:avLst/>
          </a:prstGeom>
          <a:noFill/>
        </p:spPr>
        <p:txBody>
          <a:bodyPr wrap="square" rtlCol="0">
            <a:spAutoFit/>
          </a:bodyPr>
          <a:lstStyle/>
          <a:p>
            <a:r>
              <a:rPr lang="zh-CN" altLang="en-US" dirty="0"/>
              <a:t>更新版本和新物理孔径</a:t>
            </a:r>
          </a:p>
        </p:txBody>
      </p:sp>
      <p:pic>
        <p:nvPicPr>
          <p:cNvPr id="7" name="图片 6">
            <a:extLst>
              <a:ext uri="{FF2B5EF4-FFF2-40B4-BE49-F238E27FC236}">
                <a16:creationId xmlns:a16="http://schemas.microsoft.com/office/drawing/2014/main" id="{F41FFE0D-1D93-34D8-C9EB-A59ABB6911A9}"/>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69900" y="2213261"/>
            <a:ext cx="3712105" cy="2784079"/>
          </a:xfrm>
          <a:prstGeom prst="rect">
            <a:avLst/>
          </a:prstGeom>
        </p:spPr>
      </p:pic>
      <p:sp>
        <p:nvSpPr>
          <p:cNvPr id="10" name="文本框 9">
            <a:extLst>
              <a:ext uri="{FF2B5EF4-FFF2-40B4-BE49-F238E27FC236}">
                <a16:creationId xmlns:a16="http://schemas.microsoft.com/office/drawing/2014/main" id="{B013068E-64C3-F3E0-B38B-72195356A623}"/>
              </a:ext>
            </a:extLst>
          </p:cNvPr>
          <p:cNvSpPr txBox="1"/>
          <p:nvPr/>
        </p:nvSpPr>
        <p:spPr>
          <a:xfrm>
            <a:off x="5466080" y="5233675"/>
            <a:ext cx="2672080" cy="369332"/>
          </a:xfrm>
          <a:prstGeom prst="rect">
            <a:avLst/>
          </a:prstGeom>
          <a:noFill/>
        </p:spPr>
        <p:txBody>
          <a:bodyPr wrap="square" rtlCol="0">
            <a:spAutoFit/>
          </a:bodyPr>
          <a:lstStyle/>
          <a:p>
            <a:r>
              <a:rPr lang="zh-CN" altLang="en-US" dirty="0"/>
              <a:t>更新版本和旧物理孔径</a:t>
            </a:r>
          </a:p>
        </p:txBody>
      </p:sp>
    </p:spTree>
    <p:extLst>
      <p:ext uri="{BB962C8B-B14F-4D97-AF65-F5344CB8AC3E}">
        <p14:creationId xmlns:p14="http://schemas.microsoft.com/office/powerpoint/2010/main" val="30039115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Requires="a14">
          <p:sp>
            <p:nvSpPr>
              <p:cNvPr id="3" name="内容占位符 2">
                <a:extLst>
                  <a:ext uri="{FF2B5EF4-FFF2-40B4-BE49-F238E27FC236}">
                    <a16:creationId xmlns:a16="http://schemas.microsoft.com/office/drawing/2014/main" id="{6E273D52-95EC-F35B-E871-6E2669A34832}"/>
                  </a:ext>
                </a:extLst>
              </p:cNvPr>
              <p:cNvSpPr>
                <a:spLocks noGrp="1"/>
              </p:cNvSpPr>
              <p:nvPr>
                <p:ph idx="1"/>
              </p:nvPr>
            </p:nvSpPr>
            <p:spPr>
              <a:xfrm>
                <a:off x="838200" y="528918"/>
                <a:ext cx="10515600" cy="5648045"/>
              </a:xfrm>
            </p:spPr>
            <p:txBody>
              <a:bodyPr/>
              <a:lstStyle/>
              <a:p>
                <a:r>
                  <a:rPr lang="en-US" altLang="zh-CN" dirty="0"/>
                  <a:t>Touschek</a:t>
                </a:r>
                <a:r>
                  <a:rPr lang="zh-CN" altLang="en-US" dirty="0"/>
                  <a:t>寿命如下</a:t>
                </a:r>
                <a:r>
                  <a:rPr lang="en-US" altLang="zh-CN" dirty="0"/>
                  <a:t>,</a:t>
                </a:r>
                <a:r>
                  <a:rPr lang="zh-CN" altLang="en-US" dirty="0"/>
                  <a:t>其相对改变为</a:t>
                </a:r>
                <a14:m>
                  <m:oMath xmlns:m="http://schemas.openxmlformats.org/officeDocument/2006/math">
                    <m:f>
                      <m:fPr>
                        <m:ctrlPr>
                          <a:rPr lang="en-US" altLang="zh-CN" i="1" smtClean="0">
                            <a:latin typeface="Cambria Math" panose="02040503050406030204" pitchFamily="18" charset="0"/>
                          </a:rPr>
                        </m:ctrlPr>
                      </m:fPr>
                      <m:num>
                        <m:r>
                          <a:rPr lang="zh-CN" altLang="en-US" i="1" smtClean="0">
                            <a:latin typeface="Cambria Math" panose="02040503050406030204" pitchFamily="18" charset="0"/>
                          </a:rPr>
                          <m:t>𝜏</m:t>
                        </m:r>
                        <m:d>
                          <m:dPr>
                            <m:ctrlPr>
                              <a:rPr lang="en-US" altLang="zh-CN" b="0" i="1" smtClean="0">
                                <a:latin typeface="Cambria Math" panose="02040503050406030204" pitchFamily="18" charset="0"/>
                              </a:rPr>
                            </m:ctrlPr>
                          </m:dPr>
                          <m:e>
                            <m:r>
                              <a:rPr lang="en-US" altLang="zh-CN" b="0" i="1" smtClean="0">
                                <a:latin typeface="Cambria Math" panose="02040503050406030204" pitchFamily="18" charset="0"/>
                              </a:rPr>
                              <m:t>𝑃</m:t>
                            </m:r>
                          </m:e>
                        </m:d>
                        <m:r>
                          <a:rPr lang="en-US" altLang="zh-CN" b="0" i="1" smtClean="0">
                            <a:latin typeface="Cambria Math" panose="02040503050406030204" pitchFamily="18" charset="0"/>
                          </a:rPr>
                          <m:t>−</m:t>
                        </m:r>
                        <m:r>
                          <a:rPr lang="zh-CN" altLang="en-US" b="0" i="1" smtClean="0">
                            <a:latin typeface="Cambria Math" panose="02040503050406030204" pitchFamily="18" charset="0"/>
                          </a:rPr>
                          <m:t>𝜏</m:t>
                        </m:r>
                        <m:r>
                          <a:rPr lang="en-US" altLang="zh-CN" b="0" i="1" smtClean="0">
                            <a:latin typeface="Cambria Math" panose="02040503050406030204" pitchFamily="18" charset="0"/>
                          </a:rPr>
                          <m:t>(0)</m:t>
                        </m:r>
                      </m:num>
                      <m:den>
                        <m:r>
                          <a:rPr lang="zh-CN" altLang="en-US" i="1" smtClean="0">
                            <a:latin typeface="Cambria Math" panose="02040503050406030204" pitchFamily="18" charset="0"/>
                          </a:rPr>
                          <m:t>𝜏</m:t>
                        </m:r>
                        <m:r>
                          <a:rPr lang="en-US" altLang="zh-CN" b="0" i="1" smtClean="0">
                            <a:latin typeface="Cambria Math" panose="02040503050406030204" pitchFamily="18" charset="0"/>
                          </a:rPr>
                          <m:t>(</m:t>
                        </m:r>
                        <m:r>
                          <a:rPr lang="en-US" altLang="zh-CN" b="0" i="1" smtClean="0">
                            <a:latin typeface="Cambria Math" panose="02040503050406030204" pitchFamily="18" charset="0"/>
                          </a:rPr>
                          <m:t>𝑃</m:t>
                        </m:r>
                        <m:r>
                          <a:rPr lang="en-US" altLang="zh-CN" b="0" i="1" smtClean="0">
                            <a:latin typeface="Cambria Math" panose="02040503050406030204" pitchFamily="18" charset="0"/>
                          </a:rPr>
                          <m:t>)</m:t>
                        </m:r>
                      </m:den>
                    </m:f>
                    <m:r>
                      <a:rPr lang="en-US" altLang="zh-CN" b="0" i="1" smtClean="0">
                        <a:latin typeface="Cambria Math" panose="02040503050406030204" pitchFamily="18" charset="0"/>
                      </a:rPr>
                      <m:t>=3.90%</m:t>
                    </m:r>
                  </m:oMath>
                </a14:m>
                <a:endParaRPr lang="en-US" altLang="zh-CN" dirty="0"/>
              </a:p>
              <a:p>
                <a:endParaRPr lang="en-US" altLang="zh-CN" dirty="0"/>
              </a:p>
              <a:p>
                <a:endParaRPr lang="zh-CN" altLang="en-US" dirty="0"/>
              </a:p>
            </p:txBody>
          </p:sp>
        </mc:Choice>
        <mc:Fallback>
          <p:sp>
            <p:nvSpPr>
              <p:cNvPr id="3" name="内容占位符 2">
                <a:extLst>
                  <a:ext uri="{FF2B5EF4-FFF2-40B4-BE49-F238E27FC236}">
                    <a16:creationId xmlns:a16="http://schemas.microsoft.com/office/drawing/2014/main" id="{6E273D52-95EC-F35B-E871-6E2669A34832}"/>
                  </a:ext>
                </a:extLst>
              </p:cNvPr>
              <p:cNvSpPr>
                <a:spLocks noGrp="1" noRot="1" noChangeAspect="1" noMove="1" noResize="1" noEditPoints="1" noAdjustHandles="1" noChangeArrowheads="1" noChangeShapeType="1" noTextEdit="1"/>
              </p:cNvSpPr>
              <p:nvPr>
                <p:ph idx="1"/>
              </p:nvPr>
            </p:nvSpPr>
            <p:spPr>
              <a:xfrm>
                <a:off x="838200" y="528918"/>
                <a:ext cx="10515600" cy="5648045"/>
              </a:xfrm>
              <a:blipFill>
                <a:blip r:embed="rId2"/>
                <a:stretch>
                  <a:fillRect l="-1043"/>
                </a:stretch>
              </a:blipFill>
            </p:spPr>
            <p:txBody>
              <a:bodyPr/>
              <a:lstStyle/>
              <a:p>
                <a:r>
                  <a:rPr lang="zh-CN" altLang="en-US">
                    <a:noFill/>
                  </a:rPr>
                  <a:t> </a:t>
                </a:r>
              </a:p>
            </p:txBody>
          </p:sp>
        </mc:Fallback>
      </mc:AlternateContent>
      <p:pic>
        <p:nvPicPr>
          <p:cNvPr id="4" name="图片 3">
            <a:extLst>
              <a:ext uri="{FF2B5EF4-FFF2-40B4-BE49-F238E27FC236}">
                <a16:creationId xmlns:a16="http://schemas.microsoft.com/office/drawing/2014/main" id="{4F8AE72B-3D8A-363C-1B1B-31A4FD11B2A2}"/>
              </a:ext>
            </a:extLst>
          </p:cNvPr>
          <p:cNvPicPr>
            <a:picLocks noChangeAspect="1"/>
          </p:cNvPicPr>
          <p:nvPr/>
        </p:nvPicPr>
        <p:blipFill>
          <a:blip r:embed="rId3"/>
          <a:stretch>
            <a:fillRect/>
          </a:stretch>
        </p:blipFill>
        <p:spPr>
          <a:xfrm>
            <a:off x="1272178" y="1386967"/>
            <a:ext cx="4551511" cy="3413633"/>
          </a:xfrm>
          <a:prstGeom prst="rect">
            <a:avLst/>
          </a:prstGeom>
        </p:spPr>
      </p:pic>
      <p:pic>
        <p:nvPicPr>
          <p:cNvPr id="6" name="图片 5">
            <a:extLst>
              <a:ext uri="{FF2B5EF4-FFF2-40B4-BE49-F238E27FC236}">
                <a16:creationId xmlns:a16="http://schemas.microsoft.com/office/drawing/2014/main" id="{6C006D28-A3E7-3C30-50D1-43964CDE1A3B}"/>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45682" y="1386966"/>
            <a:ext cx="4551512" cy="3413634"/>
          </a:xfrm>
          <a:prstGeom prst="rect">
            <a:avLst/>
          </a:prstGeom>
        </p:spPr>
      </p:pic>
      <p:sp>
        <p:nvSpPr>
          <p:cNvPr id="7" name="文本框 6">
            <a:extLst>
              <a:ext uri="{FF2B5EF4-FFF2-40B4-BE49-F238E27FC236}">
                <a16:creationId xmlns:a16="http://schemas.microsoft.com/office/drawing/2014/main" id="{7F751FFD-DE65-086F-C32E-CD5B8E825E72}"/>
              </a:ext>
            </a:extLst>
          </p:cNvPr>
          <p:cNvSpPr txBox="1"/>
          <p:nvPr/>
        </p:nvSpPr>
        <p:spPr>
          <a:xfrm>
            <a:off x="7570053" y="4938024"/>
            <a:ext cx="3298372" cy="369332"/>
          </a:xfrm>
          <a:prstGeom prst="rect">
            <a:avLst/>
          </a:prstGeom>
          <a:noFill/>
        </p:spPr>
        <p:txBody>
          <a:bodyPr wrap="square" rtlCol="0">
            <a:spAutoFit/>
          </a:bodyPr>
          <a:lstStyle/>
          <a:p>
            <a:r>
              <a:rPr lang="en-US" altLang="zh-CN" dirty="0"/>
              <a:t>P=0.7480429    TL=75.5681h</a:t>
            </a:r>
            <a:endParaRPr lang="zh-CN" altLang="en-US" dirty="0"/>
          </a:p>
        </p:txBody>
      </p:sp>
      <p:sp>
        <p:nvSpPr>
          <p:cNvPr id="8" name="文本框 7">
            <a:extLst>
              <a:ext uri="{FF2B5EF4-FFF2-40B4-BE49-F238E27FC236}">
                <a16:creationId xmlns:a16="http://schemas.microsoft.com/office/drawing/2014/main" id="{2CB9D0FC-0612-F1FF-A879-FE6084013020}"/>
              </a:ext>
            </a:extLst>
          </p:cNvPr>
          <p:cNvSpPr txBox="1"/>
          <p:nvPr/>
        </p:nvSpPr>
        <p:spPr>
          <a:xfrm>
            <a:off x="2554941" y="4960148"/>
            <a:ext cx="2662518" cy="369332"/>
          </a:xfrm>
          <a:prstGeom prst="rect">
            <a:avLst/>
          </a:prstGeom>
          <a:noFill/>
        </p:spPr>
        <p:txBody>
          <a:bodyPr wrap="square" rtlCol="0">
            <a:spAutoFit/>
          </a:bodyPr>
          <a:lstStyle/>
          <a:p>
            <a:r>
              <a:rPr lang="en-US" altLang="zh-CN" dirty="0"/>
              <a:t>P=0      TL=72.6241h</a:t>
            </a:r>
            <a:endParaRPr lang="zh-CN" altLang="en-US" dirty="0"/>
          </a:p>
        </p:txBody>
      </p:sp>
    </p:spTree>
    <p:extLst>
      <p:ext uri="{BB962C8B-B14F-4D97-AF65-F5344CB8AC3E}">
        <p14:creationId xmlns:p14="http://schemas.microsoft.com/office/powerpoint/2010/main" val="4567399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93227DBA-935F-E082-A923-77282BDF524E}"/>
              </a:ext>
            </a:extLst>
          </p:cNvPr>
          <p:cNvSpPr>
            <a:spLocks noGrp="1"/>
          </p:cNvSpPr>
          <p:nvPr>
            <p:ph type="title"/>
          </p:nvPr>
        </p:nvSpPr>
        <p:spPr/>
        <p:txBody>
          <a:bodyPr/>
          <a:lstStyle/>
          <a:p>
            <a:r>
              <a:rPr lang="en-US" altLang="zh-CN" dirty="0"/>
              <a:t>2.HEPS</a:t>
            </a:r>
            <a:r>
              <a:rPr lang="zh-CN" altLang="en-US" dirty="0"/>
              <a:t>的</a:t>
            </a:r>
            <a:r>
              <a:rPr lang="en-US" altLang="zh-CN" dirty="0" err="1"/>
              <a:t>Touschek</a:t>
            </a:r>
            <a:r>
              <a:rPr lang="zh-CN" altLang="en-US" dirty="0"/>
              <a:t>寿命</a:t>
            </a:r>
          </a:p>
        </p:txBody>
      </p:sp>
      <p:sp>
        <p:nvSpPr>
          <p:cNvPr id="3" name="内容占位符 2">
            <a:extLst>
              <a:ext uri="{FF2B5EF4-FFF2-40B4-BE49-F238E27FC236}">
                <a16:creationId xmlns:a16="http://schemas.microsoft.com/office/drawing/2014/main" id="{1FD3E657-36CE-2989-C638-AF926E4A2563}"/>
              </a:ext>
            </a:extLst>
          </p:cNvPr>
          <p:cNvSpPr>
            <a:spLocks noGrp="1"/>
          </p:cNvSpPr>
          <p:nvPr>
            <p:ph idx="1"/>
          </p:nvPr>
        </p:nvSpPr>
        <p:spPr>
          <a:xfrm>
            <a:off x="838200" y="1586753"/>
            <a:ext cx="10515600" cy="4906122"/>
          </a:xfrm>
        </p:spPr>
        <p:txBody>
          <a:bodyPr/>
          <a:lstStyle/>
          <a:p>
            <a:r>
              <a:rPr lang="en-US" altLang="zh-CN" dirty="0"/>
              <a:t> </a:t>
            </a:r>
            <a:r>
              <a:rPr lang="zh-CN" altLang="en-US" dirty="0"/>
              <a:t>根据田赛克师兄提供</a:t>
            </a:r>
            <a:r>
              <a:rPr lang="en-US" altLang="zh-CN" dirty="0"/>
              <a:t>HEPS</a:t>
            </a:r>
            <a:r>
              <a:rPr lang="zh-CN" altLang="en-US" dirty="0"/>
              <a:t>的</a:t>
            </a:r>
            <a:r>
              <a:rPr lang="en-US" altLang="zh-CN" dirty="0"/>
              <a:t>lattice</a:t>
            </a:r>
            <a:r>
              <a:rPr lang="zh-CN" altLang="en-US" dirty="0"/>
              <a:t>、动量孔径、束团参数等，计算了</a:t>
            </a:r>
            <a:r>
              <a:rPr lang="en-US" altLang="zh-CN" dirty="0"/>
              <a:t>HEPS</a:t>
            </a:r>
            <a:r>
              <a:rPr lang="zh-CN" altLang="en-US" dirty="0"/>
              <a:t>的</a:t>
            </a:r>
            <a:r>
              <a:rPr lang="en-US" altLang="zh-CN" dirty="0" err="1"/>
              <a:t>Touschek</a:t>
            </a:r>
            <a:r>
              <a:rPr lang="zh-CN" altLang="en-US" dirty="0"/>
              <a:t>寿命，得到非极化束流的</a:t>
            </a:r>
            <a:r>
              <a:rPr lang="en-US" altLang="zh-CN" dirty="0" err="1"/>
              <a:t>Touschek</a:t>
            </a:r>
            <a:r>
              <a:rPr lang="zh-CN" altLang="en-US" dirty="0"/>
              <a:t>寿命为</a:t>
            </a:r>
            <a:r>
              <a:rPr lang="en-US" altLang="zh-CN" dirty="0"/>
              <a:t>2.8246h</a:t>
            </a:r>
            <a:r>
              <a:rPr lang="zh-CN" altLang="en-US" dirty="0"/>
              <a:t>，与</a:t>
            </a:r>
            <a:r>
              <a:rPr lang="en-US" altLang="zh-CN" dirty="0"/>
              <a:t>3.6713h</a:t>
            </a:r>
            <a:r>
              <a:rPr lang="zh-CN" altLang="en-US" dirty="0"/>
              <a:t>不同。</a:t>
            </a:r>
            <a:endParaRPr lang="en-US" altLang="zh-CN" dirty="0"/>
          </a:p>
          <a:p>
            <a:r>
              <a:rPr lang="en-US" altLang="zh-CN" dirty="0"/>
              <a:t>                                                       </a:t>
            </a:r>
          </a:p>
          <a:p>
            <a:r>
              <a:rPr lang="en-US" altLang="zh-CN" dirty="0"/>
              <a:t>  </a:t>
            </a:r>
            <a:endParaRPr lang="zh-CN" altLang="en-US" dirty="0"/>
          </a:p>
        </p:txBody>
      </p:sp>
      <p:pic>
        <p:nvPicPr>
          <p:cNvPr id="5" name="图片 4">
            <a:extLst>
              <a:ext uri="{FF2B5EF4-FFF2-40B4-BE49-F238E27FC236}">
                <a16:creationId xmlns:a16="http://schemas.microsoft.com/office/drawing/2014/main" id="{BB451792-CFF7-CE39-E7B5-DC9DA3AA8AB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38200" y="2912316"/>
            <a:ext cx="4808673" cy="3606505"/>
          </a:xfrm>
          <a:prstGeom prst="rect">
            <a:avLst/>
          </a:prstGeom>
        </p:spPr>
      </p:pic>
      <p:pic>
        <p:nvPicPr>
          <p:cNvPr id="6" name="图片 5">
            <a:extLst>
              <a:ext uri="{FF2B5EF4-FFF2-40B4-BE49-F238E27FC236}">
                <a16:creationId xmlns:a16="http://schemas.microsoft.com/office/drawing/2014/main" id="{9615A7B9-09FF-55D4-E1A3-3E48436EED34}"/>
              </a:ext>
            </a:extLst>
          </p:cNvPr>
          <p:cNvPicPr>
            <a:picLocks noChangeAspect="1"/>
          </p:cNvPicPr>
          <p:nvPr/>
        </p:nvPicPr>
        <p:blipFill>
          <a:blip r:embed="rId3"/>
          <a:stretch>
            <a:fillRect/>
          </a:stretch>
        </p:blipFill>
        <p:spPr>
          <a:xfrm>
            <a:off x="6828699" y="2912316"/>
            <a:ext cx="3343275" cy="2571750"/>
          </a:xfrm>
          <a:prstGeom prst="rect">
            <a:avLst/>
          </a:prstGeom>
        </p:spPr>
      </p:pic>
      <p:sp>
        <p:nvSpPr>
          <p:cNvPr id="7" name="文本框 6">
            <a:extLst>
              <a:ext uri="{FF2B5EF4-FFF2-40B4-BE49-F238E27FC236}">
                <a16:creationId xmlns:a16="http://schemas.microsoft.com/office/drawing/2014/main" id="{9941938D-C57A-28C6-3FB5-C1970CCF7519}"/>
              </a:ext>
            </a:extLst>
          </p:cNvPr>
          <p:cNvSpPr txBox="1"/>
          <p:nvPr/>
        </p:nvSpPr>
        <p:spPr>
          <a:xfrm>
            <a:off x="7279340" y="5619138"/>
            <a:ext cx="4213413" cy="369332"/>
          </a:xfrm>
          <a:prstGeom prst="rect">
            <a:avLst/>
          </a:prstGeom>
          <a:noFill/>
        </p:spPr>
        <p:txBody>
          <a:bodyPr wrap="square" rtlCol="0">
            <a:spAutoFit/>
          </a:bodyPr>
          <a:lstStyle/>
          <a:p>
            <a:r>
              <a:rPr lang="zh-CN" altLang="en-US" dirty="0"/>
              <a:t>田赛克提供的束团参数和</a:t>
            </a:r>
            <a:r>
              <a:rPr lang="en-US" altLang="zh-CN" dirty="0" err="1"/>
              <a:t>Touschek</a:t>
            </a:r>
            <a:r>
              <a:rPr lang="zh-CN" altLang="en-US" dirty="0"/>
              <a:t>寿命</a:t>
            </a:r>
          </a:p>
        </p:txBody>
      </p:sp>
      <p:sp>
        <p:nvSpPr>
          <p:cNvPr id="8" name="文本框 7">
            <a:extLst>
              <a:ext uri="{FF2B5EF4-FFF2-40B4-BE49-F238E27FC236}">
                <a16:creationId xmlns:a16="http://schemas.microsoft.com/office/drawing/2014/main" id="{730380A3-337A-0B76-9240-E17AA7747F04}"/>
              </a:ext>
            </a:extLst>
          </p:cNvPr>
          <p:cNvSpPr txBox="1"/>
          <p:nvPr/>
        </p:nvSpPr>
        <p:spPr>
          <a:xfrm>
            <a:off x="10248210" y="3944194"/>
            <a:ext cx="1511776" cy="369332"/>
          </a:xfrm>
          <a:prstGeom prst="rect">
            <a:avLst/>
          </a:prstGeom>
          <a:noFill/>
        </p:spPr>
        <p:txBody>
          <a:bodyPr wrap="square" rtlCol="0">
            <a:spAutoFit/>
          </a:bodyPr>
          <a:lstStyle/>
          <a:p>
            <a:r>
              <a:rPr lang="en-US" altLang="zh-CN" dirty="0">
                <a:solidFill>
                  <a:srgbClr val="FF0000"/>
                </a:solidFill>
              </a:rPr>
              <a:t>10%</a:t>
            </a:r>
            <a:r>
              <a:rPr lang="zh-CN" altLang="en-US" dirty="0">
                <a:solidFill>
                  <a:srgbClr val="FF0000"/>
                </a:solidFill>
              </a:rPr>
              <a:t>的耦合度</a:t>
            </a:r>
          </a:p>
        </p:txBody>
      </p:sp>
    </p:spTree>
    <p:extLst>
      <p:ext uri="{BB962C8B-B14F-4D97-AF65-F5344CB8AC3E}">
        <p14:creationId xmlns:p14="http://schemas.microsoft.com/office/powerpoint/2010/main" val="373852414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a:extLst>
              <a:ext uri="{FF2B5EF4-FFF2-40B4-BE49-F238E27FC236}">
                <a16:creationId xmlns:a16="http://schemas.microsoft.com/office/drawing/2014/main" id="{13FB0C3B-8809-9D3C-6C76-A1BCA15F827F}"/>
              </a:ext>
            </a:extLst>
          </p:cNvPr>
          <p:cNvSpPr>
            <a:spLocks noGrp="1"/>
          </p:cNvSpPr>
          <p:nvPr>
            <p:ph type="title"/>
          </p:nvPr>
        </p:nvSpPr>
        <p:spPr/>
        <p:txBody>
          <a:bodyPr/>
          <a:lstStyle/>
          <a:p>
            <a:r>
              <a:rPr lang="en-US" altLang="zh-CN" dirty="0"/>
              <a:t>3.</a:t>
            </a:r>
            <a:r>
              <a:rPr lang="zh-CN" altLang="en-US" dirty="0"/>
              <a:t>粒子轨道与丢失跟踪</a:t>
            </a:r>
          </a:p>
        </p:txBody>
      </p:sp>
      <p:sp>
        <p:nvSpPr>
          <p:cNvPr id="3" name="内容占位符 2">
            <a:extLst>
              <a:ext uri="{FF2B5EF4-FFF2-40B4-BE49-F238E27FC236}">
                <a16:creationId xmlns:a16="http://schemas.microsoft.com/office/drawing/2014/main" id="{3DAD9361-F4EB-C4EA-BB52-FFD7CE3B3C12}"/>
              </a:ext>
            </a:extLst>
          </p:cNvPr>
          <p:cNvSpPr>
            <a:spLocks noGrp="1"/>
          </p:cNvSpPr>
          <p:nvPr>
            <p:ph idx="1"/>
          </p:nvPr>
        </p:nvSpPr>
        <p:spPr>
          <a:xfrm>
            <a:off x="838200" y="1452282"/>
            <a:ext cx="10515600" cy="5405717"/>
          </a:xfrm>
        </p:spPr>
        <p:txBody>
          <a:bodyPr>
            <a:normAutofit/>
          </a:bodyPr>
          <a:lstStyle/>
          <a:p>
            <a:r>
              <a:rPr lang="en-US" altLang="zh-CN" dirty="0"/>
              <a:t>  </a:t>
            </a:r>
            <a:r>
              <a:rPr lang="en-US" altLang="zh-CN" dirty="0" err="1"/>
              <a:t>Touschek</a:t>
            </a:r>
            <a:r>
              <a:rPr lang="zh-CN" altLang="en-US" dirty="0"/>
              <a:t>效应使得穆勒散射后电子的纵向动量有所变化，超过动量接受度后会引起粒子丢失。</a:t>
            </a:r>
            <a:endParaRPr lang="en-US" altLang="zh-CN" dirty="0"/>
          </a:p>
          <a:p>
            <a:pPr marL="0" indent="0">
              <a:buNone/>
            </a:pPr>
            <a:r>
              <a:rPr lang="en-US" altLang="zh-CN" dirty="0"/>
              <a:t>    </a:t>
            </a:r>
            <a:r>
              <a:rPr lang="zh-CN" altLang="en-US" dirty="0"/>
              <a:t>为了给探测器选取合适的放置位置，需要搞清楚这些具有较大动量偏差的粒子丢失时具体打在哪些元件上。</a:t>
            </a:r>
            <a:endParaRPr lang="en-US" altLang="zh-CN" dirty="0"/>
          </a:p>
          <a:p>
            <a:r>
              <a:rPr lang="zh-CN" altLang="en-US" dirty="0"/>
              <a:t> 基于</a:t>
            </a:r>
            <a:r>
              <a:rPr lang="en-US" altLang="zh-CN" dirty="0" err="1"/>
              <a:t>Bmad</a:t>
            </a:r>
            <a:r>
              <a:rPr lang="zh-CN" altLang="en-US" dirty="0"/>
              <a:t>的</a:t>
            </a:r>
            <a:r>
              <a:rPr lang="en-US" altLang="zh-CN" dirty="0"/>
              <a:t>track_all_mod.f90</a:t>
            </a:r>
            <a:r>
              <a:rPr lang="zh-CN" altLang="en-US" dirty="0"/>
              <a:t>编写了跟踪粒子及其丢失位置的程序。</a:t>
            </a:r>
            <a:endParaRPr lang="en-US" altLang="zh-CN" dirty="0"/>
          </a:p>
          <a:p>
            <a:r>
              <a:rPr lang="en-US" altLang="zh-CN" dirty="0"/>
              <a:t>  </a:t>
            </a:r>
            <a:r>
              <a:rPr lang="zh-CN" altLang="en-US" dirty="0"/>
              <a:t>考虑到穆勒散射在每个元件处都会发生，可以认为相应的穆勒散射在每个跟踪起点元件处发生，并且是等概率的，那么从每个元件处开始跟踪一定初始状态的粒子（对应散射后的电子），当粒子轨道超过元件末端的真空盒边界时，判定粒子在该元件处丢失。统计每个元件末端出现丢失的次数，次数多的地方认为是适合放置探测器的位置。</a:t>
            </a:r>
          </a:p>
        </p:txBody>
      </p:sp>
    </p:spTree>
    <p:extLst>
      <p:ext uri="{BB962C8B-B14F-4D97-AF65-F5344CB8AC3E}">
        <p14:creationId xmlns:p14="http://schemas.microsoft.com/office/powerpoint/2010/main" val="27811908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内容占位符 14">
            <a:extLst>
              <a:ext uri="{FF2B5EF4-FFF2-40B4-BE49-F238E27FC236}">
                <a16:creationId xmlns:a16="http://schemas.microsoft.com/office/drawing/2014/main" id="{A553B3B5-79C9-F1C5-7B9D-C2B395ABF3BB}"/>
              </a:ext>
            </a:extLst>
          </p:cNvPr>
          <p:cNvSpPr>
            <a:spLocks noGrp="1"/>
          </p:cNvSpPr>
          <p:nvPr>
            <p:ph idx="1"/>
          </p:nvPr>
        </p:nvSpPr>
        <p:spPr>
          <a:xfrm>
            <a:off x="838200" y="600635"/>
            <a:ext cx="11022106" cy="5943599"/>
          </a:xfrm>
        </p:spPr>
        <p:txBody>
          <a:bodyPr/>
          <a:lstStyle/>
          <a:p>
            <a:r>
              <a:rPr lang="zh-CN" altLang="en-US" dirty="0"/>
              <a:t>  这里考虑一种简化情况，跟踪粒子的起始状态与参考粒子相比只有动量，开始跟踪时的散射后电子的六维正则相空间坐标为（</a:t>
            </a:r>
            <a:r>
              <a:rPr lang="en-US" altLang="zh-CN" dirty="0"/>
              <a:t>0,0,0,0,pz</a:t>
            </a:r>
            <a:r>
              <a:rPr lang="zh-CN" altLang="en-US" dirty="0"/>
              <a:t>）。</a:t>
            </a:r>
            <a:endParaRPr lang="en-US" altLang="zh-CN" dirty="0"/>
          </a:p>
          <a:p>
            <a:r>
              <a:rPr lang="en-US" altLang="zh-CN" dirty="0"/>
              <a:t>   </a:t>
            </a:r>
            <a:r>
              <a:rPr lang="zh-CN" altLang="en-US" dirty="0"/>
              <a:t>考虑到前面给出的动量孔径分布大约在：</a:t>
            </a:r>
            <a:r>
              <a:rPr lang="en-US" altLang="zh-CN" dirty="0"/>
              <a:t>0.005~0.012</a:t>
            </a:r>
            <a:r>
              <a:rPr lang="zh-CN" altLang="en-US" dirty="0"/>
              <a:t>，因此分别取</a:t>
            </a:r>
            <a:r>
              <a:rPr lang="en-US" altLang="zh-CN" dirty="0" err="1"/>
              <a:t>pz</a:t>
            </a:r>
            <a:r>
              <a:rPr lang="en-US" altLang="zh-CN" dirty="0"/>
              <a:t>=0.005</a:t>
            </a:r>
            <a:r>
              <a:rPr lang="zh-CN" altLang="en-US" dirty="0"/>
              <a:t>，</a:t>
            </a:r>
            <a:r>
              <a:rPr lang="en-US" altLang="zh-CN" dirty="0"/>
              <a:t>0.006</a:t>
            </a:r>
            <a:r>
              <a:rPr lang="zh-CN" altLang="en-US" dirty="0"/>
              <a:t>，</a:t>
            </a:r>
            <a:r>
              <a:rPr lang="en-US" altLang="zh-CN" dirty="0"/>
              <a:t>0007</a:t>
            </a:r>
            <a:r>
              <a:rPr lang="zh-CN" altLang="en-US" dirty="0"/>
              <a:t>，</a:t>
            </a:r>
            <a:r>
              <a:rPr lang="en-US" altLang="zh-CN" dirty="0"/>
              <a:t>0.008</a:t>
            </a:r>
            <a:r>
              <a:rPr lang="zh-CN" altLang="en-US" dirty="0"/>
              <a:t>，</a:t>
            </a:r>
            <a:r>
              <a:rPr lang="en-US" altLang="zh-CN" dirty="0"/>
              <a:t>0.009</a:t>
            </a:r>
            <a:r>
              <a:rPr lang="zh-CN" altLang="en-US" dirty="0"/>
              <a:t>，</a:t>
            </a:r>
            <a:r>
              <a:rPr lang="en-US" altLang="zh-CN" dirty="0"/>
              <a:t>0.01</a:t>
            </a:r>
            <a:r>
              <a:rPr lang="zh-CN" altLang="en-US" dirty="0"/>
              <a:t>，</a:t>
            </a:r>
            <a:r>
              <a:rPr lang="en-US" altLang="zh-CN" dirty="0"/>
              <a:t>0.011</a:t>
            </a:r>
            <a:r>
              <a:rPr lang="zh-CN" altLang="en-US" dirty="0"/>
              <a:t>，</a:t>
            </a:r>
            <a:r>
              <a:rPr lang="en-US" altLang="zh-CN" dirty="0"/>
              <a:t>0.012</a:t>
            </a:r>
            <a:r>
              <a:rPr lang="zh-CN" altLang="en-US" dirty="0"/>
              <a:t>。</a:t>
            </a:r>
            <a:endParaRPr lang="en-US" altLang="zh-CN" dirty="0"/>
          </a:p>
          <a:p>
            <a:r>
              <a:rPr lang="en-US" altLang="zh-CN" dirty="0"/>
              <a:t>   </a:t>
            </a:r>
            <a:r>
              <a:rPr lang="zh-CN" altLang="en-US" dirty="0"/>
              <a:t>最多跟踪</a:t>
            </a:r>
            <a:r>
              <a:rPr lang="en-US" altLang="zh-CN" dirty="0"/>
              <a:t>100</a:t>
            </a:r>
            <a:r>
              <a:rPr lang="zh-CN" altLang="en-US" dirty="0"/>
              <a:t>圈（中间发生丢失就退出，没有就跟踪满</a:t>
            </a:r>
            <a:r>
              <a:rPr lang="en-US" altLang="zh-CN" dirty="0"/>
              <a:t>100</a:t>
            </a:r>
            <a:r>
              <a:rPr lang="zh-CN" altLang="en-US" dirty="0"/>
              <a:t>圈），得到的丢失计数结果为：</a:t>
            </a:r>
            <a:r>
              <a:rPr lang="en-US" altLang="zh-CN" dirty="0"/>
              <a:t>R3OQ08</a:t>
            </a:r>
            <a:r>
              <a:rPr lang="zh-CN" altLang="en-US" dirty="0"/>
              <a:t>末端的丢失计数最多，如下表所示，</a:t>
            </a:r>
            <a:endParaRPr lang="en-US" altLang="zh-CN" dirty="0"/>
          </a:p>
          <a:p>
            <a:r>
              <a:rPr lang="en-US" altLang="zh-CN" dirty="0"/>
              <a:t>  </a:t>
            </a:r>
            <a:endParaRPr lang="zh-CN" altLang="en-US" dirty="0"/>
          </a:p>
        </p:txBody>
      </p:sp>
      <p:graphicFrame>
        <p:nvGraphicFramePr>
          <p:cNvPr id="16" name="表格 16">
            <a:extLst>
              <a:ext uri="{FF2B5EF4-FFF2-40B4-BE49-F238E27FC236}">
                <a16:creationId xmlns:a16="http://schemas.microsoft.com/office/drawing/2014/main" id="{B746631F-3151-16FD-F4F0-9D4C66C471BF}"/>
              </a:ext>
            </a:extLst>
          </p:cNvPr>
          <p:cNvGraphicFramePr>
            <a:graphicFrameLocks noGrp="1"/>
          </p:cNvGraphicFramePr>
          <p:nvPr>
            <p:extLst>
              <p:ext uri="{D42A27DB-BD31-4B8C-83A1-F6EECF244321}">
                <p14:modId xmlns:p14="http://schemas.microsoft.com/office/powerpoint/2010/main" val="2474082460"/>
              </p:ext>
            </p:extLst>
          </p:nvPr>
        </p:nvGraphicFramePr>
        <p:xfrm>
          <a:off x="2353235" y="4092387"/>
          <a:ext cx="7139412" cy="731446"/>
        </p:xfrm>
        <a:graphic>
          <a:graphicData uri="http://schemas.openxmlformats.org/drawingml/2006/table">
            <a:tbl>
              <a:tblPr firstRow="1" bandRow="1">
                <a:tableStyleId>{5C22544A-7EE6-4342-B048-85BDC9FD1C3A}</a:tableStyleId>
              </a:tblPr>
              <a:tblGrid>
                <a:gridCol w="981635">
                  <a:extLst>
                    <a:ext uri="{9D8B030D-6E8A-4147-A177-3AD203B41FA5}">
                      <a16:colId xmlns:a16="http://schemas.microsoft.com/office/drawing/2014/main" val="3552635838"/>
                    </a:ext>
                  </a:extLst>
                </a:gridCol>
                <a:gridCol w="797859">
                  <a:extLst>
                    <a:ext uri="{9D8B030D-6E8A-4147-A177-3AD203B41FA5}">
                      <a16:colId xmlns:a16="http://schemas.microsoft.com/office/drawing/2014/main" val="2412427450"/>
                    </a:ext>
                  </a:extLst>
                </a:gridCol>
                <a:gridCol w="806823">
                  <a:extLst>
                    <a:ext uri="{9D8B030D-6E8A-4147-A177-3AD203B41FA5}">
                      <a16:colId xmlns:a16="http://schemas.microsoft.com/office/drawing/2014/main" val="1806315878"/>
                    </a:ext>
                  </a:extLst>
                </a:gridCol>
                <a:gridCol w="815789">
                  <a:extLst>
                    <a:ext uri="{9D8B030D-6E8A-4147-A177-3AD203B41FA5}">
                      <a16:colId xmlns:a16="http://schemas.microsoft.com/office/drawing/2014/main" val="2373992746"/>
                    </a:ext>
                  </a:extLst>
                </a:gridCol>
                <a:gridCol w="753035">
                  <a:extLst>
                    <a:ext uri="{9D8B030D-6E8A-4147-A177-3AD203B41FA5}">
                      <a16:colId xmlns:a16="http://schemas.microsoft.com/office/drawing/2014/main" val="622749616"/>
                    </a:ext>
                  </a:extLst>
                </a:gridCol>
                <a:gridCol w="753035">
                  <a:extLst>
                    <a:ext uri="{9D8B030D-6E8A-4147-A177-3AD203B41FA5}">
                      <a16:colId xmlns:a16="http://schemas.microsoft.com/office/drawing/2014/main" val="956730700"/>
                    </a:ext>
                  </a:extLst>
                </a:gridCol>
                <a:gridCol w="744071">
                  <a:extLst>
                    <a:ext uri="{9D8B030D-6E8A-4147-A177-3AD203B41FA5}">
                      <a16:colId xmlns:a16="http://schemas.microsoft.com/office/drawing/2014/main" val="57049323"/>
                    </a:ext>
                  </a:extLst>
                </a:gridCol>
                <a:gridCol w="744070">
                  <a:extLst>
                    <a:ext uri="{9D8B030D-6E8A-4147-A177-3AD203B41FA5}">
                      <a16:colId xmlns:a16="http://schemas.microsoft.com/office/drawing/2014/main" val="256223830"/>
                    </a:ext>
                  </a:extLst>
                </a:gridCol>
                <a:gridCol w="743095">
                  <a:extLst>
                    <a:ext uri="{9D8B030D-6E8A-4147-A177-3AD203B41FA5}">
                      <a16:colId xmlns:a16="http://schemas.microsoft.com/office/drawing/2014/main" val="2748889646"/>
                    </a:ext>
                  </a:extLst>
                </a:gridCol>
              </a:tblGrid>
              <a:tr h="344439">
                <a:tc>
                  <a:txBody>
                    <a:bodyPr/>
                    <a:lstStyle/>
                    <a:p>
                      <a:pPr algn="l" fontAlgn="ctr"/>
                      <a:r>
                        <a:rPr lang="zh-CN" altLang="en-US" sz="1100" b="0" i="0" u="none" strike="noStrike" dirty="0">
                          <a:solidFill>
                            <a:srgbClr val="000000"/>
                          </a:solidFill>
                          <a:effectLst/>
                          <a:latin typeface="等线" panose="02010600030101010101" pitchFamily="2" charset="-122"/>
                          <a:ea typeface="等线" panose="02010600030101010101" pitchFamily="2" charset="-122"/>
                        </a:rPr>
                        <a:t>相对动量偏差</a:t>
                      </a:r>
                    </a:p>
                  </a:txBody>
                  <a:tcPr marL="7620" marR="7620" marT="7620" marB="0" anchor="ctr"/>
                </a:tc>
                <a:tc>
                  <a:txBody>
                    <a:bodyPr/>
                    <a:lstStyle/>
                    <a:p>
                      <a:pPr algn="r"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0.005 </a:t>
                      </a:r>
                    </a:p>
                  </a:txBody>
                  <a:tcPr marL="7620" marR="7620" marT="7620" marB="0" anchor="ctr"/>
                </a:tc>
                <a:tc>
                  <a:txBody>
                    <a:bodyPr/>
                    <a:lstStyle/>
                    <a:p>
                      <a:pPr algn="r"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0.006 </a:t>
                      </a:r>
                    </a:p>
                  </a:txBody>
                  <a:tcPr marL="7620" marR="7620" marT="7620" marB="0" anchor="ctr"/>
                </a:tc>
                <a:tc>
                  <a:txBody>
                    <a:bodyPr/>
                    <a:lstStyle/>
                    <a:p>
                      <a:pPr algn="r"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0.007 </a:t>
                      </a:r>
                    </a:p>
                  </a:txBody>
                  <a:tcPr marL="7620" marR="7620" marT="7620" marB="0" anchor="ctr"/>
                </a:tc>
                <a:tc>
                  <a:txBody>
                    <a:bodyPr/>
                    <a:lstStyle/>
                    <a:p>
                      <a:pPr algn="r"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0.008 </a:t>
                      </a:r>
                    </a:p>
                  </a:txBody>
                  <a:tcPr marL="7620" marR="7620" marT="7620" marB="0" anchor="ctr"/>
                </a:tc>
                <a:tc>
                  <a:txBody>
                    <a:bodyPr/>
                    <a:lstStyle/>
                    <a:p>
                      <a:pPr algn="r"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0.009 </a:t>
                      </a:r>
                    </a:p>
                  </a:txBody>
                  <a:tcPr marL="7620" marR="7620" marT="7620" marB="0" anchor="ctr"/>
                </a:tc>
                <a:tc>
                  <a:txBody>
                    <a:bodyPr/>
                    <a:lstStyle/>
                    <a:p>
                      <a:pPr algn="r"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0.010 </a:t>
                      </a:r>
                    </a:p>
                  </a:txBody>
                  <a:tcPr marL="7620" marR="7620" marT="7620" marB="0" anchor="ctr"/>
                </a:tc>
                <a:tc>
                  <a:txBody>
                    <a:bodyPr/>
                    <a:lstStyle/>
                    <a:p>
                      <a:pPr algn="r"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0.011 </a:t>
                      </a:r>
                    </a:p>
                  </a:txBody>
                  <a:tcPr marL="7620" marR="7620" marT="7620" marB="0" anchor="ctr"/>
                </a:tc>
                <a:tc>
                  <a:txBody>
                    <a:bodyPr/>
                    <a:lstStyle/>
                    <a:p>
                      <a:pPr algn="r"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0.012 </a:t>
                      </a:r>
                    </a:p>
                  </a:txBody>
                  <a:tcPr marL="7620" marR="7620" marT="7620" marB="0" anchor="ctr"/>
                </a:tc>
                <a:extLst>
                  <a:ext uri="{0D108BD9-81ED-4DB2-BD59-A6C34878D82A}">
                    <a16:rowId xmlns:a16="http://schemas.microsoft.com/office/drawing/2014/main" val="158817956"/>
                  </a:ext>
                </a:extLst>
              </a:tr>
              <a:tr h="387007">
                <a:tc>
                  <a:txBody>
                    <a:bodyPr/>
                    <a:lstStyle/>
                    <a:p>
                      <a:pPr algn="l" fontAlgn="ctr"/>
                      <a:r>
                        <a:rPr lang="en-US" sz="1100" b="0" i="0" u="none" strike="noStrike">
                          <a:solidFill>
                            <a:srgbClr val="000000"/>
                          </a:solidFill>
                          <a:effectLst/>
                          <a:latin typeface="等线" panose="02010600030101010101" pitchFamily="2" charset="-122"/>
                          <a:ea typeface="等线" panose="02010600030101010101" pitchFamily="2" charset="-122"/>
                        </a:rPr>
                        <a:t>R3OQ08</a:t>
                      </a:r>
                      <a:r>
                        <a:rPr lang="zh-CN" altLang="en-US" sz="1100" b="0" i="0" u="none" strike="noStrike">
                          <a:solidFill>
                            <a:srgbClr val="000000"/>
                          </a:solidFill>
                          <a:effectLst/>
                          <a:latin typeface="等线" panose="02010600030101010101" pitchFamily="2" charset="-122"/>
                          <a:ea typeface="等线" panose="02010600030101010101" pitchFamily="2" charset="-122"/>
                        </a:rPr>
                        <a:t>计数</a:t>
                      </a:r>
                    </a:p>
                  </a:txBody>
                  <a:tcPr marL="7620" marR="7620" marT="7620" marB="0" anchor="ct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10</a:t>
                      </a:r>
                    </a:p>
                  </a:txBody>
                  <a:tcPr marL="7620" marR="7620" marT="7620" marB="0" anchor="ctr"/>
                </a:tc>
                <a:tc>
                  <a:txBody>
                    <a:bodyPr/>
                    <a:lstStyle/>
                    <a:p>
                      <a:pPr algn="r"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34</a:t>
                      </a:r>
                    </a:p>
                  </a:txBody>
                  <a:tcPr marL="7620" marR="7620" marT="7620" marB="0" anchor="ctr"/>
                </a:tc>
                <a:tc>
                  <a:txBody>
                    <a:bodyPr/>
                    <a:lstStyle/>
                    <a:p>
                      <a:pPr algn="r"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34</a:t>
                      </a:r>
                    </a:p>
                  </a:txBody>
                  <a:tcPr marL="7620" marR="7620" marT="7620" marB="0" anchor="ctr"/>
                </a:tc>
                <a:tc>
                  <a:txBody>
                    <a:bodyPr/>
                    <a:lstStyle/>
                    <a:p>
                      <a:pPr algn="r"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34</a:t>
                      </a:r>
                    </a:p>
                  </a:txBody>
                  <a:tcPr marL="7620" marR="7620" marT="7620" marB="0" anchor="ct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36</a:t>
                      </a:r>
                    </a:p>
                  </a:txBody>
                  <a:tcPr marL="7620" marR="7620" marT="7620" marB="0" anchor="ct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74</a:t>
                      </a:r>
                    </a:p>
                  </a:txBody>
                  <a:tcPr marL="7620" marR="7620" marT="7620" marB="0" anchor="ctr"/>
                </a:tc>
                <a:tc>
                  <a:txBody>
                    <a:bodyPr/>
                    <a:lstStyle/>
                    <a:p>
                      <a:pPr algn="r" fontAlgn="ctr"/>
                      <a:r>
                        <a:rPr lang="en-US" altLang="zh-CN" sz="1100" b="0" i="0" u="none" strike="noStrike">
                          <a:solidFill>
                            <a:srgbClr val="000000"/>
                          </a:solidFill>
                          <a:effectLst/>
                          <a:latin typeface="等线" panose="02010600030101010101" pitchFamily="2" charset="-122"/>
                          <a:ea typeface="等线" panose="02010600030101010101" pitchFamily="2" charset="-122"/>
                        </a:rPr>
                        <a:t>79</a:t>
                      </a:r>
                    </a:p>
                  </a:txBody>
                  <a:tcPr marL="7620" marR="7620" marT="7620" marB="0" anchor="ctr"/>
                </a:tc>
                <a:tc>
                  <a:txBody>
                    <a:bodyPr/>
                    <a:lstStyle/>
                    <a:p>
                      <a:pPr algn="r" fontAlgn="ctr"/>
                      <a:r>
                        <a:rPr lang="en-US" altLang="zh-CN" sz="1100" b="0" i="0" u="none" strike="noStrike" dirty="0">
                          <a:solidFill>
                            <a:srgbClr val="000000"/>
                          </a:solidFill>
                          <a:effectLst/>
                          <a:latin typeface="等线" panose="02010600030101010101" pitchFamily="2" charset="-122"/>
                          <a:ea typeface="等线" panose="02010600030101010101" pitchFamily="2" charset="-122"/>
                        </a:rPr>
                        <a:t>79</a:t>
                      </a:r>
                    </a:p>
                  </a:txBody>
                  <a:tcPr marL="7620" marR="7620" marT="7620" marB="0" anchor="ctr"/>
                </a:tc>
                <a:extLst>
                  <a:ext uri="{0D108BD9-81ED-4DB2-BD59-A6C34878D82A}">
                    <a16:rowId xmlns:a16="http://schemas.microsoft.com/office/drawing/2014/main" val="1857745712"/>
                  </a:ext>
                </a:extLst>
              </a:tr>
            </a:tbl>
          </a:graphicData>
        </a:graphic>
      </p:graphicFrame>
    </p:spTree>
    <p:extLst>
      <p:ext uri="{BB962C8B-B14F-4D97-AF65-F5344CB8AC3E}">
        <p14:creationId xmlns:p14="http://schemas.microsoft.com/office/powerpoint/2010/main" val="12920374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内容占位符 2">
            <a:extLst>
              <a:ext uri="{FF2B5EF4-FFF2-40B4-BE49-F238E27FC236}">
                <a16:creationId xmlns:a16="http://schemas.microsoft.com/office/drawing/2014/main" id="{D0201C1D-812F-3F28-B618-B7F316919CC6}"/>
              </a:ext>
            </a:extLst>
          </p:cNvPr>
          <p:cNvSpPr>
            <a:spLocks noGrp="1"/>
          </p:cNvSpPr>
          <p:nvPr>
            <p:ph idx="1"/>
          </p:nvPr>
        </p:nvSpPr>
        <p:spPr>
          <a:xfrm>
            <a:off x="838200" y="537882"/>
            <a:ext cx="10515600" cy="5639081"/>
          </a:xfrm>
        </p:spPr>
        <p:txBody>
          <a:bodyPr/>
          <a:lstStyle/>
          <a:p>
            <a:r>
              <a:rPr lang="zh-CN" altLang="en-US" dirty="0"/>
              <a:t>随着相对动量偏差的增大，在</a:t>
            </a:r>
            <a:r>
              <a:rPr lang="en-US" altLang="zh-CN" dirty="0"/>
              <a:t>R3OQ08</a:t>
            </a:r>
            <a:r>
              <a:rPr lang="zh-CN" altLang="en-US" dirty="0"/>
              <a:t>处丢失的电子的跟踪起点变化范围越来越广。</a:t>
            </a:r>
            <a:endParaRPr lang="en-US" altLang="zh-CN" dirty="0"/>
          </a:p>
          <a:p>
            <a:r>
              <a:rPr lang="zh-CN" altLang="en-US" dirty="0"/>
              <a:t>当</a:t>
            </a:r>
            <a:r>
              <a:rPr lang="en-US" altLang="zh-CN" dirty="0" err="1"/>
              <a:t>pz</a:t>
            </a:r>
            <a:r>
              <a:rPr lang="en-US" altLang="zh-CN" dirty="0"/>
              <a:t>=0.005</a:t>
            </a:r>
            <a:r>
              <a:rPr lang="zh-CN" altLang="en-US" dirty="0"/>
              <a:t>时，粒子只会在</a:t>
            </a:r>
            <a:r>
              <a:rPr lang="en-US" altLang="zh-CN" dirty="0"/>
              <a:t>R3OQ08</a:t>
            </a:r>
            <a:r>
              <a:rPr lang="zh-CN" altLang="en-US" dirty="0"/>
              <a:t>末端丢失，不会在其他的元件末端丢失；当</a:t>
            </a:r>
            <a:r>
              <a:rPr lang="en-US" altLang="zh-CN" dirty="0" err="1"/>
              <a:t>pz</a:t>
            </a:r>
            <a:r>
              <a:rPr lang="en-US" altLang="zh-CN" dirty="0"/>
              <a:t>=0.012</a:t>
            </a:r>
            <a:r>
              <a:rPr lang="zh-CN" altLang="en-US" dirty="0"/>
              <a:t>时连从</a:t>
            </a:r>
            <a:r>
              <a:rPr lang="en-US" altLang="zh-CN" dirty="0"/>
              <a:t>lattice beginning</a:t>
            </a:r>
            <a:r>
              <a:rPr lang="zh-CN" altLang="en-US" dirty="0"/>
              <a:t>元件开始跟踪的粒子都会在</a:t>
            </a:r>
            <a:r>
              <a:rPr lang="en-US" altLang="zh-CN" dirty="0"/>
              <a:t>R3OQ08</a:t>
            </a:r>
            <a:r>
              <a:rPr lang="zh-CN" altLang="en-US" dirty="0"/>
              <a:t>处丢失。</a:t>
            </a:r>
            <a:endParaRPr lang="en-US" altLang="zh-CN" dirty="0"/>
          </a:p>
          <a:p>
            <a:r>
              <a:rPr lang="en-US" altLang="zh-CN" dirty="0"/>
              <a:t> </a:t>
            </a:r>
            <a:r>
              <a:rPr lang="zh-CN" altLang="en-US" dirty="0"/>
              <a:t>可以粗浅地认为，在目前的条件下，对于有较大的动量偏差的电子，在</a:t>
            </a:r>
            <a:r>
              <a:rPr lang="en-US" altLang="zh-CN" dirty="0"/>
              <a:t>RO308</a:t>
            </a:r>
            <a:r>
              <a:rPr lang="zh-CN" altLang="en-US" dirty="0"/>
              <a:t>附近，它们容易打在壁上。</a:t>
            </a:r>
          </a:p>
          <a:p>
            <a:endParaRPr lang="zh-CN" altLang="en-US" dirty="0"/>
          </a:p>
        </p:txBody>
      </p:sp>
      <p:pic>
        <p:nvPicPr>
          <p:cNvPr id="5" name="图片 4">
            <a:extLst>
              <a:ext uri="{FF2B5EF4-FFF2-40B4-BE49-F238E27FC236}">
                <a16:creationId xmlns:a16="http://schemas.microsoft.com/office/drawing/2014/main" id="{314DAE42-B335-9F75-73D6-AECE47C3ACF8}"/>
              </a:ext>
            </a:extLst>
          </p:cNvPr>
          <p:cNvPicPr>
            <a:picLocks noChangeAspect="1"/>
          </p:cNvPicPr>
          <p:nvPr/>
        </p:nvPicPr>
        <p:blipFill>
          <a:blip r:embed="rId2"/>
          <a:stretch>
            <a:fillRect/>
          </a:stretch>
        </p:blipFill>
        <p:spPr>
          <a:xfrm>
            <a:off x="4132804" y="3727198"/>
            <a:ext cx="4410487" cy="2727391"/>
          </a:xfrm>
          <a:prstGeom prst="rect">
            <a:avLst/>
          </a:prstGeom>
        </p:spPr>
      </p:pic>
    </p:spTree>
    <p:extLst>
      <p:ext uri="{BB962C8B-B14F-4D97-AF65-F5344CB8AC3E}">
        <p14:creationId xmlns:p14="http://schemas.microsoft.com/office/powerpoint/2010/main" val="3287429859"/>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等线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等线"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764</TotalTime>
  <Words>919</Words>
  <Application>Microsoft Office PowerPoint</Application>
  <PresentationFormat>宽屏</PresentationFormat>
  <Paragraphs>81</Paragraphs>
  <Slides>11</Slides>
  <Notes>0</Notes>
  <HiddenSlides>0</HiddenSlides>
  <MMClips>0</MMClips>
  <ScaleCrop>false</ScaleCrop>
  <HeadingPairs>
    <vt:vector size="6" baseType="variant">
      <vt:variant>
        <vt:lpstr>已用的字体</vt:lpstr>
      </vt:variant>
      <vt:variant>
        <vt:i4>4</vt:i4>
      </vt:variant>
      <vt:variant>
        <vt:lpstr>主题</vt:lpstr>
      </vt:variant>
      <vt:variant>
        <vt:i4>1</vt:i4>
      </vt:variant>
      <vt:variant>
        <vt:lpstr>幻灯片标题</vt:lpstr>
      </vt:variant>
      <vt:variant>
        <vt:i4>11</vt:i4>
      </vt:variant>
    </vt:vector>
  </HeadingPairs>
  <TitlesOfParts>
    <vt:vector size="16" baseType="lpstr">
      <vt:lpstr>等线</vt:lpstr>
      <vt:lpstr>等线 Light</vt:lpstr>
      <vt:lpstr>Arial</vt:lpstr>
      <vt:lpstr>Cambria Math</vt:lpstr>
      <vt:lpstr>Office 主题​​</vt:lpstr>
      <vt:lpstr>Particle track and loss in BSR</vt:lpstr>
      <vt:lpstr>1.动量孔径与Touschek寿命更新</vt:lpstr>
      <vt:lpstr>PowerPoint 演示文稿</vt:lpstr>
      <vt:lpstr>PowerPoint 演示文稿</vt:lpstr>
      <vt:lpstr>PowerPoint 演示文稿</vt:lpstr>
      <vt:lpstr>2.HEPS的Touschek寿命</vt:lpstr>
      <vt:lpstr>3.粒子轨道与丢失跟踪</vt:lpstr>
      <vt:lpstr>PowerPoint 演示文稿</vt:lpstr>
      <vt:lpstr>PowerPoint 演示文稿</vt:lpstr>
      <vt:lpstr>PowerPoint 演示文稿</vt:lpstr>
      <vt:lpstr>PowerPoint 演示文稿</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Particle track and loss in BSR</dc:title>
  <dc:creator>Wen Jingda</dc:creator>
  <cp:lastModifiedBy>Wen Jingda</cp:lastModifiedBy>
  <cp:revision>24</cp:revision>
  <dcterms:created xsi:type="dcterms:W3CDTF">2023-01-02T06:37:17Z</dcterms:created>
  <dcterms:modified xsi:type="dcterms:W3CDTF">2023-01-03T05:32:49Z</dcterms:modified>
</cp:coreProperties>
</file>