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76" r:id="rId4"/>
    <p:sldId id="278" r:id="rId5"/>
    <p:sldId id="279" r:id="rId6"/>
    <p:sldId id="260" r:id="rId7"/>
  </p:sldIdLst>
  <p:sldSz cx="9144000" cy="6858000" type="screen4x3"/>
  <p:notesSz cx="7099300" cy="10234295"/>
  <p:custDataLst>
    <p:tags r:id="rId13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" userDrawn="1">
          <p15:clr>
            <a:srgbClr val="A4A3A4"/>
          </p15:clr>
        </p15:guide>
        <p15:guide id="2" pos="28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A01"/>
    <a:srgbClr val="FF0066"/>
    <a:srgbClr val="B5E5FF"/>
    <a:srgbClr val="3333FF"/>
    <a:srgbClr val="D7FFFF"/>
    <a:srgbClr val="3333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/>
    <p:restoredTop sz="94242"/>
  </p:normalViewPr>
  <p:slideViewPr>
    <p:cSldViewPr showGuides="1">
      <p:cViewPr varScale="1">
        <p:scale>
          <a:sx n="110" d="100"/>
          <a:sy n="110" d="100"/>
        </p:scale>
        <p:origin x="840" y="108"/>
      </p:cViewPr>
      <p:guideLst>
        <p:guide orient="horz" pos="34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38FC9-085D-453D-A0AA-E1594CC74751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B8ACF1-AE65-4CC3-BABB-D07A8F71D5C9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B64162-28B9-4181-BED0-2325640CA20D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hangingPunct="1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2D61CF-0669-4848-A273-4BE450EB6C82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高能所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14AAB9-3E12-40CD-AB7C-D4264C8C86EF}" type="datetime1">
              <a:rPr lang="zh-CN" altLang="en-US" smtClean="0"/>
            </a:fld>
            <a:endParaRPr lang="en-US" altLang="zh-CN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7" name="Picture 5" descr="C:\Users\donglinlang\Desktop\logo_main201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570" y="161088"/>
            <a:ext cx="4828460" cy="10223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66194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12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7" y="6264275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04EBD8-01B1-475F-A519-3E7BEB44C203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657310-F90D-4B67-8E69-92FC47345E94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4355A6-75DB-4378-A8DC-923FFF88AFA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E6C231-CEB0-4D67-A1A2-8898C738B22C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2987C5-734A-4815-BADD-5197123379F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A36FC8-0951-4837-97DD-633DC943280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A5BF12-0251-45EC-B511-64E98CF20A9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91724B-60DD-43E5-A7D1-381C724E17B8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561560-DFC8-45F4-ABB9-D0F7D44E606E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0B5BD0-C4C3-4376-9D84-C471926D4320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76D247-D441-445C-9246-81701C44ACCF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031" name="矩形 9"/>
          <p:cNvSpPr>
            <a:spLocks noChangeArrowheads="1"/>
          </p:cNvSpPr>
          <p:nvPr/>
        </p:nvSpPr>
        <p:spPr bwMode="auto">
          <a:xfrm>
            <a:off x="0" y="6669088"/>
            <a:ext cx="9144000" cy="188913"/>
          </a:xfrm>
          <a:prstGeom prst="rect">
            <a:avLst/>
          </a:prstGeom>
          <a:solidFill>
            <a:srgbClr val="C3C3EB"/>
          </a:solidFill>
          <a:ln>
            <a:noFill/>
          </a:ln>
        </p:spPr>
        <p:txBody>
          <a:bodyPr>
            <a:spAutoFit/>
          </a:bodyPr>
          <a:lstStyle>
            <a:lvl1pPr marL="1905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9pPr>
          </a:lstStyle>
          <a:p>
            <a:pPr marL="190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" y="119754"/>
            <a:ext cx="1304386" cy="9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30" y="5887544"/>
            <a:ext cx="1213770" cy="7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2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8.png"/><Relationship Id="rId3" Type="http://schemas.openxmlformats.org/officeDocument/2006/relationships/tags" Target="../tags/tag2.xml"/><Relationship Id="rId2" Type="http://schemas.openxmlformats.org/officeDocument/2006/relationships/image" Target="../media/image7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tags" Target="../tags/tag1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15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14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13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5.xml"/><Relationship Id="rId12" Type="http://schemas.openxmlformats.org/officeDocument/2006/relationships/image" Target="../media/image16.png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Beta source test for </a:t>
            </a:r>
            <a:r>
              <a:rPr lang="en-US" altLang="zh-CN" dirty="0" err="1"/>
              <a:t>TaichuPix3</a:t>
            </a:r>
            <a:r>
              <a:rPr lang="en-US" altLang="zh-CN" dirty="0"/>
              <a:t> FLEX BOARD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525780" y="4076700"/>
            <a:ext cx="8281670" cy="792480"/>
          </a:xfrm>
        </p:spPr>
        <p:txBody>
          <a:bodyPr/>
          <a:lstStyle/>
          <a:p>
            <a:r>
              <a:rPr lang="en-US" altLang="zh-CN" dirty="0"/>
              <a:t>Tianya Wu</a:t>
            </a:r>
            <a:endParaRPr lang="en-US" altLang="zh-CN" dirty="0"/>
          </a:p>
          <a:p>
            <a:r>
              <a:rPr lang="en-US" altLang="zh-CN" dirty="0"/>
              <a:t>wuty@ihep.ac.cn</a:t>
            </a:r>
            <a:endParaRPr lang="en-US" altLang="zh-CN" dirty="0"/>
          </a:p>
          <a:p>
            <a:r>
              <a:rPr lang="en-US" altLang="zh-CN" dirty="0"/>
              <a:t>2023.02.02</a:t>
            </a:r>
            <a:endParaRPr lang="en-US" altLang="zh-CN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Setup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0800000">
            <a:off x="222250" y="1484630"/>
            <a:ext cx="8834120" cy="19672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9705" y="4293235"/>
            <a:ext cx="8963025" cy="159004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2411730" y="5085080"/>
            <a:ext cx="950595" cy="1080135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文本框 9"/>
          <p:cNvSpPr txBox="1"/>
          <p:nvPr/>
        </p:nvSpPr>
        <p:spPr>
          <a:xfrm>
            <a:off x="1403985" y="6092825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tx1"/>
                </a:solidFill>
              </a:rPr>
              <a:t>90</a:t>
            </a:r>
            <a:r>
              <a:rPr lang="en-US" altLang="zh-CN" sz="2000">
                <a:solidFill>
                  <a:schemeClr val="tx1"/>
                </a:solidFill>
              </a:rPr>
              <a:t>Sr; 54M Bq; </a:t>
            </a:r>
            <a:endParaRPr lang="en-US" altLang="zh-CN" sz="2000">
              <a:solidFill>
                <a:schemeClr val="tx1"/>
              </a:solidFill>
            </a:endParaRPr>
          </a:p>
          <a:p>
            <a:r>
              <a:rPr lang="en-US" altLang="zh-CN" sz="2000">
                <a:solidFill>
                  <a:schemeClr val="tx1"/>
                </a:solidFill>
              </a:rPr>
              <a:t>place above flex directly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95605" y="3644900"/>
            <a:ext cx="304800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tx1"/>
                </a:solidFill>
              </a:rPr>
              <a:t>flex with TaichuPix3</a:t>
            </a:r>
            <a:endParaRPr lang="en-US" altLang="zh-CN" sz="2000">
              <a:solidFill>
                <a:schemeClr val="tx1"/>
              </a:solidFill>
            </a:endParaRPr>
          </a:p>
          <a:p>
            <a:endParaRPr lang="en-US" altLang="zh-CN" sz="2000">
              <a:solidFill>
                <a:schemeClr val="tx1"/>
              </a:solidFill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6"/>
            </p:custDataLst>
          </p:nvPr>
        </p:nvCxnSpPr>
        <p:spPr>
          <a:xfrm flipH="1">
            <a:off x="1403350" y="2493010"/>
            <a:ext cx="2088515" cy="115189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" name="直接箭头连接符 7"/>
          <p:cNvCxnSpPr/>
          <p:nvPr>
            <p:custDataLst>
              <p:tags r:id="rId7"/>
            </p:custDataLst>
          </p:nvPr>
        </p:nvCxnSpPr>
        <p:spPr>
          <a:xfrm flipH="1" flipV="1">
            <a:off x="1547495" y="3789045"/>
            <a:ext cx="3456305" cy="136779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843530" y="3739515"/>
            <a:ext cx="304800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tx1"/>
                </a:solidFill>
              </a:rPr>
              <a:t>Interposer adapter board</a:t>
            </a:r>
            <a:endParaRPr lang="en-US" altLang="zh-CN" sz="200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5436235" y="3500755"/>
            <a:ext cx="11036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tx1"/>
                </a:solidFill>
              </a:rPr>
              <a:t>FPGA board</a:t>
            </a:r>
            <a:endParaRPr lang="en-US" altLang="zh-CN" sz="200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>
            <p:custDataLst>
              <p:tags r:id="rId10"/>
            </p:custDataLst>
          </p:nvPr>
        </p:nvCxnSpPr>
        <p:spPr>
          <a:xfrm flipH="1">
            <a:off x="5940425" y="2620010"/>
            <a:ext cx="1296035" cy="880745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直接箭头连接符 12"/>
          <p:cNvCxnSpPr/>
          <p:nvPr>
            <p:custDataLst>
              <p:tags r:id="rId11"/>
            </p:custDataLst>
          </p:nvPr>
        </p:nvCxnSpPr>
        <p:spPr>
          <a:xfrm flipH="1" flipV="1">
            <a:off x="6067425" y="3627755"/>
            <a:ext cx="1600835" cy="1457325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直接箭头连接符 13"/>
          <p:cNvCxnSpPr/>
          <p:nvPr>
            <p:custDataLst>
              <p:tags r:id="rId12"/>
            </p:custDataLst>
          </p:nvPr>
        </p:nvCxnSpPr>
        <p:spPr>
          <a:xfrm flipH="1">
            <a:off x="4107180" y="2708910"/>
            <a:ext cx="1689100" cy="1030605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5" name="直接箭头连接符 14"/>
          <p:cNvCxnSpPr/>
          <p:nvPr>
            <p:custDataLst>
              <p:tags r:id="rId13"/>
            </p:custDataLst>
          </p:nvPr>
        </p:nvCxnSpPr>
        <p:spPr>
          <a:xfrm flipH="1" flipV="1">
            <a:off x="4068445" y="3949700"/>
            <a:ext cx="2303780" cy="1135380"/>
          </a:xfrm>
          <a:prstGeom prst="straightConnector1">
            <a:avLst/>
          </a:prstGeom>
          <a:solidFill>
            <a:srgbClr val="FF0000"/>
          </a:solidFill>
          <a:ln w="9525" cap="flat" cmpd="sng" algn="ctr">
            <a:solidFill>
              <a:srgbClr val="FF0066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Hitmap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997585"/>
          </a:xfrm>
        </p:spPr>
        <p:txBody>
          <a:bodyPr/>
          <a:p>
            <a:r>
              <a:rPr lang="en-US" altLang="zh-CN" sz="2000"/>
              <a:t>ITHR =126</a:t>
            </a:r>
            <a:r>
              <a:rPr lang="zh-CN" altLang="en-US" sz="2000"/>
              <a:t>；</a:t>
            </a:r>
            <a:r>
              <a:rPr lang="en-US" altLang="zh-CN" sz="2000"/>
              <a:t>Power condition</a:t>
            </a:r>
            <a:r>
              <a:rPr lang="zh-CN" altLang="en-US" sz="2000"/>
              <a:t>：</a:t>
            </a:r>
            <a:r>
              <a:rPr lang="en-US" altLang="zh-CN" sz="2000"/>
              <a:t>1.8V/0.118A; 1.8V/0.114A; 12V/0.303 ; Data taking for 30s; CLK=15.625MHz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486" t="17378" b="7091"/>
          <a:stretch>
            <a:fillRect/>
          </a:stretch>
        </p:blipFill>
        <p:spPr>
          <a:xfrm>
            <a:off x="107315" y="2276475"/>
            <a:ext cx="4204970" cy="2056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413" t="13514" r="3583" b="2792"/>
          <a:stretch>
            <a:fillRect/>
          </a:stretch>
        </p:blipFill>
        <p:spPr>
          <a:xfrm>
            <a:off x="4643755" y="2276475"/>
            <a:ext cx="4031615" cy="20370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6461" t="20992" r="4908" b="12640"/>
          <a:stretch>
            <a:fillRect/>
          </a:stretch>
        </p:blipFill>
        <p:spPr>
          <a:xfrm>
            <a:off x="107950" y="4364990"/>
            <a:ext cx="4095115" cy="19850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16145" y="4417060"/>
            <a:ext cx="4045585" cy="203962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627630" y="2420620"/>
            <a:ext cx="11036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bg1"/>
                </a:solidFill>
              </a:rPr>
              <a:t>Position 1</a:t>
            </a:r>
            <a:endParaRPr lang="en-US" altLang="zh-CN" sz="2000" baseline="3000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164070" y="2420620"/>
            <a:ext cx="11036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bg1"/>
                </a:solidFill>
              </a:rPr>
              <a:t>Position 2</a:t>
            </a:r>
            <a:endParaRPr lang="en-US" altLang="zh-CN" sz="2000" baseline="300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627630" y="4509135"/>
            <a:ext cx="11036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bg1"/>
                </a:solidFill>
              </a:rPr>
              <a:t>Position 3</a:t>
            </a:r>
            <a:endParaRPr lang="en-US" altLang="zh-CN" sz="2000" baseline="300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932045" y="4509135"/>
            <a:ext cx="11036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bg1"/>
                </a:solidFill>
              </a:rPr>
              <a:t>Position 4</a:t>
            </a:r>
            <a:endParaRPr lang="en-US" altLang="zh-CN" sz="2000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86910" y="1010285"/>
            <a:ext cx="4476115" cy="22694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Hitmap</a:t>
            </a:r>
            <a:endParaRPr lang="en-US" altLang="zh-CN"/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95605" y="1340485"/>
            <a:ext cx="110363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bg1"/>
                </a:solidFill>
              </a:rPr>
              <a:t>ITHR 126</a:t>
            </a:r>
            <a:endParaRPr lang="en-US" altLang="zh-CN" sz="2000" baseline="3000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60" y="3364230"/>
            <a:ext cx="4351655" cy="225742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23850" y="3573145"/>
            <a:ext cx="12877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bg1"/>
                </a:solidFill>
              </a:rPr>
              <a:t>ITHR 64</a:t>
            </a:r>
            <a:endParaRPr lang="en-US" altLang="zh-CN" sz="2000" baseline="30000">
              <a:solidFill>
                <a:schemeClr val="bg1"/>
              </a:solidFill>
            </a:endParaRPr>
          </a:p>
          <a:p>
            <a:r>
              <a:rPr lang="en-US" altLang="zh-CN" sz="2000" baseline="30000">
                <a:sym typeface="+mn-ea"/>
              </a:rPr>
              <a:t>maximum=227</a:t>
            </a:r>
            <a:endParaRPr lang="en-US" altLang="zh-CN" sz="2000" baseline="3000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428490" y="3356610"/>
            <a:ext cx="4657090" cy="230251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4787900" y="3644900"/>
            <a:ext cx="110363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bg1"/>
                </a:solidFill>
              </a:rPr>
              <a:t>ITHR 64 data taking after a while</a:t>
            </a:r>
            <a:endParaRPr lang="en-US" altLang="zh-CN" sz="2000" baseline="300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4643755" y="1340485"/>
            <a:ext cx="11036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bg1"/>
                </a:solidFill>
              </a:rPr>
              <a:t>ITHR 96</a:t>
            </a:r>
            <a:endParaRPr lang="en-US" altLang="zh-CN" sz="2000" baseline="30000">
              <a:solidFill>
                <a:schemeClr val="bg1"/>
              </a:solidFill>
            </a:endParaRPr>
          </a:p>
          <a:p>
            <a:r>
              <a:rPr lang="en-US" altLang="zh-CN" sz="2000" baseline="30000">
                <a:solidFill>
                  <a:schemeClr val="bg1"/>
                </a:solidFill>
              </a:rPr>
              <a:t>maximum=7</a:t>
            </a:r>
            <a:endParaRPr lang="en-US" altLang="zh-CN" sz="2000" baseline="30000">
              <a:solidFill>
                <a:schemeClr val="bg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860" y="1010285"/>
            <a:ext cx="4364355" cy="21888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299720" y="1196340"/>
            <a:ext cx="11036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aseline="30000">
                <a:solidFill>
                  <a:schemeClr val="bg1"/>
                </a:solidFill>
              </a:rPr>
              <a:t>ITHR 126</a:t>
            </a:r>
            <a:endParaRPr lang="en-US" altLang="zh-CN" sz="2000" baseline="30000">
              <a:solidFill>
                <a:schemeClr val="bg1"/>
              </a:solidFill>
            </a:endParaRPr>
          </a:p>
          <a:p>
            <a:r>
              <a:rPr lang="en-US" altLang="zh-CN" sz="2000" baseline="30000">
                <a:sym typeface="+mn-ea"/>
              </a:rPr>
              <a:t>maximum=6</a:t>
            </a:r>
            <a:endParaRPr lang="en-US" altLang="zh-CN" sz="2000" baseline="30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38" y="2296442"/>
            <a:ext cx="8229600" cy="226511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400" dirty="0"/>
              <a:t>Thanks for your attention!</a:t>
            </a:r>
            <a:endParaRPr lang="zh-CN" altLang="en-US" sz="4400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  <p:tag name="KSO_WM_UNIT_PLACING_PICTURE_USER_VIEWPORT" val="{&quot;height&quot;:3098,&quot;width&quot;:13912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COMMONDATA" val="eyJoZGlkIjoiMTQ2MGQ2NTQ1NTMzMWExOTg2MzM5Y2EzYmVkOTkyZmMifQ=="/>
  <p:tag name="KSO_WPP_MARK_KEY" val="9ee8fc66-b850-4c1d-b56c-836d2c8d3299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arrow" w="med" len="med"/>
        </a:ln>
        <a:effectLst>
          <a:outerShdw dist="53882" dir="2700000" algn="ctr" rotWithShape="0">
            <a:srgbClr val="CCECFF"/>
          </a:outerShdw>
        </a:effectLst>
      </a:spPr>
      <a:bodyPr/>
      <a:lstStyle/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WPS 演示</Application>
  <PresentationFormat>全屏显示(4:3)</PresentationFormat>
  <Paragraphs>47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华文中宋</vt:lpstr>
      <vt:lpstr>微软雅黑</vt:lpstr>
      <vt:lpstr>黑体</vt:lpstr>
      <vt:lpstr>Tahoma</vt:lpstr>
      <vt:lpstr>Arial Unicode MS</vt:lpstr>
      <vt:lpstr>Calibri</vt:lpstr>
      <vt:lpstr>自定义设计方案</vt:lpstr>
      <vt:lpstr>Beta source test for TaichuPix3 FLEX BOARD</vt:lpstr>
      <vt:lpstr> Setup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天涯</cp:lastModifiedBy>
  <cp:revision>1522</cp:revision>
  <cp:lastPrinted>2020-08-28T06:03:00Z</cp:lastPrinted>
  <dcterms:created xsi:type="dcterms:W3CDTF">2010-03-12T08:32:00Z</dcterms:created>
  <dcterms:modified xsi:type="dcterms:W3CDTF">2023-02-02T06:01:59Z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ICV">
    <vt:lpwstr>EBC98841DBC74BC184D3C7E0D581349C</vt:lpwstr>
  </property>
  <property fmtid="{D5CDD505-2E9C-101B-9397-08002B2CF9AE}" pid="4" name="KSOProductBuildVer">
    <vt:lpwstr>2052-11.1.0.13703</vt:lpwstr>
  </property>
</Properties>
</file>