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hape 24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2937" latinLnBrk="0">
      <a:lnSpc>
        <a:spcPct val="117999"/>
      </a:lnSpc>
      <a:defRPr sz="3000">
        <a:latin typeface="+mn-lt"/>
        <a:ea typeface="+mn-ea"/>
        <a:cs typeface="+mn-cs"/>
        <a:sym typeface="Helvetica Neue"/>
      </a:defRPr>
    </a:lvl1pPr>
    <a:lvl2pPr indent="228600" defTabSz="642937" latinLnBrk="0">
      <a:lnSpc>
        <a:spcPct val="117999"/>
      </a:lnSpc>
      <a:defRPr sz="3000">
        <a:latin typeface="+mn-lt"/>
        <a:ea typeface="+mn-ea"/>
        <a:cs typeface="+mn-cs"/>
        <a:sym typeface="Helvetica Neue"/>
      </a:defRPr>
    </a:lvl2pPr>
    <a:lvl3pPr indent="457200" defTabSz="642937" latinLnBrk="0">
      <a:lnSpc>
        <a:spcPct val="117999"/>
      </a:lnSpc>
      <a:defRPr sz="3000">
        <a:latin typeface="+mn-lt"/>
        <a:ea typeface="+mn-ea"/>
        <a:cs typeface="+mn-cs"/>
        <a:sym typeface="Helvetica Neue"/>
      </a:defRPr>
    </a:lvl3pPr>
    <a:lvl4pPr indent="685800" defTabSz="642937" latinLnBrk="0">
      <a:lnSpc>
        <a:spcPct val="117999"/>
      </a:lnSpc>
      <a:defRPr sz="3000">
        <a:latin typeface="+mn-lt"/>
        <a:ea typeface="+mn-ea"/>
        <a:cs typeface="+mn-cs"/>
        <a:sym typeface="Helvetica Neue"/>
      </a:defRPr>
    </a:lvl4pPr>
    <a:lvl5pPr indent="914400" defTabSz="642937" latinLnBrk="0">
      <a:lnSpc>
        <a:spcPct val="117999"/>
      </a:lnSpc>
      <a:defRPr sz="3000">
        <a:latin typeface="+mn-lt"/>
        <a:ea typeface="+mn-ea"/>
        <a:cs typeface="+mn-cs"/>
        <a:sym typeface="Helvetica Neue"/>
      </a:defRPr>
    </a:lvl5pPr>
    <a:lvl6pPr indent="1143000" defTabSz="642937" latinLnBrk="0">
      <a:lnSpc>
        <a:spcPct val="117999"/>
      </a:lnSpc>
      <a:defRPr sz="3000">
        <a:latin typeface="+mn-lt"/>
        <a:ea typeface="+mn-ea"/>
        <a:cs typeface="+mn-cs"/>
        <a:sym typeface="Helvetica Neue"/>
      </a:defRPr>
    </a:lvl6pPr>
    <a:lvl7pPr indent="1371600" defTabSz="642937" latinLnBrk="0">
      <a:lnSpc>
        <a:spcPct val="117999"/>
      </a:lnSpc>
      <a:defRPr sz="3000">
        <a:latin typeface="+mn-lt"/>
        <a:ea typeface="+mn-ea"/>
        <a:cs typeface="+mn-cs"/>
        <a:sym typeface="Helvetica Neue"/>
      </a:defRPr>
    </a:lvl7pPr>
    <a:lvl8pPr indent="1600200" defTabSz="642937" latinLnBrk="0">
      <a:lnSpc>
        <a:spcPct val="117999"/>
      </a:lnSpc>
      <a:defRPr sz="3000">
        <a:latin typeface="+mn-lt"/>
        <a:ea typeface="+mn-ea"/>
        <a:cs typeface="+mn-cs"/>
        <a:sym typeface="Helvetica Neue"/>
      </a:defRPr>
    </a:lvl8pPr>
    <a:lvl9pPr indent="1828800" defTabSz="642937" latinLnBrk="0">
      <a:lnSpc>
        <a:spcPct val="117999"/>
      </a:lnSpc>
      <a:defRPr sz="30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/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anchor="b"/>
          <a:lstStyle/>
          <a:p>
            <a:pPr/>
            <a:r>
              <a:t>标题文本</a:t>
            </a:r>
          </a:p>
        </p:txBody>
      </p:sp>
      <p:sp>
        <p:nvSpPr>
          <p:cNvPr id="12" name="正文级别 1…"/>
          <p:cNvSpPr txBox="1"/>
          <p:nvPr>
            <p:ph type="body" sz="quarter" idx="1"/>
          </p:nvPr>
        </p:nvSpPr>
        <p:spPr>
          <a:xfrm>
            <a:off x="4833937" y="7072310"/>
            <a:ext cx="14716127" cy="158948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正文级别 1…"/>
          <p:cNvSpPr txBox="1"/>
          <p:nvPr>
            <p:ph type="body" sz="quarter" idx="1"/>
          </p:nvPr>
        </p:nvSpPr>
        <p:spPr>
          <a:xfrm>
            <a:off x="4833937" y="8947546"/>
            <a:ext cx="14716127" cy="660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839609" indent="-395111" algn="ctr">
              <a:spcBef>
                <a:spcPts val="0"/>
              </a:spcBef>
              <a:defRPr sz="3200"/>
            </a:lvl2pPr>
            <a:lvl3pPr marL="1284109" indent="-395109" algn="ctr">
              <a:spcBef>
                <a:spcPts val="0"/>
              </a:spcBef>
              <a:defRPr sz="3200"/>
            </a:lvl3pPr>
            <a:lvl4pPr marL="1728609" indent="-395109" algn="ctr">
              <a:spcBef>
                <a:spcPts val="0"/>
              </a:spcBef>
              <a:defRPr sz="3200"/>
            </a:lvl4pPr>
            <a:lvl5pPr marL="2173109" indent="-395109" algn="ctr">
              <a:spcBef>
                <a:spcPts val="0"/>
              </a:spcBef>
              <a:defRPr sz="32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4" name="矩形"/>
          <p:cNvSpPr/>
          <p:nvPr>
            <p:ph type="body" sz="quarter" idx="21"/>
          </p:nvPr>
        </p:nvSpPr>
        <p:spPr>
          <a:xfrm>
            <a:off x="4833937" y="5938242"/>
            <a:ext cx="14716128" cy="108942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图像"/>
          <p:cNvSpPr/>
          <p:nvPr>
            <p:ph type="pic" idx="21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标题文本"/>
          <p:cNvSpPr txBox="1"/>
          <p:nvPr>
            <p:ph type="title"/>
          </p:nvPr>
        </p:nvSpPr>
        <p:spPr>
          <a:xfrm>
            <a:off x="4305298" y="2723492"/>
            <a:ext cx="15773405" cy="1308543"/>
          </a:xfrm>
          <a:prstGeom prst="rect">
            <a:avLst/>
          </a:prstGeom>
          <a:solidFill>
            <a:srgbClr val="C5E0B4"/>
          </a:solidFill>
        </p:spPr>
        <p:txBody>
          <a:bodyPr lIns="68578" tIns="68578" rIns="68578" bIns="68578"/>
          <a:lstStyle>
            <a:lvl1pPr algn="l" defTabSz="1828800">
              <a:lnSpc>
                <a:spcPct val="90000"/>
              </a:lnSpc>
              <a:defRPr sz="8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18" name="正文级别 1…"/>
          <p:cNvSpPr txBox="1"/>
          <p:nvPr>
            <p:ph type="body" sz="half" idx="1"/>
          </p:nvPr>
        </p:nvSpPr>
        <p:spPr>
          <a:xfrm>
            <a:off x="4305298" y="4452937"/>
            <a:ext cx="15773405" cy="6527008"/>
          </a:xfrm>
          <a:prstGeom prst="rect">
            <a:avLst/>
          </a:prstGeom>
        </p:spPr>
        <p:txBody>
          <a:bodyPr lIns="68578" tIns="68578" rIns="68578" bIns="68578" anchor="t"/>
          <a:lstStyle>
            <a:lvl1pPr marL="424539" indent="-424539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 sz="5200">
                <a:latin typeface="Calibri"/>
                <a:ea typeface="Calibri"/>
                <a:cs typeface="Calibri"/>
                <a:sym typeface="Calibri"/>
              </a:defRPr>
            </a:lvl1pPr>
            <a:lvl2pPr marL="952500" indent="-495300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 sz="5200">
                <a:latin typeface="Calibri"/>
                <a:ea typeface="Calibri"/>
                <a:cs typeface="Calibri"/>
                <a:sym typeface="Calibri"/>
              </a:defRPr>
            </a:lvl2pPr>
            <a:lvl3pPr marL="1508758" indent="-594358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 sz="5200">
                <a:latin typeface="Calibri"/>
                <a:ea typeface="Calibri"/>
                <a:cs typeface="Calibri"/>
                <a:sym typeface="Calibri"/>
              </a:defRPr>
            </a:lvl3pPr>
            <a:lvl4pPr marL="2032000" indent="-660400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 sz="5200">
                <a:latin typeface="Calibri"/>
                <a:ea typeface="Calibri"/>
                <a:cs typeface="Calibri"/>
                <a:sym typeface="Calibri"/>
              </a:defRPr>
            </a:lvl4pPr>
            <a:lvl5pPr marL="2489200" indent="-660400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 sz="5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9" name="幻灯片编号"/>
          <p:cNvSpPr txBox="1"/>
          <p:nvPr>
            <p:ph type="sldNum" sz="quarter" idx="2"/>
          </p:nvPr>
        </p:nvSpPr>
        <p:spPr>
          <a:xfrm>
            <a:off x="19645627" y="11513667"/>
            <a:ext cx="433077" cy="431093"/>
          </a:xfrm>
          <a:prstGeom prst="rect">
            <a:avLst/>
          </a:prstGeom>
        </p:spPr>
        <p:txBody>
          <a:bodyPr lIns="68578" tIns="68578" rIns="68578" bIns="68578" anchor="ctr"/>
          <a:lstStyle>
            <a:lvl1pPr algn="r" defTabSz="914400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和内容">
    <p:bg>
      <p:bgPr>
        <a:gradFill flip="none" rotWithShape="1">
          <a:gsLst>
            <a:gs pos="0">
              <a:srgbClr val="DDEEFF"/>
            </a:gs>
            <a:gs pos="25000">
              <a:srgbClr val="E7F3FF"/>
            </a:gs>
            <a:gs pos="50000">
              <a:srgbClr val="F1F8FF"/>
            </a:gs>
            <a:gs pos="75000">
              <a:srgbClr val="E7F3FF"/>
            </a:gs>
            <a:gs pos="100000">
              <a:srgbClr val="DDEEF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矩形"/>
          <p:cNvSpPr/>
          <p:nvPr/>
        </p:nvSpPr>
        <p:spPr>
          <a:xfrm>
            <a:off x="3047999" y="3248197"/>
            <a:ext cx="18288002" cy="8753304"/>
          </a:xfrm>
          <a:prstGeom prst="rect">
            <a:avLst/>
          </a:prstGeom>
          <a:gradFill>
            <a:gsLst>
              <a:gs pos="0">
                <a:srgbClr val="0267C6"/>
              </a:gs>
              <a:gs pos="25000">
                <a:srgbClr val="025EB5"/>
              </a:gs>
              <a:gs pos="50000">
                <a:srgbClr val="0255A4"/>
              </a:gs>
              <a:gs pos="75000">
                <a:srgbClr val="02519C"/>
              </a:gs>
              <a:gs pos="100000">
                <a:srgbClr val="024D94"/>
              </a:gs>
            </a:gsLst>
          </a:gradFill>
          <a:ln w="12700">
            <a:miter lim="400000"/>
          </a:ln>
        </p:spPr>
        <p:txBody>
          <a:bodyPr lIns="71435" tIns="71435" rIns="71435" bIns="71435" anchor="ctr"/>
          <a:lstStyle/>
          <a:p>
            <a:pPr defTabSz="1828800">
              <a:defRPr sz="3200">
                <a:solidFill>
                  <a:srgbClr val="FFFFFF"/>
                </a:solidFill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27" name="圆角矩形"/>
          <p:cNvSpPr/>
          <p:nvPr/>
        </p:nvSpPr>
        <p:spPr>
          <a:xfrm>
            <a:off x="4305298" y="3954388"/>
            <a:ext cx="15773399" cy="7332737"/>
          </a:xfrm>
          <a:prstGeom prst="roundRect">
            <a:avLst>
              <a:gd name="adj" fmla="val 1826"/>
            </a:avLst>
          </a:prstGeom>
          <a:gradFill>
            <a:gsLst>
              <a:gs pos="0">
                <a:srgbClr val="F1F8FF"/>
              </a:gs>
              <a:gs pos="25000">
                <a:srgbClr val="E4F2FF"/>
              </a:gs>
              <a:gs pos="50000">
                <a:srgbClr val="D6EBFF"/>
              </a:gs>
              <a:gs pos="75000">
                <a:srgbClr val="C9E4FE"/>
              </a:gs>
              <a:gs pos="100000">
                <a:srgbClr val="BBDDFE"/>
              </a:gs>
            </a:gsLst>
            <a:lin ang="16200000"/>
          </a:gradFill>
          <a:ln w="12700">
            <a:miter lim="400000"/>
          </a:ln>
          <a:effectLst>
            <a:outerShdw sx="100000" sy="100000" kx="0" ky="0" algn="b" rotWithShape="0" blurRad="63500" dist="177800" dir="5400000">
              <a:srgbClr val="000000">
                <a:alpha val="20000"/>
              </a:srgbClr>
            </a:outerShdw>
          </a:effectLst>
        </p:spPr>
        <p:txBody>
          <a:bodyPr lIns="71435" tIns="71435" rIns="71435" bIns="71435" anchor="ctr"/>
          <a:lstStyle/>
          <a:p>
            <a:pPr defTabSz="1828800">
              <a:defRPr spc="355" sz="3200">
                <a:solidFill>
                  <a:srgbClr val="FFFFFF"/>
                </a:solidFill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28" name="标题文本"/>
          <p:cNvSpPr txBox="1"/>
          <p:nvPr>
            <p:ph type="title"/>
          </p:nvPr>
        </p:nvSpPr>
        <p:spPr>
          <a:xfrm>
            <a:off x="4305298" y="2428874"/>
            <a:ext cx="13107098" cy="819326"/>
          </a:xfrm>
          <a:prstGeom prst="rect">
            <a:avLst/>
          </a:prstGeom>
        </p:spPr>
        <p:txBody>
          <a:bodyPr lIns="68580" tIns="68580" rIns="68580" bIns="68580"/>
          <a:lstStyle>
            <a:lvl1pPr algn="l" defTabSz="1828800">
              <a:defRPr b="1" spc="375" sz="6000">
                <a:solidFill>
                  <a:srgbClr val="025CB1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29" name="正文级别 1…"/>
          <p:cNvSpPr txBox="1"/>
          <p:nvPr>
            <p:ph type="body" sz="half" idx="1"/>
          </p:nvPr>
        </p:nvSpPr>
        <p:spPr>
          <a:xfrm>
            <a:off x="4305298" y="4208317"/>
            <a:ext cx="15773405" cy="6771628"/>
          </a:xfrm>
          <a:prstGeom prst="rect">
            <a:avLst/>
          </a:prstGeom>
        </p:spPr>
        <p:txBody>
          <a:bodyPr lIns="68580" tIns="68580" rIns="68580" bIns="68580" anchor="t"/>
          <a:lstStyle>
            <a:lvl1pPr marL="424542" indent="-424542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200">
                <a:latin typeface="微软雅黑"/>
                <a:ea typeface="微软雅黑"/>
                <a:cs typeface="微软雅黑"/>
                <a:sym typeface="微软雅黑"/>
              </a:defRPr>
            </a:lvl1pPr>
            <a:lvl2pPr marL="952500" indent="-4953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200">
                <a:latin typeface="微软雅黑"/>
                <a:ea typeface="微软雅黑"/>
                <a:cs typeface="微软雅黑"/>
                <a:sym typeface="微软雅黑"/>
              </a:defRPr>
            </a:lvl2pPr>
            <a:lvl3pPr marL="1508760" indent="-59436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200">
                <a:latin typeface="微软雅黑"/>
                <a:ea typeface="微软雅黑"/>
                <a:cs typeface="微软雅黑"/>
                <a:sym typeface="微软雅黑"/>
              </a:defRPr>
            </a:lvl3pPr>
            <a:lvl4pPr marL="2032000" indent="-660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200">
                <a:latin typeface="微软雅黑"/>
                <a:ea typeface="微软雅黑"/>
                <a:cs typeface="微软雅黑"/>
                <a:sym typeface="微软雅黑"/>
              </a:defRPr>
            </a:lvl4pPr>
            <a:lvl5pPr marL="2489200" indent="-660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200">
                <a:latin typeface="微软雅黑"/>
                <a:ea typeface="微软雅黑"/>
                <a:cs typeface="微软雅黑"/>
                <a:sym typeface="微软雅黑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pic>
        <p:nvPicPr>
          <p:cNvPr id="130" name="image2.png" descr="image2.png"/>
          <p:cNvPicPr>
            <a:picLocks noChangeAspect="1"/>
          </p:cNvPicPr>
          <p:nvPr/>
        </p:nvPicPr>
        <p:blipFill>
          <a:blip r:embed="rId2">
            <a:extLst/>
          </a:blip>
          <a:srcRect l="0" t="13589" r="0" b="9940"/>
          <a:stretch>
            <a:fillRect/>
          </a:stretch>
        </p:blipFill>
        <p:spPr>
          <a:xfrm>
            <a:off x="17739241" y="2423128"/>
            <a:ext cx="2529151" cy="815374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幻灯片编号"/>
          <p:cNvSpPr txBox="1"/>
          <p:nvPr>
            <p:ph type="sldNum" sz="quarter" idx="2"/>
          </p:nvPr>
        </p:nvSpPr>
        <p:spPr>
          <a:xfrm>
            <a:off x="15693763" y="11015346"/>
            <a:ext cx="460639" cy="467361"/>
          </a:xfrm>
          <a:prstGeom prst="rect">
            <a:avLst/>
          </a:prstGeom>
        </p:spPr>
        <p:txBody>
          <a:bodyPr lIns="68580" tIns="68580" rIns="68580" bIns="68580" anchor="ctr"/>
          <a:lstStyle>
            <a:lvl1pPr algn="r" defTabSz="1828800">
              <a:defRPr sz="2200"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标题文本"/>
          <p:cNvSpPr txBox="1"/>
          <p:nvPr>
            <p:ph type="title"/>
          </p:nvPr>
        </p:nvSpPr>
        <p:spPr>
          <a:xfrm>
            <a:off x="6276973" y="3757119"/>
            <a:ext cx="11830054" cy="981408"/>
          </a:xfrm>
          <a:prstGeom prst="rect">
            <a:avLst/>
          </a:prstGeom>
          <a:solidFill>
            <a:srgbClr val="C5E0B4"/>
          </a:solidFill>
        </p:spPr>
        <p:txBody>
          <a:bodyPr lIns="51431" tIns="51431" rIns="51431" bIns="51431"/>
          <a:lstStyle>
            <a:lvl1pPr algn="l" defTabSz="1828800">
              <a:lnSpc>
                <a:spcPct val="90000"/>
              </a:lnSpc>
              <a:defRPr sz="8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39" name="正文级别 1…"/>
          <p:cNvSpPr txBox="1"/>
          <p:nvPr>
            <p:ph type="body" sz="quarter" idx="1"/>
          </p:nvPr>
        </p:nvSpPr>
        <p:spPr>
          <a:xfrm>
            <a:off x="6276973" y="5054201"/>
            <a:ext cx="11830054" cy="4895259"/>
          </a:xfrm>
          <a:prstGeom prst="rect">
            <a:avLst/>
          </a:prstGeom>
        </p:spPr>
        <p:txBody>
          <a:bodyPr lIns="51431" tIns="51431" rIns="51431" bIns="51431" anchor="t"/>
          <a:lstStyle>
            <a:lvl1pPr marL="408213" indent="-408213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33450" indent="-476250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485896" indent="-571496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006600" indent="-635000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463800" indent="-635000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40" name="幻灯片编号"/>
          <p:cNvSpPr txBox="1"/>
          <p:nvPr>
            <p:ph type="sldNum" sz="quarter" idx="2"/>
          </p:nvPr>
        </p:nvSpPr>
        <p:spPr>
          <a:xfrm>
            <a:off x="17759738" y="10339156"/>
            <a:ext cx="347291" cy="344512"/>
          </a:xfrm>
          <a:prstGeom prst="rect">
            <a:avLst/>
          </a:prstGeom>
        </p:spPr>
        <p:txBody>
          <a:bodyPr lIns="51431" tIns="51431" rIns="51431" bIns="51431" anchor="ctr"/>
          <a:lstStyle>
            <a:lvl1pPr algn="r" defTabSz="914400"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标题文本"/>
          <p:cNvSpPr txBox="1"/>
          <p:nvPr>
            <p:ph type="title"/>
          </p:nvPr>
        </p:nvSpPr>
        <p:spPr>
          <a:xfrm>
            <a:off x="4389725" y="2183308"/>
            <a:ext cx="15609573" cy="2277073"/>
          </a:xfrm>
          <a:prstGeom prst="rect">
            <a:avLst/>
          </a:prstGeom>
        </p:spPr>
        <p:txBody>
          <a:bodyPr lIns="53576" tIns="53576" rIns="53576" bIns="53576"/>
          <a:lstStyle>
            <a:lvl1pPr>
              <a:defRPr sz="10800"/>
            </a:lvl1pPr>
          </a:lstStyle>
          <a:p>
            <a:pPr/>
            <a:r>
              <a:t>标题文本</a:t>
            </a:r>
          </a:p>
        </p:txBody>
      </p:sp>
      <p:sp>
        <p:nvSpPr>
          <p:cNvPr id="148" name="正文级别 1…"/>
          <p:cNvSpPr txBox="1"/>
          <p:nvPr>
            <p:ph type="body" sz="half" idx="1"/>
          </p:nvPr>
        </p:nvSpPr>
        <p:spPr>
          <a:xfrm>
            <a:off x="4389725" y="4460378"/>
            <a:ext cx="15609573" cy="6630297"/>
          </a:xfrm>
          <a:prstGeom prst="rect">
            <a:avLst/>
          </a:prstGeom>
        </p:spPr>
        <p:txBody>
          <a:bodyPr lIns="53576" tIns="53576" rIns="53576" bIns="53576"/>
          <a:lstStyle>
            <a:lvl1pPr marL="567972" indent="-567972">
              <a:defRPr sz="4600"/>
            </a:lvl1pPr>
            <a:lvl2pPr marL="1012472" indent="-567972">
              <a:defRPr sz="4600"/>
            </a:lvl2pPr>
            <a:lvl3pPr marL="1456972" indent="-567972">
              <a:defRPr sz="4600"/>
            </a:lvl3pPr>
            <a:lvl4pPr marL="1901470" indent="-567972">
              <a:defRPr sz="4600"/>
            </a:lvl4pPr>
            <a:lvl5pPr marL="2345970" indent="-567970">
              <a:defRPr sz="46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49" name="幻灯片编号"/>
          <p:cNvSpPr txBox="1"/>
          <p:nvPr>
            <p:ph type="sldNum" sz="quarter" idx="2"/>
          </p:nvPr>
        </p:nvSpPr>
        <p:spPr>
          <a:xfrm>
            <a:off x="11970309" y="11472418"/>
            <a:ext cx="430548" cy="437355"/>
          </a:xfrm>
          <a:prstGeom prst="rect">
            <a:avLst/>
          </a:prstGeom>
        </p:spPr>
        <p:txBody>
          <a:bodyPr lIns="53576" tIns="53576" rIns="53576" bIns="53576"/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幻灯片"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标题文本"/>
          <p:cNvSpPr txBox="1"/>
          <p:nvPr>
            <p:ph type="title"/>
          </p:nvPr>
        </p:nvSpPr>
        <p:spPr>
          <a:xfrm>
            <a:off x="5333998" y="3398044"/>
            <a:ext cx="13716005" cy="3581403"/>
          </a:xfrm>
          <a:prstGeom prst="rect">
            <a:avLst/>
          </a:prstGeom>
        </p:spPr>
        <p:txBody>
          <a:bodyPr lIns="68580" tIns="68580" rIns="68580" bIns="68580" anchor="b"/>
          <a:lstStyle>
            <a:lvl1pPr defTabSz="1828800">
              <a:lnSpc>
                <a:spcPct val="90000"/>
              </a:lnSpc>
              <a:defRPr sz="11800">
                <a:latin typeface="等线 Light"/>
                <a:ea typeface="等线 Light"/>
                <a:cs typeface="等线 Light"/>
                <a:sym typeface="等线 Light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57" name="正文级别 1…"/>
          <p:cNvSpPr txBox="1"/>
          <p:nvPr>
            <p:ph type="body" sz="quarter" idx="1"/>
          </p:nvPr>
        </p:nvSpPr>
        <p:spPr>
          <a:xfrm>
            <a:off x="5333998" y="7117557"/>
            <a:ext cx="13716005" cy="2483643"/>
          </a:xfrm>
          <a:prstGeom prst="rect">
            <a:avLst/>
          </a:prstGeom>
        </p:spPr>
        <p:txBody>
          <a:bodyPr lIns="68580" tIns="68580" rIns="68580" bIns="68580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600">
                <a:latin typeface="等线"/>
                <a:ea typeface="等线"/>
                <a:cs typeface="等线"/>
                <a:sym typeface="等线"/>
              </a:defRPr>
            </a:lvl1pPr>
            <a:lvl2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600">
                <a:latin typeface="等线"/>
                <a:ea typeface="等线"/>
                <a:cs typeface="等线"/>
                <a:sym typeface="等线"/>
              </a:defRPr>
            </a:lvl2pPr>
            <a:lvl3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600">
                <a:latin typeface="等线"/>
                <a:ea typeface="等线"/>
                <a:cs typeface="等线"/>
                <a:sym typeface="等线"/>
              </a:defRPr>
            </a:lvl3pPr>
            <a:lvl4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600">
                <a:latin typeface="等线"/>
                <a:ea typeface="等线"/>
                <a:cs typeface="等线"/>
                <a:sym typeface="等线"/>
              </a:defRPr>
            </a:lvl4pPr>
            <a:lvl5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600">
                <a:latin typeface="等线"/>
                <a:ea typeface="等线"/>
                <a:cs typeface="等线"/>
                <a:sym typeface="等线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8" name="幻灯片编号"/>
          <p:cNvSpPr txBox="1"/>
          <p:nvPr>
            <p:ph type="sldNum" sz="quarter" idx="2"/>
          </p:nvPr>
        </p:nvSpPr>
        <p:spPr>
          <a:xfrm>
            <a:off x="19618062" y="11289187"/>
            <a:ext cx="460639" cy="467361"/>
          </a:xfrm>
          <a:prstGeom prst="rect">
            <a:avLst/>
          </a:prstGeom>
        </p:spPr>
        <p:txBody>
          <a:bodyPr lIns="68580" tIns="68580" rIns="68580" bIns="68580" anchor="ctr"/>
          <a:lstStyle>
            <a:lvl1pPr algn="r" defTabSz="1828800">
              <a:defRPr sz="2200">
                <a:solidFill>
                  <a:srgbClr val="888888"/>
                </a:solidFill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标题文本"/>
          <p:cNvSpPr txBox="1"/>
          <p:nvPr>
            <p:ph type="title"/>
          </p:nvPr>
        </p:nvSpPr>
        <p:spPr>
          <a:xfrm>
            <a:off x="3048000" y="2244725"/>
            <a:ext cx="18288000" cy="4775202"/>
          </a:xfrm>
          <a:prstGeom prst="rect">
            <a:avLst/>
          </a:prstGeom>
        </p:spPr>
        <p:txBody>
          <a:bodyPr lIns="91437" tIns="91437" rIns="91437" bIns="91437" anchor="b"/>
          <a:lstStyle>
            <a:lvl1pPr defTabSz="1828800">
              <a:lnSpc>
                <a:spcPct val="90000"/>
              </a:lnSpc>
              <a:defRPr sz="12000">
                <a:latin typeface="DengXian Light"/>
                <a:ea typeface="DengXian Light"/>
                <a:cs typeface="DengXian Light"/>
                <a:sym typeface="DengXian Light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66" name="正文级别 1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7" tIns="91437" rIns="91437" bIns="91437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DengXian"/>
                <a:ea typeface="DengXian"/>
                <a:cs typeface="DengXian"/>
                <a:sym typeface="DengXian"/>
              </a:defRPr>
            </a:lvl1pPr>
            <a:lvl2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DengXian"/>
                <a:ea typeface="DengXian"/>
                <a:cs typeface="DengXian"/>
                <a:sym typeface="DengXian"/>
              </a:defRPr>
            </a:lvl2pPr>
            <a:lvl3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DengXian"/>
                <a:ea typeface="DengXian"/>
                <a:cs typeface="DengXian"/>
                <a:sym typeface="DengXian"/>
              </a:defRPr>
            </a:lvl3pPr>
            <a:lvl4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DengXian"/>
                <a:ea typeface="DengXian"/>
                <a:cs typeface="DengXian"/>
                <a:sym typeface="DengXian"/>
              </a:defRPr>
            </a:lvl4pPr>
            <a:lvl5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DengXian"/>
                <a:ea typeface="DengXian"/>
                <a:cs typeface="DengXian"/>
                <a:sym typeface="DengXian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7" name="幻灯片编号"/>
          <p:cNvSpPr txBox="1"/>
          <p:nvPr>
            <p:ph type="sldNum" sz="quarter" idx="2"/>
          </p:nvPr>
        </p:nvSpPr>
        <p:spPr>
          <a:xfrm>
            <a:off x="22172993" y="12802236"/>
            <a:ext cx="534608" cy="551177"/>
          </a:xfrm>
          <a:prstGeom prst="rect">
            <a:avLst/>
          </a:prstGeom>
        </p:spPr>
        <p:txBody>
          <a:bodyPr lIns="91437" tIns="91437" rIns="91437" bIns="91437" anchor="ctr"/>
          <a:lstStyle>
            <a:lvl1pPr algn="r" defTabSz="1828800">
              <a:defRPr>
                <a:solidFill>
                  <a:srgbClr val="888888"/>
                </a:solidFill>
                <a:latin typeface="DengXian"/>
                <a:ea typeface="DengXian"/>
                <a:cs typeface="DengXian"/>
                <a:sym typeface="DengXi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标题文本"/>
          <p:cNvSpPr txBox="1"/>
          <p:nvPr>
            <p:ph type="title"/>
          </p:nvPr>
        </p:nvSpPr>
        <p:spPr>
          <a:xfrm>
            <a:off x="6276973" y="3757119"/>
            <a:ext cx="11830054" cy="981409"/>
          </a:xfrm>
          <a:prstGeom prst="rect">
            <a:avLst/>
          </a:prstGeom>
          <a:solidFill>
            <a:srgbClr val="C5E0B4"/>
          </a:solidFill>
        </p:spPr>
        <p:txBody>
          <a:bodyPr lIns="51430" tIns="51430" rIns="51430" bIns="51430"/>
          <a:lstStyle>
            <a:lvl1pPr algn="l" defTabSz="1828800">
              <a:lnSpc>
                <a:spcPct val="90000"/>
              </a:lnSpc>
              <a:defRPr sz="8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75" name="正文级别 1…"/>
          <p:cNvSpPr txBox="1"/>
          <p:nvPr>
            <p:ph type="body" sz="quarter" idx="1"/>
          </p:nvPr>
        </p:nvSpPr>
        <p:spPr>
          <a:xfrm>
            <a:off x="6276973" y="5054201"/>
            <a:ext cx="11830054" cy="4895260"/>
          </a:xfrm>
          <a:prstGeom prst="rect">
            <a:avLst/>
          </a:prstGeom>
        </p:spPr>
        <p:txBody>
          <a:bodyPr lIns="51430" tIns="51430" rIns="51430" bIns="51430" anchor="t"/>
          <a:lstStyle>
            <a:lvl1pPr marL="408213" indent="-408213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33450" indent="-476250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485896" indent="-571496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006600" indent="-635000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463800" indent="-635000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6" name="幻灯片编号"/>
          <p:cNvSpPr txBox="1"/>
          <p:nvPr>
            <p:ph type="sldNum" sz="quarter" idx="2"/>
          </p:nvPr>
        </p:nvSpPr>
        <p:spPr>
          <a:xfrm>
            <a:off x="17759740" y="10339157"/>
            <a:ext cx="347289" cy="344510"/>
          </a:xfrm>
          <a:prstGeom prst="rect">
            <a:avLst/>
          </a:prstGeom>
        </p:spPr>
        <p:txBody>
          <a:bodyPr lIns="51430" tIns="51430" rIns="51430" bIns="51430" anchor="ctr"/>
          <a:lstStyle>
            <a:lvl1pPr algn="r" defTabSz="914400"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像"/>
          <p:cNvSpPr/>
          <p:nvPr>
            <p:ph type="pic" sz="half" idx="21"/>
          </p:nvPr>
        </p:nvSpPr>
        <p:spPr>
          <a:xfrm>
            <a:off x="5307210" y="892967"/>
            <a:ext cx="13751721" cy="83224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标题文本"/>
          <p:cNvSpPr txBox="1"/>
          <p:nvPr>
            <p:ph type="title"/>
          </p:nvPr>
        </p:nvSpPr>
        <p:spPr>
          <a:xfrm>
            <a:off x="4833937" y="9447609"/>
            <a:ext cx="14716127" cy="2000253"/>
          </a:xfrm>
          <a:prstGeom prst="rect">
            <a:avLst/>
          </a:prstGeom>
        </p:spPr>
        <p:txBody>
          <a:bodyPr anchor="b"/>
          <a:lstStyle/>
          <a:p>
            <a:pPr/>
            <a:r>
              <a:t>标题文本</a:t>
            </a:r>
          </a:p>
        </p:txBody>
      </p:sp>
      <p:sp>
        <p:nvSpPr>
          <p:cNvPr id="22" name="正文级别 1…"/>
          <p:cNvSpPr txBox="1"/>
          <p:nvPr>
            <p:ph type="body" sz="quarter" idx="1"/>
          </p:nvPr>
        </p:nvSpPr>
        <p:spPr>
          <a:xfrm>
            <a:off x="4833937" y="11519296"/>
            <a:ext cx="14716127" cy="158948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幻灯片编号"/>
          <p:cNvSpPr txBox="1"/>
          <p:nvPr>
            <p:ph type="sldNum" sz="quarter" idx="2"/>
          </p:nvPr>
        </p:nvSpPr>
        <p:spPr>
          <a:xfrm>
            <a:off x="11935815" y="13001625"/>
            <a:ext cx="494511" cy="51117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幻灯片"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标题文本"/>
          <p:cNvSpPr txBox="1"/>
          <p:nvPr>
            <p:ph type="title"/>
          </p:nvPr>
        </p:nvSpPr>
        <p:spPr>
          <a:xfrm>
            <a:off x="5333998" y="3398044"/>
            <a:ext cx="13716005" cy="3581404"/>
          </a:xfrm>
          <a:prstGeom prst="rect">
            <a:avLst/>
          </a:prstGeom>
        </p:spPr>
        <p:txBody>
          <a:bodyPr lIns="68580" tIns="68580" rIns="68580" bIns="68580" anchor="b"/>
          <a:lstStyle>
            <a:lvl1pPr defTabSz="1828800">
              <a:lnSpc>
                <a:spcPct val="90000"/>
              </a:lnSpc>
              <a:defRPr sz="11800">
                <a:latin typeface="等线 Light"/>
                <a:ea typeface="等线 Light"/>
                <a:cs typeface="等线 Light"/>
                <a:sym typeface="等线 Light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84" name="正文级别 1…"/>
          <p:cNvSpPr txBox="1"/>
          <p:nvPr>
            <p:ph type="body" sz="quarter" idx="1"/>
          </p:nvPr>
        </p:nvSpPr>
        <p:spPr>
          <a:xfrm>
            <a:off x="5333998" y="7117557"/>
            <a:ext cx="13716005" cy="2483643"/>
          </a:xfrm>
          <a:prstGeom prst="rect">
            <a:avLst/>
          </a:prstGeom>
        </p:spPr>
        <p:txBody>
          <a:bodyPr lIns="68580" tIns="68580" rIns="68580" bIns="68580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600">
                <a:latin typeface="等线"/>
                <a:ea typeface="等线"/>
                <a:cs typeface="等线"/>
                <a:sym typeface="等线"/>
              </a:defRPr>
            </a:lvl1pPr>
            <a:lvl2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600">
                <a:latin typeface="等线"/>
                <a:ea typeface="等线"/>
                <a:cs typeface="等线"/>
                <a:sym typeface="等线"/>
              </a:defRPr>
            </a:lvl2pPr>
            <a:lvl3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600">
                <a:latin typeface="等线"/>
                <a:ea typeface="等线"/>
                <a:cs typeface="等线"/>
                <a:sym typeface="等线"/>
              </a:defRPr>
            </a:lvl3pPr>
            <a:lvl4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600">
                <a:latin typeface="等线"/>
                <a:ea typeface="等线"/>
                <a:cs typeface="等线"/>
                <a:sym typeface="等线"/>
              </a:defRPr>
            </a:lvl4pPr>
            <a:lvl5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600">
                <a:latin typeface="等线"/>
                <a:ea typeface="等线"/>
                <a:cs typeface="等线"/>
                <a:sym typeface="等线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5" name="幻灯片编号"/>
          <p:cNvSpPr txBox="1"/>
          <p:nvPr>
            <p:ph type="sldNum" sz="quarter" idx="2"/>
          </p:nvPr>
        </p:nvSpPr>
        <p:spPr>
          <a:xfrm>
            <a:off x="19618062" y="11289187"/>
            <a:ext cx="460639" cy="467361"/>
          </a:xfrm>
          <a:prstGeom prst="rect">
            <a:avLst/>
          </a:prstGeom>
        </p:spPr>
        <p:txBody>
          <a:bodyPr lIns="68580" tIns="68580" rIns="68580" bIns="68580" anchor="ctr"/>
          <a:lstStyle>
            <a:lvl1pPr algn="r" defTabSz="1828800">
              <a:defRPr sz="2200">
                <a:solidFill>
                  <a:srgbClr val="888888"/>
                </a:solidFill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和内容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标题文本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8" tIns="91438" rIns="91438" bIns="91438"/>
          <a:lstStyle>
            <a:lvl1pPr defTabSz="1828800">
              <a:defRPr sz="8800">
                <a:latin typeface="方正大黑简体"/>
                <a:ea typeface="方正大黑简体"/>
                <a:cs typeface="方正大黑简体"/>
                <a:sym typeface="方正大黑简体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93" name="正文级别 1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8" tIns="91438" rIns="91438" bIns="91438" anchor="t"/>
          <a:lstStyle>
            <a:lvl1pPr marL="685800" indent="-685800" defTabSz="1828800">
              <a:spcBef>
                <a:spcPts val="1500"/>
              </a:spcBef>
              <a:buSzPct val="100000"/>
              <a:buFont typeface="Arial"/>
              <a:defRPr sz="6400">
                <a:solidFill>
                  <a:srgbClr val="502800"/>
                </a:solidFill>
                <a:latin typeface="黑体"/>
                <a:ea typeface="黑体"/>
                <a:cs typeface="黑体"/>
                <a:sym typeface="黑体"/>
              </a:defRPr>
            </a:lvl1pPr>
            <a:lvl2pPr marL="1110342" indent="-653142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502800"/>
                </a:solidFill>
                <a:latin typeface="黑体"/>
                <a:ea typeface="黑体"/>
                <a:cs typeface="黑体"/>
                <a:sym typeface="黑体"/>
              </a:defRPr>
            </a:lvl2pPr>
            <a:lvl3pPr marL="1524000" indent="-609600" defTabSz="1828800">
              <a:spcBef>
                <a:spcPts val="1500"/>
              </a:spcBef>
              <a:buSzPct val="100000"/>
              <a:buFont typeface="Arial"/>
              <a:defRPr sz="6400">
                <a:solidFill>
                  <a:srgbClr val="502800"/>
                </a:solidFill>
                <a:latin typeface="黑体"/>
                <a:ea typeface="黑体"/>
                <a:cs typeface="黑体"/>
                <a:sym typeface="黑体"/>
              </a:defRPr>
            </a:lvl3pPr>
            <a:lvl4pPr marL="2103120" indent="-731519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502800"/>
                </a:solidFill>
                <a:latin typeface="黑体"/>
                <a:ea typeface="黑体"/>
                <a:cs typeface="黑体"/>
                <a:sym typeface="黑体"/>
              </a:defRPr>
            </a:lvl4pPr>
            <a:lvl5pPr marL="2560320" indent="-731520" defTabSz="1828800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502800"/>
                </a:solidFill>
                <a:latin typeface="黑体"/>
                <a:ea typeface="黑体"/>
                <a:cs typeface="黑体"/>
                <a:sym typeface="黑体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4" name="幻灯片编号"/>
          <p:cNvSpPr txBox="1"/>
          <p:nvPr>
            <p:ph type="sldNum" sz="quarter" idx="2"/>
          </p:nvPr>
        </p:nvSpPr>
        <p:spPr>
          <a:xfrm>
            <a:off x="15649854" y="12470746"/>
            <a:ext cx="504546" cy="48390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18288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演示文稿标题"/>
          <p:cNvSpPr txBox="1"/>
          <p:nvPr>
            <p:ph type="title" hasCustomPrompt="1"/>
          </p:nvPr>
        </p:nvSpPr>
        <p:spPr>
          <a:xfrm>
            <a:off x="4048125" y="3089671"/>
            <a:ext cx="16287750" cy="4643439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2446734">
              <a:lnSpc>
                <a:spcPct val="80000"/>
              </a:lnSpc>
              <a:defRPr spc="-114" sz="11400"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pPr/>
            <a:r>
              <a:t>演示文稿标题</a:t>
            </a:r>
          </a:p>
        </p:txBody>
      </p:sp>
      <p:sp>
        <p:nvSpPr>
          <p:cNvPr id="202" name="正文级别 1…"/>
          <p:cNvSpPr txBox="1"/>
          <p:nvPr>
            <p:ph type="body" sz="quarter" idx="1" hasCustomPrompt="1"/>
          </p:nvPr>
        </p:nvSpPr>
        <p:spPr>
          <a:xfrm>
            <a:off x="4048125" y="7500937"/>
            <a:ext cx="16287750" cy="2046833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821531">
              <a:spcBef>
                <a:spcPts val="0"/>
              </a:spcBef>
              <a:buSzTx/>
              <a:buNone/>
              <a:defRPr spc="-52" sz="5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457200" algn="ctr" defTabSz="821531">
              <a:spcBef>
                <a:spcPts val="0"/>
              </a:spcBef>
              <a:buSzTx/>
              <a:buNone/>
              <a:defRPr spc="-52" sz="5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914400" algn="ctr" defTabSz="821531">
              <a:spcBef>
                <a:spcPts val="0"/>
              </a:spcBef>
              <a:buSzTx/>
              <a:buNone/>
              <a:defRPr spc="-52" sz="5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1371600" algn="ctr" defTabSz="821531">
              <a:spcBef>
                <a:spcPts val="0"/>
              </a:spcBef>
              <a:buSzTx/>
              <a:buNone/>
              <a:defRPr spc="-52" sz="5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1828800" algn="ctr" defTabSz="821531">
              <a:spcBef>
                <a:spcPts val="0"/>
              </a:spcBef>
              <a:buSzTx/>
              <a:buNone/>
              <a:defRPr spc="-52" sz="52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演示文稿副标题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03" name="作者和日期"/>
          <p:cNvSpPr txBox="1"/>
          <p:nvPr>
            <p:ph type="body" sz="quarter" idx="21" hasCustomPrompt="1"/>
          </p:nvPr>
        </p:nvSpPr>
        <p:spPr>
          <a:xfrm>
            <a:off x="4048125" y="11827711"/>
            <a:ext cx="16287750" cy="603648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792479">
              <a:spcBef>
                <a:spcPts val="0"/>
              </a:spcBef>
              <a:buSzTx/>
              <a:buNone/>
              <a:defRPr spc="-26" sz="2688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作者和日期</a:t>
            </a:r>
          </a:p>
        </p:txBody>
      </p:sp>
      <p:sp>
        <p:nvSpPr>
          <p:cNvPr id="204" name="幻灯片编号"/>
          <p:cNvSpPr txBox="1"/>
          <p:nvPr>
            <p:ph type="sldNum" sz="quarter" idx="2"/>
          </p:nvPr>
        </p:nvSpPr>
        <p:spPr>
          <a:xfrm>
            <a:off x="11982695" y="12824499"/>
            <a:ext cx="420752" cy="460376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2446734">
              <a:defRPr sz="18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标题文本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/>
          </a:lstStyle>
          <a:p>
            <a:pPr/>
            <a:r>
              <a:t>标题文本</a:t>
            </a:r>
          </a:p>
        </p:txBody>
      </p:sp>
      <p:sp>
        <p:nvSpPr>
          <p:cNvPr id="212" name="正文级别 1…"/>
          <p:cNvSpPr txBox="1"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821531">
              <a:spcBef>
                <a:spcPts val="0"/>
              </a:spcBef>
              <a:buSzTx/>
              <a:buNone/>
              <a:defRPr sz="4400"/>
            </a:lvl1pPr>
            <a:lvl2pPr marL="0" indent="0" algn="ctr" defTabSz="821531">
              <a:spcBef>
                <a:spcPts val="0"/>
              </a:spcBef>
              <a:buSzTx/>
              <a:buNone/>
              <a:defRPr sz="4400"/>
            </a:lvl2pPr>
            <a:lvl3pPr marL="0" indent="0" algn="ctr" defTabSz="821531">
              <a:spcBef>
                <a:spcPts val="0"/>
              </a:spcBef>
              <a:buSzTx/>
              <a:buNone/>
              <a:defRPr sz="4400"/>
            </a:lvl3pPr>
            <a:lvl4pPr marL="0" indent="0" algn="ctr" defTabSz="821531">
              <a:spcBef>
                <a:spcPts val="0"/>
              </a:spcBef>
              <a:buSzTx/>
              <a:buNone/>
              <a:defRPr sz="4400"/>
            </a:lvl4pPr>
            <a:lvl5pPr marL="0" indent="0" algn="ctr" defTabSz="821531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13" name="幻灯片编号"/>
          <p:cNvSpPr txBox="1"/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标题文本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sz="12000">
                <a:latin typeface="DengXian Light"/>
                <a:ea typeface="DengXian Light"/>
                <a:cs typeface="DengXian Light"/>
                <a:sym typeface="DengXian Light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221" name="正文级别 1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DengXian"/>
                <a:ea typeface="DengXian"/>
                <a:cs typeface="DengXian"/>
                <a:sym typeface="DengXian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DengXian"/>
                <a:ea typeface="DengXian"/>
                <a:cs typeface="DengXian"/>
                <a:sym typeface="DengXian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DengXian"/>
                <a:ea typeface="DengXian"/>
                <a:cs typeface="DengXian"/>
                <a:sym typeface="DengXian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DengXian"/>
                <a:ea typeface="DengXian"/>
                <a:cs typeface="DengXian"/>
                <a:sym typeface="DengXian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DengXian"/>
                <a:ea typeface="DengXian"/>
                <a:cs typeface="DengXian"/>
                <a:sym typeface="DengXian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2" name="幻灯片编号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DengXian"/>
                <a:ea typeface="DengXian"/>
                <a:cs typeface="DengXian"/>
                <a:sym typeface="DengXi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和内容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标题文本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8800">
                <a:latin typeface="方正大黑简体"/>
                <a:ea typeface="方正大黑简体"/>
                <a:cs typeface="方正大黑简体"/>
                <a:sym typeface="方正大黑简体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230" name="正文级别 1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500"/>
              </a:spcBef>
              <a:buSzPct val="100000"/>
              <a:buFont typeface="Arial"/>
              <a:defRPr sz="6400">
                <a:solidFill>
                  <a:srgbClr val="502800"/>
                </a:solidFill>
                <a:latin typeface="黑体"/>
                <a:ea typeface="黑体"/>
                <a:cs typeface="黑体"/>
                <a:sym typeface="黑体"/>
              </a:defRPr>
            </a:lvl1pPr>
            <a:lvl2pPr marL="1110342" indent="-653142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502800"/>
                </a:solidFill>
                <a:latin typeface="黑体"/>
                <a:ea typeface="黑体"/>
                <a:cs typeface="黑体"/>
                <a:sym typeface="黑体"/>
              </a:defRPr>
            </a:lvl2pPr>
            <a:lvl3pPr marL="1524000" indent="-609600" defTabSz="1828800">
              <a:spcBef>
                <a:spcPts val="1500"/>
              </a:spcBef>
              <a:buSzPct val="100000"/>
              <a:buFont typeface="Arial"/>
              <a:defRPr sz="6400">
                <a:solidFill>
                  <a:srgbClr val="502800"/>
                </a:solidFill>
                <a:latin typeface="黑体"/>
                <a:ea typeface="黑体"/>
                <a:cs typeface="黑体"/>
                <a:sym typeface="黑体"/>
              </a:defRPr>
            </a:lvl3pPr>
            <a:lvl4pPr marL="2103120" indent="-731520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502800"/>
                </a:solidFill>
                <a:latin typeface="黑体"/>
                <a:ea typeface="黑体"/>
                <a:cs typeface="黑体"/>
                <a:sym typeface="黑体"/>
              </a:defRPr>
            </a:lvl4pPr>
            <a:lvl5pPr marL="2560320" indent="-731520" defTabSz="1828800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502800"/>
                </a:solidFill>
                <a:latin typeface="黑体"/>
                <a:ea typeface="黑体"/>
                <a:cs typeface="黑体"/>
                <a:sym typeface="黑体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1" name="幻灯片编号"/>
          <p:cNvSpPr txBox="1"/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标题文本"/>
          <p:cNvSpPr txBox="1"/>
          <p:nvPr>
            <p:ph type="title"/>
          </p:nvPr>
        </p:nvSpPr>
        <p:spPr>
          <a:xfrm>
            <a:off x="6276973" y="3757119"/>
            <a:ext cx="11830054" cy="981407"/>
          </a:xfrm>
          <a:prstGeom prst="rect">
            <a:avLst/>
          </a:prstGeom>
          <a:solidFill>
            <a:srgbClr val="C5E0B4"/>
          </a:solidFill>
        </p:spPr>
        <p:txBody>
          <a:bodyPr lIns="51432" tIns="51432" rIns="51432" bIns="51432"/>
          <a:lstStyle>
            <a:lvl1pPr algn="l" defTabSz="1828800">
              <a:lnSpc>
                <a:spcPct val="90000"/>
              </a:lnSpc>
              <a:defRPr sz="8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239" name="正文级别 1…"/>
          <p:cNvSpPr txBox="1"/>
          <p:nvPr>
            <p:ph type="body" sz="quarter" idx="1"/>
          </p:nvPr>
        </p:nvSpPr>
        <p:spPr>
          <a:xfrm>
            <a:off x="6276973" y="5054201"/>
            <a:ext cx="11830054" cy="4895258"/>
          </a:xfrm>
          <a:prstGeom prst="rect">
            <a:avLst/>
          </a:prstGeom>
        </p:spPr>
        <p:txBody>
          <a:bodyPr lIns="51432" tIns="51432" rIns="51432" bIns="51432" anchor="t"/>
          <a:lstStyle>
            <a:lvl1pPr marL="408213" indent="-408213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33450" indent="-476250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485897" indent="-571497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006600" indent="-635000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463800" indent="-635000" defTabSz="1828800">
              <a:lnSpc>
                <a:spcPct val="90000"/>
              </a:lnSpc>
              <a:spcBef>
                <a:spcPts val="19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0" name="幻灯片编号"/>
          <p:cNvSpPr txBox="1"/>
          <p:nvPr>
            <p:ph type="sldNum" sz="quarter" idx="2"/>
          </p:nvPr>
        </p:nvSpPr>
        <p:spPr>
          <a:xfrm>
            <a:off x="17759735" y="10339155"/>
            <a:ext cx="347292" cy="344514"/>
          </a:xfrm>
          <a:prstGeom prst="rect">
            <a:avLst/>
          </a:prstGeom>
        </p:spPr>
        <p:txBody>
          <a:bodyPr lIns="51432" tIns="51432" rIns="51432" bIns="51432" anchor="ctr"/>
          <a:lstStyle>
            <a:lvl1pPr algn="r" defTabSz="914400"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文本"/>
          <p:cNvSpPr txBox="1"/>
          <p:nvPr>
            <p:ph type="title"/>
          </p:nvPr>
        </p:nvSpPr>
        <p:spPr>
          <a:xfrm>
            <a:off x="4833937" y="4536280"/>
            <a:ext cx="14716127" cy="4643440"/>
          </a:xfrm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3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像"/>
          <p:cNvSpPr/>
          <p:nvPr>
            <p:ph type="pic" sz="half" idx="21"/>
          </p:nvPr>
        </p:nvSpPr>
        <p:spPr>
          <a:xfrm>
            <a:off x="12495609" y="892967"/>
            <a:ext cx="7500940" cy="1157287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标题文本"/>
          <p:cNvSpPr txBox="1"/>
          <p:nvPr>
            <p:ph type="title"/>
          </p:nvPr>
        </p:nvSpPr>
        <p:spPr>
          <a:xfrm>
            <a:off x="4387453" y="892967"/>
            <a:ext cx="7500940" cy="5607847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标题文本</a:t>
            </a:r>
          </a:p>
        </p:txBody>
      </p:sp>
      <p:sp>
        <p:nvSpPr>
          <p:cNvPr id="40" name="正文级别 1…"/>
          <p:cNvSpPr txBox="1"/>
          <p:nvPr>
            <p:ph type="body" sz="quarter" idx="1"/>
          </p:nvPr>
        </p:nvSpPr>
        <p:spPr>
          <a:xfrm>
            <a:off x="4387453" y="6697264"/>
            <a:ext cx="7500940" cy="576858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4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57" name="正文级别 1…"/>
          <p:cNvSpPr txBox="1"/>
          <p:nvPr>
            <p:ph type="body" idx="1"/>
          </p:nvPr>
        </p:nvSpPr>
        <p:spPr>
          <a:xfrm>
            <a:off x="4387453" y="3661171"/>
            <a:ext cx="15609094" cy="8840394"/>
          </a:xfrm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图像"/>
          <p:cNvSpPr/>
          <p:nvPr>
            <p:ph type="pic" sz="quarter" idx="21"/>
          </p:nvPr>
        </p:nvSpPr>
        <p:spPr>
          <a:xfrm>
            <a:off x="12495609" y="3661171"/>
            <a:ext cx="7500940" cy="88403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67" name="正文级别 1…"/>
          <p:cNvSpPr txBox="1"/>
          <p:nvPr>
            <p:ph type="body" sz="quarter" idx="1"/>
          </p:nvPr>
        </p:nvSpPr>
        <p:spPr>
          <a:xfrm>
            <a:off x="4387453" y="3661171"/>
            <a:ext cx="7500940" cy="8840394"/>
          </a:xfrm>
          <a:prstGeom prst="rect">
            <a:avLst/>
          </a:prstGeom>
        </p:spPr>
        <p:txBody>
          <a:bodyPr/>
          <a:lstStyle>
            <a:lvl1pPr marL="465363" indent="-465363">
              <a:spcBef>
                <a:spcPts val="4500"/>
              </a:spcBef>
              <a:defRPr sz="3800"/>
            </a:lvl1pPr>
            <a:lvl2pPr marL="808263" indent="-465363">
              <a:spcBef>
                <a:spcPts val="4500"/>
              </a:spcBef>
              <a:defRPr sz="3800"/>
            </a:lvl2pPr>
            <a:lvl3pPr marL="1151164" indent="-465363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正文级别 1…"/>
          <p:cNvSpPr txBox="1"/>
          <p:nvPr>
            <p:ph type="body" idx="1"/>
          </p:nvPr>
        </p:nvSpPr>
        <p:spPr>
          <a:xfrm>
            <a:off x="4387453" y="1785935"/>
            <a:ext cx="15609094" cy="10144129"/>
          </a:xfrm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图像"/>
          <p:cNvSpPr/>
          <p:nvPr>
            <p:ph type="pic" sz="quarter" idx="21"/>
          </p:nvPr>
        </p:nvSpPr>
        <p:spPr>
          <a:xfrm>
            <a:off x="12495609" y="7161609"/>
            <a:ext cx="7500940" cy="53042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图像"/>
          <p:cNvSpPr/>
          <p:nvPr>
            <p:ph type="pic" sz="quarter" idx="22"/>
          </p:nvPr>
        </p:nvSpPr>
        <p:spPr>
          <a:xfrm>
            <a:off x="12504353" y="1250154"/>
            <a:ext cx="7500940" cy="5304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图像"/>
          <p:cNvSpPr/>
          <p:nvPr>
            <p:ph type="pic" sz="half" idx="23"/>
          </p:nvPr>
        </p:nvSpPr>
        <p:spPr>
          <a:xfrm>
            <a:off x="4387453" y="1250154"/>
            <a:ext cx="7500940" cy="112156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/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5" tIns="71435" rIns="71435" bIns="71435" anchor="ctr">
            <a:normAutofit fontScale="100000" lnSpcReduction="0"/>
          </a:bodyPr>
          <a:lstStyle/>
          <a:p>
            <a:pPr/>
            <a:r>
              <a:t>标题文本</a:t>
            </a:r>
          </a:p>
        </p:txBody>
      </p:sp>
      <p:sp>
        <p:nvSpPr>
          <p:cNvPr id="3" name="正文级别 1…"/>
          <p:cNvSpPr txBox="1"/>
          <p:nvPr>
            <p:ph type="body" idx="1"/>
          </p:nvPr>
        </p:nvSpPr>
        <p:spPr>
          <a:xfrm>
            <a:off x="13610166" y="3962400"/>
            <a:ext cx="9550401" cy="975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5" tIns="71435" rIns="71435" bIns="71435" anchor="ctr">
            <a:normAutofit fontScale="100000" lnSpcReduction="0"/>
          </a:bodyPr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/>
          <p:nvPr>
            <p:ph type="sldNum" sz="quarter" idx="2"/>
          </p:nvPr>
        </p:nvSpPr>
        <p:spPr>
          <a:xfrm>
            <a:off x="11935815" y="13010554"/>
            <a:ext cx="494511" cy="511173"/>
          </a:xfrm>
          <a:prstGeom prst="rect">
            <a:avLst/>
          </a:prstGeom>
          <a:ln w="12700">
            <a:miter lim="400000"/>
          </a:ln>
        </p:spPr>
        <p:txBody>
          <a:bodyPr wrap="none" lIns="71435" tIns="71435" rIns="71435" bIns="71435">
            <a:spAutoFit/>
          </a:bodyPr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transition xmlns:p14="http://schemas.microsoft.com/office/powerpoint/2010/main" spd="med" advClick="1"/>
  <p:txStyles>
    <p:titleStyle>
      <a:lvl1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17361" marR="0" indent="-617361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061859" marR="0" indent="-617361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506359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950859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395359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839859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284361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728861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173361" marR="0" indent="-617361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3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.gif"/><Relationship Id="rId6" Type="http://schemas.openxmlformats.org/officeDocument/2006/relationships/image" Target="../media/image2.png"/><Relationship Id="rId7" Type="http://schemas.openxmlformats.org/officeDocument/2006/relationships/image" Target="../media/image1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边立功…"/>
          <p:cNvSpPr txBox="1"/>
          <p:nvPr>
            <p:ph type="body" sz="quarter" idx="1"/>
          </p:nvPr>
        </p:nvSpPr>
        <p:spPr>
          <a:xfrm>
            <a:off x="8487450" y="8190485"/>
            <a:ext cx="7409100" cy="263082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16148">
              <a:defRPr b="1"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>
                <a:latin typeface="Kaiti SC Bold"/>
                <a:ea typeface="Kaiti SC Bold"/>
                <a:cs typeface="Kaiti SC Bold"/>
                <a:sym typeface="Kaiti SC Bold"/>
              </a:rPr>
              <a:t>边立功</a:t>
            </a:r>
            <a:endParaRPr b="0">
              <a:latin typeface="Kaiti SC Bold"/>
              <a:ea typeface="Kaiti SC Bold"/>
              <a:cs typeface="Kaiti SC Bold"/>
              <a:sym typeface="Kaiti SC Bold"/>
            </a:endParaRPr>
          </a:p>
          <a:p>
            <a:pPr defTabSz="616148">
              <a:defRPr b="1" sz="5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>
                <a:latin typeface="Kaiti SC Bold"/>
                <a:ea typeface="Kaiti SC Bold"/>
                <a:cs typeface="Kaiti SC Bold"/>
                <a:sym typeface="Kaiti SC Bold"/>
              </a:rPr>
              <a:t>重庆大学</a:t>
            </a:r>
          </a:p>
        </p:txBody>
      </p:sp>
      <p:sp>
        <p:nvSpPr>
          <p:cNvPr id="250" name="第二届无中微子双贝塔衰变及相关物理研讨会…"/>
          <p:cNvSpPr/>
          <p:nvPr/>
        </p:nvSpPr>
        <p:spPr>
          <a:xfrm>
            <a:off x="4450216" y="10321637"/>
            <a:ext cx="15483566" cy="22256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b="1" sz="3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defTabSz="821531">
              <a:defRPr b="1"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第二届无中微子双贝塔衰变及相关物理研讨会</a:t>
            </a:r>
          </a:p>
          <a:p>
            <a:pPr defTabSz="821531">
              <a:defRPr b="1"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2023.05.19-2023.05.23</a:t>
            </a:r>
          </a:p>
          <a:p>
            <a:pPr defTabSz="821531">
              <a:defRPr b="1" sz="3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广东 珠海</a:t>
            </a:r>
          </a:p>
        </p:txBody>
      </p:sp>
      <p:sp>
        <p:nvSpPr>
          <p:cNvPr id="251" name="对称性破缺相关粒子物理和随机引力波"/>
          <p:cNvSpPr txBox="1"/>
          <p:nvPr>
            <p:ph type="title"/>
          </p:nvPr>
        </p:nvSpPr>
        <p:spPr>
          <a:xfrm>
            <a:off x="33476" y="5392691"/>
            <a:ext cx="24384001" cy="1580577"/>
          </a:xfrm>
          <a:prstGeom prst="rect">
            <a:avLst/>
          </a:prstGeom>
          <a:solidFill>
            <a:schemeClr val="accent1">
              <a:alpha val="92448"/>
            </a:schemeClr>
          </a:solidFill>
          <a:effectLst>
            <a:outerShdw sx="100000" sy="100000" kx="0" ky="0" algn="b" rotWithShape="0" blurRad="88900" dist="76200" dir="5400000">
              <a:srgbClr val="000000">
                <a:alpha val="29162"/>
              </a:srgbClr>
            </a:outerShdw>
          </a:effectLst>
        </p:spPr>
        <p:txBody>
          <a:bodyPr/>
          <a:lstStyle>
            <a:lvl1pPr defTabSz="410599">
              <a:defRPr sz="8036">
                <a:solidFill>
                  <a:srgbClr val="FFFFFF"/>
                </a:solidFill>
                <a:latin typeface="Kaiti SC Bold"/>
                <a:ea typeface="Kaiti SC Bold"/>
                <a:cs typeface="Kaiti SC Bold"/>
                <a:sym typeface="Kaiti SC Bold"/>
              </a:defRPr>
            </a:lvl1pPr>
          </a:lstStyle>
          <a:p>
            <a:pPr/>
            <a:r>
              <a:t>对称性破缺相关粒子物理和随机引力波</a:t>
            </a:r>
          </a:p>
        </p:txBody>
      </p:sp>
      <p:pic>
        <p:nvPicPr>
          <p:cNvPr id="252" name="image2.png" descr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13745" y="175303"/>
            <a:ext cx="3102287" cy="979023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171"/>
          <p:cNvSpPr/>
          <p:nvPr/>
        </p:nvSpPr>
        <p:spPr>
          <a:xfrm>
            <a:off x="-373" y="1353282"/>
            <a:ext cx="24384746" cy="1"/>
          </a:xfrm>
          <a:prstGeom prst="line">
            <a:avLst/>
          </a:prstGeom>
          <a:ln w="76200">
            <a:solidFill>
              <a:srgbClr val="004B9D"/>
            </a:solidFill>
          </a:ln>
        </p:spPr>
        <p:txBody>
          <a:bodyPr lIns="45718" tIns="45718" rIns="45718" bIns="45718"/>
          <a:lstStyle/>
          <a:p>
            <a:pPr defTabSz="82153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对称性破缺相关新物理与引力波_0512.010.jpeg" descr="对称性破缺相关新物理与引力波_0512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3" name="对称性破缺相关新物理与引力波_0512.011.jpeg" descr="对称性破缺相关新物理与引力波_0512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7" name="对称性破缺相关新物理与引力波_0512.012.jpeg" descr="对称性破缺相关新物理与引力波_0512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对撞机&amp;引力波甄别强一阶电弱相变引发的对称性破缺模式"/>
          <p:cNvSpPr/>
          <p:nvPr/>
        </p:nvSpPr>
        <p:spPr>
          <a:xfrm>
            <a:off x="161941" y="259749"/>
            <a:ext cx="24384001" cy="905868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12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183" tIns="40183" rIns="40183" bIns="40183" anchor="ctr">
            <a:spAutoFit/>
          </a:bodyPr>
          <a:lstStyle/>
          <a:p>
            <a:pPr marL="461210" indent="-461210" algn="l" defTabSz="821531">
              <a:buSzPct val="60000"/>
              <a:buBlip>
                <a:blip r:embed="rId2"/>
              </a:buBlip>
              <a:defRPr b="1" sz="4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</a:t>
            </a:r>
            <a:r>
              <a:rPr>
                <a:solidFill>
                  <a:srgbClr val="000000"/>
                </a:solidFill>
              </a:rPr>
              <a:t>对撞机&amp;引力波甄别强一阶电弱相变引发的对称性破缺模式</a:t>
            </a:r>
          </a:p>
        </p:txBody>
      </p:sp>
      <p:grpSp>
        <p:nvGrpSpPr>
          <p:cNvPr id="327" name="成组"/>
          <p:cNvGrpSpPr/>
          <p:nvPr/>
        </p:nvGrpSpPr>
        <p:grpSpPr>
          <a:xfrm>
            <a:off x="2696720" y="1581840"/>
            <a:ext cx="19314442" cy="11952652"/>
            <a:chOff x="0" y="0"/>
            <a:chExt cx="19314441" cy="11952651"/>
          </a:xfrm>
        </p:grpSpPr>
        <p:sp>
          <p:nvSpPr>
            <p:cNvPr id="300" name="Composite Higgs"/>
            <p:cNvSpPr txBox="1"/>
            <p:nvPr/>
          </p:nvSpPr>
          <p:spPr>
            <a:xfrm>
              <a:off x="11815074" y="20128"/>
              <a:ext cx="3474351" cy="5137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183" tIns="40183" rIns="40183" bIns="40183" numCol="1" anchor="ctr">
              <a:noAutofit/>
            </a:bodyPr>
            <a:lstStyle>
              <a:lvl1pPr marL="518583" indent="-518583" defTabSz="821531">
                <a:buSzPct val="45000"/>
                <a:buBlip>
                  <a:blip r:embed="rId3"/>
                </a:buBlip>
                <a:defRPr b="1" sz="2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Composite Higgs</a:t>
              </a:r>
            </a:p>
          </p:txBody>
        </p:sp>
        <p:grpSp>
          <p:nvGrpSpPr>
            <p:cNvPr id="326" name="成组"/>
            <p:cNvGrpSpPr/>
            <p:nvPr/>
          </p:nvGrpSpPr>
          <p:grpSpPr>
            <a:xfrm>
              <a:off x="0" y="-1"/>
              <a:ext cx="19314442" cy="11952652"/>
              <a:chOff x="0" y="0"/>
              <a:chExt cx="19314441" cy="11952650"/>
            </a:xfrm>
          </p:grpSpPr>
          <p:pic>
            <p:nvPicPr>
              <p:cNvPr id="301" name="OIP-C.jpg" descr="OIP-C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7334870" y="0"/>
                <a:ext cx="4276153" cy="4086704"/>
              </a:xfrm>
              <a:prstGeom prst="rect">
                <a:avLst/>
              </a:prstGeom>
              <a:ln w="3175" cap="flat">
                <a:solidFill>
                  <a:srgbClr val="F3F7F5"/>
                </a:solidFill>
                <a:prstDash val="solid"/>
                <a:miter lim="400000"/>
              </a:ln>
              <a:effectLst>
                <a:outerShdw sx="100000" sy="100000" kx="0" ky="0" algn="b" rotWithShape="0" blurRad="12700" dist="0" dir="360000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302" name="＋BSM"/>
              <p:cNvSpPr txBox="1"/>
              <p:nvPr/>
            </p:nvSpPr>
            <p:spPr>
              <a:xfrm rot="5400000">
                <a:off x="10459519" y="1807007"/>
                <a:ext cx="1320068" cy="510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183" tIns="40183" rIns="40183" bIns="40183" numCol="1" anchor="ctr">
                <a:noAutofit/>
              </a:bodyPr>
              <a:lstStyle>
                <a:lvl1pPr defTabSz="821531">
                  <a:defRPr b="1" sz="2200">
                    <a:solidFill>
                      <a:schemeClr val="accent5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＋BSM</a:t>
                </a:r>
              </a:p>
            </p:txBody>
          </p:sp>
          <p:pic>
            <p:nvPicPr>
              <p:cNvPr id="303" name="image26.png" descr="image26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8900000">
                <a:off x="4741868" y="5154226"/>
                <a:ext cx="3654873" cy="688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4" name="image27.png" descr="image27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3544097" y="6857941"/>
                <a:ext cx="5700499" cy="40916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5" name="image28.png" descr="image28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6943982"/>
                <a:ext cx="5454780" cy="39195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6" name="image29.png" descr="image29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4751037" y="6803207"/>
                <a:ext cx="2205573" cy="5269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7" name="Symmetry breakdown"/>
              <p:cNvSpPr/>
              <p:nvPr/>
            </p:nvSpPr>
            <p:spPr>
              <a:xfrm rot="18900000">
                <a:off x="4564280" y="4922205"/>
                <a:ext cx="3044840" cy="441452"/>
              </a:xfrm>
              <a:prstGeom prst="rect">
                <a:avLst/>
              </a:prstGeom>
              <a:solidFill>
                <a:schemeClr val="accent1"/>
              </a:solidFill>
              <a:ln w="3175" cap="flat">
                <a:noFill/>
                <a:miter lim="400000"/>
              </a:ln>
              <a:effectLst>
                <a:outerShdw sx="100000" sy="100000" kx="0" ky="0" algn="b" rotWithShape="0" blurRad="12700" dist="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183" tIns="40183" rIns="40183" bIns="40183" numCol="1" anchor="ctr">
                <a:noAutofit/>
              </a:bodyPr>
              <a:lstStyle>
                <a:lvl1pPr defTabSz="821531">
                  <a:defRPr b="1" sz="22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Symmetry breakdown</a:t>
                </a:r>
              </a:p>
            </p:txBody>
          </p:sp>
          <p:sp>
            <p:nvSpPr>
              <p:cNvPr id="308" name="Symmetry breaking process"/>
              <p:cNvSpPr/>
              <p:nvPr/>
            </p:nvSpPr>
            <p:spPr>
              <a:xfrm rot="2661123">
                <a:off x="10949578" y="4983180"/>
                <a:ext cx="3570827" cy="455514"/>
              </a:xfrm>
              <a:prstGeom prst="rect">
                <a:avLst/>
              </a:prstGeom>
              <a:gradFill flip="none" rotWithShape="1">
                <a:gsLst>
                  <a:gs pos="0">
                    <a:srgbClr val="CE2100"/>
                  </a:gs>
                  <a:gs pos="100000">
                    <a:schemeClr val="accent5">
                      <a:hueOff val="-477027"/>
                      <a:satOff val="5825"/>
                      <a:lumOff val="41095"/>
                    </a:schemeClr>
                  </a:gs>
                </a:gsLst>
                <a:lin ang="16200000" scaled="0"/>
              </a:gradFill>
              <a:ln w="12700" cap="flat">
                <a:solidFill>
                  <a:srgbClr val="C82101"/>
                </a:solidFill>
                <a:prstDash val="solid"/>
                <a:round/>
              </a:ln>
              <a:effectLst>
                <a:outerShdw sx="100000" sy="100000" kx="0" ky="0" algn="b" rotWithShape="0" blurRad="63500" dist="12700" dir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183" tIns="40183" rIns="40183" bIns="40183" numCol="1" anchor="ctr">
                <a:noAutofit/>
              </a:bodyPr>
              <a:lstStyle>
                <a:lvl1pPr defTabSz="821531">
                  <a:defRPr sz="22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Symmetry breaking process</a:t>
                </a:r>
              </a:p>
            </p:txBody>
          </p:sp>
          <p:sp>
            <p:nvSpPr>
              <p:cNvPr id="309" name="SM+Scalar Singlet"/>
              <p:cNvSpPr txBox="1"/>
              <p:nvPr/>
            </p:nvSpPr>
            <p:spPr>
              <a:xfrm>
                <a:off x="427036" y="115929"/>
                <a:ext cx="3814592" cy="5222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183" tIns="40183" rIns="40183" bIns="40183" numCol="1" anchor="ctr">
                <a:noAutofit/>
              </a:bodyPr>
              <a:lstStyle>
                <a:lvl1pPr marL="518583" indent="-518583" defTabSz="821531">
                  <a:buSzPct val="45000"/>
                  <a:buBlip>
                    <a:blip r:embed="rId3"/>
                  </a:buBlip>
                  <a:defRPr b="1" sz="28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SM+Scalar Singlet</a:t>
                </a:r>
              </a:p>
            </p:txBody>
          </p:sp>
          <p:sp>
            <p:nvSpPr>
              <p:cNvPr id="310" name="SM+Scalar Doublet"/>
              <p:cNvSpPr txBox="1"/>
              <p:nvPr/>
            </p:nvSpPr>
            <p:spPr>
              <a:xfrm>
                <a:off x="339562" y="1464368"/>
                <a:ext cx="3989541" cy="5222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183" tIns="40183" rIns="40183" bIns="40183" numCol="1" anchor="ctr">
                <a:noAutofit/>
              </a:bodyPr>
              <a:lstStyle>
                <a:lvl1pPr marL="518583" indent="-518583" defTabSz="821531">
                  <a:buSzPct val="45000"/>
                  <a:buBlip>
                    <a:blip r:embed="rId3"/>
                  </a:buBlip>
                  <a:defRPr b="1" sz="28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SM+Scalar Doublet</a:t>
                </a:r>
              </a:p>
            </p:txBody>
          </p:sp>
          <p:sp>
            <p:nvSpPr>
              <p:cNvPr id="311" name="Jiang, Bian, Huang, Shu 15，Cheng, Bian 17, Bian, Tang 18,Chen, Li, Wu, Bian,19…"/>
              <p:cNvSpPr txBox="1"/>
              <p:nvPr/>
            </p:nvSpPr>
            <p:spPr>
              <a:xfrm>
                <a:off x="638732" y="393569"/>
                <a:ext cx="6612382" cy="12420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183" tIns="40183" rIns="40183" bIns="40183" numCol="1" anchor="ctr">
                <a:noAutofit/>
              </a:bodyPr>
              <a:lstStyle/>
              <a:p>
                <a:pPr algn="l" defTabSz="821531">
                  <a:spcBef>
                    <a:spcPts val="5900"/>
                  </a:spcBef>
                  <a:defRPr sz="2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Jiang, </a:t>
                </a:r>
                <a:r>
                  <a:rPr b="1">
                    <a:solidFill>
                      <a:schemeClr val="accent1"/>
                    </a:solidFill>
                  </a:rPr>
                  <a:t>Bian</a:t>
                </a:r>
                <a:r>
                  <a:t>, Huang, Shu 15，Cheng, </a:t>
                </a:r>
                <a:r>
                  <a:rPr b="1">
                    <a:solidFill>
                      <a:schemeClr val="accent1"/>
                    </a:solidFill>
                  </a:rPr>
                  <a:t>Bian</a:t>
                </a:r>
                <a:r>
                  <a:t> 17, </a:t>
                </a:r>
                <a:r>
                  <a:rPr b="1">
                    <a:solidFill>
                      <a:schemeClr val="accent1"/>
                    </a:solidFill>
                  </a:rPr>
                  <a:t>Bian</a:t>
                </a:r>
                <a:r>
                  <a:t>, Tang 18,Chen, Li, Wu, </a:t>
                </a:r>
                <a:r>
                  <a:rPr b="1">
                    <a:solidFill>
                      <a:schemeClr val="accent1"/>
                    </a:solidFill>
                  </a:rPr>
                  <a:t>Bian</a:t>
                </a:r>
                <a:r>
                  <a:t>,19…</a:t>
                </a:r>
              </a:p>
            </p:txBody>
          </p:sp>
          <p:sp>
            <p:nvSpPr>
              <p:cNvPr id="312" name="Bernon, Bian, Jiang 17, Bian, Liu 18, …"/>
              <p:cNvSpPr txBox="1"/>
              <p:nvPr/>
            </p:nvSpPr>
            <p:spPr>
              <a:xfrm>
                <a:off x="706861" y="1651102"/>
                <a:ext cx="5704805" cy="12139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183" tIns="40183" rIns="40183" bIns="40183" numCol="1" anchor="ctr">
                <a:noAutofit/>
              </a:bodyPr>
              <a:lstStyle/>
              <a:p>
                <a:pPr algn="l" defTabSz="821531">
                  <a:spcBef>
                    <a:spcPts val="5900"/>
                  </a:spcBef>
                  <a:defRPr sz="2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Bernon</a:t>
                </a:r>
                <a:r>
                  <a:rPr b="1">
                    <a:solidFill>
                      <a:schemeClr val="accent1"/>
                    </a:solidFill>
                  </a:rPr>
                  <a:t>, Bian, </a:t>
                </a:r>
                <a:r>
                  <a:t>Jiang 17,</a:t>
                </a:r>
                <a:r>
                  <a:rPr b="1">
                    <a:solidFill>
                      <a:schemeClr val="accent1"/>
                    </a:solidFill>
                  </a:rPr>
                  <a:t> Bian</a:t>
                </a:r>
                <a:r>
                  <a:t>, Liu 18, </a:t>
                </a:r>
                <a:r>
                  <a:rPr>
                    <a:latin typeface="Times Roman"/>
                    <a:ea typeface="Times Roman"/>
                    <a:cs typeface="Times Roman"/>
                    <a:sym typeface="Times Roman"/>
                  </a:rPr>
                  <a:t>…</a:t>
                </a:r>
              </a:p>
            </p:txBody>
          </p:sp>
          <p:sp>
            <p:nvSpPr>
              <p:cNvPr id="313" name="Zhou, Cheng, Deng, Bian, Wu 18,Zhou, Bian, Guo,Wu 19,Zhou, Bian,Du,22,…"/>
              <p:cNvSpPr txBox="1"/>
              <p:nvPr/>
            </p:nvSpPr>
            <p:spPr>
              <a:xfrm>
                <a:off x="675884" y="3147853"/>
                <a:ext cx="4895158" cy="11726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183" tIns="40183" rIns="40183" bIns="40183" numCol="1" anchor="ctr">
                <a:noAutofit/>
              </a:bodyPr>
              <a:lstStyle/>
              <a:p>
                <a:pPr algn="l" defTabSz="821531">
                  <a:spcBef>
                    <a:spcPts val="5900"/>
                  </a:spcBef>
                  <a:defRPr sz="2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Zhou, Cheng, Deng, </a:t>
                </a:r>
                <a:r>
                  <a:rPr b="1">
                    <a:solidFill>
                      <a:schemeClr val="accent1"/>
                    </a:solidFill>
                  </a:rPr>
                  <a:t>Bian</a:t>
                </a:r>
                <a:r>
                  <a:t>, Wu 18,Zhou,</a:t>
                </a:r>
                <a:r>
                  <a:rPr b="1">
                    <a:solidFill>
                      <a:schemeClr val="accent1"/>
                    </a:solidFill>
                  </a:rPr>
                  <a:t> Bian</a:t>
                </a:r>
                <a:r>
                  <a:t>, Guo,Wu 19,Zhou, </a:t>
                </a:r>
                <a:r>
                  <a:rPr b="1">
                    <a:solidFill>
                      <a:schemeClr val="accent1"/>
                    </a:solidFill>
                  </a:rPr>
                  <a:t>Bian</a:t>
                </a:r>
                <a:r>
                  <a:t>,Du,22,…</a:t>
                </a:r>
              </a:p>
            </p:txBody>
          </p:sp>
          <p:sp>
            <p:nvSpPr>
              <p:cNvPr id="314" name="Bian,Wu,Xie 19, Bian,Wu,Xie 20,…"/>
              <p:cNvSpPr txBox="1"/>
              <p:nvPr/>
            </p:nvSpPr>
            <p:spPr>
              <a:xfrm>
                <a:off x="12002789" y="491284"/>
                <a:ext cx="5984970" cy="8070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183" tIns="40183" rIns="40183" bIns="40183" numCol="1" anchor="ctr">
                <a:noAutofit/>
              </a:bodyPr>
              <a:lstStyle/>
              <a:p>
                <a:pPr algn="l" defTabSz="821531">
                  <a:defRPr b="1" sz="2200">
                    <a:solidFill>
                      <a:schemeClr val="accen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Bian</a:t>
                </a:r>
                <a:r>
                  <a:rPr b="0">
                    <a:solidFill>
                      <a:srgbClr val="000000"/>
                    </a:solidFill>
                  </a:rPr>
                  <a:t>,Wu,Xie 19, </a:t>
                </a:r>
                <a:r>
                  <a:t>Bian</a:t>
                </a:r>
                <a:r>
                  <a:rPr b="0">
                    <a:solidFill>
                      <a:srgbClr val="000000"/>
                    </a:solidFill>
                  </a:rPr>
                  <a:t>,Wu,Xie 20,…</a:t>
                </a:r>
              </a:p>
            </p:txBody>
          </p:sp>
          <p:sp>
            <p:nvSpPr>
              <p:cNvPr id="315" name="Bi, Bian, Huang, Shu, Yin 15, Bian, Guo, Shu 17,…"/>
              <p:cNvSpPr txBox="1"/>
              <p:nvPr/>
            </p:nvSpPr>
            <p:spPr>
              <a:xfrm>
                <a:off x="12090654" y="1977710"/>
                <a:ext cx="6612382" cy="807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183" tIns="40183" rIns="40183" bIns="40183" numCol="1" anchor="ctr">
                <a:noAutofit/>
              </a:bodyPr>
              <a:lstStyle/>
              <a:p>
                <a:pPr algn="l" defTabSz="642937">
                  <a:spcBef>
                    <a:spcPts val="1600"/>
                  </a:spcBef>
                  <a:defRPr sz="2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Bi, </a:t>
                </a:r>
                <a:r>
                  <a:rPr b="1">
                    <a:solidFill>
                      <a:schemeClr val="accent1"/>
                    </a:solidFill>
                  </a:rPr>
                  <a:t>Bian</a:t>
                </a:r>
                <a:r>
                  <a:t>, Huang, Shu, Yin 15, </a:t>
                </a:r>
                <a:r>
                  <a:rPr b="1">
                    <a:solidFill>
                      <a:schemeClr val="accent1"/>
                    </a:solidFill>
                  </a:rPr>
                  <a:t>Bian,</a:t>
                </a:r>
                <a:r>
                  <a:t> Guo, Shu 17,…</a:t>
                </a:r>
              </a:p>
            </p:txBody>
          </p:sp>
          <p:sp>
            <p:nvSpPr>
              <p:cNvPr id="316" name="Zhou, Bian, Guo 19,…"/>
              <p:cNvSpPr txBox="1"/>
              <p:nvPr/>
            </p:nvSpPr>
            <p:spPr>
              <a:xfrm>
                <a:off x="12294466" y="3261443"/>
                <a:ext cx="6204758" cy="8339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183" tIns="40183" rIns="40183" bIns="40183" numCol="1" anchor="ctr">
                <a:noAutofit/>
              </a:bodyPr>
              <a:lstStyle/>
              <a:p>
                <a:pPr algn="l" defTabSz="821531">
                  <a:spcBef>
                    <a:spcPts val="5900"/>
                  </a:spcBef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Zhou, </a:t>
                </a:r>
                <a:r>
                  <a:rPr b="1">
                    <a:solidFill>
                      <a:schemeClr val="accent1"/>
                    </a:solidFill>
                  </a:rPr>
                  <a:t>Bian</a:t>
                </a:r>
                <a:r>
                  <a:t>, Guo 19,…</a:t>
                </a:r>
              </a:p>
            </p:txBody>
          </p:sp>
          <p:pic>
            <p:nvPicPr>
              <p:cNvPr id="317" name="image33.png" descr="image3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6277928" y="7340034"/>
                <a:ext cx="6781497" cy="36296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18" name="SNR &gt; 10 for two-step and one-step SFOEWPT"/>
              <p:cNvSpPr/>
              <p:nvPr/>
            </p:nvSpPr>
            <p:spPr>
              <a:xfrm>
                <a:off x="6362484" y="11336437"/>
                <a:ext cx="6612383" cy="441452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>
                <a:outerShdw sx="100000" sy="100000" kx="0" ky="0" algn="b" rotWithShape="0" blurRad="12700" dist="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183" tIns="40183" rIns="40183" bIns="40183" numCol="1" anchor="ctr">
                <a:noAutofit/>
              </a:bodyPr>
              <a:lstStyle/>
              <a:p>
                <a:pPr algn="just" defTabSz="821531">
                  <a:defRPr b="1" sz="22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SNR &gt; 10 for</a:t>
                </a:r>
                <a:r>
                  <a:rPr>
                    <a:solidFill>
                      <a:srgbClr val="FFFFFF"/>
                    </a:solidFill>
                  </a:rPr>
                  <a:t> </a:t>
                </a:r>
                <a:r>
                  <a:rPr>
                    <a:solidFill>
                      <a:srgbClr val="62F12C"/>
                    </a:solidFill>
                  </a:rPr>
                  <a:t>two-step</a:t>
                </a:r>
                <a:r>
                  <a:rPr>
                    <a:solidFill>
                      <a:srgbClr val="FFFFFF"/>
                    </a:solidFill>
                  </a:rPr>
                  <a:t> </a:t>
                </a:r>
                <a:r>
                  <a:t>and</a:t>
                </a:r>
                <a:r>
                  <a:rPr>
                    <a:solidFill>
                      <a:srgbClr val="FFFFFF"/>
                    </a:solidFill>
                  </a:rPr>
                  <a:t> </a:t>
                </a:r>
                <a:r>
                  <a:rPr>
                    <a:solidFill>
                      <a:srgbClr val="FF5AF2"/>
                    </a:solidFill>
                  </a:rPr>
                  <a:t>one-step</a:t>
                </a:r>
                <a:r>
                  <a:rPr>
                    <a:solidFill>
                      <a:srgbClr val="FFFFFF"/>
                    </a:solidFill>
                  </a:rPr>
                  <a:t> </a:t>
                </a:r>
                <a:r>
                  <a:t>SFOEWPT</a:t>
                </a:r>
              </a:p>
            </p:txBody>
          </p:sp>
          <p:pic>
            <p:nvPicPr>
              <p:cNvPr id="319" name="image34.png" descr="image34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7581002" y="6428367"/>
                <a:ext cx="3836874" cy="7806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0" name="image26.png" descr="image26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 rot="13500000">
                <a:off x="10422755" y="5140778"/>
                <a:ext cx="3379746" cy="6367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1" name="SM+Scalar Triplet"/>
              <p:cNvSpPr txBox="1"/>
              <p:nvPr/>
            </p:nvSpPr>
            <p:spPr>
              <a:xfrm>
                <a:off x="434438" y="2677092"/>
                <a:ext cx="3799789" cy="522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183" tIns="40183" rIns="40183" bIns="40183" numCol="1" anchor="ctr">
                <a:noAutofit/>
              </a:bodyPr>
              <a:lstStyle>
                <a:lvl1pPr marL="518583" indent="-518583" defTabSz="821531">
                  <a:buSzPct val="45000"/>
                  <a:buBlip>
                    <a:blip r:embed="rId3"/>
                  </a:buBlip>
                  <a:defRPr b="1" sz="28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SM+Scalar Triplet</a:t>
                </a:r>
              </a:p>
            </p:txBody>
          </p:sp>
          <p:sp>
            <p:nvSpPr>
              <p:cNvPr id="322" name="NMSSM"/>
              <p:cNvSpPr txBox="1"/>
              <p:nvPr/>
            </p:nvSpPr>
            <p:spPr>
              <a:xfrm>
                <a:off x="12086128" y="1376586"/>
                <a:ext cx="2142773" cy="5222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183" tIns="40183" rIns="40183" bIns="40183" numCol="1" anchor="ctr">
                <a:noAutofit/>
              </a:bodyPr>
              <a:lstStyle>
                <a:lvl1pPr marL="518583" indent="-518583" defTabSz="821531">
                  <a:buSzPct val="45000"/>
                  <a:buBlip>
                    <a:blip r:embed="rId3"/>
                  </a:buBlip>
                  <a:defRPr b="1" sz="28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NMSSM</a:t>
                </a:r>
              </a:p>
            </p:txBody>
          </p:sp>
          <p:sp>
            <p:nvSpPr>
              <p:cNvPr id="323" name="SMEFT"/>
              <p:cNvSpPr txBox="1"/>
              <p:nvPr/>
            </p:nvSpPr>
            <p:spPr>
              <a:xfrm>
                <a:off x="12140727" y="2911754"/>
                <a:ext cx="2033574" cy="5222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0183" tIns="40183" rIns="40183" bIns="40183" numCol="1" anchor="ctr">
                <a:noAutofit/>
              </a:bodyPr>
              <a:lstStyle>
                <a:lvl1pPr marL="518583" indent="-518583" defTabSz="821531">
                  <a:buSzPct val="45000"/>
                  <a:buBlip>
                    <a:blip r:embed="rId3"/>
                  </a:buBlip>
                  <a:defRPr b="1" sz="28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SMEFT</a:t>
                </a:r>
              </a:p>
            </p:txBody>
          </p:sp>
          <p:sp>
            <p:nvSpPr>
              <p:cNvPr id="324" name="PTA,LIGO,LISA,天琴,太极,…"/>
              <p:cNvSpPr txBox="1"/>
              <p:nvPr/>
            </p:nvSpPr>
            <p:spPr>
              <a:xfrm>
                <a:off x="13474255" y="11161672"/>
                <a:ext cx="5840187" cy="7909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3200">
                    <a:solidFill>
                      <a:schemeClr val="accent5"/>
                    </a:solidFill>
                    <a:latin typeface="Kaiti SC Bold"/>
                    <a:ea typeface="Kaiti SC Bold"/>
                    <a:cs typeface="Kaiti SC Bold"/>
                    <a:sym typeface="Kaiti SC Bold"/>
                  </a:defRPr>
                </a:lvl1pPr>
              </a:lstStyle>
              <a:p>
                <a:pPr/>
                <a:r>
                  <a:t>PTA,LIGO,LISA,天琴,太极,…</a:t>
                </a:r>
              </a:p>
            </p:txBody>
          </p:sp>
          <p:sp>
            <p:nvSpPr>
              <p:cNvPr id="325" name="EWPT"/>
              <p:cNvSpPr txBox="1"/>
              <p:nvPr/>
            </p:nvSpPr>
            <p:spPr>
              <a:xfrm>
                <a:off x="15967358" y="7587964"/>
                <a:ext cx="1183117" cy="537591"/>
              </a:xfrm>
              <a:prstGeom prst="rect">
                <a:avLst/>
              </a:prstGeom>
              <a:gradFill flip="none" rotWithShape="1">
                <a:gsLst>
                  <a:gs pos="0">
                    <a:srgbClr val="CE2100"/>
                  </a:gs>
                  <a:gs pos="100000">
                    <a:schemeClr val="accent5">
                      <a:hueOff val="-477027"/>
                      <a:satOff val="5825"/>
                      <a:lumOff val="41095"/>
                    </a:schemeClr>
                  </a:gs>
                </a:gsLst>
                <a:lin ang="16200000" scaled="0"/>
              </a:gradFill>
              <a:ln w="12700" cap="flat">
                <a:solidFill>
                  <a:srgbClr val="C82101"/>
                </a:solidFill>
                <a:prstDash val="solid"/>
                <a:round/>
              </a:ln>
              <a:effectLst>
                <a:outerShdw sx="100000" sy="100000" kx="0" ky="0" algn="b" rotWithShape="0" blurRad="63500" dist="12700" dir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2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EWPT </a:t>
                </a:r>
              </a:p>
            </p:txBody>
          </p:sp>
        </p:grpSp>
      </p:grpSp>
      <p:sp>
        <p:nvSpPr>
          <p:cNvPr id="328" name="Shape 171"/>
          <p:cNvSpPr/>
          <p:nvPr/>
        </p:nvSpPr>
        <p:spPr>
          <a:xfrm>
            <a:off x="-373" y="1365982"/>
            <a:ext cx="24384746" cy="1"/>
          </a:xfrm>
          <a:prstGeom prst="line">
            <a:avLst/>
          </a:prstGeom>
          <a:ln w="76200">
            <a:solidFill>
              <a:srgbClr val="004B9D"/>
            </a:solidFill>
          </a:ln>
        </p:spPr>
        <p:txBody>
          <a:bodyPr lIns="45718" tIns="45718" rIns="45718" bIns="45718"/>
          <a:lstStyle/>
          <a:p>
            <a:pPr defTabSz="821530"/>
          </a:p>
        </p:txBody>
      </p:sp>
      <p:pic>
        <p:nvPicPr>
          <p:cNvPr id="329" name="image2.png" descr="image2.png"/>
          <p:cNvPicPr>
            <a:picLocks noChangeAspect="1"/>
          </p:cNvPicPr>
          <p:nvPr/>
        </p:nvPicPr>
        <p:blipFill>
          <a:blip r:embed="rId11">
            <a:extLst/>
          </a:blip>
          <a:srcRect l="0" t="0" r="66723" b="0"/>
          <a:stretch>
            <a:fillRect/>
          </a:stretch>
        </p:blipFill>
        <p:spPr>
          <a:xfrm>
            <a:off x="23169875" y="178488"/>
            <a:ext cx="1126572" cy="1068368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正反物质不对称模型区分"/>
          <p:cNvSpPr txBox="1"/>
          <p:nvPr/>
        </p:nvSpPr>
        <p:spPr>
          <a:xfrm>
            <a:off x="18970735" y="1485088"/>
            <a:ext cx="4912169" cy="192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1">
                <a:solidFill>
                  <a:schemeClr val="accent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正反物质不对称模型区分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4" name="对称性破缺相关新物理与引力波_0512.013.jpeg" descr="对称性破缺相关新物理与引力波_0512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8" name="对称性破缺相关新物理与引力波_0512.014.jpeg" descr="对称性破缺相关新物理与引力波_0512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Picture 2"/>
          <p:cNvGrpSpPr/>
          <p:nvPr/>
        </p:nvGrpSpPr>
        <p:grpSpPr>
          <a:xfrm>
            <a:off x="8166145" y="2379852"/>
            <a:ext cx="6819901" cy="5031935"/>
            <a:chOff x="0" y="0"/>
            <a:chExt cx="6819900" cy="5031934"/>
          </a:xfrm>
        </p:grpSpPr>
        <p:sp>
          <p:nvSpPr>
            <p:cNvPr id="340" name="形状"/>
            <p:cNvSpPr/>
            <p:nvPr/>
          </p:nvSpPr>
          <p:spPr>
            <a:xfrm>
              <a:off x="-1" y="0"/>
              <a:ext cx="6819901" cy="5031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613" y="0"/>
                    <a:pt x="1370" y="0"/>
                  </a:cubicBezTo>
                  <a:lnTo>
                    <a:pt x="20230" y="0"/>
                  </a:lnTo>
                  <a:lnTo>
                    <a:pt x="20230" y="0"/>
                  </a:lnTo>
                  <a:cubicBezTo>
                    <a:pt x="20987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987" y="21600"/>
                    <a:pt x="20230" y="21600"/>
                  </a:cubicBezTo>
                  <a:lnTo>
                    <a:pt x="1370" y="21600"/>
                  </a:lnTo>
                  <a:lnTo>
                    <a:pt x="1370" y="21600"/>
                  </a:lnTo>
                  <a:cubicBezTo>
                    <a:pt x="613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pic>
          <p:nvPicPr>
            <p:cNvPr id="341" name="image2.png" descr="image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6819900" cy="5031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0" y="0"/>
                  </a:moveTo>
                  <a:cubicBezTo>
                    <a:pt x="614" y="0"/>
                    <a:pt x="0" y="832"/>
                    <a:pt x="0" y="1857"/>
                  </a:cubicBezTo>
                  <a:lnTo>
                    <a:pt x="0" y="19743"/>
                  </a:lnTo>
                  <a:cubicBezTo>
                    <a:pt x="0" y="20768"/>
                    <a:pt x="614" y="21600"/>
                    <a:pt x="1370" y="21600"/>
                  </a:cubicBezTo>
                  <a:lnTo>
                    <a:pt x="20230" y="21600"/>
                  </a:lnTo>
                  <a:cubicBezTo>
                    <a:pt x="20986" y="21600"/>
                    <a:pt x="21600" y="20768"/>
                    <a:pt x="21600" y="19743"/>
                  </a:cubicBezTo>
                  <a:lnTo>
                    <a:pt x="21600" y="1857"/>
                  </a:lnTo>
                  <a:cubicBezTo>
                    <a:pt x="21600" y="832"/>
                    <a:pt x="20986" y="0"/>
                    <a:pt x="20230" y="0"/>
                  </a:cubicBezTo>
                  <a:lnTo>
                    <a:pt x="137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blurRad="0" stA="38000" stPos="0" endA="0" endPos="40000" dist="0" dir="5400000" fadeDir="5400000" sx="100000" sy="-100000" kx="0" ky="0" algn="bl" rotWithShape="0"/>
            </a:effectLst>
          </p:spPr>
        </p:pic>
      </p:grpSp>
      <p:grpSp>
        <p:nvGrpSpPr>
          <p:cNvPr id="345" name="图片 4"/>
          <p:cNvGrpSpPr/>
          <p:nvPr/>
        </p:nvGrpSpPr>
        <p:grpSpPr>
          <a:xfrm>
            <a:off x="13139459" y="8467773"/>
            <a:ext cx="4719573" cy="4038226"/>
            <a:chOff x="0" y="0"/>
            <a:chExt cx="4719572" cy="4038224"/>
          </a:xfrm>
        </p:grpSpPr>
        <p:sp>
          <p:nvSpPr>
            <p:cNvPr id="343" name="矩形"/>
            <p:cNvSpPr/>
            <p:nvPr/>
          </p:nvSpPr>
          <p:spPr>
            <a:xfrm>
              <a:off x="0" y="0"/>
              <a:ext cx="4719573" cy="4038225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pic>
          <p:nvPicPr>
            <p:cNvPr id="344" name="image8.tif" descr="image8.ti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719573" cy="4038225"/>
            </a:xfrm>
            <a:prstGeom prst="rect">
              <a:avLst/>
            </a:prstGeom>
            <a:ln w="1778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101600" dist="25400" dir="54000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346" name="文本框 5"/>
          <p:cNvSpPr txBox="1"/>
          <p:nvPr/>
        </p:nvSpPr>
        <p:spPr>
          <a:xfrm>
            <a:off x="14693320" y="14285926"/>
            <a:ext cx="6108187" cy="1230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Fig 2. Strings in NG simulation. </a:t>
            </a:r>
          </a:p>
          <a:p>
            <a:pPr algn="l" defTabSz="1828800">
              <a:defRPr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Taken from 1106.0391</a:t>
            </a:r>
          </a:p>
        </p:txBody>
      </p:sp>
      <p:sp>
        <p:nvSpPr>
          <p:cNvPr id="347" name="文本框 7"/>
          <p:cNvSpPr txBox="1"/>
          <p:nvPr/>
        </p:nvSpPr>
        <p:spPr>
          <a:xfrm>
            <a:off x="18313275" y="10417900"/>
            <a:ext cx="2823782" cy="1478281"/>
          </a:xfrm>
          <a:prstGeom prst="rect">
            <a:avLst/>
          </a:prstGeom>
          <a:solidFill>
            <a:srgbClr val="ED7D31"/>
          </a:solidFill>
          <a:ln w="25400">
            <a:solidFill>
              <a:srgbClr val="AD5B24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>
                <a:solidFill>
                  <a:srgbClr val="FFFFFF"/>
                </a:solidFill>
                <a:latin typeface="DengXian"/>
                <a:ea typeface="DengXian"/>
                <a:cs typeface="DengXian"/>
                <a:sym typeface="DengXian"/>
              </a:defRPr>
            </a:lvl1pPr>
          </a:lstStyle>
          <a:p>
            <a:pPr/>
            <a:r>
              <a:t>我们模拟的宇宙弦构型</a:t>
            </a:r>
          </a:p>
        </p:txBody>
      </p:sp>
      <p:sp>
        <p:nvSpPr>
          <p:cNvPr id="348" name="宇宙弦是大统一理论普遍预言"/>
          <p:cNvSpPr txBox="1"/>
          <p:nvPr/>
        </p:nvSpPr>
        <p:spPr>
          <a:xfrm>
            <a:off x="608565" y="1342242"/>
            <a:ext cx="681990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 defTabSz="1168400">
              <a:defRPr sz="4000"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Kaiti SC Regular"/>
                <a:ea typeface="Kaiti SC Regular"/>
                <a:cs typeface="Kaiti SC Regular"/>
                <a:sym typeface="Kaiti SC Regular"/>
              </a:rPr>
              <a:t>宇宙弦是</a:t>
            </a:r>
            <a:r>
              <a:rPr>
                <a:latin typeface="Kaiti SC Regular"/>
                <a:ea typeface="Kaiti SC Regular"/>
                <a:cs typeface="Kaiti SC Regular"/>
                <a:sym typeface="Kaiti SC Regular"/>
              </a:rPr>
              <a:t>大统一理论普遍预言</a:t>
            </a:r>
          </a:p>
        </p:txBody>
      </p:sp>
      <p:pic>
        <p:nvPicPr>
          <p:cNvPr id="349" name="屏幕快照 2022-07-17 下午11.52.58.png" descr="屏幕快照 2022-07-17 下午11.52.5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4422" y="2257985"/>
            <a:ext cx="6108187" cy="4875427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U（1）破缺…"/>
          <p:cNvSpPr txBox="1"/>
          <p:nvPr/>
        </p:nvSpPr>
        <p:spPr>
          <a:xfrm>
            <a:off x="8024378" y="5675257"/>
            <a:ext cx="3808219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defTabSz="1168400">
              <a:defRPr b="1" sz="4200">
                <a:latin typeface="+mj-lt"/>
                <a:ea typeface="+mj-ea"/>
                <a:cs typeface="+mj-cs"/>
                <a:sym typeface="Helvetica"/>
              </a:defRPr>
            </a:pPr>
            <a:r>
              <a:rPr b="0">
                <a:latin typeface="Kaiti SC Bold"/>
                <a:ea typeface="Kaiti SC Bold"/>
                <a:cs typeface="Kaiti SC Bold"/>
                <a:sym typeface="Kaiti SC Bold"/>
              </a:rPr>
              <a:t>U（1）破缺</a:t>
            </a:r>
            <a:endParaRPr b="0">
              <a:latin typeface="Kaiti SC Bold"/>
              <a:ea typeface="Kaiti SC Bold"/>
              <a:cs typeface="Kaiti SC Bold"/>
              <a:sym typeface="Kaiti SC Bold"/>
            </a:endParaRPr>
          </a:p>
          <a:p>
            <a:pPr defTabSz="1168400">
              <a:defRPr b="1" sz="4200">
                <a:latin typeface="+mj-lt"/>
                <a:ea typeface="+mj-ea"/>
                <a:cs typeface="+mj-cs"/>
                <a:sym typeface="Helvetica"/>
              </a:defRPr>
            </a:pPr>
            <a:r>
              <a:rPr b="0">
                <a:latin typeface="Kaiti SC Bold"/>
                <a:ea typeface="Kaiti SC Bold"/>
                <a:cs typeface="Kaiti SC Bold"/>
                <a:sym typeface="Kaiti SC Bold"/>
              </a:rPr>
              <a:t>一维拓扑缺陷</a:t>
            </a:r>
          </a:p>
        </p:txBody>
      </p:sp>
      <p:sp>
        <p:nvSpPr>
          <p:cNvPr id="351" name="Bai, Bian,Li,Shu,Zhao,Paper In preparation"/>
          <p:cNvSpPr txBox="1"/>
          <p:nvPr/>
        </p:nvSpPr>
        <p:spPr>
          <a:xfrm>
            <a:off x="16245754" y="12764663"/>
            <a:ext cx="7944763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200">
                <a:latin typeface="DengXian"/>
                <a:ea typeface="DengXian"/>
                <a:cs typeface="DengXian"/>
                <a:sym typeface="DengXian"/>
              </a:defRPr>
            </a:pPr>
            <a:r>
              <a:t>Bai, </a:t>
            </a:r>
            <a:r>
              <a:rPr>
                <a:solidFill>
                  <a:srgbClr val="1E1AEC"/>
                </a:solidFill>
              </a:rPr>
              <a:t>Bian</a:t>
            </a:r>
            <a:r>
              <a:t>,Li,Shu,Zhao,Paper In preparation</a:t>
            </a:r>
          </a:p>
        </p:txBody>
      </p:sp>
      <p:pic>
        <p:nvPicPr>
          <p:cNvPr id="352" name="内容占位符 4" descr="内容占位符 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882" y="7621926"/>
            <a:ext cx="7639895" cy="5729920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文本框 7"/>
          <p:cNvSpPr txBox="1"/>
          <p:nvPr/>
        </p:nvSpPr>
        <p:spPr>
          <a:xfrm>
            <a:off x="7435948" y="9967947"/>
            <a:ext cx="2823782" cy="1478281"/>
          </a:xfrm>
          <a:prstGeom prst="rect">
            <a:avLst/>
          </a:prstGeom>
          <a:solidFill>
            <a:srgbClr val="ED7D31"/>
          </a:solidFill>
          <a:ln w="25400">
            <a:solidFill>
              <a:srgbClr val="AD5B24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>
                <a:solidFill>
                  <a:srgbClr val="FFFFFF"/>
                </a:solidFill>
                <a:latin typeface="DengXian"/>
                <a:ea typeface="DengXian"/>
                <a:cs typeface="DengXian"/>
                <a:sym typeface="DengXian"/>
              </a:defRPr>
            </a:lvl1pPr>
          </a:lstStyle>
          <a:p>
            <a:pPr/>
            <a:r>
              <a:t>我们的宇宙弦模拟结果</a:t>
            </a:r>
          </a:p>
        </p:txBody>
      </p:sp>
      <p:sp>
        <p:nvSpPr>
          <p:cNvPr id="354" name="King,Pascoli, Turner, Zhou, Phys. Rev. Lett. 126, 021802"/>
          <p:cNvSpPr txBox="1"/>
          <p:nvPr/>
        </p:nvSpPr>
        <p:spPr>
          <a:xfrm>
            <a:off x="608566" y="7283884"/>
            <a:ext cx="6466527" cy="407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1531">
              <a:defRPr sz="2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King</a:t>
            </a:r>
            <a:r>
              <a:rPr>
                <a:solidFill>
                  <a:srgbClr val="000000">
                    <a:alpha val="80000"/>
                  </a:srgbClr>
                </a:solidFill>
              </a:rPr>
              <a:t>,</a:t>
            </a:r>
            <a:r>
              <a:t>Pascoli</a:t>
            </a:r>
            <a:r>
              <a:rPr>
                <a:solidFill>
                  <a:srgbClr val="000000">
                    <a:alpha val="80000"/>
                  </a:srgbClr>
                </a:solidFill>
              </a:rPr>
              <a:t>, </a:t>
            </a:r>
            <a:r>
              <a:t>Turner</a:t>
            </a:r>
            <a:r>
              <a:rPr>
                <a:solidFill>
                  <a:srgbClr val="000000">
                    <a:alpha val="80000"/>
                  </a:srgbClr>
                </a:solidFill>
              </a:rPr>
              <a:t>, </a:t>
            </a:r>
            <a:r>
              <a:t>Zhou, Phys. Rev. Lett. 126, 021802 </a:t>
            </a:r>
          </a:p>
        </p:txBody>
      </p:sp>
      <p:sp>
        <p:nvSpPr>
          <p:cNvPr id="355" name="On CPUs…"/>
          <p:cNvSpPr txBox="1"/>
          <p:nvPr/>
        </p:nvSpPr>
        <p:spPr>
          <a:xfrm>
            <a:off x="18324356" y="8759376"/>
            <a:ext cx="2801621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On CPUs</a:t>
            </a:r>
          </a:p>
          <a:p>
            <a:pPr defTabSz="821531"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1024^3</a:t>
            </a:r>
          </a:p>
        </p:txBody>
      </p:sp>
      <p:sp>
        <p:nvSpPr>
          <p:cNvPr id="356" name="宇宙弦"/>
          <p:cNvSpPr txBox="1"/>
          <p:nvPr/>
        </p:nvSpPr>
        <p:spPr>
          <a:xfrm>
            <a:off x="10457409" y="62970"/>
            <a:ext cx="2060576" cy="103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宇宙弦</a:t>
            </a:r>
          </a:p>
        </p:txBody>
      </p:sp>
      <p:sp>
        <p:nvSpPr>
          <p:cNvPr id="357" name="Shape 171"/>
          <p:cNvSpPr/>
          <p:nvPr/>
        </p:nvSpPr>
        <p:spPr>
          <a:xfrm>
            <a:off x="-373" y="1365982"/>
            <a:ext cx="24384746" cy="1"/>
          </a:xfrm>
          <a:prstGeom prst="line">
            <a:avLst/>
          </a:prstGeom>
          <a:ln w="76200">
            <a:solidFill>
              <a:srgbClr val="004B9D"/>
            </a:solidFill>
          </a:ln>
        </p:spPr>
        <p:txBody>
          <a:bodyPr lIns="45718" tIns="45718" rIns="45718" bIns="45718"/>
          <a:lstStyle/>
          <a:p>
            <a:pPr defTabSz="821530"/>
          </a:p>
        </p:txBody>
      </p:sp>
      <p:pic>
        <p:nvPicPr>
          <p:cNvPr id="358" name="image2.png" descr="image2.png"/>
          <p:cNvPicPr>
            <a:picLocks noChangeAspect="1"/>
          </p:cNvPicPr>
          <p:nvPr/>
        </p:nvPicPr>
        <p:blipFill>
          <a:blip r:embed="rId6">
            <a:extLst/>
          </a:blip>
          <a:srcRect l="0" t="0" r="66723" b="0"/>
          <a:stretch>
            <a:fillRect/>
          </a:stretch>
        </p:blipFill>
        <p:spPr>
          <a:xfrm>
            <a:off x="23169875" y="178488"/>
            <a:ext cx="1126572" cy="1068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截屏2023-05-21 08.50.43.png" descr="截屏2023-05-21 08.50.4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462718" y="2098664"/>
            <a:ext cx="8627833" cy="562825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Dror, Hiramatsu, Kohri, Murayama,Phys.Rev.Lett. 124 (2020) 041804"/>
          <p:cNvSpPr txBox="1"/>
          <p:nvPr/>
        </p:nvSpPr>
        <p:spPr>
          <a:xfrm>
            <a:off x="15401807" y="7668583"/>
            <a:ext cx="8825856" cy="472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Dror, Hiramatsu, Kohri, Murayama,Phys.Rev.Lett. 124 (2020) 041804 </a:t>
            </a:r>
          </a:p>
        </p:txBody>
      </p:sp>
      <p:sp>
        <p:nvSpPr>
          <p:cNvPr id="361" name="宇宙弦引力波限制B-L破缺能标"/>
          <p:cNvSpPr txBox="1"/>
          <p:nvPr/>
        </p:nvSpPr>
        <p:spPr>
          <a:xfrm>
            <a:off x="16492045" y="1399762"/>
            <a:ext cx="7095745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defTabSz="1168400">
              <a:defRPr sz="4000">
                <a:latin typeface="Kaiti SC Regular"/>
                <a:ea typeface="Kaiti SC Regular"/>
                <a:cs typeface="Kaiti SC Regular"/>
                <a:sym typeface="Kaiti SC Regular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Kaiti SC Regular"/>
                <a:ea typeface="Kaiti SC Regular"/>
                <a:cs typeface="Kaiti SC Regular"/>
                <a:sym typeface="Kaiti SC Regular"/>
              </a:rPr>
              <a:t>宇宙弦引力波限制B-L破缺能标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age69.png" descr="image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4680" y="1617180"/>
            <a:ext cx="16584429" cy="410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Shape 171"/>
          <p:cNvSpPr/>
          <p:nvPr/>
        </p:nvSpPr>
        <p:spPr>
          <a:xfrm>
            <a:off x="-373" y="1365982"/>
            <a:ext cx="24384746" cy="1"/>
          </a:xfrm>
          <a:prstGeom prst="line">
            <a:avLst/>
          </a:prstGeom>
          <a:ln w="76200">
            <a:solidFill>
              <a:srgbClr val="004B9D"/>
            </a:solidFill>
          </a:ln>
        </p:spPr>
        <p:txBody>
          <a:bodyPr lIns="45718" tIns="45718" rIns="45718" bIns="45718"/>
          <a:lstStyle/>
          <a:p>
            <a:pPr defTabSz="821530"/>
          </a:p>
        </p:txBody>
      </p:sp>
      <p:pic>
        <p:nvPicPr>
          <p:cNvPr id="365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rcRect l="0" t="0" r="66723" b="0"/>
          <a:stretch>
            <a:fillRect/>
          </a:stretch>
        </p:blipFill>
        <p:spPr>
          <a:xfrm>
            <a:off x="23169875" y="178488"/>
            <a:ext cx="1126572" cy="10683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8" name="成组"/>
          <p:cNvGrpSpPr/>
          <p:nvPr/>
        </p:nvGrpSpPr>
        <p:grpSpPr>
          <a:xfrm>
            <a:off x="594530" y="6915656"/>
            <a:ext cx="8108093" cy="5087718"/>
            <a:chOff x="0" y="0"/>
            <a:chExt cx="8108091" cy="5087716"/>
          </a:xfrm>
        </p:grpSpPr>
        <p:pic>
          <p:nvPicPr>
            <p:cNvPr id="366" name="image22.png" descr="image2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108092" cy="50877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7" name="NANOGrav, 2009.04496"/>
            <p:cNvSpPr txBox="1"/>
            <p:nvPr/>
          </p:nvSpPr>
          <p:spPr>
            <a:xfrm>
              <a:off x="1695518" y="3643343"/>
              <a:ext cx="3580178" cy="7756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b="1" sz="1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NANOGrav</a:t>
              </a:r>
              <a:r>
                <a:rPr b="0"/>
                <a:t>, 2009.04496</a:t>
              </a:r>
            </a:p>
          </p:txBody>
        </p:sp>
      </p:grpSp>
      <p:grpSp>
        <p:nvGrpSpPr>
          <p:cNvPr id="371" name="成组"/>
          <p:cNvGrpSpPr/>
          <p:nvPr/>
        </p:nvGrpSpPr>
        <p:grpSpPr>
          <a:xfrm>
            <a:off x="13849101" y="6896858"/>
            <a:ext cx="8242869" cy="5183678"/>
            <a:chOff x="0" y="0"/>
            <a:chExt cx="8242868" cy="5183676"/>
          </a:xfrm>
        </p:grpSpPr>
        <p:pic>
          <p:nvPicPr>
            <p:cNvPr id="369" name="image21.png" descr="image21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8242869" cy="51836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0" name="PPTA, 2107.12112"/>
            <p:cNvSpPr txBox="1"/>
            <p:nvPr/>
          </p:nvSpPr>
          <p:spPr>
            <a:xfrm>
              <a:off x="1489544" y="3920411"/>
              <a:ext cx="3323429" cy="790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b="1" sz="1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PPTA</a:t>
              </a:r>
              <a:r>
                <a:rPr b="0"/>
                <a:t>, 2107.12112</a:t>
              </a:r>
            </a:p>
          </p:txBody>
        </p:sp>
      </p:grpSp>
      <p:sp>
        <p:nvSpPr>
          <p:cNvPr id="372" name="Some CPL signals, but No decisive conclusion for SGWB is made by NANOGrav or PPTA yet"/>
          <p:cNvSpPr txBox="1"/>
          <p:nvPr/>
        </p:nvSpPr>
        <p:spPr>
          <a:xfrm>
            <a:off x="1953036" y="6241815"/>
            <a:ext cx="20427827" cy="643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defTabSz="584200">
              <a:defRPr b="1" sz="3600">
                <a:solidFill>
                  <a:schemeClr val="accent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Some CPL signals, but No decisive conclusion for SGWB is made by NANOGrav or PPTA yet</a:t>
            </a:r>
          </a:p>
        </p:txBody>
      </p:sp>
      <p:grpSp>
        <p:nvGrpSpPr>
          <p:cNvPr id="375" name="成组"/>
          <p:cNvGrpSpPr/>
          <p:nvPr/>
        </p:nvGrpSpPr>
        <p:grpSpPr>
          <a:xfrm>
            <a:off x="9605865" y="7796887"/>
            <a:ext cx="3656337" cy="802641"/>
            <a:chOff x="0" y="0"/>
            <a:chExt cx="3656335" cy="802640"/>
          </a:xfrm>
        </p:grpSpPr>
        <p:sp>
          <p:nvSpPr>
            <p:cNvPr id="373" name="矩形"/>
            <p:cNvSpPr/>
            <p:nvPr/>
          </p:nvSpPr>
          <p:spPr>
            <a:xfrm>
              <a:off x="0" y="5814"/>
              <a:ext cx="3656336" cy="714812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4" name="Hellings-Downs Curve"/>
            <p:cNvSpPr txBox="1"/>
            <p:nvPr/>
          </p:nvSpPr>
          <p:spPr>
            <a:xfrm>
              <a:off x="0" y="0"/>
              <a:ext cx="3656336" cy="802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b="1"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Hellings-Downs</a:t>
              </a:r>
              <a:r>
                <a:rPr b="0"/>
                <a:t> Curve</a:t>
              </a:r>
            </a:p>
          </p:txBody>
        </p:sp>
      </p:grpSp>
      <p:sp>
        <p:nvSpPr>
          <p:cNvPr id="376" name="双箭头"/>
          <p:cNvSpPr/>
          <p:nvPr/>
        </p:nvSpPr>
        <p:spPr>
          <a:xfrm>
            <a:off x="8382238" y="8456324"/>
            <a:ext cx="7569422" cy="161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84" y="7344"/>
                </a:moveTo>
                <a:lnTo>
                  <a:pt x="2084" y="0"/>
                </a:lnTo>
                <a:lnTo>
                  <a:pt x="0" y="10800"/>
                </a:lnTo>
                <a:lnTo>
                  <a:pt x="2084" y="21600"/>
                </a:lnTo>
                <a:lnTo>
                  <a:pt x="2084" y="14256"/>
                </a:lnTo>
                <a:lnTo>
                  <a:pt x="19516" y="14256"/>
                </a:lnTo>
                <a:lnTo>
                  <a:pt x="19516" y="21600"/>
                </a:lnTo>
                <a:lnTo>
                  <a:pt x="21600" y="10800"/>
                </a:lnTo>
                <a:lnTo>
                  <a:pt x="19516" y="0"/>
                </a:lnTo>
                <a:lnTo>
                  <a:pt x="19516" y="7344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77" name="脉冲星计时阵列实验与随机引力波"/>
          <p:cNvSpPr txBox="1"/>
          <p:nvPr/>
        </p:nvSpPr>
        <p:spPr>
          <a:xfrm>
            <a:off x="6593746" y="172596"/>
            <a:ext cx="9680576" cy="103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脉冲星计时阵列实验与随机引力波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0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1" name="对称性破缺相关新物理与引力波_0512.017.jpeg" descr="对称性破缺相关新物理与引力波_0512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4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5" name="对称性破缺相关新物理与引力波_0512.019.jpeg" descr="对称性破缺相关新物理与引力波_0512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7" name="对称性破缺相关新物理与引力波_0512.002.jpeg" descr="对称性破缺相关新物理与引力波_0512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成组"/>
          <p:cNvGrpSpPr/>
          <p:nvPr/>
        </p:nvGrpSpPr>
        <p:grpSpPr>
          <a:xfrm>
            <a:off x="396730" y="1403374"/>
            <a:ext cx="12175877" cy="4070547"/>
            <a:chOff x="0" y="0"/>
            <a:chExt cx="12175877" cy="4070547"/>
          </a:xfrm>
        </p:grpSpPr>
        <p:pic>
          <p:nvPicPr>
            <p:cNvPr id="387" name="屏幕快照 2022-08-09 下午11.52.41.png" descr="屏幕快照 2022-08-09 下午11.52.41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5400000">
              <a:off x="7842948" y="-262382"/>
              <a:ext cx="3893922" cy="47719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8" name="矩形"/>
            <p:cNvSpPr txBox="1"/>
            <p:nvPr/>
          </p:nvSpPr>
          <p:spPr>
            <a:xfrm>
              <a:off x="5381827" y="833478"/>
              <a:ext cx="127085" cy="2465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EB9D20"/>
                  </a:solidFill>
                  <a:latin typeface="Kaiti SC Regular"/>
                  <a:ea typeface="Kaiti SC Regular"/>
                  <a:cs typeface="Kaiti SC Regular"/>
                  <a:sym typeface="Kaiti SC Regular"/>
                </a:defRPr>
              </a:pPr>
            </a:p>
            <a:p>
              <a:pPr defTabSz="584200"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  <a:p>
              <a:pPr defTabSz="584200"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89" name="线条"/>
            <p:cNvSpPr/>
            <p:nvPr/>
          </p:nvSpPr>
          <p:spPr>
            <a:xfrm flipV="1">
              <a:off x="3610486" y="642216"/>
              <a:ext cx="3921817" cy="1155931"/>
            </a:xfrm>
            <a:prstGeom prst="line">
              <a:avLst/>
            </a:prstGeom>
            <a:noFill/>
            <a:ln w="50800" cap="flat">
              <a:solidFill>
                <a:srgbClr val="BA8F1F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584200"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90" name="电弱重子数产生"/>
            <p:cNvSpPr txBox="1"/>
            <p:nvPr/>
          </p:nvSpPr>
          <p:spPr>
            <a:xfrm rot="20640000">
              <a:off x="3376015" y="522057"/>
              <a:ext cx="3891593" cy="737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3600">
                  <a:solidFill>
                    <a:srgbClr val="EB9D20"/>
                  </a:solidFill>
                  <a:latin typeface="Kaiti SC Regular"/>
                  <a:ea typeface="Kaiti SC Regular"/>
                  <a:cs typeface="Kaiti SC Regular"/>
                  <a:sym typeface="Kaiti SC Regular"/>
                </a:defRPr>
              </a:lvl1pPr>
            </a:lstStyle>
            <a:p>
              <a:pPr/>
              <a:r>
                <a:t>电弱重子数产生</a:t>
              </a:r>
            </a:p>
          </p:txBody>
        </p:sp>
        <p:sp>
          <p:nvSpPr>
            <p:cNvPr id="391" name="WIMP/FIMP暗物质"/>
            <p:cNvSpPr txBox="1"/>
            <p:nvPr/>
          </p:nvSpPr>
          <p:spPr>
            <a:xfrm rot="960000">
              <a:off x="3503191" y="2814157"/>
              <a:ext cx="3644680" cy="6735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3200">
                  <a:solidFill>
                    <a:srgbClr val="FFAAFE"/>
                  </a:solidFill>
                  <a:latin typeface="Kaiti SC Regular"/>
                  <a:ea typeface="Kaiti SC Regular"/>
                  <a:cs typeface="Kaiti SC Regular"/>
                  <a:sym typeface="Kaiti SC Regular"/>
                </a:defRPr>
              </a:lvl1pPr>
            </a:lstStyle>
            <a:p>
              <a:pPr/>
              <a:r>
                <a:t>WIMP/FIMP暗物质</a:t>
              </a:r>
            </a:p>
          </p:txBody>
        </p:sp>
        <p:sp>
          <p:nvSpPr>
            <p:cNvPr id="392" name="线条"/>
            <p:cNvSpPr/>
            <p:nvPr/>
          </p:nvSpPr>
          <p:spPr>
            <a:xfrm>
              <a:off x="3526081" y="2066197"/>
              <a:ext cx="5089427" cy="1"/>
            </a:xfrm>
            <a:prstGeom prst="line">
              <a:avLst/>
            </a:prstGeom>
            <a:noFill/>
            <a:ln w="50800" cap="flat">
              <a:solidFill>
                <a:srgbClr val="36BA28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584200"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93" name="线条"/>
            <p:cNvSpPr/>
            <p:nvPr/>
          </p:nvSpPr>
          <p:spPr>
            <a:xfrm>
              <a:off x="3526081" y="2254433"/>
              <a:ext cx="4083238" cy="1184693"/>
            </a:xfrm>
            <a:prstGeom prst="line">
              <a:avLst/>
            </a:prstGeom>
            <a:noFill/>
            <a:ln w="50800" cap="flat">
              <a:solidFill>
                <a:srgbClr val="BA302D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584200"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94" name="image2.png" descr="image2.png"/>
            <p:cNvPicPr>
              <a:picLocks noChangeAspect="1"/>
            </p:cNvPicPr>
            <p:nvPr/>
          </p:nvPicPr>
          <p:blipFill>
            <a:blip r:embed="rId3">
              <a:alphaModFix amt="24461"/>
              <a:extLst/>
            </a:blip>
            <a:srcRect l="0" t="31155" r="812" b="0"/>
            <a:stretch>
              <a:fillRect/>
            </a:stretch>
          </p:blipFill>
          <p:spPr>
            <a:xfrm>
              <a:off x="0" y="915245"/>
              <a:ext cx="3107151" cy="22065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" name="强一阶…"/>
            <p:cNvSpPr txBox="1"/>
            <p:nvPr/>
          </p:nvSpPr>
          <p:spPr>
            <a:xfrm>
              <a:off x="362093" y="1379941"/>
              <a:ext cx="2325297" cy="13725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latin typeface="Kaiti SC Bold"/>
                  <a:ea typeface="Kaiti SC Bold"/>
                  <a:cs typeface="Kaiti SC Bold"/>
                  <a:sym typeface="Kaiti SC Bold"/>
                </a:defRPr>
              </a:pPr>
              <a:r>
                <a:t>强一阶</a:t>
              </a:r>
            </a:p>
            <a:p>
              <a:pPr defTabSz="584200">
                <a:defRPr sz="3600">
                  <a:latin typeface="Kaiti SC Bold"/>
                  <a:ea typeface="Kaiti SC Bold"/>
                  <a:cs typeface="Kaiti SC Bold"/>
                  <a:sym typeface="Kaiti SC Bold"/>
                </a:defRPr>
              </a:pPr>
              <a:r>
                <a:t>电弱相变</a:t>
              </a:r>
            </a:p>
          </p:txBody>
        </p:sp>
      </p:grpSp>
      <p:pic>
        <p:nvPicPr>
          <p:cNvPr id="397" name="截屏2023-05-08 09.46.48.png" descr="截屏2023-05-08 09.46.4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75362" y="1414236"/>
            <a:ext cx="10876639" cy="2270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截屏2023-05-08 09.48.36.png" descr="截屏2023-05-08 09.48.3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785584" y="3843111"/>
            <a:ext cx="11056195" cy="2065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截屏2023-04-20 15.44.12.png" descr="截屏2023-04-20 15.44.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427142" y="7461645"/>
            <a:ext cx="9512330" cy="5169363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PRL124 (2020) 171802"/>
          <p:cNvSpPr txBox="1"/>
          <p:nvPr/>
        </p:nvSpPr>
        <p:spPr>
          <a:xfrm>
            <a:off x="19121611" y="12014560"/>
            <a:ext cx="2809876" cy="46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PRL124 (2020) 171802</a:t>
            </a:r>
          </a:p>
        </p:txBody>
      </p:sp>
      <p:sp>
        <p:nvSpPr>
          <p:cNvPr id="401" name="三代夸克和轻子质量等级问题与一阶相变引力波"/>
          <p:cNvSpPr txBox="1"/>
          <p:nvPr/>
        </p:nvSpPr>
        <p:spPr>
          <a:xfrm>
            <a:off x="12200401" y="6282140"/>
            <a:ext cx="10823576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4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三代夸克和轻子质量等级问题与一阶相变引力波</a:t>
            </a:r>
          </a:p>
        </p:txBody>
      </p:sp>
      <p:sp>
        <p:nvSpPr>
          <p:cNvPr id="402" name="离散的味对称性     与畴壁（Domain wall）"/>
          <p:cNvSpPr txBox="1"/>
          <p:nvPr/>
        </p:nvSpPr>
        <p:spPr>
          <a:xfrm>
            <a:off x="1087690" y="6282140"/>
            <a:ext cx="9921182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defRPr b="1" sz="4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离散的味对称性     与畴壁（Domain wall）</a:t>
            </a:r>
          </a:p>
        </p:txBody>
      </p:sp>
      <p:sp>
        <p:nvSpPr>
          <p:cNvPr id="403" name="A4"/>
          <p:cNvSpPr txBox="1"/>
          <p:nvPr/>
        </p:nvSpPr>
        <p:spPr>
          <a:xfrm>
            <a:off x="4689681" y="6364690"/>
            <a:ext cx="740024" cy="6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defRPr b="1" sz="3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A4</a:t>
            </a:r>
          </a:p>
        </p:txBody>
      </p:sp>
      <p:pic>
        <p:nvPicPr>
          <p:cNvPr id="404" name="截屏2023-04-21 11.25.10.png" descr="截屏2023-04-21 11.25.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7382" y="7110476"/>
            <a:ext cx="8868186" cy="5278683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JCAP 02 (2021) 032"/>
          <p:cNvSpPr txBox="1"/>
          <p:nvPr/>
        </p:nvSpPr>
        <p:spPr>
          <a:xfrm>
            <a:off x="6916377" y="11849460"/>
            <a:ext cx="2658766" cy="791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 JCAP 02 (2021) 032 </a:t>
            </a:r>
          </a:p>
        </p:txBody>
      </p:sp>
      <p:sp>
        <p:nvSpPr>
          <p:cNvPr id="406" name="Shape 171"/>
          <p:cNvSpPr/>
          <p:nvPr/>
        </p:nvSpPr>
        <p:spPr>
          <a:xfrm>
            <a:off x="-373" y="1365982"/>
            <a:ext cx="24384746" cy="1"/>
          </a:xfrm>
          <a:prstGeom prst="line">
            <a:avLst/>
          </a:prstGeom>
          <a:ln w="76200">
            <a:solidFill>
              <a:srgbClr val="004B9D"/>
            </a:solidFill>
          </a:ln>
        </p:spPr>
        <p:txBody>
          <a:bodyPr lIns="45718" tIns="45718" rIns="45718" bIns="45718"/>
          <a:lstStyle/>
          <a:p>
            <a:pPr defTabSz="821530"/>
          </a:p>
        </p:txBody>
      </p:sp>
      <p:pic>
        <p:nvPicPr>
          <p:cNvPr id="407" name="image2.png" descr="image2.png"/>
          <p:cNvPicPr>
            <a:picLocks noChangeAspect="1"/>
          </p:cNvPicPr>
          <p:nvPr/>
        </p:nvPicPr>
        <p:blipFill>
          <a:blip r:embed="rId8">
            <a:extLst/>
          </a:blip>
          <a:srcRect l="0" t="0" r="66723" b="0"/>
          <a:stretch>
            <a:fillRect/>
          </a:stretch>
        </p:blipFill>
        <p:spPr>
          <a:xfrm>
            <a:off x="23169875" y="178488"/>
            <a:ext cx="1126572" cy="1068368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一阶相变效应"/>
          <p:cNvSpPr txBox="1"/>
          <p:nvPr/>
        </p:nvSpPr>
        <p:spPr>
          <a:xfrm>
            <a:off x="10285412" y="215795"/>
            <a:ext cx="3813176" cy="993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1" sz="4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一阶相变效应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截屏2023-05-21 09.41.24.png" descr="截屏2023-05-21 09.41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624" y="3612744"/>
            <a:ext cx="10493080" cy="2077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截屏2023-05-21 09.44.29.png" descr="截屏2023-05-21 09.44.2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59870" y="7930770"/>
            <a:ext cx="12596609" cy="2213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截屏2023-05-21 09.46.51.png" descr="截屏2023-05-21 09.46.5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197" y="1755943"/>
            <a:ext cx="10737752" cy="1669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截屏2023-05-21 09.47.10.png" descr="截屏2023-05-21 09.47.1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225605" y="1642036"/>
            <a:ext cx="12752924" cy="1773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截屏2023-05-21 09.48.29.png" descr="截屏2023-05-21 09.48.2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59870" y="3666387"/>
            <a:ext cx="12596609" cy="2137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截屏2023-05-21 10.24.51.png" descr="截屏2023-05-21 10.24.5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359870" y="6058834"/>
            <a:ext cx="12484394" cy="2064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截屏2023-05-21 10.27.25.png" descr="截屏2023-05-21 10.27.25.png"/>
          <p:cNvPicPr>
            <a:picLocks noChangeAspect="0"/>
          </p:cNvPicPr>
          <p:nvPr/>
        </p:nvPicPr>
        <p:blipFill>
          <a:blip r:embed="rId8">
            <a:extLst/>
          </a:blip>
          <a:srcRect l="0" t="0" r="3579" b="0"/>
          <a:stretch>
            <a:fillRect/>
          </a:stretch>
        </p:blipFill>
        <p:spPr>
          <a:xfrm>
            <a:off x="17952406" y="9970620"/>
            <a:ext cx="4198729" cy="3481340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171"/>
          <p:cNvSpPr/>
          <p:nvPr/>
        </p:nvSpPr>
        <p:spPr>
          <a:xfrm>
            <a:off x="-373" y="1365982"/>
            <a:ext cx="24384746" cy="1"/>
          </a:xfrm>
          <a:prstGeom prst="line">
            <a:avLst/>
          </a:prstGeom>
          <a:ln w="76200">
            <a:solidFill>
              <a:srgbClr val="004B9D"/>
            </a:solidFill>
          </a:ln>
        </p:spPr>
        <p:txBody>
          <a:bodyPr lIns="45718" tIns="45718" rIns="45718" bIns="45718"/>
          <a:lstStyle/>
          <a:p>
            <a:pPr defTabSz="821530"/>
          </a:p>
        </p:txBody>
      </p:sp>
      <p:pic>
        <p:nvPicPr>
          <p:cNvPr id="418" name="image2.png" descr="image2.png"/>
          <p:cNvPicPr>
            <a:picLocks noChangeAspect="1"/>
          </p:cNvPicPr>
          <p:nvPr/>
        </p:nvPicPr>
        <p:blipFill>
          <a:blip r:embed="rId9">
            <a:extLst/>
          </a:blip>
          <a:srcRect l="0" t="0" r="66723" b="0"/>
          <a:stretch>
            <a:fillRect/>
          </a:stretch>
        </p:blipFill>
        <p:spPr>
          <a:xfrm>
            <a:off x="23169875" y="178488"/>
            <a:ext cx="1126572" cy="1068368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一阶相变与中微子质量机制"/>
          <p:cNvSpPr txBox="1"/>
          <p:nvPr/>
        </p:nvSpPr>
        <p:spPr>
          <a:xfrm>
            <a:off x="88833" y="96153"/>
            <a:ext cx="7952039" cy="993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481263" indent="-481263" algn="l" defTabSz="821531">
              <a:buSzPct val="60000"/>
              <a:buBlip>
                <a:blip r:embed="rId10"/>
              </a:buBlip>
              <a:defRPr b="1" sz="4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一阶相变与中微子质量机制</a:t>
            </a:r>
          </a:p>
        </p:txBody>
      </p:sp>
      <p:pic>
        <p:nvPicPr>
          <p:cNvPr id="420" name="截屏2023-05-21 10.37.53.png" descr="截屏2023-05-21 10.37.53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-16374" y="7949455"/>
            <a:ext cx="11306493" cy="191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截屏2023-05-21 10.42.04.png" descr="截屏2023-05-21 10.42.04.png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71805" y="10133319"/>
            <a:ext cx="5419962" cy="3247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截屏2023-05-21 10.44.39.png" descr="截屏2023-05-21 10.44.39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54540" y="5911850"/>
            <a:ext cx="11188701" cy="1892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截屏2023-05-21 10.48.37.png" descr="截屏2023-05-21 10.48.37.png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325902" y="10055672"/>
            <a:ext cx="5419961" cy="3402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截屏2023-05-21 10.50.18.png" descr="截屏2023-05-21 10.50.18.png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2409726" y="10172641"/>
            <a:ext cx="4318001" cy="3247596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L-R"/>
          <p:cNvSpPr txBox="1"/>
          <p:nvPr/>
        </p:nvSpPr>
        <p:spPr>
          <a:xfrm>
            <a:off x="1528911" y="10291036"/>
            <a:ext cx="132016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L-R </a:t>
            </a:r>
          </a:p>
        </p:txBody>
      </p:sp>
      <p:sp>
        <p:nvSpPr>
          <p:cNvPr id="426" name="Type-II"/>
          <p:cNvSpPr txBox="1"/>
          <p:nvPr/>
        </p:nvSpPr>
        <p:spPr>
          <a:xfrm>
            <a:off x="12999694" y="10172641"/>
            <a:ext cx="207835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Type-II</a:t>
            </a:r>
          </a:p>
        </p:txBody>
      </p:sp>
      <p:sp>
        <p:nvSpPr>
          <p:cNvPr id="427" name="Type-I"/>
          <p:cNvSpPr txBox="1"/>
          <p:nvPr/>
        </p:nvSpPr>
        <p:spPr>
          <a:xfrm>
            <a:off x="18554118" y="10353550"/>
            <a:ext cx="190182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Type-I</a:t>
            </a:r>
          </a:p>
        </p:txBody>
      </p:sp>
      <p:sp>
        <p:nvSpPr>
          <p:cNvPr id="428" name="CSB"/>
          <p:cNvSpPr txBox="1"/>
          <p:nvPr/>
        </p:nvSpPr>
        <p:spPr>
          <a:xfrm>
            <a:off x="7338234" y="10172641"/>
            <a:ext cx="1425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CSB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截屏2023-05-08 13.09.42.png" descr="截屏2023-05-08 13.09.42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8909"/>
          <a:stretch>
            <a:fillRect/>
          </a:stretch>
        </p:blipFill>
        <p:spPr>
          <a:xfrm>
            <a:off x="862687" y="6765436"/>
            <a:ext cx="11875614" cy="5187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截屏2023-05-08 13.10.10.png" descr="截屏2023-05-08 13.10.10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20809" y="2242369"/>
            <a:ext cx="11744102" cy="4298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截屏2023-05-08 13.10.35.png" descr="截屏2023-05-08 13.10.3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15149" y="6963593"/>
            <a:ext cx="10013621" cy="5153078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Primordial nucleosynthesis"/>
          <p:cNvSpPr txBox="1"/>
          <p:nvPr/>
        </p:nvSpPr>
        <p:spPr>
          <a:xfrm>
            <a:off x="13025632" y="1485088"/>
            <a:ext cx="4982786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defRPr sz="3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Primordial nucleosynthesis</a:t>
            </a:r>
          </a:p>
        </p:txBody>
      </p:sp>
      <p:sp>
        <p:nvSpPr>
          <p:cNvPr id="434" name="Effective number of neutrino species"/>
          <p:cNvSpPr txBox="1"/>
          <p:nvPr/>
        </p:nvSpPr>
        <p:spPr>
          <a:xfrm>
            <a:off x="4958866" y="12002411"/>
            <a:ext cx="4652566" cy="472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Effective number of neutrino species</a:t>
            </a:r>
          </a:p>
        </p:txBody>
      </p:sp>
      <p:sp>
        <p:nvSpPr>
          <p:cNvPr id="435" name="CMB（Ωbh2 , Neff, YP）and BBN （YP, D/H|p）"/>
          <p:cNvSpPr txBox="1"/>
          <p:nvPr/>
        </p:nvSpPr>
        <p:spPr>
          <a:xfrm>
            <a:off x="14648671" y="11957837"/>
            <a:ext cx="6521699" cy="561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CMB（Ωbh2 , Neff, YP）and BBN （YP, D/H|p）</a:t>
            </a:r>
          </a:p>
        </p:txBody>
      </p:sp>
      <p:sp>
        <p:nvSpPr>
          <p:cNvPr id="436" name="宇宙学观测限制低能标一阶相变"/>
          <p:cNvSpPr txBox="1"/>
          <p:nvPr/>
        </p:nvSpPr>
        <p:spPr>
          <a:xfrm>
            <a:off x="239137" y="228495"/>
            <a:ext cx="8795586" cy="96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461210" indent="-461210" algn="l" defTabSz="821530">
              <a:buSzPct val="60000"/>
              <a:buBlip>
                <a:blip r:embed="rId5"/>
              </a:buBlip>
              <a:defRPr b="1" sz="4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宇宙学观测限制低能标一阶相变</a:t>
            </a:r>
          </a:p>
        </p:txBody>
      </p:sp>
      <p:sp>
        <p:nvSpPr>
          <p:cNvPr id="437" name="Shape 171"/>
          <p:cNvSpPr/>
          <p:nvPr/>
        </p:nvSpPr>
        <p:spPr>
          <a:xfrm>
            <a:off x="-373" y="1365982"/>
            <a:ext cx="24384746" cy="1"/>
          </a:xfrm>
          <a:prstGeom prst="line">
            <a:avLst/>
          </a:prstGeom>
          <a:ln w="76200">
            <a:solidFill>
              <a:srgbClr val="004B9D"/>
            </a:solidFill>
          </a:ln>
        </p:spPr>
        <p:txBody>
          <a:bodyPr lIns="45718" tIns="45718" rIns="45718" bIns="45718"/>
          <a:lstStyle/>
          <a:p>
            <a:pPr defTabSz="821530"/>
          </a:p>
        </p:txBody>
      </p:sp>
      <p:pic>
        <p:nvPicPr>
          <p:cNvPr id="438" name="image2.png" descr="image2.png"/>
          <p:cNvPicPr>
            <a:picLocks noChangeAspect="1"/>
          </p:cNvPicPr>
          <p:nvPr/>
        </p:nvPicPr>
        <p:blipFill>
          <a:blip r:embed="rId6">
            <a:extLst/>
          </a:blip>
          <a:srcRect l="0" t="0" r="66723" b="0"/>
          <a:stretch>
            <a:fillRect/>
          </a:stretch>
        </p:blipFill>
        <p:spPr>
          <a:xfrm>
            <a:off x="23169875" y="178488"/>
            <a:ext cx="1126572" cy="1068368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Deng, Bian,2304.06576"/>
          <p:cNvSpPr txBox="1"/>
          <p:nvPr/>
        </p:nvSpPr>
        <p:spPr>
          <a:xfrm>
            <a:off x="20369847" y="12785583"/>
            <a:ext cx="3289222" cy="49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3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Deng, </a:t>
            </a:r>
            <a:r>
              <a:rPr b="1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rPr>
              <a:t>Bian</a:t>
            </a:r>
            <a:r>
              <a:t>,2304.06576</a:t>
            </a:r>
          </a:p>
        </p:txBody>
      </p:sp>
      <p:pic>
        <p:nvPicPr>
          <p:cNvPr id="440" name="18461684652700_.pic.jpg" descr="18461684652700_.pic.jp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5442" y="2275663"/>
            <a:ext cx="5459545" cy="4231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18471684652747_.pic.jpg" descr="18471684652747_.pic.jp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465740" y="2262963"/>
            <a:ext cx="5460589" cy="42250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4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5" name="对称性破缺相关新物理与引力波_0512.022.jpeg" descr="对称性破缺相关新物理与引力波_0512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9" name="对称性破缺相关新物理与引力波_0512.023.jpeg" descr="对称性破缺相关新物理与引力波_0512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矩形 3"/>
          <p:cNvSpPr txBox="1"/>
          <p:nvPr/>
        </p:nvSpPr>
        <p:spPr>
          <a:xfrm>
            <a:off x="7095857" y="2969567"/>
            <a:ext cx="13838987" cy="4295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indent="141749" algn="l" defTabSz="1828800">
              <a:spcBef>
                <a:spcPts val="1200"/>
              </a:spcBef>
              <a:defRPr b="1" sz="3200">
                <a:solidFill>
                  <a:srgbClr val="B6434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英文版：</a:t>
            </a:r>
            <a:r>
              <a:rPr>
                <a:solidFill>
                  <a:srgbClr val="0D0D0D"/>
                </a:solidFill>
              </a:rPr>
              <a:t>Science China Physics, Mechanics &amp; Astronomy</a:t>
            </a:r>
            <a:endParaRPr sz="3000">
              <a:solidFill>
                <a:srgbClr val="0D0D0D"/>
              </a:solidFill>
            </a:endParaRPr>
          </a:p>
          <a:p>
            <a:pPr marL="396000" indent="-215999" algn="l" defTabSz="1828800">
              <a:lnSpc>
                <a:spcPct val="150000"/>
              </a:lnSpc>
              <a:spcBef>
                <a:spcPts val="1200"/>
              </a:spcBef>
              <a:buSzPct val="100000"/>
              <a:buFont typeface="Arial"/>
              <a:buChar char="•"/>
              <a:defRPr b="1" sz="32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Editor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’</a:t>
            </a:r>
            <a:r>
              <a:t>s Focus</a:t>
            </a:r>
            <a:r>
              <a:rPr b="0"/>
              <a:t>栏目：高标准录用，快审快发</a:t>
            </a:r>
          </a:p>
          <a:p>
            <a:pPr marL="396000" indent="-215999" algn="l" defTabSz="1828800">
              <a:lnSpc>
                <a:spcPct val="150000"/>
              </a:lnSpc>
              <a:spcBef>
                <a:spcPts val="600"/>
              </a:spcBef>
              <a:buSzPct val="100000"/>
              <a:buFont typeface="Arial"/>
              <a:buChar char="•"/>
              <a:defRPr sz="32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JCR </a:t>
            </a:r>
            <a:r>
              <a:rPr b="1">
                <a:solidFill>
                  <a:srgbClr val="953735"/>
                </a:solidFill>
              </a:rPr>
              <a:t>Q1</a:t>
            </a:r>
            <a:r>
              <a:rPr b="1">
                <a:solidFill>
                  <a:srgbClr val="953735"/>
                </a:solidFill>
              </a:rPr>
              <a:t>区</a:t>
            </a:r>
            <a:r>
              <a:t>，中科院文献情报中心期刊分区表物理大类</a:t>
            </a:r>
            <a:r>
              <a:rPr b="1">
                <a:solidFill>
                  <a:srgbClr val="953735"/>
                </a:solidFill>
              </a:rPr>
              <a:t>1</a:t>
            </a:r>
            <a:r>
              <a:rPr b="1">
                <a:solidFill>
                  <a:srgbClr val="953735"/>
                </a:solidFill>
              </a:rPr>
              <a:t>区</a:t>
            </a:r>
            <a:r>
              <a:rPr b="1">
                <a:solidFill>
                  <a:srgbClr val="953735"/>
                </a:solidFill>
              </a:rPr>
              <a:t>Top</a:t>
            </a:r>
            <a:r>
              <a:t>期刊</a:t>
            </a:r>
          </a:p>
          <a:p>
            <a:pPr marL="396000" indent="-215999" algn="l" defTabSz="1828800">
              <a:lnSpc>
                <a:spcPct val="150000"/>
              </a:lnSpc>
              <a:spcBef>
                <a:spcPts val="600"/>
              </a:spcBef>
              <a:buSzPct val="100000"/>
              <a:buFont typeface="Arial"/>
              <a:buChar char="•"/>
              <a:defRPr sz="32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接受后</a:t>
            </a:r>
            <a:r>
              <a:rPr b="1">
                <a:solidFill>
                  <a:srgbClr val="953735"/>
                </a:solidFill>
              </a:rPr>
              <a:t>实时在线</a:t>
            </a:r>
            <a:r>
              <a:t>预出版，优秀成果</a:t>
            </a:r>
            <a:r>
              <a:rPr b="1">
                <a:solidFill>
                  <a:srgbClr val="953735"/>
                </a:solidFill>
              </a:rPr>
              <a:t>限时免费</a:t>
            </a:r>
            <a:r>
              <a:t>阅读</a:t>
            </a:r>
          </a:p>
          <a:p>
            <a:pPr marL="396000" indent="-215999" algn="l" defTabSz="1828800">
              <a:lnSpc>
                <a:spcPct val="150000"/>
              </a:lnSpc>
              <a:spcBef>
                <a:spcPts val="600"/>
              </a:spcBef>
              <a:buSzPct val="100000"/>
              <a:buFont typeface="Arial"/>
              <a:buChar char="•"/>
              <a:defRPr sz="32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国内外公众媒体多渠道</a:t>
            </a:r>
            <a:r>
              <a:rPr b="1">
                <a:solidFill>
                  <a:srgbClr val="953735"/>
                </a:solidFill>
              </a:rPr>
              <a:t>新闻宣传</a:t>
            </a:r>
            <a:r>
              <a:rPr>
                <a:solidFill>
                  <a:srgbClr val="0D0D0D"/>
                </a:solidFill>
              </a:rPr>
              <a:t>和</a:t>
            </a:r>
            <a:r>
              <a:rPr b="1">
                <a:solidFill>
                  <a:srgbClr val="953735"/>
                </a:solidFill>
              </a:rPr>
              <a:t>精准推送</a:t>
            </a:r>
          </a:p>
        </p:txBody>
      </p:sp>
      <p:sp>
        <p:nvSpPr>
          <p:cNvPr id="452" name="矩形 4"/>
          <p:cNvSpPr txBox="1"/>
          <p:nvPr/>
        </p:nvSpPr>
        <p:spPr>
          <a:xfrm>
            <a:off x="7242881" y="8010128"/>
            <a:ext cx="12202498" cy="3383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indent="141749" algn="l" defTabSz="1828800">
              <a:spcBef>
                <a:spcPts val="1200"/>
              </a:spcBef>
              <a:defRPr b="1" sz="3200">
                <a:solidFill>
                  <a:srgbClr val="953735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中文版</a:t>
            </a:r>
            <a:r>
              <a:rPr sz="2400"/>
              <a:t>： </a:t>
            </a:r>
            <a:r>
              <a:rPr sz="3400">
                <a:solidFill>
                  <a:srgbClr val="000000"/>
                </a:solidFill>
              </a:rPr>
              <a:t>中国科学</a:t>
            </a:r>
            <a:r>
              <a:rPr sz="3400">
                <a:solidFill>
                  <a:srgbClr val="000000"/>
                </a:solidFill>
              </a:rPr>
              <a:t>:</a:t>
            </a:r>
            <a:r>
              <a:rPr sz="3400">
                <a:solidFill>
                  <a:srgbClr val="000000"/>
                </a:solidFill>
              </a:rPr>
              <a:t> 物理学 力学 天文学</a:t>
            </a:r>
            <a:endParaRPr sz="3400">
              <a:solidFill>
                <a:srgbClr val="B64340"/>
              </a:solidFill>
            </a:endParaRPr>
          </a:p>
          <a:p>
            <a:pPr marL="323999" indent="-215999" algn="l" defTabSz="1828800">
              <a:lnSpc>
                <a:spcPct val="150000"/>
              </a:lnSpc>
              <a:spcBef>
                <a:spcPts val="600"/>
              </a:spcBef>
              <a:buSzPct val="100000"/>
              <a:buFont typeface="Arial"/>
              <a:buChar char="•"/>
              <a:defRPr sz="32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中文核心期刊，并被</a:t>
            </a:r>
            <a:r>
              <a:rPr b="1">
                <a:solidFill>
                  <a:srgbClr val="953735"/>
                </a:solidFill>
              </a:rPr>
              <a:t>ESCI</a:t>
            </a:r>
            <a:r>
              <a:t> ，</a:t>
            </a:r>
            <a:r>
              <a:rPr b="1">
                <a:solidFill>
                  <a:srgbClr val="953735"/>
                </a:solidFill>
              </a:rPr>
              <a:t>Scopus</a:t>
            </a:r>
            <a:r>
              <a:t>国际数据库收录</a:t>
            </a:r>
          </a:p>
          <a:p>
            <a:pPr marL="323999" indent="-215999" algn="l" defTabSz="1828800">
              <a:lnSpc>
                <a:spcPct val="150000"/>
              </a:lnSpc>
              <a:spcBef>
                <a:spcPts val="600"/>
              </a:spcBef>
              <a:buSzPct val="100000"/>
              <a:buFont typeface="Arial"/>
              <a:buChar char="•"/>
              <a:defRPr sz="32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2021</a:t>
            </a:r>
            <a:r>
              <a:t>年度</a:t>
            </a:r>
            <a:r>
              <a:rPr b="1">
                <a:solidFill>
                  <a:srgbClr val="953735"/>
                </a:solidFill>
              </a:rPr>
              <a:t>中国百种杰出学术期刊</a:t>
            </a:r>
            <a:endParaRPr b="1">
              <a:solidFill>
                <a:srgbClr val="953735"/>
              </a:solidFill>
            </a:endParaRPr>
          </a:p>
          <a:p>
            <a:pPr marL="323999" indent="-215999" algn="l" defTabSz="1828800">
              <a:lnSpc>
                <a:spcPct val="150000"/>
              </a:lnSpc>
              <a:spcBef>
                <a:spcPts val="600"/>
              </a:spcBef>
              <a:buSzPct val="100000"/>
              <a:buFont typeface="Arial"/>
              <a:buChar char="•"/>
              <a:defRPr b="1" sz="3200">
                <a:solidFill>
                  <a:srgbClr val="953735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特色专题</a:t>
            </a:r>
            <a:r>
              <a:rPr b="0">
                <a:solidFill>
                  <a:srgbClr val="000000"/>
                </a:solidFill>
              </a:rPr>
              <a:t>出版</a:t>
            </a:r>
            <a:r>
              <a:rPr b="0">
                <a:solidFill>
                  <a:srgbClr val="000000"/>
                </a:solidFill>
              </a:rPr>
              <a:t>, </a:t>
            </a:r>
            <a:r>
              <a:rPr b="0">
                <a:solidFill>
                  <a:srgbClr val="000000"/>
                </a:solidFill>
              </a:rPr>
              <a:t>已组织专题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 b="0">
                <a:solidFill>
                  <a:srgbClr val="000000"/>
                </a:solidFill>
              </a:rPr>
              <a:t>辑</a:t>
            </a:r>
            <a:r>
              <a:rPr b="0">
                <a:solidFill>
                  <a:srgbClr val="000000"/>
                </a:solidFill>
              </a:rPr>
              <a:t>)</a:t>
            </a:r>
            <a:r>
              <a:rPr>
                <a:solidFill>
                  <a:srgbClr val="000000"/>
                </a:solidFill>
              </a:rPr>
              <a:t>70</a:t>
            </a:r>
            <a:r>
              <a:rPr b="0">
                <a:solidFill>
                  <a:srgbClr val="000000"/>
                </a:solidFill>
              </a:rPr>
              <a:t>余期</a:t>
            </a:r>
          </a:p>
        </p:txBody>
      </p:sp>
      <p:pic>
        <p:nvPicPr>
          <p:cNvPr id="45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7103" y="11898559"/>
            <a:ext cx="12820403" cy="992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73898" y="5434286"/>
            <a:ext cx="2157261" cy="2455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520592" y="7602477"/>
            <a:ext cx="3451227" cy="3463927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矩形 12"/>
          <p:cNvSpPr txBox="1"/>
          <p:nvPr/>
        </p:nvSpPr>
        <p:spPr>
          <a:xfrm>
            <a:off x="17091738" y="10420071"/>
            <a:ext cx="4026059" cy="1198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sz="2800">
                <a:solidFill>
                  <a:srgbClr val="E46C0A"/>
                </a:solidFill>
                <a:latin typeface="黑体"/>
                <a:ea typeface="黑体"/>
                <a:cs typeface="黑体"/>
                <a:sym typeface="黑体"/>
              </a:defRPr>
            </a:pPr>
            <a:r>
              <a:t>扫描二维码 </a:t>
            </a:r>
          </a:p>
          <a:p>
            <a:pPr defTabSz="1828800">
              <a:defRPr sz="2800">
                <a:solidFill>
                  <a:srgbClr val="E46C0A"/>
                </a:solidFill>
                <a:latin typeface="黑体"/>
                <a:ea typeface="黑体"/>
                <a:cs typeface="黑体"/>
                <a:sym typeface="黑体"/>
              </a:defRPr>
            </a:pPr>
            <a:r>
              <a:t>关注期刊最新动态</a:t>
            </a:r>
          </a:p>
        </p:txBody>
      </p:sp>
      <p:sp>
        <p:nvSpPr>
          <p:cNvPr id="457" name="TextBox 13"/>
          <p:cNvSpPr/>
          <p:nvPr/>
        </p:nvSpPr>
        <p:spPr>
          <a:xfrm>
            <a:off x="3048000" y="53242"/>
            <a:ext cx="18288000" cy="1908214"/>
          </a:xfrm>
          <a:prstGeom prst="rect">
            <a:avLst/>
          </a:prstGeom>
          <a:solidFill>
            <a:srgbClr val="EC6B14"/>
          </a:solidFill>
          <a:ln w="12700">
            <a:solidFill>
              <a:srgbClr val="FF6600"/>
            </a:solidFill>
          </a:ln>
        </p:spPr>
        <p:txBody>
          <a:bodyPr tIns="91439" bIns="91439"/>
          <a:lstStyle/>
          <a:p>
            <a:pPr algn="l" defTabSz="1828800">
              <a:defRPr sz="5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58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453214" y="-4145"/>
            <a:ext cx="1955811" cy="1965601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TextBox 11"/>
          <p:cNvSpPr txBox="1"/>
          <p:nvPr/>
        </p:nvSpPr>
        <p:spPr>
          <a:xfrm>
            <a:off x="3533339" y="87823"/>
            <a:ext cx="17227351" cy="191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5600">
                <a:solidFill>
                  <a:srgbClr val="FFFFFF"/>
                </a:solidFill>
                <a:latin typeface="华文楷体"/>
                <a:ea typeface="华文楷体"/>
                <a:cs typeface="华文楷体"/>
                <a:sym typeface="华文楷体"/>
              </a:defRPr>
            </a:pPr>
            <a:r>
              <a:t>中国科学：物理学 力学 天文学</a:t>
            </a:r>
          </a:p>
          <a:p>
            <a:pPr algn="l" defTabSz="1828800">
              <a:defRPr b="1" sz="6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SCIENCE CHINA Physics, Mechanics &amp; Astronomy </a:t>
            </a:r>
          </a:p>
        </p:txBody>
      </p:sp>
      <p:pic>
        <p:nvPicPr>
          <p:cNvPr id="460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95055" y="2475482"/>
            <a:ext cx="3309363" cy="44160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279400" dir="2700000">
              <a:srgbClr val="333333">
                <a:alpha val="64999"/>
              </a:srgbClr>
            </a:outerShdw>
          </a:effectLst>
        </p:spPr>
      </p:pic>
      <p:pic>
        <p:nvPicPr>
          <p:cNvPr id="461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79651" y="7359218"/>
            <a:ext cx="3313895" cy="43953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84200" dist="279400" dir="2700000">
              <a:srgbClr val="333333">
                <a:alpha val="64999"/>
              </a:srgbClr>
            </a:outerShdw>
          </a:effectLst>
        </p:spPr>
      </p:pic>
      <p:sp>
        <p:nvSpPr>
          <p:cNvPr id="462" name="矩形 16"/>
          <p:cNvSpPr txBox="1"/>
          <p:nvPr/>
        </p:nvSpPr>
        <p:spPr>
          <a:xfrm>
            <a:off x="16301273" y="2169348"/>
            <a:ext cx="3965306" cy="81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indent="36000" algn="l" defTabSz="1828800">
              <a:spcBef>
                <a:spcPts val="1200"/>
              </a:spcBef>
              <a:defRPr b="1" sz="3600">
                <a:solidFill>
                  <a:srgbClr val="E46C0A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主编</a:t>
            </a:r>
            <a:r>
              <a:t>:  </a:t>
            </a:r>
            <a:r>
              <a:rPr>
                <a:solidFill>
                  <a:srgbClr val="002060"/>
                </a:solidFill>
              </a:rPr>
              <a:t>谢心澄 院士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5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6" name="对称性破缺相关新物理与引力波_0512.024.jpeg" descr="对称性破缺相关新物理与引力波_0512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9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0" name="对称性破缺相关新物理与引力波_0512.025.jpeg" descr="对称性破缺相关新物理与引力波_0512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1" name="对称性破缺相关新物理与引力波_0512.003.jpeg" descr="对称性破缺相关新物理与引力波_0512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5" name="对称性破缺相关新物理与引力波_0512.004.jpeg" descr="对称性破缺相关新物理与引力波_0512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对称性破缺相关新物理与引力波p5_0512.001.jpeg" descr="对称性破缺相关新物理与引力波p5_0512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3" name="对称性破缺相关新物理与引力波_0512.006.jpeg" descr="对称性破缺相关新物理与引力波_0512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7" name="对称性破缺相关新物理与引力波_0512.007.jpeg" descr="对称性破缺相关新物理与引力波_0512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1" name="对称性破缺相关新物理与引力波_0512.008.jpeg" descr="对称性破缺相关新物理与引力波_0512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连按此项以编辑"/>
          <p:cNvSpPr txBox="1"/>
          <p:nvPr>
            <p:ph type="ctrTitle"/>
          </p:nvPr>
        </p:nvSpPr>
        <p:spPr>
          <a:xfrm>
            <a:off x="4833937" y="2303858"/>
            <a:ext cx="14716128" cy="464343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连按此项以编辑"/>
          <p:cNvSpPr txBox="1"/>
          <p:nvPr>
            <p:ph type="subTitle" sz="quarter" idx="1"/>
          </p:nvPr>
        </p:nvSpPr>
        <p:spPr>
          <a:xfrm>
            <a:off x="4833937" y="7072310"/>
            <a:ext cx="14716128" cy="158948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5" name="对称性破缺相关新物理与引力波_0512.009.jpeg" descr="对称性破缺相关新物理与引力波_0512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5" tIns="71435" rIns="71435" bIns="71435" numCol="1" spcCol="38100" rtlCol="0" anchor="ctr" upright="0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5" tIns="71435" rIns="71435" bIns="71435" numCol="1" spcCol="38100" rtlCol="0" anchor="ctr" upright="0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5" tIns="71435" rIns="71435" bIns="71435" numCol="1" spcCol="38100" rtlCol="0" anchor="ctr" upright="0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5" tIns="71435" rIns="71435" bIns="71435" numCol="1" spcCol="38100" rtlCol="0" anchor="ctr" upright="0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