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7" r:id="rId2"/>
    <p:sldId id="271" r:id="rId3"/>
    <p:sldId id="281" r:id="rId4"/>
    <p:sldId id="362" r:id="rId5"/>
    <p:sldId id="396" r:id="rId6"/>
    <p:sldId id="397" r:id="rId7"/>
    <p:sldId id="398" r:id="rId8"/>
    <p:sldId id="353" r:id="rId9"/>
    <p:sldId id="364" r:id="rId10"/>
    <p:sldId id="399" r:id="rId11"/>
    <p:sldId id="369" r:id="rId12"/>
    <p:sldId id="370" r:id="rId13"/>
    <p:sldId id="371" r:id="rId14"/>
    <p:sldId id="375" r:id="rId15"/>
    <p:sldId id="401" r:id="rId16"/>
    <p:sldId id="319" r:id="rId17"/>
    <p:sldId id="332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3CD"/>
    <a:srgbClr val="08B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9EEED-7BD3-4682-BE93-C6917A31810E}" v="758" dt="2023-05-19T23:22:4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57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 亚坤" userId="e0b3d4aedc54d6f8" providerId="LiveId" clId="{15EE8049-F8CA-4512-A7A1-935887E0DBE9}"/>
    <pc:docChg chg="custSel modSld">
      <pc:chgData name="王 亚坤" userId="e0b3d4aedc54d6f8" providerId="LiveId" clId="{15EE8049-F8CA-4512-A7A1-935887E0DBE9}" dt="2023-04-17T08:37:30.297" v="31" actId="1076"/>
      <pc:docMkLst>
        <pc:docMk/>
      </pc:docMkLst>
      <pc:sldChg chg="modSp mod">
        <pc:chgData name="王 亚坤" userId="e0b3d4aedc54d6f8" providerId="LiveId" clId="{15EE8049-F8CA-4512-A7A1-935887E0DBE9}" dt="2023-04-17T08:37:30.297" v="31" actId="1076"/>
        <pc:sldMkLst>
          <pc:docMk/>
          <pc:sldMk cId="1458634771" sldId="270"/>
        </pc:sldMkLst>
        <pc:spChg chg="mod">
          <ac:chgData name="王 亚坤" userId="e0b3d4aedc54d6f8" providerId="LiveId" clId="{15EE8049-F8CA-4512-A7A1-935887E0DBE9}" dt="2023-04-17T08:37:30.297" v="31" actId="1076"/>
          <ac:spMkLst>
            <pc:docMk/>
            <pc:sldMk cId="1458634771" sldId="270"/>
            <ac:spMk id="8" creationId="{F29A5912-DCAF-559C-2B45-969AFB4E93AF}"/>
          </ac:spMkLst>
        </pc:spChg>
        <pc:picChg chg="mod">
          <ac:chgData name="王 亚坤" userId="e0b3d4aedc54d6f8" providerId="LiveId" clId="{15EE8049-F8CA-4512-A7A1-935887E0DBE9}" dt="2023-04-17T08:37:30.297" v="31" actId="1076"/>
          <ac:picMkLst>
            <pc:docMk/>
            <pc:sldMk cId="1458634771" sldId="270"/>
            <ac:picMk id="5" creationId="{80ECF8F0-4359-73D6-E79C-7821429A5F99}"/>
          </ac:picMkLst>
        </pc:picChg>
      </pc:sldChg>
      <pc:sldChg chg="delSp modSp mod">
        <pc:chgData name="王 亚坤" userId="e0b3d4aedc54d6f8" providerId="LiveId" clId="{15EE8049-F8CA-4512-A7A1-935887E0DBE9}" dt="2023-04-13T02:11:01.093" v="28" actId="1036"/>
        <pc:sldMkLst>
          <pc:docMk/>
          <pc:sldMk cId="4287201612" sldId="352"/>
        </pc:sldMkLst>
        <pc:spChg chg="mod">
          <ac:chgData name="王 亚坤" userId="e0b3d4aedc54d6f8" providerId="LiveId" clId="{15EE8049-F8CA-4512-A7A1-935887E0DBE9}" dt="2023-04-13T02:11:01.093" v="28" actId="1036"/>
          <ac:spMkLst>
            <pc:docMk/>
            <pc:sldMk cId="4287201612" sldId="352"/>
            <ac:spMk id="15" creationId="{0B54CF62-71C9-5503-56BC-29137C4CDB82}"/>
          </ac:spMkLst>
        </pc:spChg>
        <pc:picChg chg="del mod">
          <ac:chgData name="王 亚坤" userId="e0b3d4aedc54d6f8" providerId="LiveId" clId="{15EE8049-F8CA-4512-A7A1-935887E0DBE9}" dt="2023-04-03T02:43:45.481" v="25" actId="478"/>
          <ac:picMkLst>
            <pc:docMk/>
            <pc:sldMk cId="4287201612" sldId="352"/>
            <ac:picMk id="3" creationId="{C9B9EC6A-FF9C-1692-1D21-72604622E131}"/>
          </ac:picMkLst>
        </pc:picChg>
        <pc:picChg chg="mod ord replST">
          <ac:chgData name="王 亚坤" userId="e0b3d4aedc54d6f8" providerId="LiveId" clId="{15EE8049-F8CA-4512-A7A1-935887E0DBE9}" dt="2023-04-03T02:43:45.481" v="27" actId="962"/>
          <ac:picMkLst>
            <pc:docMk/>
            <pc:sldMk cId="4287201612" sldId="352"/>
            <ac:picMk id="18" creationId="{1A8944FF-6FAD-42F6-5240-60225BF4C042}"/>
          </ac:picMkLst>
        </pc:picChg>
      </pc:sldChg>
      <pc:sldChg chg="modSp mod">
        <pc:chgData name="王 亚坤" userId="e0b3d4aedc54d6f8" providerId="LiveId" clId="{15EE8049-F8CA-4512-A7A1-935887E0DBE9}" dt="2023-04-17T08:35:53.475" v="30" actId="1036"/>
        <pc:sldMkLst>
          <pc:docMk/>
          <pc:sldMk cId="3971757462" sldId="356"/>
        </pc:sldMkLst>
        <pc:spChg chg="mod">
          <ac:chgData name="王 亚坤" userId="e0b3d4aedc54d6f8" providerId="LiveId" clId="{15EE8049-F8CA-4512-A7A1-935887E0DBE9}" dt="2023-04-17T08:35:53.475" v="30" actId="1036"/>
          <ac:spMkLst>
            <pc:docMk/>
            <pc:sldMk cId="3971757462" sldId="356"/>
            <ac:spMk id="8" creationId="{E4F180E0-ADC6-9281-A7D7-230398BF39B5}"/>
          </ac:spMkLst>
        </pc:spChg>
        <pc:picChg chg="mod">
          <ac:chgData name="王 亚坤" userId="e0b3d4aedc54d6f8" providerId="LiveId" clId="{15EE8049-F8CA-4512-A7A1-935887E0DBE9}" dt="2023-04-17T08:35:53.475" v="30" actId="1036"/>
          <ac:picMkLst>
            <pc:docMk/>
            <pc:sldMk cId="3971757462" sldId="356"/>
            <ac:picMk id="5" creationId="{09FAF32D-17BD-B3B9-8049-647CD59C7670}"/>
          </ac:picMkLst>
        </pc:picChg>
      </pc:sldChg>
    </pc:docChg>
  </pc:docChgLst>
  <pc:docChgLst>
    <pc:chgData name="王 亚坤" userId="e0b3d4aedc54d6f8" providerId="LiveId" clId="{C92BAFA9-24FA-403E-9681-159629B7A827}"/>
    <pc:docChg chg="undo custSel addSld delSld modSld sldOrd">
      <pc:chgData name="王 亚坤" userId="e0b3d4aedc54d6f8" providerId="LiveId" clId="{C92BAFA9-24FA-403E-9681-159629B7A827}" dt="2023-05-12T07:53:35.710" v="8170" actId="20577"/>
      <pc:docMkLst>
        <pc:docMk/>
      </pc:docMkLst>
      <pc:sldChg chg="modSp mod">
        <pc:chgData name="王 亚坤" userId="e0b3d4aedc54d6f8" providerId="LiveId" clId="{C92BAFA9-24FA-403E-9681-159629B7A827}" dt="2023-05-03T03:13:31.078" v="5549" actId="255"/>
        <pc:sldMkLst>
          <pc:docMk/>
          <pc:sldMk cId="983498435" sldId="262"/>
        </pc:sldMkLst>
        <pc:spChg chg="mod">
          <ac:chgData name="王 亚坤" userId="e0b3d4aedc54d6f8" providerId="LiveId" clId="{C92BAFA9-24FA-403E-9681-159629B7A827}" dt="2023-05-03T03:13:31.078" v="5549" actId="255"/>
          <ac:spMkLst>
            <pc:docMk/>
            <pc:sldMk cId="983498435" sldId="262"/>
            <ac:spMk id="4" creationId="{586CEEC6-13ED-4229-8FEF-ED7ABC9F5126}"/>
          </ac:spMkLst>
        </pc:spChg>
        <pc:spChg chg="mod">
          <ac:chgData name="王 亚坤" userId="e0b3d4aedc54d6f8" providerId="LiveId" clId="{C92BAFA9-24FA-403E-9681-159629B7A827}" dt="2023-05-03T00:48:54.895" v="4236" actId="207"/>
          <ac:spMkLst>
            <pc:docMk/>
            <pc:sldMk cId="983498435" sldId="262"/>
            <ac:spMk id="8" creationId="{FB3D286E-FDD7-FC6E-120A-C2A5177F543E}"/>
          </ac:spMkLst>
        </pc:spChg>
        <pc:spChg chg="mod">
          <ac:chgData name="王 亚坤" userId="e0b3d4aedc54d6f8" providerId="LiveId" clId="{C92BAFA9-24FA-403E-9681-159629B7A827}" dt="2023-05-02T09:29:48.638" v="3535" actId="20577"/>
          <ac:spMkLst>
            <pc:docMk/>
            <pc:sldMk cId="983498435" sldId="262"/>
            <ac:spMk id="11" creationId="{FC43AB5B-6ABF-4AF0-843E-2D0927187356}"/>
          </ac:spMkLst>
        </pc:spChg>
      </pc:sldChg>
      <pc:sldChg chg="modSp mod">
        <pc:chgData name="王 亚坤" userId="e0b3d4aedc54d6f8" providerId="LiveId" clId="{C92BAFA9-24FA-403E-9681-159629B7A827}" dt="2023-05-03T03:13:00.502" v="5544" actId="20577"/>
        <pc:sldMkLst>
          <pc:docMk/>
          <pc:sldMk cId="801434667" sldId="263"/>
        </pc:sldMkLst>
        <pc:spChg chg="mod">
          <ac:chgData name="王 亚坤" userId="e0b3d4aedc54d6f8" providerId="LiveId" clId="{C92BAFA9-24FA-403E-9681-159629B7A827}" dt="2023-05-03T03:13:00.502" v="5544" actId="20577"/>
          <ac:spMkLst>
            <pc:docMk/>
            <pc:sldMk cId="801434667" sldId="263"/>
            <ac:spMk id="4" creationId="{586CEEC6-13ED-4229-8FEF-ED7ABC9F5126}"/>
          </ac:spMkLst>
        </pc:spChg>
        <pc:spChg chg="mod">
          <ac:chgData name="王 亚坤" userId="e0b3d4aedc54d6f8" providerId="LiveId" clId="{C92BAFA9-24FA-403E-9681-159629B7A827}" dt="2023-05-02T09:29:39.380" v="3531" actId="20577"/>
          <ac:spMkLst>
            <pc:docMk/>
            <pc:sldMk cId="801434667" sldId="263"/>
            <ac:spMk id="11" creationId="{FC43AB5B-6ABF-4AF0-843E-2D0927187356}"/>
          </ac:spMkLst>
        </pc:spChg>
        <pc:spChg chg="mod">
          <ac:chgData name="王 亚坤" userId="e0b3d4aedc54d6f8" providerId="LiveId" clId="{C92BAFA9-24FA-403E-9681-159629B7A827}" dt="2023-05-03T00:47:41.278" v="3774" actId="207"/>
          <ac:spMkLst>
            <pc:docMk/>
            <pc:sldMk cId="801434667" sldId="263"/>
            <ac:spMk id="15" creationId="{69182FF9-0B73-B9F8-BA3C-07A28EBBCCCB}"/>
          </ac:spMkLst>
        </pc:spChg>
        <pc:grpChg chg="mod">
          <ac:chgData name="王 亚坤" userId="e0b3d4aedc54d6f8" providerId="LiveId" clId="{C92BAFA9-24FA-403E-9681-159629B7A827}" dt="2023-05-03T00:47:15.245" v="3597" actId="1035"/>
          <ac:grpSpMkLst>
            <pc:docMk/>
            <pc:sldMk cId="801434667" sldId="263"/>
            <ac:grpSpMk id="2" creationId="{461A6A7C-9598-CC59-804A-7214D9A9CC54}"/>
          </ac:grpSpMkLst>
        </pc:grpChg>
      </pc:sldChg>
      <pc:sldChg chg="modSp mod">
        <pc:chgData name="王 亚坤" userId="e0b3d4aedc54d6f8" providerId="LiveId" clId="{C92BAFA9-24FA-403E-9681-159629B7A827}" dt="2023-05-02T09:33:06.198" v="3574" actId="1076"/>
        <pc:sldMkLst>
          <pc:docMk/>
          <pc:sldMk cId="2923929578" sldId="267"/>
        </pc:sldMkLst>
        <pc:spChg chg="mod">
          <ac:chgData name="王 亚坤" userId="e0b3d4aedc54d6f8" providerId="LiveId" clId="{C92BAFA9-24FA-403E-9681-159629B7A827}" dt="2023-05-02T09:33:06.198" v="3574" actId="1076"/>
          <ac:spMkLst>
            <pc:docMk/>
            <pc:sldMk cId="2923929578" sldId="267"/>
            <ac:spMk id="2" creationId="{5AE7DDAC-F506-51B5-8CED-2FB4EE75FFD6}"/>
          </ac:spMkLst>
        </pc:spChg>
        <pc:spChg chg="mod">
          <ac:chgData name="王 亚坤" userId="e0b3d4aedc54d6f8" providerId="LiveId" clId="{C92BAFA9-24FA-403E-9681-159629B7A827}" dt="2023-05-01T09:39:13.268" v="73"/>
          <ac:spMkLst>
            <pc:docMk/>
            <pc:sldMk cId="2923929578" sldId="267"/>
            <ac:spMk id="5" creationId="{3D9A6266-A983-4724-9B69-B1DB919DD74B}"/>
          </ac:spMkLst>
        </pc:spChg>
      </pc:sldChg>
      <pc:sldChg chg="addSp delSp modSp mod">
        <pc:chgData name="王 亚坤" userId="e0b3d4aedc54d6f8" providerId="LiveId" clId="{C92BAFA9-24FA-403E-9681-159629B7A827}" dt="2023-05-03T05:30:49.648" v="6541" actId="1076"/>
        <pc:sldMkLst>
          <pc:docMk/>
          <pc:sldMk cId="1458634771" sldId="270"/>
        </pc:sldMkLst>
        <pc:spChg chg="mod">
          <ac:chgData name="王 亚坤" userId="e0b3d4aedc54d6f8" providerId="LiveId" clId="{C92BAFA9-24FA-403E-9681-159629B7A827}" dt="2023-05-03T03:13:45.182" v="5552" actId="20577"/>
          <ac:spMkLst>
            <pc:docMk/>
            <pc:sldMk cId="1458634771" sldId="270"/>
            <ac:spMk id="4" creationId="{586CEEC6-13ED-4229-8FEF-ED7ABC9F5126}"/>
          </ac:spMkLst>
        </pc:spChg>
        <pc:spChg chg="mod">
          <ac:chgData name="王 亚坤" userId="e0b3d4aedc54d6f8" providerId="LiveId" clId="{C92BAFA9-24FA-403E-9681-159629B7A827}" dt="2023-05-03T00:49:24.523" v="4466" actId="207"/>
          <ac:spMkLst>
            <pc:docMk/>
            <pc:sldMk cId="1458634771" sldId="270"/>
            <ac:spMk id="8" creationId="{F29A5912-DCAF-559C-2B45-969AFB4E93AF}"/>
          </ac:spMkLst>
        </pc:spChg>
        <pc:spChg chg="mod">
          <ac:chgData name="王 亚坤" userId="e0b3d4aedc54d6f8" providerId="LiveId" clId="{C92BAFA9-24FA-403E-9681-159629B7A827}" dt="2023-05-02T09:30:06.224" v="3537" actId="20577"/>
          <ac:spMkLst>
            <pc:docMk/>
            <pc:sldMk cId="1458634771" sldId="270"/>
            <ac:spMk id="11" creationId="{FC43AB5B-6ABF-4AF0-843E-2D0927187356}"/>
          </ac:spMkLst>
        </pc:spChg>
        <pc:picChg chg="add mod">
          <ac:chgData name="王 亚坤" userId="e0b3d4aedc54d6f8" providerId="LiveId" clId="{C92BAFA9-24FA-403E-9681-159629B7A827}" dt="2023-05-03T05:30:49.648" v="6541" actId="1076"/>
          <ac:picMkLst>
            <pc:docMk/>
            <pc:sldMk cId="1458634771" sldId="270"/>
            <ac:picMk id="3" creationId="{A7D88B4F-C29E-B915-D7F5-847B2351018A}"/>
          </ac:picMkLst>
        </pc:picChg>
        <pc:picChg chg="add del">
          <ac:chgData name="王 亚坤" userId="e0b3d4aedc54d6f8" providerId="LiveId" clId="{C92BAFA9-24FA-403E-9681-159629B7A827}" dt="2023-05-03T05:30:30.693" v="6535" actId="478"/>
          <ac:picMkLst>
            <pc:docMk/>
            <pc:sldMk cId="1458634771" sldId="270"/>
            <ac:picMk id="5" creationId="{80ECF8F0-4359-73D6-E79C-7821429A5F99}"/>
          </ac:picMkLst>
        </pc:picChg>
      </pc:sldChg>
      <pc:sldChg chg="modSp mod">
        <pc:chgData name="王 亚坤" userId="e0b3d4aedc54d6f8" providerId="LiveId" clId="{C92BAFA9-24FA-403E-9681-159629B7A827}" dt="2023-05-02T09:07:18.129" v="3248" actId="207"/>
        <pc:sldMkLst>
          <pc:docMk/>
          <pc:sldMk cId="1440396077" sldId="271"/>
        </pc:sldMkLst>
        <pc:spChg chg="mod">
          <ac:chgData name="王 亚坤" userId="e0b3d4aedc54d6f8" providerId="LiveId" clId="{C92BAFA9-24FA-403E-9681-159629B7A827}" dt="2023-05-02T09:07:18.129" v="3248" actId="207"/>
          <ac:spMkLst>
            <pc:docMk/>
            <pc:sldMk cId="1440396077" sldId="271"/>
            <ac:spMk id="2" creationId="{49C6962E-EB53-445C-903E-26C97FBC5001}"/>
          </ac:spMkLst>
        </pc:spChg>
      </pc:sldChg>
      <pc:sldChg chg="addSp delSp modSp mod">
        <pc:chgData name="王 亚坤" userId="e0b3d4aedc54d6f8" providerId="LiveId" clId="{C92BAFA9-24FA-403E-9681-159629B7A827}" dt="2023-05-12T07:52:00.984" v="8169" actId="20577"/>
        <pc:sldMkLst>
          <pc:docMk/>
          <pc:sldMk cId="2978927114" sldId="281"/>
        </pc:sldMkLst>
        <pc:spChg chg="del">
          <ac:chgData name="王 亚坤" userId="e0b3d4aedc54d6f8" providerId="LiveId" clId="{C92BAFA9-24FA-403E-9681-159629B7A827}" dt="2023-05-01T11:42:26.428" v="375" actId="478"/>
          <ac:spMkLst>
            <pc:docMk/>
            <pc:sldMk cId="2978927114" sldId="281"/>
            <ac:spMk id="2" creationId="{028DD99A-8D07-4F8E-875F-C59EC3D64182}"/>
          </ac:spMkLst>
        </pc:spChg>
        <pc:spChg chg="add mod ord">
          <ac:chgData name="王 亚坤" userId="e0b3d4aedc54d6f8" providerId="LiveId" clId="{C92BAFA9-24FA-403E-9681-159629B7A827}" dt="2023-05-02T08:29:03.786" v="2061" actId="14100"/>
          <ac:spMkLst>
            <pc:docMk/>
            <pc:sldMk cId="2978927114" sldId="281"/>
            <ac:spMk id="2" creationId="{EE1223D6-043D-01B8-35F3-4F467A7DB6F9}"/>
          </ac:spMkLst>
        </pc:spChg>
        <pc:spChg chg="mod">
          <ac:chgData name="王 亚坤" userId="e0b3d4aedc54d6f8" providerId="LiveId" clId="{C92BAFA9-24FA-403E-9681-159629B7A827}" dt="2023-05-01T11:43:15.510" v="388" actId="20577"/>
          <ac:spMkLst>
            <pc:docMk/>
            <pc:sldMk cId="2978927114" sldId="281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2T05:53:40.710" v="1376" actId="1036"/>
          <ac:spMkLst>
            <pc:docMk/>
            <pc:sldMk cId="2978927114" sldId="281"/>
            <ac:spMk id="5" creationId="{F58E8053-098C-5FDE-6BC5-F32BF851AB0B}"/>
          </ac:spMkLst>
        </pc:spChg>
        <pc:spChg chg="add mod topLvl">
          <ac:chgData name="王 亚坤" userId="e0b3d4aedc54d6f8" providerId="LiveId" clId="{C92BAFA9-24FA-403E-9681-159629B7A827}" dt="2023-05-02T05:28:49.095" v="1054" actId="164"/>
          <ac:spMkLst>
            <pc:docMk/>
            <pc:sldMk cId="2978927114" sldId="281"/>
            <ac:spMk id="8" creationId="{F7A2BF56-7563-7CBF-A99C-C286EC12CCFF}"/>
          </ac:spMkLst>
        </pc:spChg>
        <pc:spChg chg="del">
          <ac:chgData name="王 亚坤" userId="e0b3d4aedc54d6f8" providerId="LiveId" clId="{C92BAFA9-24FA-403E-9681-159629B7A827}" dt="2023-05-01T11:42:26.428" v="375" actId="478"/>
          <ac:spMkLst>
            <pc:docMk/>
            <pc:sldMk cId="2978927114" sldId="281"/>
            <ac:spMk id="14" creationId="{15DC2E2D-60FC-4733-B9D1-203633C5E922}"/>
          </ac:spMkLst>
        </pc:spChg>
        <pc:spChg chg="add del mod">
          <ac:chgData name="王 亚坤" userId="e0b3d4aedc54d6f8" providerId="LiveId" clId="{C92BAFA9-24FA-403E-9681-159629B7A827}" dt="2023-05-01T11:47:44.155" v="448"/>
          <ac:spMkLst>
            <pc:docMk/>
            <pc:sldMk cId="2978927114" sldId="281"/>
            <ac:spMk id="15" creationId="{0401AE5A-832F-F6D3-B21D-FE0FA2AA5178}"/>
          </ac:spMkLst>
        </pc:spChg>
        <pc:spChg chg="add mod">
          <ac:chgData name="王 亚坤" userId="e0b3d4aedc54d6f8" providerId="LiveId" clId="{C92BAFA9-24FA-403E-9681-159629B7A827}" dt="2023-05-12T07:52:00.984" v="8169" actId="20577"/>
          <ac:spMkLst>
            <pc:docMk/>
            <pc:sldMk cId="2978927114" sldId="281"/>
            <ac:spMk id="15" creationId="{9538AB29-6DDD-A4F3-806A-D53E32AA50BA}"/>
          </ac:spMkLst>
        </pc:spChg>
        <pc:spChg chg="add del mod">
          <ac:chgData name="王 亚坤" userId="e0b3d4aedc54d6f8" providerId="LiveId" clId="{C92BAFA9-24FA-403E-9681-159629B7A827}" dt="2023-05-01T11:47:44.155" v="448"/>
          <ac:spMkLst>
            <pc:docMk/>
            <pc:sldMk cId="2978927114" sldId="281"/>
            <ac:spMk id="16" creationId="{20FFC161-DF90-DDBF-ABEA-65DB4E804228}"/>
          </ac:spMkLst>
        </pc:spChg>
        <pc:spChg chg="add mod ord">
          <ac:chgData name="王 亚坤" userId="e0b3d4aedc54d6f8" providerId="LiveId" clId="{C92BAFA9-24FA-403E-9681-159629B7A827}" dt="2023-05-02T08:38:51.558" v="2269" actId="1037"/>
          <ac:spMkLst>
            <pc:docMk/>
            <pc:sldMk cId="2978927114" sldId="281"/>
            <ac:spMk id="16" creationId="{4CB2FA8B-145D-FC4D-6100-973904B10C45}"/>
          </ac:spMkLst>
        </pc:spChg>
        <pc:spChg chg="mod">
          <ac:chgData name="王 亚坤" userId="e0b3d4aedc54d6f8" providerId="LiveId" clId="{C92BAFA9-24FA-403E-9681-159629B7A827}" dt="2023-05-01T11:47:28.144" v="445"/>
          <ac:spMkLst>
            <pc:docMk/>
            <pc:sldMk cId="2978927114" sldId="281"/>
            <ac:spMk id="18" creationId="{FD04DC4D-5FF2-EC89-D435-3CABA8FECC0F}"/>
          </ac:spMkLst>
        </pc:spChg>
        <pc:spChg chg="mod">
          <ac:chgData name="王 亚坤" userId="e0b3d4aedc54d6f8" providerId="LiveId" clId="{C92BAFA9-24FA-403E-9681-159629B7A827}" dt="2023-05-02T07:36:26.320" v="1754" actId="1035"/>
          <ac:spMkLst>
            <pc:docMk/>
            <pc:sldMk cId="2978927114" sldId="281"/>
            <ac:spMk id="20" creationId="{21CE38A4-79AC-4EFA-9CE7-8F4606CF80CF}"/>
          </ac:spMkLst>
        </pc:spChg>
        <pc:spChg chg="add del mod">
          <ac:chgData name="王 亚坤" userId="e0b3d4aedc54d6f8" providerId="LiveId" clId="{C92BAFA9-24FA-403E-9681-159629B7A827}" dt="2023-05-02T08:28:52.853" v="2046" actId="948"/>
          <ac:spMkLst>
            <pc:docMk/>
            <pc:sldMk cId="2978927114" sldId="281"/>
            <ac:spMk id="29" creationId="{DE153548-9B2B-42D4-94A0-508487BDAB8E}"/>
          </ac:spMkLst>
        </pc:spChg>
        <pc:spChg chg="del">
          <ac:chgData name="王 亚坤" userId="e0b3d4aedc54d6f8" providerId="LiveId" clId="{C92BAFA9-24FA-403E-9681-159629B7A827}" dt="2023-05-01T11:42:26.428" v="375" actId="478"/>
          <ac:spMkLst>
            <pc:docMk/>
            <pc:sldMk cId="2978927114" sldId="281"/>
            <ac:spMk id="31" creationId="{7B7093EC-6C17-4C27-9080-B7D3F9A880C8}"/>
          </ac:spMkLst>
        </pc:spChg>
        <pc:spChg chg="mod">
          <ac:chgData name="王 亚坤" userId="e0b3d4aedc54d6f8" providerId="LiveId" clId="{C92BAFA9-24FA-403E-9681-159629B7A827}" dt="2023-05-02T08:29:13.419" v="2062" actId="1076"/>
          <ac:spMkLst>
            <pc:docMk/>
            <pc:sldMk cId="2978927114" sldId="281"/>
            <ac:spMk id="32" creationId="{2A9FE0E2-1EDF-4171-B167-7A9EAF559729}"/>
          </ac:spMkLst>
        </pc:spChg>
        <pc:spChg chg="add mod topLvl">
          <ac:chgData name="王 亚坤" userId="e0b3d4aedc54d6f8" providerId="LiveId" clId="{C92BAFA9-24FA-403E-9681-159629B7A827}" dt="2023-05-02T07:01:29.548" v="1613" actId="164"/>
          <ac:spMkLst>
            <pc:docMk/>
            <pc:sldMk cId="2978927114" sldId="281"/>
            <ac:spMk id="37" creationId="{9BDED829-B1C5-5FD0-2F9A-9630CCDBAA25}"/>
          </ac:spMkLst>
        </pc:spChg>
        <pc:grpChg chg="add del mod">
          <ac:chgData name="王 亚坤" userId="e0b3d4aedc54d6f8" providerId="LiveId" clId="{C92BAFA9-24FA-403E-9681-159629B7A827}" dt="2023-05-02T05:28:35.152" v="1050" actId="165"/>
          <ac:grpSpMkLst>
            <pc:docMk/>
            <pc:sldMk cId="2978927114" sldId="281"/>
            <ac:grpSpMk id="14" creationId="{11704D11-8854-C503-E065-E9857D4C00F9}"/>
          </ac:grpSpMkLst>
        </pc:grpChg>
        <pc:grpChg chg="add del mod">
          <ac:chgData name="王 亚坤" userId="e0b3d4aedc54d6f8" providerId="LiveId" clId="{C92BAFA9-24FA-403E-9681-159629B7A827}" dt="2023-05-01T11:47:44.155" v="448"/>
          <ac:grpSpMkLst>
            <pc:docMk/>
            <pc:sldMk cId="2978927114" sldId="281"/>
            <ac:grpSpMk id="17" creationId="{D962A505-DE0B-B197-7BD7-7A4CEE1426BC}"/>
          </ac:grpSpMkLst>
        </pc:grpChg>
        <pc:grpChg chg="add mod">
          <ac:chgData name="王 亚坤" userId="e0b3d4aedc54d6f8" providerId="LiveId" clId="{C92BAFA9-24FA-403E-9681-159629B7A827}" dt="2023-05-02T05:54:33.887" v="1423" actId="1038"/>
          <ac:grpSpMkLst>
            <pc:docMk/>
            <pc:sldMk cId="2978927114" sldId="281"/>
            <ac:grpSpMk id="36" creationId="{2F9A96DA-9938-50E0-B95D-2A04118B0D9A}"/>
          </ac:grpSpMkLst>
        </pc:grpChg>
        <pc:grpChg chg="add del mod">
          <ac:chgData name="王 亚坤" userId="e0b3d4aedc54d6f8" providerId="LiveId" clId="{C92BAFA9-24FA-403E-9681-159629B7A827}" dt="2023-05-02T05:35:53.098" v="1138" actId="165"/>
          <ac:grpSpMkLst>
            <pc:docMk/>
            <pc:sldMk cId="2978927114" sldId="281"/>
            <ac:grpSpMk id="38" creationId="{EBF0D017-6F8B-4BAE-88B8-7ECB34B5489C}"/>
          </ac:grpSpMkLst>
        </pc:grpChg>
        <pc:grpChg chg="add del mod">
          <ac:chgData name="王 亚坤" userId="e0b3d4aedc54d6f8" providerId="LiveId" clId="{C92BAFA9-24FA-403E-9681-159629B7A827}" dt="2023-05-02T07:01:18.381" v="1602" actId="165"/>
          <ac:grpSpMkLst>
            <pc:docMk/>
            <pc:sldMk cId="2978927114" sldId="281"/>
            <ac:grpSpMk id="47" creationId="{D8ADCBE6-C278-3BD1-240A-1CB3898C8AF4}"/>
          </ac:grpSpMkLst>
        </pc:grpChg>
        <pc:grpChg chg="add mod">
          <ac:chgData name="王 亚坤" userId="e0b3d4aedc54d6f8" providerId="LiveId" clId="{C92BAFA9-24FA-403E-9681-159629B7A827}" dt="2023-05-02T07:01:29.548" v="1613" actId="164"/>
          <ac:grpSpMkLst>
            <pc:docMk/>
            <pc:sldMk cId="2978927114" sldId="281"/>
            <ac:grpSpMk id="48" creationId="{993E92EA-ECE9-8AF6-5438-D2B772C9C293}"/>
          </ac:grpSpMkLst>
        </pc:grpChg>
        <pc:picChg chg="mod">
          <ac:chgData name="王 亚坤" userId="e0b3d4aedc54d6f8" providerId="LiveId" clId="{C92BAFA9-24FA-403E-9681-159629B7A827}" dt="2023-05-02T05:55:57.523" v="1448" actId="1076"/>
          <ac:picMkLst>
            <pc:docMk/>
            <pc:sldMk cId="2978927114" sldId="281"/>
            <ac:picMk id="3" creationId="{95C23D8B-21C2-45AB-C39A-08A10348B0C3}"/>
          </ac:picMkLst>
        </pc:picChg>
        <pc:picChg chg="del">
          <ac:chgData name="王 亚坤" userId="e0b3d4aedc54d6f8" providerId="LiveId" clId="{C92BAFA9-24FA-403E-9681-159629B7A827}" dt="2023-05-01T11:42:26.428" v="375" actId="478"/>
          <ac:picMkLst>
            <pc:docMk/>
            <pc:sldMk cId="2978927114" sldId="281"/>
            <ac:picMk id="8" creationId="{1CCE6639-55DB-BC9B-0763-4422B2B14922}"/>
          </ac:picMkLst>
        </pc:picChg>
        <pc:picChg chg="add del mod">
          <ac:chgData name="王 亚坤" userId="e0b3d4aedc54d6f8" providerId="LiveId" clId="{C92BAFA9-24FA-403E-9681-159629B7A827}" dt="2023-05-02T03:25:04.922" v="810" actId="478"/>
          <ac:picMkLst>
            <pc:docMk/>
            <pc:sldMk cId="2978927114" sldId="281"/>
            <ac:picMk id="9" creationId="{0803128C-56F6-174D-D95D-AA5242845E78}"/>
          </ac:picMkLst>
        </pc:picChg>
        <pc:picChg chg="del mod ord replST">
          <ac:chgData name="王 亚坤" userId="e0b3d4aedc54d6f8" providerId="LiveId" clId="{C92BAFA9-24FA-403E-9681-159629B7A827}" dt="2023-05-02T03:25:20.492" v="842" actId="478"/>
          <ac:picMkLst>
            <pc:docMk/>
            <pc:sldMk cId="2978927114" sldId="281"/>
            <ac:picMk id="18" creationId="{76B1847B-B93F-63BC-3552-F1E48A469979}"/>
          </ac:picMkLst>
        </pc:picChg>
        <pc:picChg chg="mod">
          <ac:chgData name="王 亚坤" userId="e0b3d4aedc54d6f8" providerId="LiveId" clId="{C92BAFA9-24FA-403E-9681-159629B7A827}" dt="2023-05-01T11:47:28.144" v="445"/>
          <ac:picMkLst>
            <pc:docMk/>
            <pc:sldMk cId="2978927114" sldId="281"/>
            <ac:picMk id="19" creationId="{EE323C68-1A11-9D2F-D76D-3BD9B061AA74}"/>
          </ac:picMkLst>
        </pc:picChg>
        <pc:picChg chg="add mod topLvl">
          <ac:chgData name="王 亚坤" userId="e0b3d4aedc54d6f8" providerId="LiveId" clId="{C92BAFA9-24FA-403E-9681-159629B7A827}" dt="2023-05-02T05:28:49.095" v="1054" actId="164"/>
          <ac:picMkLst>
            <pc:docMk/>
            <pc:sldMk cId="2978927114" sldId="281"/>
            <ac:picMk id="21" creationId="{B5F8899B-3532-5BBA-1A83-C206D239C144}"/>
          </ac:picMkLst>
        </pc:picChg>
        <pc:picChg chg="del mod ord replST">
          <ac:chgData name="王 亚坤" userId="e0b3d4aedc54d6f8" providerId="LiveId" clId="{C92BAFA9-24FA-403E-9681-159629B7A827}" dt="2023-05-02T03:25:30.199" v="872" actId="478"/>
          <ac:picMkLst>
            <pc:docMk/>
            <pc:sldMk cId="2978927114" sldId="281"/>
            <ac:picMk id="22" creationId="{8282A470-D603-D2B0-7C90-F6B9B7DF7B13}"/>
          </ac:picMkLst>
        </pc:picChg>
        <pc:picChg chg="add del mod">
          <ac:chgData name="王 亚坤" userId="e0b3d4aedc54d6f8" providerId="LiveId" clId="{C92BAFA9-24FA-403E-9681-159629B7A827}" dt="2023-05-01T12:02:51.891" v="491" actId="478"/>
          <ac:picMkLst>
            <pc:docMk/>
            <pc:sldMk cId="2978927114" sldId="281"/>
            <ac:picMk id="23" creationId="{15E54622-52CF-E03C-37FC-9D4E7A00CA76}"/>
          </ac:picMkLst>
        </pc:picChg>
        <pc:picChg chg="del mod ord replST">
          <ac:chgData name="王 亚坤" userId="e0b3d4aedc54d6f8" providerId="LiveId" clId="{C92BAFA9-24FA-403E-9681-159629B7A827}" dt="2023-05-02T03:32:22.541" v="966" actId="478"/>
          <ac:picMkLst>
            <pc:docMk/>
            <pc:sldMk cId="2978927114" sldId="281"/>
            <ac:picMk id="24" creationId="{A214A7DC-3EDB-9521-0A22-B5210CDB0C2C}"/>
          </ac:picMkLst>
        </pc:picChg>
        <pc:picChg chg="del mod ord replST">
          <ac:chgData name="王 亚坤" userId="e0b3d4aedc54d6f8" providerId="LiveId" clId="{C92BAFA9-24FA-403E-9681-159629B7A827}" dt="2023-05-02T05:21:04.693" v="996" actId="478"/>
          <ac:picMkLst>
            <pc:docMk/>
            <pc:sldMk cId="2978927114" sldId="281"/>
            <ac:picMk id="26" creationId="{96F3DDDC-2C4C-7007-E210-B10BDCD12CED}"/>
          </ac:picMkLst>
        </pc:picChg>
        <pc:picChg chg="del">
          <ac:chgData name="王 亚坤" userId="e0b3d4aedc54d6f8" providerId="LiveId" clId="{C92BAFA9-24FA-403E-9681-159629B7A827}" dt="2023-05-01T11:42:26.428" v="375" actId="478"/>
          <ac:picMkLst>
            <pc:docMk/>
            <pc:sldMk cId="2978927114" sldId="281"/>
            <ac:picMk id="27" creationId="{8DAF4D3E-9469-493E-99D7-30BE9414F357}"/>
          </ac:picMkLst>
        </pc:picChg>
        <pc:picChg chg="mod">
          <ac:chgData name="王 亚坤" userId="e0b3d4aedc54d6f8" providerId="LiveId" clId="{C92BAFA9-24FA-403E-9681-159629B7A827}" dt="2023-05-02T07:36:28.445" v="1757" actId="1035"/>
          <ac:picMkLst>
            <pc:docMk/>
            <pc:sldMk cId="2978927114" sldId="281"/>
            <ac:picMk id="28" creationId="{8181CA5A-E7E0-428B-B7DC-A0945C984CF5}"/>
          </ac:picMkLst>
        </pc:picChg>
        <pc:picChg chg="del mod ord replST">
          <ac:chgData name="王 亚坤" userId="e0b3d4aedc54d6f8" providerId="LiveId" clId="{C92BAFA9-24FA-403E-9681-159629B7A827}" dt="2023-05-02T05:35:39.269" v="1134" actId="478"/>
          <ac:picMkLst>
            <pc:docMk/>
            <pc:sldMk cId="2978927114" sldId="281"/>
            <ac:picMk id="30" creationId="{4BB26C96-5C91-E3B7-27E0-B1385015A14B}"/>
          </ac:picMkLst>
        </pc:picChg>
        <pc:picChg chg="del mod replST">
          <ac:chgData name="王 亚坤" userId="e0b3d4aedc54d6f8" providerId="LiveId" clId="{C92BAFA9-24FA-403E-9681-159629B7A827}" dt="2023-05-02T05:27:52.732" v="1047" actId="478"/>
          <ac:picMkLst>
            <pc:docMk/>
            <pc:sldMk cId="2978927114" sldId="281"/>
            <ac:picMk id="33" creationId="{1C3A5E56-8F29-8CEF-8106-7EA0239D093C}"/>
          </ac:picMkLst>
        </pc:picChg>
        <pc:picChg chg="del mod ord topLvl replST">
          <ac:chgData name="王 亚坤" userId="e0b3d4aedc54d6f8" providerId="LiveId" clId="{C92BAFA9-24FA-403E-9681-159629B7A827}" dt="2023-05-02T05:36:48.308" v="1165" actId="478"/>
          <ac:picMkLst>
            <pc:docMk/>
            <pc:sldMk cId="2978927114" sldId="281"/>
            <ac:picMk id="35" creationId="{68587C7F-9CCE-950F-D674-AE20E4566B08}"/>
          </ac:picMkLst>
        </pc:picChg>
        <pc:picChg chg="del mod ord replST">
          <ac:chgData name="王 亚坤" userId="e0b3d4aedc54d6f8" providerId="LiveId" clId="{C92BAFA9-24FA-403E-9681-159629B7A827}" dt="2023-05-02T07:36:05.117" v="1747" actId="478"/>
          <ac:picMkLst>
            <pc:docMk/>
            <pc:sldMk cId="2978927114" sldId="281"/>
            <ac:picMk id="40" creationId="{D799831C-C4A1-FC44-2E0A-07BCE5D1B83C}"/>
          </ac:picMkLst>
        </pc:picChg>
        <pc:picChg chg="del mod ord replST">
          <ac:chgData name="王 亚坤" userId="e0b3d4aedc54d6f8" providerId="LiveId" clId="{C92BAFA9-24FA-403E-9681-159629B7A827}" dt="2023-05-02T05:36:59.091" v="1194" actId="478"/>
          <ac:picMkLst>
            <pc:docMk/>
            <pc:sldMk cId="2978927114" sldId="281"/>
            <ac:picMk id="42" creationId="{5F926E90-3896-3834-1F36-27F826D59DDF}"/>
          </ac:picMkLst>
        </pc:picChg>
        <pc:picChg chg="mod ord topLvl replST">
          <ac:chgData name="王 亚坤" userId="e0b3d4aedc54d6f8" providerId="LiveId" clId="{C92BAFA9-24FA-403E-9681-159629B7A827}" dt="2023-05-02T07:01:29.548" v="1613" actId="164"/>
          <ac:picMkLst>
            <pc:docMk/>
            <pc:sldMk cId="2978927114" sldId="281"/>
            <ac:picMk id="44" creationId="{D3DB23D3-44F6-54E0-C713-A4CA9945FEB0}"/>
          </ac:picMkLst>
        </pc:picChg>
        <pc:picChg chg="add del mod">
          <ac:chgData name="王 亚坤" userId="e0b3d4aedc54d6f8" providerId="LiveId" clId="{C92BAFA9-24FA-403E-9681-159629B7A827}" dt="2023-05-02T05:48:01.135" v="1229" actId="478"/>
          <ac:picMkLst>
            <pc:docMk/>
            <pc:sldMk cId="2978927114" sldId="281"/>
            <ac:picMk id="46" creationId="{3CEBF333-7155-FC2D-E67A-B74BE90E6053}"/>
          </ac:picMkLst>
        </pc:picChg>
        <pc:picChg chg="mod ord replST">
          <ac:chgData name="王 亚坤" userId="e0b3d4aedc54d6f8" providerId="LiveId" clId="{C92BAFA9-24FA-403E-9681-159629B7A827}" dt="2023-05-02T07:36:10.169" v="1751" actId="1076"/>
          <ac:picMkLst>
            <pc:docMk/>
            <pc:sldMk cId="2978927114" sldId="281"/>
            <ac:picMk id="50" creationId="{039A8E3C-D881-05A6-CA0B-95ABC3C6ABF9}"/>
          </ac:picMkLst>
        </pc:picChg>
      </pc:sldChg>
      <pc:sldChg chg="del">
        <pc:chgData name="王 亚坤" userId="e0b3d4aedc54d6f8" providerId="LiveId" clId="{C92BAFA9-24FA-403E-9681-159629B7A827}" dt="2023-05-02T09:26:30.318" v="3521" actId="47"/>
        <pc:sldMkLst>
          <pc:docMk/>
          <pc:sldMk cId="2073023208" sldId="307"/>
        </pc:sldMkLst>
      </pc:sldChg>
      <pc:sldChg chg="del">
        <pc:chgData name="王 亚坤" userId="e0b3d4aedc54d6f8" providerId="LiveId" clId="{C92BAFA9-24FA-403E-9681-159629B7A827}" dt="2023-05-02T09:26:35.896" v="3522" actId="47"/>
        <pc:sldMkLst>
          <pc:docMk/>
          <pc:sldMk cId="1679555469" sldId="317"/>
        </pc:sldMkLst>
      </pc:sldChg>
      <pc:sldChg chg="addSp delSp modSp mod">
        <pc:chgData name="王 亚坤" userId="e0b3d4aedc54d6f8" providerId="LiveId" clId="{C92BAFA9-24FA-403E-9681-159629B7A827}" dt="2023-05-03T05:10:36.132" v="6532" actId="1036"/>
        <pc:sldMkLst>
          <pc:docMk/>
          <pc:sldMk cId="3391117515" sldId="319"/>
        </pc:sldMkLst>
        <pc:spChg chg="mod">
          <ac:chgData name="王 亚坤" userId="e0b3d4aedc54d6f8" providerId="LiveId" clId="{C92BAFA9-24FA-403E-9681-159629B7A827}" dt="2023-05-03T04:48:34.875" v="6379" actId="207"/>
          <ac:spMkLst>
            <pc:docMk/>
            <pc:sldMk cId="3391117515" sldId="319"/>
            <ac:spMk id="2" creationId="{5F3602F4-641F-4A12-A2EA-28D01BCAC75E}"/>
          </ac:spMkLst>
        </pc:spChg>
        <pc:spChg chg="del">
          <ac:chgData name="王 亚坤" userId="e0b3d4aedc54d6f8" providerId="LiveId" clId="{C92BAFA9-24FA-403E-9681-159629B7A827}" dt="2023-05-03T03:09:00.532" v="5534" actId="478"/>
          <ac:spMkLst>
            <pc:docMk/>
            <pc:sldMk cId="3391117515" sldId="319"/>
            <ac:spMk id="3" creationId="{29DFF5F2-2286-4257-AC0E-2CF65042B621}"/>
          </ac:spMkLst>
        </pc:spChg>
        <pc:spChg chg="mod">
          <ac:chgData name="王 亚坤" userId="e0b3d4aedc54d6f8" providerId="LiveId" clId="{C92BAFA9-24FA-403E-9681-159629B7A827}" dt="2023-05-03T03:04:36.505" v="5363"/>
          <ac:spMkLst>
            <pc:docMk/>
            <pc:sldMk cId="3391117515" sldId="319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3T05:09:40.875" v="6491" actId="255"/>
          <ac:spMkLst>
            <pc:docMk/>
            <pc:sldMk cId="3391117515" sldId="319"/>
            <ac:spMk id="5" creationId="{78D891DB-B57A-18DE-1AC5-EBF0486C0AB8}"/>
          </ac:spMkLst>
        </pc:spChg>
        <pc:spChg chg="add mod">
          <ac:chgData name="王 亚坤" userId="e0b3d4aedc54d6f8" providerId="LiveId" clId="{C92BAFA9-24FA-403E-9681-159629B7A827}" dt="2023-05-03T05:10:36.132" v="6532" actId="1036"/>
          <ac:spMkLst>
            <pc:docMk/>
            <pc:sldMk cId="3391117515" sldId="319"/>
            <ac:spMk id="8" creationId="{8A3D7D13-1BC3-8207-2803-B9149325D423}"/>
          </ac:spMkLst>
        </pc:spChg>
        <pc:spChg chg="add mod">
          <ac:chgData name="王 亚坤" userId="e0b3d4aedc54d6f8" providerId="LiveId" clId="{C92BAFA9-24FA-403E-9681-159629B7A827}" dt="2023-05-03T05:10:36.132" v="6532" actId="1036"/>
          <ac:spMkLst>
            <pc:docMk/>
            <pc:sldMk cId="3391117515" sldId="319"/>
            <ac:spMk id="9" creationId="{83FE2771-D2C7-3EE9-E99C-F3885457F0D6}"/>
          </ac:spMkLst>
        </pc:spChg>
        <pc:spChg chg="mod">
          <ac:chgData name="王 亚坤" userId="e0b3d4aedc54d6f8" providerId="LiveId" clId="{C92BAFA9-24FA-403E-9681-159629B7A827}" dt="2023-05-03T03:08:28.531" v="5510" actId="20577"/>
          <ac:spMkLst>
            <pc:docMk/>
            <pc:sldMk cId="3391117515" sldId="319"/>
            <ac:spMk id="11" creationId="{FC43AB5B-6ABF-4AF0-843E-2D0927187356}"/>
          </ac:spMkLst>
        </pc:spChg>
        <pc:spChg chg="del">
          <ac:chgData name="王 亚坤" userId="e0b3d4aedc54d6f8" providerId="LiveId" clId="{C92BAFA9-24FA-403E-9681-159629B7A827}" dt="2023-05-03T03:09:03.414" v="5535" actId="478"/>
          <ac:spMkLst>
            <pc:docMk/>
            <pc:sldMk cId="3391117515" sldId="319"/>
            <ac:spMk id="15" creationId="{372C8139-47A0-4072-B954-443B556A448B}"/>
          </ac:spMkLst>
        </pc:spChg>
        <pc:spChg chg="del">
          <ac:chgData name="王 亚坤" userId="e0b3d4aedc54d6f8" providerId="LiveId" clId="{C92BAFA9-24FA-403E-9681-159629B7A827}" dt="2023-05-03T03:09:03.414" v="5535" actId="478"/>
          <ac:spMkLst>
            <pc:docMk/>
            <pc:sldMk cId="3391117515" sldId="319"/>
            <ac:spMk id="16" creationId="{98412920-CCAF-468B-928B-BDF7A3CDE7D7}"/>
          </ac:spMkLst>
        </pc:spChg>
      </pc:sldChg>
      <pc:sldChg chg="del">
        <pc:chgData name="王 亚坤" userId="e0b3d4aedc54d6f8" providerId="LiveId" clId="{C92BAFA9-24FA-403E-9681-159629B7A827}" dt="2023-05-02T05:56:12.911" v="1450" actId="47"/>
        <pc:sldMkLst>
          <pc:docMk/>
          <pc:sldMk cId="3495737875" sldId="334"/>
        </pc:sldMkLst>
      </pc:sldChg>
      <pc:sldChg chg="addSp delSp modSp del mod ord">
        <pc:chgData name="王 亚坤" userId="e0b3d4aedc54d6f8" providerId="LiveId" clId="{C92BAFA9-24FA-403E-9681-159629B7A827}" dt="2023-05-02T05:56:10.626" v="1449" actId="47"/>
        <pc:sldMkLst>
          <pc:docMk/>
          <pc:sldMk cId="954641301" sldId="337"/>
        </pc:sldMkLst>
        <pc:spChg chg="mod">
          <ac:chgData name="王 亚坤" userId="e0b3d4aedc54d6f8" providerId="LiveId" clId="{C92BAFA9-24FA-403E-9681-159629B7A827}" dt="2023-05-01T11:29:14.259" v="328" actId="20577"/>
          <ac:spMkLst>
            <pc:docMk/>
            <pc:sldMk cId="954641301" sldId="337"/>
            <ac:spMk id="11" creationId="{FC43AB5B-6ABF-4AF0-843E-2D0927187356}"/>
          </ac:spMkLst>
        </pc:spChg>
        <pc:spChg chg="mod topLvl">
          <ac:chgData name="王 亚坤" userId="e0b3d4aedc54d6f8" providerId="LiveId" clId="{C92BAFA9-24FA-403E-9681-159629B7A827}" dt="2023-05-01T11:47:44.542" v="449" actId="165"/>
          <ac:spMkLst>
            <pc:docMk/>
            <pc:sldMk cId="954641301" sldId="337"/>
            <ac:spMk id="28" creationId="{9E68FD1B-EE9D-4AD8-AA27-BCB9FD54E190}"/>
          </ac:spMkLst>
        </pc:spChg>
        <pc:grpChg chg="add del mod">
          <ac:chgData name="王 亚坤" userId="e0b3d4aedc54d6f8" providerId="LiveId" clId="{C92BAFA9-24FA-403E-9681-159629B7A827}" dt="2023-05-01T11:47:44.542" v="449" actId="165"/>
          <ac:grpSpMkLst>
            <pc:docMk/>
            <pc:sldMk cId="954641301" sldId="337"/>
            <ac:grpSpMk id="2" creationId="{EFA3DBE5-44D9-43F8-18ED-6E8CD93CBE7C}"/>
          </ac:grpSpMkLst>
        </pc:grpChg>
        <pc:picChg chg="mod topLvl">
          <ac:chgData name="王 亚坤" userId="e0b3d4aedc54d6f8" providerId="LiveId" clId="{C92BAFA9-24FA-403E-9681-159629B7A827}" dt="2023-05-01T11:47:44.542" v="449" actId="165"/>
          <ac:picMkLst>
            <pc:docMk/>
            <pc:sldMk cId="954641301" sldId="337"/>
            <ac:picMk id="29" creationId="{F8C91C8D-6234-B132-EE01-65F1C5678F14}"/>
          </ac:picMkLst>
        </pc:picChg>
      </pc:sldChg>
      <pc:sldChg chg="del ord">
        <pc:chgData name="王 亚坤" userId="e0b3d4aedc54d6f8" providerId="LiveId" clId="{C92BAFA9-24FA-403E-9681-159629B7A827}" dt="2023-05-02T09:26:51.660" v="3524" actId="47"/>
        <pc:sldMkLst>
          <pc:docMk/>
          <pc:sldMk cId="4287201612" sldId="352"/>
        </pc:sldMkLst>
      </pc:sldChg>
      <pc:sldChg chg="addSp delSp modSp mod ord">
        <pc:chgData name="王 亚坤" userId="e0b3d4aedc54d6f8" providerId="LiveId" clId="{C92BAFA9-24FA-403E-9681-159629B7A827}" dt="2023-05-12T07:53:35.710" v="8170" actId="20577"/>
        <pc:sldMkLst>
          <pc:docMk/>
          <pc:sldMk cId="2662869907" sldId="353"/>
        </pc:sldMkLst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2" creationId="{323D01DD-31E3-E9BC-9EE4-484F1302D40E}"/>
          </ac:spMkLst>
        </pc:spChg>
        <pc:spChg chg="del">
          <ac:chgData name="王 亚坤" userId="e0b3d4aedc54d6f8" providerId="LiveId" clId="{C92BAFA9-24FA-403E-9681-159629B7A827}" dt="2023-05-02T09:10:58.449" v="3259" actId="478"/>
          <ac:spMkLst>
            <pc:docMk/>
            <pc:sldMk cId="2662869907" sldId="353"/>
            <ac:spMk id="3" creationId="{3B3FD3FF-B318-DB1C-7537-37EF45B24570}"/>
          </ac:spMkLst>
        </pc:spChg>
        <pc:spChg chg="mod">
          <ac:chgData name="王 亚坤" userId="e0b3d4aedc54d6f8" providerId="LiveId" clId="{C92BAFA9-24FA-403E-9681-159629B7A827}" dt="2023-05-12T07:53:35.710" v="8170" actId="20577"/>
          <ac:spMkLst>
            <pc:docMk/>
            <pc:sldMk cId="2662869907" sldId="353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5" creationId="{49AFF1BE-DBD5-3F2E-2B61-A1D04A46034F}"/>
          </ac:spMkLst>
        </pc:spChg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8" creationId="{DC42B937-1B9A-248D-4379-D37B68301FDE}"/>
          </ac:spMkLst>
        </pc:spChg>
        <pc:spChg chg="mod">
          <ac:chgData name="王 亚坤" userId="e0b3d4aedc54d6f8" providerId="LiveId" clId="{C92BAFA9-24FA-403E-9681-159629B7A827}" dt="2023-05-02T09:12:01.522" v="3269" actId="20577"/>
          <ac:spMkLst>
            <pc:docMk/>
            <pc:sldMk cId="2662869907" sldId="353"/>
            <ac:spMk id="11" creationId="{FC43AB5B-6ABF-4AF0-843E-2D0927187356}"/>
          </ac:spMkLst>
        </pc:spChg>
        <pc:spChg chg="add mod">
          <ac:chgData name="王 亚坤" userId="e0b3d4aedc54d6f8" providerId="LiveId" clId="{C92BAFA9-24FA-403E-9681-159629B7A827}" dt="2023-05-02T09:16:00.767" v="3307" actId="1038"/>
          <ac:spMkLst>
            <pc:docMk/>
            <pc:sldMk cId="2662869907" sldId="353"/>
            <ac:spMk id="14" creationId="{C9390A37-B14E-89D4-C352-F9D32DAEFBBD}"/>
          </ac:spMkLst>
        </pc:spChg>
        <pc:spChg chg="add mod">
          <ac:chgData name="王 亚坤" userId="e0b3d4aedc54d6f8" providerId="LiveId" clId="{C92BAFA9-24FA-403E-9681-159629B7A827}" dt="2023-05-02T09:16:23.348" v="3333" actId="1035"/>
          <ac:spMkLst>
            <pc:docMk/>
            <pc:sldMk cId="2662869907" sldId="353"/>
            <ac:spMk id="15" creationId="{F52A0EE3-77BC-ACF7-17D2-C845C6462F72}"/>
          </ac:spMkLst>
        </pc:spChg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16" creationId="{8D4F6D04-DEAD-8B56-0754-F55BF265BF38}"/>
          </ac:spMkLst>
        </pc:spChg>
        <pc:spChg chg="del">
          <ac:chgData name="王 亚坤" userId="e0b3d4aedc54d6f8" providerId="LiveId" clId="{C92BAFA9-24FA-403E-9681-159629B7A827}" dt="2023-05-02T09:11:06.266" v="3261" actId="478"/>
          <ac:spMkLst>
            <pc:docMk/>
            <pc:sldMk cId="2662869907" sldId="353"/>
            <ac:spMk id="17" creationId="{9044BE67-EF1B-D3F3-DCE0-0733FC3D8A56}"/>
          </ac:spMkLst>
        </pc:spChg>
        <pc:spChg chg="del">
          <ac:chgData name="王 亚坤" userId="e0b3d4aedc54d6f8" providerId="LiveId" clId="{C92BAFA9-24FA-403E-9681-159629B7A827}" dt="2023-05-02T09:10:58.449" v="3259" actId="478"/>
          <ac:spMkLst>
            <pc:docMk/>
            <pc:sldMk cId="2662869907" sldId="353"/>
            <ac:spMk id="21" creationId="{48FE7CAF-BCD1-0D2C-BC81-8D01F48FAB03}"/>
          </ac:spMkLst>
        </pc:spChg>
        <pc:spChg chg="del">
          <ac:chgData name="王 亚坤" userId="e0b3d4aedc54d6f8" providerId="LiveId" clId="{C92BAFA9-24FA-403E-9681-159629B7A827}" dt="2023-05-02T09:11:06.266" v="3261" actId="478"/>
          <ac:spMkLst>
            <pc:docMk/>
            <pc:sldMk cId="2662869907" sldId="353"/>
            <ac:spMk id="23" creationId="{FE88E854-C6F6-888B-D871-54BC6F2FFB1A}"/>
          </ac:spMkLst>
        </pc:spChg>
        <pc:spChg chg="del">
          <ac:chgData name="王 亚坤" userId="e0b3d4aedc54d6f8" providerId="LiveId" clId="{C92BAFA9-24FA-403E-9681-159629B7A827}" dt="2023-05-02T09:11:03.123" v="3260" actId="478"/>
          <ac:spMkLst>
            <pc:docMk/>
            <pc:sldMk cId="2662869907" sldId="353"/>
            <ac:spMk id="24" creationId="{E7E6DD2A-3885-95CF-0E30-7480FF4B82B6}"/>
          </ac:spMkLst>
        </pc:spChg>
        <pc:spChg chg="add mod">
          <ac:chgData name="王 亚坤" userId="e0b3d4aedc54d6f8" providerId="LiveId" clId="{C92BAFA9-24FA-403E-9681-159629B7A827}" dt="2023-05-02T09:16:18.839" v="3325" actId="1035"/>
          <ac:spMkLst>
            <pc:docMk/>
            <pc:sldMk cId="2662869907" sldId="353"/>
            <ac:spMk id="28" creationId="{FF2955C8-F30A-822F-5650-669412216006}"/>
          </ac:spMkLst>
        </pc:spChg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34" creationId="{67275BCE-93E9-EFBF-7C2D-70E5657432F4}"/>
          </ac:spMkLst>
        </pc:spChg>
        <pc:spChg chg="add mod">
          <ac:chgData name="王 亚坤" userId="e0b3d4aedc54d6f8" providerId="LiveId" clId="{C92BAFA9-24FA-403E-9681-159629B7A827}" dt="2023-05-02T09:15:49.556" v="3302"/>
          <ac:spMkLst>
            <pc:docMk/>
            <pc:sldMk cId="2662869907" sldId="353"/>
            <ac:spMk id="36" creationId="{52B4987E-2FEC-1FFB-B719-6696AF18DBCF}"/>
          </ac:spMkLst>
        </pc:spChg>
        <pc:grpChg chg="del">
          <ac:chgData name="王 亚坤" userId="e0b3d4aedc54d6f8" providerId="LiveId" clId="{C92BAFA9-24FA-403E-9681-159629B7A827}" dt="2023-05-02T09:11:03.123" v="3260" actId="478"/>
          <ac:grpSpMkLst>
            <pc:docMk/>
            <pc:sldMk cId="2662869907" sldId="353"/>
            <ac:grpSpMk id="9" creationId="{1D89D525-5D36-827B-9D94-17B446E69AC5}"/>
          </ac:grpSpMkLst>
        </pc:grp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18" creationId="{FE48D87D-123B-7778-D9F9-E2ABEE29FFF1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19" creationId="{04EA88FB-11C2-2FEA-2F5C-4BA0D00712E6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29" creationId="{DD90B0DF-84D4-CA19-1D0E-A8847D816482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0" creationId="{F8736628-4BAA-195E-985F-5D06AD14D865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1" creationId="{2E5C4A89-A4EA-A595-079E-426E5C852F62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2" creationId="{D0AA4ED9-783D-8545-2B8F-3F209658FD83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3" creationId="{A53AB41F-DB74-FFF2-87F0-C8AB8878A771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5" creationId="{51BF45CC-F716-5837-25AB-871539024CCF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7" creationId="{5F7DF135-F6AD-6AF4-7FF6-D4C5E70A4B2A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8" creationId="{1DDABF8C-9292-3EB4-996D-CE2A3BAE15A4}"/>
          </ac:picMkLst>
        </pc:picChg>
        <pc:picChg chg="add mod">
          <ac:chgData name="王 亚坤" userId="e0b3d4aedc54d6f8" providerId="LiveId" clId="{C92BAFA9-24FA-403E-9681-159629B7A827}" dt="2023-05-02T09:15:49.556" v="3302"/>
          <ac:picMkLst>
            <pc:docMk/>
            <pc:sldMk cId="2662869907" sldId="353"/>
            <ac:picMk id="39" creationId="{BDFCD560-FFC3-C833-4DBC-77F425131FED}"/>
          </ac:picMkLst>
        </pc:picChg>
        <pc:cxnChg chg="add mod">
          <ac:chgData name="王 亚坤" userId="e0b3d4aedc54d6f8" providerId="LiveId" clId="{C92BAFA9-24FA-403E-9681-159629B7A827}" dt="2023-05-02T09:15:49.556" v="3302"/>
          <ac:cxnSpMkLst>
            <pc:docMk/>
            <pc:sldMk cId="2662869907" sldId="353"/>
            <ac:cxnSpMk id="20" creationId="{EF1C0C30-A90C-B951-F623-0F346CAB7740}"/>
          </ac:cxnSpMkLst>
        </pc:cxnChg>
        <pc:cxnChg chg="add mod">
          <ac:chgData name="王 亚坤" userId="e0b3d4aedc54d6f8" providerId="LiveId" clId="{C92BAFA9-24FA-403E-9681-159629B7A827}" dt="2023-05-02T09:15:49.556" v="3302"/>
          <ac:cxnSpMkLst>
            <pc:docMk/>
            <pc:sldMk cId="2662869907" sldId="353"/>
            <ac:cxnSpMk id="26" creationId="{FD2A78ED-3A9D-6C2B-99E3-93E05F88BD06}"/>
          </ac:cxnSpMkLst>
        </pc:cxnChg>
        <pc:cxnChg chg="add mod">
          <ac:chgData name="王 亚坤" userId="e0b3d4aedc54d6f8" providerId="LiveId" clId="{C92BAFA9-24FA-403E-9681-159629B7A827}" dt="2023-05-02T09:15:49.556" v="3302"/>
          <ac:cxnSpMkLst>
            <pc:docMk/>
            <pc:sldMk cId="2662869907" sldId="353"/>
            <ac:cxnSpMk id="27" creationId="{3FC8B656-1B6A-ECCA-99BD-B7B7A863A295}"/>
          </ac:cxnSpMkLst>
        </pc:cxnChg>
      </pc:sldChg>
      <pc:sldChg chg="del">
        <pc:chgData name="王 亚坤" userId="e0b3d4aedc54d6f8" providerId="LiveId" clId="{C92BAFA9-24FA-403E-9681-159629B7A827}" dt="2023-05-02T09:26:45.548" v="3523" actId="47"/>
        <pc:sldMkLst>
          <pc:docMk/>
          <pc:sldMk cId="705538085" sldId="354"/>
        </pc:sldMkLst>
      </pc:sldChg>
      <pc:sldChg chg="del">
        <pc:chgData name="王 亚坤" userId="e0b3d4aedc54d6f8" providerId="LiveId" clId="{C92BAFA9-24FA-403E-9681-159629B7A827}" dt="2023-05-02T09:26:27.897" v="3520" actId="47"/>
        <pc:sldMkLst>
          <pc:docMk/>
          <pc:sldMk cId="434996130" sldId="355"/>
        </pc:sldMkLst>
      </pc:sldChg>
      <pc:sldChg chg="modSp mod">
        <pc:chgData name="王 亚坤" userId="e0b3d4aedc54d6f8" providerId="LiveId" clId="{C92BAFA9-24FA-403E-9681-159629B7A827}" dt="2023-05-03T03:13:07.557" v="5546" actId="20577"/>
        <pc:sldMkLst>
          <pc:docMk/>
          <pc:sldMk cId="3971757462" sldId="356"/>
        </pc:sldMkLst>
        <pc:spChg chg="mod">
          <ac:chgData name="王 亚坤" userId="e0b3d4aedc54d6f8" providerId="LiveId" clId="{C92BAFA9-24FA-403E-9681-159629B7A827}" dt="2023-05-03T03:13:07.557" v="5546" actId="20577"/>
          <ac:spMkLst>
            <pc:docMk/>
            <pc:sldMk cId="3971757462" sldId="356"/>
            <ac:spMk id="4" creationId="{586CEEC6-13ED-4229-8FEF-ED7ABC9F5126}"/>
          </ac:spMkLst>
        </pc:spChg>
        <pc:spChg chg="mod">
          <ac:chgData name="王 亚坤" userId="e0b3d4aedc54d6f8" providerId="LiveId" clId="{C92BAFA9-24FA-403E-9681-159629B7A827}" dt="2023-05-03T00:49:06.295" v="4319" actId="207"/>
          <ac:spMkLst>
            <pc:docMk/>
            <pc:sldMk cId="3971757462" sldId="356"/>
            <ac:spMk id="8" creationId="{E4F180E0-ADC6-9281-A7D7-230398BF39B5}"/>
          </ac:spMkLst>
        </pc:spChg>
        <pc:spChg chg="mod">
          <ac:chgData name="王 亚坤" userId="e0b3d4aedc54d6f8" providerId="LiveId" clId="{C92BAFA9-24FA-403E-9681-159629B7A827}" dt="2023-05-02T09:29:43.538" v="3533" actId="20577"/>
          <ac:spMkLst>
            <pc:docMk/>
            <pc:sldMk cId="3971757462" sldId="356"/>
            <ac:spMk id="11" creationId="{FC43AB5B-6ABF-4AF0-843E-2D0927187356}"/>
          </ac:spMkLst>
        </pc:spChg>
      </pc:sldChg>
      <pc:sldChg chg="addSp delSp modSp mod">
        <pc:chgData name="王 亚坤" userId="e0b3d4aedc54d6f8" providerId="LiveId" clId="{C92BAFA9-24FA-403E-9681-159629B7A827}" dt="2023-05-12T06:54:10.017" v="7228" actId="20577"/>
        <pc:sldMkLst>
          <pc:docMk/>
          <pc:sldMk cId="1579345678" sldId="357"/>
        </pc:sldMkLst>
        <pc:spChg chg="add del mod">
          <ac:chgData name="王 亚坤" userId="e0b3d4aedc54d6f8" providerId="LiveId" clId="{C92BAFA9-24FA-403E-9681-159629B7A827}" dt="2023-05-03T03:04:55.806" v="5365"/>
          <ac:spMkLst>
            <pc:docMk/>
            <pc:sldMk cId="1579345678" sldId="357"/>
            <ac:spMk id="2" creationId="{E7CC3484-A9CB-D009-9122-CD6012142983}"/>
          </ac:spMkLst>
        </pc:spChg>
        <pc:spChg chg="add del mod">
          <ac:chgData name="王 亚坤" userId="e0b3d4aedc54d6f8" providerId="LiveId" clId="{C92BAFA9-24FA-403E-9681-159629B7A827}" dt="2023-05-03T03:04:55.806" v="5365"/>
          <ac:spMkLst>
            <pc:docMk/>
            <pc:sldMk cId="1579345678" sldId="357"/>
            <ac:spMk id="8" creationId="{2722D8CC-6795-DFC2-2D86-BE4DEBD952C1}"/>
          </ac:spMkLst>
        </pc:spChg>
        <pc:spChg chg="add del mod">
          <ac:chgData name="王 亚坤" userId="e0b3d4aedc54d6f8" providerId="LiveId" clId="{C92BAFA9-24FA-403E-9681-159629B7A827}" dt="2023-05-03T03:05:04.119" v="5367"/>
          <ac:spMkLst>
            <pc:docMk/>
            <pc:sldMk cId="1579345678" sldId="357"/>
            <ac:spMk id="9" creationId="{BA5F9E95-8FD6-5568-E16D-F0A223942971}"/>
          </ac:spMkLst>
        </pc:spChg>
        <pc:spChg chg="mod">
          <ac:chgData name="王 亚坤" userId="e0b3d4aedc54d6f8" providerId="LiveId" clId="{C92BAFA9-24FA-403E-9681-159629B7A827}" dt="2023-05-12T06:54:10.017" v="7228" actId="20577"/>
          <ac:spMkLst>
            <pc:docMk/>
            <pc:sldMk cId="1579345678" sldId="357"/>
            <ac:spMk id="11" creationId="{FC43AB5B-6ABF-4AF0-843E-2D0927187356}"/>
          </ac:spMkLst>
        </pc:spChg>
        <pc:spChg chg="add del mod">
          <ac:chgData name="王 亚坤" userId="e0b3d4aedc54d6f8" providerId="LiveId" clId="{C92BAFA9-24FA-403E-9681-159629B7A827}" dt="2023-05-03T03:05:04.119" v="5367"/>
          <ac:spMkLst>
            <pc:docMk/>
            <pc:sldMk cId="1579345678" sldId="357"/>
            <ac:spMk id="14" creationId="{F3ABF1EF-DA61-9891-821D-34509702FB37}"/>
          </ac:spMkLst>
        </pc:spChg>
      </pc:sldChg>
      <pc:sldChg chg="del">
        <pc:chgData name="王 亚坤" userId="e0b3d4aedc54d6f8" providerId="LiveId" clId="{C92BAFA9-24FA-403E-9681-159629B7A827}" dt="2023-05-02T09:26:35.896" v="3522" actId="47"/>
        <pc:sldMkLst>
          <pc:docMk/>
          <pc:sldMk cId="2680147513" sldId="358"/>
        </pc:sldMkLst>
      </pc:sldChg>
      <pc:sldChg chg="modSp mod">
        <pc:chgData name="王 亚坤" userId="e0b3d4aedc54d6f8" providerId="LiveId" clId="{C92BAFA9-24FA-403E-9681-159629B7A827}" dt="2023-05-03T03:08:32.452" v="5512" actId="20577"/>
        <pc:sldMkLst>
          <pc:docMk/>
          <pc:sldMk cId="2823336615" sldId="359"/>
        </pc:sldMkLst>
        <pc:spChg chg="mod">
          <ac:chgData name="王 亚坤" userId="e0b3d4aedc54d6f8" providerId="LiveId" clId="{C92BAFA9-24FA-403E-9681-159629B7A827}" dt="2023-05-03T03:08:32.452" v="5512" actId="20577"/>
          <ac:spMkLst>
            <pc:docMk/>
            <pc:sldMk cId="2823336615" sldId="359"/>
            <ac:spMk id="11" creationId="{FC43AB5B-6ABF-4AF0-843E-2D0927187356}"/>
          </ac:spMkLst>
        </pc:spChg>
      </pc:sldChg>
      <pc:sldChg chg="del">
        <pc:chgData name="王 亚坤" userId="e0b3d4aedc54d6f8" providerId="LiveId" clId="{C92BAFA9-24FA-403E-9681-159629B7A827}" dt="2023-05-02T09:26:35.896" v="3522" actId="47"/>
        <pc:sldMkLst>
          <pc:docMk/>
          <pc:sldMk cId="949176228" sldId="360"/>
        </pc:sldMkLst>
      </pc:sldChg>
      <pc:sldChg chg="modSp add mod">
        <pc:chgData name="王 亚坤" userId="e0b3d4aedc54d6f8" providerId="LiveId" clId="{C92BAFA9-24FA-403E-9681-159629B7A827}" dt="2023-05-01T11:29:18.875" v="330" actId="20577"/>
        <pc:sldMkLst>
          <pc:docMk/>
          <pc:sldMk cId="4183325763" sldId="361"/>
        </pc:sldMkLst>
        <pc:spChg chg="mod">
          <ac:chgData name="王 亚坤" userId="e0b3d4aedc54d6f8" providerId="LiveId" clId="{C92BAFA9-24FA-403E-9681-159629B7A827}" dt="2023-05-01T11:25:45.854" v="322" actId="207"/>
          <ac:spMkLst>
            <pc:docMk/>
            <pc:sldMk cId="4183325763" sldId="361"/>
            <ac:spMk id="2" creationId="{49C6962E-EB53-445C-903E-26C97FBC5001}"/>
          </ac:spMkLst>
        </pc:spChg>
        <pc:spChg chg="mod">
          <ac:chgData name="王 亚坤" userId="e0b3d4aedc54d6f8" providerId="LiveId" clId="{C92BAFA9-24FA-403E-9681-159629B7A827}" dt="2023-05-01T11:29:18.875" v="330" actId="20577"/>
          <ac:spMkLst>
            <pc:docMk/>
            <pc:sldMk cId="4183325763" sldId="361"/>
            <ac:spMk id="11" creationId="{FC43AB5B-6ABF-4AF0-843E-2D0927187356}"/>
          </ac:spMkLst>
        </pc:spChg>
      </pc:sldChg>
      <pc:sldChg chg="new del">
        <pc:chgData name="王 亚坤" userId="e0b3d4aedc54d6f8" providerId="LiveId" clId="{C92BAFA9-24FA-403E-9681-159629B7A827}" dt="2023-05-02T05:47:40.631" v="1228" actId="47"/>
        <pc:sldMkLst>
          <pc:docMk/>
          <pc:sldMk cId="2556760517" sldId="362"/>
        </pc:sldMkLst>
      </pc:sldChg>
      <pc:sldChg chg="addSp delSp modSp add mod">
        <pc:chgData name="王 亚坤" userId="e0b3d4aedc54d6f8" providerId="LiveId" clId="{C92BAFA9-24FA-403E-9681-159629B7A827}" dt="2023-05-02T09:11:18.131" v="3265" actId="20577"/>
        <pc:sldMkLst>
          <pc:docMk/>
          <pc:sldMk cId="2739356626" sldId="362"/>
        </pc:sldMkLst>
        <pc:spChg chg="del">
          <ac:chgData name="王 亚坤" userId="e0b3d4aedc54d6f8" providerId="LiveId" clId="{C92BAFA9-24FA-403E-9681-159629B7A827}" dt="2023-05-02T05:56:55.459" v="1472" actId="478"/>
          <ac:spMkLst>
            <pc:docMk/>
            <pc:sldMk cId="2739356626" sldId="362"/>
            <ac:spMk id="2" creationId="{EE1223D6-043D-01B8-35F3-4F467A7DB6F9}"/>
          </ac:spMkLst>
        </pc:spChg>
        <pc:spChg chg="mod">
          <ac:chgData name="王 亚坤" userId="e0b3d4aedc54d6f8" providerId="LiveId" clId="{C92BAFA9-24FA-403E-9681-159629B7A827}" dt="2023-05-02T05:56:49.426" v="1470"/>
          <ac:spMkLst>
            <pc:docMk/>
            <pc:sldMk cId="2739356626" sldId="362"/>
            <ac:spMk id="4" creationId="{586CEEC6-13ED-4229-8FEF-ED7ABC9F5126}"/>
          </ac:spMkLst>
        </pc:spChg>
        <pc:spChg chg="del">
          <ac:chgData name="王 亚坤" userId="e0b3d4aedc54d6f8" providerId="LiveId" clId="{C92BAFA9-24FA-403E-9681-159629B7A827}" dt="2023-05-02T05:57:02.661" v="1474" actId="478"/>
          <ac:spMkLst>
            <pc:docMk/>
            <pc:sldMk cId="2739356626" sldId="362"/>
            <ac:spMk id="5" creationId="{F58E8053-098C-5FDE-6BC5-F32BF851AB0B}"/>
          </ac:spMkLst>
        </pc:spChg>
        <pc:spChg chg="mod">
          <ac:chgData name="王 亚坤" userId="e0b3d4aedc54d6f8" providerId="LiveId" clId="{C92BAFA9-24FA-403E-9681-159629B7A827}" dt="2023-05-02T09:11:18.131" v="3265" actId="20577"/>
          <ac:spMkLst>
            <pc:docMk/>
            <pc:sldMk cId="2739356626" sldId="362"/>
            <ac:spMk id="11" creationId="{FC43AB5B-6ABF-4AF0-843E-2D0927187356}"/>
          </ac:spMkLst>
        </pc:spChg>
        <pc:spChg chg="del">
          <ac:chgData name="王 亚坤" userId="e0b3d4aedc54d6f8" providerId="LiveId" clId="{C92BAFA9-24FA-403E-9681-159629B7A827}" dt="2023-05-02T05:57:02.661" v="1474" actId="478"/>
          <ac:spMkLst>
            <pc:docMk/>
            <pc:sldMk cId="2739356626" sldId="362"/>
            <ac:spMk id="15" creationId="{9538AB29-6DDD-A4F3-806A-D53E32AA50BA}"/>
          </ac:spMkLst>
        </pc:spChg>
        <pc:spChg chg="del">
          <ac:chgData name="王 亚坤" userId="e0b3d4aedc54d6f8" providerId="LiveId" clId="{C92BAFA9-24FA-403E-9681-159629B7A827}" dt="2023-05-02T05:57:02.661" v="1474" actId="478"/>
          <ac:spMkLst>
            <pc:docMk/>
            <pc:sldMk cId="2739356626" sldId="362"/>
            <ac:spMk id="16" creationId="{4CB2FA8B-145D-FC4D-6100-973904B10C45}"/>
          </ac:spMkLst>
        </pc:spChg>
        <pc:spChg chg="del">
          <ac:chgData name="王 亚坤" userId="e0b3d4aedc54d6f8" providerId="LiveId" clId="{C92BAFA9-24FA-403E-9681-159629B7A827}" dt="2023-05-02T05:56:53.942" v="1471" actId="478"/>
          <ac:spMkLst>
            <pc:docMk/>
            <pc:sldMk cId="2739356626" sldId="362"/>
            <ac:spMk id="20" creationId="{21CE38A4-79AC-4EFA-9CE7-8F4606CF80CF}"/>
          </ac:spMkLst>
        </pc:spChg>
        <pc:spChg chg="del">
          <ac:chgData name="王 亚坤" userId="e0b3d4aedc54d6f8" providerId="LiveId" clId="{C92BAFA9-24FA-403E-9681-159629B7A827}" dt="2023-05-02T05:56:53.942" v="1471" actId="478"/>
          <ac:spMkLst>
            <pc:docMk/>
            <pc:sldMk cId="2739356626" sldId="362"/>
            <ac:spMk id="29" creationId="{DE153548-9B2B-42D4-94A0-508487BDAB8E}"/>
          </ac:spMkLst>
        </pc:spChg>
        <pc:spChg chg="del">
          <ac:chgData name="王 亚坤" userId="e0b3d4aedc54d6f8" providerId="LiveId" clId="{C92BAFA9-24FA-403E-9681-159629B7A827}" dt="2023-05-02T05:57:02.661" v="1474" actId="478"/>
          <ac:spMkLst>
            <pc:docMk/>
            <pc:sldMk cId="2739356626" sldId="362"/>
            <ac:spMk id="32" creationId="{2A9FE0E2-1EDF-4171-B167-7A9EAF559729}"/>
          </ac:spMkLst>
        </pc:spChg>
        <pc:spChg chg="add mod">
          <ac:chgData name="王 亚坤" userId="e0b3d4aedc54d6f8" providerId="LiveId" clId="{C92BAFA9-24FA-403E-9681-159629B7A827}" dt="2023-05-02T08:28:16.845" v="2045" actId="1035"/>
          <ac:spMkLst>
            <pc:docMk/>
            <pc:sldMk cId="2739356626" sldId="362"/>
            <ac:spMk id="33" creationId="{16B61F72-925B-C01C-AE87-29B0EF1D2F8A}"/>
          </ac:spMkLst>
        </pc:spChg>
        <pc:spChg chg="add mod ord">
          <ac:chgData name="王 亚坤" userId="e0b3d4aedc54d6f8" providerId="LiveId" clId="{C92BAFA9-24FA-403E-9681-159629B7A827}" dt="2023-05-02T08:28:16.845" v="2045" actId="1035"/>
          <ac:spMkLst>
            <pc:docMk/>
            <pc:sldMk cId="2739356626" sldId="362"/>
            <ac:spMk id="34" creationId="{C3B08AE4-F56B-D3CF-A218-AAC8B2756FC8}"/>
          </ac:spMkLst>
        </pc:spChg>
        <pc:grpChg chg="del">
          <ac:chgData name="王 亚坤" userId="e0b3d4aedc54d6f8" providerId="LiveId" clId="{C92BAFA9-24FA-403E-9681-159629B7A827}" dt="2023-05-02T05:57:02.661" v="1474" actId="478"/>
          <ac:grpSpMkLst>
            <pc:docMk/>
            <pc:sldMk cId="2739356626" sldId="362"/>
            <ac:grpSpMk id="36" creationId="{2F9A96DA-9938-50E0-B95D-2A04118B0D9A}"/>
          </ac:grpSpMkLst>
        </pc:grpChg>
        <pc:grpChg chg="del">
          <ac:chgData name="王 亚坤" userId="e0b3d4aedc54d6f8" providerId="LiveId" clId="{C92BAFA9-24FA-403E-9681-159629B7A827}" dt="2023-05-02T05:57:02.661" v="1474" actId="478"/>
          <ac:grpSpMkLst>
            <pc:docMk/>
            <pc:sldMk cId="2739356626" sldId="362"/>
            <ac:grpSpMk id="47" creationId="{D8ADCBE6-C278-3BD1-240A-1CB3898C8AF4}"/>
          </ac:grpSpMkLst>
        </pc:grpChg>
        <pc:picChg chg="del">
          <ac:chgData name="王 亚坤" userId="e0b3d4aedc54d6f8" providerId="LiveId" clId="{C92BAFA9-24FA-403E-9681-159629B7A827}" dt="2023-05-02T05:56:57.165" v="1473" actId="478"/>
          <ac:picMkLst>
            <pc:docMk/>
            <pc:sldMk cId="2739356626" sldId="362"/>
            <ac:picMk id="3" creationId="{95C23D8B-21C2-45AB-C39A-08A10348B0C3}"/>
          </ac:picMkLst>
        </pc:picChg>
        <pc:picChg chg="add del mod">
          <ac:chgData name="王 亚坤" userId="e0b3d4aedc54d6f8" providerId="LiveId" clId="{C92BAFA9-24FA-403E-9681-159629B7A827}" dt="2023-05-02T07:00:44.647" v="1599" actId="478"/>
          <ac:picMkLst>
            <pc:docMk/>
            <pc:sldMk cId="2739356626" sldId="362"/>
            <ac:picMk id="14" creationId="{3DCA11D0-866C-F6A5-2A48-A72A61D59BB5}"/>
          </ac:picMkLst>
        </pc:picChg>
        <pc:picChg chg="add mod">
          <ac:chgData name="王 亚坤" userId="e0b3d4aedc54d6f8" providerId="LiveId" clId="{C92BAFA9-24FA-403E-9681-159629B7A827}" dt="2023-05-02T07:40:58.959" v="1864" actId="1076"/>
          <ac:picMkLst>
            <pc:docMk/>
            <pc:sldMk cId="2739356626" sldId="362"/>
            <ac:picMk id="18" creationId="{A0C289D7-3341-864F-3DED-FE01A5D58627}"/>
          </ac:picMkLst>
        </pc:picChg>
        <pc:picChg chg="add del mod">
          <ac:chgData name="王 亚坤" userId="e0b3d4aedc54d6f8" providerId="LiveId" clId="{C92BAFA9-24FA-403E-9681-159629B7A827}" dt="2023-05-02T07:34:53.508" v="1655" actId="478"/>
          <ac:picMkLst>
            <pc:docMk/>
            <pc:sldMk cId="2739356626" sldId="362"/>
            <ac:picMk id="19" creationId="{00BDA40E-D15F-C4DA-4FE7-098DD66F3A9A}"/>
          </ac:picMkLst>
        </pc:picChg>
        <pc:picChg chg="del mod ord replST">
          <ac:chgData name="王 亚坤" userId="e0b3d4aedc54d6f8" providerId="LiveId" clId="{C92BAFA9-24FA-403E-9681-159629B7A827}" dt="2023-05-02T07:35:17.136" v="1685" actId="478"/>
          <ac:picMkLst>
            <pc:docMk/>
            <pc:sldMk cId="2739356626" sldId="362"/>
            <ac:picMk id="23" creationId="{878B77C8-409F-A8BF-09FB-5C9FA9D4FF73}"/>
          </ac:picMkLst>
        </pc:picChg>
        <pc:picChg chg="del mod ord replST">
          <ac:chgData name="王 亚坤" userId="e0b3d4aedc54d6f8" providerId="LiveId" clId="{C92BAFA9-24FA-403E-9681-159629B7A827}" dt="2023-05-02T07:35:35.605" v="1716" actId="478"/>
          <ac:picMkLst>
            <pc:docMk/>
            <pc:sldMk cId="2739356626" sldId="362"/>
            <ac:picMk id="25" creationId="{DF45A196-F079-34A2-731E-C0EDE856575D}"/>
          </ac:picMkLst>
        </pc:picChg>
        <pc:picChg chg="del mod ord replST">
          <ac:chgData name="王 亚坤" userId="e0b3d4aedc54d6f8" providerId="LiveId" clId="{C92BAFA9-24FA-403E-9681-159629B7A827}" dt="2023-05-02T07:36:42.816" v="1783" actId="478"/>
          <ac:picMkLst>
            <pc:docMk/>
            <pc:sldMk cId="2739356626" sldId="362"/>
            <ac:picMk id="27" creationId="{D12CD11B-644A-316C-8E8A-AE2524A931D6}"/>
          </ac:picMkLst>
        </pc:picChg>
        <pc:picChg chg="del">
          <ac:chgData name="王 亚坤" userId="e0b3d4aedc54d6f8" providerId="LiveId" clId="{C92BAFA9-24FA-403E-9681-159629B7A827}" dt="2023-05-02T05:56:53.942" v="1471" actId="478"/>
          <ac:picMkLst>
            <pc:docMk/>
            <pc:sldMk cId="2739356626" sldId="362"/>
            <ac:picMk id="28" creationId="{8181CA5A-E7E0-428B-B7DC-A0945C984CF5}"/>
          </ac:picMkLst>
        </pc:picChg>
        <pc:picChg chg="mod ord replST">
          <ac:chgData name="王 亚坤" userId="e0b3d4aedc54d6f8" providerId="LiveId" clId="{C92BAFA9-24FA-403E-9681-159629B7A827}" dt="2023-05-02T08:28:16.845" v="2045" actId="1035"/>
          <ac:picMkLst>
            <pc:docMk/>
            <pc:sldMk cId="2739356626" sldId="362"/>
            <ac:picMk id="31" creationId="{D24EC839-3D03-F53F-47F2-00711E928E79}"/>
          </ac:picMkLst>
        </pc:picChg>
        <pc:picChg chg="del">
          <ac:chgData name="王 亚坤" userId="e0b3d4aedc54d6f8" providerId="LiveId" clId="{C92BAFA9-24FA-403E-9681-159629B7A827}" dt="2023-05-02T05:57:02.661" v="1474" actId="478"/>
          <ac:picMkLst>
            <pc:docMk/>
            <pc:sldMk cId="2739356626" sldId="362"/>
            <ac:picMk id="40" creationId="{D799831C-C4A1-FC44-2E0A-07BCE5D1B83C}"/>
          </ac:picMkLst>
        </pc:picChg>
      </pc:sldChg>
      <pc:sldChg chg="addSp delSp modSp add mod">
        <pc:chgData name="王 亚坤" userId="e0b3d4aedc54d6f8" providerId="LiveId" clId="{C92BAFA9-24FA-403E-9681-159629B7A827}" dt="2023-05-02T09:13:35.133" v="3284" actId="1035"/>
        <pc:sldMkLst>
          <pc:docMk/>
          <pc:sldMk cId="123545858" sldId="363"/>
        </pc:sldMkLst>
        <pc:spChg chg="add mod">
          <ac:chgData name="王 亚坤" userId="e0b3d4aedc54d6f8" providerId="LiveId" clId="{C92BAFA9-24FA-403E-9681-159629B7A827}" dt="2023-05-02T09:13:35.133" v="3284" actId="1035"/>
          <ac:spMkLst>
            <pc:docMk/>
            <pc:sldMk cId="123545858" sldId="363"/>
            <ac:spMk id="2" creationId="{7E333640-AE47-FC33-91D2-D64CECAC9AB4}"/>
          </ac:spMkLst>
        </pc:spChg>
        <pc:spChg chg="add mod">
          <ac:chgData name="王 亚坤" userId="e0b3d4aedc54d6f8" providerId="LiveId" clId="{C92BAFA9-24FA-403E-9681-159629B7A827}" dt="2023-05-02T09:06:43.744" v="3247" actId="1036"/>
          <ac:spMkLst>
            <pc:docMk/>
            <pc:sldMk cId="123545858" sldId="363"/>
            <ac:spMk id="3" creationId="{F5DD4C0F-52CF-79E7-81E0-39ADED7E9483}"/>
          </ac:spMkLst>
        </pc:spChg>
        <pc:spChg chg="mod">
          <ac:chgData name="王 亚坤" userId="e0b3d4aedc54d6f8" providerId="LiveId" clId="{C92BAFA9-24FA-403E-9681-159629B7A827}" dt="2023-05-02T08:34:14.658" v="2134" actId="20577"/>
          <ac:spMkLst>
            <pc:docMk/>
            <pc:sldMk cId="123545858" sldId="363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2T09:06:43.744" v="3247" actId="1036"/>
          <ac:spMkLst>
            <pc:docMk/>
            <pc:sldMk cId="123545858" sldId="363"/>
            <ac:spMk id="5" creationId="{5083480B-FB72-6604-646B-D3BDBCC9409C}"/>
          </ac:spMkLst>
        </pc:spChg>
        <pc:spChg chg="add mod">
          <ac:chgData name="王 亚坤" userId="e0b3d4aedc54d6f8" providerId="LiveId" clId="{C92BAFA9-24FA-403E-9681-159629B7A827}" dt="2023-05-02T09:13:31.787" v="3279" actId="1035"/>
          <ac:spMkLst>
            <pc:docMk/>
            <pc:sldMk cId="123545858" sldId="363"/>
            <ac:spMk id="8" creationId="{81283EEA-90C4-3066-96AD-EC8E6C1718DF}"/>
          </ac:spMkLst>
        </pc:spChg>
        <pc:spChg chg="add mod">
          <ac:chgData name="王 亚坤" userId="e0b3d4aedc54d6f8" providerId="LiveId" clId="{C92BAFA9-24FA-403E-9681-159629B7A827}" dt="2023-05-02T09:06:36.959" v="3237" actId="1035"/>
          <ac:spMkLst>
            <pc:docMk/>
            <pc:sldMk cId="123545858" sldId="363"/>
            <ac:spMk id="9" creationId="{09A546B0-1568-CE97-743F-4FA49DCE75B4}"/>
          </ac:spMkLst>
        </pc:spChg>
        <pc:spChg chg="mod">
          <ac:chgData name="王 亚坤" userId="e0b3d4aedc54d6f8" providerId="LiveId" clId="{C92BAFA9-24FA-403E-9681-159629B7A827}" dt="2023-05-02T09:11:53.982" v="3267" actId="20577"/>
          <ac:spMkLst>
            <pc:docMk/>
            <pc:sldMk cId="123545858" sldId="363"/>
            <ac:spMk id="11" creationId="{FC43AB5B-6ABF-4AF0-843E-2D0927187356}"/>
          </ac:spMkLst>
        </pc:spChg>
        <pc:spChg chg="add mod">
          <ac:chgData name="王 亚坤" userId="e0b3d4aedc54d6f8" providerId="LiveId" clId="{C92BAFA9-24FA-403E-9681-159629B7A827}" dt="2023-05-02T09:06:36.959" v="3237" actId="1035"/>
          <ac:spMkLst>
            <pc:docMk/>
            <pc:sldMk cId="123545858" sldId="363"/>
            <ac:spMk id="15" creationId="{CAFFF179-3177-A5AC-AD6A-4B54E097924B}"/>
          </ac:spMkLst>
        </pc:spChg>
        <pc:picChg chg="del mod">
          <ac:chgData name="王 亚坤" userId="e0b3d4aedc54d6f8" providerId="LiveId" clId="{C92BAFA9-24FA-403E-9681-159629B7A827}" dt="2023-05-02T07:41:14.579" v="1867" actId="478"/>
          <ac:picMkLst>
            <pc:docMk/>
            <pc:sldMk cId="123545858" sldId="363"/>
            <ac:picMk id="14" creationId="{3DCA11D0-866C-F6A5-2A48-A72A61D59BB5}"/>
          </ac:picMkLst>
        </pc:picChg>
      </pc:sldChg>
      <pc:sldChg chg="modSp add del">
        <pc:chgData name="王 亚坤" userId="e0b3d4aedc54d6f8" providerId="LiveId" clId="{C92BAFA9-24FA-403E-9681-159629B7A827}" dt="2023-05-02T06:03:16.920" v="1590" actId="47"/>
        <pc:sldMkLst>
          <pc:docMk/>
          <pc:sldMk cId="3051733623" sldId="363"/>
        </pc:sldMkLst>
        <pc:spChg chg="mod">
          <ac:chgData name="王 亚坤" userId="e0b3d4aedc54d6f8" providerId="LiveId" clId="{C92BAFA9-24FA-403E-9681-159629B7A827}" dt="2023-05-02T06:01:26.308" v="1589" actId="20577"/>
          <ac:spMkLst>
            <pc:docMk/>
            <pc:sldMk cId="3051733623" sldId="363"/>
            <ac:spMk id="4" creationId="{586CEEC6-13ED-4229-8FEF-ED7ABC9F5126}"/>
          </ac:spMkLst>
        </pc:spChg>
      </pc:sldChg>
      <pc:sldChg chg="addSp delSp modSp add mod">
        <pc:chgData name="王 亚坤" userId="e0b3d4aedc54d6f8" providerId="LiveId" clId="{C92BAFA9-24FA-403E-9681-159629B7A827}" dt="2023-05-02T09:26:09.044" v="3519" actId="1036"/>
        <pc:sldMkLst>
          <pc:docMk/>
          <pc:sldMk cId="70864211" sldId="364"/>
        </pc:sldMkLst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2" creationId="{323D01DD-31E3-E9BC-9EE4-484F1302D40E}"/>
          </ac:spMkLst>
        </pc:spChg>
        <pc:spChg chg="add mod">
          <ac:chgData name="王 亚坤" userId="e0b3d4aedc54d6f8" providerId="LiveId" clId="{C92BAFA9-24FA-403E-9681-159629B7A827}" dt="2023-05-02T09:24:23.868" v="3404" actId="1035"/>
          <ac:spMkLst>
            <pc:docMk/>
            <pc:sldMk cId="70864211" sldId="364"/>
            <ac:spMk id="3" creationId="{991D9587-6880-BDAB-149E-F4E574111C44}"/>
          </ac:spMkLst>
        </pc:spChg>
        <pc:spChg chg="mod">
          <ac:chgData name="王 亚坤" userId="e0b3d4aedc54d6f8" providerId="LiveId" clId="{C92BAFA9-24FA-403E-9681-159629B7A827}" dt="2023-05-02T09:17:40.897" v="3353" actId="20577"/>
          <ac:spMkLst>
            <pc:docMk/>
            <pc:sldMk cId="70864211" sldId="364"/>
            <ac:spMk id="4" creationId="{586CEEC6-13ED-4229-8FEF-ED7ABC9F5126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5" creationId="{49AFF1BE-DBD5-3F2E-2B61-A1D04A46034F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8" creationId="{DC42B937-1B9A-248D-4379-D37B68301FDE}"/>
          </ac:spMkLst>
        </pc:spChg>
        <pc:spChg chg="add mod">
          <ac:chgData name="王 亚坤" userId="e0b3d4aedc54d6f8" providerId="LiveId" clId="{C92BAFA9-24FA-403E-9681-159629B7A827}" dt="2023-05-02T09:24:02.219" v="3376" actId="1035"/>
          <ac:spMkLst>
            <pc:docMk/>
            <pc:sldMk cId="70864211" sldId="364"/>
            <ac:spMk id="9" creationId="{43E57B67-5BCF-15FA-DFCE-4EF62C2D34D4}"/>
          </ac:spMkLst>
        </pc:spChg>
        <pc:spChg chg="mod">
          <ac:chgData name="王 亚坤" userId="e0b3d4aedc54d6f8" providerId="LiveId" clId="{C92BAFA9-24FA-403E-9681-159629B7A827}" dt="2023-05-02T09:17:20.173" v="3336" actId="20577"/>
          <ac:spMkLst>
            <pc:docMk/>
            <pc:sldMk cId="70864211" sldId="364"/>
            <ac:spMk id="11" creationId="{FC43AB5B-6ABF-4AF0-843E-2D0927187356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14" creationId="{C9390A37-B14E-89D4-C352-F9D32DAEFBBD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15" creationId="{F52A0EE3-77BC-ACF7-17D2-C845C6462F72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16" creationId="{8D4F6D04-DEAD-8B56-0754-F55BF265BF38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7" creationId="{7B5251DF-0738-2325-D1E2-7434ED7ADBC9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21" creationId="{BF04DA7D-06B8-4BFD-214D-BC8F9E227632}"/>
          </ac:spMkLst>
        </pc:spChg>
        <pc:spChg chg="add mod">
          <ac:chgData name="王 亚坤" userId="e0b3d4aedc54d6f8" providerId="LiveId" clId="{C92BAFA9-24FA-403E-9681-159629B7A827}" dt="2023-05-02T09:25:49.417" v="3483" actId="164"/>
          <ac:spMkLst>
            <pc:docMk/>
            <pc:sldMk cId="70864211" sldId="364"/>
            <ac:spMk id="22" creationId="{29CE17FD-E823-440C-3B87-0F3AA46D1DFB}"/>
          </ac:spMkLst>
        </pc:spChg>
        <pc:spChg chg="add mod">
          <ac:chgData name="王 亚坤" userId="e0b3d4aedc54d6f8" providerId="LiveId" clId="{C92BAFA9-24FA-403E-9681-159629B7A827}" dt="2023-05-02T09:23:58.371" v="3368" actId="1035"/>
          <ac:spMkLst>
            <pc:docMk/>
            <pc:sldMk cId="70864211" sldId="364"/>
            <ac:spMk id="23" creationId="{ACD1E3CF-04CE-D25A-475E-BE6633AF1B5A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24" creationId="{2573797B-7F45-95D4-97CC-D1BFB050AE7D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28" creationId="{FF2955C8-F30A-822F-5650-669412216006}"/>
          </ac:spMkLst>
        </pc:spChg>
        <pc:spChg chg="del">
          <ac:chgData name="王 亚坤" userId="e0b3d4aedc54d6f8" providerId="LiveId" clId="{C92BAFA9-24FA-403E-9681-159629B7A827}" dt="2023-05-02T09:17:30.780" v="3337" actId="478"/>
          <ac:spMkLst>
            <pc:docMk/>
            <pc:sldMk cId="70864211" sldId="364"/>
            <ac:spMk id="34" creationId="{67275BCE-93E9-EFBF-7C2D-70E5657432F4}"/>
          </ac:spMkLst>
        </pc:spChg>
        <pc:spChg chg="del">
          <ac:chgData name="王 亚坤" userId="e0b3d4aedc54d6f8" providerId="LiveId" clId="{C92BAFA9-24FA-403E-9681-159629B7A827}" dt="2023-05-02T09:17:32.387" v="3338" actId="478"/>
          <ac:spMkLst>
            <pc:docMk/>
            <pc:sldMk cId="70864211" sldId="364"/>
            <ac:spMk id="36" creationId="{52B4987E-2FEC-1FFB-B719-6696AF18DBCF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3" creationId="{1EC13203-F263-93AA-BB36-E8F3487BC45E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4" creationId="{F0F34164-9E23-9E87-97C4-C89DFB91AA0B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5" creationId="{1E42E2D6-FE9B-1823-EA23-2CD7E59BB79F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6" creationId="{FB98D2F5-E441-A8D7-B192-5FE317C6F40B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7" creationId="{0BF37264-6B68-CD4C-077A-C08D7825E1D3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48" creationId="{C05B6F1E-761B-319A-4360-2C8683C7C62C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3" creationId="{5F2F803B-9D03-8E1B-8A78-889FD1372C0E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4" creationId="{C5A80C71-994D-47BC-6809-E860BF2667C1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5" creationId="{794E0297-B066-3D26-F63D-375F1CE78BC1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6" creationId="{DAE32420-4ABC-FF91-4A07-8E8DE8C4B9A9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7" creationId="{093309EA-36A3-FB18-7E63-66453610503A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8" creationId="{3D03FF98-48A9-9017-3615-BCF7F739592E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59" creationId="{446EDEB8-7DEE-DD01-08D9-FD7AE0FDAEE7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60" creationId="{79289E58-5CE7-3860-95CF-F0959626301F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61" creationId="{982E46C2-97C8-5393-03B1-1766F6B7A647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62" creationId="{7358DE59-FE92-A61E-939D-9D5E98D58E70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63" creationId="{44EFED9C-DE0B-7914-66E9-F467693B8567}"/>
          </ac:spMkLst>
        </pc:spChg>
        <pc:spChg chg="add mod">
          <ac:chgData name="王 亚坤" userId="e0b3d4aedc54d6f8" providerId="LiveId" clId="{C92BAFA9-24FA-403E-9681-159629B7A827}" dt="2023-05-02T09:25:19.783" v="3444" actId="164"/>
          <ac:spMkLst>
            <pc:docMk/>
            <pc:sldMk cId="70864211" sldId="364"/>
            <ac:spMk id="64" creationId="{8485255B-E54B-4C59-3102-A18FB4125308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66" creationId="{730D2242-1251-D0DC-55E9-43555764D1DC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1" creationId="{66287142-003F-C5A1-B81C-014DDB2DF3B9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2" creationId="{A7E4E119-7449-0909-6050-ADCC72CC8AC2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3" creationId="{729D49E3-0E6D-93C0-B023-10B2FCFCEB18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4" creationId="{A338171B-75CF-6FF7-C3C2-890EF14EB163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5" creationId="{7175ADEC-0056-7819-156A-3A869C081C5A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6" creationId="{62AA9498-81EB-F1E1-C9BE-F6E0D9EF8B79}"/>
          </ac:spMkLst>
        </pc:spChg>
        <pc:spChg chg="add mod">
          <ac:chgData name="王 亚坤" userId="e0b3d4aedc54d6f8" providerId="LiveId" clId="{C92BAFA9-24FA-403E-9681-159629B7A827}" dt="2023-05-02T09:25:49.417" v="3483" actId="164"/>
          <ac:spMkLst>
            <pc:docMk/>
            <pc:sldMk cId="70864211" sldId="364"/>
            <ac:spMk id="77" creationId="{BC535D1E-25CD-8A32-B838-87D4D402F261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79" creationId="{040E2C74-4D52-D384-B8CA-9E9E76167481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4" creationId="{94F30B29-5DD2-17C2-0283-1C744EBDEAF3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5" creationId="{55AB357D-A596-C0D2-F6A1-BF7CB8EC0C5D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6" creationId="{1B534BAE-7231-9B90-CFAA-4839067D0CD3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7" creationId="{998296D0-25B6-E249-C841-1C7470BD7794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8" creationId="{8B2EC8E0-D4EA-8A39-3D77-A27070B29F71}"/>
          </ac:spMkLst>
        </pc:spChg>
        <pc:spChg chg="mod">
          <ac:chgData name="王 亚坤" userId="e0b3d4aedc54d6f8" providerId="LiveId" clId="{C92BAFA9-24FA-403E-9681-159629B7A827}" dt="2023-05-02T09:23:35.348" v="3354"/>
          <ac:spMkLst>
            <pc:docMk/>
            <pc:sldMk cId="70864211" sldId="364"/>
            <ac:spMk id="89" creationId="{FCB08405-777B-A7C6-3F57-E160F08B640A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0" creationId="{825E806A-BAFE-D8A8-8348-FAAF7A2118A1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5" creationId="{2EE2970B-E24F-5F70-7769-459FD3EE1274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6" creationId="{739C5C0E-C50F-C01D-8CA5-A9B3D59D975D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7" creationId="{4C098A72-F90C-0426-924F-2C55BB68995F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8" creationId="{B03E53F8-4C65-0989-FD67-32F01C1E0E15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99" creationId="{D335C856-A766-6601-F9E6-F66E69E9DD46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00" creationId="{EF93CB9A-1936-B2A5-651E-A7DB637CC0D9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01" creationId="{85498A9B-C851-D0FF-EFED-8D24C4521297}"/>
          </ac:spMkLst>
        </pc:spChg>
        <pc:spChg chg="add mod">
          <ac:chgData name="王 亚坤" userId="e0b3d4aedc54d6f8" providerId="LiveId" clId="{C92BAFA9-24FA-403E-9681-159629B7A827}" dt="2023-05-02T09:25:49.417" v="3483" actId="164"/>
          <ac:spMkLst>
            <pc:docMk/>
            <pc:sldMk cId="70864211" sldId="364"/>
            <ac:spMk id="102" creationId="{54CE0753-8808-6858-52F5-6811348060D9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03" creationId="{D4D06A14-162D-3341-36EF-1E71A4149AF7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04" creationId="{55B387AC-60AA-0124-7561-461B1D713B3C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05" creationId="{24003994-CD3A-2FEA-D24F-98E01CF6788F}"/>
          </ac:spMkLst>
        </pc:spChg>
        <pc:spChg chg="add mod">
          <ac:chgData name="王 亚坤" userId="e0b3d4aedc54d6f8" providerId="LiveId" clId="{C92BAFA9-24FA-403E-9681-159629B7A827}" dt="2023-05-02T09:24:15.653" v="3398" actId="1035"/>
          <ac:spMkLst>
            <pc:docMk/>
            <pc:sldMk cId="70864211" sldId="364"/>
            <ac:spMk id="106" creationId="{1D8B6127-3EFB-09DB-39BC-A0A4C890B0C7}"/>
          </ac:spMkLst>
        </pc:spChg>
        <pc:spChg chg="add mod">
          <ac:chgData name="王 亚坤" userId="e0b3d4aedc54d6f8" providerId="LiveId" clId="{C92BAFA9-24FA-403E-9681-159629B7A827}" dt="2023-05-02T09:24:28.883" v="3412" actId="1035"/>
          <ac:spMkLst>
            <pc:docMk/>
            <pc:sldMk cId="70864211" sldId="364"/>
            <ac:spMk id="112" creationId="{EE6D619C-AB34-4889-F744-E0CA6EFD9639}"/>
          </ac:spMkLst>
        </pc:spChg>
        <pc:spChg chg="add mod">
          <ac:chgData name="王 亚坤" userId="e0b3d4aedc54d6f8" providerId="LiveId" clId="{C92BAFA9-24FA-403E-9681-159629B7A827}" dt="2023-05-02T09:24:26.189" v="3408" actId="1035"/>
          <ac:spMkLst>
            <pc:docMk/>
            <pc:sldMk cId="70864211" sldId="364"/>
            <ac:spMk id="113" creationId="{AF4481B5-25F5-8713-F641-D5397B4D053D}"/>
          </ac:spMkLst>
        </pc:spChg>
        <pc:spChg chg="add mod">
          <ac:chgData name="王 亚坤" userId="e0b3d4aedc54d6f8" providerId="LiveId" clId="{C92BAFA9-24FA-403E-9681-159629B7A827}" dt="2023-05-02T09:24:31.530" v="3418" actId="1035"/>
          <ac:spMkLst>
            <pc:docMk/>
            <pc:sldMk cId="70864211" sldId="364"/>
            <ac:spMk id="114" creationId="{0358EFC6-53A2-010D-2BEF-0B2F8D8128E2}"/>
          </ac:spMkLst>
        </pc:spChg>
        <pc:spChg chg="add mod">
          <ac:chgData name="王 亚坤" userId="e0b3d4aedc54d6f8" providerId="LiveId" clId="{C92BAFA9-24FA-403E-9681-159629B7A827}" dt="2023-05-02T09:26:06.292" v="3505" actId="164"/>
          <ac:spMkLst>
            <pc:docMk/>
            <pc:sldMk cId="70864211" sldId="364"/>
            <ac:spMk id="115" creationId="{8D82B279-42BA-C105-2CCF-DFEAD5EED05D}"/>
          </ac:spMkLst>
        </pc:spChg>
        <pc:grpChg chg="add mod">
          <ac:chgData name="王 亚坤" userId="e0b3d4aedc54d6f8" providerId="LiveId" clId="{C92BAFA9-24FA-403E-9681-159629B7A827}" dt="2023-05-02T09:25:49.417" v="3483" actId="164"/>
          <ac:grpSpMkLst>
            <pc:docMk/>
            <pc:sldMk cId="70864211" sldId="364"/>
            <ac:grpSpMk id="65" creationId="{AF94F9AF-20AA-9D0C-2B1E-7A1E9BC2ED6E}"/>
          </ac:grpSpMkLst>
        </pc:grpChg>
        <pc:grpChg chg="add mod">
          <ac:chgData name="王 亚坤" userId="e0b3d4aedc54d6f8" providerId="LiveId" clId="{C92BAFA9-24FA-403E-9681-159629B7A827}" dt="2023-05-02T09:26:06.292" v="3505" actId="164"/>
          <ac:grpSpMkLst>
            <pc:docMk/>
            <pc:sldMk cId="70864211" sldId="364"/>
            <ac:grpSpMk id="78" creationId="{E997712F-531B-97BD-7AE7-F5A5ACFB9D3A}"/>
          </ac:grpSpMkLst>
        </pc:grpChg>
        <pc:grpChg chg="add mod">
          <ac:chgData name="王 亚坤" userId="e0b3d4aedc54d6f8" providerId="LiveId" clId="{C92BAFA9-24FA-403E-9681-159629B7A827}" dt="2023-05-02T09:24:11.676" v="3391" actId="1035"/>
          <ac:grpSpMkLst>
            <pc:docMk/>
            <pc:sldMk cId="70864211" sldId="364"/>
            <ac:grpSpMk id="116" creationId="{595C363B-477B-BEC1-A5BB-5BFD26671FAA}"/>
          </ac:grpSpMkLst>
        </pc:grpChg>
        <pc:grpChg chg="add mod">
          <ac:chgData name="王 亚坤" userId="e0b3d4aedc54d6f8" providerId="LiveId" clId="{C92BAFA9-24FA-403E-9681-159629B7A827}" dt="2023-05-02T09:24:52.558" v="3422" actId="164"/>
          <ac:grpSpMkLst>
            <pc:docMk/>
            <pc:sldMk cId="70864211" sldId="364"/>
            <ac:grpSpMk id="117" creationId="{2601777B-B262-82A0-A445-14476F248508}"/>
          </ac:grpSpMkLst>
        </pc:grpChg>
        <pc:grpChg chg="add mod">
          <ac:chgData name="王 亚坤" userId="e0b3d4aedc54d6f8" providerId="LiveId" clId="{C92BAFA9-24FA-403E-9681-159629B7A827}" dt="2023-05-02T09:25:25.240" v="3475" actId="1036"/>
          <ac:grpSpMkLst>
            <pc:docMk/>
            <pc:sldMk cId="70864211" sldId="364"/>
            <ac:grpSpMk id="118" creationId="{3553FB2C-0173-7ECF-65AB-A8CF0F2136D4}"/>
          </ac:grpSpMkLst>
        </pc:grpChg>
        <pc:grpChg chg="add mod">
          <ac:chgData name="王 亚坤" userId="e0b3d4aedc54d6f8" providerId="LiveId" clId="{C92BAFA9-24FA-403E-9681-159629B7A827}" dt="2023-05-02T09:25:53.475" v="3504" actId="1036"/>
          <ac:grpSpMkLst>
            <pc:docMk/>
            <pc:sldMk cId="70864211" sldId="364"/>
            <ac:grpSpMk id="119" creationId="{FC551F98-81C6-EE1D-7031-8448F6B9A264}"/>
          </ac:grpSpMkLst>
        </pc:grpChg>
        <pc:grpChg chg="add mod">
          <ac:chgData name="王 亚坤" userId="e0b3d4aedc54d6f8" providerId="LiveId" clId="{C92BAFA9-24FA-403E-9681-159629B7A827}" dt="2023-05-02T09:26:09.044" v="3519" actId="1036"/>
          <ac:grpSpMkLst>
            <pc:docMk/>
            <pc:sldMk cId="70864211" sldId="364"/>
            <ac:grpSpMk id="120" creationId="{29AC28A6-67AB-D28E-5BFF-D0534D7B6657}"/>
          </ac:grpSpMkLst>
        </pc:grp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18" creationId="{FE48D87D-123B-7778-D9F9-E2ABEE29FFF1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19" creationId="{04EA88FB-11C2-2FEA-2F5C-4BA0D00712E6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29" creationId="{DD90B0DF-84D4-CA19-1D0E-A8847D816482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0" creationId="{F8736628-4BAA-195E-985F-5D06AD14D865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1" creationId="{2E5C4A89-A4EA-A595-079E-426E5C852F62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2" creationId="{D0AA4ED9-783D-8545-2B8F-3F209658FD83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3" creationId="{A53AB41F-DB74-FFF2-87F0-C8AB8878A771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5" creationId="{51BF45CC-F716-5837-25AB-871539024CCF}"/>
          </ac:picMkLst>
        </pc:picChg>
        <pc:picChg chg="del">
          <ac:chgData name="王 亚坤" userId="e0b3d4aedc54d6f8" providerId="LiveId" clId="{C92BAFA9-24FA-403E-9681-159629B7A827}" dt="2023-05-02T09:17:34.258" v="3339" actId="478"/>
          <ac:picMkLst>
            <pc:docMk/>
            <pc:sldMk cId="70864211" sldId="364"/>
            <ac:picMk id="37" creationId="{5F7DF135-F6AD-6AF4-7FF6-D4C5E70A4B2A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8" creationId="{1DDABF8C-9292-3EB4-996D-CE2A3BAE15A4}"/>
          </ac:picMkLst>
        </pc:picChg>
        <pc:picChg chg="del">
          <ac:chgData name="王 亚坤" userId="e0b3d4aedc54d6f8" providerId="LiveId" clId="{C92BAFA9-24FA-403E-9681-159629B7A827}" dt="2023-05-02T09:17:30.780" v="3337" actId="478"/>
          <ac:picMkLst>
            <pc:docMk/>
            <pc:sldMk cId="70864211" sldId="364"/>
            <ac:picMk id="39" creationId="{BDFCD560-FFC3-C833-4DBC-77F425131FED}"/>
          </ac:picMkLst>
        </pc:picChg>
        <pc:picChg chg="add mod">
          <ac:chgData name="王 亚坤" userId="e0b3d4aedc54d6f8" providerId="LiveId" clId="{C92BAFA9-24FA-403E-9681-159629B7A827}" dt="2023-05-02T09:24:07.628" v="3377" actId="164"/>
          <ac:picMkLst>
            <pc:docMk/>
            <pc:sldMk cId="70864211" sldId="364"/>
            <ac:picMk id="107" creationId="{7D094769-F7AF-46A8-B207-BE5B19BAEA6F}"/>
          </ac:picMkLst>
        </pc:picChg>
        <pc:picChg chg="add mod">
          <ac:chgData name="王 亚坤" userId="e0b3d4aedc54d6f8" providerId="LiveId" clId="{C92BAFA9-24FA-403E-9681-159629B7A827}" dt="2023-05-02T09:24:07.628" v="3377" actId="164"/>
          <ac:picMkLst>
            <pc:docMk/>
            <pc:sldMk cId="70864211" sldId="364"/>
            <ac:picMk id="108" creationId="{4FC2BB49-E2B1-56E0-E8C6-D76103D26149}"/>
          </ac:picMkLst>
        </pc:picChg>
        <pc:picChg chg="add mod">
          <ac:chgData name="王 亚坤" userId="e0b3d4aedc54d6f8" providerId="LiveId" clId="{C92BAFA9-24FA-403E-9681-159629B7A827}" dt="2023-05-02T09:24:07.628" v="3377" actId="164"/>
          <ac:picMkLst>
            <pc:docMk/>
            <pc:sldMk cId="70864211" sldId="364"/>
            <ac:picMk id="109" creationId="{460CAA5D-2715-C7D1-4F1A-374921759E0B}"/>
          </ac:picMkLst>
        </pc:picChg>
        <pc:picChg chg="add mod">
          <ac:chgData name="王 亚坤" userId="e0b3d4aedc54d6f8" providerId="LiveId" clId="{C92BAFA9-24FA-403E-9681-159629B7A827}" dt="2023-05-02T09:24:23.868" v="3404" actId="1035"/>
          <ac:picMkLst>
            <pc:docMk/>
            <pc:sldMk cId="70864211" sldId="364"/>
            <ac:picMk id="110" creationId="{73F84264-186E-1CB3-5861-28D7B8BA044B}"/>
          </ac:picMkLst>
        </pc:picChg>
        <pc:picChg chg="add mod">
          <ac:chgData name="王 亚坤" userId="e0b3d4aedc54d6f8" providerId="LiveId" clId="{C92BAFA9-24FA-403E-9681-159629B7A827}" dt="2023-05-02T09:24:23.868" v="3404" actId="1035"/>
          <ac:picMkLst>
            <pc:docMk/>
            <pc:sldMk cId="70864211" sldId="364"/>
            <ac:picMk id="111" creationId="{EB4F56BE-7265-262F-84CA-4F37E80A88CB}"/>
          </ac:picMkLst>
        </pc:picChg>
        <pc:cxnChg chg="del">
          <ac:chgData name="王 亚坤" userId="e0b3d4aedc54d6f8" providerId="LiveId" clId="{C92BAFA9-24FA-403E-9681-159629B7A827}" dt="2023-05-02T09:17:30.780" v="3337" actId="478"/>
          <ac:cxnSpMkLst>
            <pc:docMk/>
            <pc:sldMk cId="70864211" sldId="364"/>
            <ac:cxnSpMk id="20" creationId="{EF1C0C30-A90C-B951-F623-0F346CAB7740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25" creationId="{EF31CC4E-91C4-1580-2FF3-1574EC05983A}"/>
          </ac:cxnSpMkLst>
        </pc:cxnChg>
        <pc:cxnChg chg="del">
          <ac:chgData name="王 亚坤" userId="e0b3d4aedc54d6f8" providerId="LiveId" clId="{C92BAFA9-24FA-403E-9681-159629B7A827}" dt="2023-05-02T09:17:30.780" v="3337" actId="478"/>
          <ac:cxnSpMkLst>
            <pc:docMk/>
            <pc:sldMk cId="70864211" sldId="364"/>
            <ac:cxnSpMk id="26" creationId="{FD2A78ED-3A9D-6C2B-99E3-93E05F88BD06}"/>
          </ac:cxnSpMkLst>
        </pc:cxnChg>
        <pc:cxnChg chg="del">
          <ac:chgData name="王 亚坤" userId="e0b3d4aedc54d6f8" providerId="LiveId" clId="{C92BAFA9-24FA-403E-9681-159629B7A827}" dt="2023-05-02T09:17:30.780" v="3337" actId="478"/>
          <ac:cxnSpMkLst>
            <pc:docMk/>
            <pc:sldMk cId="70864211" sldId="364"/>
            <ac:cxnSpMk id="27" creationId="{3FC8B656-1B6A-ECCA-99BD-B7B7A863A295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40" creationId="{DF205337-FA48-B4AB-F25F-3EE2EF4754FB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41" creationId="{E8280008-1CE2-BCA1-91C2-AC90FFADEA0F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42" creationId="{7DB72A9A-0046-ECCE-85BA-7C61F083F5E5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49" creationId="{974424DB-7187-5C14-64A8-81481121358D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50" creationId="{18E7F239-6250-F78C-DC08-6DFE649FC2D9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51" creationId="{E84D1006-D983-B9CD-155E-D01F8E622539}"/>
          </ac:cxnSpMkLst>
        </pc:cxnChg>
        <pc:cxnChg chg="add mod">
          <ac:chgData name="王 亚坤" userId="e0b3d4aedc54d6f8" providerId="LiveId" clId="{C92BAFA9-24FA-403E-9681-159629B7A827}" dt="2023-05-02T09:25:19.783" v="3444" actId="164"/>
          <ac:cxnSpMkLst>
            <pc:docMk/>
            <pc:sldMk cId="70864211" sldId="364"/>
            <ac:cxnSpMk id="52" creationId="{221394DF-BC85-005F-7718-C151DDAD69E3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67" creationId="{1C03BFE3-D192-55B0-7FCB-2877019BEE14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68" creationId="{8C9E07CB-D1C6-5A1F-82B3-7375382810E3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69" creationId="{076B0B1E-14B1-CA6E-15BF-630731A07584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70" creationId="{2B6EC525-FA39-AA4F-DBB7-32E1BBD70FF8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80" creationId="{43B67D32-8519-F8B9-6B71-CC9884E15E47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81" creationId="{E7E2F399-903B-9F00-07A1-C6EB6D84B137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82" creationId="{F43F013D-F10F-ED38-B9AC-A71FE16DBC08}"/>
          </ac:cxnSpMkLst>
        </pc:cxnChg>
        <pc:cxnChg chg="mod">
          <ac:chgData name="王 亚坤" userId="e0b3d4aedc54d6f8" providerId="LiveId" clId="{C92BAFA9-24FA-403E-9681-159629B7A827}" dt="2023-05-02T09:23:35.348" v="3354"/>
          <ac:cxnSpMkLst>
            <pc:docMk/>
            <pc:sldMk cId="70864211" sldId="364"/>
            <ac:cxnSpMk id="83" creationId="{1B8FE4EE-8F10-5DAA-3065-1E23AF084C3F}"/>
          </ac:cxnSpMkLst>
        </pc:cxnChg>
        <pc:cxnChg chg="add mod">
          <ac:chgData name="王 亚坤" userId="e0b3d4aedc54d6f8" providerId="LiveId" clId="{C92BAFA9-24FA-403E-9681-159629B7A827}" dt="2023-05-02T09:26:06.292" v="3505" actId="164"/>
          <ac:cxnSpMkLst>
            <pc:docMk/>
            <pc:sldMk cId="70864211" sldId="364"/>
            <ac:cxnSpMk id="91" creationId="{B021E55E-B556-3C4E-A16C-839673A51D9D}"/>
          </ac:cxnSpMkLst>
        </pc:cxnChg>
        <pc:cxnChg chg="add mod">
          <ac:chgData name="王 亚坤" userId="e0b3d4aedc54d6f8" providerId="LiveId" clId="{C92BAFA9-24FA-403E-9681-159629B7A827}" dt="2023-05-02T09:26:06.292" v="3505" actId="164"/>
          <ac:cxnSpMkLst>
            <pc:docMk/>
            <pc:sldMk cId="70864211" sldId="364"/>
            <ac:cxnSpMk id="92" creationId="{1B937D42-EA99-9E41-37AC-837ED72C2DDD}"/>
          </ac:cxnSpMkLst>
        </pc:cxnChg>
        <pc:cxnChg chg="add mod">
          <ac:chgData name="王 亚坤" userId="e0b3d4aedc54d6f8" providerId="LiveId" clId="{C92BAFA9-24FA-403E-9681-159629B7A827}" dt="2023-05-02T09:26:06.292" v="3505" actId="164"/>
          <ac:cxnSpMkLst>
            <pc:docMk/>
            <pc:sldMk cId="70864211" sldId="364"/>
            <ac:cxnSpMk id="93" creationId="{22E35AC3-B0BB-0C8C-5EB9-2DE13269B3E1}"/>
          </ac:cxnSpMkLst>
        </pc:cxnChg>
        <pc:cxnChg chg="add mod">
          <ac:chgData name="王 亚坤" userId="e0b3d4aedc54d6f8" providerId="LiveId" clId="{C92BAFA9-24FA-403E-9681-159629B7A827}" dt="2023-05-02T09:26:06.292" v="3505" actId="164"/>
          <ac:cxnSpMkLst>
            <pc:docMk/>
            <pc:sldMk cId="70864211" sldId="364"/>
            <ac:cxnSpMk id="94" creationId="{E241CBC8-D293-8757-5153-7B3CE33A87EF}"/>
          </ac:cxnSpMkLst>
        </pc:cxnChg>
      </pc:sldChg>
      <pc:sldChg chg="modSp add mod">
        <pc:chgData name="王 亚坤" userId="e0b3d4aedc54d6f8" providerId="LiveId" clId="{C92BAFA9-24FA-403E-9681-159629B7A827}" dt="2023-05-02T09:28:43.351" v="3529" actId="20577"/>
        <pc:sldMkLst>
          <pc:docMk/>
          <pc:sldMk cId="1922752261" sldId="365"/>
        </pc:sldMkLst>
        <pc:spChg chg="mod">
          <ac:chgData name="王 亚坤" userId="e0b3d4aedc54d6f8" providerId="LiveId" clId="{C92BAFA9-24FA-403E-9681-159629B7A827}" dt="2023-05-02T09:27:27.202" v="3527" actId="207"/>
          <ac:spMkLst>
            <pc:docMk/>
            <pc:sldMk cId="1922752261" sldId="365"/>
            <ac:spMk id="2" creationId="{49C6962E-EB53-445C-903E-26C97FBC5001}"/>
          </ac:spMkLst>
        </pc:spChg>
        <pc:spChg chg="mod">
          <ac:chgData name="王 亚坤" userId="e0b3d4aedc54d6f8" providerId="LiveId" clId="{C92BAFA9-24FA-403E-9681-159629B7A827}" dt="2023-05-02T09:28:43.351" v="3529" actId="20577"/>
          <ac:spMkLst>
            <pc:docMk/>
            <pc:sldMk cId="1922752261" sldId="365"/>
            <ac:spMk id="11" creationId="{FC43AB5B-6ABF-4AF0-843E-2D0927187356}"/>
          </ac:spMkLst>
        </pc:spChg>
      </pc:sldChg>
      <pc:sldChg chg="modSp add mod">
        <pc:chgData name="王 亚坤" userId="e0b3d4aedc54d6f8" providerId="LiveId" clId="{C92BAFA9-24FA-403E-9681-159629B7A827}" dt="2023-05-02T09:30:35.084" v="3543" actId="207"/>
        <pc:sldMkLst>
          <pc:docMk/>
          <pc:sldMk cId="1432086654" sldId="366"/>
        </pc:sldMkLst>
        <pc:spChg chg="mod">
          <ac:chgData name="王 亚坤" userId="e0b3d4aedc54d6f8" providerId="LiveId" clId="{C92BAFA9-24FA-403E-9681-159629B7A827}" dt="2023-05-02T09:30:35.084" v="3543" actId="207"/>
          <ac:spMkLst>
            <pc:docMk/>
            <pc:sldMk cId="1432086654" sldId="366"/>
            <ac:spMk id="2" creationId="{49C6962E-EB53-445C-903E-26C97FBC5001}"/>
          </ac:spMkLst>
        </pc:spChg>
        <pc:spChg chg="mod">
          <ac:chgData name="王 亚坤" userId="e0b3d4aedc54d6f8" providerId="LiveId" clId="{C92BAFA9-24FA-403E-9681-159629B7A827}" dt="2023-05-02T09:30:20.538" v="3541" actId="20577"/>
          <ac:spMkLst>
            <pc:docMk/>
            <pc:sldMk cId="1432086654" sldId="366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C92BAFA9-24FA-403E-9681-159629B7A827}" dt="2023-05-03T02:03:32.511" v="4598" actId="207"/>
        <pc:sldMkLst>
          <pc:docMk/>
          <pc:sldMk cId="2530211611" sldId="367"/>
        </pc:sldMkLst>
        <pc:spChg chg="add del mod">
          <ac:chgData name="王 亚坤" userId="e0b3d4aedc54d6f8" providerId="LiveId" clId="{C92BAFA9-24FA-403E-9681-159629B7A827}" dt="2023-05-03T01:58:45.375" v="4516"/>
          <ac:spMkLst>
            <pc:docMk/>
            <pc:sldMk cId="2530211611" sldId="367"/>
            <ac:spMk id="2" creationId="{9A9D2203-6265-A4B3-A44D-6AF35E982DF4}"/>
          </ac:spMkLst>
        </pc:spChg>
        <pc:spChg chg="add del mod">
          <ac:chgData name="王 亚坤" userId="e0b3d4aedc54d6f8" providerId="LiveId" clId="{C92BAFA9-24FA-403E-9681-159629B7A827}" dt="2023-05-03T01:58:45.375" v="4516"/>
          <ac:spMkLst>
            <pc:docMk/>
            <pc:sldMk cId="2530211611" sldId="367"/>
            <ac:spMk id="3" creationId="{E3D728B0-7BB1-5DC4-E52D-15FC1C3FDBB7}"/>
          </ac:spMkLst>
        </pc:spChg>
        <pc:spChg chg="mod">
          <ac:chgData name="王 亚坤" userId="e0b3d4aedc54d6f8" providerId="LiveId" clId="{C92BAFA9-24FA-403E-9681-159629B7A827}" dt="2023-05-03T00:51:13.340" v="4513" actId="20577"/>
          <ac:spMkLst>
            <pc:docMk/>
            <pc:sldMk cId="2530211611" sldId="367"/>
            <ac:spMk id="4" creationId="{586CEEC6-13ED-4229-8FEF-ED7ABC9F5126}"/>
          </ac:spMkLst>
        </pc:spChg>
        <pc:spChg chg="del">
          <ac:chgData name="王 亚坤" userId="e0b3d4aedc54d6f8" providerId="LiveId" clId="{C92BAFA9-24FA-403E-9681-159629B7A827}" dt="2023-05-03T00:51:16.421" v="4514" actId="478"/>
          <ac:spMkLst>
            <pc:docMk/>
            <pc:sldMk cId="2530211611" sldId="367"/>
            <ac:spMk id="8" creationId="{F29A5912-DCAF-559C-2B45-969AFB4E93AF}"/>
          </ac:spMkLst>
        </pc:spChg>
        <pc:spChg chg="add del mod">
          <ac:chgData name="王 亚坤" userId="e0b3d4aedc54d6f8" providerId="LiveId" clId="{C92BAFA9-24FA-403E-9681-159629B7A827}" dt="2023-05-03T01:58:45.375" v="4516"/>
          <ac:spMkLst>
            <pc:docMk/>
            <pc:sldMk cId="2530211611" sldId="367"/>
            <ac:spMk id="9" creationId="{F043EDBF-0A9E-F60A-BAB3-CCB6BCC56963}"/>
          </ac:spMkLst>
        </pc:spChg>
        <pc:spChg chg="mod">
          <ac:chgData name="王 亚坤" userId="e0b3d4aedc54d6f8" providerId="LiveId" clId="{C92BAFA9-24FA-403E-9681-159629B7A827}" dt="2023-05-03T00:32:18.588" v="3577" actId="20577"/>
          <ac:spMkLst>
            <pc:docMk/>
            <pc:sldMk cId="2530211611" sldId="367"/>
            <ac:spMk id="11" creationId="{FC43AB5B-6ABF-4AF0-843E-2D0927187356}"/>
          </ac:spMkLst>
        </pc:spChg>
        <pc:spChg chg="add mod">
          <ac:chgData name="王 亚坤" userId="e0b3d4aedc54d6f8" providerId="LiveId" clId="{C92BAFA9-24FA-403E-9681-159629B7A827}" dt="2023-05-03T01:58:49.705" v="4517"/>
          <ac:spMkLst>
            <pc:docMk/>
            <pc:sldMk cId="2530211611" sldId="367"/>
            <ac:spMk id="14" creationId="{869AC4A3-3EB2-4864-4712-2255AB01BBFA}"/>
          </ac:spMkLst>
        </pc:spChg>
        <pc:spChg chg="add mod">
          <ac:chgData name="王 亚坤" userId="e0b3d4aedc54d6f8" providerId="LiveId" clId="{C92BAFA9-24FA-403E-9681-159629B7A827}" dt="2023-05-03T01:58:49.705" v="4517"/>
          <ac:spMkLst>
            <pc:docMk/>
            <pc:sldMk cId="2530211611" sldId="367"/>
            <ac:spMk id="16" creationId="{41FFC4F9-7CDF-6526-6FF6-E517EB62488C}"/>
          </ac:spMkLst>
        </pc:spChg>
        <pc:spChg chg="add mod">
          <ac:chgData name="王 亚坤" userId="e0b3d4aedc54d6f8" providerId="LiveId" clId="{C92BAFA9-24FA-403E-9681-159629B7A827}" dt="2023-05-03T02:02:30.873" v="4576" actId="207"/>
          <ac:spMkLst>
            <pc:docMk/>
            <pc:sldMk cId="2530211611" sldId="367"/>
            <ac:spMk id="17" creationId="{B8D031A4-7111-E132-CC08-64F7C47815DB}"/>
          </ac:spMkLst>
        </pc:spChg>
        <pc:spChg chg="add mod">
          <ac:chgData name="王 亚坤" userId="e0b3d4aedc54d6f8" providerId="LiveId" clId="{C92BAFA9-24FA-403E-9681-159629B7A827}" dt="2023-05-03T02:02:13.606" v="4574" actId="207"/>
          <ac:spMkLst>
            <pc:docMk/>
            <pc:sldMk cId="2530211611" sldId="367"/>
            <ac:spMk id="18" creationId="{10E11671-26FE-392B-1358-7207F59D7F12}"/>
          </ac:spMkLst>
        </pc:spChg>
        <pc:spChg chg="add mod">
          <ac:chgData name="王 亚坤" userId="e0b3d4aedc54d6f8" providerId="LiveId" clId="{C92BAFA9-24FA-403E-9681-159629B7A827}" dt="2023-05-03T02:02:34.318" v="4579" actId="1035"/>
          <ac:spMkLst>
            <pc:docMk/>
            <pc:sldMk cId="2530211611" sldId="367"/>
            <ac:spMk id="19" creationId="{9EAA6438-3E00-58CB-40BA-C296411AA496}"/>
          </ac:spMkLst>
        </pc:spChg>
        <pc:spChg chg="add mod">
          <ac:chgData name="王 亚坤" userId="e0b3d4aedc54d6f8" providerId="LiveId" clId="{C92BAFA9-24FA-403E-9681-159629B7A827}" dt="2023-05-03T02:00:20.374" v="4539" actId="1036"/>
          <ac:spMkLst>
            <pc:docMk/>
            <pc:sldMk cId="2530211611" sldId="367"/>
            <ac:spMk id="20" creationId="{9F5ABD11-0856-B8F8-7CFD-DF22DA53BC30}"/>
          </ac:spMkLst>
        </pc:spChg>
        <pc:spChg chg="add mod">
          <ac:chgData name="王 亚坤" userId="e0b3d4aedc54d6f8" providerId="LiveId" clId="{C92BAFA9-24FA-403E-9681-159629B7A827}" dt="2023-05-03T02:02:57.171" v="4588" actId="20577"/>
          <ac:spMkLst>
            <pc:docMk/>
            <pc:sldMk cId="2530211611" sldId="367"/>
            <ac:spMk id="21" creationId="{3AD88F38-C1FC-B4F9-3C0F-50209B1C5092}"/>
          </ac:spMkLst>
        </pc:spChg>
        <pc:spChg chg="add mod">
          <ac:chgData name="王 亚坤" userId="e0b3d4aedc54d6f8" providerId="LiveId" clId="{C92BAFA9-24FA-403E-9681-159629B7A827}" dt="2023-05-03T02:01:36.865" v="4571" actId="1036"/>
          <ac:spMkLst>
            <pc:docMk/>
            <pc:sldMk cId="2530211611" sldId="367"/>
            <ac:spMk id="22" creationId="{4DE7BF4F-1D0D-8034-1DC2-3DDBCF2828A1}"/>
          </ac:spMkLst>
        </pc:spChg>
        <pc:spChg chg="add mod">
          <ac:chgData name="王 亚坤" userId="e0b3d4aedc54d6f8" providerId="LiveId" clId="{C92BAFA9-24FA-403E-9681-159629B7A827}" dt="2023-05-03T02:03:32.511" v="4598" actId="207"/>
          <ac:spMkLst>
            <pc:docMk/>
            <pc:sldMk cId="2530211611" sldId="367"/>
            <ac:spMk id="23" creationId="{3DF31A94-E834-2ED7-9C3C-46667D4F59C6}"/>
          </ac:spMkLst>
        </pc:spChg>
        <pc:picChg chg="del">
          <ac:chgData name="王 亚坤" userId="e0b3d4aedc54d6f8" providerId="LiveId" clId="{C92BAFA9-24FA-403E-9681-159629B7A827}" dt="2023-05-03T00:51:16.421" v="4514" actId="478"/>
          <ac:picMkLst>
            <pc:docMk/>
            <pc:sldMk cId="2530211611" sldId="367"/>
            <ac:picMk id="5" creationId="{80ECF8F0-4359-73D6-E79C-7821429A5F99}"/>
          </ac:picMkLst>
        </pc:picChg>
        <pc:picChg chg="add mod">
          <ac:chgData name="王 亚坤" userId="e0b3d4aedc54d6f8" providerId="LiveId" clId="{C92BAFA9-24FA-403E-9681-159629B7A827}" dt="2023-05-03T01:58:49.705" v="4517"/>
          <ac:picMkLst>
            <pc:docMk/>
            <pc:sldMk cId="2530211611" sldId="367"/>
            <ac:picMk id="15" creationId="{803A3197-C713-8A5D-DC0D-90C677675742}"/>
          </ac:picMkLst>
        </pc:picChg>
      </pc:sldChg>
      <pc:sldChg chg="addSp delSp modSp add mod setBg">
        <pc:chgData name="王 亚坤" userId="e0b3d4aedc54d6f8" providerId="LiveId" clId="{C92BAFA9-24FA-403E-9681-159629B7A827}" dt="2023-05-03T02:43:18.300" v="4933" actId="207"/>
        <pc:sldMkLst>
          <pc:docMk/>
          <pc:sldMk cId="2135097460" sldId="368"/>
        </pc:sldMkLst>
        <pc:spChg chg="mod">
          <ac:chgData name="王 亚坤" userId="e0b3d4aedc54d6f8" providerId="LiveId" clId="{C92BAFA9-24FA-403E-9681-159629B7A827}" dt="2023-05-03T02:07:27.284" v="4650" actId="20577"/>
          <ac:spMkLst>
            <pc:docMk/>
            <pc:sldMk cId="2135097460" sldId="368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3T02:43:18.300" v="4933" actId="207"/>
          <ac:spMkLst>
            <pc:docMk/>
            <pc:sldMk cId="2135097460" sldId="368"/>
            <ac:spMk id="5" creationId="{BF69D50D-CE9A-608D-A6B1-D3A36386E2C6}"/>
          </ac:spMkLst>
        </pc:spChg>
        <pc:spChg chg="add mod">
          <ac:chgData name="王 亚坤" userId="e0b3d4aedc54d6f8" providerId="LiveId" clId="{C92BAFA9-24FA-403E-9681-159629B7A827}" dt="2023-05-03T02:38:28.419" v="4865" actId="1076"/>
          <ac:spMkLst>
            <pc:docMk/>
            <pc:sldMk cId="2135097460" sldId="368"/>
            <ac:spMk id="8" creationId="{84E34C76-2EA8-A992-FFB9-57512470F274}"/>
          </ac:spMkLst>
        </pc:spChg>
        <pc:spChg chg="mod">
          <ac:chgData name="王 亚坤" userId="e0b3d4aedc54d6f8" providerId="LiveId" clId="{C92BAFA9-24FA-403E-9681-159629B7A827}" dt="2023-05-03T02:15:49.718" v="4735" actId="20577"/>
          <ac:spMkLst>
            <pc:docMk/>
            <pc:sldMk cId="2135097460" sldId="368"/>
            <ac:spMk id="11" creationId="{FC43AB5B-6ABF-4AF0-843E-2D0927187356}"/>
          </ac:spMkLst>
        </pc:spChg>
        <pc:spChg chg="del">
          <ac:chgData name="王 亚坤" userId="e0b3d4aedc54d6f8" providerId="LiveId" clId="{C92BAFA9-24FA-403E-9681-159629B7A827}" dt="2023-05-03T02:08:23.352" v="4652" actId="478"/>
          <ac:spMkLst>
            <pc:docMk/>
            <pc:sldMk cId="2135097460" sldId="368"/>
            <ac:spMk id="14" creationId="{869AC4A3-3EB2-4864-4712-2255AB01BBFA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16" creationId="{41FFC4F9-7CDF-6526-6FF6-E517EB62488C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17" creationId="{B8D031A4-7111-E132-CC08-64F7C47815DB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18" creationId="{10E11671-26FE-392B-1358-7207F59D7F12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19" creationId="{9EAA6438-3E00-58CB-40BA-C296411AA496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20" creationId="{9F5ABD11-0856-B8F8-7CFD-DF22DA53BC30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21" creationId="{3AD88F38-C1FC-B4F9-3C0F-50209B1C5092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22" creationId="{4DE7BF4F-1D0D-8034-1DC2-3DDBCF2828A1}"/>
          </ac:spMkLst>
        </pc:spChg>
        <pc:spChg chg="del">
          <ac:chgData name="王 亚坤" userId="e0b3d4aedc54d6f8" providerId="LiveId" clId="{C92BAFA9-24FA-403E-9681-159629B7A827}" dt="2023-05-03T02:08:20.969" v="4651" actId="478"/>
          <ac:spMkLst>
            <pc:docMk/>
            <pc:sldMk cId="2135097460" sldId="368"/>
            <ac:spMk id="23" creationId="{3DF31A94-E834-2ED7-9C3C-46667D4F59C6}"/>
          </ac:spMkLst>
        </pc:spChg>
        <pc:picChg chg="add mod">
          <ac:chgData name="王 亚坤" userId="e0b3d4aedc54d6f8" providerId="LiveId" clId="{C92BAFA9-24FA-403E-9681-159629B7A827}" dt="2023-05-03T02:08:37.663" v="4657" actId="14100"/>
          <ac:picMkLst>
            <pc:docMk/>
            <pc:sldMk cId="2135097460" sldId="368"/>
            <ac:picMk id="2" creationId="{A86F9008-B130-56F4-6EA8-D13EA52A918B}"/>
          </ac:picMkLst>
        </pc:picChg>
        <pc:picChg chg="add mod">
          <ac:chgData name="王 亚坤" userId="e0b3d4aedc54d6f8" providerId="LiveId" clId="{C92BAFA9-24FA-403E-9681-159629B7A827}" dt="2023-05-03T02:08:36.605" v="4656" actId="14100"/>
          <ac:picMkLst>
            <pc:docMk/>
            <pc:sldMk cId="2135097460" sldId="368"/>
            <ac:picMk id="3" creationId="{6B2CC7D5-FC1E-8479-0E27-C76F9B063C8F}"/>
          </ac:picMkLst>
        </pc:picChg>
        <pc:picChg chg="del">
          <ac:chgData name="王 亚坤" userId="e0b3d4aedc54d6f8" providerId="LiveId" clId="{C92BAFA9-24FA-403E-9681-159629B7A827}" dt="2023-05-03T02:08:20.969" v="4651" actId="478"/>
          <ac:picMkLst>
            <pc:docMk/>
            <pc:sldMk cId="2135097460" sldId="368"/>
            <ac:picMk id="15" creationId="{803A3197-C713-8A5D-DC0D-90C677675742}"/>
          </ac:picMkLst>
        </pc:picChg>
      </pc:sldChg>
      <pc:sldChg chg="addSp delSp modSp add mod">
        <pc:chgData name="王 亚坤" userId="e0b3d4aedc54d6f8" providerId="LiveId" clId="{C92BAFA9-24FA-403E-9681-159629B7A827}" dt="2023-05-03T02:51:21.961" v="5137" actId="1076"/>
        <pc:sldMkLst>
          <pc:docMk/>
          <pc:sldMk cId="2696518524" sldId="369"/>
        </pc:sldMkLst>
        <pc:spChg chg="mod">
          <ac:chgData name="王 亚坤" userId="e0b3d4aedc54d6f8" providerId="LiveId" clId="{C92BAFA9-24FA-403E-9681-159629B7A827}" dt="2023-05-03T02:40:47.745" v="4881" actId="20577"/>
          <ac:spMkLst>
            <pc:docMk/>
            <pc:sldMk cId="2696518524" sldId="369"/>
            <ac:spMk id="4" creationId="{586CEEC6-13ED-4229-8FEF-ED7ABC9F5126}"/>
          </ac:spMkLst>
        </pc:spChg>
        <pc:spChg chg="del">
          <ac:chgData name="王 亚坤" userId="e0b3d4aedc54d6f8" providerId="LiveId" clId="{C92BAFA9-24FA-403E-9681-159629B7A827}" dt="2023-05-03T02:40:38.497" v="4870" actId="478"/>
          <ac:spMkLst>
            <pc:docMk/>
            <pc:sldMk cId="2696518524" sldId="369"/>
            <ac:spMk id="5" creationId="{BF69D50D-CE9A-608D-A6B1-D3A36386E2C6}"/>
          </ac:spMkLst>
        </pc:spChg>
        <pc:spChg chg="del">
          <ac:chgData name="王 亚坤" userId="e0b3d4aedc54d6f8" providerId="LiveId" clId="{C92BAFA9-24FA-403E-9681-159629B7A827}" dt="2023-05-03T02:40:38.497" v="4870" actId="478"/>
          <ac:spMkLst>
            <pc:docMk/>
            <pc:sldMk cId="2696518524" sldId="369"/>
            <ac:spMk id="8" creationId="{84E34C76-2EA8-A992-FFB9-57512470F274}"/>
          </ac:spMkLst>
        </pc:spChg>
        <pc:spChg chg="mod">
          <ac:chgData name="王 亚坤" userId="e0b3d4aedc54d6f8" providerId="LiveId" clId="{C92BAFA9-24FA-403E-9681-159629B7A827}" dt="2023-05-03T02:40:30.155" v="4869" actId="20577"/>
          <ac:spMkLst>
            <pc:docMk/>
            <pc:sldMk cId="2696518524" sldId="369"/>
            <ac:spMk id="11" creationId="{FC43AB5B-6ABF-4AF0-843E-2D0927187356}"/>
          </ac:spMkLst>
        </pc:spChg>
        <pc:spChg chg="add mod">
          <ac:chgData name="王 亚坤" userId="e0b3d4aedc54d6f8" providerId="LiveId" clId="{C92BAFA9-24FA-403E-9681-159629B7A827}" dt="2023-05-03T02:51:21.961" v="5137" actId="1076"/>
          <ac:spMkLst>
            <pc:docMk/>
            <pc:sldMk cId="2696518524" sldId="369"/>
            <ac:spMk id="14" creationId="{33B5C99B-76CE-6E54-3B51-754990F6C1A2}"/>
          </ac:spMkLst>
        </pc:spChg>
        <pc:picChg chg="del">
          <ac:chgData name="王 亚坤" userId="e0b3d4aedc54d6f8" providerId="LiveId" clId="{C92BAFA9-24FA-403E-9681-159629B7A827}" dt="2023-05-03T02:40:38.497" v="4870" actId="478"/>
          <ac:picMkLst>
            <pc:docMk/>
            <pc:sldMk cId="2696518524" sldId="369"/>
            <ac:picMk id="2" creationId="{A86F9008-B130-56F4-6EA8-D13EA52A918B}"/>
          </ac:picMkLst>
        </pc:picChg>
        <pc:picChg chg="del">
          <ac:chgData name="王 亚坤" userId="e0b3d4aedc54d6f8" providerId="LiveId" clId="{C92BAFA9-24FA-403E-9681-159629B7A827}" dt="2023-05-03T02:40:38.497" v="4870" actId="478"/>
          <ac:picMkLst>
            <pc:docMk/>
            <pc:sldMk cId="2696518524" sldId="369"/>
            <ac:picMk id="3" creationId="{6B2CC7D5-FC1E-8479-0E27-C76F9B063C8F}"/>
          </ac:picMkLst>
        </pc:picChg>
        <pc:picChg chg="add mod">
          <ac:chgData name="王 亚坤" userId="e0b3d4aedc54d6f8" providerId="LiveId" clId="{C92BAFA9-24FA-403E-9681-159629B7A827}" dt="2023-05-03T02:51:16.863" v="5136" actId="1076"/>
          <ac:picMkLst>
            <pc:docMk/>
            <pc:sldMk cId="2696518524" sldId="369"/>
            <ac:picMk id="9" creationId="{7FDFBC45-4B36-C714-C2CD-74AFDE0A076B}"/>
          </ac:picMkLst>
        </pc:picChg>
      </pc:sldChg>
      <pc:sldChg chg="addSp delSp modSp add mod">
        <pc:chgData name="王 亚坤" userId="e0b3d4aedc54d6f8" providerId="LiveId" clId="{C92BAFA9-24FA-403E-9681-159629B7A827}" dt="2023-05-03T02:56:38.404" v="5257" actId="207"/>
        <pc:sldMkLst>
          <pc:docMk/>
          <pc:sldMk cId="3990248028" sldId="370"/>
        </pc:sldMkLst>
        <pc:spChg chg="add del mod">
          <ac:chgData name="王 亚坤" userId="e0b3d4aedc54d6f8" providerId="LiveId" clId="{C92BAFA9-24FA-403E-9681-159629B7A827}" dt="2023-05-03T02:52:47.803" v="5176"/>
          <ac:spMkLst>
            <pc:docMk/>
            <pc:sldMk cId="3990248028" sldId="370"/>
            <ac:spMk id="3" creationId="{9455201A-08C8-2F3F-8924-284CCF198040}"/>
          </ac:spMkLst>
        </pc:spChg>
        <pc:spChg chg="mod">
          <ac:chgData name="王 亚坤" userId="e0b3d4aedc54d6f8" providerId="LiveId" clId="{C92BAFA9-24FA-403E-9681-159629B7A827}" dt="2023-05-03T02:52:33.593" v="5171"/>
          <ac:spMkLst>
            <pc:docMk/>
            <pc:sldMk cId="3990248028" sldId="370"/>
            <ac:spMk id="4" creationId="{586CEEC6-13ED-4229-8FEF-ED7ABC9F5126}"/>
          </ac:spMkLst>
        </pc:spChg>
        <pc:spChg chg="add mod">
          <ac:chgData name="王 亚坤" userId="e0b3d4aedc54d6f8" providerId="LiveId" clId="{C92BAFA9-24FA-403E-9681-159629B7A827}" dt="2023-05-03T02:55:36.175" v="5233" actId="164"/>
          <ac:spMkLst>
            <pc:docMk/>
            <pc:sldMk cId="3990248028" sldId="370"/>
            <ac:spMk id="5" creationId="{164C6F9B-2B2E-07E1-2081-4C41AE19FD2B}"/>
          </ac:spMkLst>
        </pc:spChg>
        <pc:spChg chg="mod">
          <ac:chgData name="王 亚坤" userId="e0b3d4aedc54d6f8" providerId="LiveId" clId="{C92BAFA9-24FA-403E-9681-159629B7A827}" dt="2023-05-03T02:51:38.095" v="5144" actId="20577"/>
          <ac:spMkLst>
            <pc:docMk/>
            <pc:sldMk cId="3990248028" sldId="370"/>
            <ac:spMk id="11" creationId="{FC43AB5B-6ABF-4AF0-843E-2D0927187356}"/>
          </ac:spMkLst>
        </pc:spChg>
        <pc:spChg chg="del">
          <ac:chgData name="王 亚坤" userId="e0b3d4aedc54d6f8" providerId="LiveId" clId="{C92BAFA9-24FA-403E-9681-159629B7A827}" dt="2023-05-03T02:52:37.537" v="5172" actId="478"/>
          <ac:spMkLst>
            <pc:docMk/>
            <pc:sldMk cId="3990248028" sldId="370"/>
            <ac:spMk id="14" creationId="{33B5C99B-76CE-6E54-3B51-754990F6C1A2}"/>
          </ac:spMkLst>
        </pc:spChg>
        <pc:spChg chg="mod">
          <ac:chgData name="王 亚坤" userId="e0b3d4aedc54d6f8" providerId="LiveId" clId="{C92BAFA9-24FA-403E-9681-159629B7A827}" dt="2023-05-03T02:52:54.469" v="5177"/>
          <ac:spMkLst>
            <pc:docMk/>
            <pc:sldMk cId="3990248028" sldId="370"/>
            <ac:spMk id="17" creationId="{4915BD63-A6F3-E4A3-2534-CED971EB7AD8}"/>
          </ac:spMkLst>
        </pc:spChg>
        <pc:spChg chg="mod">
          <ac:chgData name="王 亚坤" userId="e0b3d4aedc54d6f8" providerId="LiveId" clId="{C92BAFA9-24FA-403E-9681-159629B7A827}" dt="2023-05-03T02:52:54.469" v="5177"/>
          <ac:spMkLst>
            <pc:docMk/>
            <pc:sldMk cId="3990248028" sldId="370"/>
            <ac:spMk id="18" creationId="{CE0B7FCA-AD40-B3C3-E0F3-70D08A7510BA}"/>
          </ac:spMkLst>
        </pc:spChg>
        <pc:spChg chg="add mod">
          <ac:chgData name="王 亚坤" userId="e0b3d4aedc54d6f8" providerId="LiveId" clId="{C92BAFA9-24FA-403E-9681-159629B7A827}" dt="2023-05-03T02:56:38.404" v="5257" actId="207"/>
          <ac:spMkLst>
            <pc:docMk/>
            <pc:sldMk cId="3990248028" sldId="370"/>
            <ac:spMk id="19" creationId="{52865162-6577-53AB-3B07-DE2B0A738640}"/>
          </ac:spMkLst>
        </pc:spChg>
        <pc:grpChg chg="add mod">
          <ac:chgData name="王 亚坤" userId="e0b3d4aedc54d6f8" providerId="LiveId" clId="{C92BAFA9-24FA-403E-9681-159629B7A827}" dt="2023-05-03T02:55:36.175" v="5233" actId="164"/>
          <ac:grpSpMkLst>
            <pc:docMk/>
            <pc:sldMk cId="3990248028" sldId="370"/>
            <ac:grpSpMk id="8" creationId="{5A9C6E37-FCFB-85B6-C556-27F0C68CABD8}"/>
          </ac:grpSpMkLst>
        </pc:grpChg>
        <pc:grpChg chg="add mod">
          <ac:chgData name="王 亚坤" userId="e0b3d4aedc54d6f8" providerId="LiveId" clId="{C92BAFA9-24FA-403E-9681-159629B7A827}" dt="2023-05-03T02:55:38.601" v="5234" actId="1076"/>
          <ac:grpSpMkLst>
            <pc:docMk/>
            <pc:sldMk cId="3990248028" sldId="370"/>
            <ac:grpSpMk id="20" creationId="{0108778E-95D2-DB04-DB39-BF0EE0481D07}"/>
          </ac:grpSpMkLst>
        </pc:grpChg>
        <pc:picChg chg="add mod">
          <ac:chgData name="王 亚坤" userId="e0b3d4aedc54d6f8" providerId="LiveId" clId="{C92BAFA9-24FA-403E-9681-159629B7A827}" dt="2023-05-03T02:55:29.094" v="5232" actId="1076"/>
          <ac:picMkLst>
            <pc:docMk/>
            <pc:sldMk cId="3990248028" sldId="370"/>
            <ac:picMk id="2" creationId="{B850D2AD-4FA2-C677-6926-B2F11574A96B}"/>
          </ac:picMkLst>
        </pc:picChg>
        <pc:picChg chg="del">
          <ac:chgData name="王 亚坤" userId="e0b3d4aedc54d6f8" providerId="LiveId" clId="{C92BAFA9-24FA-403E-9681-159629B7A827}" dt="2023-05-03T02:52:37.537" v="5172" actId="478"/>
          <ac:picMkLst>
            <pc:docMk/>
            <pc:sldMk cId="3990248028" sldId="370"/>
            <ac:picMk id="9" creationId="{7FDFBC45-4B36-C714-C2CD-74AFDE0A076B}"/>
          </ac:picMkLst>
        </pc:picChg>
        <pc:picChg chg="mod">
          <ac:chgData name="王 亚坤" userId="e0b3d4aedc54d6f8" providerId="LiveId" clId="{C92BAFA9-24FA-403E-9681-159629B7A827}" dt="2023-05-03T02:52:54.469" v="5177"/>
          <ac:picMkLst>
            <pc:docMk/>
            <pc:sldMk cId="3990248028" sldId="370"/>
            <ac:picMk id="15" creationId="{E0CC6818-1CF7-585A-71C1-C47B2467AF78}"/>
          </ac:picMkLst>
        </pc:picChg>
        <pc:picChg chg="mod">
          <ac:chgData name="王 亚坤" userId="e0b3d4aedc54d6f8" providerId="LiveId" clId="{C92BAFA9-24FA-403E-9681-159629B7A827}" dt="2023-05-03T02:52:54.469" v="5177"/>
          <ac:picMkLst>
            <pc:docMk/>
            <pc:sldMk cId="3990248028" sldId="370"/>
            <ac:picMk id="16" creationId="{FB47E932-66DF-54B6-5419-35DABDAF2395}"/>
          </ac:picMkLst>
        </pc:picChg>
      </pc:sldChg>
      <pc:sldChg chg="addSp delSp modSp add mod">
        <pc:chgData name="王 亚坤" userId="e0b3d4aedc54d6f8" providerId="LiveId" clId="{C92BAFA9-24FA-403E-9681-159629B7A827}" dt="2023-05-12T07:20:05.878" v="7851" actId="962"/>
        <pc:sldMkLst>
          <pc:docMk/>
          <pc:sldMk cId="921395661" sldId="371"/>
        </pc:sldMkLst>
        <pc:spChg chg="mod">
          <ac:chgData name="王 亚坤" userId="e0b3d4aedc54d6f8" providerId="LiveId" clId="{C92BAFA9-24FA-403E-9681-159629B7A827}" dt="2023-05-03T02:58:09.389" v="5288"/>
          <ac:spMkLst>
            <pc:docMk/>
            <pc:sldMk cId="921395661" sldId="371"/>
            <ac:spMk id="4" creationId="{586CEEC6-13ED-4229-8FEF-ED7ABC9F5126}"/>
          </ac:spMkLst>
        </pc:spChg>
        <pc:spChg chg="add del mod">
          <ac:chgData name="王 亚坤" userId="e0b3d4aedc54d6f8" providerId="LiveId" clId="{C92BAFA9-24FA-403E-9681-159629B7A827}" dt="2023-05-03T02:58:29.374" v="5293"/>
          <ac:spMkLst>
            <pc:docMk/>
            <pc:sldMk cId="921395661" sldId="371"/>
            <ac:spMk id="9" creationId="{91999178-DB2C-6D74-E8F1-F8F7E0D3EC91}"/>
          </ac:spMkLst>
        </pc:spChg>
        <pc:spChg chg="mod">
          <ac:chgData name="王 亚坤" userId="e0b3d4aedc54d6f8" providerId="LiveId" clId="{C92BAFA9-24FA-403E-9681-159629B7A827}" dt="2023-05-03T02:56:52.903" v="5260" actId="20577"/>
          <ac:spMkLst>
            <pc:docMk/>
            <pc:sldMk cId="921395661" sldId="371"/>
            <ac:spMk id="11" creationId="{FC43AB5B-6ABF-4AF0-843E-2D0927187356}"/>
          </ac:spMkLst>
        </pc:spChg>
        <pc:spChg chg="add del mod topLvl">
          <ac:chgData name="王 亚坤" userId="e0b3d4aedc54d6f8" providerId="LiveId" clId="{C92BAFA9-24FA-403E-9681-159629B7A827}" dt="2023-05-12T06:52:53.040" v="7220" actId="478"/>
          <ac:spMkLst>
            <pc:docMk/>
            <pc:sldMk cId="921395661" sldId="371"/>
            <ac:spMk id="14" creationId="{0D44D6B6-A98B-90AA-03ED-339FA8F183AF}"/>
          </ac:spMkLst>
        </pc:spChg>
        <pc:spChg chg="add mod">
          <ac:chgData name="王 亚坤" userId="e0b3d4aedc54d6f8" providerId="LiveId" clId="{C92BAFA9-24FA-403E-9681-159629B7A827}" dt="2023-05-12T07:07:14.093" v="7700" actId="1076"/>
          <ac:spMkLst>
            <pc:docMk/>
            <pc:sldMk cId="921395661" sldId="371"/>
            <ac:spMk id="19" creationId="{31E6E211-694F-7960-F6C1-8E8001C937EF}"/>
          </ac:spMkLst>
        </pc:spChg>
        <pc:spChg chg="del">
          <ac:chgData name="王 亚坤" userId="e0b3d4aedc54d6f8" providerId="LiveId" clId="{C92BAFA9-24FA-403E-9681-159629B7A827}" dt="2023-05-03T02:58:14.969" v="5290" actId="478"/>
          <ac:spMkLst>
            <pc:docMk/>
            <pc:sldMk cId="921395661" sldId="371"/>
            <ac:spMk id="19" creationId="{52865162-6577-53AB-3B07-DE2B0A738640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4" creationId="{B22D7CC9-63C5-A5F7-255B-B460D433781F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5" creationId="{6C4A4284-F946-B309-3F3A-9437CF7F72DA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6" creationId="{E59EE5D6-6271-4513-3AEA-E2074BE78ADC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7" creationId="{9E0185C3-68E9-5F91-BD8A-C23A378C0768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8" creationId="{31798043-4128-649A-1AFA-59AB945B0516}"/>
          </ac:spMkLst>
        </pc:spChg>
        <pc:spChg chg="add del mod topLvl">
          <ac:chgData name="王 亚坤" userId="e0b3d4aedc54d6f8" providerId="LiveId" clId="{C92BAFA9-24FA-403E-9681-159629B7A827}" dt="2023-05-12T06:52:57.356" v="7221" actId="478"/>
          <ac:spMkLst>
            <pc:docMk/>
            <pc:sldMk cId="921395661" sldId="371"/>
            <ac:spMk id="29" creationId="{303001C4-8DEA-0824-DFED-75A07010B913}"/>
          </ac:spMkLst>
        </pc:spChg>
        <pc:spChg chg="add mod">
          <ac:chgData name="王 亚坤" userId="e0b3d4aedc54d6f8" providerId="LiveId" clId="{C92BAFA9-24FA-403E-9681-159629B7A827}" dt="2023-05-12T07:07:17.578" v="7701" actId="1076"/>
          <ac:spMkLst>
            <pc:docMk/>
            <pc:sldMk cId="921395661" sldId="371"/>
            <ac:spMk id="36" creationId="{61952C0C-1D45-FC8A-D008-134238DC69EC}"/>
          </ac:spMkLst>
        </pc:spChg>
        <pc:spChg chg="add mod">
          <ac:chgData name="王 亚坤" userId="e0b3d4aedc54d6f8" providerId="LiveId" clId="{C92BAFA9-24FA-403E-9681-159629B7A827}" dt="2023-05-12T07:07:22.256" v="7702" actId="1076"/>
          <ac:spMkLst>
            <pc:docMk/>
            <pc:sldMk cId="921395661" sldId="371"/>
            <ac:spMk id="37" creationId="{E45E6229-25BA-400A-C61A-A476D220DAC4}"/>
          </ac:spMkLst>
        </pc:spChg>
        <pc:spChg chg="add mod">
          <ac:chgData name="王 亚坤" userId="e0b3d4aedc54d6f8" providerId="LiveId" clId="{C92BAFA9-24FA-403E-9681-159629B7A827}" dt="2023-05-12T07:07:27.306" v="7703" actId="1076"/>
          <ac:spMkLst>
            <pc:docMk/>
            <pc:sldMk cId="921395661" sldId="371"/>
            <ac:spMk id="44" creationId="{93575A93-4DC7-51EE-F562-D90AE9D1A2E6}"/>
          </ac:spMkLst>
        </pc:spChg>
        <pc:spChg chg="add mod">
          <ac:chgData name="王 亚坤" userId="e0b3d4aedc54d6f8" providerId="LiveId" clId="{C92BAFA9-24FA-403E-9681-159629B7A827}" dt="2023-05-12T07:07:29.579" v="7704" actId="1076"/>
          <ac:spMkLst>
            <pc:docMk/>
            <pc:sldMk cId="921395661" sldId="371"/>
            <ac:spMk id="50" creationId="{E2B18230-F5A8-BCF8-A937-87D56961278F}"/>
          </ac:spMkLst>
        </pc:spChg>
        <pc:spChg chg="add mod">
          <ac:chgData name="王 亚坤" userId="e0b3d4aedc54d6f8" providerId="LiveId" clId="{C92BAFA9-24FA-403E-9681-159629B7A827}" dt="2023-05-12T07:07:34.232" v="7705" actId="1076"/>
          <ac:spMkLst>
            <pc:docMk/>
            <pc:sldMk cId="921395661" sldId="371"/>
            <ac:spMk id="51" creationId="{CC0157D3-F3C0-BFC6-27AC-A7A84B9F24BC}"/>
          </ac:spMkLst>
        </pc:spChg>
        <pc:spChg chg="add mod">
          <ac:chgData name="王 亚坤" userId="e0b3d4aedc54d6f8" providerId="LiveId" clId="{C92BAFA9-24FA-403E-9681-159629B7A827}" dt="2023-05-12T07:03:08.108" v="7606" actId="1036"/>
          <ac:spMkLst>
            <pc:docMk/>
            <pc:sldMk cId="921395661" sldId="371"/>
            <ac:spMk id="55" creationId="{309D2A2A-110A-4304-2249-EEF1F8662BDE}"/>
          </ac:spMkLst>
        </pc:spChg>
        <pc:spChg chg="add mod">
          <ac:chgData name="王 亚坤" userId="e0b3d4aedc54d6f8" providerId="LiveId" clId="{C92BAFA9-24FA-403E-9681-159629B7A827}" dt="2023-05-12T07:02:03.398" v="7591"/>
          <ac:spMkLst>
            <pc:docMk/>
            <pc:sldMk cId="921395661" sldId="371"/>
            <ac:spMk id="58" creationId="{31696DA9-208D-ACA6-1E7C-BDD4D96DB8EF}"/>
          </ac:spMkLst>
        </pc:spChg>
        <pc:grpChg chg="del">
          <ac:chgData name="王 亚坤" userId="e0b3d4aedc54d6f8" providerId="LiveId" clId="{C92BAFA9-24FA-403E-9681-159629B7A827}" dt="2023-05-03T02:58:12.111" v="5289" actId="478"/>
          <ac:grpSpMkLst>
            <pc:docMk/>
            <pc:sldMk cId="921395661" sldId="371"/>
            <ac:grpSpMk id="20" creationId="{0108778E-95D2-DB04-DB39-BF0EE0481D07}"/>
          </ac:grpSpMkLst>
        </pc:grpChg>
        <pc:grpChg chg="add del mod">
          <ac:chgData name="王 亚坤" userId="e0b3d4aedc54d6f8" providerId="LiveId" clId="{C92BAFA9-24FA-403E-9681-159629B7A827}" dt="2023-05-12T05:41:09.846" v="6545" actId="165"/>
          <ac:grpSpMkLst>
            <pc:docMk/>
            <pc:sldMk cId="921395661" sldId="371"/>
            <ac:grpSpMk id="30" creationId="{A5EE64D2-28EB-8D02-5315-EBCC26951580}"/>
          </ac:grpSpMkLst>
        </pc:grpChg>
        <pc:picChg chg="add del mod">
          <ac:chgData name="王 亚坤" userId="e0b3d4aedc54d6f8" providerId="LiveId" clId="{C92BAFA9-24FA-403E-9681-159629B7A827}" dt="2023-05-12T05:46:51.599" v="6573" actId="478"/>
          <ac:picMkLst>
            <pc:docMk/>
            <pc:sldMk cId="921395661" sldId="371"/>
            <ac:picMk id="2" creationId="{B6A415B6-324F-A717-7452-7D5A5207F00F}"/>
          </ac:picMkLst>
        </pc:picChg>
        <pc:picChg chg="del">
          <ac:chgData name="王 亚坤" userId="e0b3d4aedc54d6f8" providerId="LiveId" clId="{C92BAFA9-24FA-403E-9681-159629B7A827}" dt="2023-05-03T02:58:12.111" v="5289" actId="478"/>
          <ac:picMkLst>
            <pc:docMk/>
            <pc:sldMk cId="921395661" sldId="371"/>
            <ac:picMk id="2" creationId="{B850D2AD-4FA2-C677-6926-B2F11574A96B}"/>
          </ac:picMkLst>
        </pc:picChg>
        <pc:picChg chg="add del mod">
          <ac:chgData name="王 亚坤" userId="e0b3d4aedc54d6f8" providerId="LiveId" clId="{C92BAFA9-24FA-403E-9681-159629B7A827}" dt="2023-05-12T05:41:03.328" v="6544" actId="478"/>
          <ac:picMkLst>
            <pc:docMk/>
            <pc:sldMk cId="921395661" sldId="371"/>
            <ac:picMk id="3" creationId="{6CAB4B9F-9F84-2FFF-BDF4-3669CE0A055C}"/>
          </ac:picMkLst>
        </pc:picChg>
        <pc:picChg chg="del mod ord replST">
          <ac:chgData name="王 亚坤" userId="e0b3d4aedc54d6f8" providerId="LiveId" clId="{C92BAFA9-24FA-403E-9681-159629B7A827}" dt="2023-05-12T06:23:11.689" v="6686" actId="478"/>
          <ac:picMkLst>
            <pc:docMk/>
            <pc:sldMk cId="921395661" sldId="371"/>
            <ac:picMk id="8" creationId="{1BD8C6F8-4FD1-66F5-E123-F03B379226EA}"/>
          </ac:picMkLst>
        </pc:picChg>
        <pc:picChg chg="add del mod">
          <ac:chgData name="王 亚坤" userId="e0b3d4aedc54d6f8" providerId="LiveId" clId="{C92BAFA9-24FA-403E-9681-159629B7A827}" dt="2023-05-12T05:48:01.325" v="6611" actId="478"/>
          <ac:picMkLst>
            <pc:docMk/>
            <pc:sldMk cId="921395661" sldId="371"/>
            <ac:picMk id="9" creationId="{D88FEF38-5365-2243-6E26-7482CAB87302}"/>
          </ac:picMkLst>
        </pc:picChg>
        <pc:picChg chg="del mod ord replST">
          <ac:chgData name="王 亚坤" userId="e0b3d4aedc54d6f8" providerId="LiveId" clId="{C92BAFA9-24FA-403E-9681-159629B7A827}" dt="2023-05-12T05:48:37.135" v="6641" actId="478"/>
          <ac:picMkLst>
            <pc:docMk/>
            <pc:sldMk cId="921395661" sldId="371"/>
            <ac:picMk id="16" creationId="{2AB99ACA-1431-7697-827E-17A0A0BF5965}"/>
          </ac:picMkLst>
        </pc:picChg>
        <pc:picChg chg="del mod ord replST">
          <ac:chgData name="王 亚坤" userId="e0b3d4aedc54d6f8" providerId="LiveId" clId="{C92BAFA9-24FA-403E-9681-159629B7A827}" dt="2023-05-12T06:31:01.967" v="7052" actId="478"/>
          <ac:picMkLst>
            <pc:docMk/>
            <pc:sldMk cId="921395661" sldId="371"/>
            <ac:picMk id="18" creationId="{C76504E8-F4D7-11A0-F027-B33E81E31D5C}"/>
          </ac:picMkLst>
        </pc:picChg>
        <pc:picChg chg="add del mod topLvl">
          <ac:chgData name="王 亚坤" userId="e0b3d4aedc54d6f8" providerId="LiveId" clId="{C92BAFA9-24FA-403E-9681-159629B7A827}" dt="2023-05-12T06:52:57.356" v="7221" actId="478"/>
          <ac:picMkLst>
            <pc:docMk/>
            <pc:sldMk cId="921395661" sldId="371"/>
            <ac:picMk id="21" creationId="{1262D665-8E92-34FD-B73F-BC24D6A22270}"/>
          </ac:picMkLst>
        </pc:picChg>
        <pc:picChg chg="add del mod topLvl">
          <ac:chgData name="王 亚坤" userId="e0b3d4aedc54d6f8" providerId="LiveId" clId="{C92BAFA9-24FA-403E-9681-159629B7A827}" dt="2023-05-12T06:52:57.356" v="7221" actId="478"/>
          <ac:picMkLst>
            <pc:docMk/>
            <pc:sldMk cId="921395661" sldId="371"/>
            <ac:picMk id="22" creationId="{83AE8F22-8AC7-1905-8429-CB0F5CA5FCB9}"/>
          </ac:picMkLst>
        </pc:picChg>
        <pc:picChg chg="add del mod topLvl">
          <ac:chgData name="王 亚坤" userId="e0b3d4aedc54d6f8" providerId="LiveId" clId="{C92BAFA9-24FA-403E-9681-159629B7A827}" dt="2023-05-12T06:52:57.356" v="7221" actId="478"/>
          <ac:picMkLst>
            <pc:docMk/>
            <pc:sldMk cId="921395661" sldId="371"/>
            <ac:picMk id="23" creationId="{0C35AA30-63BC-AE0D-887E-994B905C6C92}"/>
          </ac:picMkLst>
        </pc:picChg>
        <pc:picChg chg="del mod ord replST">
          <ac:chgData name="王 亚坤" userId="e0b3d4aedc54d6f8" providerId="LiveId" clId="{C92BAFA9-24FA-403E-9681-159629B7A827}" dt="2023-05-12T06:23:43.116" v="6716" actId="478"/>
          <ac:picMkLst>
            <pc:docMk/>
            <pc:sldMk cId="921395661" sldId="371"/>
            <ac:picMk id="31" creationId="{71A66EDE-D170-1707-A59B-AE8F5E4ABD2F}"/>
          </ac:picMkLst>
        </pc:picChg>
        <pc:picChg chg="del mod ord replST">
          <ac:chgData name="王 亚坤" userId="e0b3d4aedc54d6f8" providerId="LiveId" clId="{C92BAFA9-24FA-403E-9681-159629B7A827}" dt="2023-05-12T06:24:04.428" v="6746" actId="478"/>
          <ac:picMkLst>
            <pc:docMk/>
            <pc:sldMk cId="921395661" sldId="371"/>
            <ac:picMk id="33" creationId="{F1980BCC-1CA3-3927-E3AF-D34197D0ECD0}"/>
          </ac:picMkLst>
        </pc:picChg>
        <pc:picChg chg="mod ord replST">
          <ac:chgData name="王 亚坤" userId="e0b3d4aedc54d6f8" providerId="LiveId" clId="{C92BAFA9-24FA-403E-9681-159629B7A827}" dt="2023-05-12T07:00:42.775" v="7510" actId="1036"/>
          <ac:picMkLst>
            <pc:docMk/>
            <pc:sldMk cId="921395661" sldId="371"/>
            <ac:picMk id="35" creationId="{9AF38012-24D6-8A45-6DC2-DCA7E79AB21D}"/>
          </ac:picMkLst>
        </pc:picChg>
        <pc:picChg chg="del mod ord replST">
          <ac:chgData name="王 亚坤" userId="e0b3d4aedc54d6f8" providerId="LiveId" clId="{C92BAFA9-24FA-403E-9681-159629B7A827}" dt="2023-05-12T06:32:29.941" v="7083" actId="478"/>
          <ac:picMkLst>
            <pc:docMk/>
            <pc:sldMk cId="921395661" sldId="371"/>
            <ac:picMk id="39" creationId="{CE816D06-8275-E900-62D2-C11E6C75CCA3}"/>
          </ac:picMkLst>
        </pc:picChg>
        <pc:picChg chg="del mod ord replST">
          <ac:chgData name="王 亚坤" userId="e0b3d4aedc54d6f8" providerId="LiveId" clId="{C92BAFA9-24FA-403E-9681-159629B7A827}" dt="2023-05-12T06:32:56.712" v="7114" actId="478"/>
          <ac:picMkLst>
            <pc:docMk/>
            <pc:sldMk cId="921395661" sldId="371"/>
            <ac:picMk id="41" creationId="{90A3A8E2-88AC-20C3-9316-83624E2283AE}"/>
          </ac:picMkLst>
        </pc:picChg>
        <pc:picChg chg="mod ord replST">
          <ac:chgData name="王 亚坤" userId="e0b3d4aedc54d6f8" providerId="LiveId" clId="{C92BAFA9-24FA-403E-9681-159629B7A827}" dt="2023-05-12T07:00:42.775" v="7510" actId="1036"/>
          <ac:picMkLst>
            <pc:docMk/>
            <pc:sldMk cId="921395661" sldId="371"/>
            <ac:picMk id="43" creationId="{4FEC7DA0-E414-6457-25DA-582A684080AD}"/>
          </ac:picMkLst>
        </pc:picChg>
        <pc:picChg chg="add del mod">
          <ac:chgData name="王 亚坤" userId="e0b3d4aedc54d6f8" providerId="LiveId" clId="{C92BAFA9-24FA-403E-9681-159629B7A827}" dt="2023-05-12T06:51:24.909" v="7157" actId="478"/>
          <ac:picMkLst>
            <pc:docMk/>
            <pc:sldMk cId="921395661" sldId="371"/>
            <ac:picMk id="45" creationId="{800D41AA-B9DE-0F41-6947-754F0F1BD994}"/>
          </ac:picMkLst>
        </pc:picChg>
        <pc:picChg chg="del mod ord replST">
          <ac:chgData name="王 亚坤" userId="e0b3d4aedc54d6f8" providerId="LiveId" clId="{C92BAFA9-24FA-403E-9681-159629B7A827}" dt="2023-05-12T06:51:42.330" v="7190" actId="478"/>
          <ac:picMkLst>
            <pc:docMk/>
            <pc:sldMk cId="921395661" sldId="371"/>
            <ac:picMk id="47" creationId="{1A683AF6-0CC5-1B12-DC31-9571CD89CE1A}"/>
          </ac:picMkLst>
        </pc:picChg>
        <pc:picChg chg="mod ord replST">
          <ac:chgData name="王 亚坤" userId="e0b3d4aedc54d6f8" providerId="LiveId" clId="{C92BAFA9-24FA-403E-9681-159629B7A827}" dt="2023-05-12T07:00:42.775" v="7510" actId="1036"/>
          <ac:picMkLst>
            <pc:docMk/>
            <pc:sldMk cId="921395661" sldId="371"/>
            <ac:picMk id="49" creationId="{CBD11EFB-92A6-F5F2-035A-62CAA1E5BA5D}"/>
          </ac:picMkLst>
        </pc:picChg>
        <pc:picChg chg="add del mod">
          <ac:chgData name="王 亚坤" userId="e0b3d4aedc54d6f8" providerId="LiveId" clId="{C92BAFA9-24FA-403E-9681-159629B7A827}" dt="2023-05-12T06:57:54.817" v="7376" actId="478"/>
          <ac:picMkLst>
            <pc:docMk/>
            <pc:sldMk cId="921395661" sldId="371"/>
            <ac:picMk id="52" creationId="{62AFBFF9-F45B-56AE-F4D8-F89F5976B4F5}"/>
          </ac:picMkLst>
        </pc:picChg>
        <pc:picChg chg="del mod ord replST">
          <ac:chgData name="王 亚坤" userId="e0b3d4aedc54d6f8" providerId="LiveId" clId="{C92BAFA9-24FA-403E-9681-159629B7A827}" dt="2023-05-12T07:00:11.897" v="7461" actId="478"/>
          <ac:picMkLst>
            <pc:docMk/>
            <pc:sldMk cId="921395661" sldId="371"/>
            <ac:picMk id="54" creationId="{73888B6F-BAA3-A359-781B-5EF0CA832862}"/>
          </ac:picMkLst>
        </pc:picChg>
        <pc:picChg chg="del mod ord replST">
          <ac:chgData name="王 亚坤" userId="e0b3d4aedc54d6f8" providerId="LiveId" clId="{C92BAFA9-24FA-403E-9681-159629B7A827}" dt="2023-05-12T07:20:05.877" v="7849" actId="478"/>
          <ac:picMkLst>
            <pc:docMk/>
            <pc:sldMk cId="921395661" sldId="371"/>
            <ac:picMk id="57" creationId="{B37DA960-8B91-DEB0-AB30-4DC3405C1F80}"/>
          </ac:picMkLst>
        </pc:picChg>
        <pc:picChg chg="mod ord replST">
          <ac:chgData name="王 亚坤" userId="e0b3d4aedc54d6f8" providerId="LiveId" clId="{C92BAFA9-24FA-403E-9681-159629B7A827}" dt="2023-05-12T07:20:05.878" v="7851" actId="962"/>
          <ac:picMkLst>
            <pc:docMk/>
            <pc:sldMk cId="921395661" sldId="371"/>
            <ac:picMk id="60" creationId="{017F9301-C6E4-3CE6-1CCE-783BD48FC2F1}"/>
          </ac:picMkLst>
        </pc:picChg>
      </pc:sldChg>
      <pc:sldChg chg="modSp add mod">
        <pc:chgData name="王 亚坤" userId="e0b3d4aedc54d6f8" providerId="LiveId" clId="{C92BAFA9-24FA-403E-9681-159629B7A827}" dt="2023-05-12T07:28:18.717" v="7855" actId="20577"/>
        <pc:sldMkLst>
          <pc:docMk/>
          <pc:sldMk cId="1378484293" sldId="372"/>
        </pc:sldMkLst>
        <pc:spChg chg="mod">
          <ac:chgData name="王 亚坤" userId="e0b3d4aedc54d6f8" providerId="LiveId" clId="{C92BAFA9-24FA-403E-9681-159629B7A827}" dt="2023-05-12T07:28:18.717" v="7855" actId="20577"/>
          <ac:spMkLst>
            <pc:docMk/>
            <pc:sldMk cId="1378484293" sldId="372"/>
            <ac:spMk id="11" creationId="{FC43AB5B-6ABF-4AF0-843E-2D0927187356}"/>
          </ac:spMkLst>
        </pc:spChg>
      </pc:sldChg>
      <pc:sldChg chg="addSp delSp modSp add del mod">
        <pc:chgData name="王 亚坤" userId="e0b3d4aedc54d6f8" providerId="LiveId" clId="{C92BAFA9-24FA-403E-9681-159629B7A827}" dt="2023-05-12T07:28:12.364" v="7852" actId="2696"/>
        <pc:sldMkLst>
          <pc:docMk/>
          <pc:sldMk cId="1551075828" sldId="372"/>
        </pc:sldMkLst>
        <pc:spChg chg="add mod">
          <ac:chgData name="王 亚坤" userId="e0b3d4aedc54d6f8" providerId="LiveId" clId="{C92BAFA9-24FA-403E-9681-159629B7A827}" dt="2023-05-03T03:03:01.150" v="5340" actId="207"/>
          <ac:spMkLst>
            <pc:docMk/>
            <pc:sldMk cId="1551075828" sldId="372"/>
            <ac:spMk id="5" creationId="{15020B1C-E980-3007-A002-A4A75A847A00}"/>
          </ac:spMkLst>
        </pc:spChg>
        <pc:spChg chg="add mod">
          <ac:chgData name="王 亚坤" userId="e0b3d4aedc54d6f8" providerId="LiveId" clId="{C92BAFA9-24FA-403E-9681-159629B7A827}" dt="2023-05-03T03:04:05.663" v="5359"/>
          <ac:spMkLst>
            <pc:docMk/>
            <pc:sldMk cId="1551075828" sldId="372"/>
            <ac:spMk id="8" creationId="{08D4A7EE-653C-F250-35EA-E0C6ADD20864}"/>
          </ac:spMkLst>
        </pc:spChg>
        <pc:spChg chg="mod">
          <ac:chgData name="王 亚坤" userId="e0b3d4aedc54d6f8" providerId="LiveId" clId="{C92BAFA9-24FA-403E-9681-159629B7A827}" dt="2023-05-03T03:01:33.322" v="5335" actId="20577"/>
          <ac:spMkLst>
            <pc:docMk/>
            <pc:sldMk cId="1551075828" sldId="372"/>
            <ac:spMk id="11" creationId="{FC43AB5B-6ABF-4AF0-843E-2D0927187356}"/>
          </ac:spMkLst>
        </pc:spChg>
        <pc:grpChg chg="del">
          <ac:chgData name="王 亚坤" userId="e0b3d4aedc54d6f8" providerId="LiveId" clId="{C92BAFA9-24FA-403E-9681-159629B7A827}" dt="2023-05-03T03:01:29.030" v="5331" actId="478"/>
          <ac:grpSpMkLst>
            <pc:docMk/>
            <pc:sldMk cId="1551075828" sldId="372"/>
            <ac:grpSpMk id="30" creationId="{A5EE64D2-28EB-8D02-5315-EBCC26951580}"/>
          </ac:grpSpMkLst>
        </pc:grpChg>
        <pc:picChg chg="add mod">
          <ac:chgData name="王 亚坤" userId="e0b3d4aedc54d6f8" providerId="LiveId" clId="{C92BAFA9-24FA-403E-9681-159629B7A827}" dt="2023-05-12T07:06:12.430" v="7694" actId="1076"/>
          <ac:picMkLst>
            <pc:docMk/>
            <pc:sldMk cId="1551075828" sldId="372"/>
            <ac:picMk id="2" creationId="{E186BA43-1213-3408-563B-F3E7D2B669E0}"/>
          </ac:picMkLst>
        </pc:picChg>
        <pc:picChg chg="del">
          <ac:chgData name="王 亚坤" userId="e0b3d4aedc54d6f8" providerId="LiveId" clId="{C92BAFA9-24FA-403E-9681-159629B7A827}" dt="2023-05-03T03:01:26.782" v="5330" actId="478"/>
          <ac:picMkLst>
            <pc:docMk/>
            <pc:sldMk cId="1551075828" sldId="372"/>
            <ac:picMk id="3" creationId="{6CAB4B9F-9F84-2FFF-BDF4-3669CE0A055C}"/>
          </ac:picMkLst>
        </pc:picChg>
        <pc:picChg chg="del mod replST">
          <ac:chgData name="王 亚坤" userId="e0b3d4aedc54d6f8" providerId="LiveId" clId="{C92BAFA9-24FA-403E-9681-159629B7A827}" dt="2023-05-12T07:08:48.432" v="7756" actId="478"/>
          <ac:picMkLst>
            <pc:docMk/>
            <pc:sldMk cId="1551075828" sldId="372"/>
            <ac:picMk id="9" creationId="{0A7B81A6-9E3E-E75E-B50D-CCF2F048276C}"/>
          </ac:picMkLst>
        </pc:picChg>
        <pc:picChg chg="del mod ord replST">
          <ac:chgData name="王 亚坤" userId="e0b3d4aedc54d6f8" providerId="LiveId" clId="{C92BAFA9-24FA-403E-9681-159629B7A827}" dt="2023-05-12T07:09:35.456" v="7787" actId="478"/>
          <ac:picMkLst>
            <pc:docMk/>
            <pc:sldMk cId="1551075828" sldId="372"/>
            <ac:picMk id="15" creationId="{802386E6-2254-5421-64E6-DB0D3E775888}"/>
          </ac:picMkLst>
        </pc:picChg>
        <pc:picChg chg="del mod ord replST">
          <ac:chgData name="王 亚坤" userId="e0b3d4aedc54d6f8" providerId="LiveId" clId="{C92BAFA9-24FA-403E-9681-159629B7A827}" dt="2023-05-12T07:09:59.381" v="7816" actId="478"/>
          <ac:picMkLst>
            <pc:docMk/>
            <pc:sldMk cId="1551075828" sldId="372"/>
            <ac:picMk id="17" creationId="{3D898343-DA3E-EB4B-E5A2-58AEE4FC7D0E}"/>
          </ac:picMkLst>
        </pc:picChg>
        <pc:picChg chg="mod ord replST">
          <ac:chgData name="王 亚坤" userId="e0b3d4aedc54d6f8" providerId="LiveId" clId="{C92BAFA9-24FA-403E-9681-159629B7A827}" dt="2023-05-12T07:10:05.772" v="7821" actId="1076"/>
          <ac:picMkLst>
            <pc:docMk/>
            <pc:sldMk cId="1551075828" sldId="372"/>
            <ac:picMk id="19" creationId="{FDDCBC53-12B7-6EE8-EEC6-D8AA0B8F47BF}"/>
          </ac:picMkLst>
        </pc:picChg>
      </pc:sldChg>
      <pc:sldChg chg="addSp delSp modSp add mod">
        <pc:chgData name="王 亚坤" userId="e0b3d4aedc54d6f8" providerId="LiveId" clId="{C92BAFA9-24FA-403E-9681-159629B7A827}" dt="2023-05-12T06:54:16.170" v="7230" actId="20577"/>
        <pc:sldMkLst>
          <pc:docMk/>
          <pc:sldMk cId="3624153254" sldId="373"/>
        </pc:sldMkLst>
        <pc:spChg chg="mod">
          <ac:chgData name="王 亚坤" userId="e0b3d4aedc54d6f8" providerId="LiveId" clId="{C92BAFA9-24FA-403E-9681-159629B7A827}" dt="2023-05-03T03:05:41.166" v="5369"/>
          <ac:spMkLst>
            <pc:docMk/>
            <pc:sldMk cId="3624153254" sldId="373"/>
            <ac:spMk id="4" creationId="{586CEEC6-13ED-4229-8FEF-ED7ABC9F5126}"/>
          </ac:spMkLst>
        </pc:spChg>
        <pc:spChg chg="del">
          <ac:chgData name="王 亚坤" userId="e0b3d4aedc54d6f8" providerId="LiveId" clId="{C92BAFA9-24FA-403E-9681-159629B7A827}" dt="2023-05-03T03:05:48.839" v="5371" actId="478"/>
          <ac:spMkLst>
            <pc:docMk/>
            <pc:sldMk cId="3624153254" sldId="373"/>
            <ac:spMk id="5" creationId="{3899D734-40C1-6855-816E-856267890FBA}"/>
          </ac:spMkLst>
        </pc:spChg>
        <pc:spChg chg="add mod">
          <ac:chgData name="王 亚坤" userId="e0b3d4aedc54d6f8" providerId="LiveId" clId="{C92BAFA9-24FA-403E-9681-159629B7A827}" dt="2023-05-03T03:06:29.156" v="5497" actId="207"/>
          <ac:spMkLst>
            <pc:docMk/>
            <pc:sldMk cId="3624153254" sldId="373"/>
            <ac:spMk id="8" creationId="{30DF82A1-A463-CC7F-D60E-A279B32DD2E0}"/>
          </ac:spMkLst>
        </pc:spChg>
        <pc:spChg chg="mod">
          <ac:chgData name="王 亚坤" userId="e0b3d4aedc54d6f8" providerId="LiveId" clId="{C92BAFA9-24FA-403E-9681-159629B7A827}" dt="2023-05-12T06:54:16.170" v="7230" actId="20577"/>
          <ac:spMkLst>
            <pc:docMk/>
            <pc:sldMk cId="3624153254" sldId="373"/>
            <ac:spMk id="11" creationId="{FC43AB5B-6ABF-4AF0-843E-2D0927187356}"/>
          </ac:spMkLst>
        </pc:spChg>
        <pc:picChg chg="add mod">
          <ac:chgData name="王 亚坤" userId="e0b3d4aedc54d6f8" providerId="LiveId" clId="{C92BAFA9-24FA-403E-9681-159629B7A827}" dt="2023-05-03T03:06:01.083" v="5374"/>
          <ac:picMkLst>
            <pc:docMk/>
            <pc:sldMk cId="3624153254" sldId="373"/>
            <ac:picMk id="2" creationId="{455E9FE1-9198-9026-9F06-0249C9D97C2A}"/>
          </ac:picMkLst>
        </pc:picChg>
        <pc:picChg chg="del">
          <ac:chgData name="王 亚坤" userId="e0b3d4aedc54d6f8" providerId="LiveId" clId="{C92BAFA9-24FA-403E-9681-159629B7A827}" dt="2023-05-03T03:05:45.866" v="5370" actId="478"/>
          <ac:picMkLst>
            <pc:docMk/>
            <pc:sldMk cId="3624153254" sldId="373"/>
            <ac:picMk id="3" creationId="{E7BEB169-A8C6-C8EF-C3CA-9BFF501FAC4F}"/>
          </ac:picMkLst>
        </pc:picChg>
      </pc:sldChg>
      <pc:sldChg chg="modSp add mod">
        <pc:chgData name="王 亚坤" userId="e0b3d4aedc54d6f8" providerId="LiveId" clId="{C92BAFA9-24FA-403E-9681-159629B7A827}" dt="2023-05-03T05:08:46.909" v="6395" actId="20577"/>
        <pc:sldMkLst>
          <pc:docMk/>
          <pc:sldMk cId="3755763409" sldId="374"/>
        </pc:sldMkLst>
        <pc:spChg chg="mod">
          <ac:chgData name="王 亚坤" userId="e0b3d4aedc54d6f8" providerId="LiveId" clId="{C92BAFA9-24FA-403E-9681-159629B7A827}" dt="2023-05-03T03:08:20.868" v="5508" actId="207"/>
          <ac:spMkLst>
            <pc:docMk/>
            <pc:sldMk cId="3755763409" sldId="374"/>
            <ac:spMk id="2" creationId="{49C6962E-EB53-445C-903E-26C97FBC5001}"/>
          </ac:spMkLst>
        </pc:spChg>
        <pc:spChg chg="mod">
          <ac:chgData name="王 亚坤" userId="e0b3d4aedc54d6f8" providerId="LiveId" clId="{C92BAFA9-24FA-403E-9681-159629B7A827}" dt="2023-05-03T05:08:46.909" v="6395" actId="20577"/>
          <ac:spMkLst>
            <pc:docMk/>
            <pc:sldMk cId="3755763409" sldId="374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C92BAFA9-24FA-403E-9681-159629B7A827}" dt="2023-05-12T07:33:46.152" v="8165" actId="207"/>
        <pc:sldMkLst>
          <pc:docMk/>
          <pc:sldMk cId="2951998040" sldId="375"/>
        </pc:sldMkLst>
        <pc:spChg chg="add mod">
          <ac:chgData name="王 亚坤" userId="e0b3d4aedc54d6f8" providerId="LiveId" clId="{C92BAFA9-24FA-403E-9681-159629B7A827}" dt="2023-05-12T07:33:46.152" v="8165" actId="207"/>
          <ac:spMkLst>
            <pc:docMk/>
            <pc:sldMk cId="2951998040" sldId="375"/>
            <ac:spMk id="2" creationId="{B8356589-FEAD-46F3-546A-1B548FEABD58}"/>
          </ac:spMkLst>
        </pc:spChg>
        <pc:grpChg chg="del">
          <ac:chgData name="王 亚坤" userId="e0b3d4aedc54d6f8" providerId="LiveId" clId="{C92BAFA9-24FA-403E-9681-159629B7A827}" dt="2023-05-12T05:40:58.068" v="6543" actId="478"/>
          <ac:grpSpMkLst>
            <pc:docMk/>
            <pc:sldMk cId="2951998040" sldId="375"/>
            <ac:grpSpMk id="30" creationId="{A5EE64D2-28EB-8D02-5315-EBCC26951580}"/>
          </ac:grpSpMkLst>
        </pc:grpChg>
        <pc:picChg chg="mod">
          <ac:chgData name="王 亚坤" userId="e0b3d4aedc54d6f8" providerId="LiveId" clId="{C92BAFA9-24FA-403E-9681-159629B7A827}" dt="2023-05-12T07:30:52.466" v="7985" actId="1076"/>
          <ac:picMkLst>
            <pc:docMk/>
            <pc:sldMk cId="2951998040" sldId="375"/>
            <ac:picMk id="3" creationId="{6CAB4B9F-9F84-2FFF-BDF4-3669CE0A055C}"/>
          </ac:picMkLst>
        </pc:picChg>
      </pc:sldChg>
      <pc:sldChg chg="modSp add mod">
        <pc:chgData name="王 亚坤" userId="e0b3d4aedc54d6f8" providerId="LiveId" clId="{C92BAFA9-24FA-403E-9681-159629B7A827}" dt="2023-05-12T06:54:20.847" v="7232" actId="20577"/>
        <pc:sldMkLst>
          <pc:docMk/>
          <pc:sldMk cId="3945488112" sldId="395"/>
        </pc:sldMkLst>
        <pc:spChg chg="mod">
          <ac:chgData name="王 亚坤" userId="e0b3d4aedc54d6f8" providerId="LiveId" clId="{C92BAFA9-24FA-403E-9681-159629B7A827}" dt="2023-05-12T06:54:20.847" v="7232" actId="20577"/>
          <ac:spMkLst>
            <pc:docMk/>
            <pc:sldMk cId="3945488112" sldId="395"/>
            <ac:spMk id="11" creationId="{FC43AB5B-6ABF-4AF0-843E-2D0927187356}"/>
          </ac:spMkLst>
        </pc:spChg>
      </pc:sldChg>
    </pc:docChg>
  </pc:docChgLst>
  <pc:docChgLst>
    <pc:chgData name="王 亚坤" userId="e0b3d4aedc54d6f8" providerId="LiveId" clId="{BA02CC00-ED44-4509-A3C4-59350684A6ED}"/>
    <pc:docChg chg="undo custSel addSld delSld modSld">
      <pc:chgData name="王 亚坤" userId="e0b3d4aedc54d6f8" providerId="LiveId" clId="{BA02CC00-ED44-4509-A3C4-59350684A6ED}" dt="2023-05-01T09:24:44.497" v="427" actId="1036"/>
      <pc:docMkLst>
        <pc:docMk/>
      </pc:docMkLst>
      <pc:sldChg chg="modSp mod">
        <pc:chgData name="王 亚坤" userId="e0b3d4aedc54d6f8" providerId="LiveId" clId="{BA02CC00-ED44-4509-A3C4-59350684A6ED}" dt="2023-05-01T09:19:06.474" v="275" actId="1076"/>
        <pc:sldMkLst>
          <pc:docMk/>
          <pc:sldMk cId="983498435" sldId="262"/>
        </pc:sldMkLst>
        <pc:spChg chg="mod">
          <ac:chgData name="王 亚坤" userId="e0b3d4aedc54d6f8" providerId="LiveId" clId="{BA02CC00-ED44-4509-A3C4-59350684A6ED}" dt="2023-05-01T09:19:06.474" v="275" actId="1076"/>
          <ac:spMkLst>
            <pc:docMk/>
            <pc:sldMk cId="983498435" sldId="262"/>
            <ac:spMk id="8" creationId="{FB3D286E-FDD7-FC6E-120A-C2A5177F543E}"/>
          </ac:spMkLst>
        </pc:spChg>
        <pc:spChg chg="mod">
          <ac:chgData name="王 亚坤" userId="e0b3d4aedc54d6f8" providerId="LiveId" clId="{BA02CC00-ED44-4509-A3C4-59350684A6ED}" dt="2023-05-01T09:12:59.838" v="29" actId="20577"/>
          <ac:spMkLst>
            <pc:docMk/>
            <pc:sldMk cId="983498435" sldId="262"/>
            <ac:spMk id="11" creationId="{FC43AB5B-6ABF-4AF0-843E-2D0927187356}"/>
          </ac:spMkLst>
        </pc:spChg>
      </pc:sldChg>
      <pc:sldChg chg="modSp mod">
        <pc:chgData name="王 亚坤" userId="e0b3d4aedc54d6f8" providerId="LiveId" clId="{BA02CC00-ED44-4509-A3C4-59350684A6ED}" dt="2023-05-01T09:18:26.348" v="252" actId="20577"/>
        <pc:sldMkLst>
          <pc:docMk/>
          <pc:sldMk cId="801434667" sldId="263"/>
        </pc:sldMkLst>
        <pc:spChg chg="mod">
          <ac:chgData name="王 亚坤" userId="e0b3d4aedc54d6f8" providerId="LiveId" clId="{BA02CC00-ED44-4509-A3C4-59350684A6ED}" dt="2023-05-01T09:12:50.480" v="25" actId="20577"/>
          <ac:spMkLst>
            <pc:docMk/>
            <pc:sldMk cId="801434667" sldId="263"/>
            <ac:spMk id="11" creationId="{FC43AB5B-6ABF-4AF0-843E-2D0927187356}"/>
          </ac:spMkLst>
        </pc:spChg>
        <pc:spChg chg="mod">
          <ac:chgData name="王 亚坤" userId="e0b3d4aedc54d6f8" providerId="LiveId" clId="{BA02CC00-ED44-4509-A3C4-59350684A6ED}" dt="2023-05-01T09:18:26.348" v="252" actId="20577"/>
          <ac:spMkLst>
            <pc:docMk/>
            <pc:sldMk cId="801434667" sldId="263"/>
            <ac:spMk id="15" creationId="{69182FF9-0B73-B9F8-BA3C-07A28EBBCCCB}"/>
          </ac:spMkLst>
        </pc:spChg>
      </pc:sldChg>
      <pc:sldChg chg="modSp mod">
        <pc:chgData name="王 亚坤" userId="e0b3d4aedc54d6f8" providerId="LiveId" clId="{BA02CC00-ED44-4509-A3C4-59350684A6ED}" dt="2023-05-01T09:24:24.732" v="422" actId="20577"/>
        <pc:sldMkLst>
          <pc:docMk/>
          <pc:sldMk cId="2923929578" sldId="267"/>
        </pc:sldMkLst>
        <pc:spChg chg="mod">
          <ac:chgData name="王 亚坤" userId="e0b3d4aedc54d6f8" providerId="LiveId" clId="{BA02CC00-ED44-4509-A3C4-59350684A6ED}" dt="2023-05-01T09:23:54.031" v="406" actId="1076"/>
          <ac:spMkLst>
            <pc:docMk/>
            <pc:sldMk cId="2923929578" sldId="267"/>
            <ac:spMk id="2" creationId="{5AE7DDAC-F506-51B5-8CED-2FB4EE75FFD6}"/>
          </ac:spMkLst>
        </pc:spChg>
        <pc:spChg chg="mod">
          <ac:chgData name="王 亚坤" userId="e0b3d4aedc54d6f8" providerId="LiveId" clId="{BA02CC00-ED44-4509-A3C4-59350684A6ED}" dt="2023-05-01T09:24:24.732" v="422" actId="20577"/>
          <ac:spMkLst>
            <pc:docMk/>
            <pc:sldMk cId="2923929578" sldId="267"/>
            <ac:spMk id="5" creationId="{3D9A6266-A983-4724-9B69-B1DB919DD74B}"/>
          </ac:spMkLst>
        </pc:spChg>
      </pc:sldChg>
      <pc:sldChg chg="modSp add del mod">
        <pc:chgData name="王 亚坤" userId="e0b3d4aedc54d6f8" providerId="LiveId" clId="{BA02CC00-ED44-4509-A3C4-59350684A6ED}" dt="2023-05-01T09:13:04.501" v="31" actId="20577"/>
        <pc:sldMkLst>
          <pc:docMk/>
          <pc:sldMk cId="1458634771" sldId="270"/>
        </pc:sldMkLst>
        <pc:spChg chg="mod">
          <ac:chgData name="王 亚坤" userId="e0b3d4aedc54d6f8" providerId="LiveId" clId="{BA02CC00-ED44-4509-A3C4-59350684A6ED}" dt="2023-05-01T09:13:04.501" v="31" actId="20577"/>
          <ac:spMkLst>
            <pc:docMk/>
            <pc:sldMk cId="1458634771" sldId="270"/>
            <ac:spMk id="11" creationId="{FC43AB5B-6ABF-4AF0-843E-2D0927187356}"/>
          </ac:spMkLst>
        </pc:spChg>
      </pc:sldChg>
      <pc:sldChg chg="modSp mod">
        <pc:chgData name="王 亚坤" userId="e0b3d4aedc54d6f8" providerId="LiveId" clId="{BA02CC00-ED44-4509-A3C4-59350684A6ED}" dt="2023-05-01T09:12:22.403" v="20" actId="1076"/>
        <pc:sldMkLst>
          <pc:docMk/>
          <pc:sldMk cId="1440396077" sldId="271"/>
        </pc:sldMkLst>
        <pc:spChg chg="mod">
          <ac:chgData name="王 亚坤" userId="e0b3d4aedc54d6f8" providerId="LiveId" clId="{BA02CC00-ED44-4509-A3C4-59350684A6ED}" dt="2023-05-01T09:12:22.403" v="20" actId="1076"/>
          <ac:spMkLst>
            <pc:docMk/>
            <pc:sldMk cId="1440396077" sldId="271"/>
            <ac:spMk id="2" creationId="{49C6962E-EB53-445C-903E-26C97FBC5001}"/>
          </ac:spMkLst>
        </pc:spChg>
      </pc:sldChg>
      <pc:sldChg chg="del">
        <pc:chgData name="王 亚坤" userId="e0b3d4aedc54d6f8" providerId="LiveId" clId="{BA02CC00-ED44-4509-A3C4-59350684A6ED}" dt="2023-05-01T09:12:41.420" v="23" actId="47"/>
        <pc:sldMkLst>
          <pc:docMk/>
          <pc:sldMk cId="3283200127" sldId="272"/>
        </pc:sldMkLst>
      </pc:sldChg>
      <pc:sldChg chg="modSp mod">
        <pc:chgData name="王 亚坤" userId="e0b3d4aedc54d6f8" providerId="LiveId" clId="{BA02CC00-ED44-4509-A3C4-59350684A6ED}" dt="2023-05-01T09:17:56.317" v="224"/>
        <pc:sldMkLst>
          <pc:docMk/>
          <pc:sldMk cId="2073023208" sldId="307"/>
        </pc:sldMkLst>
        <pc:spChg chg="mod">
          <ac:chgData name="王 亚坤" userId="e0b3d4aedc54d6f8" providerId="LiveId" clId="{BA02CC00-ED44-4509-A3C4-59350684A6ED}" dt="2023-05-01T09:17:56.317" v="224"/>
          <ac:spMkLst>
            <pc:docMk/>
            <pc:sldMk cId="2073023208" sldId="307"/>
            <ac:spMk id="2" creationId="{A0B7141B-DE61-4EA2-8F00-D969CDC32C35}"/>
          </ac:spMkLst>
        </pc:spChg>
      </pc:sldChg>
      <pc:sldChg chg="modSp mod">
        <pc:chgData name="王 亚坤" userId="e0b3d4aedc54d6f8" providerId="LiveId" clId="{BA02CC00-ED44-4509-A3C4-59350684A6ED}" dt="2023-05-01T09:18:08.511" v="237" actId="20577"/>
        <pc:sldMkLst>
          <pc:docMk/>
          <pc:sldMk cId="1679555469" sldId="317"/>
        </pc:sldMkLst>
        <pc:spChg chg="mod">
          <ac:chgData name="王 亚坤" userId="e0b3d4aedc54d6f8" providerId="LiveId" clId="{BA02CC00-ED44-4509-A3C4-59350684A6ED}" dt="2023-05-01T09:18:08.511" v="237" actId="20577"/>
          <ac:spMkLst>
            <pc:docMk/>
            <pc:sldMk cId="1679555469" sldId="317"/>
            <ac:spMk id="3" creationId="{6E7460AB-087F-4DCC-9CC6-BFA978FAB282}"/>
          </ac:spMkLst>
        </pc:spChg>
      </pc:sldChg>
      <pc:sldChg chg="modSp mod">
        <pc:chgData name="王 亚坤" userId="e0b3d4aedc54d6f8" providerId="LiveId" clId="{BA02CC00-ED44-4509-A3C4-59350684A6ED}" dt="2023-05-01T09:13:08.699" v="33" actId="20577"/>
        <pc:sldMkLst>
          <pc:docMk/>
          <pc:sldMk cId="3391117515" sldId="319"/>
        </pc:sldMkLst>
        <pc:spChg chg="mod">
          <ac:chgData name="王 亚坤" userId="e0b3d4aedc54d6f8" providerId="LiveId" clId="{BA02CC00-ED44-4509-A3C4-59350684A6ED}" dt="2023-05-01T09:13:08.699" v="33" actId="20577"/>
          <ac:spMkLst>
            <pc:docMk/>
            <pc:sldMk cId="3391117515" sldId="319"/>
            <ac:spMk id="11" creationId="{FC43AB5B-6ABF-4AF0-843E-2D0927187356}"/>
          </ac:spMkLst>
        </pc:spChg>
      </pc:sldChg>
      <pc:sldChg chg="modSp mod">
        <pc:chgData name="王 亚坤" userId="e0b3d4aedc54d6f8" providerId="LiveId" clId="{BA02CC00-ED44-4509-A3C4-59350684A6ED}" dt="2023-05-01T09:24:44.497" v="427" actId="1036"/>
        <pc:sldMkLst>
          <pc:docMk/>
          <pc:sldMk cId="2662869907" sldId="353"/>
        </pc:sldMkLst>
        <pc:spChg chg="mod">
          <ac:chgData name="王 亚坤" userId="e0b3d4aedc54d6f8" providerId="LiveId" clId="{BA02CC00-ED44-4509-A3C4-59350684A6ED}" dt="2023-05-01T09:16:51.416" v="210" actId="1076"/>
          <ac:spMkLst>
            <pc:docMk/>
            <pc:sldMk cId="2662869907" sldId="353"/>
            <ac:spMk id="17" creationId="{9044BE67-EF1B-D3F3-DCE0-0733FC3D8A56}"/>
          </ac:spMkLst>
        </pc:spChg>
        <pc:spChg chg="mod">
          <ac:chgData name="王 亚坤" userId="e0b3d4aedc54d6f8" providerId="LiveId" clId="{BA02CC00-ED44-4509-A3C4-59350684A6ED}" dt="2023-05-01T09:16:59.362" v="212" actId="1076"/>
          <ac:spMkLst>
            <pc:docMk/>
            <pc:sldMk cId="2662869907" sldId="353"/>
            <ac:spMk id="23" creationId="{FE88E854-C6F6-888B-D871-54BC6F2FFB1A}"/>
          </ac:spMkLst>
        </pc:spChg>
        <pc:grpChg chg="mod">
          <ac:chgData name="王 亚坤" userId="e0b3d4aedc54d6f8" providerId="LiveId" clId="{BA02CC00-ED44-4509-A3C4-59350684A6ED}" dt="2023-05-01T09:24:44.497" v="427" actId="1036"/>
          <ac:grpSpMkLst>
            <pc:docMk/>
            <pc:sldMk cId="2662869907" sldId="353"/>
            <ac:grpSpMk id="9" creationId="{1D89D525-5D36-827B-9D94-17B446E69AC5}"/>
          </ac:grpSpMkLst>
        </pc:grpChg>
      </pc:sldChg>
      <pc:sldChg chg="modSp mod">
        <pc:chgData name="王 亚坤" userId="e0b3d4aedc54d6f8" providerId="LiveId" clId="{BA02CC00-ED44-4509-A3C4-59350684A6ED}" dt="2023-05-01T09:15:16.497" v="198" actId="1038"/>
        <pc:sldMkLst>
          <pc:docMk/>
          <pc:sldMk cId="434996130" sldId="355"/>
        </pc:sldMkLst>
        <pc:spChg chg="mod">
          <ac:chgData name="王 亚坤" userId="e0b3d4aedc54d6f8" providerId="LiveId" clId="{BA02CC00-ED44-4509-A3C4-59350684A6ED}" dt="2023-05-01T09:13:32.662" v="38" actId="20577"/>
          <ac:spMkLst>
            <pc:docMk/>
            <pc:sldMk cId="434996130" sldId="355"/>
            <ac:spMk id="2" creationId="{9A94EF38-E4E0-15B2-D5B1-EF498473F0C6}"/>
          </ac:spMkLst>
        </pc:spChg>
        <pc:spChg chg="mod">
          <ac:chgData name="王 亚坤" userId="e0b3d4aedc54d6f8" providerId="LiveId" clId="{BA02CC00-ED44-4509-A3C4-59350684A6ED}" dt="2023-05-01T09:13:39.122" v="43" actId="20577"/>
          <ac:spMkLst>
            <pc:docMk/>
            <pc:sldMk cId="434996130" sldId="355"/>
            <ac:spMk id="56" creationId="{4FA29565-C6FF-3AE6-FDC3-2B7CC23E76FD}"/>
          </ac:spMkLst>
        </pc:spChg>
        <pc:spChg chg="mod">
          <ac:chgData name="王 亚坤" userId="e0b3d4aedc54d6f8" providerId="LiveId" clId="{BA02CC00-ED44-4509-A3C4-59350684A6ED}" dt="2023-05-01T09:15:16.497" v="198" actId="1038"/>
          <ac:spMkLst>
            <pc:docMk/>
            <pc:sldMk cId="434996130" sldId="355"/>
            <ac:spMk id="62" creationId="{59DB8CB7-8F4C-0C42-8468-0C8ED1C31E57}"/>
          </ac:spMkLst>
        </pc:spChg>
      </pc:sldChg>
      <pc:sldChg chg="modSp mod">
        <pc:chgData name="王 亚坤" userId="e0b3d4aedc54d6f8" providerId="LiveId" clId="{BA02CC00-ED44-4509-A3C4-59350684A6ED}" dt="2023-05-01T09:18:43.948" v="253" actId="207"/>
        <pc:sldMkLst>
          <pc:docMk/>
          <pc:sldMk cId="3971757462" sldId="356"/>
        </pc:sldMkLst>
        <pc:spChg chg="mod">
          <ac:chgData name="王 亚坤" userId="e0b3d4aedc54d6f8" providerId="LiveId" clId="{BA02CC00-ED44-4509-A3C4-59350684A6ED}" dt="2023-05-01T09:18:43.948" v="253" actId="207"/>
          <ac:spMkLst>
            <pc:docMk/>
            <pc:sldMk cId="3971757462" sldId="356"/>
            <ac:spMk id="8" creationId="{E4F180E0-ADC6-9281-A7D7-230398BF39B5}"/>
          </ac:spMkLst>
        </pc:spChg>
        <pc:spChg chg="mod">
          <ac:chgData name="王 亚坤" userId="e0b3d4aedc54d6f8" providerId="LiveId" clId="{BA02CC00-ED44-4509-A3C4-59350684A6ED}" dt="2023-05-01T09:12:54.355" v="27" actId="20577"/>
          <ac:spMkLst>
            <pc:docMk/>
            <pc:sldMk cId="3971757462" sldId="356"/>
            <ac:spMk id="11" creationId="{FC43AB5B-6ABF-4AF0-843E-2D0927187356}"/>
          </ac:spMkLst>
        </pc:spChg>
      </pc:sldChg>
    </pc:docChg>
  </pc:docChgLst>
  <pc:docChgLst>
    <pc:chgData name="王 亚坤" userId="e0b3d4aedc54d6f8" providerId="LiveId" clId="{A842ADD3-7A04-44D3-B1CE-AAA1706F6989}"/>
    <pc:docChg chg="undo custSel addSld delSld modSld sldOrd">
      <pc:chgData name="王 亚坤" userId="e0b3d4aedc54d6f8" providerId="LiveId" clId="{A842ADD3-7A04-44D3-B1CE-AAA1706F6989}" dt="2023-03-18T01:48:14.332" v="7634" actId="1035"/>
      <pc:docMkLst>
        <pc:docMk/>
      </pc:docMkLst>
      <pc:sldChg chg="addSp delSp modSp mod">
        <pc:chgData name="王 亚坤" userId="e0b3d4aedc54d6f8" providerId="LiveId" clId="{A842ADD3-7A04-44D3-B1CE-AAA1706F6989}" dt="2023-03-17T05:45:46.363" v="7352" actId="20577"/>
        <pc:sldMkLst>
          <pc:docMk/>
          <pc:sldMk cId="983498435" sldId="262"/>
        </pc:sldMkLst>
        <pc:spChg chg="add mod">
          <ac:chgData name="王 亚坤" userId="e0b3d4aedc54d6f8" providerId="LiveId" clId="{A842ADD3-7A04-44D3-B1CE-AAA1706F6989}" dt="2023-03-17T02:30:25.605" v="7338" actId="1037"/>
          <ac:spMkLst>
            <pc:docMk/>
            <pc:sldMk cId="983498435" sldId="262"/>
            <ac:spMk id="2" creationId="{5AE07DDF-4611-FD93-CAE7-CDDF962FF1B1}"/>
          </ac:spMkLst>
        </pc:spChg>
        <pc:spChg chg="add del mod">
          <ac:chgData name="王 亚坤" userId="e0b3d4aedc54d6f8" providerId="LiveId" clId="{A842ADD3-7A04-44D3-B1CE-AAA1706F6989}" dt="2023-03-07T07:03:44.041" v="4832" actId="478"/>
          <ac:spMkLst>
            <pc:docMk/>
            <pc:sldMk cId="983498435" sldId="262"/>
            <ac:spMk id="3" creationId="{6B2DD481-9801-7B2C-886E-DAE05CD3BB1F}"/>
          </ac:spMkLst>
        </pc:spChg>
        <pc:spChg chg="mod">
          <ac:chgData name="王 亚坤" userId="e0b3d4aedc54d6f8" providerId="LiveId" clId="{A842ADD3-7A04-44D3-B1CE-AAA1706F6989}" dt="2023-03-07T04:50:40.340" v="4488" actId="255"/>
          <ac:spMkLst>
            <pc:docMk/>
            <pc:sldMk cId="983498435" sldId="262"/>
            <ac:spMk id="4" creationId="{586CEEC6-13ED-4229-8FEF-ED7ABC9F5126}"/>
          </ac:spMkLst>
        </pc:spChg>
        <pc:spChg chg="add mod">
          <ac:chgData name="王 亚坤" userId="e0b3d4aedc54d6f8" providerId="LiveId" clId="{A842ADD3-7A04-44D3-B1CE-AAA1706F6989}" dt="2023-03-07T07:05:34.946" v="4860" actId="1036"/>
          <ac:spMkLst>
            <pc:docMk/>
            <pc:sldMk cId="983498435" sldId="262"/>
            <ac:spMk id="8" creationId="{FB3D286E-FDD7-FC6E-120A-C2A5177F543E}"/>
          </ac:spMkLst>
        </pc:spChg>
        <pc:spChg chg="add mod ord">
          <ac:chgData name="王 亚坤" userId="e0b3d4aedc54d6f8" providerId="LiveId" clId="{A842ADD3-7A04-44D3-B1CE-AAA1706F6989}" dt="2023-03-17T02:31:01.297" v="7340" actId="17032"/>
          <ac:spMkLst>
            <pc:docMk/>
            <pc:sldMk cId="983498435" sldId="262"/>
            <ac:spMk id="9" creationId="{71E2E933-84B4-6975-F17C-D3C94E19B297}"/>
          </ac:spMkLst>
        </pc:spChg>
        <pc:spChg chg="mod">
          <ac:chgData name="王 亚坤" userId="e0b3d4aedc54d6f8" providerId="LiveId" clId="{A842ADD3-7A04-44D3-B1CE-AAA1706F6989}" dt="2023-03-17T05:45:46.363" v="7352" actId="20577"/>
          <ac:spMkLst>
            <pc:docMk/>
            <pc:sldMk cId="983498435" sldId="262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07T04:50:48.371" v="4489" actId="478"/>
          <ac:spMkLst>
            <pc:docMk/>
            <pc:sldMk cId="983498435" sldId="262"/>
            <ac:spMk id="16" creationId="{674D55EE-B3C2-4CE9-906D-D62C8C1EC2E0}"/>
          </ac:spMkLst>
        </pc:spChg>
        <pc:picChg chg="del">
          <ac:chgData name="王 亚坤" userId="e0b3d4aedc54d6f8" providerId="LiveId" clId="{A842ADD3-7A04-44D3-B1CE-AAA1706F6989}" dt="2023-03-07T04:50:48.371" v="4489" actId="478"/>
          <ac:picMkLst>
            <pc:docMk/>
            <pc:sldMk cId="983498435" sldId="262"/>
            <ac:picMk id="3" creationId="{32836C84-4F09-CCCF-D8B1-8C8596F24076}"/>
          </ac:picMkLst>
        </pc:picChg>
        <pc:picChg chg="add mod">
          <ac:chgData name="王 亚坤" userId="e0b3d4aedc54d6f8" providerId="LiveId" clId="{A842ADD3-7A04-44D3-B1CE-AAA1706F6989}" dt="2023-03-07T07:05:31.110" v="4849" actId="1076"/>
          <ac:picMkLst>
            <pc:docMk/>
            <pc:sldMk cId="983498435" sldId="262"/>
            <ac:picMk id="5" creationId="{9B1A5234-0F1B-4E18-6B86-33D8B4BBD3C8}"/>
          </ac:picMkLst>
        </pc:picChg>
        <pc:picChg chg="del mod ord replST">
          <ac:chgData name="王 亚坤" userId="e0b3d4aedc54d6f8" providerId="LiveId" clId="{A842ADD3-7A04-44D3-B1CE-AAA1706F6989}" dt="2023-03-17T02:28:16.668" v="7243" actId="478"/>
          <ac:picMkLst>
            <pc:docMk/>
            <pc:sldMk cId="983498435" sldId="262"/>
            <ac:picMk id="14" creationId="{8AB47AE3-1E6B-1F61-AD96-13B5F4D4EC7B}"/>
          </ac:picMkLst>
        </pc:picChg>
        <pc:picChg chg="del mod replST">
          <ac:chgData name="王 亚坤" userId="e0b3d4aedc54d6f8" providerId="LiveId" clId="{A842ADD3-7A04-44D3-B1CE-AAA1706F6989}" dt="2023-03-07T07:10:58.897" v="4968" actId="478"/>
          <ac:picMkLst>
            <pc:docMk/>
            <pc:sldMk cId="983498435" sldId="262"/>
            <ac:picMk id="15" creationId="{C57C9DA5-9594-3BAB-B8DD-D86AA80897AE}"/>
          </ac:picMkLst>
        </pc:picChg>
        <pc:picChg chg="del mod ord replST">
          <ac:chgData name="王 亚坤" userId="e0b3d4aedc54d6f8" providerId="LiveId" clId="{A842ADD3-7A04-44D3-B1CE-AAA1706F6989}" dt="2023-03-17T02:29:05.026" v="7307" actId="478"/>
          <ac:picMkLst>
            <pc:docMk/>
            <pc:sldMk cId="983498435" sldId="262"/>
            <ac:picMk id="16" creationId="{6BE1B30D-353C-A948-AA27-771C190DEEC2}"/>
          </ac:picMkLst>
        </pc:picChg>
        <pc:picChg chg="del mod ord replST">
          <ac:chgData name="王 亚坤" userId="e0b3d4aedc54d6f8" providerId="LiveId" clId="{A842ADD3-7A04-44D3-B1CE-AAA1706F6989}" dt="2023-03-07T07:11:12.382" v="4996" actId="478"/>
          <ac:picMkLst>
            <pc:docMk/>
            <pc:sldMk cId="983498435" sldId="262"/>
            <ac:picMk id="17" creationId="{2C1A29B6-9E8C-86E7-50B1-EA92F52B0410}"/>
          </ac:picMkLst>
        </pc:picChg>
        <pc:picChg chg="mod ord replST">
          <ac:chgData name="王 亚坤" userId="e0b3d4aedc54d6f8" providerId="LiveId" clId="{A842ADD3-7A04-44D3-B1CE-AAA1706F6989}" dt="2023-03-17T02:29:05.027" v="7309" actId="962"/>
          <ac:picMkLst>
            <pc:docMk/>
            <pc:sldMk cId="983498435" sldId="262"/>
            <ac:picMk id="18" creationId="{18317092-A5F6-2678-56E4-6A104EA3221E}"/>
          </ac:picMkLst>
        </pc:picChg>
        <pc:picChg chg="del mod ord replST">
          <ac:chgData name="王 亚坤" userId="e0b3d4aedc54d6f8" providerId="LiveId" clId="{A842ADD3-7A04-44D3-B1CE-AAA1706F6989}" dt="2023-03-17T02:17:47.841" v="7211" actId="478"/>
          <ac:picMkLst>
            <pc:docMk/>
            <pc:sldMk cId="983498435" sldId="262"/>
            <ac:picMk id="19" creationId="{D5BE88A9-C2C8-7337-B657-61D59D1984F3}"/>
          </ac:picMkLst>
        </pc:picChg>
      </pc:sldChg>
      <pc:sldChg chg="addSp delSp modSp mod">
        <pc:chgData name="王 亚坤" userId="e0b3d4aedc54d6f8" providerId="LiveId" clId="{A842ADD3-7A04-44D3-B1CE-AAA1706F6989}" dt="2023-03-17T05:45:56.714" v="7356" actId="20577"/>
        <pc:sldMkLst>
          <pc:docMk/>
          <pc:sldMk cId="801434667" sldId="263"/>
        </pc:sldMkLst>
        <pc:spChg chg="mod">
          <ac:chgData name="王 亚坤" userId="e0b3d4aedc54d6f8" providerId="LiveId" clId="{A842ADD3-7A04-44D3-B1CE-AAA1706F6989}" dt="2023-03-06T12:01:17.874" v="3838" actId="947"/>
          <ac:spMkLst>
            <pc:docMk/>
            <pc:sldMk cId="801434667" sldId="263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17T05:45:56.714" v="7356" actId="20577"/>
          <ac:spMkLst>
            <pc:docMk/>
            <pc:sldMk cId="801434667" sldId="263"/>
            <ac:spMk id="11" creationId="{FC43AB5B-6ABF-4AF0-843E-2D0927187356}"/>
          </ac:spMkLst>
        </pc:spChg>
        <pc:spChg chg="add mod">
          <ac:chgData name="王 亚坤" userId="e0b3d4aedc54d6f8" providerId="LiveId" clId="{A842ADD3-7A04-44D3-B1CE-AAA1706F6989}" dt="2023-03-07T02:59:38.562" v="4148" actId="207"/>
          <ac:spMkLst>
            <pc:docMk/>
            <pc:sldMk cId="801434667" sldId="263"/>
            <ac:spMk id="15" creationId="{69182FF9-0B73-B9F8-BA3C-07A28EBBCCCB}"/>
          </ac:spMkLst>
        </pc:spChg>
        <pc:grpChg chg="add mod">
          <ac:chgData name="王 亚坤" userId="e0b3d4aedc54d6f8" providerId="LiveId" clId="{A842ADD3-7A04-44D3-B1CE-AAA1706F6989}" dt="2023-03-15T06:05:15.721" v="5778" actId="164"/>
          <ac:grpSpMkLst>
            <pc:docMk/>
            <pc:sldMk cId="801434667" sldId="263"/>
            <ac:grpSpMk id="2" creationId="{461A6A7C-9598-CC59-804A-7214D9A9CC54}"/>
          </ac:grpSpMkLst>
        </pc:grpChg>
        <pc:picChg chg="add mod">
          <ac:chgData name="王 亚坤" userId="e0b3d4aedc54d6f8" providerId="LiveId" clId="{A842ADD3-7A04-44D3-B1CE-AAA1706F6989}" dt="2023-03-15T06:05:15.721" v="5778" actId="164"/>
          <ac:picMkLst>
            <pc:docMk/>
            <pc:sldMk cId="801434667" sldId="263"/>
            <ac:picMk id="3" creationId="{B3AC317D-C3A1-1426-CC44-0D50A16396CF}"/>
          </ac:picMkLst>
        </pc:picChg>
        <pc:picChg chg="del">
          <ac:chgData name="王 亚坤" userId="e0b3d4aedc54d6f8" providerId="LiveId" clId="{A842ADD3-7A04-44D3-B1CE-AAA1706F6989}" dt="2023-03-06T11:46:34.487" v="3829" actId="478"/>
          <ac:picMkLst>
            <pc:docMk/>
            <pc:sldMk cId="801434667" sldId="263"/>
            <ac:picMk id="5" creationId="{FCD97356-00FC-D065-DD58-240A47EAC7EA}"/>
          </ac:picMkLst>
        </pc:picChg>
        <pc:picChg chg="add mod">
          <ac:chgData name="王 亚坤" userId="e0b3d4aedc54d6f8" providerId="LiveId" clId="{A842ADD3-7A04-44D3-B1CE-AAA1706F6989}" dt="2023-03-15T06:05:15.721" v="5778" actId="164"/>
          <ac:picMkLst>
            <pc:docMk/>
            <pc:sldMk cId="801434667" sldId="263"/>
            <ac:picMk id="9" creationId="{24182CC6-81D9-E231-1FB3-086FDF7071B0}"/>
          </ac:picMkLst>
        </pc:picChg>
        <pc:picChg chg="del">
          <ac:chgData name="王 亚坤" userId="e0b3d4aedc54d6f8" providerId="LiveId" clId="{A842ADD3-7A04-44D3-B1CE-AAA1706F6989}" dt="2023-03-06T11:46:34.487" v="3829" actId="478"/>
          <ac:picMkLst>
            <pc:docMk/>
            <pc:sldMk cId="801434667" sldId="263"/>
            <ac:picMk id="14" creationId="{449EC856-9FAA-B5EE-69A6-D3F1A3BC0178}"/>
          </ac:picMkLst>
        </pc:picChg>
      </pc:sldChg>
      <pc:sldChg chg="addSp modSp mod">
        <pc:chgData name="王 亚坤" userId="e0b3d4aedc54d6f8" providerId="LiveId" clId="{A842ADD3-7A04-44D3-B1CE-AAA1706F6989}" dt="2023-03-15T04:48:50.623" v="5767" actId="1076"/>
        <pc:sldMkLst>
          <pc:docMk/>
          <pc:sldMk cId="2923929578" sldId="267"/>
        </pc:sldMkLst>
        <pc:spChg chg="add mod">
          <ac:chgData name="王 亚坤" userId="e0b3d4aedc54d6f8" providerId="LiveId" clId="{A842ADD3-7A04-44D3-B1CE-AAA1706F6989}" dt="2023-03-15T04:48:50.623" v="5767" actId="1076"/>
          <ac:spMkLst>
            <pc:docMk/>
            <pc:sldMk cId="2923929578" sldId="267"/>
            <ac:spMk id="2" creationId="{5AE7DDAC-F506-51B5-8CED-2FB4EE75FFD6}"/>
          </ac:spMkLst>
        </pc:spChg>
        <pc:spChg chg="mod">
          <ac:chgData name="王 亚坤" userId="e0b3d4aedc54d6f8" providerId="LiveId" clId="{A842ADD3-7A04-44D3-B1CE-AAA1706F6989}" dt="2023-03-05T03:31:54.400" v="50" actId="1076"/>
          <ac:spMkLst>
            <pc:docMk/>
            <pc:sldMk cId="2923929578" sldId="267"/>
            <ac:spMk id="5" creationId="{3D9A6266-A983-4724-9B69-B1DB919DD74B}"/>
          </ac:spMkLst>
        </pc:spChg>
        <pc:spChg chg="mod">
          <ac:chgData name="王 亚坤" userId="e0b3d4aedc54d6f8" providerId="LiveId" clId="{A842ADD3-7A04-44D3-B1CE-AAA1706F6989}" dt="2023-03-05T03:31:41.735" v="48" actId="14100"/>
          <ac:spMkLst>
            <pc:docMk/>
            <pc:sldMk cId="2923929578" sldId="267"/>
            <ac:spMk id="8" creationId="{CABCB02E-18F9-41DB-8BE9-96B61E56A1BB}"/>
          </ac:spMkLst>
        </pc:spChg>
      </pc:sldChg>
      <pc:sldChg chg="del">
        <pc:chgData name="王 亚坤" userId="e0b3d4aedc54d6f8" providerId="LiveId" clId="{A842ADD3-7A04-44D3-B1CE-AAA1706F6989}" dt="2023-03-07T07:13:06.972" v="5033" actId="47"/>
        <pc:sldMkLst>
          <pc:docMk/>
          <pc:sldMk cId="3234162900" sldId="269"/>
        </pc:sldMkLst>
      </pc:sldChg>
      <pc:sldChg chg="addSp delSp modSp mod">
        <pc:chgData name="王 亚坤" userId="e0b3d4aedc54d6f8" providerId="LiveId" clId="{A842ADD3-7A04-44D3-B1CE-AAA1706F6989}" dt="2023-03-17T03:20:48.613" v="7349" actId="1076"/>
        <pc:sldMkLst>
          <pc:docMk/>
          <pc:sldMk cId="1458634771" sldId="270"/>
        </pc:sldMkLst>
        <pc:spChg chg="mod">
          <ac:chgData name="王 亚坤" userId="e0b3d4aedc54d6f8" providerId="LiveId" clId="{A842ADD3-7A04-44D3-B1CE-AAA1706F6989}" dt="2023-03-07T07:12:16.170" v="5018" actId="20577"/>
          <ac:spMkLst>
            <pc:docMk/>
            <pc:sldMk cId="1458634771" sldId="270"/>
            <ac:spMk id="4" creationId="{586CEEC6-13ED-4229-8FEF-ED7ABC9F5126}"/>
          </ac:spMkLst>
        </pc:spChg>
        <pc:spChg chg="add mod">
          <ac:chgData name="王 亚坤" userId="e0b3d4aedc54d6f8" providerId="LiveId" clId="{A842ADD3-7A04-44D3-B1CE-AAA1706F6989}" dt="2023-03-07T07:27:28.835" v="5205" actId="207"/>
          <ac:spMkLst>
            <pc:docMk/>
            <pc:sldMk cId="1458634771" sldId="270"/>
            <ac:spMk id="8" creationId="{F29A5912-DCAF-559C-2B45-969AFB4E93AF}"/>
          </ac:spMkLst>
        </pc:spChg>
        <pc:spChg chg="mod">
          <ac:chgData name="王 亚坤" userId="e0b3d4aedc54d6f8" providerId="LiveId" clId="{A842ADD3-7A04-44D3-B1CE-AAA1706F6989}" dt="2023-03-15T10:10:09.603" v="6192" actId="20577"/>
          <ac:spMkLst>
            <pc:docMk/>
            <pc:sldMk cId="1458634771" sldId="270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07T07:12:05.498" v="5014" actId="478"/>
          <ac:spMkLst>
            <pc:docMk/>
            <pc:sldMk cId="1458634771" sldId="270"/>
            <ac:spMk id="14" creationId="{AAD797B3-06EC-4965-AED3-BA0BC3E14869}"/>
          </ac:spMkLst>
        </pc:spChg>
        <pc:picChg chg="del mod">
          <ac:chgData name="王 亚坤" userId="e0b3d4aedc54d6f8" providerId="LiveId" clId="{A842ADD3-7A04-44D3-B1CE-AAA1706F6989}" dt="2023-03-07T07:12:11.736" v="5016" actId="478"/>
          <ac:picMkLst>
            <pc:docMk/>
            <pc:sldMk cId="1458634771" sldId="270"/>
            <ac:picMk id="3" creationId="{7EFBB987-E716-7E58-520A-3A4DC7CA0DB5}"/>
          </ac:picMkLst>
        </pc:picChg>
        <pc:picChg chg="add mod">
          <ac:chgData name="王 亚坤" userId="e0b3d4aedc54d6f8" providerId="LiveId" clId="{A842ADD3-7A04-44D3-B1CE-AAA1706F6989}" dt="2023-03-17T03:20:48.613" v="7349" actId="1076"/>
          <ac:picMkLst>
            <pc:docMk/>
            <pc:sldMk cId="1458634771" sldId="270"/>
            <ac:picMk id="5" creationId="{80ECF8F0-4359-73D6-E79C-7821429A5F99}"/>
          </ac:picMkLst>
        </pc:picChg>
      </pc:sldChg>
      <pc:sldChg chg="modSp mod">
        <pc:chgData name="王 亚坤" userId="e0b3d4aedc54d6f8" providerId="LiveId" clId="{A842ADD3-7A04-44D3-B1CE-AAA1706F6989}" dt="2023-03-17T09:15:26.439" v="7586"/>
        <pc:sldMkLst>
          <pc:docMk/>
          <pc:sldMk cId="1440396077" sldId="271"/>
        </pc:sldMkLst>
        <pc:spChg chg="mod">
          <ac:chgData name="王 亚坤" userId="e0b3d4aedc54d6f8" providerId="LiveId" clId="{A842ADD3-7A04-44D3-B1CE-AAA1706F6989}" dt="2023-03-17T09:15:26.439" v="7586"/>
          <ac:spMkLst>
            <pc:docMk/>
            <pc:sldMk cId="1440396077" sldId="271"/>
            <ac:spMk id="2" creationId="{49C6962E-EB53-445C-903E-26C97FBC5001}"/>
          </ac:spMkLst>
        </pc:spChg>
      </pc:sldChg>
      <pc:sldChg chg="modSp mod">
        <pc:chgData name="王 亚坤" userId="e0b3d4aedc54d6f8" providerId="LiveId" clId="{A842ADD3-7A04-44D3-B1CE-AAA1706F6989}" dt="2023-03-17T05:46:02.237" v="7358" actId="20577"/>
        <pc:sldMkLst>
          <pc:docMk/>
          <pc:sldMk cId="3283200127" sldId="272"/>
        </pc:sldMkLst>
        <pc:spChg chg="mod">
          <ac:chgData name="王 亚坤" userId="e0b3d4aedc54d6f8" providerId="LiveId" clId="{A842ADD3-7A04-44D3-B1CE-AAA1706F6989}" dt="2023-03-06T12:01:28.052" v="3847" actId="20577"/>
          <ac:spMkLst>
            <pc:docMk/>
            <pc:sldMk cId="3283200127" sldId="272"/>
            <ac:spMk id="2" creationId="{B23211D6-6AAA-435B-83AF-9F5D64943FF5}"/>
          </ac:spMkLst>
        </pc:spChg>
        <pc:spChg chg="mod">
          <ac:chgData name="王 亚坤" userId="e0b3d4aedc54d6f8" providerId="LiveId" clId="{A842ADD3-7A04-44D3-B1CE-AAA1706F6989}" dt="2023-03-17T05:46:02.237" v="7358" actId="20577"/>
          <ac:spMkLst>
            <pc:docMk/>
            <pc:sldMk cId="3283200127" sldId="272"/>
            <ac:spMk id="11" creationId="{FC43AB5B-6ABF-4AF0-843E-2D0927187356}"/>
          </ac:spMkLst>
        </pc:spChg>
      </pc:sldChg>
      <pc:sldChg chg="addSp modSp mod">
        <pc:chgData name="王 亚坤" userId="e0b3d4aedc54d6f8" providerId="LiveId" clId="{A842ADD3-7A04-44D3-B1CE-AAA1706F6989}" dt="2023-03-15T04:52:29.904" v="5771" actId="1036"/>
        <pc:sldMkLst>
          <pc:docMk/>
          <pc:sldMk cId="2978927114" sldId="281"/>
        </pc:sldMkLst>
        <pc:spChg chg="mod">
          <ac:chgData name="王 亚坤" userId="e0b3d4aedc54d6f8" providerId="LiveId" clId="{A842ADD3-7A04-44D3-B1CE-AAA1706F6989}" dt="2023-03-05T09:04:36.927" v="690" actId="207"/>
          <ac:spMkLst>
            <pc:docMk/>
            <pc:sldMk cId="2978927114" sldId="281"/>
            <ac:spMk id="2" creationId="{028DD99A-8D07-4F8E-875F-C59EC3D64182}"/>
          </ac:spMkLst>
        </pc:spChg>
        <pc:spChg chg="mod">
          <ac:chgData name="王 亚坤" userId="e0b3d4aedc54d6f8" providerId="LiveId" clId="{A842ADD3-7A04-44D3-B1CE-AAA1706F6989}" dt="2023-03-05T03:50:55.483" v="275"/>
          <ac:spMkLst>
            <pc:docMk/>
            <pc:sldMk cId="2978927114" sldId="281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05T08:07:47.920" v="351" actId="1037"/>
          <ac:spMkLst>
            <pc:docMk/>
            <pc:sldMk cId="2978927114" sldId="281"/>
            <ac:spMk id="14" creationId="{15DC2E2D-60FC-4733-B9D1-203633C5E922}"/>
          </ac:spMkLst>
        </pc:spChg>
        <pc:spChg chg="mod">
          <ac:chgData name="王 亚坤" userId="e0b3d4aedc54d6f8" providerId="LiveId" clId="{A842ADD3-7A04-44D3-B1CE-AAA1706F6989}" dt="2023-03-05T08:07:47.920" v="351" actId="1037"/>
          <ac:spMkLst>
            <pc:docMk/>
            <pc:sldMk cId="2978927114" sldId="281"/>
            <ac:spMk id="20" creationId="{21CE38A4-79AC-4EFA-9CE7-8F4606CF80CF}"/>
          </ac:spMkLst>
        </pc:spChg>
        <pc:spChg chg="mod">
          <ac:chgData name="王 亚坤" userId="e0b3d4aedc54d6f8" providerId="LiveId" clId="{A842ADD3-7A04-44D3-B1CE-AAA1706F6989}" dt="2023-03-05T08:07:47.920" v="351" actId="1037"/>
          <ac:spMkLst>
            <pc:docMk/>
            <pc:sldMk cId="2978927114" sldId="281"/>
            <ac:spMk id="29" creationId="{DE153548-9B2B-42D4-94A0-508487BDAB8E}"/>
          </ac:spMkLst>
        </pc:spChg>
        <pc:spChg chg="mod">
          <ac:chgData name="王 亚坤" userId="e0b3d4aedc54d6f8" providerId="LiveId" clId="{A842ADD3-7A04-44D3-B1CE-AAA1706F6989}" dt="2023-03-15T04:52:29.904" v="5771" actId="1036"/>
          <ac:spMkLst>
            <pc:docMk/>
            <pc:sldMk cId="2978927114" sldId="281"/>
            <ac:spMk id="31" creationId="{7B7093EC-6C17-4C27-9080-B7D3F9A880C8}"/>
          </ac:spMkLst>
        </pc:spChg>
        <pc:spChg chg="mod">
          <ac:chgData name="王 亚坤" userId="e0b3d4aedc54d6f8" providerId="LiveId" clId="{A842ADD3-7A04-44D3-B1CE-AAA1706F6989}" dt="2023-03-05T08:07:47.920" v="351" actId="1037"/>
          <ac:spMkLst>
            <pc:docMk/>
            <pc:sldMk cId="2978927114" sldId="281"/>
            <ac:spMk id="32" creationId="{2A9FE0E2-1EDF-4171-B167-7A9EAF559729}"/>
          </ac:spMkLst>
        </pc:spChg>
        <pc:picChg chg="add mod">
          <ac:chgData name="王 亚坤" userId="e0b3d4aedc54d6f8" providerId="LiveId" clId="{A842ADD3-7A04-44D3-B1CE-AAA1706F6989}" dt="2023-03-05T08:07:47.920" v="351" actId="1037"/>
          <ac:picMkLst>
            <pc:docMk/>
            <pc:sldMk cId="2978927114" sldId="281"/>
            <ac:picMk id="3" creationId="{95C23D8B-21C2-45AB-C39A-08A10348B0C3}"/>
          </ac:picMkLst>
        </pc:picChg>
        <pc:picChg chg="add mod">
          <ac:chgData name="王 亚坤" userId="e0b3d4aedc54d6f8" providerId="LiveId" clId="{A842ADD3-7A04-44D3-B1CE-AAA1706F6989}" dt="2023-03-05T08:07:47.920" v="351" actId="1037"/>
          <ac:picMkLst>
            <pc:docMk/>
            <pc:sldMk cId="2978927114" sldId="281"/>
            <ac:picMk id="8" creationId="{1CCE6639-55DB-BC9B-0763-4422B2B14922}"/>
          </ac:picMkLst>
        </pc:picChg>
        <pc:picChg chg="mod">
          <ac:chgData name="王 亚坤" userId="e0b3d4aedc54d6f8" providerId="LiveId" clId="{A842ADD3-7A04-44D3-B1CE-AAA1706F6989}" dt="2023-03-05T08:07:47.920" v="351" actId="1037"/>
          <ac:picMkLst>
            <pc:docMk/>
            <pc:sldMk cId="2978927114" sldId="281"/>
            <ac:picMk id="27" creationId="{8DAF4D3E-9469-493E-99D7-30BE9414F357}"/>
          </ac:picMkLst>
        </pc:picChg>
        <pc:picChg chg="mod">
          <ac:chgData name="王 亚坤" userId="e0b3d4aedc54d6f8" providerId="LiveId" clId="{A842ADD3-7A04-44D3-B1CE-AAA1706F6989}" dt="2023-03-05T08:07:47.920" v="351" actId="1037"/>
          <ac:picMkLst>
            <pc:docMk/>
            <pc:sldMk cId="2978927114" sldId="281"/>
            <ac:picMk id="28" creationId="{8181CA5A-E7E0-428B-B7DC-A0945C984CF5}"/>
          </ac:picMkLst>
        </pc:picChg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3267509199" sldId="290"/>
        </pc:sldMkLst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3349394909" sldId="291"/>
        </pc:sldMkLst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3205433087" sldId="292"/>
        </pc:sldMkLst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3007626691" sldId="293"/>
        </pc:sldMkLst>
      </pc:sldChg>
      <pc:sldChg chg="delSp modSp mod">
        <pc:chgData name="王 亚坤" userId="e0b3d4aedc54d6f8" providerId="LiveId" clId="{A842ADD3-7A04-44D3-B1CE-AAA1706F6989}" dt="2023-03-06T10:38:10.920" v="2706" actId="20577"/>
        <pc:sldMkLst>
          <pc:docMk/>
          <pc:sldMk cId="2073023208" sldId="307"/>
        </pc:sldMkLst>
        <pc:spChg chg="mod">
          <ac:chgData name="王 亚坤" userId="e0b3d4aedc54d6f8" providerId="LiveId" clId="{A842ADD3-7A04-44D3-B1CE-AAA1706F6989}" dt="2023-03-06T10:38:10.920" v="2706" actId="20577"/>
          <ac:spMkLst>
            <pc:docMk/>
            <pc:sldMk cId="2073023208" sldId="307"/>
            <ac:spMk id="2" creationId="{A0B7141B-DE61-4EA2-8F00-D969CDC32C35}"/>
          </ac:spMkLst>
        </pc:spChg>
        <pc:spChg chg="mod">
          <ac:chgData name="王 亚坤" userId="e0b3d4aedc54d6f8" providerId="LiveId" clId="{A842ADD3-7A04-44D3-B1CE-AAA1706F6989}" dt="2023-03-06T10:33:03.820" v="2597" actId="1076"/>
          <ac:spMkLst>
            <pc:docMk/>
            <pc:sldMk cId="2073023208" sldId="307"/>
            <ac:spMk id="5" creationId="{7B27F2F5-B75C-4611-904E-92B23B1C1C37}"/>
          </ac:spMkLst>
        </pc:spChg>
        <pc:spChg chg="mod">
          <ac:chgData name="王 亚坤" userId="e0b3d4aedc54d6f8" providerId="LiveId" clId="{A842ADD3-7A04-44D3-B1CE-AAA1706F6989}" dt="2023-03-06T06:54:03.173" v="1582" actId="20577"/>
          <ac:spMkLst>
            <pc:docMk/>
            <pc:sldMk cId="2073023208" sldId="307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06T10:25:21.792" v="2209" actId="478"/>
          <ac:spMkLst>
            <pc:docMk/>
            <pc:sldMk cId="2073023208" sldId="307"/>
            <ac:spMk id="15" creationId="{53E1AD28-BA2B-47A5-AA64-E824ADA9711C}"/>
          </ac:spMkLst>
        </pc:spChg>
        <pc:spChg chg="del">
          <ac:chgData name="王 亚坤" userId="e0b3d4aedc54d6f8" providerId="LiveId" clId="{A842ADD3-7A04-44D3-B1CE-AAA1706F6989}" dt="2023-03-06T10:25:21.792" v="2209" actId="478"/>
          <ac:spMkLst>
            <pc:docMk/>
            <pc:sldMk cId="2073023208" sldId="307"/>
            <ac:spMk id="17" creationId="{82ADBDF9-5096-DE31-C3E8-FEB8327BD790}"/>
          </ac:spMkLst>
        </pc:spChg>
        <pc:spChg chg="del">
          <ac:chgData name="王 亚坤" userId="e0b3d4aedc54d6f8" providerId="LiveId" clId="{A842ADD3-7A04-44D3-B1CE-AAA1706F6989}" dt="2023-03-06T10:25:24.709" v="2210" actId="478"/>
          <ac:spMkLst>
            <pc:docMk/>
            <pc:sldMk cId="2073023208" sldId="307"/>
            <ac:spMk id="18" creationId="{966E62F3-FD1D-C98B-88C3-63F605BEBCDD}"/>
          </ac:spMkLst>
        </pc:spChg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2920345105" sldId="310"/>
        </pc:sldMkLst>
      </pc:sldChg>
      <pc:sldChg chg="addSp modSp mod">
        <pc:chgData name="王 亚坤" userId="e0b3d4aedc54d6f8" providerId="LiveId" clId="{A842ADD3-7A04-44D3-B1CE-AAA1706F6989}" dt="2023-03-06T11:09:24.977" v="3111" actId="1076"/>
        <pc:sldMkLst>
          <pc:docMk/>
          <pc:sldMk cId="1679555469" sldId="317"/>
        </pc:sldMkLst>
        <pc:spChg chg="mod">
          <ac:chgData name="王 亚坤" userId="e0b3d4aedc54d6f8" providerId="LiveId" clId="{A842ADD3-7A04-44D3-B1CE-AAA1706F6989}" dt="2023-03-06T10:43:16.770" v="2985" actId="1036"/>
          <ac:spMkLst>
            <pc:docMk/>
            <pc:sldMk cId="1679555469" sldId="317"/>
            <ac:spMk id="3" creationId="{6E7460AB-087F-4DCC-9CC6-BFA978FAB282}"/>
          </ac:spMkLst>
        </pc:spChg>
        <pc:spChg chg="mod">
          <ac:chgData name="王 亚坤" userId="e0b3d4aedc54d6f8" providerId="LiveId" clId="{A842ADD3-7A04-44D3-B1CE-AAA1706F6989}" dt="2023-03-06T10:43:47.240" v="3040" actId="20577"/>
          <ac:spMkLst>
            <pc:docMk/>
            <pc:sldMk cId="1679555469" sldId="317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06T10:34:28.774" v="2647" actId="20577"/>
          <ac:spMkLst>
            <pc:docMk/>
            <pc:sldMk cId="1679555469" sldId="317"/>
            <ac:spMk id="11" creationId="{FC43AB5B-6ABF-4AF0-843E-2D0927187356}"/>
          </ac:spMkLst>
        </pc:spChg>
        <pc:spChg chg="mod">
          <ac:chgData name="王 亚坤" userId="e0b3d4aedc54d6f8" providerId="LiveId" clId="{A842ADD3-7A04-44D3-B1CE-AAA1706F6989}" dt="2023-03-06T10:43:30.775" v="3009" actId="164"/>
          <ac:spMkLst>
            <pc:docMk/>
            <pc:sldMk cId="1679555469" sldId="317"/>
            <ac:spMk id="30" creationId="{39FACF4A-B0C8-4DB1-B788-74E1A5F25E5A}"/>
          </ac:spMkLst>
        </pc:spChg>
        <pc:spChg chg="mod">
          <ac:chgData name="王 亚坤" userId="e0b3d4aedc54d6f8" providerId="LiveId" clId="{A842ADD3-7A04-44D3-B1CE-AAA1706F6989}" dt="2023-03-06T10:43:39.106" v="3031" actId="1035"/>
          <ac:spMkLst>
            <pc:docMk/>
            <pc:sldMk cId="1679555469" sldId="317"/>
            <ac:spMk id="31" creationId="{02C508AF-B53B-4747-9A41-22C50BE904F8}"/>
          </ac:spMkLst>
        </pc:spChg>
        <pc:spChg chg="mod">
          <ac:chgData name="王 亚坤" userId="e0b3d4aedc54d6f8" providerId="LiveId" clId="{A842ADD3-7A04-44D3-B1CE-AAA1706F6989}" dt="2023-03-06T10:43:42.448" v="3038" actId="1035"/>
          <ac:spMkLst>
            <pc:docMk/>
            <pc:sldMk cId="1679555469" sldId="317"/>
            <ac:spMk id="33" creationId="{9CC4D565-1E21-4F90-A711-4CC483B85FC2}"/>
          </ac:spMkLst>
        </pc:spChg>
        <pc:spChg chg="mod">
          <ac:chgData name="王 亚坤" userId="e0b3d4aedc54d6f8" providerId="LiveId" clId="{A842ADD3-7A04-44D3-B1CE-AAA1706F6989}" dt="2023-03-06T10:43:30.775" v="3009" actId="164"/>
          <ac:spMkLst>
            <pc:docMk/>
            <pc:sldMk cId="1679555469" sldId="317"/>
            <ac:spMk id="38" creationId="{DA2E41E4-FB84-B870-612F-095D7E34AE9B}"/>
          </ac:spMkLst>
        </pc:spChg>
        <pc:grpChg chg="add mod">
          <ac:chgData name="王 亚坤" userId="e0b3d4aedc54d6f8" providerId="LiveId" clId="{A842ADD3-7A04-44D3-B1CE-AAA1706F6989}" dt="2023-03-06T10:43:32.983" v="3018" actId="1036"/>
          <ac:grpSpMkLst>
            <pc:docMk/>
            <pc:sldMk cId="1679555469" sldId="317"/>
            <ac:grpSpMk id="2" creationId="{E17EE127-98B2-80B6-4DE7-4B9E3D8674DB}"/>
          </ac:grpSpMkLst>
        </pc:grpChg>
        <pc:grpChg chg="mod">
          <ac:chgData name="王 亚坤" userId="e0b3d4aedc54d6f8" providerId="LiveId" clId="{A842ADD3-7A04-44D3-B1CE-AAA1706F6989}" dt="2023-03-06T10:43:25.369" v="3008" actId="1035"/>
          <ac:grpSpMkLst>
            <pc:docMk/>
            <pc:sldMk cId="1679555469" sldId="317"/>
            <ac:grpSpMk id="24" creationId="{1D0225B4-2534-5EEC-E2E7-83CBCF551A21}"/>
          </ac:grpSpMkLst>
        </pc:grpChg>
        <pc:picChg chg="mod">
          <ac:chgData name="王 亚坤" userId="e0b3d4aedc54d6f8" providerId="LiveId" clId="{A842ADD3-7A04-44D3-B1CE-AAA1706F6989}" dt="2023-03-06T10:43:20.304" v="2996" actId="1035"/>
          <ac:picMkLst>
            <pc:docMk/>
            <pc:sldMk cId="1679555469" sldId="317"/>
            <ac:picMk id="23" creationId="{7047801A-6545-95D9-BE5E-EDD2C16B4AD9}"/>
          </ac:picMkLst>
        </pc:picChg>
        <pc:picChg chg="mod">
          <ac:chgData name="王 亚坤" userId="e0b3d4aedc54d6f8" providerId="LiveId" clId="{A842ADD3-7A04-44D3-B1CE-AAA1706F6989}" dt="2023-03-06T10:43:30.775" v="3009" actId="164"/>
          <ac:picMkLst>
            <pc:docMk/>
            <pc:sldMk cId="1679555469" sldId="317"/>
            <ac:picMk id="26" creationId="{E2322C0E-DD60-3EF6-4EC6-DBB857595086}"/>
          </ac:picMkLst>
        </pc:picChg>
        <pc:picChg chg="mod">
          <ac:chgData name="王 亚坤" userId="e0b3d4aedc54d6f8" providerId="LiveId" clId="{A842ADD3-7A04-44D3-B1CE-AAA1706F6989}" dt="2023-03-06T10:43:30.775" v="3009" actId="164"/>
          <ac:picMkLst>
            <pc:docMk/>
            <pc:sldMk cId="1679555469" sldId="317"/>
            <ac:picMk id="29" creationId="{280D88F5-575C-9EEF-3395-E1D69A81C29F}"/>
          </ac:picMkLst>
        </pc:picChg>
        <pc:picChg chg="mod">
          <ac:chgData name="王 亚坤" userId="e0b3d4aedc54d6f8" providerId="LiveId" clId="{A842ADD3-7A04-44D3-B1CE-AAA1706F6989}" dt="2023-03-06T10:54:12.151" v="3092" actId="14100"/>
          <ac:picMkLst>
            <pc:docMk/>
            <pc:sldMk cId="1679555469" sldId="317"/>
            <ac:picMk id="34" creationId="{ECFBE853-688E-D0B1-3112-1699E6ECD149}"/>
          </ac:picMkLst>
        </pc:picChg>
        <pc:picChg chg="mod">
          <ac:chgData name="王 亚坤" userId="e0b3d4aedc54d6f8" providerId="LiveId" clId="{A842ADD3-7A04-44D3-B1CE-AAA1706F6989}" dt="2023-03-06T11:09:24.977" v="3111" actId="1076"/>
          <ac:picMkLst>
            <pc:docMk/>
            <pc:sldMk cId="1679555469" sldId="317"/>
            <ac:picMk id="61" creationId="{05E75C82-ECDB-47AF-897F-CE03F3DD2B67}"/>
          </ac:picMkLst>
        </pc:picChg>
      </pc:sldChg>
      <pc:sldChg chg="addSp delSp modSp del mod">
        <pc:chgData name="王 亚坤" userId="e0b3d4aedc54d6f8" providerId="LiveId" clId="{A842ADD3-7A04-44D3-B1CE-AAA1706F6989}" dt="2023-03-15T12:31:16.566" v="6519" actId="47"/>
        <pc:sldMkLst>
          <pc:docMk/>
          <pc:sldMk cId="2270627484" sldId="318"/>
        </pc:sldMkLst>
        <pc:spChg chg="add del mod">
          <ac:chgData name="王 亚坤" userId="e0b3d4aedc54d6f8" providerId="LiveId" clId="{A842ADD3-7A04-44D3-B1CE-AAA1706F6989}" dt="2023-03-15T10:06:01.063" v="6155" actId="1076"/>
          <ac:spMkLst>
            <pc:docMk/>
            <pc:sldMk cId="2270627484" sldId="318"/>
            <ac:spMk id="2" creationId="{4C6E9E16-30A0-5707-84E3-F86CA39C1856}"/>
          </ac:spMkLst>
        </pc:spChg>
        <pc:spChg chg="mod">
          <ac:chgData name="王 亚坤" userId="e0b3d4aedc54d6f8" providerId="LiveId" clId="{A842ADD3-7A04-44D3-B1CE-AAA1706F6989}" dt="2023-03-06T10:51:33.271" v="3087" actId="164"/>
          <ac:spMkLst>
            <pc:docMk/>
            <pc:sldMk cId="2270627484" sldId="318"/>
            <ac:spMk id="3" creationId="{7FF08AA6-DBFB-400B-B7BA-876D44D66119}"/>
          </ac:spMkLst>
        </pc:spChg>
        <pc:spChg chg="mod">
          <ac:chgData name="王 亚坤" userId="e0b3d4aedc54d6f8" providerId="LiveId" clId="{A842ADD3-7A04-44D3-B1CE-AAA1706F6989}" dt="2023-03-06T10:34:19.259" v="2644"/>
          <ac:spMkLst>
            <pc:docMk/>
            <pc:sldMk cId="2270627484" sldId="318"/>
            <ac:spMk id="4" creationId="{586CEEC6-13ED-4229-8FEF-ED7ABC9F5126}"/>
          </ac:spMkLst>
        </pc:spChg>
        <pc:spChg chg="add del mod">
          <ac:chgData name="王 亚坤" userId="e0b3d4aedc54d6f8" providerId="LiveId" clId="{A842ADD3-7A04-44D3-B1CE-AAA1706F6989}" dt="2023-03-15T10:05:44.640" v="6151" actId="478"/>
          <ac:spMkLst>
            <pc:docMk/>
            <pc:sldMk cId="2270627484" sldId="318"/>
            <ac:spMk id="8" creationId="{E45539AB-C259-1F83-A4F2-893E53B02385}"/>
          </ac:spMkLst>
        </pc:spChg>
        <pc:spChg chg="mod">
          <ac:chgData name="王 亚坤" userId="e0b3d4aedc54d6f8" providerId="LiveId" clId="{A842ADD3-7A04-44D3-B1CE-AAA1706F6989}" dt="2023-03-06T10:34:33.336" v="2650" actId="20577"/>
          <ac:spMkLst>
            <pc:docMk/>
            <pc:sldMk cId="2270627484" sldId="318"/>
            <ac:spMk id="11" creationId="{FC43AB5B-6ABF-4AF0-843E-2D0927187356}"/>
          </ac:spMkLst>
        </pc:spChg>
        <pc:spChg chg="add mod">
          <ac:chgData name="王 亚坤" userId="e0b3d4aedc54d6f8" providerId="LiveId" clId="{A842ADD3-7A04-44D3-B1CE-AAA1706F6989}" dt="2023-03-15T10:17:20.646" v="6369" actId="208"/>
          <ac:spMkLst>
            <pc:docMk/>
            <pc:sldMk cId="2270627484" sldId="318"/>
            <ac:spMk id="14" creationId="{A1575528-0ED4-F3B9-E6EE-B838E4FC6884}"/>
          </ac:spMkLst>
        </pc:spChg>
        <pc:spChg chg="del mod">
          <ac:chgData name="王 亚坤" userId="e0b3d4aedc54d6f8" providerId="LiveId" clId="{A842ADD3-7A04-44D3-B1CE-AAA1706F6989}" dt="2023-03-15T09:46:36.498" v="5781" actId="478"/>
          <ac:spMkLst>
            <pc:docMk/>
            <pc:sldMk cId="2270627484" sldId="318"/>
            <ac:spMk id="16" creationId="{8C691A3D-0442-418C-B26C-EC64E651FA31}"/>
          </ac:spMkLst>
        </pc:spChg>
        <pc:spChg chg="add del mod ord">
          <ac:chgData name="王 亚坤" userId="e0b3d4aedc54d6f8" providerId="LiveId" clId="{A842ADD3-7A04-44D3-B1CE-AAA1706F6989}" dt="2023-03-15T09:47:58.265" v="5841" actId="478"/>
          <ac:spMkLst>
            <pc:docMk/>
            <pc:sldMk cId="2270627484" sldId="318"/>
            <ac:spMk id="18" creationId="{F8341252-FDB7-1C55-B1D2-4EA565C3E267}"/>
          </ac:spMkLst>
        </pc:spChg>
        <pc:spChg chg="del mod topLvl">
          <ac:chgData name="王 亚坤" userId="e0b3d4aedc54d6f8" providerId="LiveId" clId="{A842ADD3-7A04-44D3-B1CE-AAA1706F6989}" dt="2023-03-06T10:54:27.748" v="3094" actId="478"/>
          <ac:spMkLst>
            <pc:docMk/>
            <pc:sldMk cId="2270627484" sldId="318"/>
            <ac:spMk id="22" creationId="{8E658416-81D3-4888-B6C6-CE9C68C18680}"/>
          </ac:spMkLst>
        </pc:spChg>
        <pc:spChg chg="add mod">
          <ac:chgData name="王 亚坤" userId="e0b3d4aedc54d6f8" providerId="LiveId" clId="{A842ADD3-7A04-44D3-B1CE-AAA1706F6989}" dt="2023-03-15T10:22:36.202" v="6439" actId="1076"/>
          <ac:spMkLst>
            <pc:docMk/>
            <pc:sldMk cId="2270627484" sldId="318"/>
            <ac:spMk id="22" creationId="{A40FD663-D300-57B8-D2EB-518969E6034A}"/>
          </ac:spMkLst>
        </pc:spChg>
        <pc:spChg chg="add mod">
          <ac:chgData name="王 亚坤" userId="e0b3d4aedc54d6f8" providerId="LiveId" clId="{A842ADD3-7A04-44D3-B1CE-AAA1706F6989}" dt="2023-03-15T10:18:10.554" v="6408" actId="1076"/>
          <ac:spMkLst>
            <pc:docMk/>
            <pc:sldMk cId="2270627484" sldId="318"/>
            <ac:spMk id="23" creationId="{543FAB90-977D-0343-B32F-8C9229A4FEC4}"/>
          </ac:spMkLst>
        </pc:spChg>
        <pc:spChg chg="add mod">
          <ac:chgData name="王 亚坤" userId="e0b3d4aedc54d6f8" providerId="LiveId" clId="{A842ADD3-7A04-44D3-B1CE-AAA1706F6989}" dt="2023-03-15T10:25:41.759" v="6442" actId="1035"/>
          <ac:spMkLst>
            <pc:docMk/>
            <pc:sldMk cId="2270627484" sldId="318"/>
            <ac:spMk id="30" creationId="{24CC0140-8D8E-E28E-1D8D-D09067DCB3EB}"/>
          </ac:spMkLst>
        </pc:spChg>
        <pc:spChg chg="add mod">
          <ac:chgData name="王 亚坤" userId="e0b3d4aedc54d6f8" providerId="LiveId" clId="{A842ADD3-7A04-44D3-B1CE-AAA1706F6989}" dt="2023-03-15T10:22:32.124" v="6438" actId="14100"/>
          <ac:spMkLst>
            <pc:docMk/>
            <pc:sldMk cId="2270627484" sldId="318"/>
            <ac:spMk id="31" creationId="{991FD402-550C-7687-CECD-979053DE6EF8}"/>
          </ac:spMkLst>
        </pc:spChg>
        <pc:grpChg chg="add mod">
          <ac:chgData name="王 亚坤" userId="e0b3d4aedc54d6f8" providerId="LiveId" clId="{A842ADD3-7A04-44D3-B1CE-AAA1706F6989}" dt="2023-03-15T09:48:03.295" v="5845" actId="1035"/>
          <ac:grpSpMkLst>
            <pc:docMk/>
            <pc:sldMk cId="2270627484" sldId="318"/>
            <ac:grpSpMk id="9" creationId="{3A50AA46-14CE-171E-6678-FC99D69E71C7}"/>
          </ac:grpSpMkLst>
        </pc:grpChg>
        <pc:grpChg chg="del mod">
          <ac:chgData name="王 亚坤" userId="e0b3d4aedc54d6f8" providerId="LiveId" clId="{A842ADD3-7A04-44D3-B1CE-AAA1706F6989}" dt="2023-03-06T10:54:25.024" v="3093" actId="165"/>
          <ac:grpSpMkLst>
            <pc:docMk/>
            <pc:sldMk cId="2270627484" sldId="318"/>
            <ac:grpSpMk id="63" creationId="{9D701D10-ADDA-4145-8B52-7AFB60D233E5}"/>
          </ac:grpSpMkLst>
        </pc:grpChg>
        <pc:picChg chg="mod replST">
          <ac:chgData name="王 亚坤" userId="e0b3d4aedc54d6f8" providerId="LiveId" clId="{A842ADD3-7A04-44D3-B1CE-AAA1706F6989}" dt="2023-03-06T10:51:33.271" v="3087" actId="164"/>
          <ac:picMkLst>
            <pc:docMk/>
            <pc:sldMk cId="2270627484" sldId="318"/>
            <ac:picMk id="5" creationId="{B038FD53-FEA9-39D4-9890-75B71DD72989}"/>
          </ac:picMkLst>
        </pc:picChg>
        <pc:picChg chg="del mod replST">
          <ac:chgData name="王 亚坤" userId="e0b3d4aedc54d6f8" providerId="LiveId" clId="{A842ADD3-7A04-44D3-B1CE-AAA1706F6989}" dt="2023-03-06T11:34:43.068" v="3322" actId="478"/>
          <ac:picMkLst>
            <pc:docMk/>
            <pc:sldMk cId="2270627484" sldId="318"/>
            <ac:picMk id="15" creationId="{0D0A0FC3-9201-0D96-1BF7-EEF3FD45BC78}"/>
          </ac:picMkLst>
        </pc:picChg>
        <pc:picChg chg="add del mod">
          <ac:chgData name="王 亚坤" userId="e0b3d4aedc54d6f8" providerId="LiveId" clId="{A842ADD3-7A04-44D3-B1CE-AAA1706F6989}" dt="2023-03-15T10:05:21.094" v="6142" actId="478"/>
          <ac:picMkLst>
            <pc:docMk/>
            <pc:sldMk cId="2270627484" sldId="318"/>
            <ac:picMk id="15" creationId="{B58E82CC-3822-9B80-2C5B-268E8CE690C7}"/>
          </ac:picMkLst>
        </pc:picChg>
        <pc:picChg chg="add del mod">
          <ac:chgData name="王 亚坤" userId="e0b3d4aedc54d6f8" providerId="LiveId" clId="{A842ADD3-7A04-44D3-B1CE-AAA1706F6989}" dt="2023-03-06T11:31:27.523" v="3195" actId="478"/>
          <ac:picMkLst>
            <pc:docMk/>
            <pc:sldMk cId="2270627484" sldId="318"/>
            <ac:picMk id="17" creationId="{C3F845CD-F09F-EBF3-B8FD-246B892C940E}"/>
          </ac:picMkLst>
        </pc:picChg>
        <pc:picChg chg="del mod ord replST">
          <ac:chgData name="王 亚坤" userId="e0b3d4aedc54d6f8" providerId="LiveId" clId="{A842ADD3-7A04-44D3-B1CE-AAA1706F6989}" dt="2023-03-06T11:31:42.687" v="3224" actId="478"/>
          <ac:picMkLst>
            <pc:docMk/>
            <pc:sldMk cId="2270627484" sldId="318"/>
            <ac:picMk id="20" creationId="{3E794493-682D-D1B2-47FE-F2792AB91FD9}"/>
          </ac:picMkLst>
        </pc:picChg>
        <pc:picChg chg="del mod">
          <ac:chgData name="王 亚坤" userId="e0b3d4aedc54d6f8" providerId="LiveId" clId="{A842ADD3-7A04-44D3-B1CE-AAA1706F6989}" dt="2023-03-06T10:46:45.729" v="3047" actId="478"/>
          <ac:picMkLst>
            <pc:docMk/>
            <pc:sldMk cId="2270627484" sldId="318"/>
            <ac:picMk id="21" creationId="{41ACB877-5E65-4FA6-8E8A-9318BC8B095E}"/>
          </ac:picMkLst>
        </pc:picChg>
        <pc:picChg chg="mod ord replST">
          <ac:chgData name="王 亚坤" userId="e0b3d4aedc54d6f8" providerId="LiveId" clId="{A842ADD3-7A04-44D3-B1CE-AAA1706F6989}" dt="2023-03-15T10:06:05.033" v="6156" actId="1076"/>
          <ac:picMkLst>
            <pc:docMk/>
            <pc:sldMk cId="2270627484" sldId="318"/>
            <ac:picMk id="21" creationId="{6B4626FE-E4A8-BA0C-E736-2B1420C2FD47}"/>
          </ac:picMkLst>
        </pc:picChg>
        <pc:picChg chg="del mod ord replST">
          <ac:chgData name="王 亚坤" userId="e0b3d4aedc54d6f8" providerId="LiveId" clId="{A842ADD3-7A04-44D3-B1CE-AAA1706F6989}" dt="2023-03-06T11:32:15.028" v="3252" actId="478"/>
          <ac:picMkLst>
            <pc:docMk/>
            <pc:sldMk cId="2270627484" sldId="318"/>
            <ac:picMk id="24" creationId="{2A051942-D97F-2E11-0A36-B1402BCEFA51}"/>
          </ac:picMkLst>
        </pc:picChg>
        <pc:picChg chg="add del mod">
          <ac:chgData name="王 亚坤" userId="e0b3d4aedc54d6f8" providerId="LiveId" clId="{A842ADD3-7A04-44D3-B1CE-AAA1706F6989}" dt="2023-03-15T10:16:00.638" v="6352" actId="478"/>
          <ac:picMkLst>
            <pc:docMk/>
            <pc:sldMk cId="2270627484" sldId="318"/>
            <ac:picMk id="24" creationId="{BF5633E4-77DB-9833-AB05-EF12A306428A}"/>
          </ac:picMkLst>
        </pc:picChg>
        <pc:picChg chg="del mod ord replST">
          <ac:chgData name="王 亚坤" userId="e0b3d4aedc54d6f8" providerId="LiveId" clId="{A842ADD3-7A04-44D3-B1CE-AAA1706F6989}" dt="2023-03-06T11:36:07.603" v="3379" actId="478"/>
          <ac:picMkLst>
            <pc:docMk/>
            <pc:sldMk cId="2270627484" sldId="318"/>
            <ac:picMk id="26" creationId="{167D43EC-2BC0-1796-0C8C-324B8D0BC603}"/>
          </ac:picMkLst>
        </pc:picChg>
        <pc:picChg chg="del mod ord replST">
          <ac:chgData name="王 亚坤" userId="e0b3d4aedc54d6f8" providerId="LiveId" clId="{A842ADD3-7A04-44D3-B1CE-AAA1706F6989}" dt="2023-03-15T10:17:47.168" v="6397" actId="478"/>
          <ac:picMkLst>
            <pc:docMk/>
            <pc:sldMk cId="2270627484" sldId="318"/>
            <ac:picMk id="26" creationId="{6D8A8B1D-6341-1B68-19B7-1A9CAF9D9FC9}"/>
          </ac:picMkLst>
        </pc:picChg>
        <pc:picChg chg="add del mod ord replST">
          <ac:chgData name="王 亚坤" userId="e0b3d4aedc54d6f8" providerId="LiveId" clId="{A842ADD3-7A04-44D3-B1CE-AAA1706F6989}" dt="2023-03-15T09:47:58.265" v="5841" actId="478"/>
          <ac:picMkLst>
            <pc:docMk/>
            <pc:sldMk cId="2270627484" sldId="318"/>
            <ac:picMk id="28" creationId="{FCA534B6-4FAD-65C7-CBAE-E53936060230}"/>
          </ac:picMkLst>
        </pc:picChg>
        <pc:picChg chg="mod ord replST">
          <ac:chgData name="王 亚坤" userId="e0b3d4aedc54d6f8" providerId="LiveId" clId="{A842ADD3-7A04-44D3-B1CE-AAA1706F6989}" dt="2023-03-15T10:18:19.876" v="6410" actId="1076"/>
          <ac:picMkLst>
            <pc:docMk/>
            <pc:sldMk cId="2270627484" sldId="318"/>
            <ac:picMk id="29" creationId="{2772871E-C58C-2644-2804-12680C9BAC19}"/>
          </ac:picMkLst>
        </pc:picChg>
        <pc:picChg chg="del mod topLvl">
          <ac:chgData name="王 亚坤" userId="e0b3d4aedc54d6f8" providerId="LiveId" clId="{A842ADD3-7A04-44D3-B1CE-AAA1706F6989}" dt="2023-03-06T10:55:42.575" v="3098" actId="478"/>
          <ac:picMkLst>
            <pc:docMk/>
            <pc:sldMk cId="2270627484" sldId="318"/>
            <ac:picMk id="30" creationId="{E72A9319-E4A1-4EA7-8916-B53FF4A6D7EB}"/>
          </ac:picMkLst>
        </pc:picChg>
        <pc:picChg chg="del mod ord replST">
          <ac:chgData name="王 亚坤" userId="e0b3d4aedc54d6f8" providerId="LiveId" clId="{A842ADD3-7A04-44D3-B1CE-AAA1706F6989}" dt="2023-03-06T11:35:02.578" v="3351" actId="478"/>
          <ac:picMkLst>
            <pc:docMk/>
            <pc:sldMk cId="2270627484" sldId="318"/>
            <ac:picMk id="31" creationId="{072763B0-C4AC-42B1-BBA8-8393146E4A41}"/>
          </ac:picMkLst>
        </pc:picChg>
        <pc:picChg chg="del mod ord replST">
          <ac:chgData name="王 亚坤" userId="e0b3d4aedc54d6f8" providerId="LiveId" clId="{A842ADD3-7A04-44D3-B1CE-AAA1706F6989}" dt="2023-03-15T09:46:39.706" v="5782" actId="478"/>
          <ac:picMkLst>
            <pc:docMk/>
            <pc:sldMk cId="2270627484" sldId="318"/>
            <ac:picMk id="33" creationId="{02E2A874-10BF-F336-9CE4-35F1EDB100CF}"/>
          </ac:picMkLst>
        </pc:picChg>
        <pc:picChg chg="mod replST">
          <ac:chgData name="王 亚坤" userId="e0b3d4aedc54d6f8" providerId="LiveId" clId="{A842ADD3-7A04-44D3-B1CE-AAA1706F6989}" dt="2023-03-15T10:57:54.150" v="6468" actId="1076"/>
          <ac:picMkLst>
            <pc:docMk/>
            <pc:sldMk cId="2270627484" sldId="318"/>
            <ac:picMk id="34" creationId="{F8EE8D41-3E68-EA76-BA4C-5B22C7ED703B}"/>
          </ac:picMkLst>
        </pc:picChg>
        <pc:picChg chg="del mod ord replST">
          <ac:chgData name="王 亚坤" userId="e0b3d4aedc54d6f8" providerId="LiveId" clId="{A842ADD3-7A04-44D3-B1CE-AAA1706F6989}" dt="2023-03-06T11:36:40.596" v="3407" actId="478"/>
          <ac:picMkLst>
            <pc:docMk/>
            <pc:sldMk cId="2270627484" sldId="318"/>
            <ac:picMk id="35" creationId="{747C7894-E95B-B464-E6D9-B9D8C6017F02}"/>
          </ac:picMkLst>
        </pc:picChg>
        <pc:picChg chg="del mod ord replST">
          <ac:chgData name="王 亚坤" userId="e0b3d4aedc54d6f8" providerId="LiveId" clId="{A842ADD3-7A04-44D3-B1CE-AAA1706F6989}" dt="2023-03-06T11:37:19.411" v="3436" actId="478"/>
          <ac:picMkLst>
            <pc:docMk/>
            <pc:sldMk cId="2270627484" sldId="318"/>
            <ac:picMk id="37" creationId="{EE82A670-A966-A94A-4B2C-798A92455724}"/>
          </ac:picMkLst>
        </pc:picChg>
        <pc:picChg chg="del mod ord replST">
          <ac:chgData name="王 亚坤" userId="e0b3d4aedc54d6f8" providerId="LiveId" clId="{A842ADD3-7A04-44D3-B1CE-AAA1706F6989}" dt="2023-03-06T11:37:40.250" v="3464" actId="478"/>
          <ac:picMkLst>
            <pc:docMk/>
            <pc:sldMk cId="2270627484" sldId="318"/>
            <ac:picMk id="39" creationId="{3317436E-704D-AED9-C3B7-DE60112BD98C}"/>
          </ac:picMkLst>
        </pc:picChg>
        <pc:picChg chg="del mod ord replST">
          <ac:chgData name="王 亚坤" userId="e0b3d4aedc54d6f8" providerId="LiveId" clId="{A842ADD3-7A04-44D3-B1CE-AAA1706F6989}" dt="2023-03-06T11:44:41.658" v="3750" actId="478"/>
          <ac:picMkLst>
            <pc:docMk/>
            <pc:sldMk cId="2270627484" sldId="318"/>
            <ac:picMk id="41" creationId="{7DF1DDE6-1973-B762-5A9D-976F4CFF9BE7}"/>
          </ac:picMkLst>
        </pc:picChg>
        <pc:picChg chg="add del mod ord replST">
          <ac:chgData name="王 亚坤" userId="e0b3d4aedc54d6f8" providerId="LiveId" clId="{A842ADD3-7A04-44D3-B1CE-AAA1706F6989}" dt="2023-03-15T09:47:58.265" v="5841" actId="478"/>
          <ac:picMkLst>
            <pc:docMk/>
            <pc:sldMk cId="2270627484" sldId="318"/>
            <ac:picMk id="43" creationId="{26AC7635-19F5-3124-D577-1D7C252B8BB4}"/>
          </ac:picMkLst>
        </pc:picChg>
        <pc:picChg chg="add del mod ord replST">
          <ac:chgData name="王 亚坤" userId="e0b3d4aedc54d6f8" providerId="LiveId" clId="{A842ADD3-7A04-44D3-B1CE-AAA1706F6989}" dt="2023-03-15T09:47:58.265" v="5841" actId="478"/>
          <ac:picMkLst>
            <pc:docMk/>
            <pc:sldMk cId="2270627484" sldId="318"/>
            <ac:picMk id="45" creationId="{A7FD573F-C730-4C9F-15EA-72F9699405C6}"/>
          </ac:picMkLst>
        </pc:picChg>
        <pc:picChg chg="add del mod ord replST">
          <ac:chgData name="王 亚坤" userId="e0b3d4aedc54d6f8" providerId="LiveId" clId="{A842ADD3-7A04-44D3-B1CE-AAA1706F6989}" dt="2023-03-15T09:47:58.265" v="5841" actId="478"/>
          <ac:picMkLst>
            <pc:docMk/>
            <pc:sldMk cId="2270627484" sldId="318"/>
            <ac:picMk id="47" creationId="{1295BA6D-6FA5-9F47-9D85-8B9331F4742C}"/>
          </ac:picMkLst>
        </pc:picChg>
        <pc:picChg chg="add del mod ord replST">
          <ac:chgData name="王 亚坤" userId="e0b3d4aedc54d6f8" providerId="LiveId" clId="{A842ADD3-7A04-44D3-B1CE-AAA1706F6989}" dt="2023-03-15T09:47:58.265" v="5841" actId="478"/>
          <ac:picMkLst>
            <pc:docMk/>
            <pc:sldMk cId="2270627484" sldId="318"/>
            <ac:picMk id="49" creationId="{D9F3E100-1250-2EA1-319E-5D3C48258E15}"/>
          </ac:picMkLst>
        </pc:picChg>
        <pc:picChg chg="del mod ord replST">
          <ac:chgData name="王 亚坤" userId="e0b3d4aedc54d6f8" providerId="LiveId" clId="{A842ADD3-7A04-44D3-B1CE-AAA1706F6989}" dt="2023-03-06T11:45:32.779" v="3779" actId="478"/>
          <ac:picMkLst>
            <pc:docMk/>
            <pc:sldMk cId="2270627484" sldId="318"/>
            <ac:picMk id="51" creationId="{BD82BDD0-CDA8-23CA-3C4F-1DF5C1A01DB0}"/>
          </ac:picMkLst>
        </pc:picChg>
        <pc:picChg chg="del mod ord replST">
          <ac:chgData name="王 亚坤" userId="e0b3d4aedc54d6f8" providerId="LiveId" clId="{A842ADD3-7A04-44D3-B1CE-AAA1706F6989}" dt="2023-03-06T11:45:58.601" v="3807" actId="478"/>
          <ac:picMkLst>
            <pc:docMk/>
            <pc:sldMk cId="2270627484" sldId="318"/>
            <ac:picMk id="53" creationId="{5EC740B7-85A9-B9B4-75AE-809376CB0BE2}"/>
          </ac:picMkLst>
        </pc:picChg>
        <pc:picChg chg="mod ord replST">
          <ac:chgData name="王 亚坤" userId="e0b3d4aedc54d6f8" providerId="LiveId" clId="{A842ADD3-7A04-44D3-B1CE-AAA1706F6989}" dt="2023-03-15T10:16:17.900" v="6364" actId="14100"/>
          <ac:picMkLst>
            <pc:docMk/>
            <pc:sldMk cId="2270627484" sldId="318"/>
            <ac:picMk id="55" creationId="{6354509F-5F4F-7011-AE6F-40358E935390}"/>
          </ac:picMkLst>
        </pc:picChg>
        <pc:picChg chg="del mod">
          <ac:chgData name="王 亚坤" userId="e0b3d4aedc54d6f8" providerId="LiveId" clId="{A842ADD3-7A04-44D3-B1CE-AAA1706F6989}" dt="2023-03-06T11:33:38.752" v="3293" actId="478"/>
          <ac:picMkLst>
            <pc:docMk/>
            <pc:sldMk cId="2270627484" sldId="318"/>
            <ac:picMk id="67" creationId="{80F06518-8FB7-4871-8CF5-92E99AE41533}"/>
          </ac:picMkLst>
        </pc:picChg>
        <pc:picChg chg="del mod">
          <ac:chgData name="王 亚坤" userId="e0b3d4aedc54d6f8" providerId="LiveId" clId="{A842ADD3-7A04-44D3-B1CE-AAA1706F6989}" dt="2023-03-06T11:37:57.206" v="3499" actId="478"/>
          <ac:picMkLst>
            <pc:docMk/>
            <pc:sldMk cId="2270627484" sldId="318"/>
            <ac:picMk id="69" creationId="{98A3D594-3E8D-48F2-B204-A88E3AA3EC91}"/>
          </ac:picMkLst>
        </pc:picChg>
        <pc:picChg chg="del mod">
          <ac:chgData name="王 亚坤" userId="e0b3d4aedc54d6f8" providerId="LiveId" clId="{A842ADD3-7A04-44D3-B1CE-AAA1706F6989}" dt="2023-03-06T11:38:16.731" v="3533" actId="478"/>
          <ac:picMkLst>
            <pc:docMk/>
            <pc:sldMk cId="2270627484" sldId="318"/>
            <ac:picMk id="71" creationId="{7A6F99DA-B30E-4FCA-ADAE-5D28A2C5C6E4}"/>
          </ac:picMkLst>
        </pc:picChg>
        <pc:picChg chg="del mod">
          <ac:chgData name="王 亚坤" userId="e0b3d4aedc54d6f8" providerId="LiveId" clId="{A842ADD3-7A04-44D3-B1CE-AAA1706F6989}" dt="2023-03-06T11:38:26.380" v="3566" actId="478"/>
          <ac:picMkLst>
            <pc:docMk/>
            <pc:sldMk cId="2270627484" sldId="318"/>
            <ac:picMk id="73" creationId="{69FAE764-7AB8-46DD-B968-7B465093D6DC}"/>
          </ac:picMkLst>
        </pc:picChg>
        <pc:picChg chg="del mod">
          <ac:chgData name="王 亚坤" userId="e0b3d4aedc54d6f8" providerId="LiveId" clId="{A842ADD3-7A04-44D3-B1CE-AAA1706F6989}" dt="2023-03-06T11:38:35.168" v="3599" actId="478"/>
          <ac:picMkLst>
            <pc:docMk/>
            <pc:sldMk cId="2270627484" sldId="318"/>
            <ac:picMk id="75" creationId="{BC107DDF-A1CC-46DC-A94B-8B09281A6469}"/>
          </ac:picMkLst>
        </pc:picChg>
        <pc:picChg chg="del">
          <ac:chgData name="王 亚坤" userId="e0b3d4aedc54d6f8" providerId="LiveId" clId="{A842ADD3-7A04-44D3-B1CE-AAA1706F6989}" dt="2023-03-06T10:35:44.215" v="2675" actId="478"/>
          <ac:picMkLst>
            <pc:docMk/>
            <pc:sldMk cId="2270627484" sldId="318"/>
            <ac:picMk id="77" creationId="{7797903E-01B6-4899-8A11-D39C1AB0DD08}"/>
          </ac:picMkLst>
        </pc:picChg>
        <pc:cxnChg chg="add del">
          <ac:chgData name="王 亚坤" userId="e0b3d4aedc54d6f8" providerId="LiveId" clId="{A842ADD3-7A04-44D3-B1CE-AAA1706F6989}" dt="2023-03-15T09:56:18.683" v="6097" actId="11529"/>
          <ac:cxnSpMkLst>
            <pc:docMk/>
            <pc:sldMk cId="2270627484" sldId="318"/>
            <ac:cxnSpMk id="19" creationId="{68BB61F7-050E-E98D-41A0-012A7CE4FB89}"/>
          </ac:cxnSpMkLst>
        </pc:cxnChg>
      </pc:sldChg>
      <pc:sldChg chg="modSp mod">
        <pc:chgData name="王 亚坤" userId="e0b3d4aedc54d6f8" providerId="LiveId" clId="{A842ADD3-7A04-44D3-B1CE-AAA1706F6989}" dt="2023-03-17T09:10:27.341" v="7361" actId="14100"/>
        <pc:sldMkLst>
          <pc:docMk/>
          <pc:sldMk cId="3391117515" sldId="319"/>
        </pc:sldMkLst>
        <pc:spChg chg="mod">
          <ac:chgData name="王 亚坤" userId="e0b3d4aedc54d6f8" providerId="LiveId" clId="{A842ADD3-7A04-44D3-B1CE-AAA1706F6989}" dt="2023-03-07T07:36:09.423" v="5225"/>
          <ac:spMkLst>
            <pc:docMk/>
            <pc:sldMk cId="3391117515" sldId="319"/>
            <ac:spMk id="2" creationId="{5F3602F4-641F-4A12-A2EA-28D01BCAC75E}"/>
          </ac:spMkLst>
        </pc:spChg>
        <pc:spChg chg="mod">
          <ac:chgData name="王 亚坤" userId="e0b3d4aedc54d6f8" providerId="LiveId" clId="{A842ADD3-7A04-44D3-B1CE-AAA1706F6989}" dt="2023-03-17T09:10:27.341" v="7361" actId="14100"/>
          <ac:spMkLst>
            <pc:docMk/>
            <pc:sldMk cId="3391117515" sldId="319"/>
            <ac:spMk id="3" creationId="{29DFF5F2-2286-4257-AC0E-2CF65042B621}"/>
          </ac:spMkLst>
        </pc:spChg>
        <pc:spChg chg="mod">
          <ac:chgData name="王 亚坤" userId="e0b3d4aedc54d6f8" providerId="LiveId" clId="{A842ADD3-7A04-44D3-B1CE-AAA1706F6989}" dt="2023-03-07T07:13:10.618" v="5035" actId="20577"/>
          <ac:spMkLst>
            <pc:docMk/>
            <pc:sldMk cId="3391117515" sldId="319"/>
            <ac:spMk id="11" creationId="{FC43AB5B-6ABF-4AF0-843E-2D0927187356}"/>
          </ac:spMkLst>
        </pc:spChg>
        <pc:spChg chg="mod">
          <ac:chgData name="王 亚坤" userId="e0b3d4aedc54d6f8" providerId="LiveId" clId="{A842ADD3-7A04-44D3-B1CE-AAA1706F6989}" dt="2023-03-14T07:34:11.651" v="5731" actId="1036"/>
          <ac:spMkLst>
            <pc:docMk/>
            <pc:sldMk cId="3391117515" sldId="319"/>
            <ac:spMk id="15" creationId="{372C8139-47A0-4072-B954-443B556A448B}"/>
          </ac:spMkLst>
        </pc:spChg>
        <pc:spChg chg="mod">
          <ac:chgData name="王 亚坤" userId="e0b3d4aedc54d6f8" providerId="LiveId" clId="{A842ADD3-7A04-44D3-B1CE-AAA1706F6989}" dt="2023-03-17T05:45:33.874" v="7350" actId="20577"/>
          <ac:spMkLst>
            <pc:docMk/>
            <pc:sldMk cId="3391117515" sldId="319"/>
            <ac:spMk id="16" creationId="{98412920-CCAF-468B-928B-BDF7A3CDE7D7}"/>
          </ac:spMkLst>
        </pc:spChg>
      </pc:sldChg>
      <pc:sldChg chg="addSp delSp modSp mod ord">
        <pc:chgData name="王 亚坤" userId="e0b3d4aedc54d6f8" providerId="LiveId" clId="{A842ADD3-7A04-44D3-B1CE-AAA1706F6989}" dt="2023-03-15T05:18:25.623" v="5777" actId="1036"/>
        <pc:sldMkLst>
          <pc:docMk/>
          <pc:sldMk cId="3495737875" sldId="334"/>
        </pc:sldMkLst>
        <pc:spChg chg="mod">
          <ac:chgData name="王 亚坤" userId="e0b3d4aedc54d6f8" providerId="LiveId" clId="{A842ADD3-7A04-44D3-B1CE-AAA1706F6989}" dt="2023-03-05T03:52:16.236" v="315" actId="255"/>
          <ac:spMkLst>
            <pc:docMk/>
            <pc:sldMk cId="3495737875" sldId="334"/>
            <ac:spMk id="2" creationId="{9F22906C-93A3-62D2-35CC-A996B9010E52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3" creationId="{3B3FD3FF-B318-DB1C-7537-37EF45B24570}"/>
          </ac:spMkLst>
        </pc:spChg>
        <pc:spChg chg="mod">
          <ac:chgData name="王 亚坤" userId="e0b3d4aedc54d6f8" providerId="LiveId" clId="{A842ADD3-7A04-44D3-B1CE-AAA1706F6989}" dt="2023-03-05T03:50:24.498" v="265"/>
          <ac:spMkLst>
            <pc:docMk/>
            <pc:sldMk cId="3495737875" sldId="334"/>
            <ac:spMk id="4" creationId="{586CEEC6-13ED-4229-8FEF-ED7ABC9F5126}"/>
          </ac:spMkLst>
        </pc:spChg>
        <pc:spChg chg="del mod">
          <ac:chgData name="王 亚坤" userId="e0b3d4aedc54d6f8" providerId="LiveId" clId="{A842ADD3-7A04-44D3-B1CE-AAA1706F6989}" dt="2023-03-05T03:52:22.751" v="317" actId="478"/>
          <ac:spMkLst>
            <pc:docMk/>
            <pc:sldMk cId="3495737875" sldId="334"/>
            <ac:spMk id="8" creationId="{FCF8BD27-8EC6-4B87-A678-6ACEF35F3609}"/>
          </ac:spMkLst>
        </pc:spChg>
        <pc:spChg chg="mod">
          <ac:chgData name="王 亚坤" userId="e0b3d4aedc54d6f8" providerId="LiveId" clId="{A842ADD3-7A04-44D3-B1CE-AAA1706F6989}" dt="2023-03-06T00:15:58.906" v="925" actId="20577"/>
          <ac:spMkLst>
            <pc:docMk/>
            <pc:sldMk cId="3495737875" sldId="334"/>
            <ac:spMk id="11" creationId="{FC43AB5B-6ABF-4AF0-843E-2D0927187356}"/>
          </ac:spMkLst>
        </pc:spChg>
        <pc:spChg chg="add del mod">
          <ac:chgData name="王 亚坤" userId="e0b3d4aedc54d6f8" providerId="LiveId" clId="{A842ADD3-7A04-44D3-B1CE-AAA1706F6989}" dt="2023-03-05T09:02:16.146" v="664" actId="478"/>
          <ac:spMkLst>
            <pc:docMk/>
            <pc:sldMk cId="3495737875" sldId="334"/>
            <ac:spMk id="16" creationId="{01E74DA0-7AC1-4CBC-6159-FE2BAE358075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17" creationId="{9044BE67-EF1B-D3F3-DCE0-0733FC3D8A56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1" creationId="{48FE7CAF-BCD1-0D2C-BC81-8D01F48FAB03}"/>
          </ac:spMkLst>
        </pc:spChg>
        <pc:spChg chg="del mod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2" creationId="{CA864D81-8F0E-1C3B-1FD4-4547C3BC5693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3" creationId="{FE88E854-C6F6-888B-D871-54BC6F2FFB1A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4" creationId="{E7E6DD2A-3885-95CF-0E30-7480FF4B82B6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5" creationId="{9F635269-859F-1093-01E7-44385D03F0BB}"/>
          </ac:spMkLst>
        </pc:spChg>
        <pc:spChg chg="del">
          <ac:chgData name="王 亚坤" userId="e0b3d4aedc54d6f8" providerId="LiveId" clId="{A842ADD3-7A04-44D3-B1CE-AAA1706F6989}" dt="2023-03-05T03:51:58.379" v="280" actId="478"/>
          <ac:spMkLst>
            <pc:docMk/>
            <pc:sldMk cId="3495737875" sldId="334"/>
            <ac:spMk id="26" creationId="{3C9F716B-F378-13EC-62CB-0E02F8D4EFF1}"/>
          </ac:spMkLst>
        </pc:spChg>
        <pc:picChg chg="add del mod">
          <ac:chgData name="王 亚坤" userId="e0b3d4aedc54d6f8" providerId="LiveId" clId="{A842ADD3-7A04-44D3-B1CE-AAA1706F6989}" dt="2023-03-05T08:03:48.058" v="326" actId="478"/>
          <ac:picMkLst>
            <pc:docMk/>
            <pc:sldMk cId="3495737875" sldId="334"/>
            <ac:picMk id="5" creationId="{B7B829D4-D8B5-6893-C653-09CD63E674C5}"/>
          </ac:picMkLst>
        </pc:picChg>
        <pc:picChg chg="add mod">
          <ac:chgData name="王 亚坤" userId="e0b3d4aedc54d6f8" providerId="LiveId" clId="{A842ADD3-7A04-44D3-B1CE-AAA1706F6989}" dt="2023-03-05T08:28:40.575" v="363" actId="1076"/>
          <ac:picMkLst>
            <pc:docMk/>
            <pc:sldMk cId="3495737875" sldId="334"/>
            <ac:picMk id="9" creationId="{021DFFCC-4D34-DBC0-A8C1-866ACF930BFA}"/>
          </ac:picMkLst>
        </pc:picChg>
        <pc:picChg chg="add mod">
          <ac:chgData name="王 亚坤" userId="e0b3d4aedc54d6f8" providerId="LiveId" clId="{A842ADD3-7A04-44D3-B1CE-AAA1706F6989}" dt="2023-03-15T05:18:25.623" v="5777" actId="1036"/>
          <ac:picMkLst>
            <pc:docMk/>
            <pc:sldMk cId="3495737875" sldId="334"/>
            <ac:picMk id="15" creationId="{89F571FC-77D8-F928-433F-97FFE3F20DFF}"/>
          </ac:picMkLst>
        </pc:picChg>
        <pc:picChg chg="add mod">
          <ac:chgData name="王 亚坤" userId="e0b3d4aedc54d6f8" providerId="LiveId" clId="{A842ADD3-7A04-44D3-B1CE-AAA1706F6989}" dt="2023-03-15T05:07:19.159" v="5772" actId="1076"/>
          <ac:picMkLst>
            <pc:docMk/>
            <pc:sldMk cId="3495737875" sldId="334"/>
            <ac:picMk id="18" creationId="{45AB8C19-ED2B-278F-640E-51DA0ED15335}"/>
          </ac:picMkLst>
        </pc:picChg>
        <pc:picChg chg="del mod">
          <ac:chgData name="王 亚坤" userId="e0b3d4aedc54d6f8" providerId="LiveId" clId="{A842ADD3-7A04-44D3-B1CE-AAA1706F6989}" dt="2023-03-05T08:03:19.261" v="319" actId="478"/>
          <ac:picMkLst>
            <pc:docMk/>
            <pc:sldMk cId="3495737875" sldId="334"/>
            <ac:picMk id="27" creationId="{834EB118-FA84-2385-8AC0-7369CACF82D0}"/>
          </ac:picMkLst>
        </pc:picChg>
        <pc:cxnChg chg="del mod">
          <ac:chgData name="王 亚坤" userId="e0b3d4aedc54d6f8" providerId="LiveId" clId="{A842ADD3-7A04-44D3-B1CE-AAA1706F6989}" dt="2023-03-05T03:52:02.956" v="282" actId="478"/>
          <ac:cxnSpMkLst>
            <pc:docMk/>
            <pc:sldMk cId="3495737875" sldId="334"/>
            <ac:cxnSpMk id="5" creationId="{F0C7F407-3C5D-D78A-82FB-90A7A5D5F688}"/>
          </ac:cxnSpMkLst>
        </pc:cxnChg>
      </pc:sldChg>
      <pc:sldChg chg="addSp delSp modSp mod">
        <pc:chgData name="王 亚坤" userId="e0b3d4aedc54d6f8" providerId="LiveId" clId="{A842ADD3-7A04-44D3-B1CE-AAA1706F6989}" dt="2023-03-06T03:27:58.600" v="1568" actId="165"/>
        <pc:sldMkLst>
          <pc:docMk/>
          <pc:sldMk cId="954641301" sldId="337"/>
        </pc:sldMkLst>
        <pc:spChg chg="add mod">
          <ac:chgData name="王 亚坤" userId="e0b3d4aedc54d6f8" providerId="LiveId" clId="{A842ADD3-7A04-44D3-B1CE-AAA1706F6989}" dt="2023-03-06T00:13:54.397" v="920"/>
          <ac:spMkLst>
            <pc:docMk/>
            <pc:sldMk cId="954641301" sldId="337"/>
            <ac:spMk id="8" creationId="{CA01B3C2-AFA3-D8F8-AD7E-DF45C12F53E1}"/>
          </ac:spMkLst>
        </pc:spChg>
        <pc:spChg chg="mod">
          <ac:chgData name="王 亚坤" userId="e0b3d4aedc54d6f8" providerId="LiveId" clId="{A842ADD3-7A04-44D3-B1CE-AAA1706F6989}" dt="2023-03-06T00:16:04.529" v="927" actId="20577"/>
          <ac:spMkLst>
            <pc:docMk/>
            <pc:sldMk cId="954641301" sldId="337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05T09:09:59.145" v="748" actId="478"/>
          <ac:spMkLst>
            <pc:docMk/>
            <pc:sldMk cId="954641301" sldId="337"/>
            <ac:spMk id="16" creationId="{3A19D673-C422-AE57-00C3-B602D692A55E}"/>
          </ac:spMkLst>
        </pc:spChg>
        <pc:spChg chg="del">
          <ac:chgData name="王 亚坤" userId="e0b3d4aedc54d6f8" providerId="LiveId" clId="{A842ADD3-7A04-44D3-B1CE-AAA1706F6989}" dt="2023-03-05T09:09:56.722" v="747" actId="478"/>
          <ac:spMkLst>
            <pc:docMk/>
            <pc:sldMk cId="954641301" sldId="337"/>
            <ac:spMk id="18" creationId="{933A0E59-406D-4430-F1A7-0FA8DD54AF61}"/>
          </ac:spMkLst>
        </pc:spChg>
        <pc:spChg chg="mod">
          <ac:chgData name="王 亚坤" userId="e0b3d4aedc54d6f8" providerId="LiveId" clId="{A842ADD3-7A04-44D3-B1CE-AAA1706F6989}" dt="2023-03-05T09:11:13.498" v="767"/>
          <ac:spMkLst>
            <pc:docMk/>
            <pc:sldMk cId="954641301" sldId="337"/>
            <ac:spMk id="23" creationId="{6DCA6307-3FDC-4934-B4AE-FDB99BBE8B25}"/>
          </ac:spMkLst>
        </pc:spChg>
        <pc:spChg chg="mod">
          <ac:chgData name="王 亚坤" userId="e0b3d4aedc54d6f8" providerId="LiveId" clId="{A842ADD3-7A04-44D3-B1CE-AAA1706F6989}" dt="2023-03-06T00:05:02.136" v="832" actId="1076"/>
          <ac:spMkLst>
            <pc:docMk/>
            <pc:sldMk cId="954641301" sldId="337"/>
            <ac:spMk id="25" creationId="{5C1C9BC3-D37D-78BA-6729-FE46F1E609FA}"/>
          </ac:spMkLst>
        </pc:spChg>
        <pc:spChg chg="mod topLvl">
          <ac:chgData name="王 亚坤" userId="e0b3d4aedc54d6f8" providerId="LiveId" clId="{A842ADD3-7A04-44D3-B1CE-AAA1706F6989}" dt="2023-03-06T00:05:08.331" v="833" actId="164"/>
          <ac:spMkLst>
            <pc:docMk/>
            <pc:sldMk cId="954641301" sldId="337"/>
            <ac:spMk id="28" creationId="{9E68FD1B-EE9D-4AD8-AA27-BCB9FD54E190}"/>
          </ac:spMkLst>
        </pc:spChg>
        <pc:spChg chg="del mod">
          <ac:chgData name="王 亚坤" userId="e0b3d4aedc54d6f8" providerId="LiveId" clId="{A842ADD3-7A04-44D3-B1CE-AAA1706F6989}" dt="2023-03-05T09:13:27.926" v="795" actId="478"/>
          <ac:spMkLst>
            <pc:docMk/>
            <pc:sldMk cId="954641301" sldId="337"/>
            <ac:spMk id="30" creationId="{B67B4A09-EE27-5CCA-8458-C2556A48A890}"/>
          </ac:spMkLst>
        </pc:spChg>
        <pc:spChg chg="mod ord topLvl">
          <ac:chgData name="王 亚坤" userId="e0b3d4aedc54d6f8" providerId="LiveId" clId="{A842ADD3-7A04-44D3-B1CE-AAA1706F6989}" dt="2023-03-06T03:27:58.600" v="1568" actId="165"/>
          <ac:spMkLst>
            <pc:docMk/>
            <pc:sldMk cId="954641301" sldId="337"/>
            <ac:spMk id="33" creationId="{96801CC2-8501-0D39-41CF-9C15C3DF9F46}"/>
          </ac:spMkLst>
        </pc:spChg>
        <pc:spChg chg="mod topLvl">
          <ac:chgData name="王 亚坤" userId="e0b3d4aedc54d6f8" providerId="LiveId" clId="{A842ADD3-7A04-44D3-B1CE-AAA1706F6989}" dt="2023-03-06T00:05:16.505" v="835" actId="164"/>
          <ac:spMkLst>
            <pc:docMk/>
            <pc:sldMk cId="954641301" sldId="337"/>
            <ac:spMk id="35" creationId="{95E406BF-F6EA-1912-D3F6-C2C4D1749F3C}"/>
          </ac:spMkLst>
        </pc:spChg>
        <pc:grpChg chg="add mod">
          <ac:chgData name="王 亚坤" userId="e0b3d4aedc54d6f8" providerId="LiveId" clId="{A842ADD3-7A04-44D3-B1CE-AAA1706F6989}" dt="2023-03-06T00:05:21.382" v="836" actId="1076"/>
          <ac:grpSpMkLst>
            <pc:docMk/>
            <pc:sldMk cId="954641301" sldId="337"/>
            <ac:grpSpMk id="2" creationId="{EFA3DBE5-44D9-43F8-18ED-6E8CD93CBE7C}"/>
          </ac:grpSpMkLst>
        </pc:grpChg>
        <pc:grpChg chg="add del mod">
          <ac:chgData name="王 亚坤" userId="e0b3d4aedc54d6f8" providerId="LiveId" clId="{A842ADD3-7A04-44D3-B1CE-AAA1706F6989}" dt="2023-03-06T03:27:58.600" v="1568" actId="165"/>
          <ac:grpSpMkLst>
            <pc:docMk/>
            <pc:sldMk cId="954641301" sldId="337"/>
            <ac:grpSpMk id="3" creationId="{FB52E640-266A-C055-F2B4-7DE79C77807B}"/>
          </ac:grpSpMkLst>
        </pc:grpChg>
        <pc:grpChg chg="add mod">
          <ac:chgData name="王 亚坤" userId="e0b3d4aedc54d6f8" providerId="LiveId" clId="{A842ADD3-7A04-44D3-B1CE-AAA1706F6989}" dt="2023-03-06T00:05:16.505" v="835" actId="164"/>
          <ac:grpSpMkLst>
            <pc:docMk/>
            <pc:sldMk cId="954641301" sldId="337"/>
            <ac:grpSpMk id="5" creationId="{E496C44C-2EC3-4BEA-51E7-7B876C38E880}"/>
          </ac:grpSpMkLst>
        </pc:grpChg>
        <pc:grpChg chg="del">
          <ac:chgData name="王 亚坤" userId="e0b3d4aedc54d6f8" providerId="LiveId" clId="{A842ADD3-7A04-44D3-B1CE-AAA1706F6989}" dt="2023-03-05T09:06:16.616" v="742" actId="478"/>
          <ac:grpSpMkLst>
            <pc:docMk/>
            <pc:sldMk cId="954641301" sldId="337"/>
            <ac:grpSpMk id="14" creationId="{3F6C6F0B-79B3-D1A8-1297-8B383CA60A62}"/>
          </ac:grpSpMkLst>
        </pc:grpChg>
        <pc:grpChg chg="del mod">
          <ac:chgData name="王 亚坤" userId="e0b3d4aedc54d6f8" providerId="LiveId" clId="{A842ADD3-7A04-44D3-B1CE-AAA1706F6989}" dt="2023-03-05T09:12:31.778" v="781" actId="165"/>
          <ac:grpSpMkLst>
            <pc:docMk/>
            <pc:sldMk cId="954641301" sldId="337"/>
            <ac:grpSpMk id="27" creationId="{BB64A22D-8FBD-2C14-CC4F-DFC66C926DA2}"/>
          </ac:grpSpMkLst>
        </pc:grpChg>
        <pc:grpChg chg="del mod">
          <ac:chgData name="王 亚坤" userId="e0b3d4aedc54d6f8" providerId="LiveId" clId="{A842ADD3-7A04-44D3-B1CE-AAA1706F6989}" dt="2023-03-05T09:12:47.794" v="785" actId="165"/>
          <ac:grpSpMkLst>
            <pc:docMk/>
            <pc:sldMk cId="954641301" sldId="337"/>
            <ac:grpSpMk id="31" creationId="{C7B23C22-8366-2FD7-9BD8-6602B0407053}"/>
          </ac:grpSpMkLst>
        </pc:grpChg>
        <pc:grpChg chg="del mod">
          <ac:chgData name="王 亚坤" userId="e0b3d4aedc54d6f8" providerId="LiveId" clId="{A842ADD3-7A04-44D3-B1CE-AAA1706F6989}" dt="2023-03-05T09:13:06.437" v="789" actId="165"/>
          <ac:grpSpMkLst>
            <pc:docMk/>
            <pc:sldMk cId="954641301" sldId="337"/>
            <ac:grpSpMk id="34" creationId="{4951BFDD-1F1B-4BA8-D354-6B7BE4355CDE}"/>
          </ac:grpSpMkLst>
        </pc:grpChg>
        <pc:picChg chg="mod topLvl">
          <ac:chgData name="王 亚坤" userId="e0b3d4aedc54d6f8" providerId="LiveId" clId="{A842ADD3-7A04-44D3-B1CE-AAA1706F6989}" dt="2023-03-06T00:05:08.331" v="833" actId="164"/>
          <ac:picMkLst>
            <pc:docMk/>
            <pc:sldMk cId="954641301" sldId="337"/>
            <ac:picMk id="29" creationId="{F8C91C8D-6234-B132-EE01-65F1C5678F14}"/>
          </ac:picMkLst>
        </pc:picChg>
        <pc:picChg chg="mod topLvl">
          <ac:chgData name="王 亚坤" userId="e0b3d4aedc54d6f8" providerId="LiveId" clId="{A842ADD3-7A04-44D3-B1CE-AAA1706F6989}" dt="2023-03-06T03:27:58.600" v="1568" actId="165"/>
          <ac:picMkLst>
            <pc:docMk/>
            <pc:sldMk cId="954641301" sldId="337"/>
            <ac:picMk id="32" creationId="{11EF39AA-D05F-C8B5-3381-E9EAC3C75FA8}"/>
          </ac:picMkLst>
        </pc:picChg>
        <pc:picChg chg="mod topLvl">
          <ac:chgData name="王 亚坤" userId="e0b3d4aedc54d6f8" providerId="LiveId" clId="{A842ADD3-7A04-44D3-B1CE-AAA1706F6989}" dt="2023-03-06T00:05:16.505" v="835" actId="164"/>
          <ac:picMkLst>
            <pc:docMk/>
            <pc:sldMk cId="954641301" sldId="337"/>
            <ac:picMk id="36" creationId="{E117C673-FC94-663B-FF9B-6F842F0915B2}"/>
          </ac:picMkLst>
        </pc:picChg>
        <pc:picChg chg="mod">
          <ac:chgData name="王 亚坤" userId="e0b3d4aedc54d6f8" providerId="LiveId" clId="{A842ADD3-7A04-44D3-B1CE-AAA1706F6989}" dt="2023-03-06T00:05:25.910" v="837" actId="1076"/>
          <ac:picMkLst>
            <pc:docMk/>
            <pc:sldMk cId="954641301" sldId="337"/>
            <ac:picMk id="40" creationId="{CAB77C45-7D08-2454-2F20-0F96F4E5CB64}"/>
          </ac:picMkLst>
        </pc:picChg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3629565619" sldId="341"/>
        </pc:sldMkLst>
      </pc:sldChg>
      <pc:sldChg chg="del">
        <pc:chgData name="王 亚坤" userId="e0b3d4aedc54d6f8" providerId="LiveId" clId="{A842ADD3-7A04-44D3-B1CE-AAA1706F6989}" dt="2023-03-07T05:09:43.179" v="4504" actId="47"/>
        <pc:sldMkLst>
          <pc:docMk/>
          <pc:sldMk cId="1646948252" sldId="342"/>
        </pc:sldMkLst>
      </pc:sldChg>
      <pc:sldChg chg="addSp delSp modSp mod">
        <pc:chgData name="王 亚坤" userId="e0b3d4aedc54d6f8" providerId="LiveId" clId="{A842ADD3-7A04-44D3-B1CE-AAA1706F6989}" dt="2023-03-06T12:02:32.046" v="3863"/>
        <pc:sldMkLst>
          <pc:docMk/>
          <pc:sldMk cId="4287201612" sldId="352"/>
        </pc:sldMkLst>
        <pc:spChg chg="mod">
          <ac:chgData name="王 亚坤" userId="e0b3d4aedc54d6f8" providerId="LiveId" clId="{A842ADD3-7A04-44D3-B1CE-AAA1706F6989}" dt="2023-03-06T06:53:29.679" v="1578" actId="207"/>
          <ac:spMkLst>
            <pc:docMk/>
            <pc:sldMk cId="4287201612" sldId="352"/>
            <ac:spMk id="2" creationId="{9F22906C-93A3-62D2-35CC-A996B9010E52}"/>
          </ac:spMkLst>
        </pc:spChg>
        <pc:spChg chg="mod">
          <ac:chgData name="王 亚坤" userId="e0b3d4aedc54d6f8" providerId="LiveId" clId="{A842ADD3-7A04-44D3-B1CE-AAA1706F6989}" dt="2023-03-06T12:02:32.046" v="3863"/>
          <ac:spMkLst>
            <pc:docMk/>
            <pc:sldMk cId="4287201612" sldId="352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06T02:02:40.715" v="1360" actId="20577"/>
          <ac:spMkLst>
            <pc:docMk/>
            <pc:sldMk cId="4287201612" sldId="352"/>
            <ac:spMk id="11" creationId="{FC43AB5B-6ABF-4AF0-843E-2D0927187356}"/>
          </ac:spMkLst>
        </pc:spChg>
        <pc:spChg chg="mod">
          <ac:chgData name="王 亚坤" userId="e0b3d4aedc54d6f8" providerId="LiveId" clId="{A842ADD3-7A04-44D3-B1CE-AAA1706F6989}" dt="2023-03-06T03:28:23.768" v="1571" actId="1076"/>
          <ac:spMkLst>
            <pc:docMk/>
            <pc:sldMk cId="4287201612" sldId="352"/>
            <ac:spMk id="14" creationId="{7BA9AFF2-6190-CE67-12C9-6CA1011AFCF5}"/>
          </ac:spMkLst>
        </pc:spChg>
        <pc:spChg chg="mod">
          <ac:chgData name="王 亚坤" userId="e0b3d4aedc54d6f8" providerId="LiveId" clId="{A842ADD3-7A04-44D3-B1CE-AAA1706F6989}" dt="2023-03-06T11:28:08.108" v="3165" actId="14100"/>
          <ac:spMkLst>
            <pc:docMk/>
            <pc:sldMk cId="4287201612" sldId="352"/>
            <ac:spMk id="15" creationId="{0B54CF62-71C9-5503-56BC-29137C4CDB82}"/>
          </ac:spMkLst>
        </pc:spChg>
        <pc:spChg chg="mod">
          <ac:chgData name="王 亚坤" userId="e0b3d4aedc54d6f8" providerId="LiveId" clId="{A842ADD3-7A04-44D3-B1CE-AAA1706F6989}" dt="2023-03-06T11:27:55.982" v="3164" actId="1076"/>
          <ac:spMkLst>
            <pc:docMk/>
            <pc:sldMk cId="4287201612" sldId="352"/>
            <ac:spMk id="16" creationId="{74AB4315-FF7E-A267-5A71-2193DD324894}"/>
          </ac:spMkLst>
        </pc:spChg>
        <pc:spChg chg="mod">
          <ac:chgData name="王 亚坤" userId="e0b3d4aedc54d6f8" providerId="LiveId" clId="{A842ADD3-7A04-44D3-B1CE-AAA1706F6989}" dt="2023-03-06T08:11:40.080" v="1616" actId="207"/>
          <ac:spMkLst>
            <pc:docMk/>
            <pc:sldMk cId="4287201612" sldId="352"/>
            <ac:spMk id="17" creationId="{FEDEFCF8-82E3-4BEF-561E-2F3F28349345}"/>
          </ac:spMkLst>
        </pc:spChg>
        <pc:spChg chg="del">
          <ac:chgData name="王 亚坤" userId="e0b3d4aedc54d6f8" providerId="LiveId" clId="{A842ADD3-7A04-44D3-B1CE-AAA1706F6989}" dt="2023-03-06T00:20:11.580" v="971" actId="478"/>
          <ac:spMkLst>
            <pc:docMk/>
            <pc:sldMk cId="4287201612" sldId="352"/>
            <ac:spMk id="18" creationId="{BD920C39-BBAF-AB88-52D9-0C22C0AEEAFB}"/>
          </ac:spMkLst>
        </pc:spChg>
        <pc:picChg chg="add mod">
          <ac:chgData name="王 亚坤" userId="e0b3d4aedc54d6f8" providerId="LiveId" clId="{A842ADD3-7A04-44D3-B1CE-AAA1706F6989}" dt="2023-03-06T06:50:28.497" v="1577" actId="1076"/>
          <ac:picMkLst>
            <pc:docMk/>
            <pc:sldMk cId="4287201612" sldId="352"/>
            <ac:picMk id="3" creationId="{C9B9EC6A-FF9C-1692-1D21-72604622E131}"/>
          </ac:picMkLst>
        </pc:picChg>
        <pc:picChg chg="add mod">
          <ac:chgData name="王 亚坤" userId="e0b3d4aedc54d6f8" providerId="LiveId" clId="{A842ADD3-7A04-44D3-B1CE-AAA1706F6989}" dt="2023-03-06T02:04:09.275" v="1393" actId="1037"/>
          <ac:picMkLst>
            <pc:docMk/>
            <pc:sldMk cId="4287201612" sldId="352"/>
            <ac:picMk id="5" creationId="{0CD547CC-2069-EB3E-5918-49B2263589DF}"/>
          </ac:picMkLst>
        </pc:picChg>
        <pc:cxnChg chg="add mod">
          <ac:chgData name="王 亚坤" userId="e0b3d4aedc54d6f8" providerId="LiveId" clId="{A842ADD3-7A04-44D3-B1CE-AAA1706F6989}" dt="2023-03-06T02:02:56.457" v="1362" actId="14100"/>
          <ac:cxnSpMkLst>
            <pc:docMk/>
            <pc:sldMk cId="4287201612" sldId="352"/>
            <ac:cxnSpMk id="9" creationId="{420F8EFA-73D6-12CC-A67D-849B4071814B}"/>
          </ac:cxnSpMkLst>
        </pc:cxnChg>
      </pc:sldChg>
      <pc:sldChg chg="addSp delSp modSp add mod">
        <pc:chgData name="王 亚坤" userId="e0b3d4aedc54d6f8" providerId="LiveId" clId="{A842ADD3-7A04-44D3-B1CE-AAA1706F6989}" dt="2023-03-17T09:18:31.950" v="7588" actId="20577"/>
        <pc:sldMkLst>
          <pc:docMk/>
          <pc:sldMk cId="2662869907" sldId="353"/>
        </pc:sldMkLst>
        <pc:spChg chg="del">
          <ac:chgData name="王 亚坤" userId="e0b3d4aedc54d6f8" providerId="LiveId" clId="{A842ADD3-7A04-44D3-B1CE-AAA1706F6989}" dt="2023-03-05T08:45:24.445" v="444" actId="478"/>
          <ac:spMkLst>
            <pc:docMk/>
            <pc:sldMk cId="2662869907" sldId="353"/>
            <ac:spMk id="2" creationId="{9F22906C-93A3-62D2-35CC-A996B9010E52}"/>
          </ac:spMkLst>
        </pc:spChg>
        <pc:spChg chg="mod">
          <ac:chgData name="王 亚坤" userId="e0b3d4aedc54d6f8" providerId="LiveId" clId="{A842ADD3-7A04-44D3-B1CE-AAA1706F6989}" dt="2023-03-05T08:59:29.436" v="632" actId="207"/>
          <ac:spMkLst>
            <pc:docMk/>
            <pc:sldMk cId="2662869907" sldId="353"/>
            <ac:spMk id="3" creationId="{3B3FD3FF-B318-DB1C-7537-37EF45B24570}"/>
          </ac:spMkLst>
        </pc:spChg>
        <pc:spChg chg="mod">
          <ac:chgData name="王 亚坤" userId="e0b3d4aedc54d6f8" providerId="LiveId" clId="{A842ADD3-7A04-44D3-B1CE-AAA1706F6989}" dt="2023-03-05T03:50:01.242" v="261" actId="20577"/>
          <ac:spMkLst>
            <pc:docMk/>
            <pc:sldMk cId="2662869907" sldId="353"/>
            <ac:spMk id="4" creationId="{586CEEC6-13ED-4229-8FEF-ED7ABC9F5126}"/>
          </ac:spMkLst>
        </pc:spChg>
        <pc:spChg chg="del">
          <ac:chgData name="王 亚坤" userId="e0b3d4aedc54d6f8" providerId="LiveId" clId="{A842ADD3-7A04-44D3-B1CE-AAA1706F6989}" dt="2023-03-05T08:41:59.648" v="443" actId="478"/>
          <ac:spMkLst>
            <pc:docMk/>
            <pc:sldMk cId="2662869907" sldId="353"/>
            <ac:spMk id="8" creationId="{FCF8BD27-8EC6-4B87-A678-6ACEF35F3609}"/>
          </ac:spMkLst>
        </pc:spChg>
        <pc:spChg chg="mod">
          <ac:chgData name="王 亚坤" userId="e0b3d4aedc54d6f8" providerId="LiveId" clId="{A842ADD3-7A04-44D3-B1CE-AAA1706F6989}" dt="2023-03-17T09:18:31.950" v="7588" actId="20577"/>
          <ac:spMkLst>
            <pc:docMk/>
            <pc:sldMk cId="2662869907" sldId="353"/>
            <ac:spMk id="17" creationId="{9044BE67-EF1B-D3F3-DCE0-0733FC3D8A56}"/>
          </ac:spMkLst>
        </pc:spChg>
        <pc:spChg chg="mod">
          <ac:chgData name="王 亚坤" userId="e0b3d4aedc54d6f8" providerId="LiveId" clId="{A842ADD3-7A04-44D3-B1CE-AAA1706F6989}" dt="2023-03-05T09:16:51.881" v="821" actId="20577"/>
          <ac:spMkLst>
            <pc:docMk/>
            <pc:sldMk cId="2662869907" sldId="353"/>
            <ac:spMk id="21" creationId="{48FE7CAF-BCD1-0D2C-BC81-8D01F48FAB03}"/>
          </ac:spMkLst>
        </pc:spChg>
        <pc:spChg chg="mod">
          <ac:chgData name="王 亚坤" userId="e0b3d4aedc54d6f8" providerId="LiveId" clId="{A842ADD3-7A04-44D3-B1CE-AAA1706F6989}" dt="2023-03-05T08:59:42.593" v="638"/>
          <ac:spMkLst>
            <pc:docMk/>
            <pc:sldMk cId="2662869907" sldId="353"/>
            <ac:spMk id="22" creationId="{CA864D81-8F0E-1C3B-1FD4-4547C3BC5693}"/>
          </ac:spMkLst>
        </pc:spChg>
        <pc:spChg chg="mod">
          <ac:chgData name="王 亚坤" userId="e0b3d4aedc54d6f8" providerId="LiveId" clId="{A842ADD3-7A04-44D3-B1CE-AAA1706F6989}" dt="2023-03-05T09:00:17.345" v="643" actId="164"/>
          <ac:spMkLst>
            <pc:docMk/>
            <pc:sldMk cId="2662869907" sldId="353"/>
            <ac:spMk id="23" creationId="{FE88E854-C6F6-888B-D871-54BC6F2FFB1A}"/>
          </ac:spMkLst>
        </pc:spChg>
        <pc:spChg chg="mod">
          <ac:chgData name="王 亚坤" userId="e0b3d4aedc54d6f8" providerId="LiveId" clId="{A842ADD3-7A04-44D3-B1CE-AAA1706F6989}" dt="2023-03-05T08:51:14.843" v="552" actId="1076"/>
          <ac:spMkLst>
            <pc:docMk/>
            <pc:sldMk cId="2662869907" sldId="353"/>
            <ac:spMk id="24" creationId="{E7E6DD2A-3885-95CF-0E30-7480FF4B82B6}"/>
          </ac:spMkLst>
        </pc:spChg>
        <pc:spChg chg="mod">
          <ac:chgData name="王 亚坤" userId="e0b3d4aedc54d6f8" providerId="LiveId" clId="{A842ADD3-7A04-44D3-B1CE-AAA1706F6989}" dt="2023-03-05T08:58:30.909" v="625" actId="164"/>
          <ac:spMkLst>
            <pc:docMk/>
            <pc:sldMk cId="2662869907" sldId="353"/>
            <ac:spMk id="25" creationId="{9F635269-859F-1093-01E7-44385D03F0BB}"/>
          </ac:spMkLst>
        </pc:spChg>
        <pc:spChg chg="mod">
          <ac:chgData name="王 亚坤" userId="e0b3d4aedc54d6f8" providerId="LiveId" clId="{A842ADD3-7A04-44D3-B1CE-AAA1706F6989}" dt="2023-03-05T09:00:17.345" v="643" actId="164"/>
          <ac:spMkLst>
            <pc:docMk/>
            <pc:sldMk cId="2662869907" sldId="353"/>
            <ac:spMk id="26" creationId="{3C9F716B-F378-13EC-62CB-0E02F8D4EFF1}"/>
          </ac:spMkLst>
        </pc:spChg>
        <pc:grpChg chg="add mod">
          <ac:chgData name="王 亚坤" userId="e0b3d4aedc54d6f8" providerId="LiveId" clId="{A842ADD3-7A04-44D3-B1CE-AAA1706F6989}" dt="2023-03-14T07:43:26.699" v="5737" actId="1076"/>
          <ac:grpSpMkLst>
            <pc:docMk/>
            <pc:sldMk cId="2662869907" sldId="353"/>
            <ac:grpSpMk id="9" creationId="{1D89D525-5D36-827B-9D94-17B446E69AC5}"/>
          </ac:grpSpMkLst>
        </pc:grpChg>
        <pc:grpChg chg="add mod">
          <ac:chgData name="王 亚坤" userId="e0b3d4aedc54d6f8" providerId="LiveId" clId="{A842ADD3-7A04-44D3-B1CE-AAA1706F6989}" dt="2023-03-05T09:03:41.488" v="688" actId="14100"/>
          <ac:grpSpMkLst>
            <pc:docMk/>
            <pc:sldMk cId="2662869907" sldId="353"/>
            <ac:grpSpMk id="14" creationId="{BDDBD3BE-12CB-7665-D9C7-4EED7918C7DC}"/>
          </ac:grpSpMkLst>
        </pc:grpChg>
        <pc:picChg chg="del">
          <ac:chgData name="王 亚坤" userId="e0b3d4aedc54d6f8" providerId="LiveId" clId="{A842ADD3-7A04-44D3-B1CE-AAA1706F6989}" dt="2023-03-05T08:41:57.243" v="442" actId="478"/>
          <ac:picMkLst>
            <pc:docMk/>
            <pc:sldMk cId="2662869907" sldId="353"/>
            <ac:picMk id="27" creationId="{834EB118-FA84-2385-8AC0-7369CACF82D0}"/>
          </ac:picMkLst>
        </pc:picChg>
        <pc:cxnChg chg="del">
          <ac:chgData name="王 亚坤" userId="e0b3d4aedc54d6f8" providerId="LiveId" clId="{A842ADD3-7A04-44D3-B1CE-AAA1706F6989}" dt="2023-03-05T08:45:27.004" v="445" actId="478"/>
          <ac:cxnSpMkLst>
            <pc:docMk/>
            <pc:sldMk cId="2662869907" sldId="353"/>
            <ac:cxnSpMk id="5" creationId="{F0C7F407-3C5D-D78A-82FB-90A7A5D5F688}"/>
          </ac:cxnSpMkLst>
        </pc:cxnChg>
      </pc:sldChg>
      <pc:sldChg chg="addSp delSp modSp add mod">
        <pc:chgData name="王 亚坤" userId="e0b3d4aedc54d6f8" providerId="LiveId" clId="{A842ADD3-7A04-44D3-B1CE-AAA1706F6989}" dt="2023-03-14T10:41:06.383" v="5740" actId="20577"/>
        <pc:sldMkLst>
          <pc:docMk/>
          <pc:sldMk cId="705538085" sldId="354"/>
        </pc:sldMkLst>
        <pc:spChg chg="mod">
          <ac:chgData name="王 亚坤" userId="e0b3d4aedc54d6f8" providerId="LiveId" clId="{A842ADD3-7A04-44D3-B1CE-AAA1706F6989}" dt="2023-03-06T00:38:10.970" v="1112"/>
          <ac:spMkLst>
            <pc:docMk/>
            <pc:sldMk cId="705538085" sldId="354"/>
            <ac:spMk id="4" creationId="{586CEEC6-13ED-4229-8FEF-ED7ABC9F5126}"/>
          </ac:spMkLst>
        </pc:spChg>
        <pc:spChg chg="del">
          <ac:chgData name="王 亚坤" userId="e0b3d4aedc54d6f8" providerId="LiveId" clId="{A842ADD3-7A04-44D3-B1CE-AAA1706F6989}" dt="2023-03-06T00:14:11.520" v="922" actId="478"/>
          <ac:spMkLst>
            <pc:docMk/>
            <pc:sldMk cId="705538085" sldId="354"/>
            <ac:spMk id="8" creationId="{CA01B3C2-AFA3-D8F8-AD7E-DF45C12F53E1}"/>
          </ac:spMkLst>
        </pc:spChg>
        <pc:spChg chg="mod">
          <ac:chgData name="王 亚坤" userId="e0b3d4aedc54d6f8" providerId="LiveId" clId="{A842ADD3-7A04-44D3-B1CE-AAA1706F6989}" dt="2023-03-06T00:16:08.493" v="929" actId="20577"/>
          <ac:spMkLst>
            <pc:docMk/>
            <pc:sldMk cId="705538085" sldId="354"/>
            <ac:spMk id="11" creationId="{FC43AB5B-6ABF-4AF0-843E-2D0927187356}"/>
          </ac:spMkLst>
        </pc:spChg>
        <pc:spChg chg="add mod">
          <ac:chgData name="王 亚坤" userId="e0b3d4aedc54d6f8" providerId="LiveId" clId="{A842ADD3-7A04-44D3-B1CE-AAA1706F6989}" dt="2023-03-14T10:41:06.383" v="5740" actId="20577"/>
          <ac:spMkLst>
            <pc:docMk/>
            <pc:sldMk cId="705538085" sldId="354"/>
            <ac:spMk id="17" creationId="{5FD53ED6-34DD-AE2E-ACE8-C682FFF3DFE2}"/>
          </ac:spMkLst>
        </pc:spChg>
        <pc:spChg chg="del">
          <ac:chgData name="王 亚坤" userId="e0b3d4aedc54d6f8" providerId="LiveId" clId="{A842ADD3-7A04-44D3-B1CE-AAA1706F6989}" dt="2023-03-06T00:14:11.520" v="922" actId="478"/>
          <ac:spMkLst>
            <pc:docMk/>
            <pc:sldMk cId="705538085" sldId="354"/>
            <ac:spMk id="23" creationId="{6DCA6307-3FDC-4934-B4AE-FDB99BBE8B25}"/>
          </ac:spMkLst>
        </pc:spChg>
        <pc:spChg chg="del">
          <ac:chgData name="王 亚坤" userId="e0b3d4aedc54d6f8" providerId="LiveId" clId="{A842ADD3-7A04-44D3-B1CE-AAA1706F6989}" dt="2023-03-06T00:14:13.720" v="923" actId="478"/>
          <ac:spMkLst>
            <pc:docMk/>
            <pc:sldMk cId="705538085" sldId="354"/>
            <ac:spMk id="25" creationId="{5C1C9BC3-D37D-78BA-6729-FE46F1E609FA}"/>
          </ac:spMkLst>
        </pc:spChg>
        <pc:grpChg chg="del">
          <ac:chgData name="王 亚坤" userId="e0b3d4aedc54d6f8" providerId="LiveId" clId="{A842ADD3-7A04-44D3-B1CE-AAA1706F6989}" dt="2023-03-06T00:14:11.520" v="922" actId="478"/>
          <ac:grpSpMkLst>
            <pc:docMk/>
            <pc:sldMk cId="705538085" sldId="354"/>
            <ac:grpSpMk id="2" creationId="{EFA3DBE5-44D9-43F8-18ED-6E8CD93CBE7C}"/>
          </ac:grpSpMkLst>
        </pc:grpChg>
        <pc:grpChg chg="del">
          <ac:chgData name="王 亚坤" userId="e0b3d4aedc54d6f8" providerId="LiveId" clId="{A842ADD3-7A04-44D3-B1CE-AAA1706F6989}" dt="2023-03-06T00:14:11.520" v="922" actId="478"/>
          <ac:grpSpMkLst>
            <pc:docMk/>
            <pc:sldMk cId="705538085" sldId="354"/>
            <ac:grpSpMk id="3" creationId="{FB52E640-266A-C055-F2B4-7DE79C77807B}"/>
          </ac:grpSpMkLst>
        </pc:grpChg>
        <pc:grpChg chg="del">
          <ac:chgData name="王 亚坤" userId="e0b3d4aedc54d6f8" providerId="LiveId" clId="{A842ADD3-7A04-44D3-B1CE-AAA1706F6989}" dt="2023-03-06T00:14:11.520" v="922" actId="478"/>
          <ac:grpSpMkLst>
            <pc:docMk/>
            <pc:sldMk cId="705538085" sldId="354"/>
            <ac:grpSpMk id="5" creationId="{E496C44C-2EC3-4BEA-51E7-7B876C38E880}"/>
          </ac:grpSpMkLst>
        </pc:grpChg>
        <pc:picChg chg="add del mod">
          <ac:chgData name="王 亚坤" userId="e0b3d4aedc54d6f8" providerId="LiveId" clId="{A842ADD3-7A04-44D3-B1CE-AAA1706F6989}" dt="2023-03-06T00:19:26" v="965" actId="478"/>
          <ac:picMkLst>
            <pc:docMk/>
            <pc:sldMk cId="705538085" sldId="354"/>
            <ac:picMk id="14" creationId="{679B8C9E-0EBE-DE98-6508-47F6334D0DB0}"/>
          </ac:picMkLst>
        </pc:picChg>
        <pc:picChg chg="add mod">
          <ac:chgData name="王 亚坤" userId="e0b3d4aedc54d6f8" providerId="LiveId" clId="{A842ADD3-7A04-44D3-B1CE-AAA1706F6989}" dt="2023-03-06T01:15:58.763" v="1233" actId="1076"/>
          <ac:picMkLst>
            <pc:docMk/>
            <pc:sldMk cId="705538085" sldId="354"/>
            <ac:picMk id="16" creationId="{4096F29D-80C7-AEC5-AF08-F03E71F29B01}"/>
          </ac:picMkLst>
        </pc:picChg>
        <pc:picChg chg="add mod">
          <ac:chgData name="王 亚坤" userId="e0b3d4aedc54d6f8" providerId="LiveId" clId="{A842ADD3-7A04-44D3-B1CE-AAA1706F6989}" dt="2023-03-06T01:16:01.058" v="1234" actId="1076"/>
          <ac:picMkLst>
            <pc:docMk/>
            <pc:sldMk cId="705538085" sldId="354"/>
            <ac:picMk id="18" creationId="{256276C5-EC96-D3D8-CF84-04A4767EFAA4}"/>
          </ac:picMkLst>
        </pc:picChg>
        <pc:picChg chg="del">
          <ac:chgData name="王 亚坤" userId="e0b3d4aedc54d6f8" providerId="LiveId" clId="{A842ADD3-7A04-44D3-B1CE-AAA1706F6989}" dt="2023-03-06T00:14:11.520" v="922" actId="478"/>
          <ac:picMkLst>
            <pc:docMk/>
            <pc:sldMk cId="705538085" sldId="354"/>
            <ac:picMk id="40" creationId="{CAB77C45-7D08-2454-2F20-0F96F4E5CB64}"/>
          </ac:picMkLst>
        </pc:picChg>
      </pc:sldChg>
      <pc:sldChg chg="addSp delSp modSp add mod">
        <pc:chgData name="王 亚坤" userId="e0b3d4aedc54d6f8" providerId="LiveId" clId="{A842ADD3-7A04-44D3-B1CE-AAA1706F6989}" dt="2023-03-17T09:18:13.835" v="7587" actId="207"/>
        <pc:sldMkLst>
          <pc:docMk/>
          <pc:sldMk cId="434996130" sldId="355"/>
        </pc:sldMkLst>
        <pc:spChg chg="add mod">
          <ac:chgData name="王 亚坤" userId="e0b3d4aedc54d6f8" providerId="LiveId" clId="{A842ADD3-7A04-44D3-B1CE-AAA1706F6989}" dt="2023-03-06T08:40:03.246" v="1666" actId="1076"/>
          <ac:spMkLst>
            <pc:docMk/>
            <pc:sldMk cId="434996130" sldId="355"/>
            <ac:spMk id="2" creationId="{9A94EF38-E4E0-15B2-D5B1-EF498473F0C6}"/>
          </ac:spMkLst>
        </pc:spChg>
        <pc:spChg chg="del">
          <ac:chgData name="王 亚坤" userId="e0b3d4aedc54d6f8" providerId="LiveId" clId="{A842ADD3-7A04-44D3-B1CE-AAA1706F6989}" dt="2023-03-06T02:14:05.109" v="1502" actId="478"/>
          <ac:spMkLst>
            <pc:docMk/>
            <pc:sldMk cId="434996130" sldId="355"/>
            <ac:spMk id="2" creationId="{9F22906C-93A3-62D2-35CC-A996B9010E52}"/>
          </ac:spMkLst>
        </pc:spChg>
        <pc:spChg chg="mod">
          <ac:chgData name="王 亚坤" userId="e0b3d4aedc54d6f8" providerId="LiveId" clId="{A842ADD3-7A04-44D3-B1CE-AAA1706F6989}" dt="2023-03-06T02:13:54.488" v="1499"/>
          <ac:spMkLst>
            <pc:docMk/>
            <pc:sldMk cId="434996130" sldId="355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06T02:14:15.379" v="1504" actId="20577"/>
          <ac:spMkLst>
            <pc:docMk/>
            <pc:sldMk cId="434996130" sldId="355"/>
            <ac:spMk id="11" creationId="{FC43AB5B-6ABF-4AF0-843E-2D0927187356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4" creationId="{486A73CB-6456-0BF2-376A-0CA489BF81D1}"/>
          </ac:spMkLst>
        </pc:spChg>
        <pc:spChg chg="del">
          <ac:chgData name="王 亚坤" userId="e0b3d4aedc54d6f8" providerId="LiveId" clId="{A842ADD3-7A04-44D3-B1CE-AAA1706F6989}" dt="2023-03-06T02:14:05.109" v="1502" actId="478"/>
          <ac:spMkLst>
            <pc:docMk/>
            <pc:sldMk cId="434996130" sldId="355"/>
            <ac:spMk id="14" creationId="{7BA9AFF2-6190-CE67-12C9-6CA1011AFCF5}"/>
          </ac:spMkLst>
        </pc:spChg>
        <pc:spChg chg="del">
          <ac:chgData name="王 亚坤" userId="e0b3d4aedc54d6f8" providerId="LiveId" clId="{A842ADD3-7A04-44D3-B1CE-AAA1706F6989}" dt="2023-03-06T02:14:00.034" v="1500" actId="478"/>
          <ac:spMkLst>
            <pc:docMk/>
            <pc:sldMk cId="434996130" sldId="355"/>
            <ac:spMk id="15" creationId="{0B54CF62-71C9-5503-56BC-29137C4CDB82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5" creationId="{54258054-3E82-0B69-1F7F-20FE53AD618D}"/>
          </ac:spMkLst>
        </pc:spChg>
        <pc:spChg chg="del">
          <ac:chgData name="王 亚坤" userId="e0b3d4aedc54d6f8" providerId="LiveId" clId="{A842ADD3-7A04-44D3-B1CE-AAA1706F6989}" dt="2023-03-06T02:14:00.034" v="1500" actId="478"/>
          <ac:spMkLst>
            <pc:docMk/>
            <pc:sldMk cId="434996130" sldId="355"/>
            <ac:spMk id="16" creationId="{74AB4315-FF7E-A267-5A71-2193DD324894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6" creationId="{E2341A20-6AB4-A054-DA30-36F493F5D182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7" creationId="{3FA7A8A9-6445-5D9F-B89A-7C583E837D91}"/>
          </ac:spMkLst>
        </pc:spChg>
        <pc:spChg chg="del">
          <ac:chgData name="王 亚坤" userId="e0b3d4aedc54d6f8" providerId="LiveId" clId="{A842ADD3-7A04-44D3-B1CE-AAA1706F6989}" dt="2023-03-06T02:14:05.109" v="1502" actId="478"/>
          <ac:spMkLst>
            <pc:docMk/>
            <pc:sldMk cId="434996130" sldId="355"/>
            <ac:spMk id="17" creationId="{FEDEFCF8-82E3-4BEF-561E-2F3F28349345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8" creationId="{B05748BE-6532-2D7B-B98E-64C7709A5080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19" creationId="{5A304C60-6748-DC72-7BA0-A953D08BBA1B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0" creationId="{9F8F0C79-9CB3-0E28-5C1E-7D44C72A4C9C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1" creationId="{9211DFE6-3D96-5874-29D9-C60D5A3F01C9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2" creationId="{E58FCF67-BE9C-4FA0-05B7-157348FDC9AB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7" creationId="{3E537E25-53E5-2B46-6019-102CCED0CB65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8" creationId="{E6530AEF-B4C3-8069-2075-EE28C0EB416D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29" creationId="{6F802591-1C16-4591-A3C6-21C3FBBAFD1E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0" creationId="{3FF2BD66-E1FE-BF71-5080-1998C1225A72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1" creationId="{14623824-FD9B-B408-7163-D852C384757D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2" creationId="{00E7D4AE-08AA-E00E-655D-36BED5D5DCA6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3" creationId="{2815BB3D-0D46-7187-D076-F4B47FF98C8E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4" creationId="{7C5C6D57-F550-BF7F-A6ED-321211E21354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35" creationId="{3DF5EB1E-8706-50B4-B64E-A5DFCAFC89B8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0" creationId="{95C9D688-EBE9-5768-E1BC-A8A5C774BCFE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1" creationId="{78BA1C6C-9D9D-1E44-4284-BE20CE9037FC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2" creationId="{C0A523D2-0A07-D557-8E7B-28E7A854AB1D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3" creationId="{890C23C9-8D8A-E72A-3C45-2E2E487D714C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4" creationId="{48888BB7-7859-0698-73D8-417C5E3A1B3B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5" creationId="{E03DDBAF-79E9-AE08-49BD-AC8FEC4FC708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6" creationId="{4E1C871F-BA2C-6ECC-5690-3D7098DE933D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7" creationId="{D8D3AC1B-BBEA-A983-BE38-A185E616FF02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8" creationId="{A5721B24-C00B-526B-3B48-C03F2EEDE711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49" creationId="{422B7173-0217-42D6-E903-14A58086B3D6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50" creationId="{EAF30545-A1AF-1D50-5589-20C7C9A21F7D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51" creationId="{1D3798E8-40AF-AE52-B3D3-4F83934CD58F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52" creationId="{929CE4E0-EFC0-CE33-5932-46548574CA15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53" creationId="{1DBAA1D5-BB37-6CA4-FAC3-11C2E84B402F}"/>
          </ac:spMkLst>
        </pc:spChg>
        <pc:spChg chg="add mod">
          <ac:chgData name="王 亚坤" userId="e0b3d4aedc54d6f8" providerId="LiveId" clId="{A842ADD3-7A04-44D3-B1CE-AAA1706F6989}" dt="2023-03-06T07:13:36.049" v="1583"/>
          <ac:spMkLst>
            <pc:docMk/>
            <pc:sldMk cId="434996130" sldId="355"/>
            <ac:spMk id="54" creationId="{EC79B4E0-DCA7-F06B-62EF-52F899D9F849}"/>
          </ac:spMkLst>
        </pc:spChg>
        <pc:spChg chg="add mod">
          <ac:chgData name="王 亚坤" userId="e0b3d4aedc54d6f8" providerId="LiveId" clId="{A842ADD3-7A04-44D3-B1CE-AAA1706F6989}" dt="2023-03-06T08:05:41.091" v="1604"/>
          <ac:spMkLst>
            <pc:docMk/>
            <pc:sldMk cId="434996130" sldId="355"/>
            <ac:spMk id="56" creationId="{4FA29565-C6FF-3AE6-FDC3-2B7CC23E76FD}"/>
          </ac:spMkLst>
        </pc:spChg>
        <pc:spChg chg="add mod">
          <ac:chgData name="王 亚坤" userId="e0b3d4aedc54d6f8" providerId="LiveId" clId="{A842ADD3-7A04-44D3-B1CE-AAA1706F6989}" dt="2023-03-06T08:05:59.096" v="1605"/>
          <ac:spMkLst>
            <pc:docMk/>
            <pc:sldMk cId="434996130" sldId="355"/>
            <ac:spMk id="58" creationId="{1C5AF372-5A0B-E10C-1DD8-42C5E4C16304}"/>
          </ac:spMkLst>
        </pc:spChg>
        <pc:spChg chg="add mod">
          <ac:chgData name="王 亚坤" userId="e0b3d4aedc54d6f8" providerId="LiveId" clId="{A842ADD3-7A04-44D3-B1CE-AAA1706F6989}" dt="2023-03-17T09:18:13.835" v="7587" actId="207"/>
          <ac:spMkLst>
            <pc:docMk/>
            <pc:sldMk cId="434996130" sldId="355"/>
            <ac:spMk id="60" creationId="{33F00D52-F75C-80BE-5456-1078D2A8867D}"/>
          </ac:spMkLst>
        </pc:spChg>
        <pc:spChg chg="add mod">
          <ac:chgData name="王 亚坤" userId="e0b3d4aedc54d6f8" providerId="LiveId" clId="{A842ADD3-7A04-44D3-B1CE-AAA1706F6989}" dt="2023-03-06T10:19:06.878" v="2068" actId="1035"/>
          <ac:spMkLst>
            <pc:docMk/>
            <pc:sldMk cId="434996130" sldId="355"/>
            <ac:spMk id="62" creationId="{59DB8CB7-8F4C-0C42-8468-0C8ED1C31E57}"/>
          </ac:spMkLst>
        </pc:spChg>
        <pc:spChg chg="mod topLvl">
          <ac:chgData name="王 亚坤" userId="e0b3d4aedc54d6f8" providerId="LiveId" clId="{A842ADD3-7A04-44D3-B1CE-AAA1706F6989}" dt="2023-03-06T10:19:01.406" v="2047" actId="164"/>
          <ac:spMkLst>
            <pc:docMk/>
            <pc:sldMk cId="434996130" sldId="355"/>
            <ac:spMk id="64" creationId="{9E425CEE-5AF8-C39D-24C0-46D45EE10026}"/>
          </ac:spMkLst>
        </pc:spChg>
        <pc:spChg chg="mod topLvl">
          <ac:chgData name="王 亚坤" userId="e0b3d4aedc54d6f8" providerId="LiveId" clId="{A842ADD3-7A04-44D3-B1CE-AAA1706F6989}" dt="2023-03-06T10:19:01.406" v="2047" actId="164"/>
          <ac:spMkLst>
            <pc:docMk/>
            <pc:sldMk cId="434996130" sldId="355"/>
            <ac:spMk id="65" creationId="{DE524889-3729-7820-5B15-9F4AAAE3C64A}"/>
          </ac:spMkLst>
        </pc:spChg>
        <pc:spChg chg="mod topLvl">
          <ac:chgData name="王 亚坤" userId="e0b3d4aedc54d6f8" providerId="LiveId" clId="{A842ADD3-7A04-44D3-B1CE-AAA1706F6989}" dt="2023-03-06T10:19:01.406" v="2047" actId="164"/>
          <ac:spMkLst>
            <pc:docMk/>
            <pc:sldMk cId="434996130" sldId="355"/>
            <ac:spMk id="66" creationId="{02F3E61A-6978-CCE6-AC12-7333CFBFCF8D}"/>
          </ac:spMkLst>
        </pc:spChg>
        <pc:spChg chg="mod topLvl">
          <ac:chgData name="王 亚坤" userId="e0b3d4aedc54d6f8" providerId="LiveId" clId="{A842ADD3-7A04-44D3-B1CE-AAA1706F6989}" dt="2023-03-06T10:19:01.406" v="2047" actId="164"/>
          <ac:spMkLst>
            <pc:docMk/>
            <pc:sldMk cId="434996130" sldId="355"/>
            <ac:spMk id="67" creationId="{AB917F01-67F7-CFF4-B7E9-0A8900485FE2}"/>
          </ac:spMkLst>
        </pc:spChg>
        <pc:spChg chg="add mod">
          <ac:chgData name="王 亚坤" userId="e0b3d4aedc54d6f8" providerId="LiveId" clId="{A842ADD3-7A04-44D3-B1CE-AAA1706F6989}" dt="2023-03-06T10:16:32.098" v="1934" actId="1036"/>
          <ac:spMkLst>
            <pc:docMk/>
            <pc:sldMk cId="434996130" sldId="355"/>
            <ac:spMk id="77" creationId="{201E32F3-271E-7015-B517-185601756F69}"/>
          </ac:spMkLst>
        </pc:spChg>
        <pc:grpChg chg="add del mod">
          <ac:chgData name="王 亚坤" userId="e0b3d4aedc54d6f8" providerId="LiveId" clId="{A842ADD3-7A04-44D3-B1CE-AAA1706F6989}" dt="2023-03-06T08:40:58.132" v="1669" actId="165"/>
          <ac:grpSpMkLst>
            <pc:docMk/>
            <pc:sldMk cId="434996130" sldId="355"/>
            <ac:grpSpMk id="63" creationId="{1E473BFB-70B1-896D-5BF9-296948B3BEB8}"/>
          </ac:grpSpMkLst>
        </pc:grpChg>
        <pc:grpChg chg="add mod">
          <ac:chgData name="王 亚坤" userId="e0b3d4aedc54d6f8" providerId="LiveId" clId="{A842ADD3-7A04-44D3-B1CE-AAA1706F6989}" dt="2023-03-06T10:19:03.269" v="2057" actId="1036"/>
          <ac:grpSpMkLst>
            <pc:docMk/>
            <pc:sldMk cId="434996130" sldId="355"/>
            <ac:grpSpMk id="73" creationId="{19FA1AB2-C59A-B1A6-B84F-FFC8574EEB16}"/>
          </ac:grpSpMkLst>
        </pc:grpChg>
        <pc:picChg chg="del">
          <ac:chgData name="王 亚坤" userId="e0b3d4aedc54d6f8" providerId="LiveId" clId="{A842ADD3-7A04-44D3-B1CE-AAA1706F6989}" dt="2023-03-06T02:14:00.034" v="1500" actId="478"/>
          <ac:picMkLst>
            <pc:docMk/>
            <pc:sldMk cId="434996130" sldId="355"/>
            <ac:picMk id="5" creationId="{0CD547CC-2069-EB3E-5918-49B2263589DF}"/>
          </ac:picMkLst>
        </pc:picChg>
        <pc:picChg chg="add mod">
          <ac:chgData name="王 亚坤" userId="e0b3d4aedc54d6f8" providerId="LiveId" clId="{A842ADD3-7A04-44D3-B1CE-AAA1706F6989}" dt="2023-03-06T10:18:00.169" v="2032" actId="1036"/>
          <ac:picMkLst>
            <pc:docMk/>
            <pc:sldMk cId="434996130" sldId="355"/>
            <ac:picMk id="55" creationId="{796664BD-17A7-105A-DB2B-57600871C6E8}"/>
          </ac:picMkLst>
        </pc:picChg>
        <pc:picChg chg="add mod">
          <ac:chgData name="王 亚坤" userId="e0b3d4aedc54d6f8" providerId="LiveId" clId="{A842ADD3-7A04-44D3-B1CE-AAA1706F6989}" dt="2023-03-06T08:05:59.096" v="1605"/>
          <ac:picMkLst>
            <pc:docMk/>
            <pc:sldMk cId="434996130" sldId="355"/>
            <ac:picMk id="57" creationId="{4EA865CD-07DD-B9D5-8714-DF16A14C8E11}"/>
          </ac:picMkLst>
        </pc:picChg>
        <pc:picChg chg="add mod">
          <ac:chgData name="王 亚坤" userId="e0b3d4aedc54d6f8" providerId="LiveId" clId="{A842ADD3-7A04-44D3-B1CE-AAA1706F6989}" dt="2023-03-15T07:25:06.824" v="5779" actId="1076"/>
          <ac:picMkLst>
            <pc:docMk/>
            <pc:sldMk cId="434996130" sldId="355"/>
            <ac:picMk id="59" creationId="{DD1F8061-F0E9-A535-CA8D-215A5BFFDFC5}"/>
          </ac:picMkLst>
        </pc:picChg>
        <pc:picChg chg="add mod">
          <ac:chgData name="王 亚坤" userId="e0b3d4aedc54d6f8" providerId="LiveId" clId="{A842ADD3-7A04-44D3-B1CE-AAA1706F6989}" dt="2023-03-06T10:45:21.246" v="3046" actId="1036"/>
          <ac:picMkLst>
            <pc:docMk/>
            <pc:sldMk cId="434996130" sldId="355"/>
            <ac:picMk id="71" creationId="{1E1BD7AA-3F9E-92BC-443C-D62877F0C91E}"/>
          </ac:picMkLst>
        </pc:pic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3" creationId="{67D184C4-5244-A281-9702-ADDE4F5B6F58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5" creationId="{AC0125A0-1CB1-A72D-690C-DFE4D636B8A4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8" creationId="{28C0DADD-B75D-F27C-FFB7-3DF671000B1C}"/>
          </ac:cxnSpMkLst>
        </pc:cxnChg>
        <pc:cxnChg chg="del">
          <ac:chgData name="王 亚坤" userId="e0b3d4aedc54d6f8" providerId="LiveId" clId="{A842ADD3-7A04-44D3-B1CE-AAA1706F6989}" dt="2023-03-06T02:14:02.005" v="1501" actId="478"/>
          <ac:cxnSpMkLst>
            <pc:docMk/>
            <pc:sldMk cId="434996130" sldId="355"/>
            <ac:cxnSpMk id="9" creationId="{420F8EFA-73D6-12CC-A67D-849B4071814B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9" creationId="{D027F155-C9DC-DFEC-2F2A-580770809633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23" creationId="{6C3D8F49-681D-4E9E-9480-66ED9FB451F6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24" creationId="{D4402E7B-BB08-084B-E6FF-13FF330DD8BB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25" creationId="{E80FE346-B369-CBE7-254B-089AD1BFADDE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26" creationId="{15E309CF-3ABB-1D41-F078-E342086DCE67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36" creationId="{7CE92CE1-A62F-FFDD-994F-94CDE09B2EB5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37" creationId="{CBFFA01F-B1F4-5A4A-15EA-1B22E6A2645E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38" creationId="{EB4B9088-3C63-8D82-2E07-ECD35B061C68}"/>
          </ac:cxnSpMkLst>
        </pc:cxnChg>
        <pc:cxnChg chg="add mod">
          <ac:chgData name="王 亚坤" userId="e0b3d4aedc54d6f8" providerId="LiveId" clId="{A842ADD3-7A04-44D3-B1CE-AAA1706F6989}" dt="2023-03-06T07:13:36.049" v="1583"/>
          <ac:cxnSpMkLst>
            <pc:docMk/>
            <pc:sldMk cId="434996130" sldId="355"/>
            <ac:cxnSpMk id="39" creationId="{890CA682-1E59-285B-E722-E6FEE74D3DB7}"/>
          </ac:cxnSpMkLst>
        </pc:cxnChg>
        <pc:cxnChg chg="add mod">
          <ac:chgData name="王 亚坤" userId="e0b3d4aedc54d6f8" providerId="LiveId" clId="{A842ADD3-7A04-44D3-B1CE-AAA1706F6989}" dt="2023-03-06T10:45:21.246" v="3046" actId="1036"/>
          <ac:cxnSpMkLst>
            <pc:docMk/>
            <pc:sldMk cId="434996130" sldId="355"/>
            <ac:cxnSpMk id="61" creationId="{4E2C7CBF-F4B9-BD23-4A08-BCCB322826BB}"/>
          </ac:cxnSpMkLst>
        </pc:cxnChg>
        <pc:cxnChg chg="mod topLvl">
          <ac:chgData name="王 亚坤" userId="e0b3d4aedc54d6f8" providerId="LiveId" clId="{A842ADD3-7A04-44D3-B1CE-AAA1706F6989}" dt="2023-03-06T10:19:01.406" v="2047" actId="164"/>
          <ac:cxnSpMkLst>
            <pc:docMk/>
            <pc:sldMk cId="434996130" sldId="355"/>
            <ac:cxnSpMk id="68" creationId="{50EF30B7-4FE4-F441-8E09-E40B4CE4B2F9}"/>
          </ac:cxnSpMkLst>
        </pc:cxnChg>
        <pc:cxnChg chg="mod topLvl">
          <ac:chgData name="王 亚坤" userId="e0b3d4aedc54d6f8" providerId="LiveId" clId="{A842ADD3-7A04-44D3-B1CE-AAA1706F6989}" dt="2023-03-06T10:19:01.406" v="2047" actId="164"/>
          <ac:cxnSpMkLst>
            <pc:docMk/>
            <pc:sldMk cId="434996130" sldId="355"/>
            <ac:cxnSpMk id="69" creationId="{12DF1A1D-2026-5827-F706-F5A5D1693769}"/>
          </ac:cxnSpMkLst>
        </pc:cxnChg>
        <pc:cxnChg chg="mod topLvl">
          <ac:chgData name="王 亚坤" userId="e0b3d4aedc54d6f8" providerId="LiveId" clId="{A842ADD3-7A04-44D3-B1CE-AAA1706F6989}" dt="2023-03-06T10:19:01.406" v="2047" actId="164"/>
          <ac:cxnSpMkLst>
            <pc:docMk/>
            <pc:sldMk cId="434996130" sldId="355"/>
            <ac:cxnSpMk id="70" creationId="{2B308097-32E5-2810-0C72-37FEEAA9BF22}"/>
          </ac:cxnSpMkLst>
        </pc:cxnChg>
      </pc:sldChg>
      <pc:sldChg chg="delSp modSp add del mod">
        <pc:chgData name="王 亚坤" userId="e0b3d4aedc54d6f8" providerId="LiveId" clId="{A842ADD3-7A04-44D3-B1CE-AAA1706F6989}" dt="2023-03-06T11:46:08.862" v="3810" actId="47"/>
        <pc:sldMkLst>
          <pc:docMk/>
          <pc:sldMk cId="3304337962" sldId="356"/>
        </pc:sldMkLst>
        <pc:picChg chg="del mod ord replST">
          <ac:chgData name="王 亚坤" userId="e0b3d4aedc54d6f8" providerId="LiveId" clId="{A842ADD3-7A04-44D3-B1CE-AAA1706F6989}" dt="2023-03-06T11:40:55.479" v="3656" actId="478"/>
          <ac:picMkLst>
            <pc:docMk/>
            <pc:sldMk cId="3304337962" sldId="356"/>
            <ac:picMk id="14" creationId="{987398F4-2EC9-CD1C-0218-09F065CD5A8F}"/>
          </ac:picMkLst>
        </pc:picChg>
        <pc:picChg chg="del mod ord replST">
          <ac:chgData name="王 亚坤" userId="e0b3d4aedc54d6f8" providerId="LiveId" clId="{A842ADD3-7A04-44D3-B1CE-AAA1706F6989}" dt="2023-03-06T11:41:37.369" v="3712" actId="478"/>
          <ac:picMkLst>
            <pc:docMk/>
            <pc:sldMk cId="3304337962" sldId="356"/>
            <ac:picMk id="17" creationId="{A5A03A1A-717B-2EBF-8F4F-570050BB7DC8}"/>
          </ac:picMkLst>
        </pc:picChg>
        <pc:picChg chg="mod ord replST">
          <ac:chgData name="王 亚坤" userId="e0b3d4aedc54d6f8" providerId="LiveId" clId="{A842ADD3-7A04-44D3-B1CE-AAA1706F6989}" dt="2023-03-06T11:41:42.860" v="3724" actId="1038"/>
          <ac:picMkLst>
            <pc:docMk/>
            <pc:sldMk cId="3304337962" sldId="356"/>
            <ac:picMk id="20" creationId="{D9469B01-98FB-975E-40B2-B1132CC997EC}"/>
          </ac:picMkLst>
        </pc:picChg>
        <pc:picChg chg="del mod">
          <ac:chgData name="王 亚坤" userId="e0b3d4aedc54d6f8" providerId="LiveId" clId="{A842ADD3-7A04-44D3-B1CE-AAA1706F6989}" dt="2023-03-06T11:40:30.106" v="3628" actId="478"/>
          <ac:picMkLst>
            <pc:docMk/>
            <pc:sldMk cId="3304337962" sldId="356"/>
            <ac:picMk id="41" creationId="{7DF1DDE6-1973-B762-5A9D-976F4CFF9BE7}"/>
          </ac:picMkLst>
        </pc:picChg>
      </pc:sldChg>
      <pc:sldChg chg="addSp delSp modSp add mod">
        <pc:chgData name="王 亚坤" userId="e0b3d4aedc54d6f8" providerId="LiveId" clId="{A842ADD3-7A04-44D3-B1CE-AAA1706F6989}" dt="2023-03-17T05:45:51.864" v="7354" actId="20577"/>
        <pc:sldMkLst>
          <pc:docMk/>
          <pc:sldMk cId="3971757462" sldId="356"/>
        </pc:sldMkLst>
        <pc:spChg chg="mod">
          <ac:chgData name="王 亚坤" userId="e0b3d4aedc54d6f8" providerId="LiveId" clId="{A842ADD3-7A04-44D3-B1CE-AAA1706F6989}" dt="2023-03-07T02:59:25.329" v="4146"/>
          <ac:spMkLst>
            <pc:docMk/>
            <pc:sldMk cId="3971757462" sldId="356"/>
            <ac:spMk id="4" creationId="{586CEEC6-13ED-4229-8FEF-ED7ABC9F5126}"/>
          </ac:spMkLst>
        </pc:spChg>
        <pc:spChg chg="add mod">
          <ac:chgData name="王 亚坤" userId="e0b3d4aedc54d6f8" providerId="LiveId" clId="{A842ADD3-7A04-44D3-B1CE-AAA1706F6989}" dt="2023-03-07T04:50:11.802" v="4482" actId="1076"/>
          <ac:spMkLst>
            <pc:docMk/>
            <pc:sldMk cId="3971757462" sldId="356"/>
            <ac:spMk id="8" creationId="{E4F180E0-ADC6-9281-A7D7-230398BF39B5}"/>
          </ac:spMkLst>
        </pc:spChg>
        <pc:spChg chg="mod">
          <ac:chgData name="王 亚坤" userId="e0b3d4aedc54d6f8" providerId="LiveId" clId="{A842ADD3-7A04-44D3-B1CE-AAA1706F6989}" dt="2023-03-17T05:45:51.864" v="7354" actId="20577"/>
          <ac:spMkLst>
            <pc:docMk/>
            <pc:sldMk cId="3971757462" sldId="356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07T02:59:55.882" v="4149" actId="478"/>
          <ac:spMkLst>
            <pc:docMk/>
            <pc:sldMk cId="3971757462" sldId="356"/>
            <ac:spMk id="15" creationId="{69182FF9-0B73-B9F8-BA3C-07A28EBBCCCB}"/>
          </ac:spMkLst>
        </pc:spChg>
        <pc:picChg chg="del">
          <ac:chgData name="王 亚坤" userId="e0b3d4aedc54d6f8" providerId="LiveId" clId="{A842ADD3-7A04-44D3-B1CE-AAA1706F6989}" dt="2023-03-07T02:59:55.882" v="4149" actId="478"/>
          <ac:picMkLst>
            <pc:docMk/>
            <pc:sldMk cId="3971757462" sldId="356"/>
            <ac:picMk id="3" creationId="{B3AC317D-C3A1-1426-CC44-0D50A16396CF}"/>
          </ac:picMkLst>
        </pc:picChg>
        <pc:picChg chg="add mod">
          <ac:chgData name="王 亚坤" userId="e0b3d4aedc54d6f8" providerId="LiveId" clId="{A842ADD3-7A04-44D3-B1CE-AAA1706F6989}" dt="2023-03-07T04:50:56.284" v="4494" actId="1036"/>
          <ac:picMkLst>
            <pc:docMk/>
            <pc:sldMk cId="3971757462" sldId="356"/>
            <ac:picMk id="5" creationId="{09FAF32D-17BD-B3B9-8049-647CD59C7670}"/>
          </ac:picMkLst>
        </pc:picChg>
        <pc:picChg chg="del">
          <ac:chgData name="王 亚坤" userId="e0b3d4aedc54d6f8" providerId="LiveId" clId="{A842ADD3-7A04-44D3-B1CE-AAA1706F6989}" dt="2023-03-07T02:59:55.882" v="4149" actId="478"/>
          <ac:picMkLst>
            <pc:docMk/>
            <pc:sldMk cId="3971757462" sldId="356"/>
            <ac:picMk id="9" creationId="{24182CC6-81D9-E231-1FB3-086FDF7071B0}"/>
          </ac:picMkLst>
        </pc:picChg>
      </pc:sldChg>
      <pc:sldChg chg="add del">
        <pc:chgData name="王 亚坤" userId="e0b3d4aedc54d6f8" providerId="LiveId" clId="{A842ADD3-7A04-44D3-B1CE-AAA1706F6989}" dt="2023-03-06T11:33:07.013" v="3257" actId="47"/>
        <pc:sldMkLst>
          <pc:docMk/>
          <pc:sldMk cId="4058840982" sldId="356"/>
        </pc:sldMkLst>
      </pc:sldChg>
      <pc:sldChg chg="addSp modSp add del mod">
        <pc:chgData name="王 亚坤" userId="e0b3d4aedc54d6f8" providerId="LiveId" clId="{A842ADD3-7A04-44D3-B1CE-AAA1706F6989}" dt="2023-03-15T10:08:32.491" v="6160" actId="2696"/>
        <pc:sldMkLst>
          <pc:docMk/>
          <pc:sldMk cId="1477444045" sldId="357"/>
        </pc:sldMkLst>
        <pc:spChg chg="mod">
          <ac:chgData name="王 亚坤" userId="e0b3d4aedc54d6f8" providerId="LiveId" clId="{A842ADD3-7A04-44D3-B1CE-AAA1706F6989}" dt="2023-03-07T07:12:44.496" v="5028" actId="20577"/>
          <ac:spMkLst>
            <pc:docMk/>
            <pc:sldMk cId="1477444045" sldId="357"/>
            <ac:spMk id="4" creationId="{586CEEC6-13ED-4229-8FEF-ED7ABC9F5126}"/>
          </ac:spMkLst>
        </pc:spChg>
        <pc:spChg chg="add mod">
          <ac:chgData name="王 亚坤" userId="e0b3d4aedc54d6f8" providerId="LiveId" clId="{A842ADD3-7A04-44D3-B1CE-AAA1706F6989}" dt="2023-03-07T07:47:35.408" v="5589"/>
          <ac:spMkLst>
            <pc:docMk/>
            <pc:sldMk cId="1477444045" sldId="357"/>
            <ac:spMk id="5" creationId="{3899D734-40C1-6855-816E-856267890FBA}"/>
          </ac:spMkLst>
        </pc:spChg>
        <pc:spChg chg="mod">
          <ac:chgData name="王 亚坤" userId="e0b3d4aedc54d6f8" providerId="LiveId" clId="{A842ADD3-7A04-44D3-B1CE-AAA1706F6989}" dt="2023-03-07T07:13:00.851" v="5032" actId="20577"/>
          <ac:spMkLst>
            <pc:docMk/>
            <pc:sldMk cId="1477444045" sldId="357"/>
            <ac:spMk id="11" creationId="{FC43AB5B-6ABF-4AF0-843E-2D0927187356}"/>
          </ac:spMkLst>
        </pc:spChg>
        <pc:picChg chg="add mod">
          <ac:chgData name="王 亚坤" userId="e0b3d4aedc54d6f8" providerId="LiveId" clId="{A842ADD3-7A04-44D3-B1CE-AAA1706F6989}" dt="2023-03-07T07:47:43.949" v="5594" actId="1035"/>
          <ac:picMkLst>
            <pc:docMk/>
            <pc:sldMk cId="1477444045" sldId="357"/>
            <ac:picMk id="3" creationId="{E7BEB169-A8C6-C8EF-C3CA-9BFF501FAC4F}"/>
          </ac:picMkLst>
        </pc:picChg>
      </pc:sldChg>
      <pc:sldChg chg="modSp add mod">
        <pc:chgData name="王 亚坤" userId="e0b3d4aedc54d6f8" providerId="LiveId" clId="{A842ADD3-7A04-44D3-B1CE-AAA1706F6989}" dt="2023-03-15T10:09:50.353" v="6190" actId="20577"/>
        <pc:sldMkLst>
          <pc:docMk/>
          <pc:sldMk cId="1579345678" sldId="357"/>
        </pc:sldMkLst>
        <pc:spChg chg="mod">
          <ac:chgData name="王 亚坤" userId="e0b3d4aedc54d6f8" providerId="LiveId" clId="{A842ADD3-7A04-44D3-B1CE-AAA1706F6989}" dt="2023-03-15T10:09:50.353" v="6190" actId="20577"/>
          <ac:spMkLst>
            <pc:docMk/>
            <pc:sldMk cId="1579345678" sldId="357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A842ADD3-7A04-44D3-B1CE-AAA1706F6989}" dt="2023-03-17T05:46:05.633" v="7360" actId="20577"/>
        <pc:sldMkLst>
          <pc:docMk/>
          <pc:sldMk cId="2680147513" sldId="358"/>
        </pc:sldMkLst>
        <pc:spChg chg="add mod">
          <ac:chgData name="王 亚坤" userId="e0b3d4aedc54d6f8" providerId="LiveId" clId="{A842ADD3-7A04-44D3-B1CE-AAA1706F6989}" dt="2023-03-17T00:28:36.303" v="6728" actId="1036"/>
          <ac:spMkLst>
            <pc:docMk/>
            <pc:sldMk cId="2680147513" sldId="358"/>
            <ac:spMk id="2" creationId="{02BB7E79-994F-E515-FA1A-D6090FBA67F0}"/>
          </ac:spMkLst>
        </pc:spChg>
        <pc:spChg chg="add del mod">
          <ac:chgData name="王 亚坤" userId="e0b3d4aedc54d6f8" providerId="LiveId" clId="{A842ADD3-7A04-44D3-B1CE-AAA1706F6989}" dt="2023-03-15T12:41:22.565" v="6542" actId="478"/>
          <ac:spMkLst>
            <pc:docMk/>
            <pc:sldMk cId="2680147513" sldId="358"/>
            <ac:spMk id="2" creationId="{C7626D65-83E4-9D8C-A89B-42C6C24D9AEA}"/>
          </ac:spMkLst>
        </pc:spChg>
        <pc:spChg chg="del mod">
          <ac:chgData name="王 亚坤" userId="e0b3d4aedc54d6f8" providerId="LiveId" clId="{A842ADD3-7A04-44D3-B1CE-AAA1706F6989}" dt="2023-03-15T12:27:01.940" v="6515" actId="478"/>
          <ac:spMkLst>
            <pc:docMk/>
            <pc:sldMk cId="2680147513" sldId="358"/>
            <ac:spMk id="8" creationId="{E45539AB-C259-1F83-A4F2-893E53B02385}"/>
          </ac:spMkLst>
        </pc:spChg>
        <pc:spChg chg="add del mod">
          <ac:chgData name="王 亚坤" userId="e0b3d4aedc54d6f8" providerId="LiveId" clId="{A842ADD3-7A04-44D3-B1CE-AAA1706F6989}" dt="2023-03-17T00:30:56.580" v="6784"/>
          <ac:spMkLst>
            <pc:docMk/>
            <pc:sldMk cId="2680147513" sldId="358"/>
            <ac:spMk id="8" creationId="{E48A67EB-C28A-F477-D280-2803207439C9}"/>
          </ac:spMkLst>
        </pc:spChg>
        <pc:spChg chg="mod">
          <ac:chgData name="王 亚坤" userId="e0b3d4aedc54d6f8" providerId="LiveId" clId="{A842ADD3-7A04-44D3-B1CE-AAA1706F6989}" dt="2023-03-17T05:46:05.633" v="7360" actId="20577"/>
          <ac:spMkLst>
            <pc:docMk/>
            <pc:sldMk cId="2680147513" sldId="358"/>
            <ac:spMk id="11" creationId="{FC43AB5B-6ABF-4AF0-843E-2D0927187356}"/>
          </ac:spMkLst>
        </pc:spChg>
        <pc:spChg chg="add mod">
          <ac:chgData name="王 亚坤" userId="e0b3d4aedc54d6f8" providerId="LiveId" clId="{A842ADD3-7A04-44D3-B1CE-AAA1706F6989}" dt="2023-03-17T01:10:09.782" v="7148" actId="1076"/>
          <ac:spMkLst>
            <pc:docMk/>
            <pc:sldMk cId="2680147513" sldId="358"/>
            <ac:spMk id="15" creationId="{EA4435E0-1474-33DF-3BF2-733DD94430A0}"/>
          </ac:spMkLst>
        </pc:spChg>
        <pc:spChg chg="add mod">
          <ac:chgData name="王 亚坤" userId="e0b3d4aedc54d6f8" providerId="LiveId" clId="{A842ADD3-7A04-44D3-B1CE-AAA1706F6989}" dt="2023-03-17T01:10:05.635" v="7147" actId="1076"/>
          <ac:spMkLst>
            <pc:docMk/>
            <pc:sldMk cId="2680147513" sldId="358"/>
            <ac:spMk id="16" creationId="{5F724E0E-FBD7-BDBC-BB0E-5C70234835C8}"/>
          </ac:spMkLst>
        </pc:spChg>
        <pc:spChg chg="del">
          <ac:chgData name="王 亚坤" userId="e0b3d4aedc54d6f8" providerId="LiveId" clId="{A842ADD3-7A04-44D3-B1CE-AAA1706F6989}" dt="2023-03-15T12:26:35.013" v="6485" actId="478"/>
          <ac:spMkLst>
            <pc:docMk/>
            <pc:sldMk cId="2680147513" sldId="358"/>
            <ac:spMk id="16" creationId="{8C691A3D-0442-418C-B26C-EC64E651FA31}"/>
          </ac:spMkLst>
        </pc:spChg>
        <pc:spChg chg="del mod">
          <ac:chgData name="王 亚坤" userId="e0b3d4aedc54d6f8" providerId="LiveId" clId="{A842ADD3-7A04-44D3-B1CE-AAA1706F6989}" dt="2023-03-15T12:33:00.713" v="6527" actId="478"/>
          <ac:spMkLst>
            <pc:docMk/>
            <pc:sldMk cId="2680147513" sldId="358"/>
            <ac:spMk id="18" creationId="{F8341252-FDB7-1C55-B1D2-4EA565C3E267}"/>
          </ac:spMkLst>
        </pc:spChg>
        <pc:spChg chg="add mod">
          <ac:chgData name="王 亚坤" userId="e0b3d4aedc54d6f8" providerId="LiveId" clId="{A842ADD3-7A04-44D3-B1CE-AAA1706F6989}" dt="2023-03-17T01:10:21.987" v="7151" actId="1076"/>
          <ac:spMkLst>
            <pc:docMk/>
            <pc:sldMk cId="2680147513" sldId="358"/>
            <ac:spMk id="26" creationId="{D4C29317-EBDB-BD57-621C-E65D3B48106C}"/>
          </ac:spMkLst>
        </pc:spChg>
        <pc:spChg chg="add mod">
          <ac:chgData name="王 亚坤" userId="e0b3d4aedc54d6f8" providerId="LiveId" clId="{A842ADD3-7A04-44D3-B1CE-AAA1706F6989}" dt="2023-03-17T01:10:19.203" v="7150" actId="1076"/>
          <ac:spMkLst>
            <pc:docMk/>
            <pc:sldMk cId="2680147513" sldId="358"/>
            <ac:spMk id="27" creationId="{72EDF9E1-171F-C7B3-797C-05A73205C089}"/>
          </ac:spMkLst>
        </pc:spChg>
        <pc:picChg chg="add del mod">
          <ac:chgData name="王 亚坤" userId="e0b3d4aedc54d6f8" providerId="LiveId" clId="{A842ADD3-7A04-44D3-B1CE-AAA1706F6989}" dt="2023-03-17T01:05:01.703" v="6948" actId="478"/>
          <ac:picMkLst>
            <pc:docMk/>
            <pc:sldMk cId="2680147513" sldId="358"/>
            <ac:picMk id="14" creationId="{8DDD3F51-EBF6-6B94-B400-32FA9FC2C72B}"/>
          </ac:picMkLst>
        </pc:picChg>
        <pc:picChg chg="add del mod">
          <ac:chgData name="王 亚坤" userId="e0b3d4aedc54d6f8" providerId="LiveId" clId="{A842ADD3-7A04-44D3-B1CE-AAA1706F6989}" dt="2023-03-17T01:05:57.331" v="6991" actId="478"/>
          <ac:picMkLst>
            <pc:docMk/>
            <pc:sldMk cId="2680147513" sldId="358"/>
            <ac:picMk id="17" creationId="{7D3EA8E0-D6F8-65EB-28AA-3E64ABE984D3}"/>
          </ac:picMkLst>
        </pc:picChg>
        <pc:picChg chg="mod ord replST">
          <ac:chgData name="王 亚坤" userId="e0b3d4aedc54d6f8" providerId="LiveId" clId="{A842ADD3-7A04-44D3-B1CE-AAA1706F6989}" dt="2023-03-17T01:07:19.437" v="7058" actId="1076"/>
          <ac:picMkLst>
            <pc:docMk/>
            <pc:sldMk cId="2680147513" sldId="358"/>
            <ac:picMk id="19" creationId="{4D423D98-2642-E73C-B7BA-B39EB6F723A0}"/>
          </ac:picMkLst>
        </pc:picChg>
        <pc:picChg chg="del mod ord replST">
          <ac:chgData name="王 亚坤" userId="e0b3d4aedc54d6f8" providerId="LiveId" clId="{A842ADD3-7A04-44D3-B1CE-AAA1706F6989}" dt="2023-03-17T01:06:25.405" v="7019" actId="478"/>
          <ac:picMkLst>
            <pc:docMk/>
            <pc:sldMk cId="2680147513" sldId="358"/>
            <ac:picMk id="21" creationId="{16680DCF-64B2-68F6-22E4-20867FB732EB}"/>
          </ac:picMkLst>
        </pc:picChg>
        <pc:picChg chg="del mod ord replST">
          <ac:chgData name="王 亚坤" userId="e0b3d4aedc54d6f8" providerId="LiveId" clId="{A842ADD3-7A04-44D3-B1CE-AAA1706F6989}" dt="2023-03-17T01:07:01.326" v="7053" actId="478"/>
          <ac:picMkLst>
            <pc:docMk/>
            <pc:sldMk cId="2680147513" sldId="358"/>
            <ac:picMk id="23" creationId="{1F98353E-3EA2-DB92-DFC8-B7DE433F174F}"/>
          </ac:picMkLst>
        </pc:picChg>
        <pc:picChg chg="mod ord replST">
          <ac:chgData name="王 亚坤" userId="e0b3d4aedc54d6f8" providerId="LiveId" clId="{A842ADD3-7A04-44D3-B1CE-AAA1706F6989}" dt="2023-03-17T01:10:13.710" v="7149" actId="1076"/>
          <ac:picMkLst>
            <pc:docMk/>
            <pc:sldMk cId="2680147513" sldId="358"/>
            <ac:picMk id="25" creationId="{3161E446-85ED-0B83-DFE5-5D982A0A2C15}"/>
          </ac:picMkLst>
        </pc:picChg>
        <pc:picChg chg="add del mod">
          <ac:chgData name="王 亚坤" userId="e0b3d4aedc54d6f8" providerId="LiveId" clId="{A842ADD3-7A04-44D3-B1CE-AAA1706F6989}" dt="2023-03-17T01:11:35.014" v="7182" actId="478"/>
          <ac:picMkLst>
            <pc:docMk/>
            <pc:sldMk cId="2680147513" sldId="358"/>
            <ac:picMk id="28" creationId="{E844986C-52FE-BDA4-1AB7-D433F33FBA9F}"/>
          </ac:picMkLst>
        </pc:picChg>
        <pc:picChg chg="del">
          <ac:chgData name="王 亚坤" userId="e0b3d4aedc54d6f8" providerId="LiveId" clId="{A842ADD3-7A04-44D3-B1CE-AAA1706F6989}" dt="2023-03-15T12:33:04.953" v="6528" actId="478"/>
          <ac:picMkLst>
            <pc:docMk/>
            <pc:sldMk cId="2680147513" sldId="358"/>
            <ac:picMk id="28" creationId="{FCA534B6-4FAD-65C7-CBAE-E53936060230}"/>
          </ac:picMkLst>
        </pc:picChg>
        <pc:picChg chg="mod ord replST">
          <ac:chgData name="王 亚坤" userId="e0b3d4aedc54d6f8" providerId="LiveId" clId="{A842ADD3-7A04-44D3-B1CE-AAA1706F6989}" dt="2023-03-17T01:11:41.085" v="7185" actId="1076"/>
          <ac:picMkLst>
            <pc:docMk/>
            <pc:sldMk cId="2680147513" sldId="358"/>
            <ac:picMk id="30" creationId="{64427927-5743-E553-C04E-66F0B5C0C358}"/>
          </ac:picMkLst>
        </pc:picChg>
        <pc:picChg chg="mod">
          <ac:chgData name="王 亚坤" userId="e0b3d4aedc54d6f8" providerId="LiveId" clId="{A842ADD3-7A04-44D3-B1CE-AAA1706F6989}" dt="2023-03-15T12:42:58.488" v="6606" actId="1036"/>
          <ac:picMkLst>
            <pc:docMk/>
            <pc:sldMk cId="2680147513" sldId="358"/>
            <ac:picMk id="33" creationId="{02E2A874-10BF-F336-9CE4-35F1EDB100CF}"/>
          </ac:picMkLst>
        </pc:picChg>
        <pc:picChg chg="del">
          <ac:chgData name="王 亚坤" userId="e0b3d4aedc54d6f8" providerId="LiveId" clId="{A842ADD3-7A04-44D3-B1CE-AAA1706F6989}" dt="2023-03-15T12:33:04.953" v="6528" actId="478"/>
          <ac:picMkLst>
            <pc:docMk/>
            <pc:sldMk cId="2680147513" sldId="358"/>
            <ac:picMk id="43" creationId="{26AC7635-19F5-3124-D577-1D7C252B8BB4}"/>
          </ac:picMkLst>
        </pc:picChg>
        <pc:picChg chg="del">
          <ac:chgData name="王 亚坤" userId="e0b3d4aedc54d6f8" providerId="LiveId" clId="{A842ADD3-7A04-44D3-B1CE-AAA1706F6989}" dt="2023-03-15T12:33:04.953" v="6528" actId="478"/>
          <ac:picMkLst>
            <pc:docMk/>
            <pc:sldMk cId="2680147513" sldId="358"/>
            <ac:picMk id="45" creationId="{A7FD573F-C730-4C9F-15EA-72F9699405C6}"/>
          </ac:picMkLst>
        </pc:picChg>
        <pc:picChg chg="del">
          <ac:chgData name="王 亚坤" userId="e0b3d4aedc54d6f8" providerId="LiveId" clId="{A842ADD3-7A04-44D3-B1CE-AAA1706F6989}" dt="2023-03-15T12:33:04.953" v="6528" actId="478"/>
          <ac:picMkLst>
            <pc:docMk/>
            <pc:sldMk cId="2680147513" sldId="358"/>
            <ac:picMk id="47" creationId="{1295BA6D-6FA5-9F47-9D85-8B9331F4742C}"/>
          </ac:picMkLst>
        </pc:picChg>
        <pc:picChg chg="del">
          <ac:chgData name="王 亚坤" userId="e0b3d4aedc54d6f8" providerId="LiveId" clId="{A842ADD3-7A04-44D3-B1CE-AAA1706F6989}" dt="2023-03-15T12:39:26.499" v="6532" actId="478"/>
          <ac:picMkLst>
            <pc:docMk/>
            <pc:sldMk cId="2680147513" sldId="358"/>
            <ac:picMk id="49" creationId="{D9F3E100-1250-2EA1-319E-5D3C48258E15}"/>
          </ac:picMkLst>
        </pc:picChg>
        <pc:picChg chg="del">
          <ac:chgData name="王 亚坤" userId="e0b3d4aedc54d6f8" providerId="LiveId" clId="{A842ADD3-7A04-44D3-B1CE-AAA1706F6989}" dt="2023-03-15T12:31:03.277" v="6518" actId="478"/>
          <ac:picMkLst>
            <pc:docMk/>
            <pc:sldMk cId="2680147513" sldId="358"/>
            <ac:picMk id="55" creationId="{6354509F-5F4F-7011-AE6F-40358E935390}"/>
          </ac:picMkLst>
        </pc:picChg>
        <pc:cxnChg chg="add del">
          <ac:chgData name="王 亚坤" userId="e0b3d4aedc54d6f8" providerId="LiveId" clId="{A842ADD3-7A04-44D3-B1CE-AAA1706F6989}" dt="2023-03-15T12:40:34.693" v="6536" actId="478"/>
          <ac:cxnSpMkLst>
            <pc:docMk/>
            <pc:sldMk cId="2680147513" sldId="358"/>
            <ac:cxnSpMk id="17" creationId="{FAAFD4C2-D569-85F1-C36F-103F7DF84530}"/>
          </ac:cxnSpMkLst>
        </pc:cxnChg>
        <pc:cxnChg chg="add del mod">
          <ac:chgData name="王 亚坤" userId="e0b3d4aedc54d6f8" providerId="LiveId" clId="{A842ADD3-7A04-44D3-B1CE-AAA1706F6989}" dt="2023-03-16T00:59:09.046" v="6608" actId="478"/>
          <ac:cxnSpMkLst>
            <pc:docMk/>
            <pc:sldMk cId="2680147513" sldId="358"/>
            <ac:cxnSpMk id="20" creationId="{111E0154-829C-8C85-415C-ABA71D74654C}"/>
          </ac:cxnSpMkLst>
        </pc:cxnChg>
        <pc:cxnChg chg="add del mod">
          <ac:chgData name="王 亚坤" userId="e0b3d4aedc54d6f8" providerId="LiveId" clId="{A842ADD3-7A04-44D3-B1CE-AAA1706F6989}" dt="2023-03-16T00:59:11.162" v="6609" actId="478"/>
          <ac:cxnSpMkLst>
            <pc:docMk/>
            <pc:sldMk cId="2680147513" sldId="358"/>
            <ac:cxnSpMk id="21" creationId="{299E21E2-C488-39E4-513D-17C4B7581005}"/>
          </ac:cxnSpMkLst>
        </pc:cxnChg>
      </pc:sldChg>
      <pc:sldChg chg="modSp add mod">
        <pc:chgData name="王 亚坤" userId="e0b3d4aedc54d6f8" providerId="LiveId" clId="{A842ADD3-7A04-44D3-B1CE-AAA1706F6989}" dt="2023-03-15T10:09:44.769" v="6186" actId="20577"/>
        <pc:sldMkLst>
          <pc:docMk/>
          <pc:sldMk cId="2823336615" sldId="359"/>
        </pc:sldMkLst>
        <pc:spChg chg="mod">
          <ac:chgData name="王 亚坤" userId="e0b3d4aedc54d6f8" providerId="LiveId" clId="{A842ADD3-7A04-44D3-B1CE-AAA1706F6989}" dt="2023-03-15T10:09:41.703" v="6183" actId="1076"/>
          <ac:spMkLst>
            <pc:docMk/>
            <pc:sldMk cId="2823336615" sldId="359"/>
            <ac:spMk id="2" creationId="{49C6962E-EB53-445C-903E-26C97FBC5001}"/>
          </ac:spMkLst>
        </pc:spChg>
        <pc:spChg chg="mod">
          <ac:chgData name="王 亚坤" userId="e0b3d4aedc54d6f8" providerId="LiveId" clId="{A842ADD3-7A04-44D3-B1CE-AAA1706F6989}" dt="2023-03-15T10:08:55.836" v="6163" actId="6549"/>
          <ac:spMkLst>
            <pc:docMk/>
            <pc:sldMk cId="2823336615" sldId="359"/>
            <ac:spMk id="4" creationId="{586CEEC6-13ED-4229-8FEF-ED7ABC9F5126}"/>
          </ac:spMkLst>
        </pc:spChg>
        <pc:spChg chg="mod">
          <ac:chgData name="王 亚坤" userId="e0b3d4aedc54d6f8" providerId="LiveId" clId="{A842ADD3-7A04-44D3-B1CE-AAA1706F6989}" dt="2023-03-15T10:09:44.769" v="6186" actId="20577"/>
          <ac:spMkLst>
            <pc:docMk/>
            <pc:sldMk cId="2823336615" sldId="359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A842ADD3-7A04-44D3-B1CE-AAA1706F6989}" dt="2023-03-17T00:30:03.243" v="6758" actId="1076"/>
        <pc:sldMkLst>
          <pc:docMk/>
          <pc:sldMk cId="949176228" sldId="360"/>
        </pc:sldMkLst>
        <pc:spChg chg="add del">
          <ac:chgData name="王 亚坤" userId="e0b3d4aedc54d6f8" providerId="LiveId" clId="{A842ADD3-7A04-44D3-B1CE-AAA1706F6989}" dt="2023-03-15T11:00:14.690" v="6472" actId="478"/>
          <ac:spMkLst>
            <pc:docMk/>
            <pc:sldMk cId="949176228" sldId="360"/>
            <ac:spMk id="2" creationId="{4C6E9E16-30A0-5707-84E3-F86CA39C1856}"/>
          </ac:spMkLst>
        </pc:spChg>
        <pc:spChg chg="add del">
          <ac:chgData name="王 亚坤" userId="e0b3d4aedc54d6f8" providerId="LiveId" clId="{A842ADD3-7A04-44D3-B1CE-AAA1706F6989}" dt="2023-03-15T11:00:14.690" v="6472" actId="478"/>
          <ac:spMkLst>
            <pc:docMk/>
            <pc:sldMk cId="949176228" sldId="360"/>
            <ac:spMk id="14" creationId="{A1575528-0ED4-F3B9-E6EE-B838E4FC6884}"/>
          </ac:spMkLst>
        </pc:spChg>
        <pc:picChg chg="mod ord replST">
          <ac:chgData name="王 亚坤" userId="e0b3d4aedc54d6f8" providerId="LiveId" clId="{A842ADD3-7A04-44D3-B1CE-AAA1706F6989}" dt="2023-03-17T00:30:03.243" v="6758" actId="1076"/>
          <ac:picMkLst>
            <pc:docMk/>
            <pc:sldMk cId="949176228" sldId="360"/>
            <ac:picMk id="15" creationId="{790B1AA7-0DB2-214B-EA5F-106370072BCE}"/>
          </ac:picMkLst>
        </pc:picChg>
        <pc:picChg chg="del mod">
          <ac:chgData name="王 亚坤" userId="e0b3d4aedc54d6f8" providerId="LiveId" clId="{A842ADD3-7A04-44D3-B1CE-AAA1706F6989}" dt="2023-03-17T00:29:57.643" v="6754" actId="478"/>
          <ac:picMkLst>
            <pc:docMk/>
            <pc:sldMk cId="949176228" sldId="360"/>
            <ac:picMk id="34" creationId="{F8EE8D41-3E68-EA76-BA4C-5B22C7ED703B}"/>
          </ac:picMkLst>
        </pc:picChg>
        <pc:picChg chg="add del">
          <ac:chgData name="王 亚坤" userId="e0b3d4aedc54d6f8" providerId="LiveId" clId="{A842ADD3-7A04-44D3-B1CE-AAA1706F6989}" dt="2023-03-15T11:00:15.048" v="6473" actId="478"/>
          <ac:picMkLst>
            <pc:docMk/>
            <pc:sldMk cId="949176228" sldId="360"/>
            <ac:picMk id="55" creationId="{6354509F-5F4F-7011-AE6F-40358E935390}"/>
          </ac:picMkLst>
        </pc:picChg>
      </pc:sldChg>
      <pc:sldChg chg="addSp delSp modSp add mod">
        <pc:chgData name="王 亚坤" userId="e0b3d4aedc54d6f8" providerId="LiveId" clId="{A842ADD3-7A04-44D3-B1CE-AAA1706F6989}" dt="2023-03-18T01:48:14.332" v="7634" actId="1035"/>
        <pc:sldMkLst>
          <pc:docMk/>
          <pc:sldMk cId="1518567803" sldId="361"/>
        </pc:sldMkLst>
        <pc:spChg chg="mod">
          <ac:chgData name="王 亚坤" userId="e0b3d4aedc54d6f8" providerId="LiveId" clId="{A842ADD3-7A04-44D3-B1CE-AAA1706F6989}" dt="2023-03-18T01:48:14.332" v="7634" actId="1035"/>
          <ac:spMkLst>
            <pc:docMk/>
            <pc:sldMk cId="1518567803" sldId="361"/>
            <ac:spMk id="2" creationId="{5F3602F4-641F-4A12-A2EA-28D01BCAC75E}"/>
          </ac:spMkLst>
        </pc:spChg>
        <pc:spChg chg="del">
          <ac:chgData name="王 亚坤" userId="e0b3d4aedc54d6f8" providerId="LiveId" clId="{A842ADD3-7A04-44D3-B1CE-AAA1706F6989}" dt="2023-03-17T09:10:58.830" v="7383" actId="478"/>
          <ac:spMkLst>
            <pc:docMk/>
            <pc:sldMk cId="1518567803" sldId="361"/>
            <ac:spMk id="3" creationId="{29DFF5F2-2286-4257-AC0E-2CF65042B621}"/>
          </ac:spMkLst>
        </pc:spChg>
        <pc:spChg chg="mod">
          <ac:chgData name="王 亚坤" userId="e0b3d4aedc54d6f8" providerId="LiveId" clId="{A842ADD3-7A04-44D3-B1CE-AAA1706F6989}" dt="2023-03-17T09:10:44.471" v="7366"/>
          <ac:spMkLst>
            <pc:docMk/>
            <pc:sldMk cId="1518567803" sldId="361"/>
            <ac:spMk id="4" creationId="{586CEEC6-13ED-4229-8FEF-ED7ABC9F5126}"/>
          </ac:spMkLst>
        </pc:spChg>
        <pc:spChg chg="add del mod">
          <ac:chgData name="王 亚坤" userId="e0b3d4aedc54d6f8" providerId="LiveId" clId="{A842ADD3-7A04-44D3-B1CE-AAA1706F6989}" dt="2023-03-18T01:46:16.738" v="7593" actId="478"/>
          <ac:spMkLst>
            <pc:docMk/>
            <pc:sldMk cId="1518567803" sldId="361"/>
            <ac:spMk id="5" creationId="{C3CDB034-D10D-7BC1-45EB-60672555961C}"/>
          </ac:spMkLst>
        </pc:spChg>
        <pc:spChg chg="add mod">
          <ac:chgData name="王 亚坤" userId="e0b3d4aedc54d6f8" providerId="LiveId" clId="{A842ADD3-7A04-44D3-B1CE-AAA1706F6989}" dt="2023-03-18T01:48:08.118" v="7630" actId="113"/>
          <ac:spMkLst>
            <pc:docMk/>
            <pc:sldMk cId="1518567803" sldId="361"/>
            <ac:spMk id="8" creationId="{D59BE68D-918D-93B9-DDBB-E7E085B7DB26}"/>
          </ac:spMkLst>
        </pc:spChg>
        <pc:spChg chg="mod">
          <ac:chgData name="王 亚坤" userId="e0b3d4aedc54d6f8" providerId="LiveId" clId="{A842ADD3-7A04-44D3-B1CE-AAA1706F6989}" dt="2023-03-17T13:11:11.324" v="7592" actId="20577"/>
          <ac:spMkLst>
            <pc:docMk/>
            <pc:sldMk cId="1518567803" sldId="361"/>
            <ac:spMk id="11" creationId="{FC43AB5B-6ABF-4AF0-843E-2D0927187356}"/>
          </ac:spMkLst>
        </pc:spChg>
        <pc:spChg chg="del">
          <ac:chgData name="王 亚坤" userId="e0b3d4aedc54d6f8" providerId="LiveId" clId="{A842ADD3-7A04-44D3-B1CE-AAA1706F6989}" dt="2023-03-17T09:11:01.535" v="7384" actId="478"/>
          <ac:spMkLst>
            <pc:docMk/>
            <pc:sldMk cId="1518567803" sldId="361"/>
            <ac:spMk id="15" creationId="{372C8139-47A0-4072-B954-443B556A448B}"/>
          </ac:spMkLst>
        </pc:spChg>
        <pc:spChg chg="del">
          <ac:chgData name="王 亚坤" userId="e0b3d4aedc54d6f8" providerId="LiveId" clId="{A842ADD3-7A04-44D3-B1CE-AAA1706F6989}" dt="2023-03-17T09:11:01.535" v="7384" actId="478"/>
          <ac:spMkLst>
            <pc:docMk/>
            <pc:sldMk cId="1518567803" sldId="361"/>
            <ac:spMk id="16" creationId="{98412920-CCAF-468B-928B-BDF7A3CDE7D7}"/>
          </ac:spMkLst>
        </pc:spChg>
        <pc:picChg chg="add mod">
          <ac:chgData name="王 亚坤" userId="e0b3d4aedc54d6f8" providerId="LiveId" clId="{A842ADD3-7A04-44D3-B1CE-AAA1706F6989}" dt="2023-03-18T01:47:19.033" v="7613" actId="1076"/>
          <ac:picMkLst>
            <pc:docMk/>
            <pc:sldMk cId="1518567803" sldId="361"/>
            <ac:picMk id="3" creationId="{401C7215-06A3-6CB5-5473-AEFD2626151A}"/>
          </ac:picMkLst>
        </pc:picChg>
      </pc:sldChg>
      <pc:sldChg chg="delSp add del mod">
        <pc:chgData name="王 亚坤" userId="e0b3d4aedc54d6f8" providerId="LiveId" clId="{A842ADD3-7A04-44D3-B1CE-AAA1706F6989}" dt="2023-03-17T01:03:14.698" v="6913" actId="47"/>
        <pc:sldMkLst>
          <pc:docMk/>
          <pc:sldMk cId="3133021733" sldId="361"/>
        </pc:sldMkLst>
        <pc:spChg chg="del">
          <ac:chgData name="王 亚坤" userId="e0b3d4aedc54d6f8" providerId="LiveId" clId="{A842ADD3-7A04-44D3-B1CE-AAA1706F6989}" dt="2023-03-15T12:34:48.605" v="6531" actId="478"/>
          <ac:spMkLst>
            <pc:docMk/>
            <pc:sldMk cId="3133021733" sldId="361"/>
            <ac:spMk id="2" creationId="{C7626D65-83E4-9D8C-A89B-42C6C24D9AEA}"/>
          </ac:spMkLst>
        </pc:spChg>
        <pc:picChg chg="del">
          <ac:chgData name="王 亚坤" userId="e0b3d4aedc54d6f8" providerId="LiveId" clId="{A842ADD3-7A04-44D3-B1CE-AAA1706F6989}" dt="2023-03-15T12:34:44.012" v="6530" actId="478"/>
          <ac:picMkLst>
            <pc:docMk/>
            <pc:sldMk cId="3133021733" sldId="361"/>
            <ac:picMk id="14" creationId="{8DDD3F51-EBF6-6B94-B400-32FA9FC2C72B}"/>
          </ac:picMkLst>
        </pc:picChg>
      </pc:sldChg>
    </pc:docChg>
  </pc:docChgLst>
  <pc:docChgLst>
    <pc:chgData name="亚坤" userId="e0b3d4aedc54d6f8" providerId="LiveId" clId="{63D2BAAB-F49F-4C7A-8694-F188C49D7985}"/>
    <pc:docChg chg="undo custSel addSld delSld modSld modMainMaster">
      <pc:chgData name="亚坤" userId="e0b3d4aedc54d6f8" providerId="LiveId" clId="{63D2BAAB-F49F-4C7A-8694-F188C49D7985}" dt="2022-03-01T06:20:00.807" v="1257" actId="47"/>
      <pc:docMkLst>
        <pc:docMk/>
      </pc:docMkLst>
      <pc:sldChg chg="addSp delSp modSp new mod modClrScheme chgLayout">
        <pc:chgData name="亚坤" userId="e0b3d4aedc54d6f8" providerId="LiveId" clId="{63D2BAAB-F49F-4C7A-8694-F188C49D7985}" dt="2022-03-01T06:19:55.842" v="1256" actId="255"/>
        <pc:sldMkLst>
          <pc:docMk/>
          <pc:sldMk cId="3852822288" sldId="256"/>
        </pc:sldMkLst>
        <pc:spChg chg="del mod">
          <ac:chgData name="亚坤" userId="e0b3d4aedc54d6f8" providerId="LiveId" clId="{63D2BAAB-F49F-4C7A-8694-F188C49D7985}" dt="2022-02-28T07:56:35.317" v="2" actId="700"/>
          <ac:spMkLst>
            <pc:docMk/>
            <pc:sldMk cId="3852822288" sldId="256"/>
            <ac:spMk id="2" creationId="{0F581379-8162-4560-9B2A-D549F54D52A8}"/>
          </ac:spMkLst>
        </pc:spChg>
        <pc:spChg chg="del mod">
          <ac:chgData name="亚坤" userId="e0b3d4aedc54d6f8" providerId="LiveId" clId="{63D2BAAB-F49F-4C7A-8694-F188C49D7985}" dt="2022-02-28T07:56:35.317" v="2" actId="700"/>
          <ac:spMkLst>
            <pc:docMk/>
            <pc:sldMk cId="3852822288" sldId="256"/>
            <ac:spMk id="3" creationId="{795325ED-7C65-4029-9C1F-4157B26E849E}"/>
          </ac:spMkLst>
        </pc:spChg>
        <pc:spChg chg="add mod">
          <ac:chgData name="亚坤" userId="e0b3d4aedc54d6f8" providerId="LiveId" clId="{63D2BAAB-F49F-4C7A-8694-F188C49D7985}" dt="2022-03-01T06:18:41.631" v="1213"/>
          <ac:spMkLst>
            <pc:docMk/>
            <pc:sldMk cId="3852822288" sldId="256"/>
            <ac:spMk id="4" creationId="{586CEEC6-13ED-4229-8FEF-ED7ABC9F5126}"/>
          </ac:spMkLst>
        </pc:spChg>
        <pc:spChg chg="add del mod">
          <ac:chgData name="亚坤" userId="e0b3d4aedc54d6f8" providerId="LiveId" clId="{63D2BAAB-F49F-4C7A-8694-F188C49D7985}" dt="2022-03-01T06:11:54.149" v="1145" actId="478"/>
          <ac:spMkLst>
            <pc:docMk/>
            <pc:sldMk cId="3852822288" sldId="256"/>
            <ac:spMk id="5" creationId="{A2F74F64-F000-4FF5-9AB5-A0A3020176E6}"/>
          </ac:spMkLst>
        </pc:spChg>
        <pc:spChg chg="add mod topLvl">
          <ac:chgData name="亚坤" userId="e0b3d4aedc54d6f8" providerId="LiveId" clId="{63D2BAAB-F49F-4C7A-8694-F188C49D7985}" dt="2022-03-01T06:16:28.532" v="1166" actId="165"/>
          <ac:spMkLst>
            <pc:docMk/>
            <pc:sldMk cId="3852822288" sldId="256"/>
            <ac:spMk id="6" creationId="{03AD2AF0-C0DD-4073-BDEC-DC6A638F71D8}"/>
          </ac:spMkLst>
        </pc:spChg>
        <pc:spChg chg="add mod topLvl">
          <ac:chgData name="亚坤" userId="e0b3d4aedc54d6f8" providerId="LiveId" clId="{63D2BAAB-F49F-4C7A-8694-F188C49D7985}" dt="2022-03-01T06:16:28.532" v="1166" actId="165"/>
          <ac:spMkLst>
            <pc:docMk/>
            <pc:sldMk cId="3852822288" sldId="256"/>
            <ac:spMk id="7" creationId="{CFC14290-2804-4597-9543-621679B7DD57}"/>
          </ac:spMkLst>
        </pc:spChg>
        <pc:spChg chg="mod topLvl">
          <ac:chgData name="亚坤" userId="e0b3d4aedc54d6f8" providerId="LiveId" clId="{63D2BAAB-F49F-4C7A-8694-F188C49D7985}" dt="2022-03-01T06:19:43.212" v="1252" actId="255"/>
          <ac:spMkLst>
            <pc:docMk/>
            <pc:sldMk cId="3852822288" sldId="256"/>
            <ac:spMk id="10" creationId="{019EFE72-39A9-42B2-9963-D062BD8DAD84}"/>
          </ac:spMkLst>
        </pc:spChg>
        <pc:spChg chg="mod topLvl">
          <ac:chgData name="亚坤" userId="e0b3d4aedc54d6f8" providerId="LiveId" clId="{63D2BAAB-F49F-4C7A-8694-F188C49D7985}" dt="2022-03-01T06:19:55.842" v="1256" actId="255"/>
          <ac:spMkLst>
            <pc:docMk/>
            <pc:sldMk cId="3852822288" sldId="256"/>
            <ac:spMk id="11" creationId="{FC43AB5B-6ABF-4AF0-843E-2D0927187356}"/>
          </ac:spMkLst>
        </pc:spChg>
        <pc:spChg chg="add mod">
          <ac:chgData name="亚坤" userId="e0b3d4aedc54d6f8" providerId="LiveId" clId="{63D2BAAB-F49F-4C7A-8694-F188C49D7985}" dt="2022-03-01T06:19:28.111" v="1234" actId="255"/>
          <ac:spMkLst>
            <pc:docMk/>
            <pc:sldMk cId="3852822288" sldId="256"/>
            <ac:spMk id="12" creationId="{42E5CFBB-EF45-4F26-93DA-06725360B590}"/>
          </ac:spMkLst>
        </pc:spChg>
        <pc:grpChg chg="add del mod">
          <ac:chgData name="亚坤" userId="e0b3d4aedc54d6f8" providerId="LiveId" clId="{63D2BAAB-F49F-4C7A-8694-F188C49D7985}" dt="2022-03-01T06:16:28.532" v="1166" actId="165"/>
          <ac:grpSpMkLst>
            <pc:docMk/>
            <pc:sldMk cId="3852822288" sldId="256"/>
            <ac:grpSpMk id="8" creationId="{1BDAACCB-1A8C-4A9D-8AAE-1D597C45EF5D}"/>
          </ac:grpSpMkLst>
        </pc:grpChg>
        <pc:grpChg chg="add del mod">
          <ac:chgData name="亚坤" userId="e0b3d4aedc54d6f8" providerId="LiveId" clId="{63D2BAAB-F49F-4C7A-8694-F188C49D7985}" dt="2022-03-01T06:15:25.126" v="1158" actId="165"/>
          <ac:grpSpMkLst>
            <pc:docMk/>
            <pc:sldMk cId="3852822288" sldId="256"/>
            <ac:grpSpMk id="9" creationId="{CACDCAEC-1E91-4111-914A-9CFEAE00C329}"/>
          </ac:grpSpMkLst>
        </pc:grpChg>
        <pc:grpChg chg="add mod">
          <ac:chgData name="亚坤" userId="e0b3d4aedc54d6f8" providerId="LiveId" clId="{63D2BAAB-F49F-4C7A-8694-F188C49D7985}" dt="2022-03-01T06:17:03.100" v="1167" actId="164"/>
          <ac:grpSpMkLst>
            <pc:docMk/>
            <pc:sldMk cId="3852822288" sldId="256"/>
            <ac:grpSpMk id="13" creationId="{FD35D16C-97E2-4FC5-A448-35DAC1119F2C}"/>
          </ac:grpSpMkLst>
        </pc:grpChg>
      </pc:sldChg>
      <pc:sldChg chg="addSp delSp modSp add mod">
        <pc:chgData name="亚坤" userId="e0b3d4aedc54d6f8" providerId="LiveId" clId="{63D2BAAB-F49F-4C7A-8694-F188C49D7985}" dt="2022-02-28T12:50:55.200" v="1022" actId="1076"/>
        <pc:sldMkLst>
          <pc:docMk/>
          <pc:sldMk cId="3966912688" sldId="257"/>
        </pc:sldMkLst>
        <pc:spChg chg="mod">
          <ac:chgData name="亚坤" userId="e0b3d4aedc54d6f8" providerId="LiveId" clId="{63D2BAAB-F49F-4C7A-8694-F188C49D7985}" dt="2022-02-28T12:41:30.406" v="802"/>
          <ac:spMkLst>
            <pc:docMk/>
            <pc:sldMk cId="3966912688" sldId="257"/>
            <ac:spMk id="4" creationId="{586CEEC6-13ED-4229-8FEF-ED7ABC9F5126}"/>
          </ac:spMkLst>
        </pc:spChg>
        <pc:spChg chg="del">
          <ac:chgData name="亚坤" userId="e0b3d4aedc54d6f8" providerId="LiveId" clId="{63D2BAAB-F49F-4C7A-8694-F188C49D7985}" dt="2022-02-28T12:41:33.666" v="803" actId="478"/>
          <ac:spMkLst>
            <pc:docMk/>
            <pc:sldMk cId="3966912688" sldId="257"/>
            <ac:spMk id="5" creationId="{A2F74F64-F000-4FF5-9AB5-A0A3020176E6}"/>
          </ac:spMkLst>
        </pc:spChg>
        <pc:spChg chg="add mod">
          <ac:chgData name="亚坤" userId="e0b3d4aedc54d6f8" providerId="LiveId" clId="{63D2BAAB-F49F-4C7A-8694-F188C49D7985}" dt="2022-02-28T12:50:52.103" v="1021" actId="20577"/>
          <ac:spMkLst>
            <pc:docMk/>
            <pc:sldMk cId="3966912688" sldId="257"/>
            <ac:spMk id="6" creationId="{EDA82345-7EAB-4B96-9486-3C86754C2B23}"/>
          </ac:spMkLst>
        </pc:spChg>
        <pc:picChg chg="mod replST">
          <ac:chgData name="亚坤" userId="e0b3d4aedc54d6f8" providerId="LiveId" clId="{63D2BAAB-F49F-4C7A-8694-F188C49D7985}" dt="2022-02-28T12:48:48.183" v="931" actId="1076"/>
          <ac:picMkLst>
            <pc:docMk/>
            <pc:sldMk cId="3966912688" sldId="257"/>
            <ac:picMk id="3" creationId="{08CAFB7E-2115-4127-BB45-FA723DA6AEF3}"/>
          </ac:picMkLst>
        </pc:picChg>
        <pc:picChg chg="add del mod">
          <ac:chgData name="亚坤" userId="e0b3d4aedc54d6f8" providerId="LiveId" clId="{63D2BAAB-F49F-4C7A-8694-F188C49D7985}" dt="2022-02-28T12:50:16.353" v="959" actId="478"/>
          <ac:picMkLst>
            <pc:docMk/>
            <pc:sldMk cId="3966912688" sldId="257"/>
            <ac:picMk id="7" creationId="{648A6CBF-EB29-4426-A1CA-21495524988D}"/>
          </ac:picMkLst>
        </pc:picChg>
        <pc:picChg chg="mod ord replST">
          <ac:chgData name="亚坤" userId="e0b3d4aedc54d6f8" providerId="LiveId" clId="{63D2BAAB-F49F-4C7A-8694-F188C49D7985}" dt="2022-02-28T12:50:55.200" v="1022" actId="1076"/>
          <ac:picMkLst>
            <pc:docMk/>
            <pc:sldMk cId="3966912688" sldId="257"/>
            <ac:picMk id="9" creationId="{8E93D30B-4E5A-45AA-A321-0726FE7DFB4F}"/>
          </ac:picMkLst>
        </pc:picChg>
      </pc:sldChg>
      <pc:sldChg chg="add">
        <pc:chgData name="亚坤" userId="e0b3d4aedc54d6f8" providerId="LiveId" clId="{63D2BAAB-F49F-4C7A-8694-F188C49D7985}" dt="2022-03-01T06:11:49.931" v="1144" actId="2890"/>
        <pc:sldMkLst>
          <pc:docMk/>
          <pc:sldMk cId="1921996521" sldId="258"/>
        </pc:sldMkLst>
      </pc:sldChg>
      <pc:sldChg chg="add del">
        <pc:chgData name="亚坤" userId="e0b3d4aedc54d6f8" providerId="LiveId" clId="{63D2BAAB-F49F-4C7A-8694-F188C49D7985}" dt="2022-03-01T06:20:00.807" v="1257" actId="47"/>
        <pc:sldMkLst>
          <pc:docMk/>
          <pc:sldMk cId="3997763642" sldId="259"/>
        </pc:sldMkLst>
      </pc:sldChg>
      <pc:sldMasterChg chg="modSp modSldLayout">
        <pc:chgData name="亚坤" userId="e0b3d4aedc54d6f8" providerId="LiveId" clId="{63D2BAAB-F49F-4C7A-8694-F188C49D7985}" dt="2022-02-28T07:56:31.255" v="1"/>
        <pc:sldMasterMkLst>
          <pc:docMk/>
          <pc:sldMasterMk cId="4281475956" sldId="2147483648"/>
        </pc:sldMasterMkLst>
        <pc:spChg chg="mod">
          <ac:chgData name="亚坤" userId="e0b3d4aedc54d6f8" providerId="LiveId" clId="{63D2BAAB-F49F-4C7A-8694-F188C49D7985}" dt="2022-02-28T07:56:31.255" v="1"/>
          <ac:spMkLst>
            <pc:docMk/>
            <pc:sldMasterMk cId="4281475956" sldId="2147483648"/>
            <ac:spMk id="2" creationId="{0BA4D381-14C9-48C1-AF74-B4BA1D9AE73F}"/>
          </ac:spMkLst>
        </pc:spChg>
        <pc:spChg chg="mod">
          <ac:chgData name="亚坤" userId="e0b3d4aedc54d6f8" providerId="LiveId" clId="{63D2BAAB-F49F-4C7A-8694-F188C49D7985}" dt="2022-02-28T07:56:31.255" v="1"/>
          <ac:spMkLst>
            <pc:docMk/>
            <pc:sldMasterMk cId="4281475956" sldId="2147483648"/>
            <ac:spMk id="3" creationId="{62E2CF06-D915-44B3-95C9-7E55FD8306F2}"/>
          </ac:spMkLst>
        </pc:spChg>
        <pc:spChg chg="mod">
          <ac:chgData name="亚坤" userId="e0b3d4aedc54d6f8" providerId="LiveId" clId="{63D2BAAB-F49F-4C7A-8694-F188C49D7985}" dt="2022-02-28T07:56:31.255" v="1"/>
          <ac:spMkLst>
            <pc:docMk/>
            <pc:sldMasterMk cId="4281475956" sldId="2147483648"/>
            <ac:spMk id="4" creationId="{7742980A-261F-4C81-9BB3-A1810F7D6EB0}"/>
          </ac:spMkLst>
        </pc:spChg>
        <pc:spChg chg="mod">
          <ac:chgData name="亚坤" userId="e0b3d4aedc54d6f8" providerId="LiveId" clId="{63D2BAAB-F49F-4C7A-8694-F188C49D7985}" dt="2022-02-28T07:56:31.255" v="1"/>
          <ac:spMkLst>
            <pc:docMk/>
            <pc:sldMasterMk cId="4281475956" sldId="2147483648"/>
            <ac:spMk id="5" creationId="{849D549A-F276-434F-A140-EB93AD356391}"/>
          </ac:spMkLst>
        </pc:spChg>
        <pc:spChg chg="mod">
          <ac:chgData name="亚坤" userId="e0b3d4aedc54d6f8" providerId="LiveId" clId="{63D2BAAB-F49F-4C7A-8694-F188C49D7985}" dt="2022-02-28T07:56:31.255" v="1"/>
          <ac:spMkLst>
            <pc:docMk/>
            <pc:sldMasterMk cId="4281475956" sldId="2147483648"/>
            <ac:spMk id="6" creationId="{E14DEF5D-1784-4E2C-80AC-A5317E342EAA}"/>
          </ac:spMkLst>
        </pc:sp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3027326205" sldId="2147483649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3027326205" sldId="2147483649"/>
              <ac:spMk id="2" creationId="{AA14B93A-E852-4F0C-9BDE-E953A2A78033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3027326205" sldId="2147483649"/>
              <ac:spMk id="3" creationId="{4A47AB5E-8483-49F8-A21F-2FCD0DE52412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2053299034" sldId="2147483651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053299034" sldId="2147483651"/>
              <ac:spMk id="2" creationId="{4A3A0D76-2762-4F1E-83D8-D76CA8BF0BEE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053299034" sldId="2147483651"/>
              <ac:spMk id="3" creationId="{8452D287-6E43-42EB-9C70-BCE6CC63C32D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4004852872" sldId="2147483652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4004852872" sldId="2147483652"/>
              <ac:spMk id="3" creationId="{6607A134-B931-464C-B520-17EE5854DC9C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4004852872" sldId="2147483652"/>
              <ac:spMk id="4" creationId="{E6F6E699-9F25-4CCB-99FF-05E896C51EF1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1868037956" sldId="2147483653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1868037956" sldId="2147483653"/>
              <ac:spMk id="2" creationId="{93F966AC-ADFB-4609-9EFC-A86137C63DEC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1868037956" sldId="2147483653"/>
              <ac:spMk id="3" creationId="{A1E802BB-6A7B-40CA-A43C-F8DFB931E1B2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1868037956" sldId="2147483653"/>
              <ac:spMk id="4" creationId="{282A4379-8D01-4D59-871E-8CB45F7E0634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1868037956" sldId="2147483653"/>
              <ac:spMk id="5" creationId="{51CF879B-6BE9-480D-AFF2-A508DF662217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1868037956" sldId="2147483653"/>
              <ac:spMk id="6" creationId="{B36992D5-02A5-4F40-88BA-CC606C06F28C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2969338142" sldId="2147483656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969338142" sldId="2147483656"/>
              <ac:spMk id="2" creationId="{CCEB8653-AEC6-4D3C-A235-B7E82BBB8CE3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969338142" sldId="2147483656"/>
              <ac:spMk id="3" creationId="{E22BD0D7-9F42-48EA-A829-ACDCAF804FF0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969338142" sldId="2147483656"/>
              <ac:spMk id="4" creationId="{D6333599-8142-478D-ABD7-83F9659A0D1B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2773812976" sldId="2147483657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773812976" sldId="2147483657"/>
              <ac:spMk id="2" creationId="{2BEF8562-73B4-4C40-9BC0-2E0536EF39FF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773812976" sldId="2147483657"/>
              <ac:spMk id="3" creationId="{1AB37204-DD0D-427C-B7E1-47956CEA50C0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2773812976" sldId="2147483657"/>
              <ac:spMk id="4" creationId="{89C24D81-F226-4114-B6AE-34D3D5337B8E}"/>
            </ac:spMkLst>
          </pc:spChg>
        </pc:sldLayoutChg>
        <pc:sldLayoutChg chg="modSp">
          <pc:chgData name="亚坤" userId="e0b3d4aedc54d6f8" providerId="LiveId" clId="{63D2BAAB-F49F-4C7A-8694-F188C49D7985}" dt="2022-02-28T07:56:31.255" v="1"/>
          <pc:sldLayoutMkLst>
            <pc:docMk/>
            <pc:sldMasterMk cId="4281475956" sldId="2147483648"/>
            <pc:sldLayoutMk cId="50040166" sldId="2147483659"/>
          </pc:sldLayoutMkLst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50040166" sldId="2147483659"/>
              <ac:spMk id="2" creationId="{B7A9799A-EC58-4ED3-8BA0-189766B9C99B}"/>
            </ac:spMkLst>
          </pc:spChg>
          <pc:spChg chg="mod">
            <ac:chgData name="亚坤" userId="e0b3d4aedc54d6f8" providerId="LiveId" clId="{63D2BAAB-F49F-4C7A-8694-F188C49D7985}" dt="2022-02-28T07:56:31.255" v="1"/>
            <ac:spMkLst>
              <pc:docMk/>
              <pc:sldMasterMk cId="4281475956" sldId="2147483648"/>
              <pc:sldLayoutMk cId="50040166" sldId="2147483659"/>
              <ac:spMk id="3" creationId="{F4AF9C1B-4CEE-4066-A2DF-81095DF2D540}"/>
            </ac:spMkLst>
          </pc:spChg>
        </pc:sldLayoutChg>
      </pc:sldMasterChg>
    </pc:docChg>
  </pc:docChgLst>
  <pc:docChgLst>
    <pc:chgData name="王 亚坤" userId="e0b3d4aedc54d6f8" providerId="LiveId" clId="{61E9EEED-7BD3-4682-BE93-C6917A31810E}"/>
    <pc:docChg chg="undo custSel addSld delSld modSld">
      <pc:chgData name="王 亚坤" userId="e0b3d4aedc54d6f8" providerId="LiveId" clId="{61E9EEED-7BD3-4682-BE93-C6917A31810E}" dt="2023-05-19T23:23:10.693" v="2551" actId="20577"/>
      <pc:docMkLst>
        <pc:docMk/>
      </pc:docMkLst>
      <pc:sldChg chg="del">
        <pc:chgData name="王 亚坤" userId="e0b3d4aedc54d6f8" providerId="LiveId" clId="{61E9EEED-7BD3-4682-BE93-C6917A31810E}" dt="2023-05-14T03:05:31.116" v="2115" actId="47"/>
        <pc:sldMkLst>
          <pc:docMk/>
          <pc:sldMk cId="983498435" sldId="262"/>
        </pc:sldMkLst>
      </pc:sldChg>
      <pc:sldChg chg="del">
        <pc:chgData name="王 亚坤" userId="e0b3d4aedc54d6f8" providerId="LiveId" clId="{61E9EEED-7BD3-4682-BE93-C6917A31810E}" dt="2023-05-14T03:05:28.049" v="2113" actId="47"/>
        <pc:sldMkLst>
          <pc:docMk/>
          <pc:sldMk cId="801434667" sldId="263"/>
        </pc:sldMkLst>
      </pc:sldChg>
      <pc:sldChg chg="modSp mod">
        <pc:chgData name="王 亚坤" userId="e0b3d4aedc54d6f8" providerId="LiveId" clId="{61E9EEED-7BD3-4682-BE93-C6917A31810E}" dt="2023-05-13T11:51:36.334" v="108" actId="20577"/>
        <pc:sldMkLst>
          <pc:docMk/>
          <pc:sldMk cId="2923929578" sldId="267"/>
        </pc:sldMkLst>
        <pc:spChg chg="mod">
          <ac:chgData name="王 亚坤" userId="e0b3d4aedc54d6f8" providerId="LiveId" clId="{61E9EEED-7BD3-4682-BE93-C6917A31810E}" dt="2023-05-13T11:51:36.334" v="108" actId="20577"/>
          <ac:spMkLst>
            <pc:docMk/>
            <pc:sldMk cId="2923929578" sldId="267"/>
            <ac:spMk id="2" creationId="{5AE7DDAC-F506-51B5-8CED-2FB4EE75FFD6}"/>
          </ac:spMkLst>
        </pc:spChg>
        <pc:spChg chg="mod">
          <ac:chgData name="王 亚坤" userId="e0b3d4aedc54d6f8" providerId="LiveId" clId="{61E9EEED-7BD3-4682-BE93-C6917A31810E}" dt="2023-05-13T11:46:45.079" v="58" actId="20577"/>
          <ac:spMkLst>
            <pc:docMk/>
            <pc:sldMk cId="2923929578" sldId="267"/>
            <ac:spMk id="5" creationId="{3D9A6266-A983-4724-9B69-B1DB919DD74B}"/>
          </ac:spMkLst>
        </pc:spChg>
        <pc:spChg chg="mod">
          <ac:chgData name="王 亚坤" userId="e0b3d4aedc54d6f8" providerId="LiveId" clId="{61E9EEED-7BD3-4682-BE93-C6917A31810E}" dt="2023-05-13T11:46:49.111" v="62" actId="1035"/>
          <ac:spMkLst>
            <pc:docMk/>
            <pc:sldMk cId="2923929578" sldId="267"/>
            <ac:spMk id="8" creationId="{CABCB02E-18F9-41DB-8BE9-96B61E56A1BB}"/>
          </ac:spMkLst>
        </pc:spChg>
      </pc:sldChg>
      <pc:sldChg chg="del">
        <pc:chgData name="王 亚坤" userId="e0b3d4aedc54d6f8" providerId="LiveId" clId="{61E9EEED-7BD3-4682-BE93-C6917A31810E}" dt="2023-05-14T03:05:32.183" v="2116" actId="47"/>
        <pc:sldMkLst>
          <pc:docMk/>
          <pc:sldMk cId="1458634771" sldId="270"/>
        </pc:sldMkLst>
      </pc:sldChg>
      <pc:sldChg chg="modSp mod">
        <pc:chgData name="王 亚坤" userId="e0b3d4aedc54d6f8" providerId="LiveId" clId="{61E9EEED-7BD3-4682-BE93-C6917A31810E}" dt="2023-05-14T04:47:01.117" v="2509" actId="1076"/>
        <pc:sldMkLst>
          <pc:docMk/>
          <pc:sldMk cId="1440396077" sldId="271"/>
        </pc:sldMkLst>
        <pc:spChg chg="mod">
          <ac:chgData name="王 亚坤" userId="e0b3d4aedc54d6f8" providerId="LiveId" clId="{61E9EEED-7BD3-4682-BE93-C6917A31810E}" dt="2023-05-14T04:47:01.117" v="2509" actId="1076"/>
          <ac:spMkLst>
            <pc:docMk/>
            <pc:sldMk cId="1440396077" sldId="271"/>
            <ac:spMk id="2" creationId="{49C6962E-EB53-445C-903E-26C97FBC5001}"/>
          </ac:spMkLst>
        </pc:spChg>
      </pc:sldChg>
      <pc:sldChg chg="delSp modSp mod">
        <pc:chgData name="王 亚坤" userId="e0b3d4aedc54d6f8" providerId="LiveId" clId="{61E9EEED-7BD3-4682-BE93-C6917A31810E}" dt="2023-05-14T01:56:09.801" v="374" actId="962"/>
        <pc:sldMkLst>
          <pc:docMk/>
          <pc:sldMk cId="2978927114" sldId="281"/>
        </pc:sldMkLst>
        <pc:spChg chg="mod topLvl">
          <ac:chgData name="王 亚坤" userId="e0b3d4aedc54d6f8" providerId="LiveId" clId="{61E9EEED-7BD3-4682-BE93-C6917A31810E}" dt="2023-05-14T01:55:46.488" v="343" actId="165"/>
          <ac:spMkLst>
            <pc:docMk/>
            <pc:sldMk cId="2978927114" sldId="281"/>
            <ac:spMk id="8" creationId="{F7A2BF56-7563-7CBF-A99C-C286EC12CCFF}"/>
          </ac:spMkLst>
        </pc:spChg>
        <pc:grpChg chg="del">
          <ac:chgData name="王 亚坤" userId="e0b3d4aedc54d6f8" providerId="LiveId" clId="{61E9EEED-7BD3-4682-BE93-C6917A31810E}" dt="2023-05-14T01:55:46.488" v="343" actId="165"/>
          <ac:grpSpMkLst>
            <pc:docMk/>
            <pc:sldMk cId="2978927114" sldId="281"/>
            <ac:grpSpMk id="36" creationId="{2F9A96DA-9938-50E0-B95D-2A04118B0D9A}"/>
          </ac:grpSpMkLst>
        </pc:grpChg>
        <pc:picChg chg="mod ord replST">
          <ac:chgData name="王 亚坤" userId="e0b3d4aedc54d6f8" providerId="LiveId" clId="{61E9EEED-7BD3-4682-BE93-C6917A31810E}" dt="2023-05-14T01:56:09.801" v="374" actId="962"/>
          <ac:picMkLst>
            <pc:docMk/>
            <pc:sldMk cId="2978927114" sldId="281"/>
            <ac:picMk id="14" creationId="{D3F355E3-EB8A-1083-6472-F8DAABEF271B}"/>
          </ac:picMkLst>
        </pc:picChg>
        <pc:picChg chg="del mod topLvl">
          <ac:chgData name="王 亚坤" userId="e0b3d4aedc54d6f8" providerId="LiveId" clId="{61E9EEED-7BD3-4682-BE93-C6917A31810E}" dt="2023-05-14T01:56:09.800" v="372" actId="478"/>
          <ac:picMkLst>
            <pc:docMk/>
            <pc:sldMk cId="2978927114" sldId="281"/>
            <ac:picMk id="21" creationId="{B5F8899B-3532-5BBA-1A83-C206D239C144}"/>
          </ac:picMkLst>
        </pc:picChg>
      </pc:sldChg>
      <pc:sldChg chg="delSp modSp mod">
        <pc:chgData name="王 亚坤" userId="e0b3d4aedc54d6f8" providerId="LiveId" clId="{61E9EEED-7BD3-4682-BE93-C6917A31810E}" dt="2023-05-19T23:23:03.177" v="2549" actId="20577"/>
        <pc:sldMkLst>
          <pc:docMk/>
          <pc:sldMk cId="3391117515" sldId="319"/>
        </pc:sldMkLst>
        <pc:spChg chg="del">
          <ac:chgData name="王 亚坤" userId="e0b3d4aedc54d6f8" providerId="LiveId" clId="{61E9EEED-7BD3-4682-BE93-C6917A31810E}" dt="2023-05-14T03:20:33.269" v="2390" actId="478"/>
          <ac:spMkLst>
            <pc:docMk/>
            <pc:sldMk cId="3391117515" sldId="319"/>
            <ac:spMk id="2" creationId="{5F3602F4-641F-4A12-A2EA-28D01BCAC75E}"/>
          </ac:spMkLst>
        </pc:spChg>
        <pc:spChg chg="mod">
          <ac:chgData name="王 亚坤" userId="e0b3d4aedc54d6f8" providerId="LiveId" clId="{61E9EEED-7BD3-4682-BE93-C6917A31810E}" dt="2023-05-14T03:20:00.372" v="2387" actId="20577"/>
          <ac:spMkLst>
            <pc:docMk/>
            <pc:sldMk cId="3391117515" sldId="319"/>
            <ac:spMk id="4" creationId="{586CEEC6-13ED-4229-8FEF-ED7ABC9F5126}"/>
          </ac:spMkLst>
        </pc:spChg>
        <pc:spChg chg="mod">
          <ac:chgData name="王 亚坤" userId="e0b3d4aedc54d6f8" providerId="LiveId" clId="{61E9EEED-7BD3-4682-BE93-C6917A31810E}" dt="2023-05-14T07:24:35.294" v="2543"/>
          <ac:spMkLst>
            <pc:docMk/>
            <pc:sldMk cId="3391117515" sldId="319"/>
            <ac:spMk id="5" creationId="{78D891DB-B57A-18DE-1AC5-EBF0486C0AB8}"/>
          </ac:spMkLst>
        </pc:spChg>
        <pc:spChg chg="del">
          <ac:chgData name="王 亚坤" userId="e0b3d4aedc54d6f8" providerId="LiveId" clId="{61E9EEED-7BD3-4682-BE93-C6917A31810E}" dt="2023-05-14T03:20:31.638" v="2389" actId="478"/>
          <ac:spMkLst>
            <pc:docMk/>
            <pc:sldMk cId="3391117515" sldId="319"/>
            <ac:spMk id="8" creationId="{8A3D7D13-1BC3-8207-2803-B9149325D423}"/>
          </ac:spMkLst>
        </pc:spChg>
        <pc:spChg chg="del">
          <ac:chgData name="王 亚坤" userId="e0b3d4aedc54d6f8" providerId="LiveId" clId="{61E9EEED-7BD3-4682-BE93-C6917A31810E}" dt="2023-05-14T03:20:29.399" v="2388" actId="478"/>
          <ac:spMkLst>
            <pc:docMk/>
            <pc:sldMk cId="3391117515" sldId="319"/>
            <ac:spMk id="9" creationId="{83FE2771-D2C7-3EE9-E99C-F3885457F0D6}"/>
          </ac:spMkLst>
        </pc:spChg>
        <pc:spChg chg="mod">
          <ac:chgData name="王 亚坤" userId="e0b3d4aedc54d6f8" providerId="LiveId" clId="{61E9EEED-7BD3-4682-BE93-C6917A31810E}" dt="2023-05-19T23:23:03.177" v="2549" actId="20577"/>
          <ac:spMkLst>
            <pc:docMk/>
            <pc:sldMk cId="3391117515" sldId="319"/>
            <ac:spMk id="11" creationId="{FC43AB5B-6ABF-4AF0-843E-2D0927187356}"/>
          </ac:spMkLst>
        </pc:spChg>
      </pc:sldChg>
      <pc:sldChg chg="add">
        <pc:chgData name="王 亚坤" userId="e0b3d4aedc54d6f8" providerId="LiveId" clId="{61E9EEED-7BD3-4682-BE93-C6917A31810E}" dt="2023-05-14T06:44:31.950" v="2520"/>
        <pc:sldMkLst>
          <pc:docMk/>
          <pc:sldMk cId="4233971471" sldId="332"/>
        </pc:sldMkLst>
      </pc:sldChg>
      <pc:sldChg chg="modSp mod">
        <pc:chgData name="王 亚坤" userId="e0b3d4aedc54d6f8" providerId="LiveId" clId="{61E9EEED-7BD3-4682-BE93-C6917A31810E}" dt="2023-05-14T02:49:02.564" v="1681" actId="20577"/>
        <pc:sldMkLst>
          <pc:docMk/>
          <pc:sldMk cId="2662869907" sldId="353"/>
        </pc:sldMkLst>
        <pc:spChg chg="mod">
          <ac:chgData name="王 亚坤" userId="e0b3d4aedc54d6f8" providerId="LiveId" clId="{61E9EEED-7BD3-4682-BE93-C6917A31810E}" dt="2023-05-14T02:49:02.564" v="1681" actId="20577"/>
          <ac:spMkLst>
            <pc:docMk/>
            <pc:sldMk cId="2662869907" sldId="353"/>
            <ac:spMk id="11" creationId="{FC43AB5B-6ABF-4AF0-843E-2D0927187356}"/>
          </ac:spMkLst>
        </pc:spChg>
      </pc:sldChg>
      <pc:sldChg chg="del">
        <pc:chgData name="王 亚坤" userId="e0b3d4aedc54d6f8" providerId="LiveId" clId="{61E9EEED-7BD3-4682-BE93-C6917A31810E}" dt="2023-05-14T03:05:29.672" v="2114" actId="47"/>
        <pc:sldMkLst>
          <pc:docMk/>
          <pc:sldMk cId="3971757462" sldId="356"/>
        </pc:sldMkLst>
      </pc:sldChg>
      <pc:sldChg chg="del">
        <pc:chgData name="王 亚坤" userId="e0b3d4aedc54d6f8" providerId="LiveId" clId="{61E9EEED-7BD3-4682-BE93-C6917A31810E}" dt="2023-05-14T03:19:37.456" v="2375" actId="47"/>
        <pc:sldMkLst>
          <pc:docMk/>
          <pc:sldMk cId="1579345678" sldId="357"/>
        </pc:sldMkLst>
      </pc:sldChg>
      <pc:sldChg chg="del">
        <pc:chgData name="王 亚坤" userId="e0b3d4aedc54d6f8" providerId="LiveId" clId="{61E9EEED-7BD3-4682-BE93-C6917A31810E}" dt="2023-05-14T03:19:35.908" v="2374" actId="47"/>
        <pc:sldMkLst>
          <pc:docMk/>
          <pc:sldMk cId="2823336615" sldId="359"/>
        </pc:sldMkLst>
      </pc:sldChg>
      <pc:sldChg chg="del">
        <pc:chgData name="王 亚坤" userId="e0b3d4aedc54d6f8" providerId="LiveId" clId="{61E9EEED-7BD3-4682-BE93-C6917A31810E}" dt="2023-05-14T02:32:26.270" v="1324" actId="47"/>
        <pc:sldMkLst>
          <pc:docMk/>
          <pc:sldMk cId="4183325763" sldId="361"/>
        </pc:sldMkLst>
      </pc:sldChg>
      <pc:sldChg chg="addSp delSp modSp mod">
        <pc:chgData name="王 亚坤" userId="e0b3d4aedc54d6f8" providerId="LiveId" clId="{61E9EEED-7BD3-4682-BE93-C6917A31810E}" dt="2023-05-14T02:23:09.938" v="1322" actId="12"/>
        <pc:sldMkLst>
          <pc:docMk/>
          <pc:sldMk cId="2739356626" sldId="362"/>
        </pc:sldMkLst>
        <pc:spChg chg="add del mod">
          <ac:chgData name="王 亚坤" userId="e0b3d4aedc54d6f8" providerId="LiveId" clId="{61E9EEED-7BD3-4682-BE93-C6917A31810E}" dt="2023-05-14T01:58:16.715" v="441"/>
          <ac:spMkLst>
            <pc:docMk/>
            <pc:sldMk cId="2739356626" sldId="362"/>
            <ac:spMk id="14" creationId="{B8554211-1008-9C31-4F05-24C6A10026D7}"/>
          </ac:spMkLst>
        </pc:spChg>
        <pc:spChg chg="add mod">
          <ac:chgData name="王 亚坤" userId="e0b3d4aedc54d6f8" providerId="LiveId" clId="{61E9EEED-7BD3-4682-BE93-C6917A31810E}" dt="2023-05-14T02:19:47.290" v="1241" actId="1035"/>
          <ac:spMkLst>
            <pc:docMk/>
            <pc:sldMk cId="2739356626" sldId="362"/>
            <ac:spMk id="15" creationId="{405D8489-C17F-57A0-BDA5-698CB28A2810}"/>
          </ac:spMkLst>
        </pc:spChg>
        <pc:spChg chg="add mod">
          <ac:chgData name="王 亚坤" userId="e0b3d4aedc54d6f8" providerId="LiveId" clId="{61E9EEED-7BD3-4682-BE93-C6917A31810E}" dt="2023-05-14T02:19:31.056" v="1234" actId="1076"/>
          <ac:spMkLst>
            <pc:docMk/>
            <pc:sldMk cId="2739356626" sldId="362"/>
            <ac:spMk id="16" creationId="{F88ABF88-CA3E-EAC8-21BD-F9C989A87262}"/>
          </ac:spMkLst>
        </pc:spChg>
        <pc:spChg chg="add mod">
          <ac:chgData name="王 亚坤" userId="e0b3d4aedc54d6f8" providerId="LiveId" clId="{61E9EEED-7BD3-4682-BE93-C6917A31810E}" dt="2023-05-14T02:23:09.938" v="1322" actId="12"/>
          <ac:spMkLst>
            <pc:docMk/>
            <pc:sldMk cId="2739356626" sldId="362"/>
            <ac:spMk id="17" creationId="{63AC81D3-1BFB-7AF3-F939-64BC836EA9B4}"/>
          </ac:spMkLst>
        </pc:spChg>
        <pc:spChg chg="add mod">
          <ac:chgData name="王 亚坤" userId="e0b3d4aedc54d6f8" providerId="LiveId" clId="{61E9EEED-7BD3-4682-BE93-C6917A31810E}" dt="2023-05-14T02:19:38.241" v="1236" actId="255"/>
          <ac:spMkLst>
            <pc:docMk/>
            <pc:sldMk cId="2739356626" sldId="362"/>
            <ac:spMk id="19" creationId="{9BE5DFD8-E65B-DE69-230E-9F1AF4E73BA4}"/>
          </ac:spMkLst>
        </pc:spChg>
        <pc:spChg chg="add mod">
          <ac:chgData name="王 亚坤" userId="e0b3d4aedc54d6f8" providerId="LiveId" clId="{61E9EEED-7BD3-4682-BE93-C6917A31810E}" dt="2023-05-14T02:21:06.066" v="1301" actId="1076"/>
          <ac:spMkLst>
            <pc:docMk/>
            <pc:sldMk cId="2739356626" sldId="362"/>
            <ac:spMk id="20" creationId="{DAA18C51-0209-639B-3986-8BB5E2100AB3}"/>
          </ac:spMkLst>
        </pc:spChg>
        <pc:spChg chg="add del mod">
          <ac:chgData name="王 亚坤" userId="e0b3d4aedc54d6f8" providerId="LiveId" clId="{61E9EEED-7BD3-4682-BE93-C6917A31810E}" dt="2023-05-14T02:12:52.614" v="1088" actId="478"/>
          <ac:spMkLst>
            <pc:docMk/>
            <pc:sldMk cId="2739356626" sldId="362"/>
            <ac:spMk id="33" creationId="{16B61F72-925B-C01C-AE87-29B0EF1D2F8A}"/>
          </ac:spMkLst>
        </pc:spChg>
        <pc:spChg chg="del mod">
          <ac:chgData name="王 亚坤" userId="e0b3d4aedc54d6f8" providerId="LiveId" clId="{61E9EEED-7BD3-4682-BE93-C6917A31810E}" dt="2023-05-14T02:08:18.726" v="958" actId="478"/>
          <ac:spMkLst>
            <pc:docMk/>
            <pc:sldMk cId="2739356626" sldId="362"/>
            <ac:spMk id="34" creationId="{C3B08AE4-F56B-D3CF-A218-AAC8B2756FC8}"/>
          </ac:spMkLst>
        </pc:spChg>
        <pc:picChg chg="del mod ord replST">
          <ac:chgData name="王 亚坤" userId="e0b3d4aedc54d6f8" providerId="LiveId" clId="{61E9EEED-7BD3-4682-BE93-C6917A31810E}" dt="2023-05-14T01:55:16.712" v="337" actId="478"/>
          <ac:picMkLst>
            <pc:docMk/>
            <pc:sldMk cId="2739356626" sldId="362"/>
            <ac:picMk id="3" creationId="{4CB4747C-DA1E-1187-8527-1427BE9D5A93}"/>
          </ac:picMkLst>
        </pc:picChg>
        <pc:picChg chg="del mod ord replST">
          <ac:chgData name="王 亚坤" userId="e0b3d4aedc54d6f8" providerId="LiveId" clId="{61E9EEED-7BD3-4682-BE93-C6917A31810E}" dt="2023-05-14T01:57:14.130" v="402" actId="478"/>
          <ac:picMkLst>
            <pc:docMk/>
            <pc:sldMk cId="2739356626" sldId="362"/>
            <ac:picMk id="5" creationId="{B17526B0-F7CE-4495-752E-420995B22393}"/>
          </ac:picMkLst>
        </pc:picChg>
        <pc:picChg chg="mod ord replST">
          <ac:chgData name="王 亚坤" userId="e0b3d4aedc54d6f8" providerId="LiveId" clId="{61E9EEED-7BD3-4682-BE93-C6917A31810E}" dt="2023-05-14T02:16:48.528" v="1180" actId="1076"/>
          <ac:picMkLst>
            <pc:docMk/>
            <pc:sldMk cId="2739356626" sldId="362"/>
            <ac:picMk id="9" creationId="{62867E29-F446-AC00-F4EC-FD366DFA6A36}"/>
          </ac:picMkLst>
        </pc:picChg>
        <pc:picChg chg="mod">
          <ac:chgData name="王 亚坤" userId="e0b3d4aedc54d6f8" providerId="LiveId" clId="{61E9EEED-7BD3-4682-BE93-C6917A31810E}" dt="2023-05-14T02:21:08.236" v="1302" actId="1076"/>
          <ac:picMkLst>
            <pc:docMk/>
            <pc:sldMk cId="2739356626" sldId="362"/>
            <ac:picMk id="18" creationId="{A0C289D7-3341-864F-3DED-FE01A5D58627}"/>
          </ac:picMkLst>
        </pc:picChg>
        <pc:picChg chg="del mod">
          <ac:chgData name="王 亚坤" userId="e0b3d4aedc54d6f8" providerId="LiveId" clId="{61E9EEED-7BD3-4682-BE93-C6917A31810E}" dt="2023-05-13T12:02:50.702" v="278" actId="478"/>
          <ac:picMkLst>
            <pc:docMk/>
            <pc:sldMk cId="2739356626" sldId="362"/>
            <ac:picMk id="31" creationId="{D24EC839-3D03-F53F-47F2-00711E928E79}"/>
          </ac:picMkLst>
        </pc:picChg>
      </pc:sldChg>
      <pc:sldChg chg="del">
        <pc:chgData name="王 亚坤" userId="e0b3d4aedc54d6f8" providerId="LiveId" clId="{61E9EEED-7BD3-4682-BE93-C6917A31810E}" dt="2023-05-13T12:03:57.423" v="294" actId="47"/>
        <pc:sldMkLst>
          <pc:docMk/>
          <pc:sldMk cId="123545858" sldId="363"/>
        </pc:sldMkLst>
      </pc:sldChg>
      <pc:sldChg chg="addSp delSp modSp mod">
        <pc:chgData name="王 亚坤" userId="e0b3d4aedc54d6f8" providerId="LiveId" clId="{61E9EEED-7BD3-4682-BE93-C6917A31810E}" dt="2023-05-14T03:03:51.304" v="2072" actId="1076"/>
        <pc:sldMkLst>
          <pc:docMk/>
          <pc:sldMk cId="70864211" sldId="364"/>
        </pc:sldMkLst>
        <pc:spChg chg="mod">
          <ac:chgData name="王 亚坤" userId="e0b3d4aedc54d6f8" providerId="LiveId" clId="{61E9EEED-7BD3-4682-BE93-C6917A31810E}" dt="2023-05-14T02:58:18.275" v="2002" actId="14100"/>
          <ac:spMkLst>
            <pc:docMk/>
            <pc:sldMk cId="70864211" sldId="364"/>
            <ac:spMk id="3" creationId="{991D9587-6880-BDAB-149E-F4E574111C44}"/>
          </ac:spMkLst>
        </pc:spChg>
        <pc:spChg chg="mod">
          <ac:chgData name="王 亚坤" userId="e0b3d4aedc54d6f8" providerId="LiveId" clId="{61E9EEED-7BD3-4682-BE93-C6917A31810E}" dt="2023-05-14T02:51:09.770" v="1718"/>
          <ac:spMkLst>
            <pc:docMk/>
            <pc:sldMk cId="70864211" sldId="364"/>
            <ac:spMk id="4" creationId="{586CEEC6-13ED-4229-8FEF-ED7ABC9F5126}"/>
          </ac:spMkLst>
        </pc:spChg>
        <pc:spChg chg="mod">
          <ac:chgData name="王 亚坤" userId="e0b3d4aedc54d6f8" providerId="LiveId" clId="{61E9EEED-7BD3-4682-BE93-C6917A31810E}" dt="2023-05-14T02:49:08.006" v="1683" actId="20577"/>
          <ac:spMkLst>
            <pc:docMk/>
            <pc:sldMk cId="70864211" sldId="364"/>
            <ac:spMk id="11" creationId="{FC43AB5B-6ABF-4AF0-843E-2D0927187356}"/>
          </ac:spMkLst>
        </pc:spChg>
        <pc:spChg chg="add mod">
          <ac:chgData name="王 亚坤" userId="e0b3d4aedc54d6f8" providerId="LiveId" clId="{61E9EEED-7BD3-4682-BE93-C6917A31810E}" dt="2023-05-14T03:03:51.304" v="2072" actId="1076"/>
          <ac:spMkLst>
            <pc:docMk/>
            <pc:sldMk cId="70864211" sldId="364"/>
            <ac:spMk id="15" creationId="{AE31BD73-2A4D-9528-0B56-16282C670478}"/>
          </ac:spMkLst>
        </pc:spChg>
        <pc:spChg chg="mod">
          <ac:chgData name="王 亚坤" userId="e0b3d4aedc54d6f8" providerId="LiveId" clId="{61E9EEED-7BD3-4682-BE93-C6917A31810E}" dt="2023-05-14T02:58:07.745" v="1999" actId="1076"/>
          <ac:spMkLst>
            <pc:docMk/>
            <pc:sldMk cId="70864211" sldId="364"/>
            <ac:spMk id="106" creationId="{1D8B6127-3EFB-09DB-39BC-A0A4C890B0C7}"/>
          </ac:spMkLst>
        </pc:spChg>
        <pc:spChg chg="mod">
          <ac:chgData name="王 亚坤" userId="e0b3d4aedc54d6f8" providerId="LiveId" clId="{61E9EEED-7BD3-4682-BE93-C6917A31810E}" dt="2023-05-14T03:01:36.660" v="2057" actId="207"/>
          <ac:spMkLst>
            <pc:docMk/>
            <pc:sldMk cId="70864211" sldId="364"/>
            <ac:spMk id="112" creationId="{EE6D619C-AB34-4889-F744-E0CA6EFD9639}"/>
          </ac:spMkLst>
        </pc:spChg>
        <pc:spChg chg="del">
          <ac:chgData name="王 亚坤" userId="e0b3d4aedc54d6f8" providerId="LiveId" clId="{61E9EEED-7BD3-4682-BE93-C6917A31810E}" dt="2023-05-14T02:57:40.624" v="1973" actId="478"/>
          <ac:spMkLst>
            <pc:docMk/>
            <pc:sldMk cId="70864211" sldId="364"/>
            <ac:spMk id="113" creationId="{AF4481B5-25F5-8713-F641-D5397B4D053D}"/>
          </ac:spMkLst>
        </pc:spChg>
        <pc:spChg chg="del">
          <ac:chgData name="王 亚坤" userId="e0b3d4aedc54d6f8" providerId="LiveId" clId="{61E9EEED-7BD3-4682-BE93-C6917A31810E}" dt="2023-05-14T02:51:54.818" v="1722" actId="478"/>
          <ac:spMkLst>
            <pc:docMk/>
            <pc:sldMk cId="70864211" sldId="364"/>
            <ac:spMk id="114" creationId="{0358EFC6-53A2-010D-2BEF-0B2F8D8128E2}"/>
          </ac:spMkLst>
        </pc:spChg>
        <pc:picChg chg="del mod ord replST">
          <ac:chgData name="王 亚坤" userId="e0b3d4aedc54d6f8" providerId="LiveId" clId="{61E9EEED-7BD3-4682-BE93-C6917A31810E}" dt="2023-05-14T02:54:33.936" v="1792" actId="478"/>
          <ac:picMkLst>
            <pc:docMk/>
            <pc:sldMk cId="70864211" sldId="364"/>
            <ac:picMk id="5" creationId="{2B693091-7958-E17E-7C30-B73823EA29BB}"/>
          </ac:picMkLst>
        </pc:picChg>
        <pc:picChg chg="mod ord replST">
          <ac:chgData name="王 亚坤" userId="e0b3d4aedc54d6f8" providerId="LiveId" clId="{61E9EEED-7BD3-4682-BE93-C6917A31810E}" dt="2023-05-14T02:58:16.445" v="2001" actId="1076"/>
          <ac:picMkLst>
            <pc:docMk/>
            <pc:sldMk cId="70864211" sldId="364"/>
            <ac:picMk id="14" creationId="{8BB0C42D-62EB-98AF-B401-858599739420}"/>
          </ac:picMkLst>
        </pc:picChg>
        <pc:picChg chg="del mod">
          <ac:chgData name="王 亚坤" userId="e0b3d4aedc54d6f8" providerId="LiveId" clId="{61E9EEED-7BD3-4682-BE93-C6917A31810E}" dt="2023-05-14T02:53:44.768" v="1760" actId="478"/>
          <ac:picMkLst>
            <pc:docMk/>
            <pc:sldMk cId="70864211" sldId="364"/>
            <ac:picMk id="110" creationId="{73F84264-186E-1CB3-5861-28D7B8BA044B}"/>
          </ac:picMkLst>
        </pc:picChg>
        <pc:picChg chg="mod">
          <ac:chgData name="王 亚坤" userId="e0b3d4aedc54d6f8" providerId="LiveId" clId="{61E9EEED-7BD3-4682-BE93-C6917A31810E}" dt="2023-05-14T02:58:16.445" v="2001" actId="1076"/>
          <ac:picMkLst>
            <pc:docMk/>
            <pc:sldMk cId="70864211" sldId="364"/>
            <ac:picMk id="111" creationId="{EB4F56BE-7265-262F-84CA-4F37E80A88CB}"/>
          </ac:picMkLst>
        </pc:picChg>
      </pc:sldChg>
      <pc:sldChg chg="del">
        <pc:chgData name="王 亚坤" userId="e0b3d4aedc54d6f8" providerId="LiveId" clId="{61E9EEED-7BD3-4682-BE93-C6917A31810E}" dt="2023-05-14T02:49:36.713" v="1684" actId="47"/>
        <pc:sldMkLst>
          <pc:docMk/>
          <pc:sldMk cId="1922752261" sldId="365"/>
        </pc:sldMkLst>
      </pc:sldChg>
      <pc:sldChg chg="del">
        <pc:chgData name="王 亚坤" userId="e0b3d4aedc54d6f8" providerId="LiveId" clId="{61E9EEED-7BD3-4682-BE93-C6917A31810E}" dt="2023-05-14T03:05:34.909" v="2117" actId="47"/>
        <pc:sldMkLst>
          <pc:docMk/>
          <pc:sldMk cId="1432086654" sldId="366"/>
        </pc:sldMkLst>
      </pc:sldChg>
      <pc:sldChg chg="del">
        <pc:chgData name="王 亚坤" userId="e0b3d4aedc54d6f8" providerId="LiveId" clId="{61E9EEED-7BD3-4682-BE93-C6917A31810E}" dt="2023-05-14T03:05:36.353" v="2118" actId="47"/>
        <pc:sldMkLst>
          <pc:docMk/>
          <pc:sldMk cId="2530211611" sldId="367"/>
        </pc:sldMkLst>
      </pc:sldChg>
      <pc:sldChg chg="del">
        <pc:chgData name="王 亚坤" userId="e0b3d4aedc54d6f8" providerId="LiveId" clId="{61E9EEED-7BD3-4682-BE93-C6917A31810E}" dt="2023-05-14T03:05:37.078" v="2119" actId="47"/>
        <pc:sldMkLst>
          <pc:docMk/>
          <pc:sldMk cId="2135097460" sldId="368"/>
        </pc:sldMkLst>
      </pc:sldChg>
      <pc:sldChg chg="modSp mod">
        <pc:chgData name="王 亚坤" userId="e0b3d4aedc54d6f8" providerId="LiveId" clId="{61E9EEED-7BD3-4682-BE93-C6917A31810E}" dt="2023-05-14T03:13:02.933" v="2330" actId="20577"/>
        <pc:sldMkLst>
          <pc:docMk/>
          <pc:sldMk cId="2696518524" sldId="369"/>
        </pc:sldMkLst>
        <pc:spChg chg="mod">
          <ac:chgData name="王 亚坤" userId="e0b3d4aedc54d6f8" providerId="LiveId" clId="{61E9EEED-7BD3-4682-BE93-C6917A31810E}" dt="2023-05-14T03:13:02.933" v="2330" actId="20577"/>
          <ac:spMkLst>
            <pc:docMk/>
            <pc:sldMk cId="2696518524" sldId="369"/>
            <ac:spMk id="11" creationId="{FC43AB5B-6ABF-4AF0-843E-2D0927187356}"/>
          </ac:spMkLst>
        </pc:spChg>
      </pc:sldChg>
      <pc:sldChg chg="modSp mod">
        <pc:chgData name="王 亚坤" userId="e0b3d4aedc54d6f8" providerId="LiveId" clId="{61E9EEED-7BD3-4682-BE93-C6917A31810E}" dt="2023-05-14T03:13:08.331" v="2332" actId="20577"/>
        <pc:sldMkLst>
          <pc:docMk/>
          <pc:sldMk cId="3990248028" sldId="370"/>
        </pc:sldMkLst>
        <pc:spChg chg="mod">
          <ac:chgData name="王 亚坤" userId="e0b3d4aedc54d6f8" providerId="LiveId" clId="{61E9EEED-7BD3-4682-BE93-C6917A31810E}" dt="2023-05-14T03:13:08.331" v="2332" actId="20577"/>
          <ac:spMkLst>
            <pc:docMk/>
            <pc:sldMk cId="3990248028" sldId="370"/>
            <ac:spMk id="11" creationId="{FC43AB5B-6ABF-4AF0-843E-2D0927187356}"/>
          </ac:spMkLst>
        </pc:spChg>
      </pc:sldChg>
      <pc:sldChg chg="modSp mod">
        <pc:chgData name="王 亚坤" userId="e0b3d4aedc54d6f8" providerId="LiveId" clId="{61E9EEED-7BD3-4682-BE93-C6917A31810E}" dt="2023-05-14T03:13:24.288" v="2334" actId="20577"/>
        <pc:sldMkLst>
          <pc:docMk/>
          <pc:sldMk cId="921395661" sldId="371"/>
        </pc:sldMkLst>
        <pc:spChg chg="mod">
          <ac:chgData name="王 亚坤" userId="e0b3d4aedc54d6f8" providerId="LiveId" clId="{61E9EEED-7BD3-4682-BE93-C6917A31810E}" dt="2023-05-14T03:13:24.288" v="2334" actId="20577"/>
          <ac:spMkLst>
            <pc:docMk/>
            <pc:sldMk cId="921395661" sldId="371"/>
            <ac:spMk id="11" creationId="{FC43AB5B-6ABF-4AF0-843E-2D0927187356}"/>
          </ac:spMkLst>
        </pc:spChg>
      </pc:sldChg>
      <pc:sldChg chg="add del">
        <pc:chgData name="王 亚坤" userId="e0b3d4aedc54d6f8" providerId="LiveId" clId="{61E9EEED-7BD3-4682-BE93-C6917A31810E}" dt="2023-05-14T03:19:48.023" v="2380" actId="47"/>
        <pc:sldMkLst>
          <pc:docMk/>
          <pc:sldMk cId="1378484293" sldId="372"/>
        </pc:sldMkLst>
      </pc:sldChg>
      <pc:sldChg chg="del">
        <pc:chgData name="王 亚坤" userId="e0b3d4aedc54d6f8" providerId="LiveId" clId="{61E9EEED-7BD3-4682-BE93-C6917A31810E}" dt="2023-05-14T03:19:38.728" v="2376" actId="47"/>
        <pc:sldMkLst>
          <pc:docMk/>
          <pc:sldMk cId="3624153254" sldId="373"/>
        </pc:sldMkLst>
      </pc:sldChg>
      <pc:sldChg chg="del">
        <pc:chgData name="王 亚坤" userId="e0b3d4aedc54d6f8" providerId="LiveId" clId="{61E9EEED-7BD3-4682-BE93-C6917A31810E}" dt="2023-05-14T03:13:38.056" v="2338" actId="47"/>
        <pc:sldMkLst>
          <pc:docMk/>
          <pc:sldMk cId="3755763409" sldId="374"/>
        </pc:sldMkLst>
      </pc:sldChg>
      <pc:sldChg chg="modSp mod">
        <pc:chgData name="王 亚坤" userId="e0b3d4aedc54d6f8" providerId="LiveId" clId="{61E9EEED-7BD3-4682-BE93-C6917A31810E}" dt="2023-05-14T03:13:31.940" v="2337" actId="20577"/>
        <pc:sldMkLst>
          <pc:docMk/>
          <pc:sldMk cId="2951998040" sldId="375"/>
        </pc:sldMkLst>
        <pc:spChg chg="mod">
          <ac:chgData name="王 亚坤" userId="e0b3d4aedc54d6f8" providerId="LiveId" clId="{61E9EEED-7BD3-4682-BE93-C6917A31810E}" dt="2023-05-14T03:13:31.940" v="2337" actId="20577"/>
          <ac:spMkLst>
            <pc:docMk/>
            <pc:sldMk cId="2951998040" sldId="375"/>
            <ac:spMk id="2" creationId="{B8356589-FEAD-46F3-546A-1B548FEABD58}"/>
          </ac:spMkLst>
        </pc:spChg>
        <pc:spChg chg="mod">
          <ac:chgData name="王 亚坤" userId="e0b3d4aedc54d6f8" providerId="LiveId" clId="{61E9EEED-7BD3-4682-BE93-C6917A31810E}" dt="2023-05-14T03:13:29.243" v="2336" actId="20577"/>
          <ac:spMkLst>
            <pc:docMk/>
            <pc:sldMk cId="2951998040" sldId="375"/>
            <ac:spMk id="11" creationId="{FC43AB5B-6ABF-4AF0-843E-2D0927187356}"/>
          </ac:spMkLst>
        </pc:spChg>
      </pc:sldChg>
      <pc:sldChg chg="del">
        <pc:chgData name="王 亚坤" userId="e0b3d4aedc54d6f8" providerId="LiveId" clId="{61E9EEED-7BD3-4682-BE93-C6917A31810E}" dt="2023-05-14T03:19:46.690" v="2379" actId="47"/>
        <pc:sldMkLst>
          <pc:docMk/>
          <pc:sldMk cId="3945488112" sldId="395"/>
        </pc:sldMkLst>
      </pc:sldChg>
      <pc:sldChg chg="modSp add mod">
        <pc:chgData name="王 亚坤" userId="e0b3d4aedc54d6f8" providerId="LiveId" clId="{61E9EEED-7BD3-4682-BE93-C6917A31810E}" dt="2023-05-14T02:32:42.016" v="1326" actId="20577"/>
        <pc:sldMkLst>
          <pc:docMk/>
          <pc:sldMk cId="282290229" sldId="396"/>
        </pc:sldMkLst>
        <pc:spChg chg="mod">
          <ac:chgData name="王 亚坤" userId="e0b3d4aedc54d6f8" providerId="LiveId" clId="{61E9EEED-7BD3-4682-BE93-C6917A31810E}" dt="2023-05-14T02:32:42.016" v="1326" actId="20577"/>
          <ac:spMkLst>
            <pc:docMk/>
            <pc:sldMk cId="282290229" sldId="396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61E9EEED-7BD3-4682-BE93-C6917A31810E}" dt="2023-05-14T06:57:20.300" v="2533" actId="207"/>
        <pc:sldMkLst>
          <pc:docMk/>
          <pc:sldMk cId="3411995099" sldId="397"/>
        </pc:sldMkLst>
        <pc:spChg chg="mod">
          <ac:chgData name="王 亚坤" userId="e0b3d4aedc54d6f8" providerId="LiveId" clId="{61E9EEED-7BD3-4682-BE93-C6917A31810E}" dt="2023-05-14T06:57:20.300" v="2533" actId="207"/>
          <ac:spMkLst>
            <pc:docMk/>
            <pc:sldMk cId="3411995099" sldId="397"/>
            <ac:spMk id="5" creationId="{BF69D50D-CE9A-608D-A6B1-D3A36386E2C6}"/>
          </ac:spMkLst>
        </pc:spChg>
        <pc:spChg chg="add del mod">
          <ac:chgData name="王 亚坤" userId="e0b3d4aedc54d6f8" providerId="LiveId" clId="{61E9EEED-7BD3-4682-BE93-C6917A31810E}" dt="2023-05-14T02:40:27.142" v="1413" actId="478"/>
          <ac:spMkLst>
            <pc:docMk/>
            <pc:sldMk cId="3411995099" sldId="397"/>
            <ac:spMk id="8" creationId="{84E34C76-2EA8-A992-FFB9-57512470F274}"/>
          </ac:spMkLst>
        </pc:spChg>
        <pc:spChg chg="mod">
          <ac:chgData name="王 亚坤" userId="e0b3d4aedc54d6f8" providerId="LiveId" clId="{61E9EEED-7BD3-4682-BE93-C6917A31810E}" dt="2023-05-14T02:48:53.228" v="1676" actId="20577"/>
          <ac:spMkLst>
            <pc:docMk/>
            <pc:sldMk cId="3411995099" sldId="397"/>
            <ac:spMk id="11" creationId="{FC43AB5B-6ABF-4AF0-843E-2D0927187356}"/>
          </ac:spMkLst>
        </pc:spChg>
        <pc:picChg chg="mod">
          <ac:chgData name="王 亚坤" userId="e0b3d4aedc54d6f8" providerId="LiveId" clId="{61E9EEED-7BD3-4682-BE93-C6917A31810E}" dt="2023-05-14T02:34:19.384" v="1332" actId="1076"/>
          <ac:picMkLst>
            <pc:docMk/>
            <pc:sldMk cId="3411995099" sldId="397"/>
            <ac:picMk id="2" creationId="{A86F9008-B130-56F4-6EA8-D13EA52A918B}"/>
          </ac:picMkLst>
        </pc:picChg>
      </pc:sldChg>
      <pc:sldChg chg="delSp modSp add mod">
        <pc:chgData name="王 亚坤" userId="e0b3d4aedc54d6f8" providerId="LiveId" clId="{61E9EEED-7BD3-4682-BE93-C6917A31810E}" dt="2023-05-14T05:33:24.690" v="2519" actId="20577"/>
        <pc:sldMkLst>
          <pc:docMk/>
          <pc:sldMk cId="2690993925" sldId="398"/>
        </pc:sldMkLst>
        <pc:spChg chg="mod">
          <ac:chgData name="王 亚坤" userId="e0b3d4aedc54d6f8" providerId="LiveId" clId="{61E9EEED-7BD3-4682-BE93-C6917A31810E}" dt="2023-05-14T02:40:50.962" v="1419"/>
          <ac:spMkLst>
            <pc:docMk/>
            <pc:sldMk cId="2690993925" sldId="398"/>
            <ac:spMk id="4" creationId="{586CEEC6-13ED-4229-8FEF-ED7ABC9F5126}"/>
          </ac:spMkLst>
        </pc:spChg>
        <pc:spChg chg="mod">
          <ac:chgData name="王 亚坤" userId="e0b3d4aedc54d6f8" providerId="LiveId" clId="{61E9EEED-7BD3-4682-BE93-C6917A31810E}" dt="2023-05-14T05:33:24.690" v="2519" actId="20577"/>
          <ac:spMkLst>
            <pc:docMk/>
            <pc:sldMk cId="2690993925" sldId="398"/>
            <ac:spMk id="5" creationId="{BF69D50D-CE9A-608D-A6B1-D3A36386E2C6}"/>
          </ac:spMkLst>
        </pc:spChg>
        <pc:spChg chg="del">
          <ac:chgData name="王 亚坤" userId="e0b3d4aedc54d6f8" providerId="LiveId" clId="{61E9EEED-7BD3-4682-BE93-C6917A31810E}" dt="2023-05-14T02:41:00.759" v="1422" actId="478"/>
          <ac:spMkLst>
            <pc:docMk/>
            <pc:sldMk cId="2690993925" sldId="398"/>
            <ac:spMk id="8" creationId="{84E34C76-2EA8-A992-FFB9-57512470F274}"/>
          </ac:spMkLst>
        </pc:spChg>
        <pc:spChg chg="mod">
          <ac:chgData name="王 亚坤" userId="e0b3d4aedc54d6f8" providerId="LiveId" clId="{61E9EEED-7BD3-4682-BE93-C6917A31810E}" dt="2023-05-14T02:48:57.483" v="1679" actId="20577"/>
          <ac:spMkLst>
            <pc:docMk/>
            <pc:sldMk cId="2690993925" sldId="398"/>
            <ac:spMk id="11" creationId="{FC43AB5B-6ABF-4AF0-843E-2D0927187356}"/>
          </ac:spMkLst>
        </pc:spChg>
        <pc:picChg chg="del">
          <ac:chgData name="王 亚坤" userId="e0b3d4aedc54d6f8" providerId="LiveId" clId="{61E9EEED-7BD3-4682-BE93-C6917A31810E}" dt="2023-05-14T02:40:53.808" v="1420" actId="478"/>
          <ac:picMkLst>
            <pc:docMk/>
            <pc:sldMk cId="2690993925" sldId="398"/>
            <ac:picMk id="2" creationId="{A86F9008-B130-56F4-6EA8-D13EA52A918B}"/>
          </ac:picMkLst>
        </pc:picChg>
        <pc:picChg chg="del">
          <ac:chgData name="王 亚坤" userId="e0b3d4aedc54d6f8" providerId="LiveId" clId="{61E9EEED-7BD3-4682-BE93-C6917A31810E}" dt="2023-05-14T02:40:53.808" v="1420" actId="478"/>
          <ac:picMkLst>
            <pc:docMk/>
            <pc:sldMk cId="2690993925" sldId="398"/>
            <ac:picMk id="3" creationId="{6B2CC7D5-FC1E-8479-0E27-C76F9B063C8F}"/>
          </ac:picMkLst>
        </pc:picChg>
      </pc:sldChg>
      <pc:sldChg chg="modSp add del mod">
        <pc:chgData name="王 亚坤" userId="e0b3d4aedc54d6f8" providerId="LiveId" clId="{61E9EEED-7BD3-4682-BE93-C6917A31810E}" dt="2023-05-14T02:51:13.048" v="1719" actId="47"/>
        <pc:sldMkLst>
          <pc:docMk/>
          <pc:sldMk cId="8801412" sldId="399"/>
        </pc:sldMkLst>
        <pc:spChg chg="mod">
          <ac:chgData name="王 亚坤" userId="e0b3d4aedc54d6f8" providerId="LiveId" clId="{61E9EEED-7BD3-4682-BE93-C6917A31810E}" dt="2023-05-14T02:50:59.207" v="1712"/>
          <ac:spMkLst>
            <pc:docMk/>
            <pc:sldMk cId="8801412" sldId="399"/>
            <ac:spMk id="4" creationId="{586CEEC6-13ED-4229-8FEF-ED7ABC9F5126}"/>
          </ac:spMkLst>
        </pc:spChg>
      </pc:sldChg>
      <pc:sldChg chg="modSp add del mod">
        <pc:chgData name="王 亚坤" userId="e0b3d4aedc54d6f8" providerId="LiveId" clId="{61E9EEED-7BD3-4682-BE93-C6917A31810E}" dt="2023-05-14T02:50:11.582" v="1687" actId="47"/>
        <pc:sldMkLst>
          <pc:docMk/>
          <pc:sldMk cId="1077418706" sldId="399"/>
        </pc:sldMkLst>
        <pc:spChg chg="mod">
          <ac:chgData name="王 亚坤" userId="e0b3d4aedc54d6f8" providerId="LiveId" clId="{61E9EEED-7BD3-4682-BE93-C6917A31810E}" dt="2023-05-14T02:49:49.354" v="1686" actId="207"/>
          <ac:spMkLst>
            <pc:docMk/>
            <pc:sldMk cId="1077418706" sldId="399"/>
            <ac:spMk id="2" creationId="{49C6962E-EB53-445C-903E-26C97FBC5001}"/>
          </ac:spMkLst>
        </pc:spChg>
      </pc:sldChg>
      <pc:sldChg chg="addSp delSp modSp add mod">
        <pc:chgData name="王 亚坤" userId="e0b3d4aedc54d6f8" providerId="LiveId" clId="{61E9EEED-7BD3-4682-BE93-C6917A31810E}" dt="2023-05-14T03:12:55.361" v="2328" actId="1036"/>
        <pc:sldMkLst>
          <pc:docMk/>
          <pc:sldMk cId="1410096872" sldId="399"/>
        </pc:sldMkLst>
        <pc:spChg chg="add mod">
          <ac:chgData name="王 亚坤" userId="e0b3d4aedc54d6f8" providerId="LiveId" clId="{61E9EEED-7BD3-4682-BE93-C6917A31810E}" dt="2023-05-14T03:08:52.392" v="2160" actId="164"/>
          <ac:spMkLst>
            <pc:docMk/>
            <pc:sldMk cId="1410096872" sldId="399"/>
            <ac:spMk id="2" creationId="{3BDF4A56-101D-3DB3-5948-5BFCCDD266B2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3" creationId="{991D9587-6880-BDAB-149E-F4E574111C44}"/>
          </ac:spMkLst>
        </pc:spChg>
        <pc:spChg chg="mod">
          <ac:chgData name="王 亚坤" userId="e0b3d4aedc54d6f8" providerId="LiveId" clId="{61E9EEED-7BD3-4682-BE93-C6917A31810E}" dt="2023-05-14T03:04:05.592" v="2108"/>
          <ac:spMkLst>
            <pc:docMk/>
            <pc:sldMk cId="1410096872" sldId="399"/>
            <ac:spMk id="4" creationId="{586CEEC6-13ED-4229-8FEF-ED7ABC9F5126}"/>
          </ac:spMkLst>
        </pc:spChg>
        <pc:spChg chg="add mod">
          <ac:chgData name="王 亚坤" userId="e0b3d4aedc54d6f8" providerId="LiveId" clId="{61E9EEED-7BD3-4682-BE93-C6917A31810E}" dt="2023-05-14T03:09:18.306" v="2169" actId="164"/>
          <ac:spMkLst>
            <pc:docMk/>
            <pc:sldMk cId="1410096872" sldId="399"/>
            <ac:spMk id="5" creationId="{695A94C3-409A-FDAB-31F6-1143AB1813F9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9" creationId="{43E57B67-5BCF-15FA-DFCE-4EF62C2D34D4}"/>
          </ac:spMkLst>
        </pc:spChg>
        <pc:spChg chg="mod">
          <ac:chgData name="王 亚坤" userId="e0b3d4aedc54d6f8" providerId="LiveId" clId="{61E9EEED-7BD3-4682-BE93-C6917A31810E}" dt="2023-05-14T03:04:14.242" v="2112" actId="20577"/>
          <ac:spMkLst>
            <pc:docMk/>
            <pc:sldMk cId="1410096872" sldId="399"/>
            <ac:spMk id="11" creationId="{FC43AB5B-6ABF-4AF0-843E-2D0927187356}"/>
          </ac:spMkLst>
        </pc:spChg>
        <pc:spChg chg="del mod topLvl">
          <ac:chgData name="王 亚坤" userId="e0b3d4aedc54d6f8" providerId="LiveId" clId="{61E9EEED-7BD3-4682-BE93-C6917A31810E}" dt="2023-05-14T03:07:28.846" v="2126" actId="478"/>
          <ac:spMkLst>
            <pc:docMk/>
            <pc:sldMk cId="1410096872" sldId="399"/>
            <ac:spMk id="15" creationId="{EC8597D1-F462-D5DB-16D4-87B625D16649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23" creationId="{ACD1E3CF-04CE-D25A-475E-BE6633AF1B5A}"/>
          </ac:spMkLst>
        </pc:spChg>
        <pc:spChg chg="add mod">
          <ac:chgData name="王 亚坤" userId="e0b3d4aedc54d6f8" providerId="LiveId" clId="{61E9EEED-7BD3-4682-BE93-C6917A31810E}" dt="2023-05-14T03:10:31.858" v="2203" actId="164"/>
          <ac:spMkLst>
            <pc:docMk/>
            <pc:sldMk cId="1410096872" sldId="399"/>
            <ac:spMk id="31" creationId="{101B2DCB-3589-2721-2645-9659C862CE43}"/>
          </ac:spMkLst>
        </pc:spChg>
        <pc:spChg chg="add mod ord">
          <ac:chgData name="王 亚坤" userId="e0b3d4aedc54d6f8" providerId="LiveId" clId="{61E9EEED-7BD3-4682-BE93-C6917A31810E}" dt="2023-05-14T03:12:55.361" v="2328" actId="1036"/>
          <ac:spMkLst>
            <pc:docMk/>
            <pc:sldMk cId="1410096872" sldId="399"/>
            <ac:spMk id="35" creationId="{0B4C7775-07A6-8237-9ED6-034B60EB48E0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106" creationId="{1D8B6127-3EFB-09DB-39BC-A0A4C890B0C7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112" creationId="{EE6D619C-AB34-4889-F744-E0CA6EFD9639}"/>
          </ac:spMkLst>
        </pc:spChg>
        <pc:spChg chg="del">
          <ac:chgData name="王 亚坤" userId="e0b3d4aedc54d6f8" providerId="LiveId" clId="{61E9EEED-7BD3-4682-BE93-C6917A31810E}" dt="2023-05-14T03:04:11.838" v="2109" actId="478"/>
          <ac:spMkLst>
            <pc:docMk/>
            <pc:sldMk cId="1410096872" sldId="399"/>
            <ac:spMk id="113" creationId="{AF4481B5-25F5-8713-F641-D5397B4D053D}"/>
          </ac:spMkLst>
        </pc:spChg>
        <pc:spChg chg="del">
          <ac:chgData name="王 亚坤" userId="e0b3d4aedc54d6f8" providerId="LiveId" clId="{61E9EEED-7BD3-4682-BE93-C6917A31810E}" dt="2023-05-14T02:51:32.576" v="1721" actId="478"/>
          <ac:spMkLst>
            <pc:docMk/>
            <pc:sldMk cId="1410096872" sldId="399"/>
            <ac:spMk id="114" creationId="{0358EFC6-53A2-010D-2BEF-0B2F8D8128E2}"/>
          </ac:spMkLst>
        </pc:spChg>
        <pc:grpChg chg="add del mod">
          <ac:chgData name="王 亚坤" userId="e0b3d4aedc54d6f8" providerId="LiveId" clId="{61E9EEED-7BD3-4682-BE93-C6917A31810E}" dt="2023-05-14T03:07:26.806" v="2125" actId="165"/>
          <ac:grpSpMkLst>
            <pc:docMk/>
            <pc:sldMk cId="1410096872" sldId="399"/>
            <ac:grpSpMk id="14" creationId="{EE709845-A527-7A60-226F-8C743D7F18E7}"/>
          </ac:grpSpMkLst>
        </pc:grpChg>
        <pc:grpChg chg="add mod">
          <ac:chgData name="王 亚坤" userId="e0b3d4aedc54d6f8" providerId="LiveId" clId="{61E9EEED-7BD3-4682-BE93-C6917A31810E}" dt="2023-05-14T03:08:54.790" v="2161" actId="1076"/>
          <ac:grpSpMkLst>
            <pc:docMk/>
            <pc:sldMk cId="1410096872" sldId="399"/>
            <ac:grpSpMk id="29" creationId="{CA56D682-8294-2AB0-166C-1CEC19E87512}"/>
          </ac:grpSpMkLst>
        </pc:grpChg>
        <pc:grpChg chg="add mod">
          <ac:chgData name="王 亚坤" userId="e0b3d4aedc54d6f8" providerId="LiveId" clId="{61E9EEED-7BD3-4682-BE93-C6917A31810E}" dt="2023-05-14T03:10:15.074" v="2195" actId="1076"/>
          <ac:grpSpMkLst>
            <pc:docMk/>
            <pc:sldMk cId="1410096872" sldId="399"/>
            <ac:grpSpMk id="30" creationId="{C3ED6C49-ACB5-C4F6-464A-5AC0ADFF0456}"/>
          </ac:grpSpMkLst>
        </pc:grpChg>
        <pc:grpChg chg="add mod">
          <ac:chgData name="王 亚坤" userId="e0b3d4aedc54d6f8" providerId="LiveId" clId="{61E9EEED-7BD3-4682-BE93-C6917A31810E}" dt="2023-05-14T03:10:36.346" v="2204" actId="1076"/>
          <ac:grpSpMkLst>
            <pc:docMk/>
            <pc:sldMk cId="1410096872" sldId="399"/>
            <ac:grpSpMk id="32" creationId="{D0A14428-0141-6D39-C7F5-5349A341CE04}"/>
          </ac:grpSpMkLst>
        </pc:grpChg>
        <pc:grpChg chg="del">
          <ac:chgData name="王 亚坤" userId="e0b3d4aedc54d6f8" providerId="LiveId" clId="{61E9EEED-7BD3-4682-BE93-C6917A31810E}" dt="2023-05-14T03:04:11.838" v="2109" actId="478"/>
          <ac:grpSpMkLst>
            <pc:docMk/>
            <pc:sldMk cId="1410096872" sldId="399"/>
            <ac:grpSpMk id="116" creationId="{595C363B-477B-BEC1-A5BB-5BFD26671FAA}"/>
          </ac:grpSpMkLst>
        </pc:grpChg>
        <pc:grpChg chg="del">
          <ac:chgData name="王 亚坤" userId="e0b3d4aedc54d6f8" providerId="LiveId" clId="{61E9EEED-7BD3-4682-BE93-C6917A31810E}" dt="2023-05-14T03:04:11.838" v="2109" actId="478"/>
          <ac:grpSpMkLst>
            <pc:docMk/>
            <pc:sldMk cId="1410096872" sldId="399"/>
            <ac:grpSpMk id="118" creationId="{3553FB2C-0173-7ECF-65AB-A8CF0F2136D4}"/>
          </ac:grpSpMkLst>
        </pc:grpChg>
        <pc:grpChg chg="del">
          <ac:chgData name="王 亚坤" userId="e0b3d4aedc54d6f8" providerId="LiveId" clId="{61E9EEED-7BD3-4682-BE93-C6917A31810E}" dt="2023-05-14T03:04:11.838" v="2109" actId="478"/>
          <ac:grpSpMkLst>
            <pc:docMk/>
            <pc:sldMk cId="1410096872" sldId="399"/>
            <ac:grpSpMk id="119" creationId="{FC551F98-81C6-EE1D-7031-8448F6B9A264}"/>
          </ac:grpSpMkLst>
        </pc:grpChg>
        <pc:grpChg chg="del">
          <ac:chgData name="王 亚坤" userId="e0b3d4aedc54d6f8" providerId="LiveId" clId="{61E9EEED-7BD3-4682-BE93-C6917A31810E}" dt="2023-05-14T03:04:11.838" v="2109" actId="478"/>
          <ac:grpSpMkLst>
            <pc:docMk/>
            <pc:sldMk cId="1410096872" sldId="399"/>
            <ac:grpSpMk id="120" creationId="{29AC28A6-67AB-D28E-5BFF-D0534D7B6657}"/>
          </ac:grpSpMkLst>
        </pc:grpChg>
        <pc:picChg chg="add mod">
          <ac:chgData name="王 亚坤" userId="e0b3d4aedc54d6f8" providerId="LiveId" clId="{61E9EEED-7BD3-4682-BE93-C6917A31810E}" dt="2023-05-14T03:09:18.306" v="2169" actId="164"/>
          <ac:picMkLst>
            <pc:docMk/>
            <pc:sldMk cId="1410096872" sldId="399"/>
            <ac:picMk id="8" creationId="{751E3274-FBB0-340C-5171-1760FF42E370}"/>
          </ac:picMkLst>
        </pc:picChg>
        <pc:picChg chg="mod topLvl">
          <ac:chgData name="王 亚坤" userId="e0b3d4aedc54d6f8" providerId="LiveId" clId="{61E9EEED-7BD3-4682-BE93-C6917A31810E}" dt="2023-05-14T03:10:31.858" v="2203" actId="164"/>
          <ac:picMkLst>
            <pc:docMk/>
            <pc:sldMk cId="1410096872" sldId="399"/>
            <ac:picMk id="16" creationId="{3F046103-EFE5-ADD4-9CC1-0FEE690F25E7}"/>
          </ac:picMkLst>
        </pc:picChg>
        <pc:picChg chg="add mod">
          <ac:chgData name="王 亚坤" userId="e0b3d4aedc54d6f8" providerId="LiveId" clId="{61E9EEED-7BD3-4682-BE93-C6917A31810E}" dt="2023-05-14T03:11:14.421" v="2239" actId="1035"/>
          <ac:picMkLst>
            <pc:docMk/>
            <pc:sldMk cId="1410096872" sldId="399"/>
            <ac:picMk id="18" creationId="{18178ACE-A7D5-BA6F-C531-D78877BC1CD6}"/>
          </ac:picMkLst>
        </pc:picChg>
        <pc:picChg chg="add del mod">
          <ac:chgData name="王 亚坤" userId="e0b3d4aedc54d6f8" providerId="LiveId" clId="{61E9EEED-7BD3-4682-BE93-C6917A31810E}" dt="2023-05-14T03:12:14.257" v="2303" actId="478"/>
          <ac:picMkLst>
            <pc:docMk/>
            <pc:sldMk cId="1410096872" sldId="399"/>
            <ac:picMk id="19" creationId="{EC75C8A7-BEE5-1651-7ED8-1BA871F97CB2}"/>
          </ac:picMkLst>
        </pc:picChg>
        <pc:picChg chg="add mod">
          <ac:chgData name="王 亚坤" userId="e0b3d4aedc54d6f8" providerId="LiveId" clId="{61E9EEED-7BD3-4682-BE93-C6917A31810E}" dt="2023-05-14T03:12:21.793" v="2313" actId="1035"/>
          <ac:picMkLst>
            <pc:docMk/>
            <pc:sldMk cId="1410096872" sldId="399"/>
            <ac:picMk id="20" creationId="{B09ACA0A-E69D-02EA-7053-0E403123247F}"/>
          </ac:picMkLst>
        </pc:picChg>
        <pc:picChg chg="add mod">
          <ac:chgData name="王 亚坤" userId="e0b3d4aedc54d6f8" providerId="LiveId" clId="{61E9EEED-7BD3-4682-BE93-C6917A31810E}" dt="2023-05-14T03:12:23.333" v="2315" actId="1035"/>
          <ac:picMkLst>
            <pc:docMk/>
            <pc:sldMk cId="1410096872" sldId="399"/>
            <ac:picMk id="26" creationId="{79ADC687-2C43-1AD7-1E83-202D48704198}"/>
          </ac:picMkLst>
        </pc:picChg>
        <pc:picChg chg="add mod">
          <ac:chgData name="王 亚坤" userId="e0b3d4aedc54d6f8" providerId="LiveId" clId="{61E9EEED-7BD3-4682-BE93-C6917A31810E}" dt="2023-05-14T03:12:25.073" v="2317" actId="1035"/>
          <ac:picMkLst>
            <pc:docMk/>
            <pc:sldMk cId="1410096872" sldId="399"/>
            <ac:picMk id="27" creationId="{FB923108-3A79-861A-5A5C-DECE139D12F1}"/>
          </ac:picMkLst>
        </pc:picChg>
        <pc:picChg chg="add mod">
          <ac:chgData name="王 亚坤" userId="e0b3d4aedc54d6f8" providerId="LiveId" clId="{61E9EEED-7BD3-4682-BE93-C6917A31810E}" dt="2023-05-14T03:08:52.392" v="2160" actId="164"/>
          <ac:picMkLst>
            <pc:docMk/>
            <pc:sldMk cId="1410096872" sldId="399"/>
            <ac:picMk id="28" creationId="{62FD12A4-33EF-65A0-5A15-A2B7F39C2132}"/>
          </ac:picMkLst>
        </pc:picChg>
        <pc:picChg chg="mod ord replST">
          <ac:chgData name="王 亚坤" userId="e0b3d4aedc54d6f8" providerId="LiveId" clId="{61E9EEED-7BD3-4682-BE93-C6917A31810E}" dt="2023-05-14T03:12:19.693" v="2308" actId="1035"/>
          <ac:picMkLst>
            <pc:docMk/>
            <pc:sldMk cId="1410096872" sldId="399"/>
            <ac:picMk id="34" creationId="{D1008E3C-A101-3B9E-7F3F-AD438DBDAD2C}"/>
          </ac:picMkLst>
        </pc:picChg>
        <pc:picChg chg="del">
          <ac:chgData name="王 亚坤" userId="e0b3d4aedc54d6f8" providerId="LiveId" clId="{61E9EEED-7BD3-4682-BE93-C6917A31810E}" dt="2023-05-14T03:04:11.838" v="2109" actId="478"/>
          <ac:picMkLst>
            <pc:docMk/>
            <pc:sldMk cId="1410096872" sldId="399"/>
            <ac:picMk id="110" creationId="{73F84264-186E-1CB3-5861-28D7B8BA044B}"/>
          </ac:picMkLst>
        </pc:picChg>
        <pc:picChg chg="del">
          <ac:chgData name="王 亚坤" userId="e0b3d4aedc54d6f8" providerId="LiveId" clId="{61E9EEED-7BD3-4682-BE93-C6917A31810E}" dt="2023-05-14T03:04:11.838" v="2109" actId="478"/>
          <ac:picMkLst>
            <pc:docMk/>
            <pc:sldMk cId="1410096872" sldId="399"/>
            <ac:picMk id="111" creationId="{EB4F56BE-7265-262F-84CA-4F37E80A88CB}"/>
          </ac:picMkLst>
        </pc:picChg>
      </pc:sldChg>
      <pc:sldChg chg="modSp add mod">
        <pc:chgData name="王 亚坤" userId="e0b3d4aedc54d6f8" providerId="LiveId" clId="{61E9EEED-7BD3-4682-BE93-C6917A31810E}" dt="2023-05-19T23:23:10.693" v="2551" actId="20577"/>
        <pc:sldMkLst>
          <pc:docMk/>
          <pc:sldMk cId="654661249" sldId="400"/>
        </pc:sldMkLst>
        <pc:spChg chg="mod">
          <ac:chgData name="王 亚坤" userId="e0b3d4aedc54d6f8" providerId="LiveId" clId="{61E9EEED-7BD3-4682-BE93-C6917A31810E}" dt="2023-05-19T23:23:10.693" v="2551" actId="20577"/>
          <ac:spMkLst>
            <pc:docMk/>
            <pc:sldMk cId="654661249" sldId="400"/>
            <ac:spMk id="11" creationId="{FC43AB5B-6ABF-4AF0-843E-2D0927187356}"/>
          </ac:spMkLst>
        </pc:spChg>
      </pc:sldChg>
      <pc:sldChg chg="delSp modSp add del mod">
        <pc:chgData name="王 亚坤" userId="e0b3d4aedc54d6f8" providerId="LiveId" clId="{61E9EEED-7BD3-4682-BE93-C6917A31810E}" dt="2023-05-14T03:14:01.443" v="2343" actId="47"/>
        <pc:sldMkLst>
          <pc:docMk/>
          <pc:sldMk cId="2568102734" sldId="400"/>
        </pc:sldMkLst>
        <pc:spChg chg="mod">
          <ac:chgData name="王 亚坤" userId="e0b3d4aedc54d6f8" providerId="LiveId" clId="{61E9EEED-7BD3-4682-BE93-C6917A31810E}" dt="2023-05-14T03:13:46.289" v="2341" actId="20577"/>
          <ac:spMkLst>
            <pc:docMk/>
            <pc:sldMk cId="2568102734" sldId="400"/>
            <ac:spMk id="11" creationId="{FC43AB5B-6ABF-4AF0-843E-2D0927187356}"/>
          </ac:spMkLst>
        </pc:spChg>
        <pc:picChg chg="del">
          <ac:chgData name="王 亚坤" userId="e0b3d4aedc54d6f8" providerId="LiveId" clId="{61E9EEED-7BD3-4682-BE93-C6917A31810E}" dt="2023-05-14T03:13:57.549" v="2342" actId="478"/>
          <ac:picMkLst>
            <pc:docMk/>
            <pc:sldMk cId="2568102734" sldId="400"/>
            <ac:picMk id="3" creationId="{6CAB4B9F-9F84-2FFF-BDF4-3669CE0A055C}"/>
          </ac:picMkLst>
        </pc:picChg>
      </pc:sldChg>
      <pc:sldChg chg="modSp add del mod">
        <pc:chgData name="王 亚坤" userId="e0b3d4aedc54d6f8" providerId="LiveId" clId="{61E9EEED-7BD3-4682-BE93-C6917A31810E}" dt="2023-05-19T23:22:43.146" v="2544" actId="2696"/>
        <pc:sldMkLst>
          <pc:docMk/>
          <pc:sldMk cId="2945183624" sldId="400"/>
        </pc:sldMkLst>
        <pc:spChg chg="mod">
          <ac:chgData name="王 亚坤" userId="e0b3d4aedc54d6f8" providerId="LiveId" clId="{61E9EEED-7BD3-4682-BE93-C6917A31810E}" dt="2023-05-14T03:14:14.544" v="2348" actId="20577"/>
          <ac:spMkLst>
            <pc:docMk/>
            <pc:sldMk cId="2945183624" sldId="400"/>
            <ac:spMk id="11" creationId="{FC43AB5B-6ABF-4AF0-843E-2D0927187356}"/>
          </ac:spMkLst>
        </pc:spChg>
      </pc:sldChg>
      <pc:sldChg chg="addSp delSp modSp add mod">
        <pc:chgData name="王 亚坤" userId="e0b3d4aedc54d6f8" providerId="LiveId" clId="{61E9EEED-7BD3-4682-BE93-C6917A31810E}" dt="2023-05-19T23:22:57.244" v="2547" actId="20577"/>
        <pc:sldMkLst>
          <pc:docMk/>
          <pc:sldMk cId="754066219" sldId="401"/>
        </pc:sldMkLst>
        <pc:spChg chg="mod">
          <ac:chgData name="王 亚坤" userId="e0b3d4aedc54d6f8" providerId="LiveId" clId="{61E9EEED-7BD3-4682-BE93-C6917A31810E}" dt="2023-05-14T03:14:51.759" v="2360"/>
          <ac:spMkLst>
            <pc:docMk/>
            <pc:sldMk cId="754066219" sldId="401"/>
            <ac:spMk id="4" creationId="{586CEEC6-13ED-4229-8FEF-ED7ABC9F5126}"/>
          </ac:spMkLst>
        </pc:spChg>
        <pc:spChg chg="del">
          <ac:chgData name="王 亚坤" userId="e0b3d4aedc54d6f8" providerId="LiveId" clId="{61E9EEED-7BD3-4682-BE93-C6917A31810E}" dt="2023-05-14T03:14:57.500" v="2362" actId="478"/>
          <ac:spMkLst>
            <pc:docMk/>
            <pc:sldMk cId="754066219" sldId="401"/>
            <ac:spMk id="5" creationId="{15020B1C-E980-3007-A002-A4A75A847A00}"/>
          </ac:spMkLst>
        </pc:spChg>
        <pc:spChg chg="del">
          <ac:chgData name="王 亚坤" userId="e0b3d4aedc54d6f8" providerId="LiveId" clId="{61E9EEED-7BD3-4682-BE93-C6917A31810E}" dt="2023-05-14T03:14:57.500" v="2362" actId="478"/>
          <ac:spMkLst>
            <pc:docMk/>
            <pc:sldMk cId="754066219" sldId="401"/>
            <ac:spMk id="8" creationId="{08D4A7EE-653C-F250-35EA-E0C6ADD20864}"/>
          </ac:spMkLst>
        </pc:spChg>
        <pc:spChg chg="add mod">
          <ac:chgData name="王 亚坤" userId="e0b3d4aedc54d6f8" providerId="LiveId" clId="{61E9EEED-7BD3-4682-BE93-C6917A31810E}" dt="2023-05-14T03:36:32.166" v="2508" actId="20577"/>
          <ac:spMkLst>
            <pc:docMk/>
            <pc:sldMk cId="754066219" sldId="401"/>
            <ac:spMk id="9" creationId="{4662D3AB-A463-B602-6DA5-5C11E9904570}"/>
          </ac:spMkLst>
        </pc:spChg>
        <pc:spChg chg="mod">
          <ac:chgData name="王 亚坤" userId="e0b3d4aedc54d6f8" providerId="LiveId" clId="{61E9EEED-7BD3-4682-BE93-C6917A31810E}" dt="2023-05-19T23:22:57.244" v="2547" actId="20577"/>
          <ac:spMkLst>
            <pc:docMk/>
            <pc:sldMk cId="754066219" sldId="401"/>
            <ac:spMk id="11" creationId="{FC43AB5B-6ABF-4AF0-843E-2D0927187356}"/>
          </ac:spMkLst>
        </pc:spChg>
        <pc:picChg chg="del">
          <ac:chgData name="王 亚坤" userId="e0b3d4aedc54d6f8" providerId="LiveId" clId="{61E9EEED-7BD3-4682-BE93-C6917A31810E}" dt="2023-05-14T03:14:54.794" v="2361" actId="478"/>
          <ac:picMkLst>
            <pc:docMk/>
            <pc:sldMk cId="754066219" sldId="401"/>
            <ac:picMk id="2" creationId="{E186BA43-1213-3408-563B-F3E7D2B669E0}"/>
          </ac:picMkLst>
        </pc:picChg>
        <pc:picChg chg="add mod">
          <ac:chgData name="王 亚坤" userId="e0b3d4aedc54d6f8" providerId="LiveId" clId="{61E9EEED-7BD3-4682-BE93-C6917A31810E}" dt="2023-05-14T03:15:34.514" v="2368" actId="1076"/>
          <ac:picMkLst>
            <pc:docMk/>
            <pc:sldMk cId="754066219" sldId="401"/>
            <ac:picMk id="3" creationId="{DF749950-54DE-1166-89C0-55DFE368F2B1}"/>
          </ac:picMkLst>
        </pc:picChg>
        <pc:picChg chg="del">
          <ac:chgData name="王 亚坤" userId="e0b3d4aedc54d6f8" providerId="LiveId" clId="{61E9EEED-7BD3-4682-BE93-C6917A31810E}" dt="2023-05-14T03:14:54.794" v="2361" actId="478"/>
          <ac:picMkLst>
            <pc:docMk/>
            <pc:sldMk cId="754066219" sldId="401"/>
            <ac:picMk id="19" creationId="{FDDCBC53-12B7-6EE8-EEC6-D8AA0B8F47BF}"/>
          </ac:picMkLst>
        </pc:picChg>
      </pc:sldChg>
      <pc:sldChg chg="new del">
        <pc:chgData name="王 亚坤" userId="e0b3d4aedc54d6f8" providerId="LiveId" clId="{61E9EEED-7BD3-4682-BE93-C6917A31810E}" dt="2023-05-14T06:44:39.260" v="2522" actId="47"/>
        <pc:sldMkLst>
          <pc:docMk/>
          <pc:sldMk cId="3727270240" sldId="4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2F2E2D5-4E53-488A-81E0-C21CD2F602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B5B2DD-539E-4BFF-9DE9-48C079EA6D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B27C0-0A93-4358-9984-0E637A3C197D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6F3D57D-6260-4408-9FA4-C759586DB2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12B7F7-3EA1-4FC6-BC31-ACC418E178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52101-C36F-4893-9844-CF72C68D7C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93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256A5-24FE-432B-B5B5-4FE6AAA29C8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F65C3-1AE0-4FA9-B5D6-81AAD33F82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6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1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53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4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7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4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81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9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27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4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85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961F-48B0-4B51-A562-90558E94A36B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1AA0-2EB6-4FDD-A99B-9996453211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3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tags" Target="../tags/tag23.xml"/><Relationship Id="rId16" Type="http://schemas.openxmlformats.org/officeDocument/2006/relationships/image" Target="../media/image44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9.png"/><Relationship Id="rId5" Type="http://schemas.openxmlformats.org/officeDocument/2006/relationships/tags" Target="../tags/tag26.xml"/><Relationship Id="rId15" Type="http://schemas.openxmlformats.org/officeDocument/2006/relationships/image" Target="../media/image43.png"/><Relationship Id="rId10" Type="http://schemas.openxmlformats.org/officeDocument/2006/relationships/image" Target="../media/image21.png"/><Relationship Id="rId19" Type="http://schemas.openxmlformats.org/officeDocument/2006/relationships/image" Target="../media/image47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73.png"/><Relationship Id="rId3" Type="http://schemas.openxmlformats.org/officeDocument/2006/relationships/tags" Target="../tags/tag34.xml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tags" Target="../tags/tag35.xml"/><Relationship Id="rId9" Type="http://schemas.openxmlformats.org/officeDocument/2006/relationships/image" Target="../media/image57.png"/><Relationship Id="rId1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3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77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760.png"/><Relationship Id="rId5" Type="http://schemas.openxmlformats.org/officeDocument/2006/relationships/image" Target="../media/image68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tags" Target="../tags/tag9.xml"/><Relationship Id="rId21" Type="http://schemas.openxmlformats.org/officeDocument/2006/relationships/image" Target="../media/image31.png"/><Relationship Id="rId7" Type="http://schemas.openxmlformats.org/officeDocument/2006/relationships/tags" Target="../tags/tag13.xml"/><Relationship Id="rId12" Type="http://schemas.openxmlformats.org/officeDocument/2006/relationships/image" Target="../media/image130.png"/><Relationship Id="rId17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tags" Target="../tags/tag16.xml"/><Relationship Id="rId19" Type="http://schemas.openxmlformats.org/officeDocument/2006/relationships/image" Target="../media/image2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9.xml"/><Relationship Id="rId7" Type="http://schemas.openxmlformats.org/officeDocument/2006/relationships/image" Target="../media/image14.png"/><Relationship Id="rId12" Type="http://schemas.openxmlformats.org/officeDocument/2006/relationships/image" Target="../media/image38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7.png"/><Relationship Id="rId5" Type="http://schemas.openxmlformats.org/officeDocument/2006/relationships/tags" Target="../tags/tag21.xml"/><Relationship Id="rId10" Type="http://schemas.openxmlformats.org/officeDocument/2006/relationships/image" Target="../media/image36.png"/><Relationship Id="rId4" Type="http://schemas.openxmlformats.org/officeDocument/2006/relationships/tags" Target="../tags/tag20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CABCB02E-18F9-41DB-8BE9-96B61E56A1BB}"/>
              </a:ext>
            </a:extLst>
          </p:cNvPr>
          <p:cNvSpPr/>
          <p:nvPr/>
        </p:nvSpPr>
        <p:spPr>
          <a:xfrm>
            <a:off x="152429" y="2119549"/>
            <a:ext cx="8889971" cy="151386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2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9A6266-A983-4724-9B69-B1DB919DD74B}"/>
                  </a:ext>
                </a:extLst>
              </p:cNvPr>
              <p:cNvSpPr txBox="1"/>
              <p:nvPr/>
            </p:nvSpPr>
            <p:spPr>
              <a:xfrm>
                <a:off x="203199" y="2120153"/>
                <a:ext cx="8737601" cy="13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无中微子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𝛽𝛽</m:t>
                    </m:r>
                  </m:oMath>
                </a14:m>
                <a:r>
                  <a:rPr lang="en-US" altLang="zh-CN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衰变及其与双伽莫夫</a:t>
                </a:r>
                <a:r>
                  <a:rPr lang="en-US" altLang="zh-CN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</a:t>
                </a:r>
                <a:r>
                  <a:rPr lang="zh-CN" altLang="en-US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泰勒跃迁的</a:t>
                </a:r>
                <a:endParaRPr lang="en-US" altLang="zh-CN" sz="3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3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关联性研究</a:t>
                </a:r>
                <a:endParaRPr lang="en-US" altLang="zh-CN" sz="3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9A6266-A983-4724-9B69-B1DB919D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9" y="2120153"/>
                <a:ext cx="8737601" cy="1395703"/>
              </a:xfrm>
              <a:prstGeom prst="rect">
                <a:avLst/>
              </a:prstGeom>
              <a:blipFill>
                <a:blip r:embed="rId3"/>
                <a:stretch>
                  <a:fillRect b="-12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D1B5078C-8387-4DC3-B7A8-FDC166A96719}"/>
              </a:ext>
            </a:extLst>
          </p:cNvPr>
          <p:cNvSpPr txBox="1"/>
          <p:nvPr/>
        </p:nvSpPr>
        <p:spPr>
          <a:xfrm>
            <a:off x="3947792" y="43231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王亚坤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4E6819-45AE-4783-93FB-4C108625149C}"/>
              </a:ext>
            </a:extLst>
          </p:cNvPr>
          <p:cNvSpPr txBox="1"/>
          <p:nvPr/>
        </p:nvSpPr>
        <p:spPr>
          <a:xfrm>
            <a:off x="498815" y="5958142"/>
            <a:ext cx="35189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合作者：孟杰、赵鹏巍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1C3FF829-3E87-45F3-AB02-2D7F72DE9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9" y="348485"/>
            <a:ext cx="2627499" cy="74023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AE7DDAC-F506-51B5-8CED-2FB4EE75FFD6}"/>
              </a:ext>
            </a:extLst>
          </p:cNvPr>
          <p:cNvSpPr txBox="1"/>
          <p:nvPr/>
        </p:nvSpPr>
        <p:spPr>
          <a:xfrm>
            <a:off x="2980267" y="427050"/>
            <a:ext cx="606213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“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第二届无中微子双贝塔衰变及相关物理</a:t>
            </a: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”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研讨会</a:t>
            </a:r>
            <a:endParaRPr lang="en-US" altLang="zh-CN" dirty="0">
              <a:solidFill>
                <a:srgbClr val="0D03CD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                                                   </a:t>
            </a: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2023 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 </a:t>
            </a: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5 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月 </a:t>
            </a: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19 -23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日</a:t>
            </a:r>
            <a:r>
              <a:rPr lang="en-US" altLang="zh-CN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,</a:t>
            </a:r>
            <a:r>
              <a:rPr lang="zh-CN" altLang="en-US" dirty="0">
                <a:solidFill>
                  <a:srgbClr val="0D03CD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珠海</a:t>
            </a:r>
          </a:p>
        </p:txBody>
      </p:sp>
    </p:spTree>
    <p:extLst>
      <p:ext uri="{BB962C8B-B14F-4D97-AF65-F5344CB8AC3E}">
        <p14:creationId xmlns:p14="http://schemas.microsoft.com/office/powerpoint/2010/main" val="2923929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B4C7775-07A6-8237-9ED6-034B60EB48E0}"/>
              </a:ext>
            </a:extLst>
          </p:cNvPr>
          <p:cNvSpPr/>
          <p:nvPr/>
        </p:nvSpPr>
        <p:spPr>
          <a:xfrm>
            <a:off x="527352" y="3865883"/>
            <a:ext cx="7934477" cy="2702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D0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衰变算符与核矩阵元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10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10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3ED6C49-ACB5-C4F6-464A-5AC0ADFF0456}"/>
              </a:ext>
            </a:extLst>
          </p:cNvPr>
          <p:cNvGrpSpPr/>
          <p:nvPr/>
        </p:nvGrpSpPr>
        <p:grpSpPr>
          <a:xfrm>
            <a:off x="187679" y="2165680"/>
            <a:ext cx="5989212" cy="564616"/>
            <a:chOff x="187679" y="2246358"/>
            <a:chExt cx="5989212" cy="5646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95A94C3-409A-FDAB-31F6-1143AB1813F9}"/>
                    </a:ext>
                  </a:extLst>
                </p:cNvPr>
                <p:cNvSpPr txBox="1"/>
                <p:nvPr/>
              </p:nvSpPr>
              <p:spPr>
                <a:xfrm>
                  <a:off x="187679" y="2246358"/>
                  <a:ext cx="3182794" cy="430887"/>
                </a:xfrm>
                <a:prstGeom prst="rect">
                  <a:avLst/>
                </a:prstGeom>
                <a:gradFill>
                  <a:gsLst>
                    <a:gs pos="100000">
                      <a:schemeClr val="accent5">
                        <a:lumMod val="5000"/>
                        <a:lumOff val="95000"/>
                      </a:schemeClr>
                    </a:gs>
                    <a:gs pos="0">
                      <a:schemeClr val="accent5">
                        <a:lumMod val="45000"/>
                        <a:lumOff val="55000"/>
                      </a:schemeClr>
                    </a:gs>
                    <a:gs pos="0">
                      <a:schemeClr val="accent5">
                        <a:lumMod val="45000"/>
                        <a:lumOff val="55000"/>
                      </a:schemeClr>
                    </a:gs>
                    <a:gs pos="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buClr>
                      <a:srgbClr val="7030A0"/>
                    </a:buClr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𝜈𝛽𝛽</m:t>
                      </m:r>
                    </m:oMath>
                  </a14:m>
                  <a:r>
                    <a:rPr lang="zh-CN" altLang="en-US" sz="220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衰变核矩阵元：</a:t>
                  </a:r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695A94C3-409A-FDAB-31F6-1143AB181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79" y="2246358"/>
                  <a:ext cx="3182794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2107" t="-8451" r="-1916" b="-281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图片 7" descr="\documentclass{article}&#10;\usepackage{amsmath}&#10;\usepackage{bm}&#10;\usepackage{color}&#10;\pagestyle{empty}&#10;\begin{document}&#10;&#10;$$&#10;M^{0\nu} = \sum_\alpha \langle\Psi^{I_f}|\hat{O}_\alpha|\Psi^{I_i}\rangle&#10;$$&#10;&#10;&#10;\end{document}" title="IguanaTex Bitmap Display">
              <a:extLst>
                <a:ext uri="{FF2B5EF4-FFF2-40B4-BE49-F238E27FC236}">
                  <a16:creationId xmlns:a16="http://schemas.microsoft.com/office/drawing/2014/main" id="{751E3274-FBB0-340C-5171-1760FF42E37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419" y="2277574"/>
              <a:ext cx="2633472" cy="533400"/>
            </a:xfrm>
            <a:prstGeom prst="rect">
              <a:avLst/>
            </a:prstGeom>
          </p:spPr>
        </p:pic>
      </p:grpSp>
      <p:pic>
        <p:nvPicPr>
          <p:cNvPr id="18" name="图片 17" descr="\documentclass{article}&#10;\usepackage{amsmath}&#10;\usepackage{bm}&#10;\usepackage{color}&#10;\pagestyle{empty}&#10;\begin{document}&#10;&#10;$$&#10;\textcolor[rgb]{0.0,0.0,1.0}{\alpha = \mathrm{VV}}:\quad g^2_V(\bm{q}^2)[(\bar{\psi}(\bm{x}_1)\gamma_\mu\tau_-\psi(\bm{x}_1)][(\bar{\psi}(\bm{x}_2)\gamma^\mu\tau_-\psi(\bm{x}_2)]&#10;$$&#10;&#10;&#10;\end{document}" title="IguanaTex Bitmap Display">
            <a:extLst>
              <a:ext uri="{FF2B5EF4-FFF2-40B4-BE49-F238E27FC236}">
                <a16:creationId xmlns:a16="http://schemas.microsoft.com/office/drawing/2014/main" id="{18178ACE-A7D5-BA6F-C531-D78877BC1C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07" y="3998324"/>
            <a:ext cx="5684520" cy="272935"/>
          </a:xfrm>
          <a:prstGeom prst="rect">
            <a:avLst/>
          </a:prstGeom>
        </p:spPr>
      </p:pic>
      <p:pic>
        <p:nvPicPr>
          <p:cNvPr id="34" name="图片 33" descr="\documentclass{article}&#10;\usepackage{amsmath}&#10;\usepackage{bm}&#10;\usepackage{color}&#10;\pagestyle{empty}&#10;\begin{document}&#10;&#10;$$&#10;\textcolor[rgb]{1.0,0.0,0.0}{\alpha = \mathrm{AA}:\quad g^2_A(\bm{q}^2)[(\bar{\psi}(\bm{x}_1)\gamma_\mu\gamma_5\tau_-\psi(\bm{x}_1)][(\bar{\psi}(\bm{x}_2)\gamma^\mu\gamma_5\tau_-\psi(\bm{x}_2)]}&#10;$$&#10;&#10;&#10;\end{document}" title="IguanaTex Bitmap Display">
            <a:extLst>
              <a:ext uri="{FF2B5EF4-FFF2-40B4-BE49-F238E27FC236}">
                <a16:creationId xmlns:a16="http://schemas.microsoft.com/office/drawing/2014/main" id="{D1008E3C-A101-3B9E-7F3F-AD438DBDAD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07" y="4547345"/>
            <a:ext cx="6116782" cy="272935"/>
          </a:xfrm>
          <a:prstGeom prst="rect">
            <a:avLst/>
          </a:prstGeom>
        </p:spPr>
      </p:pic>
      <p:pic>
        <p:nvPicPr>
          <p:cNvPr id="20" name="图片 19" descr="\documentclass{article}&#10;\usepackage{amsmath}&#10;\usepackage{bm}&#10;\usepackage{color}&#10;\pagestyle{empty}&#10;\begin{document}&#10;&#10;$$&#10;\textcolor[rgb]{0.0,0.0,1.0}{\alpha = \mathrm{AP}}:\quad 2g_A(\bm{q}^2)g_P(\bm{q}^2)[(\bar{\psi}(\bm{x}_1)\bm{\gamma}\gamma_5\tau_-\psi(\bm{x}_1)][(\bar{\psi}(\bm{x}_2)\bm{q}\gamma_5\tau_-\psi(\bm{x}_2)]&#10;$$&#10;&#10;&#10;\end{document}" title="IguanaTex Bitmap Display">
            <a:extLst>
              <a:ext uri="{FF2B5EF4-FFF2-40B4-BE49-F238E27FC236}">
                <a16:creationId xmlns:a16="http://schemas.microsoft.com/office/drawing/2014/main" id="{B09ACA0A-E69D-02EA-7053-0E403123247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07" y="5072938"/>
            <a:ext cx="6679276" cy="260465"/>
          </a:xfrm>
          <a:prstGeom prst="rect">
            <a:avLst/>
          </a:prstGeom>
        </p:spPr>
      </p:pic>
      <p:pic>
        <p:nvPicPr>
          <p:cNvPr id="26" name="图片 25" descr="\documentclass{article}&#10;\usepackage{amsmath}&#10;\usepackage{bm}&#10;\usepackage{color}&#10;\pagestyle{empty}&#10;\begin{document}&#10;&#10;$$&#10;\textcolor[rgb]{0.0,0.0,1.0}{\alpha = \mathrm{PP}}:\quad g_P^2(\bm{q}^2)[(\bar{\psi}(\bm{x}_1)\bm{q}\gamma_5\tau_-\psi(\bm{x}_1)][(\bar{\psi}(\bm{x}_2)\bm{q}\gamma_5\tau_-\psi(\bm{x}_2)]&#10;$$&#10;&#10;&#10;\end{document}" title="IguanaTex Bitmap Display">
            <a:extLst>
              <a:ext uri="{FF2B5EF4-FFF2-40B4-BE49-F238E27FC236}">
                <a16:creationId xmlns:a16="http://schemas.microsoft.com/office/drawing/2014/main" id="{79ADC687-2C43-1AD7-1E83-202D4870419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07" y="5578899"/>
            <a:ext cx="5856316" cy="260465"/>
          </a:xfrm>
          <a:prstGeom prst="rect">
            <a:avLst/>
          </a:prstGeom>
        </p:spPr>
      </p:pic>
      <p:pic>
        <p:nvPicPr>
          <p:cNvPr id="27" name="图片 26" descr="\documentclass{article}&#10;\usepackage{amsmath}&#10;\usepackage{bm}&#10;\usepackage{color}&#10;\pagestyle{empty}&#10;\begin{document}&#10;&#10;$$&#10;\textcolor[rgb]{0.0,0.0,1.0}{\alpha = \mathrm{MM}}:\quad g_M^2(\bm{q}^2)[(\bar{\psi}(\bm{x}_1)\frac{\sigma_{\mu i}}{2m_p}q^i\tau_-\psi(\bm{x}_1)][(\bar{\psi}(\bm{x}_2)\frac{\sigma^{\mu i}}{2m_p}q_i\tau_-\psi(\bm{x}_2)]&#10;$$&#10;&#10;&#10;\end{document}" title="IguanaTex Bitmap Display">
            <a:extLst>
              <a:ext uri="{FF2B5EF4-FFF2-40B4-BE49-F238E27FC236}">
                <a16:creationId xmlns:a16="http://schemas.microsoft.com/office/drawing/2014/main" id="{FB923108-3A79-861A-5A5C-DECE139D12F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07" y="5964772"/>
            <a:ext cx="6629400" cy="570807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CA56D682-8294-2AB0-166C-1CEC19E87512}"/>
              </a:ext>
            </a:extLst>
          </p:cNvPr>
          <p:cNvGrpSpPr/>
          <p:nvPr/>
        </p:nvGrpSpPr>
        <p:grpSpPr>
          <a:xfrm>
            <a:off x="187679" y="1040051"/>
            <a:ext cx="7567786" cy="623230"/>
            <a:chOff x="187679" y="850200"/>
            <a:chExt cx="7567786" cy="623230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3BDF4A56-101D-3DB3-5948-5BFCCDD266B2}"/>
                </a:ext>
              </a:extLst>
            </p:cNvPr>
            <p:cNvSpPr txBox="1"/>
            <p:nvPr/>
          </p:nvSpPr>
          <p:spPr>
            <a:xfrm>
              <a:off x="187679" y="850200"/>
              <a:ext cx="3000529" cy="430887"/>
            </a:xfrm>
            <a:prstGeom prst="rect">
              <a:avLst/>
            </a:prstGeom>
            <a:gradFill>
              <a:gsLst>
                <a:gs pos="100000">
                  <a:schemeClr val="accent5">
                    <a:lumMod val="5000"/>
                    <a:lumOff val="95000"/>
                  </a:schemeClr>
                </a:gs>
                <a:gs pos="0">
                  <a:schemeClr val="accent5">
                    <a:lumMod val="45000"/>
                    <a:lumOff val="55000"/>
                  </a:schemeClr>
                </a:gs>
                <a:gs pos="0">
                  <a:schemeClr val="accent5">
                    <a:lumMod val="45000"/>
                    <a:lumOff val="55000"/>
                  </a:schemeClr>
                </a:gs>
                <a:gs pos="0">
                  <a:schemeClr val="accent5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7030A0"/>
                </a:buClr>
                <a:buFont typeface="Wingdings" panose="05000000000000000000" pitchFamily="2" charset="2"/>
                <a:buChar char="p"/>
              </a:pPr>
              <a:r>
                <a: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DGT </a:t>
              </a:r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跃迁核矩阵元：</a:t>
              </a:r>
            </a:p>
          </p:txBody>
        </p:sp>
        <p:pic>
          <p:nvPicPr>
            <p:cNvPr id="28" name="图片 27" descr="\documentclass{article}&#10;\usepackage{amsmath}&#10;\usepackage{bm}&#10;\usepackage{color}&#10;\usepackage{amstext}&#10;\pagestyle{empty}&#10;\begin{document}&#10;&#10;$$&#10;M^{\mathrm{DGT}} = \langle\Psi^{I_f}|\sum_{1,2}[\hat{\bm{\sigma}}_1\otimes\hat{\bm{\sigma}}_2]^0\tau^+_1\tau_2^+|\Psi^{I_i}\rangle&#10;$$&#10;&#10;&#10;\end{document}&#10;" title="IguanaTex Bitmap Display">
              <a:extLst>
                <a:ext uri="{FF2B5EF4-FFF2-40B4-BE49-F238E27FC236}">
                  <a16:creationId xmlns:a16="http://schemas.microsoft.com/office/drawing/2014/main" id="{62FD12A4-33EF-65A0-5A15-A2B7F39C2132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305" y="901930"/>
              <a:ext cx="4328160" cy="571500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A14428-0141-6D39-C7F5-5349A341CE04}"/>
              </a:ext>
            </a:extLst>
          </p:cNvPr>
          <p:cNvGrpSpPr/>
          <p:nvPr/>
        </p:nvGrpSpPr>
        <p:grpSpPr>
          <a:xfrm>
            <a:off x="437658" y="3078853"/>
            <a:ext cx="7895984" cy="599902"/>
            <a:chOff x="452172" y="3078853"/>
            <a:chExt cx="7895984" cy="599902"/>
          </a:xfrm>
        </p:grpSpPr>
        <p:pic>
          <p:nvPicPr>
            <p:cNvPr id="16" name="图片 15" descr="\documentclass{article}&#10;\usepackage{amsmath}&#10;\usepackage{bm}&#10;\usepackage{color}&#10;\pagestyle{empty}&#10;\begin{document}&#10;&#10;\[&#10;\hat{O}_\alpha = \frac{4\pi R}{g_A^2}\int\int d^3x_1d^3x_2\int\frac{d^3q}{(2\pi)^3}\frac{e^{i\bm{q}\cdotp(\bm{x}_1-\bm{x}_2)}}{q}\frac{\textcolor[rgb]{0.0,0.0,1.0}{[\mathcal{J}_\mu^\dag(\bm{x}_1)\mathcal{J}^{\mu\dag}(\bm{x}_2)]_\alpha}}{q+E_d}&#10;\]&#10;&#10;&#10;\end{document}" title="IguanaTex Bitmap Display">
              <a:extLst>
                <a:ext uri="{FF2B5EF4-FFF2-40B4-BE49-F238E27FC236}">
                  <a16:creationId xmlns:a16="http://schemas.microsoft.com/office/drawing/2014/main" id="{3F046103-EFE5-ADD4-9CC1-0FEE690F25E7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4104" y="3078853"/>
              <a:ext cx="6434052" cy="599902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01B2DCB-3589-2721-2645-9659C862CE43}"/>
                </a:ext>
              </a:extLst>
            </p:cNvPr>
            <p:cNvSpPr txBox="1"/>
            <p:nvPr/>
          </p:nvSpPr>
          <p:spPr>
            <a:xfrm>
              <a:off x="452172" y="3150045"/>
              <a:ext cx="15953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衰变算符：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09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理论：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跃迁与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衰变的关联性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11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3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图片 8" descr="图表, 散点图&#10;&#10;描述已自动生成">
            <a:extLst>
              <a:ext uri="{FF2B5EF4-FFF2-40B4-BE49-F238E27FC236}">
                <a16:creationId xmlns:a16="http://schemas.microsoft.com/office/drawing/2014/main" id="{7FDFBC45-4B36-C714-C2CD-74AFDE0A0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0" y="1117498"/>
            <a:ext cx="5068966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3B5C99B-76CE-6E54-3B51-754990F6C1A2}"/>
                  </a:ext>
                </a:extLst>
              </p:cNvPr>
              <p:cNvSpPr txBox="1"/>
              <p:nvPr/>
            </p:nvSpPr>
            <p:spPr>
              <a:xfrm>
                <a:off x="5268339" y="1153581"/>
                <a:ext cx="3683011" cy="4636526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19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900" b="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理论</a:t>
                </a:r>
                <a:r>
                  <a:rPr lang="zh-CN" altLang="en-US" sz="1900" dirty="0">
                    <a:latin typeface="Cambria Math" panose="02040503050406030204" pitchFamily="18" charset="0"/>
                    <a:ea typeface="微软雅黑" panose="020B0503020204020204" pitchFamily="34" charset="-122"/>
                  </a:rPr>
                  <a:t>对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48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76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Ge,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82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96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Zr,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116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Cd,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124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Sn,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128,130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130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Te, </a:t>
                </a:r>
                <a:r>
                  <a:rPr lang="en-US" altLang="zh-CN" sz="19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136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Xe DGT </a:t>
                </a:r>
                <a:r>
                  <a:rPr lang="zh-CN" altLang="en-US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跃迁和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1900" b="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衰变的计算结果</a:t>
                </a:r>
                <a:endParaRPr lang="en-US" altLang="zh-CN" sz="1900" b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两者之间存在强的线性关联，相应的关联系数为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19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=0.977</m:t>
                    </m:r>
                  </m:oMath>
                </a14:m>
                <a:endPara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DGT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1.093±0.057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⋅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𝜈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⋅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−1/3</m:t>
                        </m:r>
                      </m:sup>
                    </m:s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−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0.144</m:t>
                    </m:r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±0.068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线性关联对于 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PC-PK1 </a:t>
                </a:r>
                <a:r>
                  <a:rPr lang="zh-CN" altLang="en-US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PC-F1 </a:t>
                </a:r>
                <a:r>
                  <a:rPr lang="zh-CN" altLang="en-US" sz="19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两个密度泛函均存在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3B5C99B-76CE-6E54-3B51-754990F6C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339" y="1153581"/>
                <a:ext cx="3683011" cy="4636526"/>
              </a:xfrm>
              <a:prstGeom prst="rect">
                <a:avLst/>
              </a:prstGeom>
              <a:blipFill>
                <a:blip r:embed="rId5"/>
                <a:stretch>
                  <a:fillRect l="-1159" r="-3146" b="-1183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51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ReCD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理论：核矩阵元随衰变核子距离的分布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53675" cy="177282"/>
            <a:chOff x="0" y="6680718"/>
            <a:chExt cx="9153675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41104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12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4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 descr="图表, 折线图, 直方图&#10;&#10;描述已自动生成">
            <a:extLst>
              <a:ext uri="{FF2B5EF4-FFF2-40B4-BE49-F238E27FC236}">
                <a16:creationId xmlns:a16="http://schemas.microsoft.com/office/drawing/2014/main" id="{B850D2AD-4FA2-C677-6926-B2F11574A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" y="932658"/>
            <a:ext cx="4424579" cy="5667768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0108778E-95D2-DB04-DB39-BF0EE0481D07}"/>
              </a:ext>
            </a:extLst>
          </p:cNvPr>
          <p:cNvGrpSpPr/>
          <p:nvPr/>
        </p:nvGrpSpPr>
        <p:grpSpPr>
          <a:xfrm>
            <a:off x="4571998" y="987212"/>
            <a:ext cx="4305905" cy="2017485"/>
            <a:chOff x="4576840" y="880532"/>
            <a:chExt cx="4305905" cy="2017485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64C6F9B-2B2E-07E1-2081-4C41AE19FD2B}"/>
                </a:ext>
              </a:extLst>
            </p:cNvPr>
            <p:cNvSpPr/>
            <p:nvPr/>
          </p:nvSpPr>
          <p:spPr>
            <a:xfrm>
              <a:off x="4576840" y="880532"/>
              <a:ext cx="4305905" cy="2017485"/>
            </a:xfrm>
            <a:prstGeom prst="rect">
              <a:avLst/>
            </a:prstGeom>
            <a:noFill/>
            <a:ln>
              <a:solidFill>
                <a:srgbClr val="0D0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A9C6E37-FCFB-85B6-C556-27F0C68CABD8}"/>
                </a:ext>
              </a:extLst>
            </p:cNvPr>
            <p:cNvGrpSpPr/>
            <p:nvPr/>
          </p:nvGrpSpPr>
          <p:grpSpPr>
            <a:xfrm>
              <a:off x="4714377" y="1032286"/>
              <a:ext cx="4006641" cy="1805048"/>
              <a:chOff x="4884575" y="829088"/>
              <a:chExt cx="4006641" cy="1805048"/>
            </a:xfrm>
          </p:grpSpPr>
          <p:pic>
            <p:nvPicPr>
              <p:cNvPr id="15" name="图片 14" descr="\documentclass{article}&#10;\usepackage{amsmath}&#10;\usepackage{bm}&#10;\usepackage{color}&#10;\usepackage{amstext}&#10;\pagestyle{empty}&#10;\begin{document}&#10;&#10;$$&#10;M^\alpha = \int d\bm{r}_1d\bm{r}_2C^\alpha(\bm{r}_1,\bm{r}_2)&#10;$$&#10;&#10;&#10;\end{document}&#10;" title="IguanaTex Bitmap Display">
                <a:extLst>
                  <a:ext uri="{FF2B5EF4-FFF2-40B4-BE49-F238E27FC236}">
                    <a16:creationId xmlns:a16="http://schemas.microsoft.com/office/drawing/2014/main" id="{E0CC6818-1CF7-585A-71C1-C47B2467AF78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575" y="829088"/>
                <a:ext cx="3211982" cy="618592"/>
              </a:xfrm>
              <a:prstGeom prst="rect">
                <a:avLst/>
              </a:prstGeom>
            </p:spPr>
          </p:pic>
          <p:pic>
            <p:nvPicPr>
              <p:cNvPr id="16" name="图片 15" descr="\documentclass{article}&#10;\usepackage{amsmath}&#10;\usepackage{bm}&#10;\usepackage{color}&#10;\usepackage{amstext}&#10;\pagestyle{empty}&#10;\begin{document}&#10;&#10;$$&#10;M^\alpha = \int dr C^\alpha(r)&#10;$$&#10;&#10;&#10;\end{document}&#10;" title="IguanaTex Bitmap Display">
                <a:extLst>
                  <a:ext uri="{FF2B5EF4-FFF2-40B4-BE49-F238E27FC236}">
                    <a16:creationId xmlns:a16="http://schemas.microsoft.com/office/drawing/2014/main" id="{FB47E932-66DF-54B6-5419-35DABDAF239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575" y="2015544"/>
                <a:ext cx="2122322" cy="618592"/>
              </a:xfrm>
              <a:prstGeom prst="rect">
                <a:avLst/>
              </a:prstGeom>
            </p:spPr>
          </p:pic>
          <p:sp>
            <p:nvSpPr>
              <p:cNvPr id="17" name="箭头: 下 16">
                <a:extLst>
                  <a:ext uri="{FF2B5EF4-FFF2-40B4-BE49-F238E27FC236}">
                    <a16:creationId xmlns:a16="http://schemas.microsoft.com/office/drawing/2014/main" id="{4915BD63-A6F3-E4A3-2534-CED971EB7AD8}"/>
                  </a:ext>
                </a:extLst>
              </p:cNvPr>
              <p:cNvSpPr/>
              <p:nvPr/>
            </p:nvSpPr>
            <p:spPr>
              <a:xfrm>
                <a:off x="5366657" y="1447680"/>
                <a:ext cx="372533" cy="666568"/>
              </a:xfrm>
              <a:prstGeom prst="downArrow">
                <a:avLst/>
              </a:prstGeom>
              <a:noFill/>
              <a:ln>
                <a:solidFill>
                  <a:srgbClr val="0D0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文本框 17">
                    <a:extLst>
                      <a:ext uri="{FF2B5EF4-FFF2-40B4-BE49-F238E27FC236}">
                        <a16:creationId xmlns:a16="http://schemas.microsoft.com/office/drawing/2014/main" id="{CE0B7FCA-AD40-B3C3-E0F3-70D08A7510BA}"/>
                      </a:ext>
                    </a:extLst>
                  </p:cNvPr>
                  <p:cNvSpPr txBox="1"/>
                  <p:nvPr/>
                </p:nvSpPr>
                <p:spPr>
                  <a:xfrm>
                    <a:off x="5826035" y="1344953"/>
                    <a:ext cx="3065181" cy="5704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  <a:buClr>
                        <a:srgbClr val="7030A0"/>
                      </a:buClr>
                    </a:pPr>
                    <a14:m>
                      <m:oMath xmlns:m="http://schemas.openxmlformats.org/officeDocument/2006/math">
                        <m:r>
                          <a:rPr lang="en-US" altLang="zh-CN" sz="1600" b="1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𝑹</m:t>
                        </m:r>
                        <m:r>
                          <a:rPr lang="en-US" altLang="zh-CN" sz="16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1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solidFill>
                                      <a:srgbClr val="0D03CD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altLang="zh-CN" sz="1600" dirty="0">
                        <a:solidFill>
                          <a:srgbClr val="0D03C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; </a:t>
                    </a:r>
                    <a14:m>
                      <m:oMath xmlns:m="http://schemas.openxmlformats.org/officeDocument/2006/math">
                        <m:r>
                          <a:rPr lang="en-US" altLang="zh-CN" sz="1600" b="1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𝒓</m:t>
                        </m:r>
                        <m:r>
                          <a:rPr lang="en-US" altLang="zh-CN" sz="16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=(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D03CD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)</m:t>
                        </m:r>
                      </m:oMath>
                    </a14:m>
                    <a:r>
                      <a:rPr lang="zh-CN" altLang="en-US" sz="1600" dirty="0">
                        <a:solidFill>
                          <a:srgbClr val="0D03CD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19696A4-7DBF-58E8-9631-7F70FD29C1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6035" y="1344953"/>
                    <a:ext cx="3065181" cy="57041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430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865162-6577-53AB-3B07-DE2B0A738640}"/>
                  </a:ext>
                </a:extLst>
              </p:cNvPr>
              <p:cNvSpPr txBox="1"/>
              <p:nvPr/>
            </p:nvSpPr>
            <p:spPr>
              <a:xfrm>
                <a:off x="4571998" y="3130744"/>
                <a:ext cx="4367369" cy="3008965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𝜈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的分布主要集中在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&lt;3</m:t>
                    </m:r>
                  </m:oMath>
                </a14:m>
                <a:r>
                  <a:rPr lang="en-US" altLang="zh-CN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 err="1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fm</a:t>
                </a:r>
                <a:r>
                  <a:rPr lang="en-US" altLang="zh-CN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范围内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DGT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在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=3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fm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以内以及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=3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2000" dirty="0" err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fm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以外均具有较显著的分布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DGT</m:t>
                        </m:r>
                      </m:sup>
                    </m:sSup>
                  </m:oMath>
                </a14:m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并不具有“短程主导”特征</a:t>
                </a:r>
                <a:endPara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2865162-6577-53AB-3B07-DE2B0A738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3130744"/>
                <a:ext cx="4367369" cy="3008965"/>
              </a:xfrm>
              <a:prstGeom prst="rect">
                <a:avLst/>
              </a:prstGeom>
              <a:blipFill>
                <a:blip r:embed="rId9"/>
                <a:stretch>
                  <a:fillRect l="-1257" r="-1397" b="-1826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4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衰变算符的分解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53675" cy="177282"/>
            <a:chOff x="0" y="6680718"/>
            <a:chExt cx="9153675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41104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13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7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图片 34" descr="\documentclass{article}&#10;\usepackage{amsmath}&#10;\usepackage{bm}&#10;\usepackage{color}&#10;\usepackage{amstext}&#10;\pagestyle{empty}&#10;\begin{document}&#10;&#10;\[&#10;\langle13|O^{0\nu}|24\rangle^{AA}=\int\frac{d^3q}{(2\pi)^3}\frac{g_A^2(q^2)}{q(q+E_d)}&#10;\langle 1|\gamma^0\gamma_\mu\gamma_5 \textcolor[rgb]{0.0,0.0,1.0}{e^{i\bm{q}\cdotp\bm{r}}}|2\rangle&#10;\langle 3|\gamma^0\gamma^\mu\gamma_5\textcolor[rgb]{0.0,0.0,1.0}{e^{-i\bm{q}\cdotp\bm{r}}}|4\rangle&#10;\]&#10;&#10;&#10;\end{document}&#10;" title="IguanaTex Bitmap Display">
            <a:extLst>
              <a:ext uri="{FF2B5EF4-FFF2-40B4-BE49-F238E27FC236}">
                <a16:creationId xmlns:a16="http://schemas.microsoft.com/office/drawing/2014/main" id="{9AF38012-24D6-8A45-6DC2-DCA7E79AB2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00" y="909436"/>
            <a:ext cx="5863562" cy="464871"/>
          </a:xfrm>
          <a:prstGeom prst="rect">
            <a:avLst/>
          </a:prstGeom>
        </p:spPr>
      </p:pic>
      <p:pic>
        <p:nvPicPr>
          <p:cNvPr id="43" name="图片 42" descr="\documentclass{article}&#10;\usepackage{amsmath}&#10;\usepackage{bm}&#10;\usepackage{color}&#10;\usepackage{amstext}&#10;\pagestyle{empty}&#10;\begin{document}&#10;&#10;\[&#10; \langle l_1j_1||[\sigma_1\textcolor[rgb]{0.0,0.0,1.0}{Y_L}]_J||l_2j_2\rangle&#10;  \langle l_3j_3||[\sigma_1\textcolor[rgb]{0.0,0.0,1.0}{Y_L}]_J||l_4j_4\rangle\times&#10;  \int\frac{q^2dq}{(2\pi)^3}\frac{g_A^2(q^2)}{q(q+E_d)}&#10;    \langle n_1l_1|\textcolor[rgb]{0.0,0.0,1.0}{j_L}(qr)|n_2l_2\rangle&#10;   \langle n_3l_3|\textcolor[rgb]{0.0,0.0,1.0}{j_L}(qr)|n_4l_4\rangle&#10;\]&#10;&#10;&#10;\end{document}&#10;" title="IguanaTex Bitmap Display">
            <a:extLst>
              <a:ext uri="{FF2B5EF4-FFF2-40B4-BE49-F238E27FC236}">
                <a16:creationId xmlns:a16="http://schemas.microsoft.com/office/drawing/2014/main" id="{4FEC7DA0-E414-6457-25DA-582A684080A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4" y="2344700"/>
            <a:ext cx="8550774" cy="511358"/>
          </a:xfrm>
          <a:prstGeom prst="rect">
            <a:avLst/>
          </a:prstGeom>
        </p:spPr>
      </p:pic>
      <p:sp>
        <p:nvSpPr>
          <p:cNvPr id="19" name="箭头: 下 18">
            <a:extLst>
              <a:ext uri="{FF2B5EF4-FFF2-40B4-BE49-F238E27FC236}">
                <a16:creationId xmlns:a16="http://schemas.microsoft.com/office/drawing/2014/main" id="{31E6E211-694F-7960-F6C1-8E8001C937EF}"/>
              </a:ext>
            </a:extLst>
          </p:cNvPr>
          <p:cNvSpPr/>
          <p:nvPr/>
        </p:nvSpPr>
        <p:spPr>
          <a:xfrm>
            <a:off x="3425372" y="1522709"/>
            <a:ext cx="295790" cy="716063"/>
          </a:xfrm>
          <a:prstGeom prst="downArrow">
            <a:avLst/>
          </a:prstGeom>
          <a:noFill/>
          <a:ln w="12700">
            <a:solidFill>
              <a:srgbClr val="0D0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1952C0C-1D45-FC8A-D008-134238DC69EC}"/>
                  </a:ext>
                </a:extLst>
              </p:cNvPr>
              <p:cNvSpPr txBox="1"/>
              <p:nvPr/>
            </p:nvSpPr>
            <p:spPr>
              <a:xfrm>
                <a:off x="3972075" y="1643164"/>
                <a:ext cx="2184701" cy="378245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1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b="1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0D03CD"/>
                    </a:solidFill>
                  </a:rPr>
                  <a:t> </a:t>
                </a: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球谐函数展开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1952C0C-1D45-FC8A-D008-134238DC6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075" y="1643164"/>
                <a:ext cx="2184701" cy="378245"/>
              </a:xfrm>
              <a:prstGeom prst="rect">
                <a:avLst/>
              </a:prstGeom>
              <a:blipFill>
                <a:blip r:embed="rId10"/>
                <a:stretch>
                  <a:fillRect t="-8065" r="-223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箭头: 下 36">
            <a:extLst>
              <a:ext uri="{FF2B5EF4-FFF2-40B4-BE49-F238E27FC236}">
                <a16:creationId xmlns:a16="http://schemas.microsoft.com/office/drawing/2014/main" id="{E45E6229-25BA-400A-C61A-A476D220DAC4}"/>
              </a:ext>
            </a:extLst>
          </p:cNvPr>
          <p:cNvSpPr/>
          <p:nvPr/>
        </p:nvSpPr>
        <p:spPr>
          <a:xfrm>
            <a:off x="3425372" y="2908206"/>
            <a:ext cx="279522" cy="782403"/>
          </a:xfrm>
          <a:prstGeom prst="downArrow">
            <a:avLst/>
          </a:prstGeom>
          <a:noFill/>
          <a:ln w="12700">
            <a:solidFill>
              <a:srgbClr val="0D0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3575A93-4DC7-51EE-F562-D90AE9D1A2E6}"/>
                  </a:ext>
                </a:extLst>
              </p:cNvPr>
              <p:cNvSpPr txBox="1"/>
              <p:nvPr/>
            </p:nvSpPr>
            <p:spPr>
              <a:xfrm>
                <a:off x="3933060" y="3099042"/>
                <a:ext cx="1273041" cy="369332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分波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3575A93-4DC7-51EE-F562-D90AE9D1A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60" y="3099042"/>
                <a:ext cx="1273041" cy="369332"/>
              </a:xfrm>
              <a:prstGeom prst="rect">
                <a:avLst/>
              </a:prstGeom>
              <a:blipFill>
                <a:blip r:embed="rId11"/>
                <a:stretch>
                  <a:fillRect t="-8197" r="-382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图片 48" descr="\documentclass{article}&#10;\usepackage{amsmath}&#10;\usepackage{bm}&#10;\usepackage{color}&#10;\usepackage{amstext}&#10;\pagestyle{empty}&#10;\begin{document}&#10;&#10;\[&#10;\langle l_1j_1||\sigma_1||l_2j_2\rangle&#10;  \langle l_3j_3||\sigma_1||l_4j_4\rangle\times&#10;    \langle n_1l_1|\frac{1}{r}|n_2l_2\rangle&#10;   \langle n_3l_3|\frac{1}{r}|n_4l_4\rangle&#10;\]&#10;&#10;&#10;\end{document}&#10;" title="IguanaTex Bitmap Display">
            <a:extLst>
              <a:ext uri="{FF2B5EF4-FFF2-40B4-BE49-F238E27FC236}">
                <a16:creationId xmlns:a16="http://schemas.microsoft.com/office/drawing/2014/main" id="{CBD11EFB-92A6-F5F2-035A-62CAA1E5BA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09" y="3758608"/>
            <a:ext cx="5654040" cy="471055"/>
          </a:xfrm>
          <a:prstGeom prst="rect">
            <a:avLst/>
          </a:prstGeom>
        </p:spPr>
      </p:pic>
      <p:sp>
        <p:nvSpPr>
          <p:cNvPr id="50" name="箭头: 下 49">
            <a:extLst>
              <a:ext uri="{FF2B5EF4-FFF2-40B4-BE49-F238E27FC236}">
                <a16:creationId xmlns:a16="http://schemas.microsoft.com/office/drawing/2014/main" id="{E2B18230-F5A8-BCF8-A937-87D56961278F}"/>
              </a:ext>
            </a:extLst>
          </p:cNvPr>
          <p:cNvSpPr/>
          <p:nvPr/>
        </p:nvSpPr>
        <p:spPr>
          <a:xfrm>
            <a:off x="3425372" y="4305535"/>
            <a:ext cx="279522" cy="1007611"/>
          </a:xfrm>
          <a:prstGeom prst="downArrow">
            <a:avLst/>
          </a:prstGeom>
          <a:noFill/>
          <a:ln w="12700">
            <a:solidFill>
              <a:srgbClr val="0D0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C0157D3-F3C0-BFC6-27AC-A7A84B9F24BC}"/>
                  </a:ext>
                </a:extLst>
              </p:cNvPr>
              <p:cNvSpPr txBox="1"/>
              <p:nvPr/>
            </p:nvSpPr>
            <p:spPr>
              <a:xfrm>
                <a:off x="3889828" y="4327395"/>
                <a:ext cx="4162230" cy="87440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选择定则：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±1</m:t>
                    </m:r>
                  </m:oMath>
                </a14:m>
                <a:endParaRPr lang="en-US" altLang="zh-CN" dirty="0">
                  <a:solidFill>
                    <a:srgbClr val="0D03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径向部分</a:t>
                </a:r>
                <a:r>
                  <a:rPr lang="en-US" altLang="zh-CN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D03CD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4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主导贡献</a:t>
                </a: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C0157D3-F3C0-BFC6-27AC-A7A84B9F2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828" y="4327395"/>
                <a:ext cx="4162230" cy="874407"/>
              </a:xfrm>
              <a:prstGeom prst="rect">
                <a:avLst/>
              </a:prstGeom>
              <a:blipFill>
                <a:blip r:embed="rId13"/>
                <a:stretch>
                  <a:fillRect l="-1171" b="-10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片 59" descr="\documentclass{article}&#10;\usepackage{amsmath}&#10;\usepackage{bm}&#10;\usepackage{color}&#10;\usepackage{amstext}&#10;\pagestyle{empty}&#10;\begin{document}&#10;&#10;\[&#10;\textcolor[rgb]{1.0,0.0,0.0}{\langle l_1j_1||\sigma_1||l_1j_2\rangle&#10;  \langle l_3j_3||\sigma_1||l_3j_4\rangle\times\delta_{n_1n_2}\delta_{n_3n_4}}&#10;\]&#10;&#10;&#10;\end{document}&#10;" title="IguanaTex Bitmap Display">
            <a:extLst>
              <a:ext uri="{FF2B5EF4-FFF2-40B4-BE49-F238E27FC236}">
                <a16:creationId xmlns:a16="http://schemas.microsoft.com/office/drawing/2014/main" id="{017F9301-C6E4-3CE6-1CCE-783BD48FC2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53" y="5518042"/>
            <a:ext cx="4492752" cy="256033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309D2A2A-110A-4304-2249-EEF1F8662BDE}"/>
              </a:ext>
            </a:extLst>
          </p:cNvPr>
          <p:cNvSpPr txBox="1"/>
          <p:nvPr/>
        </p:nvSpPr>
        <p:spPr>
          <a:xfrm>
            <a:off x="6422872" y="5450354"/>
            <a:ext cx="1813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DGT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核矩阵元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1696DA9-208D-ACA6-1E7C-BDD4D96DB8EF}"/>
                  </a:ext>
                </a:extLst>
              </p:cNvPr>
              <p:cNvSpPr txBox="1"/>
              <p:nvPr/>
            </p:nvSpPr>
            <p:spPr>
              <a:xfrm>
                <a:off x="1183785" y="6119321"/>
                <a:ext cx="6460615" cy="430887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𝜈𝛽𝛽</m:t>
                    </m:r>
                  </m:oMath>
                </a14:m>
                <a:r>
                  <a:rPr lang="zh-CN" altLang="en-US" sz="22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算符展开的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22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分量对应 </a:t>
                </a:r>
                <a:r>
                  <a:rPr lang="en-US" altLang="zh-CN" sz="22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2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跃迁算符！</a:t>
                </a:r>
              </a:p>
            </p:txBody>
          </p:sp>
        </mc:Choice>
        <mc:Fallback xmlns=""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31696DA9-208D-ACA6-1E7C-BDD4D96D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785" y="6119321"/>
                <a:ext cx="6460615" cy="430887"/>
              </a:xfrm>
              <a:prstGeom prst="rect">
                <a:avLst/>
              </a:prstGeom>
              <a:blipFill>
                <a:blip r:embed="rId15"/>
                <a:stretch>
                  <a:fillRect l="-566" t="-9859" r="-283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39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衰变算符的分解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53675" cy="177282"/>
            <a:chOff x="0" y="6680718"/>
            <a:chExt cx="9153675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41104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14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3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图片 2" descr="图表, 折线图&#10;&#10;描述已自动生成">
            <a:extLst>
              <a:ext uri="{FF2B5EF4-FFF2-40B4-BE49-F238E27FC236}">
                <a16:creationId xmlns:a16="http://schemas.microsoft.com/office/drawing/2014/main" id="{6CAB4B9F-9F84-2FFF-BDF4-3669CE0A0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02" y="989223"/>
            <a:ext cx="6946592" cy="4199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8356589-FEAD-46F3-546A-1B548FEABD58}"/>
                  </a:ext>
                </a:extLst>
              </p:cNvPr>
              <p:cNvSpPr txBox="1"/>
              <p:nvPr/>
            </p:nvSpPr>
            <p:spPr>
              <a:xfrm>
                <a:off x="332124" y="5343825"/>
                <a:ext cx="8479748" cy="1048172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200" b="0" dirty="0"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en-US" altLang="zh-CN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分量贡献的核矩阵元与 </a:t>
                </a:r>
                <a:r>
                  <a:rPr lang="en-US" altLang="zh-CN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跃迁核矩阵存在强关联</a:t>
                </a:r>
                <a:endParaRPr lang="en-US" altLang="zh-CN" sz="2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线性关联起源于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2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en-US" altLang="zh-CN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算符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</m:t>
                    </m:r>
                    <m:r>
                      <a:rPr lang="en-US" altLang="zh-CN" sz="22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=0</m:t>
                    </m:r>
                  </m:oMath>
                </a14:m>
                <a:r>
                  <a:rPr lang="en-US" altLang="zh-CN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分量与 </a:t>
                </a:r>
                <a:r>
                  <a:rPr lang="en-US" altLang="zh-CN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算符的相似性</a:t>
                </a:r>
                <a:endParaRPr lang="en-US" altLang="zh-CN" sz="2200" dirty="0">
                  <a:solidFill>
                    <a:srgbClr val="0D03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8356589-FEAD-46F3-546A-1B548FEAB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4" y="5343825"/>
                <a:ext cx="8479748" cy="1048172"/>
              </a:xfrm>
              <a:prstGeom prst="rect">
                <a:avLst/>
              </a:prstGeom>
              <a:blipFill>
                <a:blip r:embed="rId5"/>
                <a:stretch>
                  <a:fillRect l="-790" b="-10465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9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ReCD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理论：线性关联的形变依赖性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53675" cy="177282"/>
            <a:chOff x="0" y="6680718"/>
            <a:chExt cx="9153675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41104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15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2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图片 2" descr="图表&#10;&#10;描述已自动生成">
            <a:extLst>
              <a:ext uri="{FF2B5EF4-FFF2-40B4-BE49-F238E27FC236}">
                <a16:creationId xmlns:a16="http://schemas.microsoft.com/office/drawing/2014/main" id="{DF749950-54DE-1166-89C0-55DFE368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0" y="1348557"/>
            <a:ext cx="4838952" cy="4684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62D3AB-A463-B602-6DA5-5C11E9904570}"/>
                  </a:ext>
                </a:extLst>
              </p:cNvPr>
              <p:cNvSpPr txBox="1"/>
              <p:nvPr/>
            </p:nvSpPr>
            <p:spPr>
              <a:xfrm>
                <a:off x="5097624" y="1894045"/>
                <a:ext cx="3751500" cy="2884892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仅考虑了三轴形变的计算结果参与线性拟合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轴对称计算结果很好地落在线性拟合结果的附近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dirty="0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en-US" altLang="zh-CN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衰变与 </a:t>
                </a:r>
                <a:r>
                  <a:rPr lang="en-US" altLang="zh-CN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之间的线性关联对形变不敏感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662D3AB-A463-B602-6DA5-5C11E9904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24" y="1894045"/>
                <a:ext cx="3751500" cy="2884892"/>
              </a:xfrm>
              <a:prstGeom prst="rect">
                <a:avLst/>
              </a:prstGeom>
              <a:blipFill>
                <a:blip r:embed="rId4"/>
                <a:stretch>
                  <a:fillRect l="-1461" r="-1623" b="-2960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066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16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2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D891DB-B57A-18DE-1AC5-EBF0486C0AB8}"/>
                  </a:ext>
                </a:extLst>
              </p:cNvPr>
              <p:cNvSpPr txBox="1"/>
              <p:nvPr/>
            </p:nvSpPr>
            <p:spPr>
              <a:xfrm>
                <a:off x="120951" y="919481"/>
                <a:ext cx="8800495" cy="5242141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基于相对论组态相互作用密度泛函理论，计算了 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48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76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Ge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82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96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Zr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116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Cd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124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Sn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128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130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aseline="30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136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Xe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的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衰变核矩阵元和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跃迁核矩阵元：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12000" marR="0" lvl="0" indent="-28575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0</m:t>
                    </m:r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𝜈𝛽𝛽</m:t>
                    </m:r>
                  </m:oMath>
                </a14:m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衰变与 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DGT </a:t>
                </a:r>
                <a:r>
                  <a:rPr lang="zh-CN" altLang="en-US" sz="19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之间存在强的线性关联，且该线性关联对</a:t>
                </a:r>
                <a:r>
                  <a:rPr lang="zh-CN" altLang="en-US" sz="1900" noProof="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密度泛函和形变并不敏感</a:t>
                </a:r>
                <a:endPara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612000" marR="0" lvl="0" indent="-28575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0</m:t>
                    </m:r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𝜈𝛽𝛽</m:t>
                    </m:r>
                  </m:oMath>
                </a14:m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衰变核矩阵元具有短程主导的特征，但 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DGT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核矩阵元并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不具有短程主导的特征</a:t>
                </a:r>
                <a:endPara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D03C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612000" marR="0" lvl="0" indent="-28575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存在线性关联的原因在于：</a:t>
                </a:r>
                <a14:m>
                  <m:oMath xmlns:m="http://schemas.openxmlformats.org/officeDocument/2006/math"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D03C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0</m:t>
                    </m:r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D03C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𝜈𝛽𝛽</m:t>
                    </m:r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衰变算符的分波展开中，贡献最大</a:t>
                </a:r>
                <a:r>
                  <a:rPr lang="zh-CN" altLang="en-US" sz="19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D03C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𝐿</m:t>
                    </m:r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D03CD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分波与 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DGT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算符具有极强的相似性</a:t>
                </a:r>
                <a:endPara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D03C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612000" marR="0" lvl="0" indent="-28575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通过双电荷交换反应，确定 </a:t>
                </a:r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DGT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跃迁核矩阵元，有助于约束 </a:t>
                </a:r>
                <a14:m>
                  <m:oMath xmlns:m="http://schemas.openxmlformats.org/officeDocument/2006/math"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0</m:t>
                    </m:r>
                    <m:r>
                      <a:rPr kumimoji="0" lang="en-US" altLang="zh-CN" sz="19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+mn-cs"/>
                      </a:rPr>
                      <m:t>𝜈𝛽𝛽</m:t>
                    </m:r>
                  </m:oMath>
                </a14:m>
                <a:r>
                  <a:rPr kumimoji="0" lang="en-US" altLang="zh-CN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 </a:t>
                </a:r>
                <a:r>
                  <a:rPr kumimoji="0" lang="zh-CN" alt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衰变核矩阵</a:t>
                </a:r>
                <a:r>
                  <a:rPr lang="zh-CN" altLang="en-US" sz="19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kumimoji="0" lang="en-US" altLang="zh-CN" sz="1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8D891DB-B57A-18DE-1AC5-EBF0486C0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1" y="919481"/>
                <a:ext cx="8800495" cy="5242141"/>
              </a:xfrm>
              <a:prstGeom prst="rect">
                <a:avLst/>
              </a:prstGeom>
              <a:blipFill>
                <a:blip r:embed="rId3"/>
                <a:stretch>
                  <a:fillRect l="-624" r="-3673" b="-9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11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态位能曲面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4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图片 2" descr="形状&#10;&#10;描述已自动生成">
            <a:extLst>
              <a:ext uri="{FF2B5EF4-FFF2-40B4-BE49-F238E27FC236}">
                <a16:creationId xmlns:a16="http://schemas.microsoft.com/office/drawing/2014/main" id="{6A60CB12-8052-A97A-3D81-D9ABDDFAB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4" y="785586"/>
            <a:ext cx="8312728" cy="581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7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衰变算符的分解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53675" cy="177282"/>
            <a:chOff x="0" y="6680718"/>
            <a:chExt cx="9153675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41104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4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 descr="图表, 散点图&#10;&#10;描述已自动生成">
            <a:extLst>
              <a:ext uri="{FF2B5EF4-FFF2-40B4-BE49-F238E27FC236}">
                <a16:creationId xmlns:a16="http://schemas.microsoft.com/office/drawing/2014/main" id="{E186BA43-1213-3408-563B-F3E7D2B66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852742"/>
            <a:ext cx="4844410" cy="5152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020B1C-E980-3007-A002-A4A75A847A00}"/>
                  </a:ext>
                </a:extLst>
              </p:cNvPr>
              <p:cNvSpPr txBox="1"/>
              <p:nvPr/>
            </p:nvSpPr>
            <p:spPr>
              <a:xfrm>
                <a:off x="5101032" y="986969"/>
                <a:ext cx="3868499" cy="3521285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𝐿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每增加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，对核矩阵元的贡献约降低一半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</a:t>
                </a: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更高偶数阶分波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的贡献，</a:t>
                </a: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不会影响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衰变与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核矩阵元之间的关联性 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考虑</a:t>
                </a: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更高奇数阶分波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的贡献，倾向于</a:t>
                </a:r>
                <a:r>
                  <a:rPr lang="zh-CN" altLang="en-US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降低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衰变与 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核矩阵元之间的关联性 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5020B1C-E980-3007-A002-A4A75A847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032" y="986969"/>
                <a:ext cx="3868499" cy="3521285"/>
              </a:xfrm>
              <a:prstGeom prst="rect">
                <a:avLst/>
              </a:prstGeom>
              <a:blipFill>
                <a:blip r:embed="rId6"/>
                <a:stretch>
                  <a:fillRect l="-1104" r="-1262" b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D4A7EE-653C-F250-35EA-E0C6ADD20864}"/>
                  </a:ext>
                </a:extLst>
              </p:cNvPr>
              <p:cNvSpPr txBox="1"/>
              <p:nvPr/>
            </p:nvSpPr>
            <p:spPr>
              <a:xfrm>
                <a:off x="5116273" y="4604774"/>
                <a:ext cx="3868498" cy="1705403"/>
              </a:xfrm>
              <a:prstGeom prst="rect">
                <a:avLst/>
              </a:prstGeom>
              <a:noFill/>
              <a:ln w="19050">
                <a:solidFill>
                  <a:srgbClr val="0D03CD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7030A0"/>
                  </a:buClr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奇数分波贡献约占偶数分波贡献的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40% </m:t>
                    </m:r>
                    <m:r>
                      <a:rPr lang="en-US" altLang="zh-CN" b="0" i="1" smtClean="0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sym typeface="Symbol" panose="05050102010706020507" pitchFamily="18" charset="2"/>
                      </a:rPr>
                      <m:t> 6</m:t>
                    </m:r>
                    <m:r>
                      <a:rPr lang="en-US" altLang="zh-CN" i="1">
                        <a:solidFill>
                          <a:srgbClr val="0D03CD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0%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，显著小于偶数分波的贡献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总的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衰变核矩阵元与</a:t>
                </a:r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核矩阵元之间存在强的线性关联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8D4A7EE-653C-F250-35EA-E0C6ADD20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273" y="4604774"/>
                <a:ext cx="3868498" cy="1705403"/>
              </a:xfrm>
              <a:prstGeom prst="rect">
                <a:avLst/>
              </a:prstGeom>
              <a:blipFill>
                <a:blip r:embed="rId7"/>
                <a:stretch>
                  <a:fillRect l="-1097" r="-940" b="-3887"/>
                </a:stretch>
              </a:blipFill>
              <a:ln w="19050">
                <a:solidFill>
                  <a:srgbClr val="0D03CD"/>
                </a:solidFill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 descr="\documentclass{article}&#10;\usepackage{amsmath}&#10;\usepackage{bm}&#10;\usepackage{color}&#10;\usepackage{amstext}&#10;\pagestyle{empty}&#10;\begin{document}&#10;&#10;$$&#10;\textcolor[rgb]{0.0,0.0,1.0}{\chi_L^{\mathrm{even}} = M^{0\nu}_L / M^{0\nu}_{L=0}},&#10;\textcolor[rgb]{0.0,0.0,1.0}{\chi_L^{\mathrm{odd}} = M^{0\nu}_L / M^{0\nu}_{L=1}}&#10;$$&#10;&#10;&#10;\end{document}&#10;" title="IguanaTex Bitmap Display">
            <a:extLst>
              <a:ext uri="{FF2B5EF4-FFF2-40B4-BE49-F238E27FC236}">
                <a16:creationId xmlns:a16="http://schemas.microsoft.com/office/drawing/2014/main" id="{FDDCBC53-12B7-6EE8-EEC6-D8AA0B8F47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8" y="6154675"/>
            <a:ext cx="3949930" cy="26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2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5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9C6962E-EB53-445C-903E-26C97FBC5001}"/>
              </a:ext>
            </a:extLst>
          </p:cNvPr>
          <p:cNvSpPr txBox="1"/>
          <p:nvPr/>
        </p:nvSpPr>
        <p:spPr>
          <a:xfrm>
            <a:off x="1126286" y="1365244"/>
            <a:ext cx="7321029" cy="39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研究背景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相对论组态相互作用密度泛函 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ReCD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衰变算符与核矩阵元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结果与讨论</a:t>
            </a:r>
            <a:endParaRPr lang="en-US" altLang="zh-CN" sz="2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总结</a:t>
            </a:r>
          </a:p>
        </p:txBody>
      </p:sp>
    </p:spTree>
    <p:extLst>
      <p:ext uri="{BB962C8B-B14F-4D97-AF65-F5344CB8AC3E}">
        <p14:creationId xmlns:p14="http://schemas.microsoft.com/office/powerpoint/2010/main" val="144039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4CB2FA8B-145D-FC4D-6100-973904B10C45}"/>
              </a:ext>
            </a:extLst>
          </p:cNvPr>
          <p:cNvSpPr/>
          <p:nvPr/>
        </p:nvSpPr>
        <p:spPr>
          <a:xfrm>
            <a:off x="4999242" y="4440220"/>
            <a:ext cx="3895362" cy="1968082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E1223D6-043D-01B8-35F3-4F467A7DB6F9}"/>
              </a:ext>
            </a:extLst>
          </p:cNvPr>
          <p:cNvSpPr/>
          <p:nvPr/>
        </p:nvSpPr>
        <p:spPr>
          <a:xfrm>
            <a:off x="503494" y="1373093"/>
            <a:ext cx="5718296" cy="2061576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无中微子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衰变与核矩阵元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3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7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CE38A4-79AC-4EFA-9CE7-8F4606CF80CF}"/>
                  </a:ext>
                </a:extLst>
              </p:cNvPr>
              <p:cNvSpPr txBox="1"/>
              <p:nvPr/>
            </p:nvSpPr>
            <p:spPr>
              <a:xfrm>
                <a:off x="145419" y="831071"/>
                <a:ext cx="366581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kumimoji="1" lang="zh-CN" altLang="en-US" sz="2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无中微子 </a:t>
                </a:r>
                <a14:m>
                  <m:oMath xmlns:m="http://schemas.openxmlformats.org/officeDocument/2006/math">
                    <m:r>
                      <a:rPr kumimoji="1" lang="en-US" altLang="zh-CN" sz="2200" b="0" i="1" smtClean="0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𝛽</m:t>
                    </m:r>
                    <m:r>
                      <a:rPr kumimoji="1" lang="en-US" altLang="zh-CN" sz="2200" i="1"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𝛽</m:t>
                    </m:r>
                  </m:oMath>
                </a14:m>
                <a:r>
                  <a:rPr kumimoji="1" lang="zh-CN" altLang="en-US" sz="2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衰变 </a:t>
                </a:r>
                <a:r>
                  <a:rPr kumimoji="1" lang="en-US" altLang="zh-CN" sz="2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</a:t>
                </a:r>
                <a14:m>
                  <m:oMath xmlns:m="http://schemas.openxmlformats.org/officeDocument/2006/math">
                    <m:r>
                      <a:rPr kumimoji="1" lang="en-US" altLang="zh-CN" sz="2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0</m:t>
                    </m:r>
                    <m:r>
                      <a:rPr kumimoji="1" lang="en-US" altLang="zh-CN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𝜈𝛽𝛽</m:t>
                    </m:r>
                  </m:oMath>
                </a14:m>
                <a:r>
                  <a:rPr kumimoji="1" lang="en-US" altLang="zh-CN" sz="22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)</a:t>
                </a:r>
                <a:endParaRPr kumimoji="1" lang="zh-CN" altLang="en-US" sz="22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1CE38A4-79AC-4EFA-9CE7-8F4606CF8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9" y="831071"/>
                <a:ext cx="3665812" cy="430887"/>
              </a:xfrm>
              <a:prstGeom prst="rect">
                <a:avLst/>
              </a:prstGeom>
              <a:blipFill>
                <a:blip r:embed="rId8"/>
                <a:stretch>
                  <a:fillRect l="-1830" t="-8451" r="-1165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 descr="\documentclass{article}&#10;\usepackage{amsmath}&#10;\usepackage{bm}&#10;\usepackage{color}&#10;\pagestyle{empty}&#10;\begin{document}&#10;&#10;$$&#10;(A,Z)\rightarrow (A,Z+2) + e^- + e^-&#10;$$&#10;&#10;&#10;\end{document}" title="IguanaTex Bitmap Display">
            <a:extLst>
              <a:ext uri="{FF2B5EF4-FFF2-40B4-BE49-F238E27FC236}">
                <a16:creationId xmlns:a16="http://schemas.microsoft.com/office/drawing/2014/main" id="{8181CA5A-E7E0-428B-B7DC-A0945C984C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5" y="946932"/>
            <a:ext cx="3348227" cy="25298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E153548-9B2B-42D4-94A0-508487BDAB8E}"/>
              </a:ext>
            </a:extLst>
          </p:cNvPr>
          <p:cNvSpPr txBox="1"/>
          <p:nvPr/>
        </p:nvSpPr>
        <p:spPr>
          <a:xfrm>
            <a:off x="503495" y="1366566"/>
            <a:ext cx="5553800" cy="20000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6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检验轻子数是否守恒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6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确定中微子的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Majorana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6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中微子的质量排序和绝对质量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6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宇宙中物质和反物质的不对称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A9FE0E2-1EDF-4171-B167-7A9EAF559729}"/>
              </a:ext>
            </a:extLst>
          </p:cNvPr>
          <p:cNvSpPr txBox="1"/>
          <p:nvPr/>
        </p:nvSpPr>
        <p:spPr>
          <a:xfrm>
            <a:off x="4145038" y="3485128"/>
            <a:ext cx="477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Avignone</a:t>
            </a: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Elliott, Engel, Rev. Mod. Phys. 80, 481 (2008)</a:t>
            </a:r>
            <a:endParaRPr lang="zh-CN" altLang="en-US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 descr="图示&#10;&#10;描述已自动生成">
            <a:extLst>
              <a:ext uri="{FF2B5EF4-FFF2-40B4-BE49-F238E27FC236}">
                <a16:creationId xmlns:a16="http://schemas.microsoft.com/office/drawing/2014/main" id="{95C23D8B-21C2-45AB-C39A-08A10348B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46" y="1414558"/>
            <a:ext cx="2164960" cy="17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8E8053-098C-5FDE-6BC5-F32BF851AB0B}"/>
                  </a:ext>
                </a:extLst>
              </p:cNvPr>
              <p:cNvSpPr txBox="1"/>
              <p:nvPr/>
            </p:nvSpPr>
            <p:spPr>
              <a:xfrm>
                <a:off x="145419" y="3901529"/>
                <a:ext cx="309126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r>
                      <a:rPr kumimoji="1" lang="en-US" altLang="zh-CN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0</m:t>
                    </m:r>
                    <m:r>
                      <a:rPr kumimoji="1" lang="en-US" altLang="zh-CN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𝜈𝛽𝛽</m:t>
                    </m:r>
                  </m:oMath>
                </a14:m>
                <a:r>
                  <a:rPr kumimoji="1" lang="zh-CN" altLang="en-US" sz="2200" dirty="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衰变核矩阵元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58E8053-098C-5FDE-6BC5-F32BF851A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19" y="3901529"/>
                <a:ext cx="3091267" cy="430887"/>
              </a:xfrm>
              <a:prstGeom prst="rect">
                <a:avLst/>
              </a:prstGeom>
              <a:blipFill>
                <a:blip r:embed="rId11"/>
                <a:stretch>
                  <a:fillRect l="-2170" t="-9859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图片 49" descr="\documentclass{article}&#10;\usepackage{amsmath}&#10;\usepackage{bm}&#10;\usepackage{color}&#10;\pagestyle{empty}&#10;\begin{document}&#10;&#10;$$&#10;[T^{0\nu}_{1/2}]^{-1} \sim \textcolor[rgb]{1.0,0.0,0.0}{G^{0\nu}}|\textcolor[rgb]{0.0,0.0,1.0}{M^{0\nu}}|^2 &#10;f(U_{ei},m_i,\xi)&#10;$$&#10;&#10;&#10;\end{document}" title="IguanaTex Bitmap Display">
            <a:extLst>
              <a:ext uri="{FF2B5EF4-FFF2-40B4-BE49-F238E27FC236}">
                <a16:creationId xmlns:a16="http://schemas.microsoft.com/office/drawing/2014/main" id="{039A8E3C-D881-05A6-CA0B-95ABC3C6AB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1" y="4553502"/>
            <a:ext cx="3995981" cy="364320"/>
          </a:xfrm>
          <a:prstGeom prst="rect">
            <a:avLst/>
          </a:prstGeom>
        </p:spPr>
      </p:pic>
      <p:pic>
        <p:nvPicPr>
          <p:cNvPr id="14" name="图片 13" descr="\documentclass{article}&#10;\usepackage{amsmath}&#10;\usepackage{bm}&#10;\usepackage{color}&#10;\pagestyle{empty}&#10;\begin{document}&#10;&#10;$$&#10;\textcolor[rgb]{0.0,0.0,1.0}{M^{0\nu} = \langle\Psi^i|\hat{Q}^{0\nu}|\Psi^f\rangle}&#10;$$&#10;&#10;\end{document}" title="IguanaTex Bitmap Display">
            <a:extLst>
              <a:ext uri="{FF2B5EF4-FFF2-40B4-BE49-F238E27FC236}">
                <a16:creationId xmlns:a16="http://schemas.microsoft.com/office/drawing/2014/main" id="{D3F355E3-EB8A-1083-6472-F8DAABEF27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0" y="5242013"/>
            <a:ext cx="2173224" cy="30327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7A2BF56-7563-7CBF-A99C-C286EC12CCFF}"/>
              </a:ext>
            </a:extLst>
          </p:cNvPr>
          <p:cNvSpPr txBox="1"/>
          <p:nvPr/>
        </p:nvSpPr>
        <p:spPr>
          <a:xfrm>
            <a:off x="2636451" y="519359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原子核矩阵元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38AB29-6DDD-A4F3-806A-D53E32AA50BA}"/>
              </a:ext>
            </a:extLst>
          </p:cNvPr>
          <p:cNvSpPr txBox="1"/>
          <p:nvPr/>
        </p:nvSpPr>
        <p:spPr>
          <a:xfrm>
            <a:off x="5037863" y="4454734"/>
            <a:ext cx="3827796" cy="18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联系实验半衰期与潜在的粒子物理学发生机制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分析和解释实验结果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确定新物理参数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93E92EA-ECE9-8AF6-5438-D2B772C9C293}"/>
              </a:ext>
            </a:extLst>
          </p:cNvPr>
          <p:cNvGrpSpPr/>
          <p:nvPr/>
        </p:nvGrpSpPr>
        <p:grpSpPr>
          <a:xfrm>
            <a:off x="440596" y="5932404"/>
            <a:ext cx="4477821" cy="400110"/>
            <a:chOff x="440596" y="5932404"/>
            <a:chExt cx="4477821" cy="400110"/>
          </a:xfrm>
        </p:grpSpPr>
        <p:pic>
          <p:nvPicPr>
            <p:cNvPr id="44" name="图片 43" descr="\documentclass{article}&#10;\usepackage{amsmath}&#10;\usepackage{bm}&#10;\usepackage{color}&#10;\usepackage{amstext}&#10;\pagestyle{empty}&#10;\begin{document}&#10;&#10;$$&#10;f(U_{ei},m_i,\xi) \propto \langle m_{\beta\beta}\rangle^2&#10;$$&#10;&#10;&#10;\end{document}&#10;" title="IguanaTex Bitmap Display">
              <a:extLst>
                <a:ext uri="{FF2B5EF4-FFF2-40B4-BE49-F238E27FC236}">
                  <a16:creationId xmlns:a16="http://schemas.microsoft.com/office/drawing/2014/main" id="{D3DB23D3-44F6-54E0-C713-A4CA9945FEB0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596" y="5992527"/>
              <a:ext cx="2449068" cy="297180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BDED829-B1C5-5FD0-2F9A-9630CCDBAA25}"/>
                </a:ext>
              </a:extLst>
            </p:cNvPr>
            <p:cNvSpPr txBox="1"/>
            <p:nvPr/>
          </p:nvSpPr>
          <p:spPr>
            <a:xfrm>
              <a:off x="2938388" y="5932404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有效中微子质量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2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衰变核矩阵元研究现状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4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4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A0C289D7-3341-864F-3DED-FE01A5D58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095" y="1312919"/>
            <a:ext cx="4074753" cy="4909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 descr="\documentclass{article}&#10;\usepackage{amsmath}&#10;\usepackage{bm}&#10;\usepackage{color}&#10;\pagestyle{empty}&#10;\begin{document}&#10;&#10;$$&#10;[T^{0\nu}_{1/2}]^{-1}=\textcolor[rgb]{1.0,0.0,0.0}{G^{0\nu}}|\textcolor[rgb]{0.0,0.0,1.0}{M^{0\nu}}|^2\Big|\frac{\langle m_{\beta\beta}\rangle}{m_e}\Big|^2, \textcolor[rgb]{0.0,0.0,1.0}{M^{0\nu} = \langle\Psi^f|\hat{Q}^{0\nu}|\Psi^i\rangle}&#10;$$&#10;&#10;&#10;\end{document}" title="IguanaTex Bitmap Display">
            <a:extLst>
              <a:ext uri="{FF2B5EF4-FFF2-40B4-BE49-F238E27FC236}">
                <a16:creationId xmlns:a16="http://schemas.microsoft.com/office/drawing/2014/main" id="{62867E29-F446-AC00-F4EC-FD366DFA6A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95" y="840055"/>
            <a:ext cx="4198677" cy="424484"/>
          </a:xfrm>
          <a:prstGeom prst="rect">
            <a:avLst/>
          </a:prstGeom>
          <a:ln w="12700"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05D8489-C17F-57A0-BDA5-698CB28A2810}"/>
              </a:ext>
            </a:extLst>
          </p:cNvPr>
          <p:cNvSpPr txBox="1"/>
          <p:nvPr/>
        </p:nvSpPr>
        <p:spPr>
          <a:xfrm>
            <a:off x="256419" y="896118"/>
            <a:ext cx="1993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核结构层面：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88ABF88-CA3E-EAC8-21BD-F9C989A87262}"/>
              </a:ext>
            </a:extLst>
          </p:cNvPr>
          <p:cNvSpPr txBox="1"/>
          <p:nvPr/>
        </p:nvSpPr>
        <p:spPr>
          <a:xfrm>
            <a:off x="256419" y="3187043"/>
            <a:ext cx="2298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衰变算符层面：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3AC81D3-1BFB-7AF3-F939-64BC836EA9B4}"/>
              </a:ext>
            </a:extLst>
          </p:cNvPr>
          <p:cNvSpPr txBox="1"/>
          <p:nvPr/>
        </p:nvSpPr>
        <p:spPr>
          <a:xfrm>
            <a:off x="570894" y="1312919"/>
            <a:ext cx="3751501" cy="1705403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形变及其涨落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同位旋矢量对关联及其涨落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同位旋标量对关联及其涨落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非集体关联和模型空间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E5DFD8-E65B-DE69-230E-9F1AF4E73BA4}"/>
              </a:ext>
            </a:extLst>
          </p:cNvPr>
          <p:cNvSpPr txBox="1"/>
          <p:nvPr/>
        </p:nvSpPr>
        <p:spPr>
          <a:xfrm>
            <a:off x="570896" y="3630739"/>
            <a:ext cx="3751499" cy="2120902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高阶核子流与核子尺寸效应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核子间短程关联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封闭近似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算符的相对论效应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手征两体弱流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AA18C51-0209-639B-3986-8BB5E2100AB3}"/>
              </a:ext>
            </a:extLst>
          </p:cNvPr>
          <p:cNvSpPr txBox="1"/>
          <p:nvPr/>
        </p:nvSpPr>
        <p:spPr>
          <a:xfrm>
            <a:off x="399525" y="5908402"/>
            <a:ext cx="4094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Yao, Meng, </a:t>
            </a:r>
            <a:r>
              <a:rPr lang="en-US" altLang="zh-CN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Niu</a:t>
            </a: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, Ring, PPNP 126, 103965 (2022)</a:t>
            </a:r>
            <a:endParaRPr lang="zh-CN" altLang="en-US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双伽莫夫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泰勒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(DGT)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跃迁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5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3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69AC4A3-3EB2-4864-4712-2255AB01BBFA}"/>
              </a:ext>
            </a:extLst>
          </p:cNvPr>
          <p:cNvSpPr txBox="1"/>
          <p:nvPr/>
        </p:nvSpPr>
        <p:spPr>
          <a:xfrm>
            <a:off x="140799" y="742950"/>
            <a:ext cx="883525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双电荷交换（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）反应：</a:t>
            </a:r>
          </a:p>
        </p:txBody>
      </p:sp>
      <p:pic>
        <p:nvPicPr>
          <p:cNvPr id="15" name="图片 14" descr="\documentclass{article}&#10;\usepackage{amsmath}&#10;\usepackage{bm}&#10;\usepackage{color}&#10;\usepackage{amstext}&#10;\pagestyle{empty}&#10;\begin{document}&#10;&#10;$$&#10;N_T(A,Z) + N_p(a,z)\rightarrow N_T(A,Z+2) + N_p(a,z-2)&#10;$$&#10;&#10;&#10;\end{document}&#10;" title="IguanaTex Bitmap Display">
            <a:extLst>
              <a:ext uri="{FF2B5EF4-FFF2-40B4-BE49-F238E27FC236}">
                <a16:creationId xmlns:a16="http://schemas.microsoft.com/office/drawing/2014/main" id="{803A3197-C713-8A5D-DC0D-90C6776757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7" y="946107"/>
            <a:ext cx="5216237" cy="2396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1FFC4F9-7CDF-6526-6FF6-E517EB62488C}"/>
              </a:ext>
            </a:extLst>
          </p:cNvPr>
          <p:cNvSpPr txBox="1"/>
          <p:nvPr/>
        </p:nvSpPr>
        <p:spPr>
          <a:xfrm>
            <a:off x="5807468" y="1252482"/>
            <a:ext cx="316858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en-US" altLang="zh-CN" sz="1500" dirty="0">
                <a:solidFill>
                  <a:srgbClr val="C00000"/>
                </a:solidFill>
                <a:latin typeface="Comic Sans MS" panose="030F0902030302020204" pitchFamily="66" charset="0"/>
              </a:rPr>
              <a:t>Vogel et al., PLB 212, 259 (1988)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D031A4-7111-E132-CC08-64F7C47815DB}"/>
              </a:ext>
            </a:extLst>
          </p:cNvPr>
          <p:cNvSpPr txBox="1"/>
          <p:nvPr/>
        </p:nvSpPr>
        <p:spPr>
          <a:xfrm>
            <a:off x="467656" y="1364611"/>
            <a:ext cx="5197754" cy="917880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18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双费米跃迁（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DF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19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双伽莫夫</a:t>
            </a:r>
            <a:r>
              <a:rPr lang="en-US" altLang="zh-CN" sz="19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泰勒跃迁（</a:t>
            </a:r>
            <a:r>
              <a:rPr lang="en-US" altLang="zh-CN" sz="19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DGT</a:t>
            </a:r>
            <a:r>
              <a:rPr lang="zh-CN" altLang="en-US" sz="19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主导反应过程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0E11671-26FE-392B-1358-7207F59D7F12}"/>
              </a:ext>
            </a:extLst>
          </p:cNvPr>
          <p:cNvSpPr txBox="1"/>
          <p:nvPr/>
        </p:nvSpPr>
        <p:spPr>
          <a:xfrm>
            <a:off x="140799" y="2363552"/>
            <a:ext cx="883525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DCE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反应的微分截面可以分解成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反应因子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弹核 </a:t>
            </a:r>
            <a:r>
              <a:rPr lang="en-US" altLang="zh-CN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DGT </a:t>
            </a:r>
            <a:r>
              <a:rPr lang="zh-CN" altLang="en-US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跃迁矩阵元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、以及</a:t>
            </a:r>
            <a:r>
              <a:rPr lang="zh-CN" altLang="en-US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靶核 </a:t>
            </a:r>
            <a:r>
              <a:rPr lang="en-US" altLang="zh-CN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DGT </a:t>
            </a:r>
            <a:r>
              <a:rPr lang="zh-CN" altLang="en-US" sz="2000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跃迁核矩阵元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的乘积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EAA6438-3E00-58CB-40BA-C296411AA496}"/>
              </a:ext>
            </a:extLst>
          </p:cNvPr>
          <p:cNvSpPr txBox="1"/>
          <p:nvPr/>
        </p:nvSpPr>
        <p:spPr>
          <a:xfrm>
            <a:off x="4836725" y="3862387"/>
            <a:ext cx="4042550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en-US" altLang="zh-CN" sz="1500" dirty="0" err="1">
                <a:solidFill>
                  <a:srgbClr val="C00000"/>
                </a:solidFill>
                <a:latin typeface="Comic Sans MS" panose="030F0902030302020204" pitchFamily="66" charset="0"/>
              </a:rPr>
              <a:t>Santopinto</a:t>
            </a:r>
            <a:r>
              <a:rPr lang="en-US" altLang="zh-CN" sz="1500" dirty="0">
                <a:solidFill>
                  <a:srgbClr val="C00000"/>
                </a:solidFill>
                <a:latin typeface="Comic Sans MS" panose="030F0902030302020204" pitchFamily="66" charset="0"/>
              </a:rPr>
              <a:t> et al., PRC 98, 061601(R) (2018)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F5ABD11-0856-B8F8-7CFD-DF22DA53BC30}"/>
              </a:ext>
            </a:extLst>
          </p:cNvPr>
          <p:cNvSpPr txBox="1"/>
          <p:nvPr/>
        </p:nvSpPr>
        <p:spPr>
          <a:xfrm>
            <a:off x="467656" y="3397603"/>
            <a:ext cx="5967011" cy="479298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18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通过实验测得的微分截面，提取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DGT 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跃迁核矩阵元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D88F38-C1FC-B4F9-3C0F-50209B1C5092}"/>
                  </a:ext>
                </a:extLst>
              </p:cNvPr>
              <p:cNvSpPr txBox="1"/>
              <p:nvPr/>
            </p:nvSpPr>
            <p:spPr>
              <a:xfrm>
                <a:off x="140799" y="4298280"/>
                <a:ext cx="8835250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跃迁和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衰变的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初末态相同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，算符的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自旋依赖部分相似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⇒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0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两个衰变过程的核矩阵元具有关联性</a:t>
                </a:r>
                <a:r>
                  <a:rPr lang="en-US" altLang="zh-CN" sz="2000" u="sng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?</a:t>
                </a:r>
                <a:endParaRPr lang="zh-CN" altLang="en-US" sz="2000" u="sng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AD88F38-C1FC-B4F9-3C0F-50209B1C5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99" y="4298280"/>
                <a:ext cx="8835250" cy="961289"/>
              </a:xfrm>
              <a:prstGeom prst="rect">
                <a:avLst/>
              </a:prstGeom>
              <a:blipFill>
                <a:blip r:embed="rId5"/>
                <a:stretch>
                  <a:fillRect l="-621" r="-759" b="-10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DE7BF4F-1D0D-8034-1DC2-3DDBCF2828A1}"/>
              </a:ext>
            </a:extLst>
          </p:cNvPr>
          <p:cNvSpPr txBox="1"/>
          <p:nvPr/>
        </p:nvSpPr>
        <p:spPr>
          <a:xfrm>
            <a:off x="1722146" y="5233776"/>
            <a:ext cx="7421852" cy="400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en-US" altLang="zh-CN" sz="1500" dirty="0">
                <a:solidFill>
                  <a:srgbClr val="C00000"/>
                </a:solidFill>
                <a:latin typeface="Comic Sans MS" panose="030F0902030302020204" pitchFamily="66" charset="0"/>
              </a:rPr>
              <a:t>Rodríguez et al., PLB 719, 174 (2013),     </a:t>
            </a:r>
            <a:r>
              <a:rPr lang="en-US" altLang="zh-CN" sz="1500" dirty="0" err="1">
                <a:solidFill>
                  <a:srgbClr val="C00000"/>
                </a:solidFill>
                <a:latin typeface="Comic Sans MS" panose="030F0902030302020204" pitchFamily="66" charset="0"/>
              </a:rPr>
              <a:t>Cappuzzello</a:t>
            </a:r>
            <a:r>
              <a:rPr lang="en-US" altLang="zh-CN" sz="1500" dirty="0">
                <a:solidFill>
                  <a:srgbClr val="C00000"/>
                </a:solidFill>
                <a:latin typeface="Comic Sans MS" panose="030F0902030302020204" pitchFamily="66" charset="0"/>
              </a:rPr>
              <a:t> et al., EPJA 51, 145 (2015)</a:t>
            </a:r>
            <a:endParaRPr lang="zh-CN" altLang="en-US" sz="15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F31A94-E834-2ED7-9C3C-46667D4F59C6}"/>
                  </a:ext>
                </a:extLst>
              </p:cNvPr>
              <p:cNvSpPr txBox="1"/>
              <p:nvPr/>
            </p:nvSpPr>
            <p:spPr>
              <a:xfrm>
                <a:off x="201026" y="5811568"/>
                <a:ext cx="8741943" cy="499624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18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7030A0"/>
                  </a:buClr>
                </a:pPr>
                <a:r>
                  <a:rPr lang="zh-CN" altLang="en-US" sz="20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如果两者存在关联，则有望通过 </a:t>
                </a:r>
                <a:r>
                  <a:rPr lang="en-US" altLang="zh-CN" sz="20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DCE </a:t>
                </a:r>
                <a:r>
                  <a:rPr lang="zh-CN" altLang="en-US" sz="20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实验结果，约束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F31A94-E834-2ED7-9C3C-46667D4F5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26" y="5811568"/>
                <a:ext cx="8741943" cy="499624"/>
              </a:xfrm>
              <a:prstGeom prst="rect">
                <a:avLst/>
              </a:prstGeom>
              <a:blipFill>
                <a:blip r:embed="rId6"/>
                <a:stretch>
                  <a:fillRect b="-20732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9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/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跃迁与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衰变的关联性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86CEEC6-13ED-4229-8FEF-ED7ABC9F5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7282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6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3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A86F9008-B130-56F4-6EA8-D13EA52A9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223" y="877784"/>
            <a:ext cx="2971174" cy="3123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B2CC7D5-FC1E-8479-0E27-C76F9B06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105" y="4178880"/>
            <a:ext cx="3029232" cy="2311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9D50D-CE9A-608D-A6B1-D3A36386E2C6}"/>
                  </a:ext>
                </a:extLst>
              </p:cNvPr>
              <p:cNvSpPr txBox="1"/>
              <p:nvPr/>
            </p:nvSpPr>
            <p:spPr>
              <a:xfrm>
                <a:off x="250592" y="830549"/>
                <a:ext cx="5226132" cy="4554580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40000"/>
                  </a:lnSpc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壳模型、非相对论密度泛函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(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轴对称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衰变之间存在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强的线性关联</a:t>
                </a:r>
                <a:endParaRPr lang="en-US" altLang="zh-CN" sz="2000" dirty="0">
                  <a:solidFill>
                    <a:srgbClr val="0D03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4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关联起源于 </a:t>
                </a: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跃迁和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衰变核矩阵元的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短程主导特性</a:t>
                </a:r>
                <a:endPara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>
                  <a:lnSpc>
                    <a:spcPct val="140000"/>
                  </a:lnSpc>
                  <a:buClr>
                    <a:srgbClr val="7030A0"/>
                  </a:buClr>
                </a:pPr>
                <a:r>
                  <a:rPr lang="en-US" altLang="zh-CN" sz="15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                       Shimizu et al., PRL 120, 142502 (2018)</a:t>
                </a:r>
              </a:p>
              <a:p>
                <a:pPr marL="285750" indent="-285750" algn="just">
                  <a:lnSpc>
                    <a:spcPct val="140000"/>
                  </a:lnSpc>
                  <a:spcBef>
                    <a:spcPts val="12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基于手征核力的第一性原理方法对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轻核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的计算表明，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对于同位旋改变的跃迁过程，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与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衰变的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关联较弱</a:t>
                </a:r>
                <a:endParaRPr lang="en-US" altLang="zh-CN" sz="2000" dirty="0">
                  <a:solidFill>
                    <a:srgbClr val="0D03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just">
                  <a:lnSpc>
                    <a:spcPct val="140000"/>
                  </a:lnSpc>
                  <a:spcBef>
                    <a:spcPts val="600"/>
                  </a:spcBef>
                  <a:buClr>
                    <a:srgbClr val="7030A0"/>
                  </a:buClr>
                  <a:buFont typeface="Wingdings" panose="05000000000000000000" pitchFamily="2" charset="2"/>
                  <a:buChar char="p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跃迁核矩阵元具有</a:t>
                </a:r>
                <a:r>
                  <a:rPr lang="zh-CN" altLang="en-US" sz="20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较显著的中程和长程贡献</a:t>
                </a:r>
                <a:r>
                  <a:rPr lang="zh-CN" altLang="en-US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r>
                  <a:rPr lang="en-US" altLang="zh-CN" sz="1500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微软雅黑" panose="020B0503020204020204" pitchFamily="34" charset="-122"/>
                  </a:rPr>
                  <a:t>Yao</a:t>
                </a:r>
                <a:r>
                  <a:rPr lang="en-US" altLang="zh-CN" sz="1500" dirty="0">
                    <a:solidFill>
                      <a:srgbClr val="C00000"/>
                    </a:solidFill>
                    <a:latin typeface="Comic Sans MS" panose="030F0902030302020204" pitchFamily="66" charset="0"/>
                  </a:rPr>
                  <a:t> et al., PRC 106, 014315 (2022)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9D50D-CE9A-608D-A6B1-D3A36386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92" y="830549"/>
                <a:ext cx="5226132" cy="4554580"/>
              </a:xfrm>
              <a:prstGeom prst="rect">
                <a:avLst/>
              </a:prstGeom>
              <a:blipFill>
                <a:blip r:embed="rId6"/>
                <a:stretch>
                  <a:fillRect l="-1050" r="-1284" b="-1473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84E34C76-2EA8-A992-FFB9-57512470F274}"/>
              </a:ext>
            </a:extLst>
          </p:cNvPr>
          <p:cNvSpPr txBox="1"/>
          <p:nvPr/>
        </p:nvSpPr>
        <p:spPr>
          <a:xfrm>
            <a:off x="313487" y="5508837"/>
            <a:ext cx="5226132" cy="1048172"/>
          </a:xfrm>
          <a:prstGeom prst="rect">
            <a:avLst/>
          </a:prstGeom>
          <a:noFill/>
          <a:ln w="19050">
            <a:solidFill>
              <a:srgbClr val="0D03C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线性关联是否存在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以及</a:t>
            </a:r>
            <a:r>
              <a:rPr lang="zh-CN" altLang="en-US" sz="22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线性关联的起源是什么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值得进一步研究</a:t>
            </a:r>
          </a:p>
        </p:txBody>
      </p:sp>
    </p:spTree>
    <p:extLst>
      <p:ext uri="{BB962C8B-B14F-4D97-AF65-F5344CB8AC3E}">
        <p14:creationId xmlns:p14="http://schemas.microsoft.com/office/powerpoint/2010/main" val="341199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本文工作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7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2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9D50D-CE9A-608D-A6B1-D3A36386E2C6}"/>
                  </a:ext>
                </a:extLst>
              </p:cNvPr>
              <p:cNvSpPr txBox="1"/>
              <p:nvPr/>
            </p:nvSpPr>
            <p:spPr>
              <a:xfrm>
                <a:off x="193027" y="1115996"/>
                <a:ext cx="8757941" cy="3166829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5000"/>
                      <a:lumOff val="95000"/>
                    </a:schemeClr>
                  </a:gs>
                  <a:gs pos="0">
                    <a:schemeClr val="accent5">
                      <a:lumMod val="45000"/>
                      <a:lumOff val="55000"/>
                    </a:schemeClr>
                  </a:gs>
                  <a:gs pos="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p"/>
                  <a:tabLst/>
                  <a:defRPr/>
                </a:pP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基于</a:t>
                </a:r>
                <a:r>
                  <a:rPr lang="zh-CN" altLang="en-US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相对论组态相互作用密度泛函 </a:t>
                </a:r>
                <a:r>
                  <a:rPr lang="en-US" altLang="zh-CN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</a:t>
                </a:r>
                <a:r>
                  <a:rPr lang="en-US" altLang="zh-CN" sz="2200" dirty="0" err="1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ReCD</a:t>
                </a:r>
                <a:r>
                  <a:rPr lang="en-US" altLang="zh-CN" sz="2200" dirty="0">
                    <a:solidFill>
                      <a:srgbClr val="0D03C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zh-CN" altLang="en-US" sz="2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理论，计算了 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48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Ca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76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82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96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Mo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116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124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128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130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kumimoji="0" lang="en-US" altLang="zh-CN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136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Xe 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2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衰变核矩阵元：</a:t>
                </a:r>
                <a:endParaRPr lang="en-US" altLang="zh-CN" sz="2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48000" marR="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研究了 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跃迁与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衰变之间的关联性</a:t>
                </a:r>
                <a:endPara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648000" marR="0" lvl="0" indent="-342900" algn="just" defTabSz="4572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7030A0"/>
                  </a:buClr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通过对 </a:t>
                </a:r>
                <a14:m>
                  <m:oMath xmlns:m="http://schemas.openxmlformats.org/officeDocument/2006/math">
                    <m:r>
                      <a:rPr lang="en-US" altLang="zh-CN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kumimoji="0" lang="en-US" altLang="zh-CN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kumimoji="0" lang="zh-CN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衰变算符进行</a:t>
                </a:r>
                <a:r>
                  <a:rPr kumimoji="0" lang="zh-CN" altLang="en-US" sz="2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D03C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分波分解</a:t>
                </a: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，给出了 </a:t>
                </a:r>
                <a:r>
                  <a:rPr lang="en-US" altLang="zh-CN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DGT </a:t>
                </a: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跃迁和 </a:t>
                </a:r>
                <a14:m>
                  <m:oMath xmlns:m="http://schemas.openxmlformats.org/officeDocument/2006/math"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𝜈𝛽𝛽</m:t>
                    </m:r>
                  </m:oMath>
                </a14:m>
                <a:r>
                  <a:rPr lang="en-US" altLang="zh-CN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21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衰变之间存在线性关联的原因</a:t>
                </a:r>
                <a:endParaRPr kumimoji="0" lang="en-US" altLang="zh-CN" sz="2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F69D50D-CE9A-608D-A6B1-D3A36386E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7" y="1115996"/>
                <a:ext cx="8757941" cy="3166829"/>
              </a:xfrm>
              <a:prstGeom prst="rect">
                <a:avLst/>
              </a:prstGeom>
              <a:blipFill>
                <a:blip r:embed="rId3"/>
                <a:stretch>
                  <a:fillRect l="-766" r="-975" b="-2885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99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相对论密度泛函理论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8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12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23D01DD-31E3-E9BC-9EE4-484F1302D40E}"/>
              </a:ext>
            </a:extLst>
          </p:cNvPr>
          <p:cNvSpPr/>
          <p:nvPr/>
        </p:nvSpPr>
        <p:spPr>
          <a:xfrm>
            <a:off x="706267" y="2884674"/>
            <a:ext cx="5022038" cy="2393685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9AFF1BE-DBD5-3F2E-2B61-A1D04A46034F}"/>
              </a:ext>
            </a:extLst>
          </p:cNvPr>
          <p:cNvSpPr/>
          <p:nvPr/>
        </p:nvSpPr>
        <p:spPr>
          <a:xfrm>
            <a:off x="4571743" y="1317305"/>
            <a:ext cx="4002277" cy="972044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42B937-1B9A-248D-4379-D37B68301FDE}"/>
              </a:ext>
            </a:extLst>
          </p:cNvPr>
          <p:cNvSpPr/>
          <p:nvPr/>
        </p:nvSpPr>
        <p:spPr>
          <a:xfrm>
            <a:off x="706267" y="1315998"/>
            <a:ext cx="2818743" cy="972044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9390A37-B14E-89D4-C352-F9D32DAEFBBD}"/>
              </a:ext>
            </a:extLst>
          </p:cNvPr>
          <p:cNvSpPr txBox="1"/>
          <p:nvPr/>
        </p:nvSpPr>
        <p:spPr>
          <a:xfrm flipH="1">
            <a:off x="246935" y="827315"/>
            <a:ext cx="46056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相对论拉氏量密度与哈密顿量：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52A0EE3-77BC-ACF7-17D2-C845C6462F72}"/>
              </a:ext>
            </a:extLst>
          </p:cNvPr>
          <p:cNvSpPr txBox="1"/>
          <p:nvPr/>
        </p:nvSpPr>
        <p:spPr>
          <a:xfrm flipH="1">
            <a:off x="246935" y="2419921"/>
            <a:ext cx="27159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相对论密度泛函：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D4F6D04-DEAD-8B56-0754-F55BF265BF38}"/>
              </a:ext>
            </a:extLst>
          </p:cNvPr>
          <p:cNvSpPr txBox="1"/>
          <p:nvPr/>
        </p:nvSpPr>
        <p:spPr>
          <a:xfrm flipH="1">
            <a:off x="246935" y="5326427"/>
            <a:ext cx="4325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相对论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Kohn-Sham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运动方程：</a:t>
            </a:r>
          </a:p>
        </p:txBody>
      </p:sp>
      <p:pic>
        <p:nvPicPr>
          <p:cNvPr id="18" name="图片 17" descr="\documentclass{article}&#10;\usepackage{amsmath}&#10;\usepackage{bm}&#10;\usepackage{color}&#10;\usepackage{amstext}&#10;\pagestyle{empty}&#10;\begin{document}&#10;&#10;$$&#10;(\bar{\psi}\textcolor[rgb]{1.0,0.0,0.0}{\mathcal{O}}\textcolor[rgb]{0.0,0.0,1.0}{\Gamma}\psi),\quad \textcolor[rgb]{1.0,0.0,0.0}{\mathcal{O}}\in\{1,\tau\}&#10;$$&#10;&#10;&#10;&#10;\end{document}&#10;" title="IguanaTex Bitmap Display">
            <a:extLst>
              <a:ext uri="{FF2B5EF4-FFF2-40B4-BE49-F238E27FC236}">
                <a16:creationId xmlns:a16="http://schemas.microsoft.com/office/drawing/2014/main" id="{FE48D87D-123B-7778-D9F9-E2ABEE29FF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9" y="1484524"/>
            <a:ext cx="2165465" cy="253538"/>
          </a:xfrm>
          <a:prstGeom prst="rect">
            <a:avLst/>
          </a:prstGeom>
        </p:spPr>
      </p:pic>
      <p:pic>
        <p:nvPicPr>
          <p:cNvPr id="19" name="图片 18" descr="\documentclass{article}&#10;\usepackage{amsmath}&#10;\usepackage{bm}&#10;\usepackage{color}&#10;\usepackage{amstext}&#10;\pagestyle{empty}&#10;\begin{document}&#10;&#10;$$&#10;\textcolor[rgb]{0.0,0.0,1.0}{\Gamma}\in\{1,\gamma_\mu,\gamma_5,\gamma_\mu\gamma_5,\sigma_{\mu\nu}\}&#10;$$&#10;&#10;&#10;&#10;\end{document}&#10;" title="IguanaTex Bitmap Display">
            <a:extLst>
              <a:ext uri="{FF2B5EF4-FFF2-40B4-BE49-F238E27FC236}">
                <a16:creationId xmlns:a16="http://schemas.microsoft.com/office/drawing/2014/main" id="{04EA88FB-11C2-2FEA-2F5C-4BA0D00712E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8" y="1910654"/>
            <a:ext cx="2441171" cy="242455"/>
          </a:xfrm>
          <a:prstGeom prst="rect">
            <a:avLst/>
          </a:prstGeom>
        </p:spPr>
      </p:pic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EF1C0C30-A90C-B951-F623-0F346CAB7740}"/>
              </a:ext>
            </a:extLst>
          </p:cNvPr>
          <p:cNvCxnSpPr/>
          <p:nvPr/>
        </p:nvCxnSpPr>
        <p:spPr>
          <a:xfrm>
            <a:off x="1916721" y="1898531"/>
            <a:ext cx="328155" cy="266700"/>
          </a:xfrm>
          <a:prstGeom prst="line">
            <a:avLst/>
          </a:prstGeom>
          <a:ln w="19050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FD2A78ED-3A9D-6C2B-99E3-93E05F88BD06}"/>
              </a:ext>
            </a:extLst>
          </p:cNvPr>
          <p:cNvCxnSpPr/>
          <p:nvPr/>
        </p:nvCxnSpPr>
        <p:spPr>
          <a:xfrm>
            <a:off x="2335661" y="1898531"/>
            <a:ext cx="328155" cy="266700"/>
          </a:xfrm>
          <a:prstGeom prst="line">
            <a:avLst/>
          </a:prstGeom>
          <a:ln w="19050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3FC8B656-1B6A-ECCA-99BD-B7B7A863A295}"/>
              </a:ext>
            </a:extLst>
          </p:cNvPr>
          <p:cNvCxnSpPr/>
          <p:nvPr/>
        </p:nvCxnSpPr>
        <p:spPr>
          <a:xfrm>
            <a:off x="2906111" y="1905529"/>
            <a:ext cx="328155" cy="266700"/>
          </a:xfrm>
          <a:prstGeom prst="line">
            <a:avLst/>
          </a:prstGeom>
          <a:ln w="19050">
            <a:solidFill>
              <a:srgbClr val="C00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箭头: 右 27">
            <a:extLst>
              <a:ext uri="{FF2B5EF4-FFF2-40B4-BE49-F238E27FC236}">
                <a16:creationId xmlns:a16="http://schemas.microsoft.com/office/drawing/2014/main" id="{FF2955C8-F30A-822F-5650-669412216006}"/>
              </a:ext>
            </a:extLst>
          </p:cNvPr>
          <p:cNvSpPr/>
          <p:nvPr/>
        </p:nvSpPr>
        <p:spPr>
          <a:xfrm>
            <a:off x="3676951" y="1682946"/>
            <a:ext cx="696686" cy="241874"/>
          </a:xfrm>
          <a:prstGeom prst="rightArrow">
            <a:avLst/>
          </a:prstGeom>
          <a:noFill/>
          <a:ln>
            <a:solidFill>
              <a:srgbClr val="0D03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\documentclass{article}&#10;\usepackage{amsmath}&#10;\usepackage{bm}&#10;\usepackage{color}&#10;\usepackage{amstext}&#10;\pagestyle{empty}&#10;\begin{document}&#10;&#10;$$&#10;\mathcal{L} = \mathcal{L}^{\mathrm{free}} + \mathcal{L}^{\mathrm{4f}}&#10;+\mathcal{L}^{\mathrm{der}}&#10;+\mathcal{L}^{\mathrm{em}}&#10;$$&#10;&#10;&#10;\end{document}&#10;" title="IguanaTex Bitmap Display">
            <a:extLst>
              <a:ext uri="{FF2B5EF4-FFF2-40B4-BE49-F238E27FC236}">
                <a16:creationId xmlns:a16="http://schemas.microsoft.com/office/drawing/2014/main" id="{DD90B0DF-84D4-CA19-1D0E-A8847D8164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52" y="1397254"/>
            <a:ext cx="3197352" cy="251460"/>
          </a:xfrm>
          <a:prstGeom prst="rect">
            <a:avLst/>
          </a:prstGeom>
        </p:spPr>
      </p:pic>
      <p:pic>
        <p:nvPicPr>
          <p:cNvPr id="30" name="图片 29" descr="\documentclass{article}&#10;\usepackage{amsmath}&#10;\usepackage{bm}&#10;\usepackage{color}&#10;\usepackage{amstext}&#10;\pagestyle{empty}&#10;\begin{document}&#10;&#10;$$&#10;\hat{H} = \int d\bm{r} \mathcal{H}(\bm{r})&#10;$$&#10;&#10;&#10;\end{document}&#10;" title="IguanaTex Bitmap Display">
            <a:extLst>
              <a:ext uri="{FF2B5EF4-FFF2-40B4-BE49-F238E27FC236}">
                <a16:creationId xmlns:a16="http://schemas.microsoft.com/office/drawing/2014/main" id="{F8736628-4BAA-195E-985F-5D06AD14D8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67" y="1717583"/>
            <a:ext cx="1505989" cy="511233"/>
          </a:xfrm>
          <a:prstGeom prst="rect">
            <a:avLst/>
          </a:prstGeom>
        </p:spPr>
      </p:pic>
      <p:pic>
        <p:nvPicPr>
          <p:cNvPr id="31" name="图片 30" descr="\documentclass{article}&#10;\usepackage{amsmath}&#10;\usepackage{bm}&#10;\usepackage{color}&#10;\usepackage{amstext}&#10;\pagestyle{empty}&#10;\begin{document}&#10;&#10;\[&#10;\begin{split}&#10;E\equiv\langle\Phi|\hat{H}|\Phi\rangle&amp;=&#10;\int d\bm{r}\left\{\sum_{i=1}^A\psi^\dag_i(\bm{\alpha}\cdotp\bm{p} + \beta m)\psi_i\right.\\&#10;&amp;\left.+\frac{1}{2}\alpha_S\rho_s^2 + \frac{1}{3}\beta_S\rho_s^3 + \frac{1}{4}\gamma_S\rho_s^4+\frac{1}{2}\delta_S\rho_s\Delta\rho_s\right.\\&#10;&amp;\left. +\frac{1}{2}\alpha_V j_\mu j^\mu + \frac{1}{4}\gamma_V(j_\mu j^\mu)^2 + \frac{1}{2}\delta_V j_\mu\Delta j^\mu\right.\\&#10;&amp;\left.+\frac{1}{2}\alpha_{TV}\vec{j}_\mu\vec{j}^\mu + \frac{1}{2}\delta_{TV}\vec{j}_\mu\Delta\vec{j}^\mu&#10;+\frac{1}{2}e^2A_\mu j_p^\mu\right\}&#10;\end{split}&#10;\]&#10;&#10;&#10;\end{document}&#10;" title="IguanaTex Bitmap Display">
            <a:extLst>
              <a:ext uri="{FF2B5EF4-FFF2-40B4-BE49-F238E27FC236}">
                <a16:creationId xmlns:a16="http://schemas.microsoft.com/office/drawing/2014/main" id="{2E5C4A89-A4EA-A595-079E-426E5C852F6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2926509"/>
            <a:ext cx="4957408" cy="222554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0AA4ED9-783D-8545-2B8F-3F209658FD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3368" y="2855384"/>
            <a:ext cx="2327602" cy="1692000"/>
          </a:xfrm>
          <a:prstGeom prst="rect">
            <a:avLst/>
          </a:prstGeom>
        </p:spPr>
      </p:pic>
      <p:pic>
        <p:nvPicPr>
          <p:cNvPr id="33" name="图片 32" descr="\documentclass{article}&#10;\usepackage{amsmath}&#10;\usepackage{bm}&#10;\usepackage{color}&#10;\usepackage{amstext}&#10;\pagestyle{empty}&#10;\begin{document}&#10;&#10;$$&#10;\textcolor[rgb]{1.0,0.0,0.0}{|\Phi\rangle = \prod_{k=1}^A \hat{a}^\dag_i|0\rangle}&#10;$$&#10;&#10;&#10;\end{document}&#10;" title="IguanaTex Bitmap Display">
            <a:extLst>
              <a:ext uri="{FF2B5EF4-FFF2-40B4-BE49-F238E27FC236}">
                <a16:creationId xmlns:a16="http://schemas.microsoft.com/office/drawing/2014/main" id="{A53AB41F-DB74-FFF2-87F0-C8AB8878A77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79" y="4510667"/>
            <a:ext cx="1287439" cy="612000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67275BCE-93E9-EFBF-7C2D-70E5657432F4}"/>
              </a:ext>
            </a:extLst>
          </p:cNvPr>
          <p:cNvSpPr txBox="1"/>
          <p:nvPr/>
        </p:nvSpPr>
        <p:spPr>
          <a:xfrm>
            <a:off x="7378098" y="4639698"/>
            <a:ext cx="14998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Slater </a:t>
            </a:r>
            <a:r>
              <a:rPr lang="zh-CN" altLang="en-US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行列式</a:t>
            </a:r>
          </a:p>
        </p:txBody>
      </p:sp>
      <p:pic>
        <p:nvPicPr>
          <p:cNvPr id="35" name="图片 34" descr="\documentclass{article}&#10;\usepackage{amsmath}&#10;\usepackage{bm}&#10;\usepackage{color}&#10;\usepackage{amstext}&#10;\pagestyle{empty}&#10;\begin{document}&#10;&#10;$$&#10;\textcolor[rgb]{0.0,0.0,1.0}{[\bm{\alpha}\cdotp(\bm{p}-\bm{V}) + V^0 + \beta(m + S)]\psi_k = \varepsilon_k\psi_k}&#10;$$&#10;&#10;&#10;\end{document}&#10;" title="IguanaTex Bitmap Display">
            <a:extLst>
              <a:ext uri="{FF2B5EF4-FFF2-40B4-BE49-F238E27FC236}">
                <a16:creationId xmlns:a16="http://schemas.microsoft.com/office/drawing/2014/main" id="{51BF45CC-F716-5837-25AB-871539024CC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1" y="5943925"/>
            <a:ext cx="4434840" cy="286512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52B4987E-2FEC-1FFB-B719-6696AF18DBCF}"/>
              </a:ext>
            </a:extLst>
          </p:cNvPr>
          <p:cNvSpPr/>
          <p:nvPr/>
        </p:nvSpPr>
        <p:spPr>
          <a:xfrm>
            <a:off x="5794838" y="5249333"/>
            <a:ext cx="3179829" cy="1324042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pic>
        <p:nvPicPr>
          <p:cNvPr id="37" name="图片 36" descr="\documentclass{article}&#10;\usepackage{amsmath}&#10;\usepackage{bm}&#10;\usepackage{color}&#10;\usepackage{amstext}&#10;\pagestyle{empty}&#10;\begin{document}&#10;&#10;$$&#10;\textcolor[rgb]{0.0,0.0,1.0}{\vec{j}^\mu = \sum_{i=1}^A\bar{\psi}_k\gamma^\mu\tau_3\psi_k}&#10;$$&#10;&#10;&#10;\end{document}&#10;" title="IguanaTex Bitmap Display">
            <a:extLst>
              <a:ext uri="{FF2B5EF4-FFF2-40B4-BE49-F238E27FC236}">
                <a16:creationId xmlns:a16="http://schemas.microsoft.com/office/drawing/2014/main" id="{5F7DF135-F6AD-6AF4-7FF6-D4C5E70A4B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82" y="5958737"/>
            <a:ext cx="1705369" cy="614638"/>
          </a:xfrm>
          <a:prstGeom prst="rect">
            <a:avLst/>
          </a:prstGeom>
        </p:spPr>
      </p:pic>
      <p:pic>
        <p:nvPicPr>
          <p:cNvPr id="38" name="图片 37" descr="\documentclass{article}&#10;\usepackage{amsmath}&#10;\usepackage{bm}&#10;\usepackage{color}&#10;\usepackage{amstext}&#10;\pagestyle{empty}&#10;\begin{document}&#10;&#10;$$&#10;\textcolor[rgb]{0.0,0.0,1.0}{\rho_s = \sum_{i=1}^A\bar{\psi}_k\psi_k}&#10;$$&#10;&#10;&#10;\end{document}&#10;" title="IguanaTex Bitmap Display">
            <a:extLst>
              <a:ext uri="{FF2B5EF4-FFF2-40B4-BE49-F238E27FC236}">
                <a16:creationId xmlns:a16="http://schemas.microsoft.com/office/drawing/2014/main" id="{1DDABF8C-9292-3EB4-996D-CE2A3BAE15A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80" y="5319546"/>
            <a:ext cx="1265802" cy="614638"/>
          </a:xfrm>
          <a:prstGeom prst="rect">
            <a:avLst/>
          </a:prstGeom>
        </p:spPr>
      </p:pic>
      <p:pic>
        <p:nvPicPr>
          <p:cNvPr id="39" name="图片 38" descr="\documentclass{article}&#10;\usepackage{amsmath}&#10;\usepackage{bm}&#10;\usepackage{color}&#10;\usepackage{amstext}&#10;\pagestyle{empty}&#10;\begin{document}&#10;&#10;$$&#10;\textcolor[rgb]{0.0,0.0,1.0}{j^\mu = \sum_{i=1}^A\bar{\psi}_k\gamma^\mu\psi_k}&#10;$$&#10;&#10;&#10;\end{document}&#10;" title="IguanaTex Bitmap Display">
            <a:extLst>
              <a:ext uri="{FF2B5EF4-FFF2-40B4-BE49-F238E27FC236}">
                <a16:creationId xmlns:a16="http://schemas.microsoft.com/office/drawing/2014/main" id="{BDFCD560-FFC3-C833-4DBC-77F425131FE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3" y="5308461"/>
            <a:ext cx="1520222" cy="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86CEEC6-13ED-4229-8FEF-ED7ABC9F5126}"/>
              </a:ext>
            </a:extLst>
          </p:cNvPr>
          <p:cNvSpPr txBox="1"/>
          <p:nvPr/>
        </p:nvSpPr>
        <p:spPr>
          <a:xfrm>
            <a:off x="-1" y="177282"/>
            <a:ext cx="914399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ReCD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理论：核多体波函数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AD2AF0-C0DD-4073-BDEC-DC6A638F71D8}"/>
              </a:ext>
            </a:extLst>
          </p:cNvPr>
          <p:cNvSpPr/>
          <p:nvPr/>
        </p:nvSpPr>
        <p:spPr>
          <a:xfrm>
            <a:off x="0" y="0"/>
            <a:ext cx="4572000" cy="17728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C14290-2804-4597-9543-621679B7DD57}"/>
              </a:ext>
            </a:extLst>
          </p:cNvPr>
          <p:cNvSpPr/>
          <p:nvPr/>
        </p:nvSpPr>
        <p:spPr>
          <a:xfrm>
            <a:off x="4572000" y="0"/>
            <a:ext cx="4572000" cy="17728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35D16C-97E2-4FC5-A448-35DAC1119F2C}"/>
              </a:ext>
            </a:extLst>
          </p:cNvPr>
          <p:cNvGrpSpPr/>
          <p:nvPr/>
        </p:nvGrpSpPr>
        <p:grpSpPr>
          <a:xfrm>
            <a:off x="0" y="6680718"/>
            <a:ext cx="9143999" cy="177282"/>
            <a:chOff x="0" y="6680718"/>
            <a:chExt cx="9143999" cy="17728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19EFE72-39A9-42B2-9963-D062BD8DAD84}"/>
                </a:ext>
              </a:extLst>
            </p:cNvPr>
            <p:cNvSpPr/>
            <p:nvPr/>
          </p:nvSpPr>
          <p:spPr>
            <a:xfrm>
              <a:off x="0" y="6680718"/>
              <a:ext cx="2779928" cy="177282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Peking University</a:t>
              </a:r>
              <a:endParaRPr lang="zh-CN" altLang="en-US" sz="14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C43AB5B-6ABF-4AF0-843E-2D0927187356}"/>
                </a:ext>
              </a:extLst>
            </p:cNvPr>
            <p:cNvSpPr/>
            <p:nvPr/>
          </p:nvSpPr>
          <p:spPr>
            <a:xfrm>
              <a:off x="6531428" y="6680718"/>
              <a:ext cx="2612571" cy="17728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9</a:t>
              </a:r>
              <a:endParaRPr lang="zh-CN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/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solidFill>
                  <a:srgbClr val="0D03CD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𝜈𝛽𝛽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" name="矩形 11">
                  <a:extLst>
                    <a:ext uri="{FF2B5EF4-FFF2-40B4-BE49-F238E27FC236}">
                      <a16:creationId xmlns:a16="http://schemas.microsoft.com/office/drawing/2014/main" id="{42E5CFBB-EF45-4F26-93DA-06725360B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28" y="6680718"/>
                  <a:ext cx="3751500" cy="177282"/>
                </a:xfrm>
                <a:prstGeom prst="rect">
                  <a:avLst/>
                </a:prstGeom>
                <a:blipFill>
                  <a:blip r:embed="rId7"/>
                  <a:stretch>
                    <a:fillRect t="-6452" b="-41935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91D9587-6880-BDAB-149E-F4E574111C44}"/>
              </a:ext>
            </a:extLst>
          </p:cNvPr>
          <p:cNvSpPr/>
          <p:nvPr/>
        </p:nvSpPr>
        <p:spPr>
          <a:xfrm>
            <a:off x="362682" y="3208311"/>
            <a:ext cx="4548972" cy="1262089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3E57B67-5BCF-15FA-DFCE-4EF62C2D34D4}"/>
              </a:ext>
            </a:extLst>
          </p:cNvPr>
          <p:cNvSpPr/>
          <p:nvPr/>
        </p:nvSpPr>
        <p:spPr>
          <a:xfrm>
            <a:off x="364375" y="1229814"/>
            <a:ext cx="4548972" cy="1419177"/>
          </a:xfrm>
          <a:prstGeom prst="rect">
            <a:avLst/>
          </a:prstGeom>
          <a:gradFill>
            <a:gsLst>
              <a:gs pos="100000">
                <a:schemeClr val="accent5">
                  <a:lumMod val="5000"/>
                  <a:lumOff val="9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D03CD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CD1E3CF-04CE-D25A-475E-BE6633AF1B5A}"/>
              </a:ext>
            </a:extLst>
          </p:cNvPr>
          <p:cNvSpPr txBox="1"/>
          <p:nvPr/>
        </p:nvSpPr>
        <p:spPr>
          <a:xfrm>
            <a:off x="266095" y="754601"/>
            <a:ext cx="209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试探波函数：</a:t>
            </a: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3553FB2C-0173-7ECF-65AB-A8CF0F2136D4}"/>
              </a:ext>
            </a:extLst>
          </p:cNvPr>
          <p:cNvGrpSpPr/>
          <p:nvPr/>
        </p:nvGrpSpPr>
        <p:grpSpPr>
          <a:xfrm>
            <a:off x="5253522" y="1018523"/>
            <a:ext cx="3685848" cy="1691591"/>
            <a:chOff x="5253522" y="1260423"/>
            <a:chExt cx="3685848" cy="169159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F04DA7D-06B8-4BFD-214D-BC8F9E227632}"/>
                </a:ext>
              </a:extLst>
            </p:cNvPr>
            <p:cNvSpPr/>
            <p:nvPr/>
          </p:nvSpPr>
          <p:spPr>
            <a:xfrm>
              <a:off x="5253522" y="1260423"/>
              <a:ext cx="3685848" cy="16915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D03CD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73797B-7F45-95D4-97CC-D1BFB050AE7D}"/>
                </a:ext>
              </a:extLst>
            </p:cNvPr>
            <p:cNvSpPr txBox="1"/>
            <p:nvPr/>
          </p:nvSpPr>
          <p:spPr>
            <a:xfrm>
              <a:off x="5627606" y="2577268"/>
              <a:ext cx="3079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组态相互作用壳模型 </a:t>
              </a:r>
              <a:r>
                <a:rPr lang="en-US" altLang="zh-CN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(CISM)</a:t>
              </a:r>
              <a:endPara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F31CC4E-91C4-1580-2FF3-1574EC05983A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18" y="1577879"/>
              <a:ext cx="684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DF205337-FA48-B4AB-F25F-3EE2EF4754FB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18" y="1806464"/>
              <a:ext cx="684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E8280008-1CE2-BCA1-91C2-AC90FFADEA0F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18" y="1952820"/>
              <a:ext cx="684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DB72A9A-0046-ECCE-85BA-7C61F083F5E5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18" y="2173419"/>
              <a:ext cx="6846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1EC13203-F263-93AA-BB36-E8F3487BC45E}"/>
                </a:ext>
              </a:extLst>
            </p:cNvPr>
            <p:cNvSpPr/>
            <p:nvPr/>
          </p:nvSpPr>
          <p:spPr>
            <a:xfrm>
              <a:off x="5848677" y="2120018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0F34164-9E23-9E87-97C4-C89DFB91AA0B}"/>
                </a:ext>
              </a:extLst>
            </p:cNvPr>
            <p:cNvSpPr/>
            <p:nvPr/>
          </p:nvSpPr>
          <p:spPr>
            <a:xfrm>
              <a:off x="6014469" y="2120018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E42E2D6-FE9B-1823-EA23-2CD7E59BB79F}"/>
                </a:ext>
              </a:extLst>
            </p:cNvPr>
            <p:cNvSpPr/>
            <p:nvPr/>
          </p:nvSpPr>
          <p:spPr>
            <a:xfrm>
              <a:off x="6160909" y="2123547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B98D2F5-E441-A8D7-B192-5FE317C6F40B}"/>
                </a:ext>
              </a:extLst>
            </p:cNvPr>
            <p:cNvSpPr/>
            <p:nvPr/>
          </p:nvSpPr>
          <p:spPr>
            <a:xfrm>
              <a:off x="6306629" y="2123547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0BF37264-6B68-CD4C-077A-C08D7825E1D3}"/>
                </a:ext>
              </a:extLst>
            </p:cNvPr>
            <p:cNvSpPr/>
            <p:nvPr/>
          </p:nvSpPr>
          <p:spPr>
            <a:xfrm>
              <a:off x="5948415" y="1905875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C05B6F1E-761B-319A-4360-2C8683C7C62C}"/>
                </a:ext>
              </a:extLst>
            </p:cNvPr>
            <p:cNvSpPr/>
            <p:nvPr/>
          </p:nvSpPr>
          <p:spPr>
            <a:xfrm>
              <a:off x="6139122" y="1907646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74424DB-7187-5C14-64A8-81481121358D}"/>
                </a:ext>
              </a:extLst>
            </p:cNvPr>
            <p:cNvCxnSpPr>
              <a:cxnSpLocks/>
            </p:cNvCxnSpPr>
            <p:nvPr/>
          </p:nvCxnSpPr>
          <p:spPr>
            <a:xfrm>
              <a:off x="7360667" y="1599337"/>
              <a:ext cx="7494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18E7F239-6250-F78C-DC08-6DFE649FC2D9}"/>
                </a:ext>
              </a:extLst>
            </p:cNvPr>
            <p:cNvCxnSpPr>
              <a:cxnSpLocks/>
            </p:cNvCxnSpPr>
            <p:nvPr/>
          </p:nvCxnSpPr>
          <p:spPr>
            <a:xfrm>
              <a:off x="7360667" y="1840330"/>
              <a:ext cx="7494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E84D1006-D983-B9CD-155E-D01F8E622539}"/>
                </a:ext>
              </a:extLst>
            </p:cNvPr>
            <p:cNvCxnSpPr>
              <a:cxnSpLocks/>
            </p:cNvCxnSpPr>
            <p:nvPr/>
          </p:nvCxnSpPr>
          <p:spPr>
            <a:xfrm>
              <a:off x="7365505" y="1977010"/>
              <a:ext cx="7494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221394DF-BC85-005F-7718-C151DDAD69E3}"/>
                </a:ext>
              </a:extLst>
            </p:cNvPr>
            <p:cNvCxnSpPr>
              <a:cxnSpLocks/>
            </p:cNvCxnSpPr>
            <p:nvPr/>
          </p:nvCxnSpPr>
          <p:spPr>
            <a:xfrm>
              <a:off x="7366867" y="2176946"/>
              <a:ext cx="7494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F2F803B-9D03-8E1B-8A78-889FD1372C0E}"/>
                </a:ext>
              </a:extLst>
            </p:cNvPr>
            <p:cNvSpPr/>
            <p:nvPr/>
          </p:nvSpPr>
          <p:spPr>
            <a:xfrm>
              <a:off x="7452161" y="2120018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C5A80C71-994D-47BC-6809-E860BF2667C1}"/>
                </a:ext>
              </a:extLst>
            </p:cNvPr>
            <p:cNvSpPr/>
            <p:nvPr/>
          </p:nvSpPr>
          <p:spPr>
            <a:xfrm>
              <a:off x="7605256" y="2119774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794E0297-B066-3D26-F63D-375F1CE78BC1}"/>
                </a:ext>
              </a:extLst>
            </p:cNvPr>
            <p:cNvSpPr/>
            <p:nvPr/>
          </p:nvSpPr>
          <p:spPr>
            <a:xfrm>
              <a:off x="7747293" y="2128384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AE32420-4ABC-FF91-4A07-8E8DE8C4B9A9}"/>
                </a:ext>
              </a:extLst>
            </p:cNvPr>
            <p:cNvSpPr/>
            <p:nvPr/>
          </p:nvSpPr>
          <p:spPr>
            <a:xfrm>
              <a:off x="7890761" y="2128385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093309EA-36A3-FB18-7E63-66453610503A}"/>
                </a:ext>
              </a:extLst>
            </p:cNvPr>
            <p:cNvSpPr/>
            <p:nvPr/>
          </p:nvSpPr>
          <p:spPr>
            <a:xfrm>
              <a:off x="7574612" y="1926999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3D03FF98-48A9-9017-3615-BCF7F739592E}"/>
                </a:ext>
              </a:extLst>
            </p:cNvPr>
            <p:cNvSpPr/>
            <p:nvPr/>
          </p:nvSpPr>
          <p:spPr>
            <a:xfrm>
              <a:off x="7766595" y="1784079"/>
              <a:ext cx="106574" cy="1067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46EDEB8-7DEE-DD01-08D9-FD7AE0FDAEE7}"/>
                </a:ext>
              </a:extLst>
            </p:cNvPr>
            <p:cNvSpPr txBox="1"/>
            <p:nvPr/>
          </p:nvSpPr>
          <p:spPr>
            <a:xfrm>
              <a:off x="6796364" y="181879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+</a:t>
              </a:r>
              <a:endParaRPr lang="zh-CN" altLang="en-US" b="1" dirty="0"/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9289E58-5CE7-3860-95CF-F0959626301F}"/>
                </a:ext>
              </a:extLst>
            </p:cNvPr>
            <p:cNvSpPr txBox="1"/>
            <p:nvPr/>
          </p:nvSpPr>
          <p:spPr>
            <a:xfrm>
              <a:off x="8320366" y="1852664"/>
              <a:ext cx="566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+ …</a:t>
              </a:r>
              <a:endParaRPr lang="zh-CN" altLang="en-US" b="1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82E46C2-97C8-5393-03B1-1766F6B7A647}"/>
                </a:ext>
              </a:extLst>
            </p:cNvPr>
            <p:cNvSpPr/>
            <p:nvPr/>
          </p:nvSpPr>
          <p:spPr>
            <a:xfrm>
              <a:off x="7776271" y="1930416"/>
              <a:ext cx="106574" cy="1067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7358DE59-FE92-A61E-939D-9D5E98D58E70}"/>
                </a:ext>
              </a:extLst>
            </p:cNvPr>
            <p:cNvSpPr/>
            <p:nvPr/>
          </p:nvSpPr>
          <p:spPr>
            <a:xfrm>
              <a:off x="5320821" y="1359051"/>
              <a:ext cx="1524002" cy="1127556"/>
            </a:xfrm>
            <a:custGeom>
              <a:avLst/>
              <a:gdLst>
                <a:gd name="connsiteX0" fmla="*/ 0 w 1524000"/>
                <a:gd name="connsiteY0" fmla="*/ 0 h 1364343"/>
                <a:gd name="connsiteX1" fmla="*/ 803124 w 1524000"/>
                <a:gd name="connsiteY1" fmla="*/ 1364343 h 1364343"/>
                <a:gd name="connsiteX2" fmla="*/ 1524000 w 1524000"/>
                <a:gd name="connsiteY2" fmla="*/ 0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364343">
                  <a:moveTo>
                    <a:pt x="0" y="0"/>
                  </a:moveTo>
                  <a:cubicBezTo>
                    <a:pt x="274562" y="682171"/>
                    <a:pt x="549124" y="1364343"/>
                    <a:pt x="803124" y="1364343"/>
                  </a:cubicBezTo>
                  <a:cubicBezTo>
                    <a:pt x="1057124" y="1364343"/>
                    <a:pt x="1290562" y="682171"/>
                    <a:pt x="1524000" y="0"/>
                  </a:cubicBezTo>
                </a:path>
              </a:pathLst>
            </a:custGeom>
            <a:noFill/>
            <a:ln w="19050">
              <a:solidFill>
                <a:srgbClr val="0D0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4EFED9C-DE0B-7914-66E9-F467693B8567}"/>
                </a:ext>
              </a:extLst>
            </p:cNvPr>
            <p:cNvSpPr/>
            <p:nvPr/>
          </p:nvSpPr>
          <p:spPr>
            <a:xfrm>
              <a:off x="6955604" y="1371277"/>
              <a:ext cx="1524000" cy="1127556"/>
            </a:xfrm>
            <a:custGeom>
              <a:avLst/>
              <a:gdLst>
                <a:gd name="connsiteX0" fmla="*/ 0 w 1524000"/>
                <a:gd name="connsiteY0" fmla="*/ 0 h 1364343"/>
                <a:gd name="connsiteX1" fmla="*/ 803124 w 1524000"/>
                <a:gd name="connsiteY1" fmla="*/ 1364343 h 1364343"/>
                <a:gd name="connsiteX2" fmla="*/ 1524000 w 1524000"/>
                <a:gd name="connsiteY2" fmla="*/ 0 h 136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1364343">
                  <a:moveTo>
                    <a:pt x="0" y="0"/>
                  </a:moveTo>
                  <a:cubicBezTo>
                    <a:pt x="274562" y="682171"/>
                    <a:pt x="549124" y="1364343"/>
                    <a:pt x="803124" y="1364343"/>
                  </a:cubicBezTo>
                  <a:cubicBezTo>
                    <a:pt x="1057124" y="1364343"/>
                    <a:pt x="1290562" y="682171"/>
                    <a:pt x="1524000" y="0"/>
                  </a:cubicBezTo>
                </a:path>
              </a:pathLst>
            </a:custGeom>
            <a:noFill/>
            <a:ln w="19050">
              <a:solidFill>
                <a:srgbClr val="0D0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485255B-E54B-4C59-3102-A18FB4125308}"/>
                </a:ext>
              </a:extLst>
            </p:cNvPr>
            <p:cNvSpPr txBox="1"/>
            <p:nvPr/>
          </p:nvSpPr>
          <p:spPr>
            <a:xfrm>
              <a:off x="6351011" y="2259641"/>
              <a:ext cx="877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D03CD"/>
                  </a:solidFill>
                </a:rPr>
                <a:t>H.O. </a:t>
              </a:r>
              <a:r>
                <a:rPr lang="zh-CN" altLang="en-US" dirty="0">
                  <a:solidFill>
                    <a:srgbClr val="0D03CD"/>
                  </a:solidFill>
                </a:rPr>
                <a:t>势</a:t>
              </a:r>
            </a:p>
          </p:txBody>
        </p:sp>
      </p:grpSp>
      <p:grpSp>
        <p:nvGrpSpPr>
          <p:cNvPr id="119" name="组合 118">
            <a:extLst>
              <a:ext uri="{FF2B5EF4-FFF2-40B4-BE49-F238E27FC236}">
                <a16:creationId xmlns:a16="http://schemas.microsoft.com/office/drawing/2014/main" id="{FC551F98-81C6-EE1D-7031-8448F6B9A264}"/>
              </a:ext>
            </a:extLst>
          </p:cNvPr>
          <p:cNvGrpSpPr/>
          <p:nvPr/>
        </p:nvGrpSpPr>
        <p:grpSpPr>
          <a:xfrm>
            <a:off x="5264628" y="2863156"/>
            <a:ext cx="3685848" cy="1777511"/>
            <a:chOff x="5264628" y="3027648"/>
            <a:chExt cx="3685848" cy="177751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9CE17FD-E823-440C-3B87-0F3AA46D1DFB}"/>
                </a:ext>
              </a:extLst>
            </p:cNvPr>
            <p:cNvSpPr/>
            <p:nvPr/>
          </p:nvSpPr>
          <p:spPr>
            <a:xfrm>
              <a:off x="5264628" y="3027648"/>
              <a:ext cx="3685848" cy="17775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D03CD"/>
                </a:solidFill>
              </a:endParaRPr>
            </a:p>
          </p:txBody>
        </p: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AF94F9AF-20AA-9D0C-2B1E-7A1E9BC2ED6E}"/>
                </a:ext>
              </a:extLst>
            </p:cNvPr>
            <p:cNvGrpSpPr/>
            <p:nvPr/>
          </p:nvGrpSpPr>
          <p:grpSpPr>
            <a:xfrm>
              <a:off x="6270074" y="3165232"/>
              <a:ext cx="1630438" cy="1191978"/>
              <a:chOff x="6081392" y="3183042"/>
              <a:chExt cx="1630438" cy="1311176"/>
            </a:xfrm>
          </p:grpSpPr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730D2242-1251-D0DC-55E9-43555764D1DC}"/>
                  </a:ext>
                </a:extLst>
              </p:cNvPr>
              <p:cNvSpPr/>
              <p:nvPr/>
            </p:nvSpPr>
            <p:spPr>
              <a:xfrm>
                <a:off x="6081392" y="3183042"/>
                <a:ext cx="1630438" cy="1311176"/>
              </a:xfrm>
              <a:custGeom>
                <a:avLst/>
                <a:gdLst>
                  <a:gd name="connsiteX0" fmla="*/ 0 w 1630438"/>
                  <a:gd name="connsiteY0" fmla="*/ 0 h 1311176"/>
                  <a:gd name="connsiteX1" fmla="*/ 116114 w 1630438"/>
                  <a:gd name="connsiteY1" fmla="*/ 532191 h 1311176"/>
                  <a:gd name="connsiteX2" fmla="*/ 295124 w 1630438"/>
                  <a:gd name="connsiteY2" fmla="*/ 672496 h 1311176"/>
                  <a:gd name="connsiteX3" fmla="*/ 396724 w 1630438"/>
                  <a:gd name="connsiteY3" fmla="*/ 1045029 h 1311176"/>
                  <a:gd name="connsiteX4" fmla="*/ 590248 w 1630438"/>
                  <a:gd name="connsiteY4" fmla="*/ 1112762 h 1311176"/>
                  <a:gd name="connsiteX5" fmla="*/ 798286 w 1630438"/>
                  <a:gd name="connsiteY5" fmla="*/ 1311124 h 1311176"/>
                  <a:gd name="connsiteX6" fmla="*/ 982133 w 1630438"/>
                  <a:gd name="connsiteY6" fmla="*/ 1132115 h 1311176"/>
                  <a:gd name="connsiteX7" fmla="*/ 1190171 w 1630438"/>
                  <a:gd name="connsiteY7" fmla="*/ 1103086 h 1311176"/>
                  <a:gd name="connsiteX8" fmla="*/ 1344991 w 1630438"/>
                  <a:gd name="connsiteY8" fmla="*/ 672496 h 1311176"/>
                  <a:gd name="connsiteX9" fmla="*/ 1494971 w 1630438"/>
                  <a:gd name="connsiteY9" fmla="*/ 561219 h 1311176"/>
                  <a:gd name="connsiteX10" fmla="*/ 1630438 w 1630438"/>
                  <a:gd name="connsiteY10" fmla="*/ 43543 h 131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0438" h="1311176">
                    <a:moveTo>
                      <a:pt x="0" y="0"/>
                    </a:moveTo>
                    <a:cubicBezTo>
                      <a:pt x="33463" y="210054"/>
                      <a:pt x="66927" y="420108"/>
                      <a:pt x="116114" y="532191"/>
                    </a:cubicBezTo>
                    <a:cubicBezTo>
                      <a:pt x="165301" y="644274"/>
                      <a:pt x="248356" y="587023"/>
                      <a:pt x="295124" y="672496"/>
                    </a:cubicBezTo>
                    <a:cubicBezTo>
                      <a:pt x="341892" y="757969"/>
                      <a:pt x="347537" y="971651"/>
                      <a:pt x="396724" y="1045029"/>
                    </a:cubicBezTo>
                    <a:cubicBezTo>
                      <a:pt x="445911" y="1118407"/>
                      <a:pt x="523321" y="1068413"/>
                      <a:pt x="590248" y="1112762"/>
                    </a:cubicBezTo>
                    <a:cubicBezTo>
                      <a:pt x="657175" y="1157111"/>
                      <a:pt x="732972" y="1307899"/>
                      <a:pt x="798286" y="1311124"/>
                    </a:cubicBezTo>
                    <a:cubicBezTo>
                      <a:pt x="863600" y="1314350"/>
                      <a:pt x="916819" y="1166788"/>
                      <a:pt x="982133" y="1132115"/>
                    </a:cubicBezTo>
                    <a:cubicBezTo>
                      <a:pt x="1047447" y="1097442"/>
                      <a:pt x="1129695" y="1179689"/>
                      <a:pt x="1190171" y="1103086"/>
                    </a:cubicBezTo>
                    <a:cubicBezTo>
                      <a:pt x="1250647" y="1026483"/>
                      <a:pt x="1294191" y="762807"/>
                      <a:pt x="1344991" y="672496"/>
                    </a:cubicBezTo>
                    <a:cubicBezTo>
                      <a:pt x="1395791" y="582185"/>
                      <a:pt x="1447397" y="666045"/>
                      <a:pt x="1494971" y="561219"/>
                    </a:cubicBezTo>
                    <a:cubicBezTo>
                      <a:pt x="1542546" y="456394"/>
                      <a:pt x="1586492" y="249968"/>
                      <a:pt x="1630438" y="43543"/>
                    </a:cubicBezTo>
                  </a:path>
                </a:pathLst>
              </a:custGeom>
              <a:noFill/>
              <a:ln w="19050">
                <a:solidFill>
                  <a:srgbClr val="0D0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1C03BFE3-D192-55B0-7FCB-2877019BE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394011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8C9E07CB-D1C6-5A1F-82B3-7375382810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622596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076B0B1E-14B1-CA6E-15BF-630731A07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875388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2B6EC525-FA39-AA4F-DBB7-32E1BBD70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4192747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66287142-003F-C5A1-B81C-014DDB2DF3B9}"/>
                  </a:ext>
                </a:extLst>
              </p:cNvPr>
              <p:cNvSpPr/>
              <p:nvPr/>
            </p:nvSpPr>
            <p:spPr>
              <a:xfrm>
                <a:off x="6620680" y="4139346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A7E4E119-7449-0909-6050-ADCC72CC8AC2}"/>
                  </a:ext>
                </a:extLst>
              </p:cNvPr>
              <p:cNvSpPr/>
              <p:nvPr/>
            </p:nvSpPr>
            <p:spPr>
              <a:xfrm>
                <a:off x="6786472" y="4139346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729D49E3-0E6D-93C0-B023-10B2FCFCEB18}"/>
                  </a:ext>
                </a:extLst>
              </p:cNvPr>
              <p:cNvSpPr/>
              <p:nvPr/>
            </p:nvSpPr>
            <p:spPr>
              <a:xfrm>
                <a:off x="6932912" y="414287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A338171B-75CF-6FF7-C3C2-890EF14EB163}"/>
                  </a:ext>
                </a:extLst>
              </p:cNvPr>
              <p:cNvSpPr/>
              <p:nvPr/>
            </p:nvSpPr>
            <p:spPr>
              <a:xfrm>
                <a:off x="7078632" y="414287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7175ADEC-0056-7819-156A-3A869C081C5A}"/>
                  </a:ext>
                </a:extLst>
              </p:cNvPr>
              <p:cNvSpPr/>
              <p:nvPr/>
            </p:nvSpPr>
            <p:spPr>
              <a:xfrm>
                <a:off x="6718941" y="383021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62AA9498-81EB-F1E1-C9BE-F6E0D9EF8B79}"/>
                  </a:ext>
                </a:extLst>
              </p:cNvPr>
              <p:cNvSpPr/>
              <p:nvPr/>
            </p:nvSpPr>
            <p:spPr>
              <a:xfrm>
                <a:off x="6911125" y="3830214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BC535D1E-25CD-8A32-B838-87D4D402F261}"/>
                </a:ext>
              </a:extLst>
            </p:cNvPr>
            <p:cNvSpPr txBox="1"/>
            <p:nvPr/>
          </p:nvSpPr>
          <p:spPr>
            <a:xfrm>
              <a:off x="6702489" y="4411771"/>
              <a:ext cx="896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CDFT</a:t>
              </a:r>
              <a:endPara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54CE0753-8808-6858-52F5-6811348060D9}"/>
                </a:ext>
              </a:extLst>
            </p:cNvPr>
            <p:cNvSpPr txBox="1"/>
            <p:nvPr/>
          </p:nvSpPr>
          <p:spPr>
            <a:xfrm>
              <a:off x="7493056" y="4000298"/>
              <a:ext cx="83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D03CD"/>
                  </a:solidFill>
                </a:rPr>
                <a:t>K.S. </a:t>
              </a:r>
              <a:r>
                <a:rPr lang="zh-CN" altLang="en-US" dirty="0">
                  <a:solidFill>
                    <a:srgbClr val="0D03CD"/>
                  </a:solidFill>
                </a:rPr>
                <a:t>势</a:t>
              </a:r>
            </a:p>
          </p:txBody>
        </p: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D8B6127-3EFB-09DB-39BC-A0A4C890B0C7}"/>
              </a:ext>
            </a:extLst>
          </p:cNvPr>
          <p:cNvSpPr txBox="1"/>
          <p:nvPr/>
        </p:nvSpPr>
        <p:spPr>
          <a:xfrm>
            <a:off x="266093" y="2704700"/>
            <a:ext cx="4647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030A0"/>
              </a:buClr>
              <a:buFont typeface="Wingdings" panose="05000000000000000000" pitchFamily="2" charset="2"/>
              <a:buChar char="p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对称性恢复、广义本征方程求解</a:t>
            </a:r>
          </a:p>
        </p:txBody>
      </p: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595C363B-477B-BEC1-A5BB-5BFD26671FAA}"/>
              </a:ext>
            </a:extLst>
          </p:cNvPr>
          <p:cNvGrpSpPr/>
          <p:nvPr/>
        </p:nvGrpSpPr>
        <p:grpSpPr>
          <a:xfrm>
            <a:off x="730595" y="1339606"/>
            <a:ext cx="3557974" cy="1196378"/>
            <a:chOff x="730595" y="1421852"/>
            <a:chExt cx="3557974" cy="1196378"/>
          </a:xfrm>
        </p:grpSpPr>
        <p:pic>
          <p:nvPicPr>
            <p:cNvPr id="107" name="图片 106" descr="\documentclass{article}&#10;\usepackage{amsmath}&#10;\usepackage{bm}&#10;\usepackage{color}&#10;\usepackage{amstext}&#10;\pagestyle{empty}&#10;\begin{document}&#10;&#10;$$&#10;|\Psi_\alpha\rangle = \sum_\kappa \textcolor[rgb]{1.0,0.0,0.0}{f^\alpha_\kappa}\textcolor[rgb]{0.0,0.0,1.0}{|\Phi_\kappa\rangle},&#10;$$&#10;&#10;&#10;\end{document}&#10;" title="IguanaTex Bitmap Display">
              <a:extLst>
                <a:ext uri="{FF2B5EF4-FFF2-40B4-BE49-F238E27FC236}">
                  <a16:creationId xmlns:a16="http://schemas.microsoft.com/office/drawing/2014/main" id="{7D094769-F7AF-46A8-B207-BE5B19BAEA6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29" y="1421852"/>
              <a:ext cx="1867593" cy="484909"/>
            </a:xfrm>
            <a:prstGeom prst="rect">
              <a:avLst/>
            </a:prstGeom>
          </p:spPr>
        </p:pic>
        <p:pic>
          <p:nvPicPr>
            <p:cNvPr id="108" name="图片 107" descr="\documentclass{article}&#10;\usepackage{amsmath}&#10;\usepackage{bm}&#10;\usepackage{color}&#10;\pagestyle{empty}&#10;\begin{document}&#10;&#10;\[&#10;\begin{split}&#10;\textcolor[rgb]{0.0,0.0,1.0}{|\Phi_\kappa\rangle}\in&amp;\{|\Phi_0\rangle,\hat{\beta}^\dag_{\pi_i}\hat{\beta}^\dag_{\pi_j}|\Phi_0\rangle,\hat{\beta}^\dag_{\nu_i}\hat{\beta}^\dag_{\nu_j}|\Phi_0\rangle,\\&#10;&amp;\hat{\beta}^\dag_{\pi_i}\hat{\beta}^\dag_{\pi_j}\hat{\beta}^\dag_{\nu_i}\hat{\beta}^\dag_{\nu_j}|\Phi_0\rangle,\cdots\}&#10;\end{split}&#10;\]&#10;&#10;\end{document}" title="IguanaTex Bitmap Display">
              <a:extLst>
                <a:ext uri="{FF2B5EF4-FFF2-40B4-BE49-F238E27FC236}">
                  <a16:creationId xmlns:a16="http://schemas.microsoft.com/office/drawing/2014/main" id="{4FC2BB49-E2B1-56E0-E8C6-D76103D2614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95" y="1948176"/>
              <a:ext cx="3225589" cy="670054"/>
            </a:xfrm>
            <a:prstGeom prst="rect">
              <a:avLst/>
            </a:prstGeom>
          </p:spPr>
        </p:pic>
        <p:pic>
          <p:nvPicPr>
            <p:cNvPr id="109" name="图片 108" descr="\documentclass{article}&#10;\usepackage{amsmath}&#10;\usepackage{bm}&#10;\usepackage{color}&#10;\usepackage{amstext}&#10;\pagestyle{empty}&#10;\begin{document}&#10;&#10;$$&#10;\textcolor[rgb]{0.0,0.0,1.0}{|\Phi_0\rangle = \prod_k\hat{\beta}_\kappa|-\rangle}&#10;$$&#10;&#10;&#10;\end{document}&#10;" title="IguanaTex Bitmap Display">
              <a:extLst>
                <a:ext uri="{FF2B5EF4-FFF2-40B4-BE49-F238E27FC236}">
                  <a16:creationId xmlns:a16="http://schemas.microsoft.com/office/drawing/2014/main" id="{460CAA5D-2715-C7D1-4F1A-374921759E0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399" y="1437594"/>
              <a:ext cx="1447170" cy="453422"/>
            </a:xfrm>
            <a:prstGeom prst="rect">
              <a:avLst/>
            </a:prstGeom>
          </p:spPr>
        </p:pic>
      </p:grpSp>
      <p:pic>
        <p:nvPicPr>
          <p:cNvPr id="14" name="图片 13" descr="\documentclass{article}&#10;\usepackage{amsmath}&#10;\usepackage{bm}&#10;\usepackage{color}&#10;\usepackage{amstext}&#10;\pagestyle{empty}&#10;\begin{document}&#10;&#10;$$&#10;|\Psi^{J}_\alpha\rangle = \sum_{K=-J}^{J}\sum_{\kappa}\textcolor[rgb]{1.0,0.0,0.0}{f^{J\alpha}_{K\kappa}}\textcolor[rgb]{0.0,0.0,1.0}{\hat{P}^J_{MK}|\Phi_\kappa\rangle}&#10;$$&#10;&#10;&#10;\end{document}&#10;" title="IguanaTex Bitmap Display">
            <a:extLst>
              <a:ext uri="{FF2B5EF4-FFF2-40B4-BE49-F238E27FC236}">
                <a16:creationId xmlns:a16="http://schemas.microsoft.com/office/drawing/2014/main" id="{8BB0C42D-62EB-98AF-B401-8585997394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06" y="3245489"/>
            <a:ext cx="2772169" cy="613378"/>
          </a:xfrm>
          <a:prstGeom prst="rect">
            <a:avLst/>
          </a:prstGeom>
        </p:spPr>
      </p:pic>
      <p:pic>
        <p:nvPicPr>
          <p:cNvPr id="111" name="图片 110" descr="\documentclass{article}&#10;\usepackage{amsmath}&#10;\usepackage{bm}&#10;\usepackage{color}&#10;\usepackage{amstext}&#10;\pagestyle{empty}&#10;\begin{document}&#10;&#10;$$&#10;\sum_{K'\kappa'}\{\textcolor[rgb]{0.0,0.0,1.0}{\mathcal{H}^J_{KK';\kappa\kappa'}} - E^J_\alpha\textcolor[rgb]{1.0,0.0,0.0}{\mathcal{N}^{J\alpha}_{KK';\kappa\kappa'}}\}f^{J\alpha}_{K'\kappa'} = 0&#10;$$&#10;&#10;&#10;\end{document}&#10;" title="IguanaTex Bitmap Display">
            <a:extLst>
              <a:ext uri="{FF2B5EF4-FFF2-40B4-BE49-F238E27FC236}">
                <a16:creationId xmlns:a16="http://schemas.microsoft.com/office/drawing/2014/main" id="{EB4F56BE-7265-262F-84CA-4F37E80A88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4" y="3970485"/>
            <a:ext cx="3498847" cy="432960"/>
          </a:xfrm>
          <a:prstGeom prst="rect">
            <a:avLst/>
          </a:prstGeom>
        </p:spPr>
      </p:pic>
      <p:sp>
        <p:nvSpPr>
          <p:cNvPr id="112" name="文本框 111">
            <a:extLst>
              <a:ext uri="{FF2B5EF4-FFF2-40B4-BE49-F238E27FC236}">
                <a16:creationId xmlns:a16="http://schemas.microsoft.com/office/drawing/2014/main" id="{EE6D619C-AB34-4889-F744-E0CA6EFD9639}"/>
              </a:ext>
            </a:extLst>
          </p:cNvPr>
          <p:cNvSpPr txBox="1"/>
          <p:nvPr/>
        </p:nvSpPr>
        <p:spPr>
          <a:xfrm>
            <a:off x="509471" y="4628245"/>
            <a:ext cx="4219944" cy="874407"/>
          </a:xfrm>
          <a:prstGeom prst="rect">
            <a:avLst/>
          </a:prstGeom>
          <a:noFill/>
          <a:ln w="19050">
            <a:solidFill>
              <a:srgbClr val="0D03CD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en-US" altLang="zh-CN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lativistic </a:t>
            </a:r>
            <a:r>
              <a:rPr lang="en-US" altLang="zh-CN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onfiguration-interaction </a:t>
            </a:r>
            <a:r>
              <a:rPr lang="en-US" altLang="zh-CN" dirty="0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ensity functional (</a:t>
            </a:r>
            <a:r>
              <a:rPr lang="en-US" altLang="zh-CN" dirty="0" err="1">
                <a:solidFill>
                  <a:srgbClr val="0D03C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ReCD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theory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9AC28A6-67AB-D28E-5BFF-D0534D7B6657}"/>
              </a:ext>
            </a:extLst>
          </p:cNvPr>
          <p:cNvGrpSpPr/>
          <p:nvPr/>
        </p:nvGrpSpPr>
        <p:grpSpPr>
          <a:xfrm>
            <a:off x="5264628" y="4791289"/>
            <a:ext cx="3685848" cy="1777511"/>
            <a:chOff x="5264628" y="4863859"/>
            <a:chExt cx="3685848" cy="1777511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B5251DF-0738-2325-D1E2-7434ED7ADBC9}"/>
                </a:ext>
              </a:extLst>
            </p:cNvPr>
            <p:cNvSpPr/>
            <p:nvPr/>
          </p:nvSpPr>
          <p:spPr>
            <a:xfrm>
              <a:off x="5264628" y="4863859"/>
              <a:ext cx="3685848" cy="17775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D03CD"/>
                </a:solidFill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E997712F-531B-97BD-7AE7-F5A5ACFB9D3A}"/>
                </a:ext>
              </a:extLst>
            </p:cNvPr>
            <p:cNvGrpSpPr/>
            <p:nvPr/>
          </p:nvGrpSpPr>
          <p:grpSpPr>
            <a:xfrm>
              <a:off x="5397401" y="4968171"/>
              <a:ext cx="1482216" cy="1191978"/>
              <a:chOff x="6081392" y="3183042"/>
              <a:chExt cx="1630438" cy="1311176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040E2C74-4D52-D384-B8CA-9E9E76167481}"/>
                  </a:ext>
                </a:extLst>
              </p:cNvPr>
              <p:cNvSpPr/>
              <p:nvPr/>
            </p:nvSpPr>
            <p:spPr>
              <a:xfrm>
                <a:off x="6081392" y="3183042"/>
                <a:ext cx="1630438" cy="1311176"/>
              </a:xfrm>
              <a:custGeom>
                <a:avLst/>
                <a:gdLst>
                  <a:gd name="connsiteX0" fmla="*/ 0 w 1630438"/>
                  <a:gd name="connsiteY0" fmla="*/ 0 h 1311176"/>
                  <a:gd name="connsiteX1" fmla="*/ 116114 w 1630438"/>
                  <a:gd name="connsiteY1" fmla="*/ 532191 h 1311176"/>
                  <a:gd name="connsiteX2" fmla="*/ 295124 w 1630438"/>
                  <a:gd name="connsiteY2" fmla="*/ 672496 h 1311176"/>
                  <a:gd name="connsiteX3" fmla="*/ 396724 w 1630438"/>
                  <a:gd name="connsiteY3" fmla="*/ 1045029 h 1311176"/>
                  <a:gd name="connsiteX4" fmla="*/ 590248 w 1630438"/>
                  <a:gd name="connsiteY4" fmla="*/ 1112762 h 1311176"/>
                  <a:gd name="connsiteX5" fmla="*/ 798286 w 1630438"/>
                  <a:gd name="connsiteY5" fmla="*/ 1311124 h 1311176"/>
                  <a:gd name="connsiteX6" fmla="*/ 982133 w 1630438"/>
                  <a:gd name="connsiteY6" fmla="*/ 1132115 h 1311176"/>
                  <a:gd name="connsiteX7" fmla="*/ 1190171 w 1630438"/>
                  <a:gd name="connsiteY7" fmla="*/ 1103086 h 1311176"/>
                  <a:gd name="connsiteX8" fmla="*/ 1344991 w 1630438"/>
                  <a:gd name="connsiteY8" fmla="*/ 672496 h 1311176"/>
                  <a:gd name="connsiteX9" fmla="*/ 1494971 w 1630438"/>
                  <a:gd name="connsiteY9" fmla="*/ 561219 h 1311176"/>
                  <a:gd name="connsiteX10" fmla="*/ 1630438 w 1630438"/>
                  <a:gd name="connsiteY10" fmla="*/ 43543 h 131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30438" h="1311176">
                    <a:moveTo>
                      <a:pt x="0" y="0"/>
                    </a:moveTo>
                    <a:cubicBezTo>
                      <a:pt x="33463" y="210054"/>
                      <a:pt x="66927" y="420108"/>
                      <a:pt x="116114" y="532191"/>
                    </a:cubicBezTo>
                    <a:cubicBezTo>
                      <a:pt x="165301" y="644274"/>
                      <a:pt x="248356" y="587023"/>
                      <a:pt x="295124" y="672496"/>
                    </a:cubicBezTo>
                    <a:cubicBezTo>
                      <a:pt x="341892" y="757969"/>
                      <a:pt x="347537" y="971651"/>
                      <a:pt x="396724" y="1045029"/>
                    </a:cubicBezTo>
                    <a:cubicBezTo>
                      <a:pt x="445911" y="1118407"/>
                      <a:pt x="523321" y="1068413"/>
                      <a:pt x="590248" y="1112762"/>
                    </a:cubicBezTo>
                    <a:cubicBezTo>
                      <a:pt x="657175" y="1157111"/>
                      <a:pt x="732972" y="1307899"/>
                      <a:pt x="798286" y="1311124"/>
                    </a:cubicBezTo>
                    <a:cubicBezTo>
                      <a:pt x="863600" y="1314350"/>
                      <a:pt x="916819" y="1166788"/>
                      <a:pt x="982133" y="1132115"/>
                    </a:cubicBezTo>
                    <a:cubicBezTo>
                      <a:pt x="1047447" y="1097442"/>
                      <a:pt x="1129695" y="1179689"/>
                      <a:pt x="1190171" y="1103086"/>
                    </a:cubicBezTo>
                    <a:cubicBezTo>
                      <a:pt x="1250647" y="1026483"/>
                      <a:pt x="1294191" y="762807"/>
                      <a:pt x="1344991" y="672496"/>
                    </a:cubicBezTo>
                    <a:cubicBezTo>
                      <a:pt x="1395791" y="582185"/>
                      <a:pt x="1447397" y="666045"/>
                      <a:pt x="1494971" y="561219"/>
                    </a:cubicBezTo>
                    <a:cubicBezTo>
                      <a:pt x="1542546" y="456394"/>
                      <a:pt x="1586492" y="249968"/>
                      <a:pt x="1630438" y="43543"/>
                    </a:cubicBezTo>
                  </a:path>
                </a:pathLst>
              </a:custGeom>
              <a:noFill/>
              <a:ln w="19050">
                <a:solidFill>
                  <a:srgbClr val="0D03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43B67D32-8519-F8B9-6B71-CC9884E15E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394011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E7E2F399-903B-9F00-07A1-C6EB6D84B1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622596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F43F013D-F10F-ED38-B9AC-A71FE16DBC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3875388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1B8FE4EE-8F10-5DAA-3065-1E23AF084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11587" y="4192747"/>
                <a:ext cx="75314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94F30B29-5DD2-17C2-0283-1C744EBDEAF3}"/>
                  </a:ext>
                </a:extLst>
              </p:cNvPr>
              <p:cNvSpPr/>
              <p:nvPr/>
            </p:nvSpPr>
            <p:spPr>
              <a:xfrm>
                <a:off x="6620680" y="4139346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55AB357D-A596-C0D2-F6A1-BF7CB8EC0C5D}"/>
                  </a:ext>
                </a:extLst>
              </p:cNvPr>
              <p:cNvSpPr/>
              <p:nvPr/>
            </p:nvSpPr>
            <p:spPr>
              <a:xfrm>
                <a:off x="6786472" y="4139346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B534BAE-7231-9B90-CFAA-4839067D0CD3}"/>
                  </a:ext>
                </a:extLst>
              </p:cNvPr>
              <p:cNvSpPr/>
              <p:nvPr/>
            </p:nvSpPr>
            <p:spPr>
              <a:xfrm>
                <a:off x="6932912" y="414287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998296D0-25B6-E249-C841-1C7470BD7794}"/>
                  </a:ext>
                </a:extLst>
              </p:cNvPr>
              <p:cNvSpPr/>
              <p:nvPr/>
            </p:nvSpPr>
            <p:spPr>
              <a:xfrm>
                <a:off x="7078632" y="414287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8B2EC8E0-D4EA-8A39-3D77-A27070B29F71}"/>
                  </a:ext>
                </a:extLst>
              </p:cNvPr>
              <p:cNvSpPr/>
              <p:nvPr/>
            </p:nvSpPr>
            <p:spPr>
              <a:xfrm>
                <a:off x="6718941" y="3830215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FCB08405-777B-A7C6-3F57-E160F08B640A}"/>
                  </a:ext>
                </a:extLst>
              </p:cNvPr>
              <p:cNvSpPr/>
              <p:nvPr/>
            </p:nvSpPr>
            <p:spPr>
              <a:xfrm>
                <a:off x="6911125" y="3830214"/>
                <a:ext cx="106574" cy="1067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825E806A-BAFE-D8A8-8348-FAAF7A2118A1}"/>
                </a:ext>
              </a:extLst>
            </p:cNvPr>
            <p:cNvSpPr/>
            <p:nvPr/>
          </p:nvSpPr>
          <p:spPr>
            <a:xfrm>
              <a:off x="7059119" y="5018853"/>
              <a:ext cx="1482216" cy="1191978"/>
            </a:xfrm>
            <a:custGeom>
              <a:avLst/>
              <a:gdLst>
                <a:gd name="connsiteX0" fmla="*/ 0 w 1630438"/>
                <a:gd name="connsiteY0" fmla="*/ 0 h 1311176"/>
                <a:gd name="connsiteX1" fmla="*/ 116114 w 1630438"/>
                <a:gd name="connsiteY1" fmla="*/ 532191 h 1311176"/>
                <a:gd name="connsiteX2" fmla="*/ 295124 w 1630438"/>
                <a:gd name="connsiteY2" fmla="*/ 672496 h 1311176"/>
                <a:gd name="connsiteX3" fmla="*/ 396724 w 1630438"/>
                <a:gd name="connsiteY3" fmla="*/ 1045029 h 1311176"/>
                <a:gd name="connsiteX4" fmla="*/ 590248 w 1630438"/>
                <a:gd name="connsiteY4" fmla="*/ 1112762 h 1311176"/>
                <a:gd name="connsiteX5" fmla="*/ 798286 w 1630438"/>
                <a:gd name="connsiteY5" fmla="*/ 1311124 h 1311176"/>
                <a:gd name="connsiteX6" fmla="*/ 982133 w 1630438"/>
                <a:gd name="connsiteY6" fmla="*/ 1132115 h 1311176"/>
                <a:gd name="connsiteX7" fmla="*/ 1190171 w 1630438"/>
                <a:gd name="connsiteY7" fmla="*/ 1103086 h 1311176"/>
                <a:gd name="connsiteX8" fmla="*/ 1344991 w 1630438"/>
                <a:gd name="connsiteY8" fmla="*/ 672496 h 1311176"/>
                <a:gd name="connsiteX9" fmla="*/ 1494971 w 1630438"/>
                <a:gd name="connsiteY9" fmla="*/ 561219 h 1311176"/>
                <a:gd name="connsiteX10" fmla="*/ 1630438 w 1630438"/>
                <a:gd name="connsiteY10" fmla="*/ 43543 h 13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0438" h="1311176">
                  <a:moveTo>
                    <a:pt x="0" y="0"/>
                  </a:moveTo>
                  <a:cubicBezTo>
                    <a:pt x="33463" y="210054"/>
                    <a:pt x="66927" y="420108"/>
                    <a:pt x="116114" y="532191"/>
                  </a:cubicBezTo>
                  <a:cubicBezTo>
                    <a:pt x="165301" y="644274"/>
                    <a:pt x="248356" y="587023"/>
                    <a:pt x="295124" y="672496"/>
                  </a:cubicBezTo>
                  <a:cubicBezTo>
                    <a:pt x="341892" y="757969"/>
                    <a:pt x="347537" y="971651"/>
                    <a:pt x="396724" y="1045029"/>
                  </a:cubicBezTo>
                  <a:cubicBezTo>
                    <a:pt x="445911" y="1118407"/>
                    <a:pt x="523321" y="1068413"/>
                    <a:pt x="590248" y="1112762"/>
                  </a:cubicBezTo>
                  <a:cubicBezTo>
                    <a:pt x="657175" y="1157111"/>
                    <a:pt x="732972" y="1307899"/>
                    <a:pt x="798286" y="1311124"/>
                  </a:cubicBezTo>
                  <a:cubicBezTo>
                    <a:pt x="863600" y="1314350"/>
                    <a:pt x="916819" y="1166788"/>
                    <a:pt x="982133" y="1132115"/>
                  </a:cubicBezTo>
                  <a:cubicBezTo>
                    <a:pt x="1047447" y="1097442"/>
                    <a:pt x="1129695" y="1179689"/>
                    <a:pt x="1190171" y="1103086"/>
                  </a:cubicBezTo>
                  <a:cubicBezTo>
                    <a:pt x="1250647" y="1026483"/>
                    <a:pt x="1294191" y="762807"/>
                    <a:pt x="1344991" y="672496"/>
                  </a:cubicBezTo>
                  <a:cubicBezTo>
                    <a:pt x="1395791" y="582185"/>
                    <a:pt x="1447397" y="666045"/>
                    <a:pt x="1494971" y="561219"/>
                  </a:cubicBezTo>
                  <a:cubicBezTo>
                    <a:pt x="1542546" y="456394"/>
                    <a:pt x="1586492" y="249968"/>
                    <a:pt x="1630438" y="43543"/>
                  </a:cubicBezTo>
                </a:path>
              </a:pathLst>
            </a:custGeom>
            <a:noFill/>
            <a:ln w="19050">
              <a:solidFill>
                <a:srgbClr val="0D0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B021E55E-B556-3C4E-A16C-839673A51D9D}"/>
                </a:ext>
              </a:extLst>
            </p:cNvPr>
            <p:cNvCxnSpPr>
              <a:cxnSpLocks/>
            </p:cNvCxnSpPr>
            <p:nvPr/>
          </p:nvCxnSpPr>
          <p:spPr>
            <a:xfrm>
              <a:off x="7448955" y="5090014"/>
              <a:ext cx="684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1B937D42-EA99-9E41-37AC-837ED72C2DDD}"/>
                </a:ext>
              </a:extLst>
            </p:cNvPr>
            <p:cNvCxnSpPr>
              <a:cxnSpLocks/>
            </p:cNvCxnSpPr>
            <p:nvPr/>
          </p:nvCxnSpPr>
          <p:spPr>
            <a:xfrm>
              <a:off x="7448955" y="5297818"/>
              <a:ext cx="684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22E35AC3-B0BB-0C8C-5EB9-2DE13269B3E1}"/>
                </a:ext>
              </a:extLst>
            </p:cNvPr>
            <p:cNvCxnSpPr>
              <a:cxnSpLocks/>
            </p:cNvCxnSpPr>
            <p:nvPr/>
          </p:nvCxnSpPr>
          <p:spPr>
            <a:xfrm>
              <a:off x="7448955" y="5527629"/>
              <a:ext cx="684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E241CBC8-D293-8757-5153-7B3CE33A87EF}"/>
                </a:ext>
              </a:extLst>
            </p:cNvPr>
            <p:cNvCxnSpPr>
              <a:cxnSpLocks/>
            </p:cNvCxnSpPr>
            <p:nvPr/>
          </p:nvCxnSpPr>
          <p:spPr>
            <a:xfrm>
              <a:off x="7448955" y="5816137"/>
              <a:ext cx="684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2EE2970B-E24F-5F70-7769-459FD3EE1274}"/>
                </a:ext>
              </a:extLst>
            </p:cNvPr>
            <p:cNvSpPr/>
            <p:nvPr/>
          </p:nvSpPr>
          <p:spPr>
            <a:xfrm>
              <a:off x="7548131" y="5767591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739C5C0E-C50F-C01D-8CA5-A9B3D59D975D}"/>
                </a:ext>
              </a:extLst>
            </p:cNvPr>
            <p:cNvSpPr/>
            <p:nvPr/>
          </p:nvSpPr>
          <p:spPr>
            <a:xfrm>
              <a:off x="7698851" y="5767591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4C098A72-F90C-0426-924F-2C55BB68995F}"/>
                </a:ext>
              </a:extLst>
            </p:cNvPr>
            <p:cNvSpPr/>
            <p:nvPr/>
          </p:nvSpPr>
          <p:spPr>
            <a:xfrm>
              <a:off x="7831978" y="5770799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B03E53F8-4C65-0989-FD67-32F01C1E0E15}"/>
                </a:ext>
              </a:extLst>
            </p:cNvPr>
            <p:cNvSpPr/>
            <p:nvPr/>
          </p:nvSpPr>
          <p:spPr>
            <a:xfrm>
              <a:off x="7964451" y="5770799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D335C856-A766-6601-F9E6-F66E69E9DD46}"/>
                </a:ext>
              </a:extLst>
            </p:cNvPr>
            <p:cNvSpPr/>
            <p:nvPr/>
          </p:nvSpPr>
          <p:spPr>
            <a:xfrm>
              <a:off x="7637459" y="5486563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EF93CB9A-1936-B2A5-651E-A7DB637CC0D9}"/>
                </a:ext>
              </a:extLst>
            </p:cNvPr>
            <p:cNvSpPr/>
            <p:nvPr/>
          </p:nvSpPr>
          <p:spPr>
            <a:xfrm>
              <a:off x="7812172" y="5486562"/>
              <a:ext cx="96885" cy="9709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85498A9B-C851-D0FF-EFED-8D24C4521297}"/>
                </a:ext>
              </a:extLst>
            </p:cNvPr>
            <p:cNvSpPr txBox="1"/>
            <p:nvPr/>
          </p:nvSpPr>
          <p:spPr>
            <a:xfrm>
              <a:off x="6228318" y="6237011"/>
              <a:ext cx="1802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CDFT</a:t>
              </a:r>
              <a:r>
                <a:rPr lang="zh-CN" altLang="en-US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CISM</a:t>
              </a:r>
              <a:endParaRPr lang="zh-CN" altLang="en-US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D4D06A14-162D-3341-36EF-1E71A4149AF7}"/>
                </a:ext>
              </a:extLst>
            </p:cNvPr>
            <p:cNvSpPr/>
            <p:nvPr/>
          </p:nvSpPr>
          <p:spPr>
            <a:xfrm>
              <a:off x="7831977" y="5258475"/>
              <a:ext cx="96885" cy="970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55B387AC-60AA-0124-7561-461B1D713B3C}"/>
                </a:ext>
              </a:extLst>
            </p:cNvPr>
            <p:cNvSpPr txBox="1"/>
            <p:nvPr/>
          </p:nvSpPr>
          <p:spPr>
            <a:xfrm>
              <a:off x="6834877" y="54923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+</a:t>
              </a:r>
              <a:endParaRPr lang="zh-CN" altLang="en-US" b="1" dirty="0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4003994-CD3A-2FEA-D24F-98E01CF6788F}"/>
                </a:ext>
              </a:extLst>
            </p:cNvPr>
            <p:cNvSpPr txBox="1"/>
            <p:nvPr/>
          </p:nvSpPr>
          <p:spPr>
            <a:xfrm>
              <a:off x="8348522" y="5518746"/>
              <a:ext cx="543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+ …</a:t>
              </a:r>
              <a:endParaRPr lang="zh-CN" altLang="en-US" b="1" dirty="0"/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8D82B279-42BA-C105-2CCF-DFEAD5EED05D}"/>
                </a:ext>
              </a:extLst>
            </p:cNvPr>
            <p:cNvSpPr txBox="1"/>
            <p:nvPr/>
          </p:nvSpPr>
          <p:spPr>
            <a:xfrm>
              <a:off x="6488797" y="5826254"/>
              <a:ext cx="837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D03CD"/>
                  </a:solidFill>
                </a:rPr>
                <a:t>K.S. </a:t>
              </a:r>
              <a:r>
                <a:rPr lang="zh-CN" altLang="en-US" dirty="0">
                  <a:solidFill>
                    <a:srgbClr val="0D03CD"/>
                  </a:solidFill>
                </a:rPr>
                <a:t>势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AE31BD73-2A4D-9528-0B56-16282C670478}"/>
              </a:ext>
            </a:extLst>
          </p:cNvPr>
          <p:cNvSpPr txBox="1"/>
          <p:nvPr/>
        </p:nvSpPr>
        <p:spPr>
          <a:xfrm>
            <a:off x="464559" y="5542272"/>
            <a:ext cx="4332944" cy="10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Zhao, Ring, and Meng, PRC 94, 041301 (R) (2016) 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Wang, Zhao, and Meng, PRC 105, 054311 (2022) 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Wang, Zhao, and Meng, </a:t>
            </a:r>
            <a:r>
              <a:rPr lang="en-US" altLang="zh-CN" sz="1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arXiv</a:t>
            </a:r>
            <a:r>
              <a:rPr lang="en-US" altLang="zh-CN" sz="1400" dirty="0">
                <a:solidFill>
                  <a:srgbClr val="C00000"/>
                </a:solidFill>
                <a:latin typeface="Comic Sans MS" panose="030F0702030302020204" pitchFamily="66" charset="0"/>
              </a:rPr>
              <a:t>: 2304. 12009 (2023)</a:t>
            </a:r>
            <a:endParaRPr lang="zh-CN" altLang="en-US" sz="1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64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"/>
  <p:tag name="ORIGINALWIDTH" val="1647.75"/>
  <p:tag name="LATEXADDIN" val="\documentclass{article}&#10;\usepackage{amsmath}&#10;\usepackage{bm}&#10;\usepackage{color}&#10;\pagestyle{empty}&#10;\begin{document}&#10;&#10;$$&#10;(A,Z)\rightarrow (A,Z+2) + e^- + e^-&#10;$$&#10;&#10;&#10;\end{document}"/>
  <p:tag name="IGUANATEXSIZE" val="2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5"/>
  <p:tag name="ORIGINALWIDTH" val="815.25"/>
  <p:tag name="LATEXADDIN" val="\documentclass{article}&#10;\usepackage{amsmath}&#10;\usepackage{bm}&#10;\usepackage{color}&#10;\usepackage{amstext}&#10;\pagestyle{empty}&#10;\begin{document}&#10;&#10;$$&#10;\hat{H} = \int d\bm{r} \mathcal{H}(\bm{r})&#10;$$&#10;&#10;&#10;\end{document}&#10;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5.25"/>
  <p:tag name="ORIGINALWIDTH" val="2952"/>
  <p:tag name="LATEXADDIN" val="\documentclass{article}&#10;\usepackage{amsmath}&#10;\usepackage{bm}&#10;\usepackage{color}&#10;\usepackage{amstext}&#10;\pagestyle{empty}&#10;\begin{document}&#10;&#10;\[&#10;\begin{split}&#10;E\equiv\langle\Phi|\hat{H}|\Phi\rangle&amp;=&#10;\int d\bm{r}\left\{\sum_{i=1}^A\psi^\dag_i(\bm{\alpha}\cdotp\bm{p} + \beta m)\psi_i\right.\\&#10;&amp;\left.+\frac{1}{2}\alpha_S\rho_s^2 + \frac{1}{3}\beta_S\rho_s^3 + \frac{1}{4}\gamma_S\rho_s^4+\frac{1}{2}\delta_S\rho_s\Delta\rho_s\right.\\&#10;&amp;\left. +\frac{1}{2}\alpha_V j_\mu j^\mu + \frac{1}{4}\gamma_V(j_\mu j^\mu)^2 + \frac{1}{2}\delta_V j_\mu\Delta j^\mu\right.\\&#10;&amp;\left.+\frac{1}{2}\alpha_{TV}\vec{j}_\mu\vec{j}^\mu + \frac{1}{2}\delta_{TV}\vec{j}_\mu\Delta\vec{j}^\mu&#10;+\frac{1}{2}e^2A_\mu j_p^\mu\right\}&#10;\end{split}&#10;\]&#10;&#10;&#10;\end{document}&#10;"/>
  <p:tag name="IGUANATEXSIZE" val="20"/>
  <p:tag name="IGUANATEXCURSOR" val="6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9"/>
  <p:tag name="ORIGINALWIDTH" val="776.25"/>
  <p:tag name="LATEXADDIN" val="\documentclass{article}&#10;\usepackage{amsmath}&#10;\usepackage{bm}&#10;\usepackage{color}&#10;\usepackage{amstext}&#10;\pagestyle{empty}&#10;\begin{document}&#10;&#10;$$&#10;\textcolor[rgb]{1.0,0.0,0.0}{|\Phi\rangle = \prod_{k=1}^A \hat{a}^\dag_i|0\rangle}&#10;$$&#10;&#10;&#10;\end{document}&#10;"/>
  <p:tag name="IGUANATEXSIZE" val="20"/>
  <p:tag name="IGUANATEXCURSOR" val="15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2182.5"/>
  <p:tag name="LATEXADDIN" val="\documentclass{article}&#10;\usepackage{amsmath}&#10;\usepackage{bm}&#10;\usepackage{color}&#10;\usepackage{amstext}&#10;\pagestyle{empty}&#10;\begin{document}&#10;&#10;$$&#10;\textcolor[rgb]{0.0,0.0,1.0}{[\bm{\alpha}\cdotp(\bm{p}-\bm{V}) + V^0 + \beta(m + S)]\psi_k = \varepsilon_k\psi_k}&#10;$$&#10;&#10;&#10;\end{document}&#10;"/>
  <p:tag name="IGUANATEXSIZE" val="20"/>
  <p:tag name="IGUANATEXCURSOR" val="2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"/>
  <p:tag name="ORIGINALWIDTH" val="1015.5"/>
  <p:tag name="LATEXADDIN" val="\documentclass{article}&#10;\usepackage{amsmath}&#10;\usepackage{bm}&#10;\usepackage{color}&#10;\usepackage{amstext}&#10;\pagestyle{empty}&#10;\begin{document}&#10;&#10;$$&#10;\textcolor[rgb]{0.0,0.0,1.0}{\vec{j}^\mu = \sum_{i=1}^A\bar{\psi}_k\gamma^\mu\tau_3\psi_k}&#10;$$&#10;&#10;&#10;\end{document}&#10;"/>
  <p:tag name="IGUANATEXSIZE" val="20"/>
  <p:tag name="IGUANATEXCURSOR" val="2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"/>
  <p:tag name="ORIGINALWIDTH" val="753.75"/>
  <p:tag name="LATEXADDIN" val="\documentclass{article}&#10;\usepackage{amsmath}&#10;\usepackage{bm}&#10;\usepackage{color}&#10;\usepackage{amstext}&#10;\pagestyle{empty}&#10;\begin{document}&#10;&#10;$$&#10;\textcolor[rgb]{0.0,0.0,1.0}{\rho_s = \sum_{i=1}^A\bar{\psi}_k\psi_k}&#10;$$&#10;&#10;&#10;\end{document}&#10;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"/>
  <p:tag name="ORIGINALWIDTH" val="905.25"/>
  <p:tag name="LATEXADDIN" val="\documentclass{article}&#10;\usepackage{amsmath}&#10;\usepackage{bm}&#10;\usepackage{color}&#10;\usepackage{amstext}&#10;\pagestyle{empty}&#10;\begin{document}&#10;&#10;$$&#10;\textcolor[rgb]{0.0,0.0,1.0}{j^\mu = \sum_{i=1}^A\bar{\psi}_k\gamma^\mu\psi_k}&#10;$$&#10;&#10;&#10;\end{document}&#10;"/>
  <p:tag name="IGUANATEXSIZE" val="20"/>
  <p:tag name="IGUANATEXCURSOR" val="2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5.25"/>
  <p:tag name="ORIGINALWIDTH" val="1650.75"/>
  <p:tag name="LATEXADDIN" val="\documentclass{article}&#10;\usepackage{amsmath}&#10;\usepackage{bm}&#10;\usepackage{color}&#10;\usepackage{amstext}&#10;\pagestyle{empty}&#10;\begin{document}&#10;&#10;$$&#10;|\Psi^{J}_\alpha\rangle = \sum_{K=-J}^{J}\sum_{\kappa}\textcolor[rgb]{1.0,0.0,0.0}{f^{J\alpha}_{K\kappa}}\textcolor[rgb]{0.0,0.0,1.0}{\hat{P}^J_{MK}|\Phi_\kappa\rangle}&#10;$$&#10;&#10;&#10;\end{document}&#10;"/>
  <p:tag name="IGUANATEXSIZE" val="20"/>
  <p:tag name="IGUANATEXCURSOR" val="3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7.75"/>
  <p:tag name="ORIGINALWIDTH" val="2163.75"/>
  <p:tag name="LATEXADDIN" val="\documentclass{article}&#10;\usepackage{amsmath}&#10;\usepackage{bm}&#10;\usepackage{color}&#10;\usepackage{amstext}&#10;\pagestyle{empty}&#10;\begin{document}&#10;&#10;$$&#10;\sum_{K'\kappa'}\{\textcolor[rgb]{0.0,0.0,1.0}{\mathcal{H}^J_{KK';\kappa\kappa'}} - E^J_\alpha\textcolor[rgb]{1.0,0.0,0.0}{\mathcal{N}^{J\alpha}_{KK';\kappa\kappa'}}\}f^{J\alpha}_{K'\kappa'} = 0&#10;$$&#10;&#10;&#10;\end{document}&#10;"/>
  <p:tag name="IGUANATEXSIZE" val="20"/>
  <p:tag name="IGUANATEXCURSOR" val="3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"/>
  <p:tag name="ORIGINALWIDTH" val="1011"/>
  <p:tag name="LATEXADDIN" val="\documentclass{article}&#10;\usepackage{amsmath}&#10;\usepackage{bm}&#10;\usepackage{color}&#10;\usepackage{amstext}&#10;\pagestyle{empty}&#10;\begin{document}&#10;&#10;$$&#10;|\Psi_\alpha\rangle = \sum_\kappa \textcolor[rgb]{1.0,0.0,0.0}{f^\alpha_\kappa}\textcolor[rgb]{0.0,0.0,1.0}{|\Phi_\kappa\rangle},&#10;$$&#10;&#10;&#10;\end{document}&#10;"/>
  <p:tag name="IGUANATEXSIZE" val="20"/>
  <p:tag name="IGUANATEXCURSOR" val="2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5.75"/>
  <p:tag name="ORIGINALWIDTH" val="1818"/>
  <p:tag name="LATEXADDIN" val="\documentclass{article}&#10;\usepackage{amsmath}&#10;\usepackage{bm}&#10;\usepackage{color}&#10;\pagestyle{empty}&#10;\begin{document}&#10;&#10;$$&#10;[T^{0\nu}_{1/2}]^{-1} \sim \textcolor[rgb]{1.0,0.0,0.0}{G^{0\nu}}|\textcolor[rgb]{0.0,0.0,1.0}{M^{0\nu}}|^2 &#10;f(U_{ei},m_i,\xi)&#10;$$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9"/>
  <p:tag name="ORIGINALWIDTH" val="1920.75"/>
  <p:tag name="LATEXADDIN" val="\documentclass{article}&#10;\usepackage{amsmath}&#10;\usepackage{bm}&#10;\usepackage{color}&#10;\pagestyle{empty}&#10;\begin{document}&#10;&#10;\[&#10;\begin{split}&#10;\textcolor[rgb]{0.0,0.0,1.0}{|\Phi_\kappa\rangle}\in&amp;\{|\Phi_0\rangle,\hat{\beta}^\dag_{\pi_i}\hat{\beta}^\dag_{\pi_j}|\Phi_0\rangle,\hat{\beta}^\dag_{\nu_i}\hat{\beta}^\dag_{\nu_j}|\Phi_0\rangle,\\&#10;&amp;\hat{\beta}^\dag_{\pi_i}\hat{\beta}^\dag_{\pi_j}\hat{\beta}^\dag_{\nu_i}\hat{\beta}^\dag_{\nu_j}|\Phi_0\rangle,\cdots\}&#10;\end{split}&#10;\]&#10;&#10;\end{document}"/>
  <p:tag name="IGUANATEXSIZE" val="20"/>
  <p:tag name="IGUANATEXCURSOR" val="4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0"/>
  <p:tag name="ORIGINALWIDTH" val="861.75"/>
  <p:tag name="LATEXADDIN" val="\documentclass{article}&#10;\usepackage{amsmath}&#10;\usepackage{bm}&#10;\usepackage{color}&#10;\usepackage{amstext}&#10;\pagestyle{empty}&#10;\begin{document}&#10;&#10;$$&#10;\textcolor[rgb]{0.0,0.0,1.0}{|\Phi_0\rangle = \prod_k\hat{\beta}_\kappa|-\rangle}&#10;$$&#10;&#10;&#10;\end{document}&#10;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5"/>
  <p:tag name="ORIGINALWIDTH" val="3077.25"/>
  <p:tag name="LATEXADDIN" val="\documentclass{article}&#10;\usepackage{amsmath}&#10;\usepackage{bm}&#10;\usepackage{color}&#10;\pagestyle{empty}&#10;\begin{document}&#10;&#10;$$&#10;\textcolor[rgb]{0.0,0.0,1.0}{\alpha = \mathrm{VV}}:\quad g^2_V(\bm{q}^2)[(\bar{\psi}(\bm{x}_1)\gamma_\mu\tau_-\psi(\bm{x}_1)][(\bar{\psi}(\bm{x}_2)\gamma^\mu\tau_-\psi(\bm{x}_2)]&#10;$$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5"/>
  <p:tag name="ORIGINALWIDTH" val="3311.25"/>
  <p:tag name="LATEXADDIN" val="\documentclass{article}&#10;\usepackage{amsmath}&#10;\usepackage{bm}&#10;\usepackage{color}&#10;\pagestyle{empty}&#10;\begin{document}&#10;&#10;$$&#10;\textcolor[rgb]{1.0,0.0,0.0}{\alpha = \mathrm{AA}:\quad g^2_A(\bm{q}^2)[(\bar{\psi}(\bm{x}_1)\gamma_\mu\gamma_5\tau_-\psi(\bm{x}_1)][(\bar{\psi}(\bm{x}_2)\gamma^\mu\gamma_5\tau_-\psi(\bm{x}_2)]}&#10;$$&#10;&#10;&#10;\end{document}"/>
  <p:tag name="IGUANATEXSIZE" val="20"/>
  <p:tag name="IGUANATEXCURSOR" val="16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3615.75"/>
  <p:tag name="LATEXADDIN" val="\documentclass{article}&#10;\usepackage{amsmath}&#10;\usepackage{bm}&#10;\usepackage{color}&#10;\pagestyle{empty}&#10;\begin{document}&#10;&#10;$$&#10;\textcolor[rgb]{0.0,0.0,1.0}{\alpha = \mathrm{AP}}:\quad 2g_A(\bm{q}^2)g_P(\bm{q}^2)[(\bar{\psi}(\bm{x}_1)\bm{\gamma}\gamma_5\tau_-\psi(\bm{x}_1)][(\bar{\psi}(\bm{x}_2)\bm{q}\gamma_5\tau_-\psi(\bm{x}_2)]&#10;$$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"/>
  <p:tag name="ORIGINALWIDTH" val="3170.25"/>
  <p:tag name="LATEXADDIN" val="\documentclass{article}&#10;\usepackage{amsmath}&#10;\usepackage{bm}&#10;\usepackage{color}&#10;\pagestyle{empty}&#10;\begin{document}&#10;&#10;$$&#10;\textcolor[rgb]{0.0,0.0,1.0}{\alpha = \mathrm{PP}}:\quad g_P^2(\bm{q}^2)[(\bar{\psi}(\bm{x}_1)\bm{q}\gamma_5\tau_-\psi(\bm{x}_1)][(\bar{\psi}(\bm{x}_2)\bm{q}\gamma_5\tau_-\psi(\bm{x}_2)]&#10;$$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9"/>
  <p:tag name="ORIGINALWIDTH" val="3588.75"/>
  <p:tag name="LATEXADDIN" val="\documentclass{article}&#10;\usepackage{amsmath}&#10;\usepackage{bm}&#10;\usepackage{color}&#10;\pagestyle{empty}&#10;\begin{document}&#10;&#10;$$&#10;\textcolor[rgb]{0.0,0.0,1.0}{\alpha = \mathrm{MM}}:\quad g_M^2(\bm{q}^2)[(\bar{\psi}(\bm{x}_1)\frac{\sigma_{\mu i}}{2m_p}q^i\tau_-\psi(\bm{x}_1)][(\bar{\psi}(\bm{x}_2)\frac{\sigma^{\mu i}}{2m_p}q_i\tau_-\psi(\bm{x}_2)]&#10;$$&#10;&#10;&#10;\end{document}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4.75"/>
  <p:tag name="ORIGINALWIDTH" val="3483"/>
  <p:tag name="LATEXADDIN" val="\documentclass{article}&#10;\usepackage{amsmath}&#10;\usepackage{bm}&#10;\usepackage{color}&#10;\pagestyle{empty}&#10;\begin{document}&#10;&#10;\[&#10;\hat{O}_\alpha = \frac{4\pi R}{g_A^2}\int\int d^3x_1d^3x_2\int\frac{d^3q}{(2\pi)^3}\frac{e^{i\bm{q}\cdotp(\bm{x}_1-\bm{x}_2)}}{q}\frac{\textcolor[rgb]{0.0,0.0,1.0}{[\mathcal{J}_\mu^\dag(\bm{x}_1)\mathcal{J}^{\mu\dag}(\bm{x}_2)]_\alpha}}{q+E_d}&#10;\]&#10;&#10;&#10;\end{document}"/>
  <p:tag name="IGUANATEXSIZE" val="20"/>
  <p:tag name="IGUANATEXCURSOR" val="3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5"/>
  <p:tag name="ORIGINALWIDTH" val="2130"/>
  <p:tag name="LATEXADDIN" val="\documentclass{article}&#10;\usepackage{amsmath}&#10;\usepackage{bm}&#10;\usepackage{color}&#10;\usepackage{amstext}&#10;\pagestyle{empty}&#10;\begin{document}&#10;&#10;$$&#10;M^{\mathrm{DGT}} = \langle\Psi^{I_f}|\sum_{1,2}[\hat{\bm{\sigma}}_1\otimes\hat{\bm{\sigma}}_2]^0\tau^+_1\tau_2^+|\Psi^{I_i}\rangle&#10;$$&#10;&#10;&#10;\end{document}&#10;"/>
  <p:tag name="IGUANATEXSIZE" val="20"/>
  <p:tag name="IGUANATEXCURSOR" val="1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.5"/>
  <p:tag name="ORIGINALWIDTH" val="1296"/>
  <p:tag name="LATEXADDIN" val="\documentclass{article}&#10;\usepackage{amsmath}&#10;\usepackage{bm}&#10;\usepackage{color}&#10;\pagestyle{empty}&#10;\begin{document}&#10;&#10;$$&#10;M^{0\nu} = \sum_\alpha \langle\Psi^{I_f}|\hat{O}_\alpha|\Psi^{I_i}\rangle&#10;$$&#10;&#10;&#10;\end{document}"/>
  <p:tag name="IGUANATEXSIZE" val="20"/>
  <p:tag name="IGUANATEXCURSOR" val="1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5"/>
  <p:tag name="ORIGINALWIDTH" val="1069.5"/>
  <p:tag name="LATEXADDIN" val="\documentclass{article}&#10;\usepackage{amsmath}&#10;\usepackage{bm}&#10;\usepackage{color}&#10;\pagestyle{empty}&#10;\begin{document}&#10;&#10;$$&#10;\textcolor[rgb]{0.0,0.0,1.0}{M^{0\nu} = \langle\Psi^i|\hat{Q}^{0\nu}|\Psi^f\rangle}&#10;$$&#10;&#10;\end{document}"/>
  <p:tag name="IGUANATEXSIZE" val="20"/>
  <p:tag name="IGUANATEXCURSOR" val="1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5"/>
  <p:tag name="ORIGINALWIDTH" val="1437"/>
  <p:tag name="LATEXADDIN" val="\documentclass{article}&#10;\usepackage{amsmath}&#10;\usepackage{bm}&#10;\usepackage{color}&#10;\usepackage{amstext}&#10;\pagestyle{empty}&#10;\begin{document}&#10;&#10;$$&#10;M^\alpha = \int d\bm{r}_1d\bm{r}_2C^\alpha(\bm{r}_1,\bm{r}_2)&#10;$$&#10;&#10;&#10;\end{document}&#10;"/>
  <p:tag name="IGUANATEXSIZE" val="20"/>
  <p:tag name="IGUANATEXCURSOR" val="2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5"/>
  <p:tag name="ORIGINALWIDTH" val="949.5"/>
  <p:tag name="LATEXADDIN" val="\documentclass{article}&#10;\usepackage{amsmath}&#10;\usepackage{bm}&#10;\usepackage{color}&#10;\usepackage{amstext}&#10;\pagestyle{empty}&#10;\begin{document}&#10;&#10;$$&#10;M^\alpha = \int dr C^\alpha(r)&#10;$$&#10;&#10;&#10;\end{document}&#10;"/>
  <p:tag name="IGUANATEXSIZE" val="20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5"/>
  <p:tag name="ORIGINALWIDTH" val="3840.75"/>
  <p:tag name="LATEXADDIN" val="\documentclass{article}&#10;\usepackage{amsmath}&#10;\usepackage{bm}&#10;\usepackage{color}&#10;\usepackage{amstext}&#10;\pagestyle{empty}&#10;\begin{document}&#10;&#10;\[&#10;\langle13|O^{0\nu}|24\rangle^{AA}=\int\frac{d^3q}{(2\pi)^3}\frac{g_A^2(q^2)}{q(q+E_d)}&#10;\langle 1|\gamma^0\gamma_\mu\gamma_5 \textcolor[rgb]{0.0,0.0,1.0}{e^{i\bm{q}\cdotp\bm{r}}}|2\rangle&#10;\langle 3|\gamma^0\gamma^\mu\gamma_5\textcolor[rgb]{0.0,0.0,1.0}{e^{-i\bm{q}\cdotp\bm{r}}}|4\rangle&#10;\]&#10;&#10;&#10;\end{document}&#10;"/>
  <p:tag name="IGUANATEXSIZE" val="20"/>
  <p:tag name="IGUANATEXCURSOR" val="4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5"/>
  <p:tag name="ORIGINALWIDTH" val="5091.75"/>
  <p:tag name="LATEXADDIN" val="\documentclass{article}&#10;\usepackage{amsmath}&#10;\usepackage{bm}&#10;\usepackage{color}&#10;\usepackage{amstext}&#10;\pagestyle{empty}&#10;\begin{document}&#10;&#10;\[&#10; \langle l_1j_1||[\sigma_1\textcolor[rgb]{0.0,0.0,1.0}{Y_L}]_J||l_2j_2\rangle&#10;  \langle l_3j_3||[\sigma_1\textcolor[rgb]{0.0,0.0,1.0}{Y_L}]_J||l_4j_4\rangle\times&#10;  \int\frac{q^2dq}{(2\pi)^3}\frac{g_A^2(q^2)}{q(q+E_d)}&#10;    \langle n_1l_1|\textcolor[rgb]{0.0,0.0,1.0}{j_L}(qr)|n_2l_2\rangle&#10;   \langle n_3l_3|\textcolor[rgb]{0.0,0.0,1.0}{j_L}(qr)|n_4l_4\rangle&#10;\]&#10;&#10;&#10;\end{document}&#10;"/>
  <p:tag name="IGUANATEXSIZE" val="20"/>
  <p:tag name="IGUANATEXCURSOR" val="4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5"/>
  <p:tag name="ORIGINALWIDTH" val="3060.75"/>
  <p:tag name="LATEXADDIN" val="\documentclass{article}&#10;\usepackage{amsmath}&#10;\usepackage{bm}&#10;\usepackage{color}&#10;\usepackage{amstext}&#10;\pagestyle{empty}&#10;\begin{document}&#10;&#10;\[&#10;\langle l_1j_1||\sigma_1||l_2j_2\rangle&#10;  \langle l_3j_3||\sigma_1||l_4j_4\rangle\times&#10;    \langle n_1l_1|\frac{1}{r}|n_2l_2\rangle&#10;   \langle n_3l_3|\frac{1}{r}|n_4l_4\rangle&#10;\]&#10;&#10;&#10;\end{document}&#10;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"/>
  <p:tag name="ORIGINALWIDTH" val="2211"/>
  <p:tag name="LATEXADDIN" val="\documentclass{article}&#10;\usepackage{amsmath}&#10;\usepackage{bm}&#10;\usepackage{color}&#10;\usepackage{amstext}&#10;\pagestyle{empty}&#10;\begin{document}&#10;&#10;\[&#10;\textcolor[rgb]{1.0,0.0,0.0}{\langle l_1j_1||\sigma_1||l_1j_2\rangle&#10;  \langle l_3j_3||\sigma_1||l_3j_4\rangle\times\delta_{n_1n_2}\delta_{n_3n_4}}&#10;\]&#10;&#10;&#10;\end{document}&#10;"/>
  <p:tag name="IGUANATEXSIZE" val="20"/>
  <p:tag name="IGUANATEXCURSOR" val="2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5"/>
  <p:tag name="ORIGINALWIDTH" val="2138.25"/>
  <p:tag name="LATEXADDIN" val="\documentclass{article}&#10;\usepackage{amsmath}&#10;\usepackage{bm}&#10;\usepackage{color}&#10;\usepackage{amstext}&#10;\pagestyle{empty}&#10;\begin{document}&#10;&#10;$$&#10;\textcolor[rgb]{0.0,0.0,1.0}{\chi_L^{\mathrm{even}} = M^{0\nu}_L / M^{0\nu}_{L=0}},&#10;\textcolor[rgb]{0.0,0.0,1.0}{\chi_L^{\mathrm{odd}} = M^{0\nu}_L / M^{0\nu}_{L=1}}&#10;$$&#10;&#10;&#10;\end{document}&#10;"/>
  <p:tag name="IGUANATEXSIZE" val="20"/>
  <p:tag name="IGUANATEXCURSOR" val="3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.25"/>
  <p:tag name="ORIGINALWIDTH" val="1205.25"/>
  <p:tag name="LATEXADDIN" val="\documentclass{article}&#10;\usepackage{amsmath}&#10;\usepackage{bm}&#10;\usepackage{color}&#10;\usepackage{amstext}&#10;\pagestyle{empty}&#10;\begin{document}&#10;&#10;$$&#10;f(U_{ei},m_i,\xi) \propto \langle m_{\beta\beta}\rangle^2&#10;$$&#10;&#10;&#10;\end{document}&#10;"/>
  <p:tag name="IGUANATEXSIZE" val="20"/>
  <p:tag name="IGUANATEXCURSOR" val="1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2.75"/>
  <p:tag name="ORIGINALWIDTH" val="2796.75"/>
  <p:tag name="LATEXADDIN" val="\documentclass{article}&#10;\usepackage{amsmath}&#10;\usepackage{bm}&#10;\usepackage{color}&#10;\pagestyle{empty}&#10;\begin{document}&#10;&#10;$$&#10;[T^{0\nu}_{1/2}]^{-1}=\textcolor[rgb]{1.0,0.0,0.0}{G^{0\nu}}|\textcolor[rgb]{0.0,0.0,1.0}{M^{0\nu}}|^2\Big|\frac{\langle m_{\beta\beta}\rangle}{m_e}\Big|^2, \textcolor[rgb]{0.0,0.0,1.0}{M^{0\nu} = \langle\Psi^f|\hat{Q}^{0\nu}|\Psi^i\rangle}&#10;$$&#10;&#10;&#10;\end{document}"/>
  <p:tag name="IGUANATEXSIZE" val="20"/>
  <p:tag name="IGUANATEXCURSOR" val="3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5"/>
  <p:tag name="ORIGINALWIDTH" val="2823.75"/>
  <p:tag name="LATEXADDIN" val="\documentclass{article}&#10;\usepackage{amsmath}&#10;\usepackage{bm}&#10;\usepackage{color}&#10;\usepackage{amstext}&#10;\pagestyle{empty}&#10;\begin{document}&#10;&#10;$$&#10;N_T(A,Z) + N_p(a,z)\rightarrow N_T(A,Z+2) + N_p(a,z-2)&#10;$$&#10;&#10;&#10;\end{document}&#10;"/>
  <p:tag name="IGUANATEXSIZE" val="20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25"/>
  <p:tag name="ORIGINALWIDTH" val="1172.25"/>
  <p:tag name="LATEXADDIN" val="\documentclass{article}&#10;\usepackage{amsmath}&#10;\usepackage{bm}&#10;\usepackage{color}&#10;\usepackage{amstext}&#10;\pagestyle{empty}&#10;\begin{document}&#10;&#10;$$&#10;(\bar{\psi}\textcolor[rgb]{1.0,0.0,0.0}{\mathcal{O}}\textcolor[rgb]{0.0,0.0,1.0}{\Gamma}\psi),\quad \textcolor[rgb]{1.0,0.0,0.0}{\mathcal{O}}\in\{1,\tau\}&#10;$$&#10;&#10;&#10;&#10;\end{document}&#10;"/>
  <p:tag name="IGUANATEXSIZE" val="20"/>
  <p:tag name="IGUANATEXCURSOR" val="2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5"/>
  <p:tag name="ORIGINALWIDTH" val="1321.5"/>
  <p:tag name="LATEXADDIN" val="\documentclass{article}&#10;\usepackage{amsmath}&#10;\usepackage{bm}&#10;\usepackage{color}&#10;\usepackage{amstext}&#10;\pagestyle{empty}&#10;\begin{document}&#10;&#10;$$&#10;\textcolor[rgb]{0.0,0.0,1.0}{\Gamma}\in\{1,\gamma_\mu,\gamma_5,\gamma_\mu\gamma_5,\sigma_{\mu\nu}\}&#10;$$&#10;&#10;&#10;&#10;\end{document}&#10;"/>
  <p:tag name="IGUANATEXSIZE" val="20"/>
  <p:tag name="IGUANATEXCURSOR" val="1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5"/>
  <p:tag name="ORIGINALWIDTH" val="1573.5"/>
  <p:tag name="LATEXADDIN" val="\documentclass{article}&#10;\usepackage{amsmath}&#10;\usepackage{bm}&#10;\usepackage{color}&#10;\usepackage{amstext}&#10;\pagestyle{empty}&#10;\begin{document}&#10;&#10;$$&#10;\mathcal{L} = \mathcal{L}^{\mathrm{free}} + \mathcal{L}^{\mathrm{4f}}&#10;+\mathcal{L}^{\mathrm{der}}&#10;+\mathcal{L}^{\mathrm{em}}&#10;$$&#10;&#10;&#10;\end{document}&#10;"/>
  <p:tag name="IGUANATEXSIZE" val="20"/>
  <p:tag name="IGUANATEXCURSOR" val="2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38139</TotalTime>
  <Words>1422</Words>
  <Application>Microsoft Office PowerPoint</Application>
  <PresentationFormat>全屏显示(4:3)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等线</vt:lpstr>
      <vt:lpstr>华文行楷</vt:lpstr>
      <vt:lpstr>Microsoft YaHei</vt:lpstr>
      <vt:lpstr>Microsoft YaHei</vt:lpstr>
      <vt:lpstr>Arial</vt:lpstr>
      <vt:lpstr>Calibri</vt:lpstr>
      <vt:lpstr>Calibri Light</vt:lpstr>
      <vt:lpstr>Cambria Math</vt:lpstr>
      <vt:lpstr>Comic Sans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亚坤</dc:creator>
  <cp:lastModifiedBy>王 亚坤</cp:lastModifiedBy>
  <cp:revision>2853</cp:revision>
  <dcterms:created xsi:type="dcterms:W3CDTF">2022-02-28T07:56:22Z</dcterms:created>
  <dcterms:modified xsi:type="dcterms:W3CDTF">2023-05-19T23:23:13Z</dcterms:modified>
</cp:coreProperties>
</file>