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6" r:id="rId3"/>
    <p:sldId id="287" r:id="rId4"/>
    <p:sldId id="288" r:id="rId5"/>
    <p:sldId id="289" r:id="rId6"/>
    <p:sldId id="281" r:id="rId7"/>
    <p:sldId id="260" r:id="rId8"/>
    <p:sldId id="263" r:id="rId9"/>
    <p:sldId id="264" r:id="rId10"/>
    <p:sldId id="265" r:id="rId11"/>
    <p:sldId id="282" r:id="rId12"/>
    <p:sldId id="259" r:id="rId13"/>
    <p:sldId id="262" r:id="rId14"/>
    <p:sldId id="283" r:id="rId15"/>
    <p:sldId id="279" r:id="rId16"/>
    <p:sldId id="284" r:id="rId17"/>
    <p:sldId id="290" r:id="rId18"/>
    <p:sldId id="269" r:id="rId19"/>
    <p:sldId id="291" r:id="rId20"/>
    <p:sldId id="292" r:id="rId21"/>
    <p:sldId id="257" r:id="rId22"/>
    <p:sldId id="258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66" r:id="rId33"/>
    <p:sldId id="285" r:id="rId34"/>
    <p:sldId id="267" r:id="rId35"/>
    <p:sldId id="280" r:id="rId3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 Shuaiyi" userId="68c0f34e5a4aff4e" providerId="LiveId" clId="{02238B1B-9951-418F-8D04-07AA9AF67094}"/>
    <pc:docChg chg="undo custSel addSld delSld modSld sldOrd modNotesMaster">
      <pc:chgData name="Liu Shuaiyi" userId="68c0f34e5a4aff4e" providerId="LiveId" clId="{02238B1B-9951-418F-8D04-07AA9AF67094}" dt="2023-02-09T09:44:22.489" v="5302" actId="20577"/>
      <pc:docMkLst>
        <pc:docMk/>
      </pc:docMkLst>
      <pc:sldChg chg="modSp new mod">
        <pc:chgData name="Liu Shuaiyi" userId="68c0f34e5a4aff4e" providerId="LiveId" clId="{02238B1B-9951-418F-8D04-07AA9AF67094}" dt="2023-02-09T06:58:54.316" v="5266" actId="20577"/>
        <pc:sldMkLst>
          <pc:docMk/>
          <pc:sldMk cId="2770522106" sldId="256"/>
        </pc:sldMkLst>
        <pc:spChg chg="mod">
          <ac:chgData name="Liu Shuaiyi" userId="68c0f34e5a4aff4e" providerId="LiveId" clId="{02238B1B-9951-418F-8D04-07AA9AF67094}" dt="2023-02-08T08:50:30.772" v="2897" actId="27636"/>
          <ac:spMkLst>
            <pc:docMk/>
            <pc:sldMk cId="2770522106" sldId="256"/>
            <ac:spMk id="2" creationId="{16C54DCE-4DB0-47C2-9DC1-192CA4D7169E}"/>
          </ac:spMkLst>
        </pc:spChg>
        <pc:spChg chg="mod">
          <ac:chgData name="Liu Shuaiyi" userId="68c0f34e5a4aff4e" providerId="LiveId" clId="{02238B1B-9951-418F-8D04-07AA9AF67094}" dt="2023-02-09T06:58:54.316" v="5266" actId="20577"/>
          <ac:spMkLst>
            <pc:docMk/>
            <pc:sldMk cId="2770522106" sldId="256"/>
            <ac:spMk id="3" creationId="{8CCDE7BA-5330-4AD9-ACCC-34C55AB6083C}"/>
          </ac:spMkLst>
        </pc:spChg>
      </pc:sldChg>
      <pc:sldChg chg="addSp delSp modSp new mod">
        <pc:chgData name="Liu Shuaiyi" userId="68c0f34e5a4aff4e" providerId="LiveId" clId="{02238B1B-9951-418F-8D04-07AA9AF67094}" dt="2023-02-08T01:44:18.681" v="1978" actId="20577"/>
        <pc:sldMkLst>
          <pc:docMk/>
          <pc:sldMk cId="1373014990" sldId="257"/>
        </pc:sldMkLst>
        <pc:spChg chg="mod">
          <ac:chgData name="Liu Shuaiyi" userId="68c0f34e5a4aff4e" providerId="LiveId" clId="{02238B1B-9951-418F-8D04-07AA9AF67094}" dt="2023-02-08T01:44:18.681" v="1978" actId="20577"/>
          <ac:spMkLst>
            <pc:docMk/>
            <pc:sldMk cId="1373014990" sldId="257"/>
            <ac:spMk id="2" creationId="{2F7071AE-8EFD-4554-9546-270B89E4C1D4}"/>
          </ac:spMkLst>
        </pc:spChg>
        <pc:spChg chg="add mod">
          <ac:chgData name="Liu Shuaiyi" userId="68c0f34e5a4aff4e" providerId="LiveId" clId="{02238B1B-9951-418F-8D04-07AA9AF67094}" dt="2023-02-07T02:12:58.697" v="206" actId="1076"/>
          <ac:spMkLst>
            <pc:docMk/>
            <pc:sldMk cId="1373014990" sldId="257"/>
            <ac:spMk id="3" creationId="{9F923534-29DD-4484-9431-767E2D07C5F8}"/>
          </ac:spMkLst>
        </pc:spChg>
        <pc:spChg chg="del">
          <ac:chgData name="Liu Shuaiyi" userId="68c0f34e5a4aff4e" providerId="LiveId" clId="{02238B1B-9951-418F-8D04-07AA9AF67094}" dt="2023-02-06T08:01:32.026" v="84"/>
          <ac:spMkLst>
            <pc:docMk/>
            <pc:sldMk cId="1373014990" sldId="257"/>
            <ac:spMk id="3" creationId="{B287ACBF-9701-4149-8E7A-518809497080}"/>
          </ac:spMkLst>
        </pc:spChg>
        <pc:spChg chg="add mod">
          <ac:chgData name="Liu Shuaiyi" userId="68c0f34e5a4aff4e" providerId="LiveId" clId="{02238B1B-9951-418F-8D04-07AA9AF67094}" dt="2023-02-07T02:14:54.192" v="306" actId="6549"/>
          <ac:spMkLst>
            <pc:docMk/>
            <pc:sldMk cId="1373014990" sldId="257"/>
            <ac:spMk id="8" creationId="{C9E86CB8-D97E-4D23-A69F-F0CD2391B96F}"/>
          </ac:spMkLst>
        </pc:spChg>
        <pc:spChg chg="add mod">
          <ac:chgData name="Liu Shuaiyi" userId="68c0f34e5a4aff4e" providerId="LiveId" clId="{02238B1B-9951-418F-8D04-07AA9AF67094}" dt="2023-02-07T02:15:14.016" v="315" actId="20577"/>
          <ac:spMkLst>
            <pc:docMk/>
            <pc:sldMk cId="1373014990" sldId="257"/>
            <ac:spMk id="9" creationId="{5A1F8306-1B13-4294-B0B1-472374C1B21D}"/>
          </ac:spMkLst>
        </pc:spChg>
        <pc:spChg chg="add mod">
          <ac:chgData name="Liu Shuaiyi" userId="68c0f34e5a4aff4e" providerId="LiveId" clId="{02238B1B-9951-418F-8D04-07AA9AF67094}" dt="2023-02-07T02:16:41.885" v="332" actId="20577"/>
          <ac:spMkLst>
            <pc:docMk/>
            <pc:sldMk cId="1373014990" sldId="257"/>
            <ac:spMk id="10" creationId="{448BE098-A0DB-475C-AACB-D19A1E09D8D4}"/>
          </ac:spMkLst>
        </pc:spChg>
        <pc:spChg chg="add mod">
          <ac:chgData name="Liu Shuaiyi" userId="68c0f34e5a4aff4e" providerId="LiveId" clId="{02238B1B-9951-418F-8D04-07AA9AF67094}" dt="2023-02-07T02:16:45.250" v="334" actId="20577"/>
          <ac:spMkLst>
            <pc:docMk/>
            <pc:sldMk cId="1373014990" sldId="257"/>
            <ac:spMk id="11" creationId="{AE3B1ED3-86CC-4689-BBAE-C551DE5773F1}"/>
          </ac:spMkLst>
        </pc:spChg>
        <pc:spChg chg="add mod">
          <ac:chgData name="Liu Shuaiyi" userId="68c0f34e5a4aff4e" providerId="LiveId" clId="{02238B1B-9951-418F-8D04-07AA9AF67094}" dt="2023-02-07T02:16:48.709" v="336" actId="20577"/>
          <ac:spMkLst>
            <pc:docMk/>
            <pc:sldMk cId="1373014990" sldId="257"/>
            <ac:spMk id="12" creationId="{4CA3ECF6-DC45-4638-BB68-231AF62056C6}"/>
          </ac:spMkLst>
        </pc:spChg>
        <pc:picChg chg="add mod">
          <ac:chgData name="Liu Shuaiyi" userId="68c0f34e5a4aff4e" providerId="LiveId" clId="{02238B1B-9951-418F-8D04-07AA9AF67094}" dt="2023-02-06T08:01:37.292" v="86" actId="14100"/>
          <ac:picMkLst>
            <pc:docMk/>
            <pc:sldMk cId="1373014990" sldId="257"/>
            <ac:picMk id="4" creationId="{B084CE9E-2ED4-45EA-A641-D29156B2F7ED}"/>
          </ac:picMkLst>
        </pc:picChg>
        <pc:picChg chg="add mod">
          <ac:chgData name="Liu Shuaiyi" userId="68c0f34e5a4aff4e" providerId="LiveId" clId="{02238B1B-9951-418F-8D04-07AA9AF67094}" dt="2023-02-06T08:04:02.677" v="90" actId="14100"/>
          <ac:picMkLst>
            <pc:docMk/>
            <pc:sldMk cId="1373014990" sldId="257"/>
            <ac:picMk id="5" creationId="{2182B86A-8BCA-4FB3-9DA2-71BE63130A3B}"/>
          </ac:picMkLst>
        </pc:picChg>
        <pc:picChg chg="add mod">
          <ac:chgData name="Liu Shuaiyi" userId="68c0f34e5a4aff4e" providerId="LiveId" clId="{02238B1B-9951-418F-8D04-07AA9AF67094}" dt="2023-02-06T08:05:54.351" v="93" actId="1076"/>
          <ac:picMkLst>
            <pc:docMk/>
            <pc:sldMk cId="1373014990" sldId="257"/>
            <ac:picMk id="6" creationId="{A016A0AB-76BF-46D7-A584-838B863F53F8}"/>
          </ac:picMkLst>
        </pc:picChg>
        <pc:picChg chg="add mod">
          <ac:chgData name="Liu Shuaiyi" userId="68c0f34e5a4aff4e" providerId="LiveId" clId="{02238B1B-9951-418F-8D04-07AA9AF67094}" dt="2023-02-06T08:07:15.407" v="96" actId="1076"/>
          <ac:picMkLst>
            <pc:docMk/>
            <pc:sldMk cId="1373014990" sldId="257"/>
            <ac:picMk id="7" creationId="{FFF2223C-B576-4942-A797-AD2D51648D90}"/>
          </ac:picMkLst>
        </pc:picChg>
      </pc:sldChg>
      <pc:sldChg chg="addSp delSp modSp new mod">
        <pc:chgData name="Liu Shuaiyi" userId="68c0f34e5a4aff4e" providerId="LiveId" clId="{02238B1B-9951-418F-8D04-07AA9AF67094}" dt="2023-02-08T02:10:38.702" v="2582"/>
        <pc:sldMkLst>
          <pc:docMk/>
          <pc:sldMk cId="1897749928" sldId="258"/>
        </pc:sldMkLst>
        <pc:spChg chg="mod">
          <ac:chgData name="Liu Shuaiyi" userId="68c0f34e5a4aff4e" providerId="LiveId" clId="{02238B1B-9951-418F-8D04-07AA9AF67094}" dt="2023-02-08T02:10:38.702" v="2582"/>
          <ac:spMkLst>
            <pc:docMk/>
            <pc:sldMk cId="1897749928" sldId="258"/>
            <ac:spMk id="2" creationId="{050D309A-DDB9-4489-BFCB-89ECC117F665}"/>
          </ac:spMkLst>
        </pc:spChg>
        <pc:spChg chg="del">
          <ac:chgData name="Liu Shuaiyi" userId="68c0f34e5a4aff4e" providerId="LiveId" clId="{02238B1B-9951-418F-8D04-07AA9AF67094}" dt="2023-02-06T08:09:18.195" v="114"/>
          <ac:spMkLst>
            <pc:docMk/>
            <pc:sldMk cId="1897749928" sldId="258"/>
            <ac:spMk id="3" creationId="{D050DD5F-9A1F-4089-9B0D-3239CE23C1C0}"/>
          </ac:spMkLst>
        </pc:spChg>
        <pc:spChg chg="add mod">
          <ac:chgData name="Liu Shuaiyi" userId="68c0f34e5a4aff4e" providerId="LiveId" clId="{02238B1B-9951-418F-8D04-07AA9AF67094}" dt="2023-02-07T02:16:54.158" v="338" actId="20577"/>
          <ac:spMkLst>
            <pc:docMk/>
            <pc:sldMk cId="1897749928" sldId="258"/>
            <ac:spMk id="8" creationId="{1E821F29-5BFD-4381-BF5D-027767F094F1}"/>
          </ac:spMkLst>
        </pc:spChg>
        <pc:spChg chg="add mod">
          <ac:chgData name="Liu Shuaiyi" userId="68c0f34e5a4aff4e" providerId="LiveId" clId="{02238B1B-9951-418F-8D04-07AA9AF67094}" dt="2023-02-07T02:16:58.313" v="340" actId="20577"/>
          <ac:spMkLst>
            <pc:docMk/>
            <pc:sldMk cId="1897749928" sldId="258"/>
            <ac:spMk id="9" creationId="{17E8242C-7F6B-43D1-93CD-93B51983D819}"/>
          </ac:spMkLst>
        </pc:spChg>
        <pc:spChg chg="add mod">
          <ac:chgData name="Liu Shuaiyi" userId="68c0f34e5a4aff4e" providerId="LiveId" clId="{02238B1B-9951-418F-8D04-07AA9AF67094}" dt="2023-02-07T02:17:02.748" v="342" actId="20577"/>
          <ac:spMkLst>
            <pc:docMk/>
            <pc:sldMk cId="1897749928" sldId="258"/>
            <ac:spMk id="10" creationId="{1EC33559-6F4B-4756-8F14-7BCFDECCB1FD}"/>
          </ac:spMkLst>
        </pc:spChg>
        <pc:spChg chg="add mod">
          <ac:chgData name="Liu Shuaiyi" userId="68c0f34e5a4aff4e" providerId="LiveId" clId="{02238B1B-9951-418F-8D04-07AA9AF67094}" dt="2023-02-07T02:17:05.759" v="344" actId="20577"/>
          <ac:spMkLst>
            <pc:docMk/>
            <pc:sldMk cId="1897749928" sldId="258"/>
            <ac:spMk id="11" creationId="{059FAB2C-8E62-4095-8089-60FBC46531B6}"/>
          </ac:spMkLst>
        </pc:spChg>
        <pc:picChg chg="add mod">
          <ac:chgData name="Liu Shuaiyi" userId="68c0f34e5a4aff4e" providerId="LiveId" clId="{02238B1B-9951-418F-8D04-07AA9AF67094}" dt="2023-02-07T02:16:16.336" v="327" actId="14100"/>
          <ac:picMkLst>
            <pc:docMk/>
            <pc:sldMk cId="1897749928" sldId="258"/>
            <ac:picMk id="4" creationId="{7A32C3B5-0666-4992-A94D-59D95E89AE67}"/>
          </ac:picMkLst>
        </pc:picChg>
        <pc:picChg chg="add mod">
          <ac:chgData name="Liu Shuaiyi" userId="68c0f34e5a4aff4e" providerId="LiveId" clId="{02238B1B-9951-418F-8D04-07AA9AF67094}" dt="2023-02-06T08:10:31.163" v="119" actId="1076"/>
          <ac:picMkLst>
            <pc:docMk/>
            <pc:sldMk cId="1897749928" sldId="258"/>
            <ac:picMk id="5" creationId="{863A8ADE-483C-4BD5-B1F4-CE31A2CEA10C}"/>
          </ac:picMkLst>
        </pc:picChg>
        <pc:picChg chg="add mod">
          <ac:chgData name="Liu Shuaiyi" userId="68c0f34e5a4aff4e" providerId="LiveId" clId="{02238B1B-9951-418F-8D04-07AA9AF67094}" dt="2023-02-06T08:12:34.405" v="121" actId="14100"/>
          <ac:picMkLst>
            <pc:docMk/>
            <pc:sldMk cId="1897749928" sldId="258"/>
            <ac:picMk id="6" creationId="{EAB85500-3EEB-4EC6-9963-06800E7A5ACE}"/>
          </ac:picMkLst>
        </pc:picChg>
        <pc:picChg chg="add mod">
          <ac:chgData name="Liu Shuaiyi" userId="68c0f34e5a4aff4e" providerId="LiveId" clId="{02238B1B-9951-418F-8D04-07AA9AF67094}" dt="2023-02-07T02:16:35.115" v="330" actId="14100"/>
          <ac:picMkLst>
            <pc:docMk/>
            <pc:sldMk cId="1897749928" sldId="258"/>
            <ac:picMk id="7" creationId="{8A0AF430-FD89-4F5E-ADBE-A1FBD2F485CB}"/>
          </ac:picMkLst>
        </pc:picChg>
      </pc:sldChg>
      <pc:sldChg chg="addSp delSp modSp new mod ord">
        <pc:chgData name="Liu Shuaiyi" userId="68c0f34e5a4aff4e" providerId="LiveId" clId="{02238B1B-9951-418F-8D04-07AA9AF67094}" dt="2023-02-09T06:08:52.174" v="4315"/>
        <pc:sldMkLst>
          <pc:docMk/>
          <pc:sldMk cId="3430810535" sldId="259"/>
        </pc:sldMkLst>
        <pc:spChg chg="mod">
          <ac:chgData name="Liu Shuaiyi" userId="68c0f34e5a4aff4e" providerId="LiveId" clId="{02238B1B-9951-418F-8D04-07AA9AF67094}" dt="2023-02-09T03:37:37.134" v="3507" actId="20577"/>
          <ac:spMkLst>
            <pc:docMk/>
            <pc:sldMk cId="3430810535" sldId="259"/>
            <ac:spMk id="2" creationId="{1E0241C5-33E4-4BC0-BD2A-2FEE88F89DE6}"/>
          </ac:spMkLst>
        </pc:spChg>
        <pc:spChg chg="del">
          <ac:chgData name="Liu Shuaiyi" userId="68c0f34e5a4aff4e" providerId="LiveId" clId="{02238B1B-9951-418F-8D04-07AA9AF67094}" dt="2023-02-07T02:04:07.785" v="126"/>
          <ac:spMkLst>
            <pc:docMk/>
            <pc:sldMk cId="3430810535" sldId="259"/>
            <ac:spMk id="3" creationId="{D70A33E0-7E25-49BD-9AAA-3E3B88E385CC}"/>
          </ac:spMkLst>
        </pc:spChg>
        <pc:spChg chg="add mod">
          <ac:chgData name="Liu Shuaiyi" userId="68c0f34e5a4aff4e" providerId="LiveId" clId="{02238B1B-9951-418F-8D04-07AA9AF67094}" dt="2023-02-07T02:31:11.115" v="756" actId="1076"/>
          <ac:spMkLst>
            <pc:docMk/>
            <pc:sldMk cId="3430810535" sldId="259"/>
            <ac:spMk id="5" creationId="{B280B790-142D-4484-8473-FF10A4392117}"/>
          </ac:spMkLst>
        </pc:spChg>
        <pc:spChg chg="add mod">
          <ac:chgData name="Liu Shuaiyi" userId="68c0f34e5a4aff4e" providerId="LiveId" clId="{02238B1B-9951-418F-8D04-07AA9AF67094}" dt="2023-02-08T02:07:53.969" v="2578" actId="1076"/>
          <ac:spMkLst>
            <pc:docMk/>
            <pc:sldMk cId="3430810535" sldId="259"/>
            <ac:spMk id="6" creationId="{6740F0EE-6E58-47D3-AF53-F1A188445EA7}"/>
          </ac:spMkLst>
        </pc:spChg>
        <pc:spChg chg="add mod">
          <ac:chgData name="Liu Shuaiyi" userId="68c0f34e5a4aff4e" providerId="LiveId" clId="{02238B1B-9951-418F-8D04-07AA9AF67094}" dt="2023-02-07T02:30:35.654" v="748" actId="1076"/>
          <ac:spMkLst>
            <pc:docMk/>
            <pc:sldMk cId="3430810535" sldId="259"/>
            <ac:spMk id="7" creationId="{8930B000-40FE-4BCF-8BFB-A7205212AC7A}"/>
          </ac:spMkLst>
        </pc:spChg>
        <pc:spChg chg="add mod">
          <ac:chgData name="Liu Shuaiyi" userId="68c0f34e5a4aff4e" providerId="LiveId" clId="{02238B1B-9951-418F-8D04-07AA9AF67094}" dt="2023-02-07T02:31:21.173" v="758" actId="1076"/>
          <ac:spMkLst>
            <pc:docMk/>
            <pc:sldMk cId="3430810535" sldId="259"/>
            <ac:spMk id="8" creationId="{0457DCF0-601B-4A26-B90C-A68B6ED09A4B}"/>
          </ac:spMkLst>
        </pc:spChg>
        <pc:spChg chg="add mod">
          <ac:chgData name="Liu Shuaiyi" userId="68c0f34e5a4aff4e" providerId="LiveId" clId="{02238B1B-9951-418F-8D04-07AA9AF67094}" dt="2023-02-07T02:30:47.759" v="750" actId="1076"/>
          <ac:spMkLst>
            <pc:docMk/>
            <pc:sldMk cId="3430810535" sldId="259"/>
            <ac:spMk id="9" creationId="{F3FD7F33-9689-4F70-B45E-B2B53E9FC948}"/>
          </ac:spMkLst>
        </pc:spChg>
        <pc:spChg chg="add mod">
          <ac:chgData name="Liu Shuaiyi" userId="68c0f34e5a4aff4e" providerId="LiveId" clId="{02238B1B-9951-418F-8D04-07AA9AF67094}" dt="2023-02-07T02:30:51.671" v="751" actId="1076"/>
          <ac:spMkLst>
            <pc:docMk/>
            <pc:sldMk cId="3430810535" sldId="259"/>
            <ac:spMk id="10" creationId="{169B776B-903D-4836-83DF-DC7B2CDFED70}"/>
          </ac:spMkLst>
        </pc:spChg>
        <pc:spChg chg="add mod">
          <ac:chgData name="Liu Shuaiyi" userId="68c0f34e5a4aff4e" providerId="LiveId" clId="{02238B1B-9951-418F-8D04-07AA9AF67094}" dt="2023-02-07T02:31:01.634" v="753" actId="1076"/>
          <ac:spMkLst>
            <pc:docMk/>
            <pc:sldMk cId="3430810535" sldId="259"/>
            <ac:spMk id="11" creationId="{1BCE944B-4A6E-47C5-8B2F-286F04B682D8}"/>
          </ac:spMkLst>
        </pc:spChg>
        <pc:spChg chg="add mod">
          <ac:chgData name="Liu Shuaiyi" userId="68c0f34e5a4aff4e" providerId="LiveId" clId="{02238B1B-9951-418F-8D04-07AA9AF67094}" dt="2023-02-07T02:30:57.568" v="752" actId="1076"/>
          <ac:spMkLst>
            <pc:docMk/>
            <pc:sldMk cId="3430810535" sldId="259"/>
            <ac:spMk id="12" creationId="{B334F36B-9101-48E0-8D87-B4397F896ECC}"/>
          </ac:spMkLst>
        </pc:spChg>
        <pc:spChg chg="add mod">
          <ac:chgData name="Liu Shuaiyi" userId="68c0f34e5a4aff4e" providerId="LiveId" clId="{02238B1B-9951-418F-8D04-07AA9AF67094}" dt="2023-02-07T02:31:06.852" v="754" actId="1076"/>
          <ac:spMkLst>
            <pc:docMk/>
            <pc:sldMk cId="3430810535" sldId="259"/>
            <ac:spMk id="13" creationId="{3D2E80D7-DCE0-41B8-B645-CA0AB657377E}"/>
          </ac:spMkLst>
        </pc:spChg>
        <pc:spChg chg="add mod">
          <ac:chgData name="Liu Shuaiyi" userId="68c0f34e5a4aff4e" providerId="LiveId" clId="{02238B1B-9951-418F-8D04-07AA9AF67094}" dt="2023-02-07T02:31:15.353" v="757" actId="1076"/>
          <ac:spMkLst>
            <pc:docMk/>
            <pc:sldMk cId="3430810535" sldId="259"/>
            <ac:spMk id="14" creationId="{9F688AD8-A4FB-43D9-8449-1AC1DA981314}"/>
          </ac:spMkLst>
        </pc:spChg>
        <pc:spChg chg="add mod">
          <ac:chgData name="Liu Shuaiyi" userId="68c0f34e5a4aff4e" providerId="LiveId" clId="{02238B1B-9951-418F-8D04-07AA9AF67094}" dt="2023-02-07T02:32:08.811" v="775" actId="1076"/>
          <ac:spMkLst>
            <pc:docMk/>
            <pc:sldMk cId="3430810535" sldId="259"/>
            <ac:spMk id="15" creationId="{782B0E84-3368-4E93-AE12-DEBAE0BFE6EE}"/>
          </ac:spMkLst>
        </pc:spChg>
        <pc:spChg chg="add del mod">
          <ac:chgData name="Liu Shuaiyi" userId="68c0f34e5a4aff4e" providerId="LiveId" clId="{02238B1B-9951-418F-8D04-07AA9AF67094}" dt="2023-02-08T02:07:49.051" v="2575"/>
          <ac:spMkLst>
            <pc:docMk/>
            <pc:sldMk cId="3430810535" sldId="259"/>
            <ac:spMk id="18" creationId="{719EA366-08B2-4F69-B396-73E236D02381}"/>
          </ac:spMkLst>
        </pc:spChg>
        <pc:picChg chg="add del mod">
          <ac:chgData name="Liu Shuaiyi" userId="68c0f34e5a4aff4e" providerId="LiveId" clId="{02238B1B-9951-418F-8D04-07AA9AF67094}" dt="2023-02-08T02:07:43.311" v="2572" actId="478"/>
          <ac:picMkLst>
            <pc:docMk/>
            <pc:sldMk cId="3430810535" sldId="259"/>
            <ac:picMk id="4" creationId="{A444DBE9-9B9C-4977-BA11-2465D38118E1}"/>
          </ac:picMkLst>
        </pc:picChg>
        <pc:picChg chg="add del mod modCrop">
          <ac:chgData name="Liu Shuaiyi" userId="68c0f34e5a4aff4e" providerId="LiveId" clId="{02238B1B-9951-418F-8D04-07AA9AF67094}" dt="2023-02-07T06:54:22.260" v="1314" actId="478"/>
          <ac:picMkLst>
            <pc:docMk/>
            <pc:sldMk cId="3430810535" sldId="259"/>
            <ac:picMk id="16" creationId="{72601199-E564-4F5D-BB15-D971DFC4A735}"/>
          </ac:picMkLst>
        </pc:picChg>
        <pc:picChg chg="add del">
          <ac:chgData name="Liu Shuaiyi" userId="68c0f34e5a4aff4e" providerId="LiveId" clId="{02238B1B-9951-418F-8D04-07AA9AF67094}" dt="2023-02-08T02:07:45.572" v="2574"/>
          <ac:picMkLst>
            <pc:docMk/>
            <pc:sldMk cId="3430810535" sldId="259"/>
            <ac:picMk id="19" creationId="{308A01F5-0CD7-488A-8724-6781AD85A337}"/>
          </ac:picMkLst>
        </pc:picChg>
        <pc:picChg chg="add mod ord">
          <ac:chgData name="Liu Shuaiyi" userId="68c0f34e5a4aff4e" providerId="LiveId" clId="{02238B1B-9951-418F-8D04-07AA9AF67094}" dt="2023-02-08T02:08:11.081" v="2581" actId="14100"/>
          <ac:picMkLst>
            <pc:docMk/>
            <pc:sldMk cId="3430810535" sldId="259"/>
            <ac:picMk id="20" creationId="{972C2DB2-42F8-4A77-933C-D4B7CEB93076}"/>
          </ac:picMkLst>
        </pc:picChg>
      </pc:sldChg>
      <pc:sldChg chg="addSp delSp modSp new mod">
        <pc:chgData name="Liu Shuaiyi" userId="68c0f34e5a4aff4e" providerId="LiveId" clId="{02238B1B-9951-418F-8D04-07AA9AF67094}" dt="2023-02-07T02:25:40.772" v="620" actId="1076"/>
        <pc:sldMkLst>
          <pc:docMk/>
          <pc:sldMk cId="3508724954" sldId="260"/>
        </pc:sldMkLst>
        <pc:spChg chg="mod">
          <ac:chgData name="Liu Shuaiyi" userId="68c0f34e5a4aff4e" providerId="LiveId" clId="{02238B1B-9951-418F-8D04-07AA9AF67094}" dt="2023-02-07T02:08:22.971" v="200" actId="20577"/>
          <ac:spMkLst>
            <pc:docMk/>
            <pc:sldMk cId="3508724954" sldId="260"/>
            <ac:spMk id="2" creationId="{7A925A0A-A67F-40CD-894A-B5E7836AC783}"/>
          </ac:spMkLst>
        </pc:spChg>
        <pc:spChg chg="mod">
          <ac:chgData name="Liu Shuaiyi" userId="68c0f34e5a4aff4e" providerId="LiveId" clId="{02238B1B-9951-418F-8D04-07AA9AF67094}" dt="2023-02-07T02:19:34.536" v="512" actId="20577"/>
          <ac:spMkLst>
            <pc:docMk/>
            <pc:sldMk cId="3508724954" sldId="260"/>
            <ac:spMk id="3" creationId="{625831B2-4586-476F-BCDC-084756446458}"/>
          </ac:spMkLst>
        </pc:spChg>
        <pc:spChg chg="add del">
          <ac:chgData name="Liu Shuaiyi" userId="68c0f34e5a4aff4e" providerId="LiveId" clId="{02238B1B-9951-418F-8D04-07AA9AF67094}" dt="2023-02-07T02:17:39.266" v="349"/>
          <ac:spMkLst>
            <pc:docMk/>
            <pc:sldMk cId="3508724954" sldId="260"/>
            <ac:spMk id="4" creationId="{48FAD06A-0F43-4EF4-AF39-EC38A03287F0}"/>
          </ac:spMkLst>
        </pc:spChg>
        <pc:spChg chg="add del">
          <ac:chgData name="Liu Shuaiyi" userId="68c0f34e5a4aff4e" providerId="LiveId" clId="{02238B1B-9951-418F-8D04-07AA9AF67094}" dt="2023-02-07T02:17:39.266" v="349"/>
          <ac:spMkLst>
            <pc:docMk/>
            <pc:sldMk cId="3508724954" sldId="260"/>
            <ac:spMk id="5" creationId="{15E9D496-DE8F-4431-9E60-44060356CBEA}"/>
          </ac:spMkLst>
        </pc:spChg>
        <pc:spChg chg="add del">
          <ac:chgData name="Liu Shuaiyi" userId="68c0f34e5a4aff4e" providerId="LiveId" clId="{02238B1B-9951-418F-8D04-07AA9AF67094}" dt="2023-02-07T02:17:39.266" v="349"/>
          <ac:spMkLst>
            <pc:docMk/>
            <pc:sldMk cId="3508724954" sldId="260"/>
            <ac:spMk id="6" creationId="{25A3F796-6AEC-42D9-AC0D-9C60B681F89D}"/>
          </ac:spMkLst>
        </pc:spChg>
        <pc:spChg chg="add del">
          <ac:chgData name="Liu Shuaiyi" userId="68c0f34e5a4aff4e" providerId="LiveId" clId="{02238B1B-9951-418F-8D04-07AA9AF67094}" dt="2023-02-07T02:17:39.266" v="349"/>
          <ac:spMkLst>
            <pc:docMk/>
            <pc:sldMk cId="3508724954" sldId="260"/>
            <ac:spMk id="7" creationId="{EB207014-4EA0-45F5-928A-8316C9085D2B}"/>
          </ac:spMkLst>
        </pc:spChg>
        <pc:spChg chg="add mod">
          <ac:chgData name="Liu Shuaiyi" userId="68c0f34e5a4aff4e" providerId="LiveId" clId="{02238B1B-9951-418F-8D04-07AA9AF67094}" dt="2023-02-07T02:18:01.851" v="355" actId="1076"/>
          <ac:spMkLst>
            <pc:docMk/>
            <pc:sldMk cId="3508724954" sldId="260"/>
            <ac:spMk id="10" creationId="{4F5CF779-F545-4CE6-8FBC-607AAEE8F490}"/>
          </ac:spMkLst>
        </pc:spChg>
        <pc:spChg chg="add mod">
          <ac:chgData name="Liu Shuaiyi" userId="68c0f34e5a4aff4e" providerId="LiveId" clId="{02238B1B-9951-418F-8D04-07AA9AF67094}" dt="2023-02-07T02:18:01.851" v="355" actId="1076"/>
          <ac:spMkLst>
            <pc:docMk/>
            <pc:sldMk cId="3508724954" sldId="260"/>
            <ac:spMk id="11" creationId="{8386CCC3-61AF-41FE-A27F-EE0D42AAE56C}"/>
          </ac:spMkLst>
        </pc:spChg>
        <pc:picChg chg="add mod">
          <ac:chgData name="Liu Shuaiyi" userId="68c0f34e5a4aff4e" providerId="LiveId" clId="{02238B1B-9951-418F-8D04-07AA9AF67094}" dt="2023-02-07T02:25:40.772" v="620" actId="1076"/>
          <ac:picMkLst>
            <pc:docMk/>
            <pc:sldMk cId="3508724954" sldId="260"/>
            <ac:picMk id="8" creationId="{ADB28B17-35C8-4B09-9712-2EBB87A5EDC5}"/>
          </ac:picMkLst>
        </pc:picChg>
        <pc:picChg chg="add mod">
          <ac:chgData name="Liu Shuaiyi" userId="68c0f34e5a4aff4e" providerId="LiveId" clId="{02238B1B-9951-418F-8D04-07AA9AF67094}" dt="2023-02-07T02:25:34.016" v="618" actId="14100"/>
          <ac:picMkLst>
            <pc:docMk/>
            <pc:sldMk cId="3508724954" sldId="260"/>
            <ac:picMk id="9" creationId="{D88B085F-FD22-4414-A91C-324EC5F0C8AE}"/>
          </ac:picMkLst>
        </pc:picChg>
      </pc:sldChg>
      <pc:sldChg chg="addSp delSp modSp new mod">
        <pc:chgData name="Liu Shuaiyi" userId="68c0f34e5a4aff4e" providerId="LiveId" clId="{02238B1B-9951-418F-8D04-07AA9AF67094}" dt="2023-02-08T01:47:27.621" v="2142" actId="1076"/>
        <pc:sldMkLst>
          <pc:docMk/>
          <pc:sldMk cId="2726099553" sldId="261"/>
        </pc:sldMkLst>
        <pc:spChg chg="mod">
          <ac:chgData name="Liu Shuaiyi" userId="68c0f34e5a4aff4e" providerId="LiveId" clId="{02238B1B-9951-418F-8D04-07AA9AF67094}" dt="2023-02-08T01:45:50.285" v="2017" actId="20577"/>
          <ac:spMkLst>
            <pc:docMk/>
            <pc:sldMk cId="2726099553" sldId="261"/>
            <ac:spMk id="2" creationId="{438EAB03-72E4-479B-9715-7108A6571D8F}"/>
          </ac:spMkLst>
        </pc:spChg>
        <pc:spChg chg="del">
          <ac:chgData name="Liu Shuaiyi" userId="68c0f34e5a4aff4e" providerId="LiveId" clId="{02238B1B-9951-418F-8D04-07AA9AF67094}" dt="2023-02-07T02:21:15.936" v="528"/>
          <ac:spMkLst>
            <pc:docMk/>
            <pc:sldMk cId="2726099553" sldId="261"/>
            <ac:spMk id="3" creationId="{A29A0408-4EDF-4283-90EA-DC1879D00F2B}"/>
          </ac:spMkLst>
        </pc:spChg>
        <pc:spChg chg="add del mod">
          <ac:chgData name="Liu Shuaiyi" userId="68c0f34e5a4aff4e" providerId="LiveId" clId="{02238B1B-9951-418F-8D04-07AA9AF67094}" dt="2023-02-07T02:23:57.916" v="541" actId="767"/>
          <ac:spMkLst>
            <pc:docMk/>
            <pc:sldMk cId="2726099553" sldId="261"/>
            <ac:spMk id="7" creationId="{BB639FC3-4449-4F6F-B0C5-1EBDA704F79C}"/>
          </ac:spMkLst>
        </pc:spChg>
        <pc:spChg chg="add mod">
          <ac:chgData name="Liu Shuaiyi" userId="68c0f34e5a4aff4e" providerId="LiveId" clId="{02238B1B-9951-418F-8D04-07AA9AF67094}" dt="2023-02-08T01:47:27.621" v="2142" actId="1076"/>
          <ac:spMkLst>
            <pc:docMk/>
            <pc:sldMk cId="2726099553" sldId="261"/>
            <ac:spMk id="8" creationId="{332BC801-600B-43C2-AAE0-CA01AE59E51E}"/>
          </ac:spMkLst>
        </pc:spChg>
        <pc:picChg chg="add mod">
          <ac:chgData name="Liu Shuaiyi" userId="68c0f34e5a4aff4e" providerId="LiveId" clId="{02238B1B-9951-418F-8D04-07AA9AF67094}" dt="2023-02-07T02:21:20.824" v="529" actId="1076"/>
          <ac:picMkLst>
            <pc:docMk/>
            <pc:sldMk cId="2726099553" sldId="261"/>
            <ac:picMk id="4" creationId="{FDBFF054-57A0-46EA-BF16-B00021FAFBE2}"/>
          </ac:picMkLst>
        </pc:picChg>
        <pc:cxnChg chg="add mod">
          <ac:chgData name="Liu Shuaiyi" userId="68c0f34e5a4aff4e" providerId="LiveId" clId="{02238B1B-9951-418F-8D04-07AA9AF67094}" dt="2023-02-07T02:23:08.993" v="536" actId="208"/>
          <ac:cxnSpMkLst>
            <pc:docMk/>
            <pc:sldMk cId="2726099553" sldId="261"/>
            <ac:cxnSpMk id="6" creationId="{F1D25E63-61D5-4B28-AEDB-42784744EBF7}"/>
          </ac:cxnSpMkLst>
        </pc:cxnChg>
      </pc:sldChg>
      <pc:sldChg chg="addSp delSp modSp new mod ord">
        <pc:chgData name="Liu Shuaiyi" userId="68c0f34e5a4aff4e" providerId="LiveId" clId="{02238B1B-9951-418F-8D04-07AA9AF67094}" dt="2023-02-09T09:44:22.489" v="5302" actId="20577"/>
        <pc:sldMkLst>
          <pc:docMk/>
          <pc:sldMk cId="3748300553" sldId="262"/>
        </pc:sldMkLst>
        <pc:spChg chg="mod">
          <ac:chgData name="Liu Shuaiyi" userId="68c0f34e5a4aff4e" providerId="LiveId" clId="{02238B1B-9951-418F-8D04-07AA9AF67094}" dt="2023-02-07T02:26:26.014" v="662" actId="20577"/>
          <ac:spMkLst>
            <pc:docMk/>
            <pc:sldMk cId="3748300553" sldId="262"/>
            <ac:spMk id="2" creationId="{B2E2E990-F55C-43C3-878C-5FC9DC03CD23}"/>
          </ac:spMkLst>
        </pc:spChg>
        <pc:spChg chg="add del mod">
          <ac:chgData name="Liu Shuaiyi" userId="68c0f34e5a4aff4e" providerId="LiveId" clId="{02238B1B-9951-418F-8D04-07AA9AF67094}" dt="2023-02-07T02:27:11.559" v="710" actId="20577"/>
          <ac:spMkLst>
            <pc:docMk/>
            <pc:sldMk cId="3748300553" sldId="262"/>
            <ac:spMk id="3" creationId="{784BDA40-E501-4155-A8AC-0CAE9C0F9EA5}"/>
          </ac:spMkLst>
        </pc:spChg>
        <pc:spChg chg="mod">
          <ac:chgData name="Liu Shuaiyi" userId="68c0f34e5a4aff4e" providerId="LiveId" clId="{02238B1B-9951-418F-8D04-07AA9AF67094}" dt="2023-02-09T09:44:22.489" v="5302" actId="20577"/>
          <ac:spMkLst>
            <pc:docMk/>
            <pc:sldMk cId="3748300553" sldId="262"/>
            <ac:spMk id="9" creationId="{2D75CCD7-EB3F-446E-9E68-6CBAB860F5C3}"/>
          </ac:spMkLst>
        </pc:spChg>
        <pc:picChg chg="add del">
          <ac:chgData name="Liu Shuaiyi" userId="68c0f34e5a4aff4e" providerId="LiveId" clId="{02238B1B-9951-418F-8D04-07AA9AF67094}" dt="2023-02-07T02:26:30.246" v="664"/>
          <ac:picMkLst>
            <pc:docMk/>
            <pc:sldMk cId="3748300553" sldId="262"/>
            <ac:picMk id="4" creationId="{4AC73659-7070-488D-9962-42C90D6205DC}"/>
          </ac:picMkLst>
        </pc:picChg>
        <pc:picChg chg="add mod">
          <ac:chgData name="Liu Shuaiyi" userId="68c0f34e5a4aff4e" providerId="LiveId" clId="{02238B1B-9951-418F-8D04-07AA9AF67094}" dt="2023-02-07T02:32:28.406" v="776" actId="1076"/>
          <ac:picMkLst>
            <pc:docMk/>
            <pc:sldMk cId="3748300553" sldId="262"/>
            <ac:picMk id="5" creationId="{A81C4D42-BFBD-4D4A-B0FE-F634DDC67F09}"/>
          </ac:picMkLst>
        </pc:picChg>
      </pc:sldChg>
      <pc:sldChg chg="addSp delSp modSp new mod">
        <pc:chgData name="Liu Shuaiyi" userId="68c0f34e5a4aff4e" providerId="LiveId" clId="{02238B1B-9951-418F-8D04-07AA9AF67094}" dt="2023-02-09T07:10:43.697" v="5295" actId="20577"/>
        <pc:sldMkLst>
          <pc:docMk/>
          <pc:sldMk cId="3274980305" sldId="263"/>
        </pc:sldMkLst>
        <pc:spChg chg="mod">
          <ac:chgData name="Liu Shuaiyi" userId="68c0f34e5a4aff4e" providerId="LiveId" clId="{02238B1B-9951-418F-8D04-07AA9AF67094}" dt="2023-02-07T02:52:31.752" v="877" actId="20577"/>
          <ac:spMkLst>
            <pc:docMk/>
            <pc:sldMk cId="3274980305" sldId="263"/>
            <ac:spMk id="2" creationId="{5FDFBED4-C3D1-4F35-9F73-716C882FA46D}"/>
          </ac:spMkLst>
        </pc:spChg>
        <pc:spChg chg="del">
          <ac:chgData name="Liu Shuaiyi" userId="68c0f34e5a4aff4e" providerId="LiveId" clId="{02238B1B-9951-418F-8D04-07AA9AF67094}" dt="2023-02-07T02:35:19.766" v="777"/>
          <ac:spMkLst>
            <pc:docMk/>
            <pc:sldMk cId="3274980305" sldId="263"/>
            <ac:spMk id="3" creationId="{B453CE9B-D28F-48B3-AFBA-E30026405D72}"/>
          </ac:spMkLst>
        </pc:spChg>
        <pc:spChg chg="add mod">
          <ac:chgData name="Liu Shuaiyi" userId="68c0f34e5a4aff4e" providerId="LiveId" clId="{02238B1B-9951-418F-8D04-07AA9AF67094}" dt="2023-02-07T02:36:23.673" v="843" actId="255"/>
          <ac:spMkLst>
            <pc:docMk/>
            <pc:sldMk cId="3274980305" sldId="263"/>
            <ac:spMk id="5" creationId="{698F9D1E-CB65-4E4F-B7DF-4AE2F4F7891D}"/>
          </ac:spMkLst>
        </pc:spChg>
        <pc:spChg chg="add mod">
          <ac:chgData name="Liu Shuaiyi" userId="68c0f34e5a4aff4e" providerId="LiveId" clId="{02238B1B-9951-418F-8D04-07AA9AF67094}" dt="2023-02-07T03:06:27.720" v="903" actId="113"/>
          <ac:spMkLst>
            <pc:docMk/>
            <pc:sldMk cId="3274980305" sldId="263"/>
            <ac:spMk id="8" creationId="{C264F813-B0A8-497C-8D1D-3794824014F0}"/>
          </ac:spMkLst>
        </pc:spChg>
        <pc:spChg chg="add mod">
          <ac:chgData name="Liu Shuaiyi" userId="68c0f34e5a4aff4e" providerId="LiveId" clId="{02238B1B-9951-418F-8D04-07AA9AF67094}" dt="2023-02-07T03:06:51.046" v="911" actId="20577"/>
          <ac:spMkLst>
            <pc:docMk/>
            <pc:sldMk cId="3274980305" sldId="263"/>
            <ac:spMk id="9" creationId="{B43F0E9E-BC19-4400-93A7-6F9B68DAC8AA}"/>
          </ac:spMkLst>
        </pc:spChg>
        <pc:spChg chg="add mod">
          <ac:chgData name="Liu Shuaiyi" userId="68c0f34e5a4aff4e" providerId="LiveId" clId="{02238B1B-9951-418F-8D04-07AA9AF67094}" dt="2023-02-07T03:06:47.990" v="909" actId="20577"/>
          <ac:spMkLst>
            <pc:docMk/>
            <pc:sldMk cId="3274980305" sldId="263"/>
            <ac:spMk id="10" creationId="{8E773C48-DABC-45E4-945A-4012FF61278A}"/>
          </ac:spMkLst>
        </pc:spChg>
        <pc:spChg chg="add mod">
          <ac:chgData name="Liu Shuaiyi" userId="68c0f34e5a4aff4e" providerId="LiveId" clId="{02238B1B-9951-418F-8D04-07AA9AF67094}" dt="2023-02-09T07:10:43.697" v="5295" actId="20577"/>
          <ac:spMkLst>
            <pc:docMk/>
            <pc:sldMk cId="3274980305" sldId="263"/>
            <ac:spMk id="12" creationId="{9740F1D2-95D9-4A08-A9E4-3A2D3830C478}"/>
          </ac:spMkLst>
        </pc:spChg>
        <pc:picChg chg="add mod">
          <ac:chgData name="Liu Shuaiyi" userId="68c0f34e5a4aff4e" providerId="LiveId" clId="{02238B1B-9951-418F-8D04-07AA9AF67094}" dt="2023-02-07T02:36:41.064" v="844" actId="1076"/>
          <ac:picMkLst>
            <pc:docMk/>
            <pc:sldMk cId="3274980305" sldId="263"/>
            <ac:picMk id="4" creationId="{D7ACE266-DBBE-420A-AA7B-18F1DA8ED899}"/>
          </ac:picMkLst>
        </pc:picChg>
        <pc:picChg chg="add mod">
          <ac:chgData name="Liu Shuaiyi" userId="68c0f34e5a4aff4e" providerId="LiveId" clId="{02238B1B-9951-418F-8D04-07AA9AF67094}" dt="2023-02-07T03:05:55.162" v="893" actId="1076"/>
          <ac:picMkLst>
            <pc:docMk/>
            <pc:sldMk cId="3274980305" sldId="263"/>
            <ac:picMk id="6" creationId="{A7C6E7C2-D2CF-4266-8E50-1A2EB6BD0DAE}"/>
          </ac:picMkLst>
        </pc:picChg>
        <pc:picChg chg="add mod">
          <ac:chgData name="Liu Shuaiyi" userId="68c0f34e5a4aff4e" providerId="LiveId" clId="{02238B1B-9951-418F-8D04-07AA9AF67094}" dt="2023-02-07T03:06:04.818" v="895" actId="14100"/>
          <ac:picMkLst>
            <pc:docMk/>
            <pc:sldMk cId="3274980305" sldId="263"/>
            <ac:picMk id="7" creationId="{043222A2-0D26-41CF-956C-9722540EB2B8}"/>
          </ac:picMkLst>
        </pc:picChg>
      </pc:sldChg>
      <pc:sldChg chg="addSp delSp modSp new mod">
        <pc:chgData name="Liu Shuaiyi" userId="68c0f34e5a4aff4e" providerId="LiveId" clId="{02238B1B-9951-418F-8D04-07AA9AF67094}" dt="2023-02-07T03:07:07.638" v="912"/>
        <pc:sldMkLst>
          <pc:docMk/>
          <pc:sldMk cId="300979975" sldId="264"/>
        </pc:sldMkLst>
        <pc:spChg chg="mod">
          <ac:chgData name="Liu Shuaiyi" userId="68c0f34e5a4aff4e" providerId="LiveId" clId="{02238B1B-9951-418F-8D04-07AA9AF67094}" dt="2023-02-07T02:40:29.013" v="852"/>
          <ac:spMkLst>
            <pc:docMk/>
            <pc:sldMk cId="300979975" sldId="264"/>
            <ac:spMk id="2" creationId="{3F430977-1FE5-4D2A-8C49-4C9A7B64877A}"/>
          </ac:spMkLst>
        </pc:spChg>
        <pc:spChg chg="del">
          <ac:chgData name="Liu Shuaiyi" userId="68c0f34e5a4aff4e" providerId="LiveId" clId="{02238B1B-9951-418F-8D04-07AA9AF67094}" dt="2023-02-07T02:43:30.167" v="856"/>
          <ac:spMkLst>
            <pc:docMk/>
            <pc:sldMk cId="300979975" sldId="264"/>
            <ac:spMk id="3" creationId="{DF134349-A993-4AC6-8498-4AC63A5BA475}"/>
          </ac:spMkLst>
        </pc:spChg>
        <pc:spChg chg="add mod">
          <ac:chgData name="Liu Shuaiyi" userId="68c0f34e5a4aff4e" providerId="LiveId" clId="{02238B1B-9951-418F-8D04-07AA9AF67094}" dt="2023-02-07T02:40:37.457" v="855" actId="20577"/>
          <ac:spMkLst>
            <pc:docMk/>
            <pc:sldMk cId="300979975" sldId="264"/>
            <ac:spMk id="4" creationId="{FA4A6D8E-8023-451F-9C69-5EEF1EAE1C34}"/>
          </ac:spMkLst>
        </pc:spChg>
        <pc:spChg chg="add">
          <ac:chgData name="Liu Shuaiyi" userId="68c0f34e5a4aff4e" providerId="LiveId" clId="{02238B1B-9951-418F-8D04-07AA9AF67094}" dt="2023-02-07T03:07:07.638" v="912"/>
          <ac:spMkLst>
            <pc:docMk/>
            <pc:sldMk cId="300979975" sldId="264"/>
            <ac:spMk id="8" creationId="{666EC359-D469-4CDF-A872-1094AE6834AC}"/>
          </ac:spMkLst>
        </pc:spChg>
        <pc:spChg chg="add">
          <ac:chgData name="Liu Shuaiyi" userId="68c0f34e5a4aff4e" providerId="LiveId" clId="{02238B1B-9951-418F-8D04-07AA9AF67094}" dt="2023-02-07T03:07:07.638" v="912"/>
          <ac:spMkLst>
            <pc:docMk/>
            <pc:sldMk cId="300979975" sldId="264"/>
            <ac:spMk id="9" creationId="{B322FA13-1531-41AA-8D83-666269BD00C1}"/>
          </ac:spMkLst>
        </pc:spChg>
        <pc:spChg chg="add">
          <ac:chgData name="Liu Shuaiyi" userId="68c0f34e5a4aff4e" providerId="LiveId" clId="{02238B1B-9951-418F-8D04-07AA9AF67094}" dt="2023-02-07T03:07:07.638" v="912"/>
          <ac:spMkLst>
            <pc:docMk/>
            <pc:sldMk cId="300979975" sldId="264"/>
            <ac:spMk id="10" creationId="{81BE8A39-AE65-4AD7-A862-D481DE3BF95C}"/>
          </ac:spMkLst>
        </pc:spChg>
        <pc:picChg chg="add mod">
          <ac:chgData name="Liu Shuaiyi" userId="68c0f34e5a4aff4e" providerId="LiveId" clId="{02238B1B-9951-418F-8D04-07AA9AF67094}" dt="2023-02-07T02:43:36.287" v="858" actId="1076"/>
          <ac:picMkLst>
            <pc:docMk/>
            <pc:sldMk cId="300979975" sldId="264"/>
            <ac:picMk id="5" creationId="{76AA5C48-DF12-4805-A8E0-2C9E966EDA98}"/>
          </ac:picMkLst>
        </pc:picChg>
        <pc:picChg chg="add mod">
          <ac:chgData name="Liu Shuaiyi" userId="68c0f34e5a4aff4e" providerId="LiveId" clId="{02238B1B-9951-418F-8D04-07AA9AF67094}" dt="2023-02-07T02:51:45.911" v="868" actId="14100"/>
          <ac:picMkLst>
            <pc:docMk/>
            <pc:sldMk cId="300979975" sldId="264"/>
            <ac:picMk id="6" creationId="{FF7A9A6F-65C7-4794-9456-BD5851B45F7D}"/>
          </ac:picMkLst>
        </pc:picChg>
        <pc:picChg chg="add mod ord">
          <ac:chgData name="Liu Shuaiyi" userId="68c0f34e5a4aff4e" providerId="LiveId" clId="{02238B1B-9951-418F-8D04-07AA9AF67094}" dt="2023-02-07T02:51:53.403" v="870" actId="14100"/>
          <ac:picMkLst>
            <pc:docMk/>
            <pc:sldMk cId="300979975" sldId="264"/>
            <ac:picMk id="7" creationId="{F4EB5AAC-FDB3-4222-A995-166FE0EAF7B7}"/>
          </ac:picMkLst>
        </pc:picChg>
      </pc:sldChg>
      <pc:sldChg chg="addSp delSp modSp new mod">
        <pc:chgData name="Liu Shuaiyi" userId="68c0f34e5a4aff4e" providerId="LiveId" clId="{02238B1B-9951-418F-8D04-07AA9AF67094}" dt="2023-02-07T03:07:09.273" v="913"/>
        <pc:sldMkLst>
          <pc:docMk/>
          <pc:sldMk cId="2050570685" sldId="265"/>
        </pc:sldMkLst>
        <pc:spChg chg="mod">
          <ac:chgData name="Liu Shuaiyi" userId="68c0f34e5a4aff4e" providerId="LiveId" clId="{02238B1B-9951-418F-8D04-07AA9AF67094}" dt="2023-02-07T02:52:38.841" v="878"/>
          <ac:spMkLst>
            <pc:docMk/>
            <pc:sldMk cId="2050570685" sldId="265"/>
            <ac:spMk id="2" creationId="{D1E6B756-D497-4486-823D-BCBDD1D4B373}"/>
          </ac:spMkLst>
        </pc:spChg>
        <pc:spChg chg="del">
          <ac:chgData name="Liu Shuaiyi" userId="68c0f34e5a4aff4e" providerId="LiveId" clId="{02238B1B-9951-418F-8D04-07AA9AF67094}" dt="2023-02-07T03:01:51.606" v="882"/>
          <ac:spMkLst>
            <pc:docMk/>
            <pc:sldMk cId="2050570685" sldId="265"/>
            <ac:spMk id="3" creationId="{F1F9D4A5-FC8A-4C79-AA35-6C723E487A0C}"/>
          </ac:spMkLst>
        </pc:spChg>
        <pc:spChg chg="add mod">
          <ac:chgData name="Liu Shuaiyi" userId="68c0f34e5a4aff4e" providerId="LiveId" clId="{02238B1B-9951-418F-8D04-07AA9AF67094}" dt="2023-02-07T02:53:40.483" v="881" actId="20577"/>
          <ac:spMkLst>
            <pc:docMk/>
            <pc:sldMk cId="2050570685" sldId="265"/>
            <ac:spMk id="4" creationId="{40F56604-0862-4F35-86FD-B95E50BB24E2}"/>
          </ac:spMkLst>
        </pc:spChg>
        <pc:spChg chg="add">
          <ac:chgData name="Liu Shuaiyi" userId="68c0f34e5a4aff4e" providerId="LiveId" clId="{02238B1B-9951-418F-8D04-07AA9AF67094}" dt="2023-02-07T03:07:09.273" v="913"/>
          <ac:spMkLst>
            <pc:docMk/>
            <pc:sldMk cId="2050570685" sldId="265"/>
            <ac:spMk id="8" creationId="{9CFF31CD-DC15-418A-9464-6CE70DAC478B}"/>
          </ac:spMkLst>
        </pc:spChg>
        <pc:spChg chg="add">
          <ac:chgData name="Liu Shuaiyi" userId="68c0f34e5a4aff4e" providerId="LiveId" clId="{02238B1B-9951-418F-8D04-07AA9AF67094}" dt="2023-02-07T03:07:09.273" v="913"/>
          <ac:spMkLst>
            <pc:docMk/>
            <pc:sldMk cId="2050570685" sldId="265"/>
            <ac:spMk id="9" creationId="{027DE123-FE41-4BE3-BDDB-DE72E5C91BB6}"/>
          </ac:spMkLst>
        </pc:spChg>
        <pc:spChg chg="add">
          <ac:chgData name="Liu Shuaiyi" userId="68c0f34e5a4aff4e" providerId="LiveId" clId="{02238B1B-9951-418F-8D04-07AA9AF67094}" dt="2023-02-07T03:07:09.273" v="913"/>
          <ac:spMkLst>
            <pc:docMk/>
            <pc:sldMk cId="2050570685" sldId="265"/>
            <ac:spMk id="10" creationId="{07C0368A-19D6-4C88-9417-E180582B892B}"/>
          </ac:spMkLst>
        </pc:spChg>
        <pc:picChg chg="add mod">
          <ac:chgData name="Liu Shuaiyi" userId="68c0f34e5a4aff4e" providerId="LiveId" clId="{02238B1B-9951-418F-8D04-07AA9AF67094}" dt="2023-02-07T03:06:14.054" v="896" actId="14100"/>
          <ac:picMkLst>
            <pc:docMk/>
            <pc:sldMk cId="2050570685" sldId="265"/>
            <ac:picMk id="5" creationId="{7264AA7A-AA03-47F2-84A1-84A0D8D1342C}"/>
          </ac:picMkLst>
        </pc:picChg>
        <pc:picChg chg="add mod">
          <ac:chgData name="Liu Shuaiyi" userId="68c0f34e5a4aff4e" providerId="LiveId" clId="{02238B1B-9951-418F-8D04-07AA9AF67094}" dt="2023-02-07T03:04:08.883" v="888" actId="1076"/>
          <ac:picMkLst>
            <pc:docMk/>
            <pc:sldMk cId="2050570685" sldId="265"/>
            <ac:picMk id="6" creationId="{0A90397F-2987-4551-9885-3973AFF30076}"/>
          </ac:picMkLst>
        </pc:picChg>
        <pc:picChg chg="add mod">
          <ac:chgData name="Liu Shuaiyi" userId="68c0f34e5a4aff4e" providerId="LiveId" clId="{02238B1B-9951-418F-8D04-07AA9AF67094}" dt="2023-02-07T03:05:49.501" v="892" actId="1076"/>
          <ac:picMkLst>
            <pc:docMk/>
            <pc:sldMk cId="2050570685" sldId="265"/>
            <ac:picMk id="7" creationId="{88C3FB6F-03D1-4390-A72E-F44C0DEFE149}"/>
          </ac:picMkLst>
        </pc:picChg>
      </pc:sldChg>
      <pc:sldChg chg="addSp modSp new mod ord">
        <pc:chgData name="Liu Shuaiyi" userId="68c0f34e5a4aff4e" providerId="LiveId" clId="{02238B1B-9951-418F-8D04-07AA9AF67094}" dt="2023-02-08T08:44:17.567" v="2795"/>
        <pc:sldMkLst>
          <pc:docMk/>
          <pc:sldMk cId="2818073096" sldId="266"/>
        </pc:sldMkLst>
        <pc:spChg chg="mod">
          <ac:chgData name="Liu Shuaiyi" userId="68c0f34e5a4aff4e" providerId="LiveId" clId="{02238B1B-9951-418F-8D04-07AA9AF67094}" dt="2023-02-07T06:22:16.135" v="1232" actId="20577"/>
          <ac:spMkLst>
            <pc:docMk/>
            <pc:sldMk cId="2818073096" sldId="266"/>
            <ac:spMk id="2" creationId="{5D32F8F4-CE29-474D-830E-1EA8765D8A35}"/>
          </ac:spMkLst>
        </pc:spChg>
        <pc:spChg chg="mod">
          <ac:chgData name="Liu Shuaiyi" userId="68c0f34e5a4aff4e" providerId="LiveId" clId="{02238B1B-9951-418F-8D04-07AA9AF67094}" dt="2023-02-07T03:36:06.579" v="1039" actId="1076"/>
          <ac:spMkLst>
            <pc:docMk/>
            <pc:sldMk cId="2818073096" sldId="266"/>
            <ac:spMk id="3" creationId="{999614DF-E599-4A81-BAC9-56041BD1590D}"/>
          </ac:spMkLst>
        </pc:spChg>
        <pc:spChg chg="add mod">
          <ac:chgData name="Liu Shuaiyi" userId="68c0f34e5a4aff4e" providerId="LiveId" clId="{02238B1B-9951-418F-8D04-07AA9AF67094}" dt="2023-02-07T03:36:18.354" v="1040" actId="1076"/>
          <ac:spMkLst>
            <pc:docMk/>
            <pc:sldMk cId="2818073096" sldId="266"/>
            <ac:spMk id="8" creationId="{07AA682A-31FE-4BD6-BA05-BC5D26F52F46}"/>
          </ac:spMkLst>
        </pc:spChg>
        <pc:spChg chg="add mod">
          <ac:chgData name="Liu Shuaiyi" userId="68c0f34e5a4aff4e" providerId="LiveId" clId="{02238B1B-9951-418F-8D04-07AA9AF67094}" dt="2023-02-07T03:36:32.011" v="1042" actId="1076"/>
          <ac:spMkLst>
            <pc:docMk/>
            <pc:sldMk cId="2818073096" sldId="266"/>
            <ac:spMk id="9" creationId="{DFD1B93E-7A49-4931-83A4-DD9EE5A4A781}"/>
          </ac:spMkLst>
        </pc:spChg>
        <pc:spChg chg="add mod">
          <ac:chgData name="Liu Shuaiyi" userId="68c0f34e5a4aff4e" providerId="LiveId" clId="{02238B1B-9951-418F-8D04-07AA9AF67094}" dt="2023-02-07T03:36:37.324" v="1044" actId="1076"/>
          <ac:spMkLst>
            <pc:docMk/>
            <pc:sldMk cId="2818073096" sldId="266"/>
            <ac:spMk id="10" creationId="{D21BD45C-F552-4482-94FE-9EA938C5600D}"/>
          </ac:spMkLst>
        </pc:spChg>
        <pc:spChg chg="add mod">
          <ac:chgData name="Liu Shuaiyi" userId="68c0f34e5a4aff4e" providerId="LiveId" clId="{02238B1B-9951-418F-8D04-07AA9AF67094}" dt="2023-02-07T03:36:24.384" v="1041" actId="1076"/>
          <ac:spMkLst>
            <pc:docMk/>
            <pc:sldMk cId="2818073096" sldId="266"/>
            <ac:spMk id="11" creationId="{14D30343-E3A0-402B-BF8E-D50EFD50A8D7}"/>
          </ac:spMkLst>
        </pc:spChg>
        <pc:spChg chg="add">
          <ac:chgData name="Liu Shuaiyi" userId="68c0f34e5a4aff4e" providerId="LiveId" clId="{02238B1B-9951-418F-8D04-07AA9AF67094}" dt="2023-02-07T03:38:32.784" v="1045"/>
          <ac:spMkLst>
            <pc:docMk/>
            <pc:sldMk cId="2818073096" sldId="266"/>
            <ac:spMk id="12" creationId="{938E0633-4978-46FD-A2FC-9F24A08E425E}"/>
          </ac:spMkLst>
        </pc:spChg>
        <pc:spChg chg="add mod">
          <ac:chgData name="Liu Shuaiyi" userId="68c0f34e5a4aff4e" providerId="LiveId" clId="{02238B1B-9951-418F-8D04-07AA9AF67094}" dt="2023-02-08T01:37:32.957" v="1743" actId="1076"/>
          <ac:spMkLst>
            <pc:docMk/>
            <pc:sldMk cId="2818073096" sldId="266"/>
            <ac:spMk id="12" creationId="{E61DB13D-A51D-443B-A1B6-316448152FC5}"/>
          </ac:spMkLst>
        </pc:spChg>
        <pc:spChg chg="add mod">
          <ac:chgData name="Liu Shuaiyi" userId="68c0f34e5a4aff4e" providerId="LiveId" clId="{02238B1B-9951-418F-8D04-07AA9AF67094}" dt="2023-02-08T01:37:53.822" v="1746" actId="208"/>
          <ac:spMkLst>
            <pc:docMk/>
            <pc:sldMk cId="2818073096" sldId="266"/>
            <ac:spMk id="13" creationId="{4DAD7C68-9695-43C3-8803-938A7EB6462C}"/>
          </ac:spMkLst>
        </pc:spChg>
        <pc:spChg chg="add">
          <ac:chgData name="Liu Shuaiyi" userId="68c0f34e5a4aff4e" providerId="LiveId" clId="{02238B1B-9951-418F-8D04-07AA9AF67094}" dt="2023-02-07T03:38:32.784" v="1045"/>
          <ac:spMkLst>
            <pc:docMk/>
            <pc:sldMk cId="2818073096" sldId="266"/>
            <ac:spMk id="13" creationId="{59F5A5AC-9E8D-4009-B87C-91D04A769C68}"/>
          </ac:spMkLst>
        </pc:spChg>
        <pc:spChg chg="add">
          <ac:chgData name="Liu Shuaiyi" userId="68c0f34e5a4aff4e" providerId="LiveId" clId="{02238B1B-9951-418F-8D04-07AA9AF67094}" dt="2023-02-07T03:38:32.784" v="1045"/>
          <ac:spMkLst>
            <pc:docMk/>
            <pc:sldMk cId="2818073096" sldId="266"/>
            <ac:spMk id="14" creationId="{D1007FFB-8586-4B47-A962-9F447F00BECE}"/>
          </ac:spMkLst>
        </pc:spChg>
        <pc:spChg chg="add">
          <ac:chgData name="Liu Shuaiyi" userId="68c0f34e5a4aff4e" providerId="LiveId" clId="{02238B1B-9951-418F-8D04-07AA9AF67094}" dt="2023-02-07T03:38:32.784" v="1045"/>
          <ac:spMkLst>
            <pc:docMk/>
            <pc:sldMk cId="2818073096" sldId="266"/>
            <ac:spMk id="15" creationId="{7A902241-6FAF-4E2F-8571-24B9C8B45972}"/>
          </ac:spMkLst>
        </pc:spChg>
        <pc:picChg chg="add mod">
          <ac:chgData name="Liu Shuaiyi" userId="68c0f34e5a4aff4e" providerId="LiveId" clId="{02238B1B-9951-418F-8D04-07AA9AF67094}" dt="2023-02-07T03:36:18.354" v="1040" actId="1076"/>
          <ac:picMkLst>
            <pc:docMk/>
            <pc:sldMk cId="2818073096" sldId="266"/>
            <ac:picMk id="4" creationId="{BED4FAB1-676E-41DF-9E76-BE68A3BD019D}"/>
          </ac:picMkLst>
        </pc:picChg>
        <pc:picChg chg="add mod">
          <ac:chgData name="Liu Shuaiyi" userId="68c0f34e5a4aff4e" providerId="LiveId" clId="{02238B1B-9951-418F-8D04-07AA9AF67094}" dt="2023-02-07T03:36:24.384" v="1041" actId="1076"/>
          <ac:picMkLst>
            <pc:docMk/>
            <pc:sldMk cId="2818073096" sldId="266"/>
            <ac:picMk id="5" creationId="{CFF5C39D-F7D5-45B6-BC49-1EE3C4979577}"/>
          </ac:picMkLst>
        </pc:picChg>
        <pc:picChg chg="add mod">
          <ac:chgData name="Liu Shuaiyi" userId="68c0f34e5a4aff4e" providerId="LiveId" clId="{02238B1B-9951-418F-8D04-07AA9AF67094}" dt="2023-02-07T03:36:32.011" v="1042" actId="1076"/>
          <ac:picMkLst>
            <pc:docMk/>
            <pc:sldMk cId="2818073096" sldId="266"/>
            <ac:picMk id="6" creationId="{9CAEA9D4-8B25-4757-8067-53CC52B17BBE}"/>
          </ac:picMkLst>
        </pc:picChg>
        <pc:picChg chg="add mod">
          <ac:chgData name="Liu Shuaiyi" userId="68c0f34e5a4aff4e" providerId="LiveId" clId="{02238B1B-9951-418F-8D04-07AA9AF67094}" dt="2023-02-07T03:36:37.324" v="1044" actId="1076"/>
          <ac:picMkLst>
            <pc:docMk/>
            <pc:sldMk cId="2818073096" sldId="266"/>
            <ac:picMk id="7" creationId="{D784E870-5DCB-48FD-A91C-6DE5A504CAC7}"/>
          </ac:picMkLst>
        </pc:picChg>
        <pc:cxnChg chg="add mod">
          <ac:chgData name="Liu Shuaiyi" userId="68c0f34e5a4aff4e" providerId="LiveId" clId="{02238B1B-9951-418F-8D04-07AA9AF67094}" dt="2023-02-08T01:38:04.616" v="1748" actId="208"/>
          <ac:cxnSpMkLst>
            <pc:docMk/>
            <pc:sldMk cId="2818073096" sldId="266"/>
            <ac:cxnSpMk id="15" creationId="{DE0B0663-4779-43B5-A8A1-A2E5240BCEF7}"/>
          </ac:cxnSpMkLst>
        </pc:cxnChg>
      </pc:sldChg>
      <pc:sldChg chg="addSp delSp modSp add mod ord">
        <pc:chgData name="Liu Shuaiyi" userId="68c0f34e5a4aff4e" providerId="LiveId" clId="{02238B1B-9951-418F-8D04-07AA9AF67094}" dt="2023-02-08T02:45:03.690" v="2710"/>
        <pc:sldMkLst>
          <pc:docMk/>
          <pc:sldMk cId="4090366030" sldId="267"/>
        </pc:sldMkLst>
        <pc:spChg chg="mod">
          <ac:chgData name="Liu Shuaiyi" userId="68c0f34e5a4aff4e" providerId="LiveId" clId="{02238B1B-9951-418F-8D04-07AA9AF67094}" dt="2023-02-07T06:28:45.102" v="1253" actId="20577"/>
          <ac:spMkLst>
            <pc:docMk/>
            <pc:sldMk cId="4090366030" sldId="267"/>
            <ac:spMk id="2" creationId="{5D32F8F4-CE29-474D-830E-1EA8765D8A35}"/>
          </ac:spMkLst>
        </pc:spChg>
        <pc:spChg chg="mod">
          <ac:chgData name="Liu Shuaiyi" userId="68c0f34e5a4aff4e" providerId="LiveId" clId="{02238B1B-9951-418F-8D04-07AA9AF67094}" dt="2023-02-07T06:21:35.966" v="1207" actId="20577"/>
          <ac:spMkLst>
            <pc:docMk/>
            <pc:sldMk cId="4090366030" sldId="267"/>
            <ac:spMk id="3" creationId="{999614DF-E599-4A81-BAC9-56041BD1590D}"/>
          </ac:spMkLst>
        </pc:spChg>
        <pc:spChg chg="mod">
          <ac:chgData name="Liu Shuaiyi" userId="68c0f34e5a4aff4e" providerId="LiveId" clId="{02238B1B-9951-418F-8D04-07AA9AF67094}" dt="2023-02-07T03:42:22.442" v="1182" actId="1076"/>
          <ac:spMkLst>
            <pc:docMk/>
            <pc:sldMk cId="4090366030" sldId="267"/>
            <ac:spMk id="8" creationId="{07AA682A-31FE-4BD6-BA05-BC5D26F52F46}"/>
          </ac:spMkLst>
        </pc:spChg>
        <pc:spChg chg="mod">
          <ac:chgData name="Liu Shuaiyi" userId="68c0f34e5a4aff4e" providerId="LiveId" clId="{02238B1B-9951-418F-8D04-07AA9AF67094}" dt="2023-02-07T06:21:22.622" v="1202" actId="207"/>
          <ac:spMkLst>
            <pc:docMk/>
            <pc:sldMk cId="4090366030" sldId="267"/>
            <ac:spMk id="9" creationId="{DFD1B93E-7A49-4931-83A4-DD9EE5A4A781}"/>
          </ac:spMkLst>
        </pc:spChg>
        <pc:spChg chg="mod">
          <ac:chgData name="Liu Shuaiyi" userId="68c0f34e5a4aff4e" providerId="LiveId" clId="{02238B1B-9951-418F-8D04-07AA9AF67094}" dt="2023-02-07T06:21:27.047" v="1203" actId="207"/>
          <ac:spMkLst>
            <pc:docMk/>
            <pc:sldMk cId="4090366030" sldId="267"/>
            <ac:spMk id="10" creationId="{D21BD45C-F552-4482-94FE-9EA938C5600D}"/>
          </ac:spMkLst>
        </pc:spChg>
        <pc:spChg chg="mod">
          <ac:chgData name="Liu Shuaiyi" userId="68c0f34e5a4aff4e" providerId="LiveId" clId="{02238B1B-9951-418F-8D04-07AA9AF67094}" dt="2023-02-07T03:42:22.442" v="1182" actId="1076"/>
          <ac:spMkLst>
            <pc:docMk/>
            <pc:sldMk cId="4090366030" sldId="267"/>
            <ac:spMk id="11" creationId="{14D30343-E3A0-402B-BF8E-D50EFD50A8D7}"/>
          </ac:spMkLst>
        </pc:spChg>
        <pc:spChg chg="add">
          <ac:chgData name="Liu Shuaiyi" userId="68c0f34e5a4aff4e" providerId="LiveId" clId="{02238B1B-9951-418F-8D04-07AA9AF67094}" dt="2023-02-07T03:40:47.549" v="1091"/>
          <ac:spMkLst>
            <pc:docMk/>
            <pc:sldMk cId="4090366030" sldId="267"/>
            <ac:spMk id="12" creationId="{237F51E0-2D7B-4427-8118-01B96CF478E7}"/>
          </ac:spMkLst>
        </pc:spChg>
        <pc:spChg chg="add">
          <ac:chgData name="Liu Shuaiyi" userId="68c0f34e5a4aff4e" providerId="LiveId" clId="{02238B1B-9951-418F-8D04-07AA9AF67094}" dt="2023-02-07T03:40:47.549" v="1091"/>
          <ac:spMkLst>
            <pc:docMk/>
            <pc:sldMk cId="4090366030" sldId="267"/>
            <ac:spMk id="13" creationId="{9BCE1C5C-A045-4608-A6CA-A8082FB164B9}"/>
          </ac:spMkLst>
        </pc:spChg>
        <pc:spChg chg="add">
          <ac:chgData name="Liu Shuaiyi" userId="68c0f34e5a4aff4e" providerId="LiveId" clId="{02238B1B-9951-418F-8D04-07AA9AF67094}" dt="2023-02-07T03:40:47.549" v="1091"/>
          <ac:spMkLst>
            <pc:docMk/>
            <pc:sldMk cId="4090366030" sldId="267"/>
            <ac:spMk id="14" creationId="{63F97C05-F00D-4D96-870A-AF7240921B5B}"/>
          </ac:spMkLst>
        </pc:spChg>
        <pc:spChg chg="add">
          <ac:chgData name="Liu Shuaiyi" userId="68c0f34e5a4aff4e" providerId="LiveId" clId="{02238B1B-9951-418F-8D04-07AA9AF67094}" dt="2023-02-07T03:40:47.549" v="1091"/>
          <ac:spMkLst>
            <pc:docMk/>
            <pc:sldMk cId="4090366030" sldId="267"/>
            <ac:spMk id="15" creationId="{8E03EA48-88B4-460E-9BAD-7CEF5EE8D49E}"/>
          </ac:spMkLst>
        </pc:spChg>
        <pc:picChg chg="del mod">
          <ac:chgData name="Liu Shuaiyi" userId="68c0f34e5a4aff4e" providerId="LiveId" clId="{02238B1B-9951-418F-8D04-07AA9AF67094}" dt="2023-02-07T06:09:00.614" v="1185" actId="478"/>
          <ac:picMkLst>
            <pc:docMk/>
            <pc:sldMk cId="4090366030" sldId="267"/>
            <ac:picMk id="4" creationId="{BED4FAB1-676E-41DF-9E76-BE68A3BD019D}"/>
          </ac:picMkLst>
        </pc:picChg>
        <pc:picChg chg="del mod">
          <ac:chgData name="Liu Shuaiyi" userId="68c0f34e5a4aff4e" providerId="LiveId" clId="{02238B1B-9951-418F-8D04-07AA9AF67094}" dt="2023-02-07T06:09:02.421" v="1186" actId="478"/>
          <ac:picMkLst>
            <pc:docMk/>
            <pc:sldMk cId="4090366030" sldId="267"/>
            <ac:picMk id="5" creationId="{CFF5C39D-F7D5-45B6-BC49-1EE3C4979577}"/>
          </ac:picMkLst>
        </pc:picChg>
        <pc:picChg chg="del mod">
          <ac:chgData name="Liu Shuaiyi" userId="68c0f34e5a4aff4e" providerId="LiveId" clId="{02238B1B-9951-418F-8D04-07AA9AF67094}" dt="2023-02-07T06:09:04.112" v="1187" actId="478"/>
          <ac:picMkLst>
            <pc:docMk/>
            <pc:sldMk cId="4090366030" sldId="267"/>
            <ac:picMk id="6" creationId="{9CAEA9D4-8B25-4757-8067-53CC52B17BBE}"/>
          </ac:picMkLst>
        </pc:picChg>
        <pc:picChg chg="del mod">
          <ac:chgData name="Liu Shuaiyi" userId="68c0f34e5a4aff4e" providerId="LiveId" clId="{02238B1B-9951-418F-8D04-07AA9AF67094}" dt="2023-02-07T06:09:05.701" v="1188" actId="478"/>
          <ac:picMkLst>
            <pc:docMk/>
            <pc:sldMk cId="4090366030" sldId="267"/>
            <ac:picMk id="7" creationId="{D784E870-5DCB-48FD-A91C-6DE5A504CAC7}"/>
          </ac:picMkLst>
        </pc:picChg>
        <pc:picChg chg="add mod ord">
          <ac:chgData name="Liu Shuaiyi" userId="68c0f34e5a4aff4e" providerId="LiveId" clId="{02238B1B-9951-418F-8D04-07AA9AF67094}" dt="2023-02-07T06:19:27.887" v="1191" actId="167"/>
          <ac:picMkLst>
            <pc:docMk/>
            <pc:sldMk cId="4090366030" sldId="267"/>
            <ac:picMk id="16" creationId="{9FBFE591-B25F-48AA-A27C-42E860595E6D}"/>
          </ac:picMkLst>
        </pc:picChg>
        <pc:picChg chg="add mod ord">
          <ac:chgData name="Liu Shuaiyi" userId="68c0f34e5a4aff4e" providerId="LiveId" clId="{02238B1B-9951-418F-8D04-07AA9AF67094}" dt="2023-02-07T06:19:55.052" v="1194" actId="167"/>
          <ac:picMkLst>
            <pc:docMk/>
            <pc:sldMk cId="4090366030" sldId="267"/>
            <ac:picMk id="17" creationId="{DA8080D8-8324-43A1-B06E-DAB745E2BC3E}"/>
          </ac:picMkLst>
        </pc:picChg>
        <pc:picChg chg="add mod ord">
          <ac:chgData name="Liu Shuaiyi" userId="68c0f34e5a4aff4e" providerId="LiveId" clId="{02238B1B-9951-418F-8D04-07AA9AF67094}" dt="2023-02-07T06:20:28.954" v="1197" actId="167"/>
          <ac:picMkLst>
            <pc:docMk/>
            <pc:sldMk cId="4090366030" sldId="267"/>
            <ac:picMk id="18" creationId="{FD0987BA-97B5-45F7-BE6A-BC64DE72C086}"/>
          </ac:picMkLst>
        </pc:picChg>
        <pc:picChg chg="add mod ord">
          <ac:chgData name="Liu Shuaiyi" userId="68c0f34e5a4aff4e" providerId="LiveId" clId="{02238B1B-9951-418F-8D04-07AA9AF67094}" dt="2023-02-07T06:21:04.478" v="1200" actId="167"/>
          <ac:picMkLst>
            <pc:docMk/>
            <pc:sldMk cId="4090366030" sldId="267"/>
            <ac:picMk id="19" creationId="{C1CBC14C-DA27-4F65-B707-4D853184C82F}"/>
          </ac:picMkLst>
        </pc:picChg>
      </pc:sldChg>
      <pc:sldChg chg="modSp new del mod">
        <pc:chgData name="Liu Shuaiyi" userId="68c0f34e5a4aff4e" providerId="LiveId" clId="{02238B1B-9951-418F-8D04-07AA9AF67094}" dt="2023-02-07T06:46:01.697" v="1308" actId="47"/>
        <pc:sldMkLst>
          <pc:docMk/>
          <pc:sldMk cId="4291706697" sldId="268"/>
        </pc:sldMkLst>
        <pc:spChg chg="mod">
          <ac:chgData name="Liu Shuaiyi" userId="68c0f34e5a4aff4e" providerId="LiveId" clId="{02238B1B-9951-418F-8D04-07AA9AF67094}" dt="2023-02-07T06:30:04.100" v="1263" actId="20577"/>
          <ac:spMkLst>
            <pc:docMk/>
            <pc:sldMk cId="4291706697" sldId="268"/>
            <ac:spMk id="2" creationId="{A06F761F-646E-4650-972F-037159AEA373}"/>
          </ac:spMkLst>
        </pc:spChg>
      </pc:sldChg>
      <pc:sldChg chg="modSp new mod">
        <pc:chgData name="Liu Shuaiyi" userId="68c0f34e5a4aff4e" providerId="LiveId" clId="{02238B1B-9951-418F-8D04-07AA9AF67094}" dt="2023-02-07T06:30:30.284" v="1276" actId="20577"/>
        <pc:sldMkLst>
          <pc:docMk/>
          <pc:sldMk cId="235081038" sldId="269"/>
        </pc:sldMkLst>
        <pc:spChg chg="mod">
          <ac:chgData name="Liu Shuaiyi" userId="68c0f34e5a4aff4e" providerId="LiveId" clId="{02238B1B-9951-418F-8D04-07AA9AF67094}" dt="2023-02-07T06:30:30.284" v="1276" actId="20577"/>
          <ac:spMkLst>
            <pc:docMk/>
            <pc:sldMk cId="235081038" sldId="269"/>
            <ac:spMk id="2" creationId="{5807749F-5931-48C7-9688-6552DEA678AF}"/>
          </ac:spMkLst>
        </pc:spChg>
      </pc:sldChg>
      <pc:sldChg chg="addSp delSp modSp new mod">
        <pc:chgData name="Liu Shuaiyi" userId="68c0f34e5a4aff4e" providerId="LiveId" clId="{02238B1B-9951-418F-8D04-07AA9AF67094}" dt="2023-02-08T01:45:31.054" v="2013" actId="20577"/>
        <pc:sldMkLst>
          <pc:docMk/>
          <pc:sldMk cId="1853398256" sldId="270"/>
        </pc:sldMkLst>
        <pc:spChg chg="mod">
          <ac:chgData name="Liu Shuaiyi" userId="68c0f34e5a4aff4e" providerId="LiveId" clId="{02238B1B-9951-418F-8D04-07AA9AF67094}" dt="2023-02-08T01:45:31.054" v="2013" actId="20577"/>
          <ac:spMkLst>
            <pc:docMk/>
            <pc:sldMk cId="1853398256" sldId="270"/>
            <ac:spMk id="2" creationId="{CB433832-CFEE-400E-94F3-EA179AB4849B}"/>
          </ac:spMkLst>
        </pc:spChg>
        <pc:spChg chg="del">
          <ac:chgData name="Liu Shuaiyi" userId="68c0f34e5a4aff4e" providerId="LiveId" clId="{02238B1B-9951-418F-8D04-07AA9AF67094}" dt="2023-02-07T06:32:41.375" v="1289"/>
          <ac:spMkLst>
            <pc:docMk/>
            <pc:sldMk cId="1853398256" sldId="270"/>
            <ac:spMk id="3" creationId="{015D176A-8A1C-4F8E-B7D8-A9C761DC390E}"/>
          </ac:spMkLst>
        </pc:spChg>
        <pc:picChg chg="add mod">
          <ac:chgData name="Liu Shuaiyi" userId="68c0f34e5a4aff4e" providerId="LiveId" clId="{02238B1B-9951-418F-8D04-07AA9AF67094}" dt="2023-02-07T06:32:41.375" v="1289"/>
          <ac:picMkLst>
            <pc:docMk/>
            <pc:sldMk cId="1853398256" sldId="270"/>
            <ac:picMk id="4" creationId="{C7A6BA11-B608-4012-BBA6-686877278EC8}"/>
          </ac:picMkLst>
        </pc:picChg>
      </pc:sldChg>
      <pc:sldChg chg="new del">
        <pc:chgData name="Liu Shuaiyi" userId="68c0f34e5a4aff4e" providerId="LiveId" clId="{02238B1B-9951-418F-8D04-07AA9AF67094}" dt="2023-02-07T06:30:36.828" v="1278" actId="47"/>
        <pc:sldMkLst>
          <pc:docMk/>
          <pc:sldMk cId="3622063739" sldId="270"/>
        </pc:sldMkLst>
      </pc:sldChg>
      <pc:sldChg chg="addSp new">
        <pc:chgData name="Liu Shuaiyi" userId="68c0f34e5a4aff4e" providerId="LiveId" clId="{02238B1B-9951-418F-8D04-07AA9AF67094}" dt="2023-02-07T06:34:21.283" v="1293"/>
        <pc:sldMkLst>
          <pc:docMk/>
          <pc:sldMk cId="14145751" sldId="271"/>
        </pc:sldMkLst>
        <pc:picChg chg="add">
          <ac:chgData name="Liu Shuaiyi" userId="68c0f34e5a4aff4e" providerId="LiveId" clId="{02238B1B-9951-418F-8D04-07AA9AF67094}" dt="2023-02-07T06:34:21.283" v="1293"/>
          <ac:picMkLst>
            <pc:docMk/>
            <pc:sldMk cId="14145751" sldId="271"/>
            <ac:picMk id="2" creationId="{E4AB5658-4236-4D94-BFFB-DC9E9D5A1D7B}"/>
          </ac:picMkLst>
        </pc:picChg>
      </pc:sldChg>
      <pc:sldChg chg="new del">
        <pc:chgData name="Liu Shuaiyi" userId="68c0f34e5a4aff4e" providerId="LiveId" clId="{02238B1B-9951-418F-8D04-07AA9AF67094}" dt="2023-02-07T06:32:49.395" v="1291" actId="47"/>
        <pc:sldMkLst>
          <pc:docMk/>
          <pc:sldMk cId="4018420009" sldId="271"/>
        </pc:sldMkLst>
      </pc:sldChg>
      <pc:sldChg chg="addSp new">
        <pc:chgData name="Liu Shuaiyi" userId="68c0f34e5a4aff4e" providerId="LiveId" clId="{02238B1B-9951-418F-8D04-07AA9AF67094}" dt="2023-02-07T06:37:56.692" v="1295"/>
        <pc:sldMkLst>
          <pc:docMk/>
          <pc:sldMk cId="4207505138" sldId="272"/>
        </pc:sldMkLst>
        <pc:picChg chg="add">
          <ac:chgData name="Liu Shuaiyi" userId="68c0f34e5a4aff4e" providerId="LiveId" clId="{02238B1B-9951-418F-8D04-07AA9AF67094}" dt="2023-02-07T06:37:56.692" v="1295"/>
          <ac:picMkLst>
            <pc:docMk/>
            <pc:sldMk cId="4207505138" sldId="272"/>
            <ac:picMk id="2" creationId="{354E7DAE-D10B-47B6-983E-804B74657909}"/>
          </ac:picMkLst>
        </pc:picChg>
      </pc:sldChg>
      <pc:sldChg chg="addSp new">
        <pc:chgData name="Liu Shuaiyi" userId="68c0f34e5a4aff4e" providerId="LiveId" clId="{02238B1B-9951-418F-8D04-07AA9AF67094}" dt="2023-02-07T06:39:38.975" v="1297"/>
        <pc:sldMkLst>
          <pc:docMk/>
          <pc:sldMk cId="1008364083" sldId="273"/>
        </pc:sldMkLst>
        <pc:picChg chg="add">
          <ac:chgData name="Liu Shuaiyi" userId="68c0f34e5a4aff4e" providerId="LiveId" clId="{02238B1B-9951-418F-8D04-07AA9AF67094}" dt="2023-02-07T06:39:38.975" v="1297"/>
          <ac:picMkLst>
            <pc:docMk/>
            <pc:sldMk cId="1008364083" sldId="273"/>
            <ac:picMk id="2" creationId="{2D45B3AD-11E7-4C48-8413-C45B48117AA0}"/>
          </ac:picMkLst>
        </pc:picChg>
      </pc:sldChg>
      <pc:sldChg chg="addSp new">
        <pc:chgData name="Liu Shuaiyi" userId="68c0f34e5a4aff4e" providerId="LiveId" clId="{02238B1B-9951-418F-8D04-07AA9AF67094}" dt="2023-02-07T06:40:35.988" v="1299"/>
        <pc:sldMkLst>
          <pc:docMk/>
          <pc:sldMk cId="574074066" sldId="274"/>
        </pc:sldMkLst>
        <pc:picChg chg="add">
          <ac:chgData name="Liu Shuaiyi" userId="68c0f34e5a4aff4e" providerId="LiveId" clId="{02238B1B-9951-418F-8D04-07AA9AF67094}" dt="2023-02-07T06:40:35.988" v="1299"/>
          <ac:picMkLst>
            <pc:docMk/>
            <pc:sldMk cId="574074066" sldId="274"/>
            <ac:picMk id="2" creationId="{9E1A9CF7-5D79-44AD-B185-28227218F860}"/>
          </ac:picMkLst>
        </pc:picChg>
      </pc:sldChg>
      <pc:sldChg chg="addSp new">
        <pc:chgData name="Liu Shuaiyi" userId="68c0f34e5a4aff4e" providerId="LiveId" clId="{02238B1B-9951-418F-8D04-07AA9AF67094}" dt="2023-02-07T06:41:30.727" v="1301"/>
        <pc:sldMkLst>
          <pc:docMk/>
          <pc:sldMk cId="777374447" sldId="275"/>
        </pc:sldMkLst>
        <pc:picChg chg="add">
          <ac:chgData name="Liu Shuaiyi" userId="68c0f34e5a4aff4e" providerId="LiveId" clId="{02238B1B-9951-418F-8D04-07AA9AF67094}" dt="2023-02-07T06:41:30.727" v="1301"/>
          <ac:picMkLst>
            <pc:docMk/>
            <pc:sldMk cId="777374447" sldId="275"/>
            <ac:picMk id="2" creationId="{4AAAE7B1-32CF-42EE-B708-930F3A06F767}"/>
          </ac:picMkLst>
        </pc:picChg>
      </pc:sldChg>
      <pc:sldChg chg="addSp new">
        <pc:chgData name="Liu Shuaiyi" userId="68c0f34e5a4aff4e" providerId="LiveId" clId="{02238B1B-9951-418F-8D04-07AA9AF67094}" dt="2023-02-07T06:42:37.359" v="1303"/>
        <pc:sldMkLst>
          <pc:docMk/>
          <pc:sldMk cId="1989326881" sldId="276"/>
        </pc:sldMkLst>
        <pc:picChg chg="add">
          <ac:chgData name="Liu Shuaiyi" userId="68c0f34e5a4aff4e" providerId="LiveId" clId="{02238B1B-9951-418F-8D04-07AA9AF67094}" dt="2023-02-07T06:42:37.359" v="1303"/>
          <ac:picMkLst>
            <pc:docMk/>
            <pc:sldMk cId="1989326881" sldId="276"/>
            <ac:picMk id="2" creationId="{9C16B6B1-91C1-4F4E-8B2F-837DEF118FD5}"/>
          </ac:picMkLst>
        </pc:picChg>
      </pc:sldChg>
      <pc:sldChg chg="addSp new">
        <pc:chgData name="Liu Shuaiyi" userId="68c0f34e5a4aff4e" providerId="LiveId" clId="{02238B1B-9951-418F-8D04-07AA9AF67094}" dt="2023-02-07T06:43:52.727" v="1305"/>
        <pc:sldMkLst>
          <pc:docMk/>
          <pc:sldMk cId="4224307773" sldId="277"/>
        </pc:sldMkLst>
        <pc:picChg chg="add">
          <ac:chgData name="Liu Shuaiyi" userId="68c0f34e5a4aff4e" providerId="LiveId" clId="{02238B1B-9951-418F-8D04-07AA9AF67094}" dt="2023-02-07T06:43:52.727" v="1305"/>
          <ac:picMkLst>
            <pc:docMk/>
            <pc:sldMk cId="4224307773" sldId="277"/>
            <ac:picMk id="2" creationId="{980BE0FB-F689-46C9-BFE7-5A396B2E0164}"/>
          </ac:picMkLst>
        </pc:picChg>
      </pc:sldChg>
      <pc:sldChg chg="addSp new">
        <pc:chgData name="Liu Shuaiyi" userId="68c0f34e5a4aff4e" providerId="LiveId" clId="{02238B1B-9951-418F-8D04-07AA9AF67094}" dt="2023-02-07T06:45:51.955" v="1307"/>
        <pc:sldMkLst>
          <pc:docMk/>
          <pc:sldMk cId="4221888880" sldId="278"/>
        </pc:sldMkLst>
        <pc:picChg chg="add">
          <ac:chgData name="Liu Shuaiyi" userId="68c0f34e5a4aff4e" providerId="LiveId" clId="{02238B1B-9951-418F-8D04-07AA9AF67094}" dt="2023-02-07T06:45:51.955" v="1307"/>
          <ac:picMkLst>
            <pc:docMk/>
            <pc:sldMk cId="4221888880" sldId="278"/>
            <ac:picMk id="2" creationId="{7DF9AF82-BCC0-4A97-875D-8E19A770E71A}"/>
          </ac:picMkLst>
        </pc:picChg>
      </pc:sldChg>
      <pc:sldChg chg="addSp delSp modSp add mod">
        <pc:chgData name="Liu Shuaiyi" userId="68c0f34e5a4aff4e" providerId="LiveId" clId="{02238B1B-9951-418F-8D04-07AA9AF67094}" dt="2023-02-09T06:38:05.182" v="5057" actId="1076"/>
        <pc:sldMkLst>
          <pc:docMk/>
          <pc:sldMk cId="2189689561" sldId="279"/>
        </pc:sldMkLst>
        <pc:spChg chg="mod">
          <ac:chgData name="Liu Shuaiyi" userId="68c0f34e5a4aff4e" providerId="LiveId" clId="{02238B1B-9951-418F-8D04-07AA9AF67094}" dt="2023-02-09T03:43:05.337" v="3538" actId="20577"/>
          <ac:spMkLst>
            <pc:docMk/>
            <pc:sldMk cId="2189689561" sldId="279"/>
            <ac:spMk id="2" creationId="{5D32F8F4-CE29-474D-830E-1EA8765D8A35}"/>
          </ac:spMkLst>
        </pc:spChg>
        <pc:spChg chg="add mod">
          <ac:chgData name="Liu Shuaiyi" userId="68c0f34e5a4aff4e" providerId="LiveId" clId="{02238B1B-9951-418F-8D04-07AA9AF67094}" dt="2023-02-09T06:34:26.881" v="5041" actId="20577"/>
          <ac:spMkLst>
            <pc:docMk/>
            <pc:sldMk cId="2189689561" sldId="279"/>
            <ac:spMk id="5" creationId="{45672ACE-9620-44DB-8CE0-EBCBF5958475}"/>
          </ac:spMkLst>
        </pc:spChg>
        <pc:spChg chg="add mod">
          <ac:chgData name="Liu Shuaiyi" userId="68c0f34e5a4aff4e" providerId="LiveId" clId="{02238B1B-9951-418F-8D04-07AA9AF67094}" dt="2023-02-09T06:37:16.456" v="5053" actId="1582"/>
          <ac:spMkLst>
            <pc:docMk/>
            <pc:sldMk cId="2189689561" sldId="279"/>
            <ac:spMk id="6" creationId="{A517553E-E1B6-431D-B0D9-F4F4A8E13205}"/>
          </ac:spMkLst>
        </pc:spChg>
        <pc:spChg chg="add mod">
          <ac:chgData name="Liu Shuaiyi" userId="68c0f34e5a4aff4e" providerId="LiveId" clId="{02238B1B-9951-418F-8D04-07AA9AF67094}" dt="2023-02-09T06:34:50.130" v="5049" actId="20577"/>
          <ac:spMkLst>
            <pc:docMk/>
            <pc:sldMk cId="2189689561" sldId="279"/>
            <ac:spMk id="7" creationId="{6D7352DA-2C26-4113-9B2F-8634519946CF}"/>
          </ac:spMkLst>
        </pc:spChg>
        <pc:spChg chg="del">
          <ac:chgData name="Liu Shuaiyi" userId="68c0f34e5a4aff4e" providerId="LiveId" clId="{02238B1B-9951-418F-8D04-07AA9AF67094}" dt="2023-02-08T08:33:52.587" v="2715" actId="478"/>
          <ac:spMkLst>
            <pc:docMk/>
            <pc:sldMk cId="2189689561" sldId="279"/>
            <ac:spMk id="8" creationId="{07AA682A-31FE-4BD6-BA05-BC5D26F52F46}"/>
          </ac:spMkLst>
        </pc:spChg>
        <pc:spChg chg="del">
          <ac:chgData name="Liu Shuaiyi" userId="68c0f34e5a4aff4e" providerId="LiveId" clId="{02238B1B-9951-418F-8D04-07AA9AF67094}" dt="2023-02-08T08:33:52.587" v="2715" actId="478"/>
          <ac:spMkLst>
            <pc:docMk/>
            <pc:sldMk cId="2189689561" sldId="279"/>
            <ac:spMk id="9" creationId="{DFD1B93E-7A49-4931-83A4-DD9EE5A4A781}"/>
          </ac:spMkLst>
        </pc:spChg>
        <pc:spChg chg="add mod">
          <ac:chgData name="Liu Shuaiyi" userId="68c0f34e5a4aff4e" providerId="LiveId" clId="{02238B1B-9951-418F-8D04-07AA9AF67094}" dt="2023-02-09T06:37:27.950" v="5054" actId="1582"/>
          <ac:spMkLst>
            <pc:docMk/>
            <pc:sldMk cId="2189689561" sldId="279"/>
            <ac:spMk id="10" creationId="{B8091E3A-6473-4883-BE35-339873E4EFD4}"/>
          </ac:spMkLst>
        </pc:spChg>
        <pc:spChg chg="del">
          <ac:chgData name="Liu Shuaiyi" userId="68c0f34e5a4aff4e" providerId="LiveId" clId="{02238B1B-9951-418F-8D04-07AA9AF67094}" dt="2023-02-08T08:33:52.587" v="2715" actId="478"/>
          <ac:spMkLst>
            <pc:docMk/>
            <pc:sldMk cId="2189689561" sldId="279"/>
            <ac:spMk id="10" creationId="{D21BD45C-F552-4482-94FE-9EA938C5600D}"/>
          </ac:spMkLst>
        </pc:spChg>
        <pc:spChg chg="del">
          <ac:chgData name="Liu Shuaiyi" userId="68c0f34e5a4aff4e" providerId="LiveId" clId="{02238B1B-9951-418F-8D04-07AA9AF67094}" dt="2023-02-08T08:33:52.587" v="2715" actId="478"/>
          <ac:spMkLst>
            <pc:docMk/>
            <pc:sldMk cId="2189689561" sldId="279"/>
            <ac:spMk id="11" creationId="{14D30343-E3A0-402B-BF8E-D50EFD50A8D7}"/>
          </ac:spMkLst>
        </pc:spChg>
        <pc:spChg chg="add mod">
          <ac:chgData name="Liu Shuaiyi" userId="68c0f34e5a4aff4e" providerId="LiveId" clId="{02238B1B-9951-418F-8D04-07AA9AF67094}" dt="2023-02-09T06:37:27.950" v="5054" actId="1582"/>
          <ac:spMkLst>
            <pc:docMk/>
            <pc:sldMk cId="2189689561" sldId="279"/>
            <ac:spMk id="11" creationId="{23F61236-ECC2-4546-AFE5-F933A38B975E}"/>
          </ac:spMkLst>
        </pc:spChg>
        <pc:spChg chg="add mod">
          <ac:chgData name="Liu Shuaiyi" userId="68c0f34e5a4aff4e" providerId="LiveId" clId="{02238B1B-9951-418F-8D04-07AA9AF67094}" dt="2023-02-09T06:37:53.432" v="5056" actId="208"/>
          <ac:spMkLst>
            <pc:docMk/>
            <pc:sldMk cId="2189689561" sldId="279"/>
            <ac:spMk id="14" creationId="{6065F24B-6D5D-4894-8912-321BD5A35B07}"/>
          </ac:spMkLst>
        </pc:spChg>
        <pc:spChg chg="add del mod">
          <ac:chgData name="Liu Shuaiyi" userId="68c0f34e5a4aff4e" providerId="LiveId" clId="{02238B1B-9951-418F-8D04-07AA9AF67094}" dt="2023-02-08T08:33:52.587" v="2715" actId="478"/>
          <ac:spMkLst>
            <pc:docMk/>
            <pc:sldMk cId="2189689561" sldId="279"/>
            <ac:spMk id="14" creationId="{85D7A007-3114-44FC-92A9-8297612E4B1C}"/>
          </ac:spMkLst>
        </pc:spChg>
        <pc:spChg chg="add del mod">
          <ac:chgData name="Liu Shuaiyi" userId="68c0f34e5a4aff4e" providerId="LiveId" clId="{02238B1B-9951-418F-8D04-07AA9AF67094}" dt="2023-02-08T08:33:52.587" v="2715" actId="478"/>
          <ac:spMkLst>
            <pc:docMk/>
            <pc:sldMk cId="2189689561" sldId="279"/>
            <ac:spMk id="15" creationId="{F64271A3-95C4-4B87-9722-F509386AF17E}"/>
          </ac:spMkLst>
        </pc:spChg>
        <pc:spChg chg="add mod">
          <ac:chgData name="Liu Shuaiyi" userId="68c0f34e5a4aff4e" providerId="LiveId" clId="{02238B1B-9951-418F-8D04-07AA9AF67094}" dt="2023-02-09T06:38:05.182" v="5057" actId="1076"/>
          <ac:spMkLst>
            <pc:docMk/>
            <pc:sldMk cId="2189689561" sldId="279"/>
            <ac:spMk id="15" creationId="{F8B532F3-BDC9-4087-9405-62E86659916E}"/>
          </ac:spMkLst>
        </pc:spChg>
        <pc:graphicFrameChg chg="add mod modGraphic">
          <ac:chgData name="Liu Shuaiyi" userId="68c0f34e5a4aff4e" providerId="LiveId" clId="{02238B1B-9951-418F-8D04-07AA9AF67094}" dt="2023-02-08T08:46:33.922" v="2850" actId="20577"/>
          <ac:graphicFrameMkLst>
            <pc:docMk/>
            <pc:sldMk cId="2189689561" sldId="279"/>
            <ac:graphicFrameMk id="16" creationId="{3154267B-6777-411C-8A1A-1603A6072E85}"/>
          </ac:graphicFrameMkLst>
        </pc:graphicFrameChg>
        <pc:graphicFrameChg chg="add mod modGraphic">
          <ac:chgData name="Liu Shuaiyi" userId="68c0f34e5a4aff4e" providerId="LiveId" clId="{02238B1B-9951-418F-8D04-07AA9AF67094}" dt="2023-02-08T08:43:27.069" v="2793"/>
          <ac:graphicFrameMkLst>
            <pc:docMk/>
            <pc:sldMk cId="2189689561" sldId="279"/>
            <ac:graphicFrameMk id="17" creationId="{DF2CE49D-B266-42B6-B66D-E33E77889DF0}"/>
          </ac:graphicFrameMkLst>
        </pc:graphicFrameChg>
        <pc:picChg chg="add del mod ord">
          <ac:chgData name="Liu Shuaiyi" userId="68c0f34e5a4aff4e" providerId="LiveId" clId="{02238B1B-9951-418F-8D04-07AA9AF67094}" dt="2023-02-08T08:33:37.998" v="2713" actId="478"/>
          <ac:picMkLst>
            <pc:docMk/>
            <pc:sldMk cId="2189689561" sldId="279"/>
            <ac:picMk id="4" creationId="{18DEF19B-707E-4B58-9637-D3301B0B9D8E}"/>
          </ac:picMkLst>
        </pc:picChg>
        <pc:picChg chg="del">
          <ac:chgData name="Liu Shuaiyi" userId="68c0f34e5a4aff4e" providerId="LiveId" clId="{02238B1B-9951-418F-8D04-07AA9AF67094}" dt="2023-02-07T06:54:43.264" v="1327" actId="478"/>
          <ac:picMkLst>
            <pc:docMk/>
            <pc:sldMk cId="2189689561" sldId="279"/>
            <ac:picMk id="4" creationId="{BED4FAB1-676E-41DF-9E76-BE68A3BD019D}"/>
          </ac:picMkLst>
        </pc:picChg>
        <pc:picChg chg="del">
          <ac:chgData name="Liu Shuaiyi" userId="68c0f34e5a4aff4e" providerId="LiveId" clId="{02238B1B-9951-418F-8D04-07AA9AF67094}" dt="2023-02-07T06:54:45.454" v="1328" actId="478"/>
          <ac:picMkLst>
            <pc:docMk/>
            <pc:sldMk cId="2189689561" sldId="279"/>
            <ac:picMk id="5" creationId="{CFF5C39D-F7D5-45B6-BC49-1EE3C4979577}"/>
          </ac:picMkLst>
        </pc:picChg>
        <pc:picChg chg="add del mod ord">
          <ac:chgData name="Liu Shuaiyi" userId="68c0f34e5a4aff4e" providerId="LiveId" clId="{02238B1B-9951-418F-8D04-07AA9AF67094}" dt="2023-02-08T08:33:37.998" v="2713" actId="478"/>
          <ac:picMkLst>
            <pc:docMk/>
            <pc:sldMk cId="2189689561" sldId="279"/>
            <ac:picMk id="5" creationId="{F21EE476-951D-4B8F-B747-0D9F53507AD1}"/>
          </ac:picMkLst>
        </pc:picChg>
        <pc:picChg chg="add del mod ord">
          <ac:chgData name="Liu Shuaiyi" userId="68c0f34e5a4aff4e" providerId="LiveId" clId="{02238B1B-9951-418F-8D04-07AA9AF67094}" dt="2023-02-08T08:33:37.998" v="2713" actId="478"/>
          <ac:picMkLst>
            <pc:docMk/>
            <pc:sldMk cId="2189689561" sldId="279"/>
            <ac:picMk id="6" creationId="{395BAE32-8796-4636-9CAB-29E076D203C5}"/>
          </ac:picMkLst>
        </pc:picChg>
        <pc:picChg chg="del">
          <ac:chgData name="Liu Shuaiyi" userId="68c0f34e5a4aff4e" providerId="LiveId" clId="{02238B1B-9951-418F-8D04-07AA9AF67094}" dt="2023-02-07T06:54:46.973" v="1329" actId="478"/>
          <ac:picMkLst>
            <pc:docMk/>
            <pc:sldMk cId="2189689561" sldId="279"/>
            <ac:picMk id="6" creationId="{9CAEA9D4-8B25-4757-8067-53CC52B17BBE}"/>
          </ac:picMkLst>
        </pc:picChg>
        <pc:picChg chg="del">
          <ac:chgData name="Liu Shuaiyi" userId="68c0f34e5a4aff4e" providerId="LiveId" clId="{02238B1B-9951-418F-8D04-07AA9AF67094}" dt="2023-02-07T06:54:48.576" v="1330" actId="478"/>
          <ac:picMkLst>
            <pc:docMk/>
            <pc:sldMk cId="2189689561" sldId="279"/>
            <ac:picMk id="7" creationId="{D784E870-5DCB-48FD-A91C-6DE5A504CAC7}"/>
          </ac:picMkLst>
        </pc:picChg>
        <pc:picChg chg="add del mod ord">
          <ac:chgData name="Liu Shuaiyi" userId="68c0f34e5a4aff4e" providerId="LiveId" clId="{02238B1B-9951-418F-8D04-07AA9AF67094}" dt="2023-02-08T08:33:37.998" v="2713" actId="478"/>
          <ac:picMkLst>
            <pc:docMk/>
            <pc:sldMk cId="2189689561" sldId="279"/>
            <ac:picMk id="7" creationId="{F27D68AF-E0FF-45AA-B9CF-9520AC55A492}"/>
          </ac:picMkLst>
        </pc:picChg>
      </pc:sldChg>
      <pc:sldChg chg="addSp delSp modSp add mod ord">
        <pc:chgData name="Liu Shuaiyi" userId="68c0f34e5a4aff4e" providerId="LiveId" clId="{02238B1B-9951-418F-8D04-07AA9AF67094}" dt="2023-02-08T02:45:09.682" v="2712"/>
        <pc:sldMkLst>
          <pc:docMk/>
          <pc:sldMk cId="3144011351" sldId="280"/>
        </pc:sldMkLst>
        <pc:spChg chg="mod">
          <ac:chgData name="Liu Shuaiyi" userId="68c0f34e5a4aff4e" providerId="LiveId" clId="{02238B1B-9951-418F-8D04-07AA9AF67094}" dt="2023-02-07T06:56:30.087" v="1342" actId="14100"/>
          <ac:spMkLst>
            <pc:docMk/>
            <pc:sldMk cId="3144011351" sldId="280"/>
            <ac:spMk id="2" creationId="{5D32F8F4-CE29-474D-830E-1EA8765D8A35}"/>
          </ac:spMkLst>
        </pc:spChg>
        <pc:picChg chg="add mod ord">
          <ac:chgData name="Liu Shuaiyi" userId="68c0f34e5a4aff4e" providerId="LiveId" clId="{02238B1B-9951-418F-8D04-07AA9AF67094}" dt="2023-02-08T01:26:20.933" v="1421" actId="1076"/>
          <ac:picMkLst>
            <pc:docMk/>
            <pc:sldMk cId="3144011351" sldId="280"/>
            <ac:picMk id="4" creationId="{FEF05C5D-4738-47F8-84A5-C2B04A1AB98B}"/>
          </ac:picMkLst>
        </pc:picChg>
        <pc:picChg chg="add mod ord">
          <ac:chgData name="Liu Shuaiyi" userId="68c0f34e5a4aff4e" providerId="LiveId" clId="{02238B1B-9951-418F-8D04-07AA9AF67094}" dt="2023-02-08T01:27:08.404" v="1424" actId="167"/>
          <ac:picMkLst>
            <pc:docMk/>
            <pc:sldMk cId="3144011351" sldId="280"/>
            <ac:picMk id="5" creationId="{5AAC370E-766D-4B0D-B421-9758C15E32D2}"/>
          </ac:picMkLst>
        </pc:picChg>
        <pc:picChg chg="add mod ord">
          <ac:chgData name="Liu Shuaiyi" userId="68c0f34e5a4aff4e" providerId="LiveId" clId="{02238B1B-9951-418F-8D04-07AA9AF67094}" dt="2023-02-08T01:27:50.311" v="1427" actId="167"/>
          <ac:picMkLst>
            <pc:docMk/>
            <pc:sldMk cId="3144011351" sldId="280"/>
            <ac:picMk id="6" creationId="{72485566-0EE3-43B1-80D1-E5B5060C864E}"/>
          </ac:picMkLst>
        </pc:picChg>
        <pc:picChg chg="add mod ord">
          <ac:chgData name="Liu Shuaiyi" userId="68c0f34e5a4aff4e" providerId="LiveId" clId="{02238B1B-9951-418F-8D04-07AA9AF67094}" dt="2023-02-08T01:28:31.265" v="1430" actId="167"/>
          <ac:picMkLst>
            <pc:docMk/>
            <pc:sldMk cId="3144011351" sldId="280"/>
            <ac:picMk id="7" creationId="{AD6C5839-FDA1-4EDA-B067-91B310B27466}"/>
          </ac:picMkLst>
        </pc:picChg>
        <pc:picChg chg="del">
          <ac:chgData name="Liu Shuaiyi" userId="68c0f34e5a4aff4e" providerId="LiveId" clId="{02238B1B-9951-418F-8D04-07AA9AF67094}" dt="2023-02-07T06:56:33.084" v="1343" actId="478"/>
          <ac:picMkLst>
            <pc:docMk/>
            <pc:sldMk cId="3144011351" sldId="280"/>
            <ac:picMk id="16" creationId="{9FBFE591-B25F-48AA-A27C-42E860595E6D}"/>
          </ac:picMkLst>
        </pc:picChg>
        <pc:picChg chg="del">
          <ac:chgData name="Liu Shuaiyi" userId="68c0f34e5a4aff4e" providerId="LiveId" clId="{02238B1B-9951-418F-8D04-07AA9AF67094}" dt="2023-02-07T06:56:34.642" v="1344" actId="478"/>
          <ac:picMkLst>
            <pc:docMk/>
            <pc:sldMk cId="3144011351" sldId="280"/>
            <ac:picMk id="17" creationId="{DA8080D8-8324-43A1-B06E-DAB745E2BC3E}"/>
          </ac:picMkLst>
        </pc:picChg>
        <pc:picChg chg="del">
          <ac:chgData name="Liu Shuaiyi" userId="68c0f34e5a4aff4e" providerId="LiveId" clId="{02238B1B-9951-418F-8D04-07AA9AF67094}" dt="2023-02-07T06:56:38.386" v="1346" actId="478"/>
          <ac:picMkLst>
            <pc:docMk/>
            <pc:sldMk cId="3144011351" sldId="280"/>
            <ac:picMk id="18" creationId="{FD0987BA-97B5-45F7-BE6A-BC64DE72C086}"/>
          </ac:picMkLst>
        </pc:picChg>
        <pc:picChg chg="del">
          <ac:chgData name="Liu Shuaiyi" userId="68c0f34e5a4aff4e" providerId="LiveId" clId="{02238B1B-9951-418F-8D04-07AA9AF67094}" dt="2023-02-07T06:56:36.110" v="1345" actId="478"/>
          <ac:picMkLst>
            <pc:docMk/>
            <pc:sldMk cId="3144011351" sldId="280"/>
            <ac:picMk id="19" creationId="{C1CBC14C-DA27-4F65-B707-4D853184C82F}"/>
          </ac:picMkLst>
        </pc:picChg>
      </pc:sldChg>
      <pc:sldChg chg="addSp delSp modSp new mod">
        <pc:chgData name="Liu Shuaiyi" userId="68c0f34e5a4aff4e" providerId="LiveId" clId="{02238B1B-9951-418F-8D04-07AA9AF67094}" dt="2023-02-08T01:43:35.082" v="1953" actId="20577"/>
        <pc:sldMkLst>
          <pc:docMk/>
          <pc:sldMk cId="3719300580" sldId="281"/>
        </pc:sldMkLst>
        <pc:spChg chg="mod">
          <ac:chgData name="Liu Shuaiyi" userId="68c0f34e5a4aff4e" providerId="LiveId" clId="{02238B1B-9951-418F-8D04-07AA9AF67094}" dt="2023-02-07T06:57:23.456" v="1362" actId="20577"/>
          <ac:spMkLst>
            <pc:docMk/>
            <pc:sldMk cId="3719300580" sldId="281"/>
            <ac:spMk id="2" creationId="{361B4E59-6039-43B5-85B8-4597E5A848FB}"/>
          </ac:spMkLst>
        </pc:spChg>
        <pc:spChg chg="add del mod">
          <ac:chgData name="Liu Shuaiyi" userId="68c0f34e5a4aff4e" providerId="LiveId" clId="{02238B1B-9951-418F-8D04-07AA9AF67094}" dt="2023-02-07T06:57:45.155" v="1369"/>
          <ac:spMkLst>
            <pc:docMk/>
            <pc:sldMk cId="3719300580" sldId="281"/>
            <ac:spMk id="3" creationId="{41C794A7-3728-4DD5-88F8-8AA645DA06E0}"/>
          </ac:spMkLst>
        </pc:spChg>
        <pc:spChg chg="add mod">
          <ac:chgData name="Liu Shuaiyi" userId="68c0f34e5a4aff4e" providerId="LiveId" clId="{02238B1B-9951-418F-8D04-07AA9AF67094}" dt="2023-02-08T01:40:54.757" v="1749" actId="1076"/>
          <ac:spMkLst>
            <pc:docMk/>
            <pc:sldMk cId="3719300580" sldId="281"/>
            <ac:spMk id="6" creationId="{2DBA23D8-A73C-4E6E-B9D7-BCBFFE1C5CB6}"/>
          </ac:spMkLst>
        </pc:spChg>
        <pc:spChg chg="add mod">
          <ac:chgData name="Liu Shuaiyi" userId="68c0f34e5a4aff4e" providerId="LiveId" clId="{02238B1B-9951-418F-8D04-07AA9AF67094}" dt="2023-02-08T01:40:54.757" v="1749" actId="1076"/>
          <ac:spMkLst>
            <pc:docMk/>
            <pc:sldMk cId="3719300580" sldId="281"/>
            <ac:spMk id="7" creationId="{7DAB05FE-66A5-42D9-9889-FD9EAA84156D}"/>
          </ac:spMkLst>
        </pc:spChg>
        <pc:spChg chg="add mod">
          <ac:chgData name="Liu Shuaiyi" userId="68c0f34e5a4aff4e" providerId="LiveId" clId="{02238B1B-9951-418F-8D04-07AA9AF67094}" dt="2023-02-08T01:43:35.082" v="1953" actId="20577"/>
          <ac:spMkLst>
            <pc:docMk/>
            <pc:sldMk cId="3719300580" sldId="281"/>
            <ac:spMk id="8" creationId="{406DF762-6F83-4376-B1F6-0D6019713179}"/>
          </ac:spMkLst>
        </pc:spChg>
        <pc:picChg chg="add mod">
          <ac:chgData name="Liu Shuaiyi" userId="68c0f34e5a4aff4e" providerId="LiveId" clId="{02238B1B-9951-418F-8D04-07AA9AF67094}" dt="2023-02-08T01:40:54.757" v="1749" actId="1076"/>
          <ac:picMkLst>
            <pc:docMk/>
            <pc:sldMk cId="3719300580" sldId="281"/>
            <ac:picMk id="4" creationId="{178A746C-B7F8-4DC6-A6ED-42F500823E6C}"/>
          </ac:picMkLst>
        </pc:picChg>
        <pc:picChg chg="add del mod">
          <ac:chgData name="Liu Shuaiyi" userId="68c0f34e5a4aff4e" providerId="LiveId" clId="{02238B1B-9951-418F-8D04-07AA9AF67094}" dt="2023-02-07T06:57:37.620" v="1368"/>
          <ac:picMkLst>
            <pc:docMk/>
            <pc:sldMk cId="3719300580" sldId="281"/>
            <ac:picMk id="4" creationId="{978EC831-54A2-4750-A6E2-B363816EB32C}"/>
          </ac:picMkLst>
        </pc:picChg>
        <pc:picChg chg="add mod">
          <ac:chgData name="Liu Shuaiyi" userId="68c0f34e5a4aff4e" providerId="LiveId" clId="{02238B1B-9951-418F-8D04-07AA9AF67094}" dt="2023-02-08T01:40:54.757" v="1749" actId="1076"/>
          <ac:picMkLst>
            <pc:docMk/>
            <pc:sldMk cId="3719300580" sldId="281"/>
            <ac:picMk id="5" creationId="{D98F9070-319F-40F1-9C50-FDB1AB5A6FEE}"/>
          </ac:picMkLst>
        </pc:picChg>
      </pc:sldChg>
      <pc:sldChg chg="addSp modSp new mod ord">
        <pc:chgData name="Liu Shuaiyi" userId="68c0f34e5a4aff4e" providerId="LiveId" clId="{02238B1B-9951-418F-8D04-07AA9AF67094}" dt="2023-02-09T06:15:21.916" v="4564" actId="20577"/>
        <pc:sldMkLst>
          <pc:docMk/>
          <pc:sldMk cId="1477841311" sldId="282"/>
        </pc:sldMkLst>
        <pc:spChg chg="mod">
          <ac:chgData name="Liu Shuaiyi" userId="68c0f34e5a4aff4e" providerId="LiveId" clId="{02238B1B-9951-418F-8D04-07AA9AF67094}" dt="2023-02-09T06:15:21.916" v="4564" actId="20577"/>
          <ac:spMkLst>
            <pc:docMk/>
            <pc:sldMk cId="1477841311" sldId="282"/>
            <ac:spMk id="2" creationId="{EC0BD84A-2B90-47F3-B50C-E3BC79FCAB36}"/>
          </ac:spMkLst>
        </pc:spChg>
        <pc:spChg chg="mod">
          <ac:chgData name="Liu Shuaiyi" userId="68c0f34e5a4aff4e" providerId="LiveId" clId="{02238B1B-9951-418F-8D04-07AA9AF67094}" dt="2023-02-09T06:12:19.108" v="4479" actId="20577"/>
          <ac:spMkLst>
            <pc:docMk/>
            <pc:sldMk cId="1477841311" sldId="282"/>
            <ac:spMk id="3" creationId="{C31DE7D9-9796-42C5-88DA-AF448E8FD777}"/>
          </ac:spMkLst>
        </pc:spChg>
        <pc:spChg chg="mod">
          <ac:chgData name="Liu Shuaiyi" userId="68c0f34e5a4aff4e" providerId="LiveId" clId="{02238B1B-9951-418F-8D04-07AA9AF67094}" dt="2023-02-09T06:14:02.205" v="4532" actId="20577"/>
          <ac:spMkLst>
            <pc:docMk/>
            <pc:sldMk cId="1477841311" sldId="282"/>
            <ac:spMk id="14" creationId="{1625161F-1373-4009-AFBA-64FC2E303914}"/>
          </ac:spMkLst>
        </pc:spChg>
        <pc:spChg chg="add mod">
          <ac:chgData name="Liu Shuaiyi" userId="68c0f34e5a4aff4e" providerId="LiveId" clId="{02238B1B-9951-418F-8D04-07AA9AF67094}" dt="2023-02-09T06:15:05.339" v="4561" actId="1076"/>
          <ac:spMkLst>
            <pc:docMk/>
            <pc:sldMk cId="1477841311" sldId="282"/>
            <ac:spMk id="15" creationId="{3C1C3C9E-1019-405D-9848-0B2743CF435D}"/>
          </ac:spMkLst>
        </pc:spChg>
        <pc:spChg chg="add mod">
          <ac:chgData name="Liu Shuaiyi" userId="68c0f34e5a4aff4e" providerId="LiveId" clId="{02238B1B-9951-418F-8D04-07AA9AF67094}" dt="2023-02-09T06:13:33.169" v="4516" actId="20577"/>
          <ac:spMkLst>
            <pc:docMk/>
            <pc:sldMk cId="1477841311" sldId="282"/>
            <ac:spMk id="17" creationId="{4EE63ADF-31A2-487B-9D03-B3B5F7C243AC}"/>
          </ac:spMkLst>
        </pc:spChg>
        <pc:picChg chg="add mod modCrop">
          <ac:chgData name="Liu Shuaiyi" userId="68c0f34e5a4aff4e" providerId="LiveId" clId="{02238B1B-9951-418F-8D04-07AA9AF67094}" dt="2023-02-08T01:32:42.796" v="1466" actId="1076"/>
          <ac:picMkLst>
            <pc:docMk/>
            <pc:sldMk cId="1477841311" sldId="282"/>
            <ac:picMk id="4" creationId="{A9B6455C-B25C-4BDB-A68A-8914A3B0D9DD}"/>
          </ac:picMkLst>
        </pc:picChg>
        <pc:picChg chg="add mod">
          <ac:chgData name="Liu Shuaiyi" userId="68c0f34e5a4aff4e" providerId="LiveId" clId="{02238B1B-9951-418F-8D04-07AA9AF67094}" dt="2023-02-08T01:33:58.850" v="1470" actId="14100"/>
          <ac:picMkLst>
            <pc:docMk/>
            <pc:sldMk cId="1477841311" sldId="282"/>
            <ac:picMk id="5" creationId="{75F5596E-D520-4D0E-9FE8-01C12ECBC50C}"/>
          </ac:picMkLst>
        </pc:picChg>
        <pc:picChg chg="mod">
          <ac:chgData name="Liu Shuaiyi" userId="68c0f34e5a4aff4e" providerId="LiveId" clId="{02238B1B-9951-418F-8D04-07AA9AF67094}" dt="2023-02-09T03:36:33.613" v="3486" actId="1076"/>
          <ac:picMkLst>
            <pc:docMk/>
            <pc:sldMk cId="1477841311" sldId="282"/>
            <ac:picMk id="18" creationId="{49E9EB3D-7CFC-4E1E-A25B-E330D2A23EC5}"/>
          </ac:picMkLst>
        </pc:picChg>
        <pc:cxnChg chg="mod">
          <ac:chgData name="Liu Shuaiyi" userId="68c0f34e5a4aff4e" providerId="LiveId" clId="{02238B1B-9951-418F-8D04-07AA9AF67094}" dt="2023-02-09T03:36:03.095" v="3485" actId="14100"/>
          <ac:cxnSpMkLst>
            <pc:docMk/>
            <pc:sldMk cId="1477841311" sldId="282"/>
            <ac:cxnSpMk id="10" creationId="{3E1E3A90-A758-4996-9A6B-A61F2E3769B8}"/>
          </ac:cxnSpMkLst>
        </pc:cxnChg>
        <pc:cxnChg chg="add mod">
          <ac:chgData name="Liu Shuaiyi" userId="68c0f34e5a4aff4e" providerId="LiveId" clId="{02238B1B-9951-418F-8D04-07AA9AF67094}" dt="2023-02-09T06:13:26.017" v="4515" actId="1582"/>
          <ac:cxnSpMkLst>
            <pc:docMk/>
            <pc:sldMk cId="1477841311" sldId="282"/>
            <ac:cxnSpMk id="20" creationId="{38237B14-A2F9-4D99-BF20-8A2011BCAC87}"/>
          </ac:cxnSpMkLst>
        </pc:cxnChg>
      </pc:sldChg>
      <pc:sldChg chg="addSp modSp new mod">
        <pc:chgData name="Liu Shuaiyi" userId="68c0f34e5a4aff4e" providerId="LiveId" clId="{02238B1B-9951-418F-8D04-07AA9AF67094}" dt="2023-02-08T08:48:03.584" v="2893" actId="20577"/>
        <pc:sldMkLst>
          <pc:docMk/>
          <pc:sldMk cId="1146361052" sldId="283"/>
        </pc:sldMkLst>
        <pc:spChg chg="mod">
          <ac:chgData name="Liu Shuaiyi" userId="68c0f34e5a4aff4e" providerId="LiveId" clId="{02238B1B-9951-418F-8D04-07AA9AF67094}" dt="2023-02-08T08:48:03.584" v="2893" actId="20577"/>
          <ac:spMkLst>
            <pc:docMk/>
            <pc:sldMk cId="1146361052" sldId="283"/>
            <ac:spMk id="2" creationId="{4159F0DE-4E03-4EDD-85DF-E60664B00DA5}"/>
          </ac:spMkLst>
        </pc:spChg>
        <pc:spChg chg="mod">
          <ac:chgData name="Liu Shuaiyi" userId="68c0f34e5a4aff4e" providerId="LiveId" clId="{02238B1B-9951-418F-8D04-07AA9AF67094}" dt="2023-02-08T02:41:58.926" v="2698" actId="20577"/>
          <ac:spMkLst>
            <pc:docMk/>
            <pc:sldMk cId="1146361052" sldId="283"/>
            <ac:spMk id="3" creationId="{82CCFBE8-5F96-4FDB-8DAD-63368151C506}"/>
          </ac:spMkLst>
        </pc:spChg>
        <pc:graphicFrameChg chg="add mod modGraphic">
          <ac:chgData name="Liu Shuaiyi" userId="68c0f34e5a4aff4e" providerId="LiveId" clId="{02238B1B-9951-418F-8D04-07AA9AF67094}" dt="2023-02-08T08:46:12.525" v="2823" actId="20577"/>
          <ac:graphicFrameMkLst>
            <pc:docMk/>
            <pc:sldMk cId="1146361052" sldId="283"/>
            <ac:graphicFrameMk id="6" creationId="{1281C7DB-8DFA-4EEC-980B-B2FD857593D5}"/>
          </ac:graphicFrameMkLst>
        </pc:graphicFrameChg>
        <pc:graphicFrameChg chg="add mod modGraphic">
          <ac:chgData name="Liu Shuaiyi" userId="68c0f34e5a4aff4e" providerId="LiveId" clId="{02238B1B-9951-418F-8D04-07AA9AF67094}" dt="2023-02-08T08:47:13.192" v="2864" actId="14100"/>
          <ac:graphicFrameMkLst>
            <pc:docMk/>
            <pc:sldMk cId="1146361052" sldId="283"/>
            <ac:graphicFrameMk id="7" creationId="{3EABA62D-F000-4AE6-9B94-9E94640E3279}"/>
          </ac:graphicFrameMkLst>
        </pc:graphicFrameChg>
      </pc:sldChg>
      <pc:sldChg chg="addSp delSp modSp add mod">
        <pc:chgData name="Liu Shuaiyi" userId="68c0f34e5a4aff4e" providerId="LiveId" clId="{02238B1B-9951-418F-8D04-07AA9AF67094}" dt="2023-02-09T06:30:01.706" v="4992" actId="1582"/>
        <pc:sldMkLst>
          <pc:docMk/>
          <pc:sldMk cId="1072634048" sldId="284"/>
        </pc:sldMkLst>
        <pc:spChg chg="mod">
          <ac:chgData name="Liu Shuaiyi" userId="68c0f34e5a4aff4e" providerId="LiveId" clId="{02238B1B-9951-418F-8D04-07AA9AF67094}" dt="2023-02-09T06:25:51.995" v="4787" actId="20577"/>
          <ac:spMkLst>
            <pc:docMk/>
            <pc:sldMk cId="1072634048" sldId="284"/>
            <ac:spMk id="2" creationId="{5D32F8F4-CE29-474D-830E-1EA8765D8A35}"/>
          </ac:spMkLst>
        </pc:spChg>
        <pc:spChg chg="mod">
          <ac:chgData name="Liu Shuaiyi" userId="68c0f34e5a4aff4e" providerId="LiveId" clId="{02238B1B-9951-418F-8D04-07AA9AF67094}" dt="2023-02-08T02:38:06.838" v="2634" actId="20577"/>
          <ac:spMkLst>
            <pc:docMk/>
            <pc:sldMk cId="1072634048" sldId="284"/>
            <ac:spMk id="3" creationId="{999614DF-E599-4A81-BAC9-56041BD1590D}"/>
          </ac:spMkLst>
        </pc:spChg>
        <pc:spChg chg="add mod">
          <ac:chgData name="Liu Shuaiyi" userId="68c0f34e5a4aff4e" providerId="LiveId" clId="{02238B1B-9951-418F-8D04-07AA9AF67094}" dt="2023-02-09T06:30:01.706" v="4992" actId="1582"/>
          <ac:spMkLst>
            <pc:docMk/>
            <pc:sldMk cId="1072634048" sldId="284"/>
            <ac:spMk id="4" creationId="{B5105AF6-646F-4B2B-B419-05C7390C54FC}"/>
          </ac:spMkLst>
        </pc:spChg>
        <pc:spChg chg="del">
          <ac:chgData name="Liu Shuaiyi" userId="68c0f34e5a4aff4e" providerId="LiveId" clId="{02238B1B-9951-418F-8D04-07AA9AF67094}" dt="2023-02-08T02:38:27.222" v="2635" actId="21"/>
          <ac:spMkLst>
            <pc:docMk/>
            <pc:sldMk cId="1072634048" sldId="284"/>
            <ac:spMk id="8" creationId="{07AA682A-31FE-4BD6-BA05-BC5D26F52F46}"/>
          </ac:spMkLst>
        </pc:spChg>
        <pc:spChg chg="del mod">
          <ac:chgData name="Liu Shuaiyi" userId="68c0f34e5a4aff4e" providerId="LiveId" clId="{02238B1B-9951-418F-8D04-07AA9AF67094}" dt="2023-02-08T02:39:03.108" v="2639" actId="21"/>
          <ac:spMkLst>
            <pc:docMk/>
            <pc:sldMk cId="1072634048" sldId="284"/>
            <ac:spMk id="9" creationId="{DFD1B93E-7A49-4931-83A4-DD9EE5A4A781}"/>
          </ac:spMkLst>
        </pc:spChg>
        <pc:spChg chg="del mod">
          <ac:chgData name="Liu Shuaiyi" userId="68c0f34e5a4aff4e" providerId="LiveId" clId="{02238B1B-9951-418F-8D04-07AA9AF67094}" dt="2023-02-08T08:35:00.216" v="2724" actId="478"/>
          <ac:spMkLst>
            <pc:docMk/>
            <pc:sldMk cId="1072634048" sldId="284"/>
            <ac:spMk id="10" creationId="{D21BD45C-F552-4482-94FE-9EA938C5600D}"/>
          </ac:spMkLst>
        </pc:spChg>
        <pc:spChg chg="del">
          <ac:chgData name="Liu Shuaiyi" userId="68c0f34e5a4aff4e" providerId="LiveId" clId="{02238B1B-9951-418F-8D04-07AA9AF67094}" dt="2023-02-08T02:38:27.222" v="2635" actId="21"/>
          <ac:spMkLst>
            <pc:docMk/>
            <pc:sldMk cId="1072634048" sldId="284"/>
            <ac:spMk id="11" creationId="{14D30343-E3A0-402B-BF8E-D50EFD50A8D7}"/>
          </ac:spMkLst>
        </pc:spChg>
        <pc:spChg chg="add del mod">
          <ac:chgData name="Liu Shuaiyi" userId="68c0f34e5a4aff4e" providerId="LiveId" clId="{02238B1B-9951-418F-8D04-07AA9AF67094}" dt="2023-02-08T08:35:00.216" v="2724" actId="478"/>
          <ac:spMkLst>
            <pc:docMk/>
            <pc:sldMk cId="1072634048" sldId="284"/>
            <ac:spMk id="18" creationId="{42684887-D6A4-425E-B80C-830AF68B3144}"/>
          </ac:spMkLst>
        </pc:spChg>
        <pc:spChg chg="add del mod">
          <ac:chgData name="Liu Shuaiyi" userId="68c0f34e5a4aff4e" providerId="LiveId" clId="{02238B1B-9951-418F-8D04-07AA9AF67094}" dt="2023-02-08T08:36:23.407" v="2725" actId="478"/>
          <ac:spMkLst>
            <pc:docMk/>
            <pc:sldMk cId="1072634048" sldId="284"/>
            <ac:spMk id="19" creationId="{063FE586-93AE-4C77-9976-E51D3118BA62}"/>
          </ac:spMkLst>
        </pc:spChg>
        <pc:spChg chg="add del mod">
          <ac:chgData name="Liu Shuaiyi" userId="68c0f34e5a4aff4e" providerId="LiveId" clId="{02238B1B-9951-418F-8D04-07AA9AF67094}" dt="2023-02-08T08:36:23.407" v="2725" actId="478"/>
          <ac:spMkLst>
            <pc:docMk/>
            <pc:sldMk cId="1072634048" sldId="284"/>
            <ac:spMk id="21" creationId="{B7B94EC1-4914-4006-AA25-BD31D760CE82}"/>
          </ac:spMkLst>
        </pc:spChg>
        <pc:graphicFrameChg chg="add mod modGraphic">
          <ac:chgData name="Liu Shuaiyi" userId="68c0f34e5a4aff4e" providerId="LiveId" clId="{02238B1B-9951-418F-8D04-07AA9AF67094}" dt="2023-02-08T08:46:53.842" v="2863" actId="14734"/>
          <ac:graphicFrameMkLst>
            <pc:docMk/>
            <pc:sldMk cId="1072634048" sldId="284"/>
            <ac:graphicFrameMk id="4" creationId="{4A3FBCD2-0EE4-4F59-962D-10433144C21F}"/>
          </ac:graphicFrameMkLst>
        </pc:graphicFrameChg>
        <pc:graphicFrameChg chg="add mod modGraphic">
          <ac:chgData name="Liu Shuaiyi" userId="68c0f34e5a4aff4e" providerId="LiveId" clId="{02238B1B-9951-418F-8D04-07AA9AF67094}" dt="2023-02-08T08:45:28.670" v="2801" actId="14100"/>
          <ac:graphicFrameMkLst>
            <pc:docMk/>
            <pc:sldMk cId="1072634048" sldId="284"/>
            <ac:graphicFrameMk id="5" creationId="{D11B60B8-CC6C-4702-A111-DE77C8C6AAF8}"/>
          </ac:graphicFrameMkLst>
        </pc:graphicFrameChg>
        <pc:picChg chg="del">
          <ac:chgData name="Liu Shuaiyi" userId="68c0f34e5a4aff4e" providerId="LiveId" clId="{02238B1B-9951-418F-8D04-07AA9AF67094}" dt="2023-02-08T02:38:27.222" v="2635" actId="21"/>
          <ac:picMkLst>
            <pc:docMk/>
            <pc:sldMk cId="1072634048" sldId="284"/>
            <ac:picMk id="4" creationId="{FEF05C5D-4738-47F8-84A5-C2B04A1AB98B}"/>
          </ac:picMkLst>
        </pc:picChg>
        <pc:picChg chg="del">
          <ac:chgData name="Liu Shuaiyi" userId="68c0f34e5a4aff4e" providerId="LiveId" clId="{02238B1B-9951-418F-8D04-07AA9AF67094}" dt="2023-02-08T02:38:27.222" v="2635" actId="21"/>
          <ac:picMkLst>
            <pc:docMk/>
            <pc:sldMk cId="1072634048" sldId="284"/>
            <ac:picMk id="5" creationId="{5AAC370E-766D-4B0D-B421-9758C15E32D2}"/>
          </ac:picMkLst>
        </pc:picChg>
        <pc:picChg chg="del">
          <ac:chgData name="Liu Shuaiyi" userId="68c0f34e5a4aff4e" providerId="LiveId" clId="{02238B1B-9951-418F-8D04-07AA9AF67094}" dt="2023-02-08T02:35:09.521" v="2593" actId="478"/>
          <ac:picMkLst>
            <pc:docMk/>
            <pc:sldMk cId="1072634048" sldId="284"/>
            <ac:picMk id="6" creationId="{72485566-0EE3-43B1-80D1-E5B5060C864E}"/>
          </ac:picMkLst>
        </pc:picChg>
        <pc:picChg chg="del">
          <ac:chgData name="Liu Shuaiyi" userId="68c0f34e5a4aff4e" providerId="LiveId" clId="{02238B1B-9951-418F-8D04-07AA9AF67094}" dt="2023-02-08T02:35:11.170" v="2594" actId="478"/>
          <ac:picMkLst>
            <pc:docMk/>
            <pc:sldMk cId="1072634048" sldId="284"/>
            <ac:picMk id="7" creationId="{AD6C5839-FDA1-4EDA-B067-91B310B27466}"/>
          </ac:picMkLst>
        </pc:picChg>
        <pc:picChg chg="add del mod ord">
          <ac:chgData name="Liu Shuaiyi" userId="68c0f34e5a4aff4e" providerId="LiveId" clId="{02238B1B-9951-418F-8D04-07AA9AF67094}" dt="2023-02-08T08:35:00.216" v="2724" actId="478"/>
          <ac:picMkLst>
            <pc:docMk/>
            <pc:sldMk cId="1072634048" sldId="284"/>
            <ac:picMk id="14" creationId="{425B82EE-69D2-49C6-AB0F-355505FD186A}"/>
          </ac:picMkLst>
        </pc:picChg>
        <pc:picChg chg="add del mod ord">
          <ac:chgData name="Liu Shuaiyi" userId="68c0f34e5a4aff4e" providerId="LiveId" clId="{02238B1B-9951-418F-8D04-07AA9AF67094}" dt="2023-02-08T02:39:03.108" v="2639" actId="21"/>
          <ac:picMkLst>
            <pc:docMk/>
            <pc:sldMk cId="1072634048" sldId="284"/>
            <ac:picMk id="15" creationId="{7EF3CE73-987B-46AF-BFD4-EAA3BED81602}"/>
          </ac:picMkLst>
        </pc:picChg>
        <pc:picChg chg="add del mod">
          <ac:chgData name="Liu Shuaiyi" userId="68c0f34e5a4aff4e" providerId="LiveId" clId="{02238B1B-9951-418F-8D04-07AA9AF67094}" dt="2023-02-08T08:35:00.216" v="2724" actId="478"/>
          <ac:picMkLst>
            <pc:docMk/>
            <pc:sldMk cId="1072634048" sldId="284"/>
            <ac:picMk id="16" creationId="{BCDBEFC7-3A61-4613-A762-219E7E22C413}"/>
          </ac:picMkLst>
        </pc:picChg>
        <pc:picChg chg="add del mod">
          <ac:chgData name="Liu Shuaiyi" userId="68c0f34e5a4aff4e" providerId="LiveId" clId="{02238B1B-9951-418F-8D04-07AA9AF67094}" dt="2023-02-08T08:35:00.216" v="2724" actId="478"/>
          <ac:picMkLst>
            <pc:docMk/>
            <pc:sldMk cId="1072634048" sldId="284"/>
            <ac:picMk id="17" creationId="{619E1D89-8998-43F2-9797-E97E4C39DBD8}"/>
          </ac:picMkLst>
        </pc:picChg>
        <pc:picChg chg="add del mod">
          <ac:chgData name="Liu Shuaiyi" userId="68c0f34e5a4aff4e" providerId="LiveId" clId="{02238B1B-9951-418F-8D04-07AA9AF67094}" dt="2023-02-08T08:35:00.216" v="2724" actId="478"/>
          <ac:picMkLst>
            <pc:docMk/>
            <pc:sldMk cId="1072634048" sldId="284"/>
            <ac:picMk id="20" creationId="{4B3108FE-822F-4E38-A471-15F67DA54640}"/>
          </ac:picMkLst>
        </pc:picChg>
      </pc:sldChg>
      <pc:sldChg chg="addSp delSp modSp add mod ord">
        <pc:chgData name="Liu Shuaiyi" userId="68c0f34e5a4aff4e" providerId="LiveId" clId="{02238B1B-9951-418F-8D04-07AA9AF67094}" dt="2023-02-08T08:44:30.634" v="2797"/>
        <pc:sldMkLst>
          <pc:docMk/>
          <pc:sldMk cId="2119825695" sldId="285"/>
        </pc:sldMkLst>
        <pc:spChg chg="mod">
          <ac:chgData name="Liu Shuaiyi" userId="68c0f34e5a4aff4e" providerId="LiveId" clId="{02238B1B-9951-418F-8D04-07AA9AF67094}" dt="2023-02-08T02:40:37.348" v="2670" actId="6549"/>
          <ac:spMkLst>
            <pc:docMk/>
            <pc:sldMk cId="2119825695" sldId="285"/>
            <ac:spMk id="2" creationId="{5D32F8F4-CE29-474D-830E-1EA8765D8A35}"/>
          </ac:spMkLst>
        </pc:spChg>
        <pc:picChg chg="add mod ord">
          <ac:chgData name="Liu Shuaiyi" userId="68c0f34e5a4aff4e" providerId="LiveId" clId="{02238B1B-9951-418F-8D04-07AA9AF67094}" dt="2023-02-08T02:43:32.684" v="2701" actId="167"/>
          <ac:picMkLst>
            <pc:docMk/>
            <pc:sldMk cId="2119825695" sldId="285"/>
            <ac:picMk id="4" creationId="{4332705A-066E-46F3-811C-AC4C20CFA2CD}"/>
          </ac:picMkLst>
        </pc:picChg>
        <pc:picChg chg="add mod ord">
          <ac:chgData name="Liu Shuaiyi" userId="68c0f34e5a4aff4e" providerId="LiveId" clId="{02238B1B-9951-418F-8D04-07AA9AF67094}" dt="2023-02-08T02:44:23.201" v="2704" actId="167"/>
          <ac:picMkLst>
            <pc:docMk/>
            <pc:sldMk cId="2119825695" sldId="285"/>
            <ac:picMk id="5" creationId="{E24F676E-715F-4DC5-A8D1-1535FDE03069}"/>
          </ac:picMkLst>
        </pc:picChg>
        <pc:picChg chg="del">
          <ac:chgData name="Liu Shuaiyi" userId="68c0f34e5a4aff4e" providerId="LiveId" clId="{02238B1B-9951-418F-8D04-07AA9AF67094}" dt="2023-02-08T02:40:42.390" v="2671" actId="478"/>
          <ac:picMkLst>
            <pc:docMk/>
            <pc:sldMk cId="2119825695" sldId="285"/>
            <ac:picMk id="14" creationId="{425B82EE-69D2-49C6-AB0F-355505FD186A}"/>
          </ac:picMkLst>
        </pc:picChg>
        <pc:picChg chg="add mod ord">
          <ac:chgData name="Liu Shuaiyi" userId="68c0f34e5a4aff4e" providerId="LiveId" clId="{02238B1B-9951-418F-8D04-07AA9AF67094}" dt="2023-02-08T02:41:11.778" v="2678" actId="1076"/>
          <ac:picMkLst>
            <pc:docMk/>
            <pc:sldMk cId="2119825695" sldId="285"/>
            <ac:picMk id="15" creationId="{87001A9A-0E8B-4FEF-B353-AEF6B8EFFD55}"/>
          </ac:picMkLst>
        </pc:picChg>
        <pc:picChg chg="del">
          <ac:chgData name="Liu Shuaiyi" userId="68c0f34e5a4aff4e" providerId="LiveId" clId="{02238B1B-9951-418F-8D04-07AA9AF67094}" dt="2023-02-08T02:40:49.530" v="2674" actId="478"/>
          <ac:picMkLst>
            <pc:docMk/>
            <pc:sldMk cId="2119825695" sldId="285"/>
            <ac:picMk id="16" creationId="{BCDBEFC7-3A61-4613-A762-219E7E22C413}"/>
          </ac:picMkLst>
        </pc:picChg>
        <pc:picChg chg="del">
          <ac:chgData name="Liu Shuaiyi" userId="68c0f34e5a4aff4e" providerId="LiveId" clId="{02238B1B-9951-418F-8D04-07AA9AF67094}" dt="2023-02-08T02:40:47.885" v="2673" actId="478"/>
          <ac:picMkLst>
            <pc:docMk/>
            <pc:sldMk cId="2119825695" sldId="285"/>
            <ac:picMk id="17" creationId="{619E1D89-8998-43F2-9797-E97E4C39DBD8}"/>
          </ac:picMkLst>
        </pc:picChg>
        <pc:picChg chg="del">
          <ac:chgData name="Liu Shuaiyi" userId="68c0f34e5a4aff4e" providerId="LiveId" clId="{02238B1B-9951-418F-8D04-07AA9AF67094}" dt="2023-02-08T02:40:46.102" v="2672" actId="478"/>
          <ac:picMkLst>
            <pc:docMk/>
            <pc:sldMk cId="2119825695" sldId="285"/>
            <ac:picMk id="20" creationId="{4B3108FE-822F-4E38-A471-15F67DA54640}"/>
          </ac:picMkLst>
        </pc:picChg>
        <pc:picChg chg="add mod ord">
          <ac:chgData name="Liu Shuaiyi" userId="68c0f34e5a4aff4e" providerId="LiveId" clId="{02238B1B-9951-418F-8D04-07AA9AF67094}" dt="2023-02-08T02:41:35.902" v="2681" actId="167"/>
          <ac:picMkLst>
            <pc:docMk/>
            <pc:sldMk cId="2119825695" sldId="285"/>
            <ac:picMk id="22" creationId="{539E51D5-D7A3-4EE6-B5C2-2421F42DFB4E}"/>
          </ac:picMkLst>
        </pc:picChg>
      </pc:sldChg>
      <pc:sldChg chg="addSp modSp new mod">
        <pc:chgData name="Liu Shuaiyi" userId="68c0f34e5a4aff4e" providerId="LiveId" clId="{02238B1B-9951-418F-8D04-07AA9AF67094}" dt="2023-02-09T06:50:11.953" v="5254" actId="113"/>
        <pc:sldMkLst>
          <pc:docMk/>
          <pc:sldMk cId="1680604067" sldId="286"/>
        </pc:sldMkLst>
        <pc:spChg chg="mod">
          <ac:chgData name="Liu Shuaiyi" userId="68c0f34e5a4aff4e" providerId="LiveId" clId="{02238B1B-9951-418F-8D04-07AA9AF67094}" dt="2023-02-08T08:52:34.182" v="2973" actId="20577"/>
          <ac:spMkLst>
            <pc:docMk/>
            <pc:sldMk cId="1680604067" sldId="286"/>
            <ac:spMk id="2" creationId="{F030473C-C744-4946-85CF-D3900FFAAAF6}"/>
          </ac:spMkLst>
        </pc:spChg>
        <pc:spChg chg="mod">
          <ac:chgData name="Liu Shuaiyi" userId="68c0f34e5a4aff4e" providerId="LiveId" clId="{02238B1B-9951-418F-8D04-07AA9AF67094}" dt="2023-02-09T06:50:01.865" v="5253" actId="6549"/>
          <ac:spMkLst>
            <pc:docMk/>
            <pc:sldMk cId="1680604067" sldId="286"/>
            <ac:spMk id="3" creationId="{4A16477C-BAD2-4561-822D-FACB6BB00C78}"/>
          </ac:spMkLst>
        </pc:spChg>
        <pc:spChg chg="add mod">
          <ac:chgData name="Liu Shuaiyi" userId="68c0f34e5a4aff4e" providerId="LiveId" clId="{02238B1B-9951-418F-8D04-07AA9AF67094}" dt="2023-02-09T06:50:11.953" v="5254" actId="113"/>
          <ac:spMkLst>
            <pc:docMk/>
            <pc:sldMk cId="1680604067" sldId="286"/>
            <ac:spMk id="8" creationId="{B66F5843-FA04-4858-B45F-79392D0CB5E0}"/>
          </ac:spMkLst>
        </pc:spChg>
      </pc:sldChg>
      <pc:sldChg chg="modSp new mod">
        <pc:chgData name="Liu Shuaiyi" userId="68c0f34e5a4aff4e" providerId="LiveId" clId="{02238B1B-9951-418F-8D04-07AA9AF67094}" dt="2023-02-09T07:06:58.515" v="5275" actId="20577"/>
        <pc:sldMkLst>
          <pc:docMk/>
          <pc:sldMk cId="180503227" sldId="287"/>
        </pc:sldMkLst>
        <pc:spChg chg="mod">
          <ac:chgData name="Liu Shuaiyi" userId="68c0f34e5a4aff4e" providerId="LiveId" clId="{02238B1B-9951-418F-8D04-07AA9AF67094}" dt="2023-02-08T08:58:45.002" v="3390" actId="20577"/>
          <ac:spMkLst>
            <pc:docMk/>
            <pc:sldMk cId="180503227" sldId="287"/>
            <ac:spMk id="2" creationId="{7E7FA10F-CB43-4A58-A21E-FAB6CA4C2412}"/>
          </ac:spMkLst>
        </pc:spChg>
        <pc:spChg chg="mod">
          <ac:chgData name="Liu Shuaiyi" userId="68c0f34e5a4aff4e" providerId="LiveId" clId="{02238B1B-9951-418F-8D04-07AA9AF67094}" dt="2023-02-09T07:06:58.515" v="5275" actId="20577"/>
          <ac:spMkLst>
            <pc:docMk/>
            <pc:sldMk cId="180503227" sldId="287"/>
            <ac:spMk id="3" creationId="{69A68DDE-5098-4AC1-AA38-C8A87994814C}"/>
          </ac:spMkLst>
        </pc:spChg>
      </pc:sldChg>
      <pc:sldChg chg="addSp modSp mod">
        <pc:chgData name="Liu Shuaiyi" userId="68c0f34e5a4aff4e" providerId="LiveId" clId="{02238B1B-9951-418F-8D04-07AA9AF67094}" dt="2023-02-09T07:07:32.944" v="5294" actId="1076"/>
        <pc:sldMkLst>
          <pc:docMk/>
          <pc:sldMk cId="2263395099" sldId="289"/>
        </pc:sldMkLst>
        <pc:spChg chg="mod">
          <ac:chgData name="Liu Shuaiyi" userId="68c0f34e5a4aff4e" providerId="LiveId" clId="{02238B1B-9951-418F-8D04-07AA9AF67094}" dt="2023-02-09T05:53:52.502" v="4074" actId="1076"/>
          <ac:spMkLst>
            <pc:docMk/>
            <pc:sldMk cId="2263395099" sldId="289"/>
            <ac:spMk id="2" creationId="{8B2BA49C-C34A-407D-A5C3-BDD3CD4052D6}"/>
          </ac:spMkLst>
        </pc:spChg>
        <pc:spChg chg="mod">
          <ac:chgData name="Liu Shuaiyi" userId="68c0f34e5a4aff4e" providerId="LiveId" clId="{02238B1B-9951-418F-8D04-07AA9AF67094}" dt="2023-02-09T05:53:06.090" v="4068" actId="1076"/>
          <ac:spMkLst>
            <pc:docMk/>
            <pc:sldMk cId="2263395099" sldId="289"/>
            <ac:spMk id="3" creationId="{A928583C-11B7-4BF6-A9BC-FA9FF1A9B2F3}"/>
          </ac:spMkLst>
        </pc:spChg>
        <pc:spChg chg="add mod">
          <ac:chgData name="Liu Shuaiyi" userId="68c0f34e5a4aff4e" providerId="LiveId" clId="{02238B1B-9951-418F-8D04-07AA9AF67094}" dt="2023-02-09T07:07:32.944" v="5294" actId="1076"/>
          <ac:spMkLst>
            <pc:docMk/>
            <pc:sldMk cId="2263395099" sldId="289"/>
            <ac:spMk id="21" creationId="{B5D6B1EC-194B-43F0-ABD5-5300441DDC02}"/>
          </ac:spMkLst>
        </pc:spChg>
        <pc:picChg chg="add mod">
          <ac:chgData name="Liu Shuaiyi" userId="68c0f34e5a4aff4e" providerId="LiveId" clId="{02238B1B-9951-418F-8D04-07AA9AF67094}" dt="2023-02-09T05:53:47.605" v="4073" actId="1076"/>
          <ac:picMkLst>
            <pc:docMk/>
            <pc:sldMk cId="2263395099" sldId="289"/>
            <ac:picMk id="11" creationId="{8D4F9EDB-0F04-4DC6-87DF-B24EADF4F7D5}"/>
          </ac:picMkLst>
        </pc:picChg>
        <pc:cxnChg chg="add mod">
          <ac:chgData name="Liu Shuaiyi" userId="68c0f34e5a4aff4e" providerId="LiveId" clId="{02238B1B-9951-418F-8D04-07AA9AF67094}" dt="2023-02-09T05:53:34.753" v="4072" actId="13822"/>
          <ac:cxnSpMkLst>
            <pc:docMk/>
            <pc:sldMk cId="2263395099" sldId="289"/>
            <ac:cxnSpMk id="13" creationId="{44BB8895-BA9D-472C-BD56-A807A468E39C}"/>
          </ac:cxnSpMkLst>
        </pc:cxnChg>
        <pc:cxnChg chg="add mod">
          <ac:chgData name="Liu Shuaiyi" userId="68c0f34e5a4aff4e" providerId="LiveId" clId="{02238B1B-9951-418F-8D04-07AA9AF67094}" dt="2023-02-09T05:57:25.364" v="4081" actId="208"/>
          <ac:cxnSpMkLst>
            <pc:docMk/>
            <pc:sldMk cId="2263395099" sldId="289"/>
            <ac:cxnSpMk id="15" creationId="{0F40DC7F-0A41-4BDE-A129-BF309C8553BC}"/>
          </ac:cxnSpMkLst>
        </pc:cxnChg>
      </pc:sldChg>
      <pc:sldChg chg="modSp mod">
        <pc:chgData name="Liu Shuaiyi" userId="68c0f34e5a4aff4e" providerId="LiveId" clId="{02238B1B-9951-418F-8D04-07AA9AF67094}" dt="2023-02-09T06:26:30.855" v="4842" actId="20577"/>
        <pc:sldMkLst>
          <pc:docMk/>
          <pc:sldMk cId="1758864702" sldId="290"/>
        </pc:sldMkLst>
        <pc:spChg chg="mod">
          <ac:chgData name="Liu Shuaiyi" userId="68c0f34e5a4aff4e" providerId="LiveId" clId="{02238B1B-9951-418F-8D04-07AA9AF67094}" dt="2023-02-09T04:10:25.500" v="3925" actId="20577"/>
          <ac:spMkLst>
            <pc:docMk/>
            <pc:sldMk cId="1758864702" sldId="290"/>
            <ac:spMk id="2" creationId="{3923514D-88D7-4F5E-A7C7-130E50B5EE08}"/>
          </ac:spMkLst>
        </pc:spChg>
        <pc:spChg chg="mod">
          <ac:chgData name="Liu Shuaiyi" userId="68c0f34e5a4aff4e" providerId="LiveId" clId="{02238B1B-9951-418F-8D04-07AA9AF67094}" dt="2023-02-09T06:26:30.855" v="4842" actId="20577"/>
          <ac:spMkLst>
            <pc:docMk/>
            <pc:sldMk cId="1758864702" sldId="290"/>
            <ac:spMk id="3" creationId="{D4A67A8D-C232-4D1E-B93F-838E1FF1B26F}"/>
          </ac:spMkLst>
        </pc:spChg>
      </pc:sldChg>
      <pc:sldChg chg="addSp modSp new mod">
        <pc:chgData name="Liu Shuaiyi" userId="68c0f34e5a4aff4e" providerId="LiveId" clId="{02238B1B-9951-418F-8D04-07AA9AF67094}" dt="2023-02-09T06:51:20.675" v="5258" actId="1076"/>
        <pc:sldMkLst>
          <pc:docMk/>
          <pc:sldMk cId="2865378061" sldId="291"/>
        </pc:sldMkLst>
        <pc:picChg chg="add mod">
          <ac:chgData name="Liu Shuaiyi" userId="68c0f34e5a4aff4e" providerId="LiveId" clId="{02238B1B-9951-418F-8D04-07AA9AF67094}" dt="2023-02-09T06:49:22.147" v="5219" actId="1076"/>
          <ac:picMkLst>
            <pc:docMk/>
            <pc:sldMk cId="2865378061" sldId="291"/>
            <ac:picMk id="4" creationId="{82AA7459-0EA7-4E29-A80A-9716AFACB8ED}"/>
          </ac:picMkLst>
        </pc:picChg>
        <pc:picChg chg="add mod">
          <ac:chgData name="Liu Shuaiyi" userId="68c0f34e5a4aff4e" providerId="LiveId" clId="{02238B1B-9951-418F-8D04-07AA9AF67094}" dt="2023-02-09T06:50:54.250" v="5256" actId="1076"/>
          <ac:picMkLst>
            <pc:docMk/>
            <pc:sldMk cId="2865378061" sldId="291"/>
            <ac:picMk id="5" creationId="{74F7F4BE-EDC9-4B66-88C8-70AD9B3F6D21}"/>
          </ac:picMkLst>
        </pc:picChg>
        <pc:picChg chg="add mod">
          <ac:chgData name="Liu Shuaiyi" userId="68c0f34e5a4aff4e" providerId="LiveId" clId="{02238B1B-9951-418F-8D04-07AA9AF67094}" dt="2023-02-09T06:51:20.675" v="5258" actId="1076"/>
          <ac:picMkLst>
            <pc:docMk/>
            <pc:sldMk cId="2865378061" sldId="291"/>
            <ac:picMk id="6" creationId="{AF2EBBAF-E912-4A82-8FEB-E670124C81FA}"/>
          </ac:picMkLst>
        </pc:picChg>
      </pc:sldChg>
      <pc:sldChg chg="addSp modSp new mod">
        <pc:chgData name="Liu Shuaiyi" userId="68c0f34e5a4aff4e" providerId="LiveId" clId="{02238B1B-9951-418F-8D04-07AA9AF67094}" dt="2023-02-09T06:56:13.057" v="5264" actId="1076"/>
        <pc:sldMkLst>
          <pc:docMk/>
          <pc:sldMk cId="172261671" sldId="292"/>
        </pc:sldMkLst>
        <pc:picChg chg="add mod">
          <ac:chgData name="Liu Shuaiyi" userId="68c0f34e5a4aff4e" providerId="LiveId" clId="{02238B1B-9951-418F-8D04-07AA9AF67094}" dt="2023-02-09T06:56:13.057" v="5264" actId="1076"/>
          <ac:picMkLst>
            <pc:docMk/>
            <pc:sldMk cId="172261671" sldId="292"/>
            <ac:picMk id="4" creationId="{6E95511C-4DF2-4F9B-B399-87C1E3E20296}"/>
          </ac:picMkLst>
        </pc:picChg>
      </pc:sldChg>
    </pc:docChg>
  </pc:docChgLst>
  <pc:docChgLst>
    <pc:chgData name="Liu Shuaiyi" userId="68c0f34e5a4aff4e" providerId="LiveId" clId="{6994CF3A-F80C-4DF2-8EEB-A110B5CEB685}"/>
    <pc:docChg chg="undo custSel addSld delSld modSld sldOrd">
      <pc:chgData name="Liu Shuaiyi" userId="68c0f34e5a4aff4e" providerId="LiveId" clId="{6994CF3A-F80C-4DF2-8EEB-A110B5CEB685}" dt="2023-02-09T03:05:13.868" v="2293" actId="20577"/>
      <pc:docMkLst>
        <pc:docMk/>
      </pc:docMkLst>
      <pc:sldChg chg="delSp mod ord">
        <pc:chgData name="Liu Shuaiyi" userId="68c0f34e5a4aff4e" providerId="LiveId" clId="{6994CF3A-F80C-4DF2-8EEB-A110B5CEB685}" dt="2023-02-09T02:25:04.119" v="1052"/>
        <pc:sldMkLst>
          <pc:docMk/>
          <pc:sldMk cId="1373014990" sldId="257"/>
        </pc:sldMkLst>
        <pc:spChg chg="del">
          <ac:chgData name="Liu Shuaiyi" userId="68c0f34e5a4aff4e" providerId="LiveId" clId="{6994CF3A-F80C-4DF2-8EEB-A110B5CEB685}" dt="2023-02-09T02:24:57.666" v="1050" actId="478"/>
          <ac:spMkLst>
            <pc:docMk/>
            <pc:sldMk cId="1373014990" sldId="257"/>
            <ac:spMk id="8" creationId="{C9E86CB8-D97E-4D23-A69F-F0CD2391B96F}"/>
          </ac:spMkLst>
        </pc:spChg>
      </pc:sldChg>
      <pc:sldChg chg="ord">
        <pc:chgData name="Liu Shuaiyi" userId="68c0f34e5a4aff4e" providerId="LiveId" clId="{6994CF3A-F80C-4DF2-8EEB-A110B5CEB685}" dt="2023-02-09T01:58:20.786" v="1"/>
        <pc:sldMkLst>
          <pc:docMk/>
          <pc:sldMk cId="1897749928" sldId="258"/>
        </pc:sldMkLst>
      </pc:sldChg>
      <pc:sldChg chg="addSp delSp modSp mod">
        <pc:chgData name="Liu Shuaiyi" userId="68c0f34e5a4aff4e" providerId="LiveId" clId="{6994CF3A-F80C-4DF2-8EEB-A110B5CEB685}" dt="2023-02-09T02:59:56.558" v="2289" actId="113"/>
        <pc:sldMkLst>
          <pc:docMk/>
          <pc:sldMk cId="3430810535" sldId="259"/>
        </pc:sldMkLst>
        <pc:spChg chg="mod">
          <ac:chgData name="Liu Shuaiyi" userId="68c0f34e5a4aff4e" providerId="LiveId" clId="{6994CF3A-F80C-4DF2-8EEB-A110B5CEB685}" dt="2023-02-09T02:59:30.198" v="2283" actId="1076"/>
          <ac:spMkLst>
            <pc:docMk/>
            <pc:sldMk cId="3430810535" sldId="259"/>
            <ac:spMk id="2" creationId="{1E0241C5-33E4-4BC0-BD2A-2FEE88F89DE6}"/>
          </ac:spMkLst>
        </pc:spChg>
        <pc:spChg chg="mod">
          <ac:chgData name="Liu Shuaiyi" userId="68c0f34e5a4aff4e" providerId="LiveId" clId="{6994CF3A-F80C-4DF2-8EEB-A110B5CEB685}" dt="2023-02-09T02:30:47.504" v="1334" actId="1076"/>
          <ac:spMkLst>
            <pc:docMk/>
            <pc:sldMk cId="3430810535" sldId="259"/>
            <ac:spMk id="5" creationId="{B280B790-142D-4484-8473-FF10A4392117}"/>
          </ac:spMkLst>
        </pc:spChg>
        <pc:spChg chg="mod">
          <ac:chgData name="Liu Shuaiyi" userId="68c0f34e5a4aff4e" providerId="LiveId" clId="{6994CF3A-F80C-4DF2-8EEB-A110B5CEB685}" dt="2023-02-09T02:59:21.797" v="2281" actId="1076"/>
          <ac:spMkLst>
            <pc:docMk/>
            <pc:sldMk cId="3430810535" sldId="259"/>
            <ac:spMk id="6" creationId="{6740F0EE-6E58-47D3-AF53-F1A188445EA7}"/>
          </ac:spMkLst>
        </pc:spChg>
        <pc:spChg chg="mod">
          <ac:chgData name="Liu Shuaiyi" userId="68c0f34e5a4aff4e" providerId="LiveId" clId="{6994CF3A-F80C-4DF2-8EEB-A110B5CEB685}" dt="2023-02-09T02:59:02.034" v="2271" actId="1076"/>
          <ac:spMkLst>
            <pc:docMk/>
            <pc:sldMk cId="3430810535" sldId="259"/>
            <ac:spMk id="7" creationId="{8930B000-40FE-4BCF-8BFB-A7205212AC7A}"/>
          </ac:spMkLst>
        </pc:spChg>
        <pc:spChg chg="del">
          <ac:chgData name="Liu Shuaiyi" userId="68c0f34e5a4aff4e" providerId="LiveId" clId="{6994CF3A-F80C-4DF2-8EEB-A110B5CEB685}" dt="2023-02-09T02:56:28.074" v="2240" actId="478"/>
          <ac:spMkLst>
            <pc:docMk/>
            <pc:sldMk cId="3430810535" sldId="259"/>
            <ac:spMk id="8" creationId="{0457DCF0-601B-4A26-B90C-A68B6ED09A4B}"/>
          </ac:spMkLst>
        </pc:spChg>
        <pc:spChg chg="mod">
          <ac:chgData name="Liu Shuaiyi" userId="68c0f34e5a4aff4e" providerId="LiveId" clId="{6994CF3A-F80C-4DF2-8EEB-A110B5CEB685}" dt="2023-02-09T02:59:23.988" v="2282" actId="1076"/>
          <ac:spMkLst>
            <pc:docMk/>
            <pc:sldMk cId="3430810535" sldId="259"/>
            <ac:spMk id="9" creationId="{F3FD7F33-9689-4F70-B45E-B2B53E9FC948}"/>
          </ac:spMkLst>
        </pc:spChg>
        <pc:spChg chg="del">
          <ac:chgData name="Liu Shuaiyi" userId="68c0f34e5a4aff4e" providerId="LiveId" clId="{6994CF3A-F80C-4DF2-8EEB-A110B5CEB685}" dt="2023-02-09T02:56:28.074" v="2240" actId="478"/>
          <ac:spMkLst>
            <pc:docMk/>
            <pc:sldMk cId="3430810535" sldId="259"/>
            <ac:spMk id="10" creationId="{169B776B-903D-4836-83DF-DC7B2CDFED70}"/>
          </ac:spMkLst>
        </pc:spChg>
        <pc:spChg chg="del">
          <ac:chgData name="Liu Shuaiyi" userId="68c0f34e5a4aff4e" providerId="LiveId" clId="{6994CF3A-F80C-4DF2-8EEB-A110B5CEB685}" dt="2023-02-09T02:56:28.074" v="2240" actId="478"/>
          <ac:spMkLst>
            <pc:docMk/>
            <pc:sldMk cId="3430810535" sldId="259"/>
            <ac:spMk id="11" creationId="{1BCE944B-4A6E-47C5-8B2F-286F04B682D8}"/>
          </ac:spMkLst>
        </pc:spChg>
        <pc:spChg chg="mod">
          <ac:chgData name="Liu Shuaiyi" userId="68c0f34e5a4aff4e" providerId="LiveId" clId="{6994CF3A-F80C-4DF2-8EEB-A110B5CEB685}" dt="2023-02-09T02:59:08.690" v="2274" actId="1076"/>
          <ac:spMkLst>
            <pc:docMk/>
            <pc:sldMk cId="3430810535" sldId="259"/>
            <ac:spMk id="12" creationId="{B334F36B-9101-48E0-8D87-B4397F896ECC}"/>
          </ac:spMkLst>
        </pc:spChg>
        <pc:spChg chg="del">
          <ac:chgData name="Liu Shuaiyi" userId="68c0f34e5a4aff4e" providerId="LiveId" clId="{6994CF3A-F80C-4DF2-8EEB-A110B5CEB685}" dt="2023-02-09T02:56:28.074" v="2240" actId="478"/>
          <ac:spMkLst>
            <pc:docMk/>
            <pc:sldMk cId="3430810535" sldId="259"/>
            <ac:spMk id="13" creationId="{3D2E80D7-DCE0-41B8-B645-CA0AB657377E}"/>
          </ac:spMkLst>
        </pc:spChg>
        <pc:spChg chg="del">
          <ac:chgData name="Liu Shuaiyi" userId="68c0f34e5a4aff4e" providerId="LiveId" clId="{6994CF3A-F80C-4DF2-8EEB-A110B5CEB685}" dt="2023-02-09T02:56:28.074" v="2240" actId="478"/>
          <ac:spMkLst>
            <pc:docMk/>
            <pc:sldMk cId="3430810535" sldId="259"/>
            <ac:spMk id="14" creationId="{9F688AD8-A4FB-43D9-8449-1AC1DA981314}"/>
          </ac:spMkLst>
        </pc:spChg>
        <pc:spChg chg="mod">
          <ac:chgData name="Liu Shuaiyi" userId="68c0f34e5a4aff4e" providerId="LiveId" clId="{6994CF3A-F80C-4DF2-8EEB-A110B5CEB685}" dt="2023-02-09T02:53:59.506" v="2232" actId="1076"/>
          <ac:spMkLst>
            <pc:docMk/>
            <pc:sldMk cId="3430810535" sldId="259"/>
            <ac:spMk id="15" creationId="{782B0E84-3368-4E93-AE12-DEBAE0BFE6EE}"/>
          </ac:spMkLst>
        </pc:spChg>
        <pc:spChg chg="add del mod">
          <ac:chgData name="Liu Shuaiyi" userId="68c0f34e5a4aff4e" providerId="LiveId" clId="{6994CF3A-F80C-4DF2-8EEB-A110B5CEB685}" dt="2023-02-09T02:56:10.063" v="2234" actId="22"/>
          <ac:spMkLst>
            <pc:docMk/>
            <pc:sldMk cId="3430810535" sldId="259"/>
            <ac:spMk id="17" creationId="{3046646D-DC6B-44E6-AC50-B7A1EA2D8C75}"/>
          </ac:spMkLst>
        </pc:spChg>
        <pc:graphicFrameChg chg="add mod modGraphic">
          <ac:chgData name="Liu Shuaiyi" userId="68c0f34e5a4aff4e" providerId="LiveId" clId="{6994CF3A-F80C-4DF2-8EEB-A110B5CEB685}" dt="2023-02-09T02:59:56.558" v="2289" actId="113"/>
          <ac:graphicFrameMkLst>
            <pc:docMk/>
            <pc:sldMk cId="3430810535" sldId="259"/>
            <ac:graphicFrameMk id="29" creationId="{28CA9499-E64D-4236-BCD0-9E9CF2BEF9B4}"/>
          </ac:graphicFrameMkLst>
        </pc:graphicFrameChg>
        <pc:picChg chg="add mod ord">
          <ac:chgData name="Liu Shuaiyi" userId="68c0f34e5a4aff4e" providerId="LiveId" clId="{6994CF3A-F80C-4DF2-8EEB-A110B5CEB685}" dt="2023-02-09T02:59:13.418" v="2276" actId="1076"/>
          <ac:picMkLst>
            <pc:docMk/>
            <pc:sldMk cId="3430810535" sldId="259"/>
            <ac:picMk id="19" creationId="{8A1AA8F0-4B0E-47C2-99DA-E38B7DFB4BFB}"/>
          </ac:picMkLst>
        </pc:picChg>
        <pc:picChg chg="del">
          <ac:chgData name="Liu Shuaiyi" userId="68c0f34e5a4aff4e" providerId="LiveId" clId="{6994CF3A-F80C-4DF2-8EEB-A110B5CEB685}" dt="2023-02-09T02:56:08.004" v="2233" actId="478"/>
          <ac:picMkLst>
            <pc:docMk/>
            <pc:sldMk cId="3430810535" sldId="259"/>
            <ac:picMk id="20" creationId="{972C2DB2-42F8-4A77-933C-D4B7CEB93076}"/>
          </ac:picMkLst>
        </pc:picChg>
        <pc:picChg chg="add mod ord">
          <ac:chgData name="Liu Shuaiyi" userId="68c0f34e5a4aff4e" providerId="LiveId" clId="{6994CF3A-F80C-4DF2-8EEB-A110B5CEB685}" dt="2023-02-09T02:58:59.991" v="2270" actId="1076"/>
          <ac:picMkLst>
            <pc:docMk/>
            <pc:sldMk cId="3430810535" sldId="259"/>
            <ac:picMk id="22" creationId="{5C979D24-1983-402A-91D9-59D9B9D840F6}"/>
          </ac:picMkLst>
        </pc:picChg>
        <pc:picChg chg="add mod ord">
          <ac:chgData name="Liu Shuaiyi" userId="68c0f34e5a4aff4e" providerId="LiveId" clId="{6994CF3A-F80C-4DF2-8EEB-A110B5CEB685}" dt="2023-02-09T02:59:33.971" v="2284" actId="1076"/>
          <ac:picMkLst>
            <pc:docMk/>
            <pc:sldMk cId="3430810535" sldId="259"/>
            <ac:picMk id="24" creationId="{04912C20-7F77-49AE-B048-560333D8922A}"/>
          </ac:picMkLst>
        </pc:picChg>
        <pc:picChg chg="add mod ord">
          <ac:chgData name="Liu Shuaiyi" userId="68c0f34e5a4aff4e" providerId="LiveId" clId="{6994CF3A-F80C-4DF2-8EEB-A110B5CEB685}" dt="2023-02-09T02:59:06.620" v="2273" actId="1076"/>
          <ac:picMkLst>
            <pc:docMk/>
            <pc:sldMk cId="3430810535" sldId="259"/>
            <ac:picMk id="26" creationId="{67525434-3A69-4BA4-B8C5-7146040A13CA}"/>
          </ac:picMkLst>
        </pc:picChg>
        <pc:picChg chg="add del">
          <ac:chgData name="Liu Shuaiyi" userId="68c0f34e5a4aff4e" providerId="LiveId" clId="{6994CF3A-F80C-4DF2-8EEB-A110B5CEB685}" dt="2023-02-09T02:59:42.019" v="2286" actId="22"/>
          <ac:picMkLst>
            <pc:docMk/>
            <pc:sldMk cId="3430810535" sldId="259"/>
            <ac:picMk id="28" creationId="{A699D8B4-912D-4B85-A846-8B4C958255DE}"/>
          </ac:picMkLst>
        </pc:picChg>
      </pc:sldChg>
      <pc:sldChg chg="addSp modSp mod">
        <pc:chgData name="Liu Shuaiyi" userId="68c0f34e5a4aff4e" providerId="LiveId" clId="{6994CF3A-F80C-4DF2-8EEB-A110B5CEB685}" dt="2023-02-09T02:24:33.118" v="1049" actId="1076"/>
        <pc:sldMkLst>
          <pc:docMk/>
          <pc:sldMk cId="3508724954" sldId="260"/>
        </pc:sldMkLst>
        <pc:spChg chg="mod">
          <ac:chgData name="Liu Shuaiyi" userId="68c0f34e5a4aff4e" providerId="LiveId" clId="{6994CF3A-F80C-4DF2-8EEB-A110B5CEB685}" dt="2023-02-09T02:23:26.555" v="1034" actId="20577"/>
          <ac:spMkLst>
            <pc:docMk/>
            <pc:sldMk cId="3508724954" sldId="260"/>
            <ac:spMk id="2" creationId="{7A925A0A-A67F-40CD-894A-B5E7836AC783}"/>
          </ac:spMkLst>
        </pc:spChg>
        <pc:spChg chg="mod">
          <ac:chgData name="Liu Shuaiyi" userId="68c0f34e5a4aff4e" providerId="LiveId" clId="{6994CF3A-F80C-4DF2-8EEB-A110B5CEB685}" dt="2023-02-09T02:23:40.488" v="1035" actId="1076"/>
          <ac:spMkLst>
            <pc:docMk/>
            <pc:sldMk cId="3508724954" sldId="260"/>
            <ac:spMk id="3" creationId="{625831B2-4586-476F-BCDC-084756446458}"/>
          </ac:spMkLst>
        </pc:spChg>
        <pc:spChg chg="mod">
          <ac:chgData name="Liu Shuaiyi" userId="68c0f34e5a4aff4e" providerId="LiveId" clId="{6994CF3A-F80C-4DF2-8EEB-A110B5CEB685}" dt="2023-02-09T02:23:46.262" v="1037" actId="1076"/>
          <ac:spMkLst>
            <pc:docMk/>
            <pc:sldMk cId="3508724954" sldId="260"/>
            <ac:spMk id="10" creationId="{4F5CF779-F545-4CE6-8FBC-607AAEE8F490}"/>
          </ac:spMkLst>
        </pc:spChg>
        <pc:spChg chg="mod">
          <ac:chgData name="Liu Shuaiyi" userId="68c0f34e5a4aff4e" providerId="LiveId" clId="{6994CF3A-F80C-4DF2-8EEB-A110B5CEB685}" dt="2023-02-09T02:23:54.017" v="1040" actId="1076"/>
          <ac:spMkLst>
            <pc:docMk/>
            <pc:sldMk cId="3508724954" sldId="260"/>
            <ac:spMk id="11" creationId="{8386CCC3-61AF-41FE-A27F-EE0D42AAE56C}"/>
          </ac:spMkLst>
        </pc:spChg>
        <pc:graphicFrameChg chg="add mod modGraphic">
          <ac:chgData name="Liu Shuaiyi" userId="68c0f34e5a4aff4e" providerId="LiveId" clId="{6994CF3A-F80C-4DF2-8EEB-A110B5CEB685}" dt="2023-02-09T02:24:33.118" v="1049" actId="1076"/>
          <ac:graphicFrameMkLst>
            <pc:docMk/>
            <pc:sldMk cId="3508724954" sldId="260"/>
            <ac:graphicFrameMk id="6" creationId="{D78552F6-C25C-4E9F-AD45-EE5492C32B63}"/>
          </ac:graphicFrameMkLst>
        </pc:graphicFrameChg>
        <pc:picChg chg="mod">
          <ac:chgData name="Liu Shuaiyi" userId="68c0f34e5a4aff4e" providerId="LiveId" clId="{6994CF3A-F80C-4DF2-8EEB-A110B5CEB685}" dt="2023-02-09T02:23:44.265" v="1036" actId="14100"/>
          <ac:picMkLst>
            <pc:docMk/>
            <pc:sldMk cId="3508724954" sldId="260"/>
            <ac:picMk id="8" creationId="{ADB28B17-35C8-4B09-9712-2EBB87A5EDC5}"/>
          </ac:picMkLst>
        </pc:picChg>
        <pc:picChg chg="mod">
          <ac:chgData name="Liu Shuaiyi" userId="68c0f34e5a4aff4e" providerId="LiveId" clId="{6994CF3A-F80C-4DF2-8EEB-A110B5CEB685}" dt="2023-02-09T02:23:51.285" v="1039" actId="1076"/>
          <ac:picMkLst>
            <pc:docMk/>
            <pc:sldMk cId="3508724954" sldId="260"/>
            <ac:picMk id="9" creationId="{D88B085F-FD22-4414-A91C-324EC5F0C8AE}"/>
          </ac:picMkLst>
        </pc:picChg>
      </pc:sldChg>
      <pc:sldChg chg="del">
        <pc:chgData name="Liu Shuaiyi" userId="68c0f34e5a4aff4e" providerId="LiveId" clId="{6994CF3A-F80C-4DF2-8EEB-A110B5CEB685}" dt="2023-02-09T02:18:00.637" v="712" actId="47"/>
        <pc:sldMkLst>
          <pc:docMk/>
          <pc:sldMk cId="2726099553" sldId="261"/>
        </pc:sldMkLst>
      </pc:sldChg>
      <pc:sldChg chg="addSp modSp mod">
        <pc:chgData name="Liu Shuaiyi" userId="68c0f34e5a4aff4e" providerId="LiveId" clId="{6994CF3A-F80C-4DF2-8EEB-A110B5CEB685}" dt="2023-02-09T02:29:16.025" v="1258" actId="113"/>
        <pc:sldMkLst>
          <pc:docMk/>
          <pc:sldMk cId="3748300553" sldId="262"/>
        </pc:sldMkLst>
        <pc:spChg chg="mod">
          <ac:chgData name="Liu Shuaiyi" userId="68c0f34e5a4aff4e" providerId="LiveId" clId="{6994CF3A-F80C-4DF2-8EEB-A110B5CEB685}" dt="2023-02-09T02:27:14.417" v="1152" actId="1076"/>
          <ac:spMkLst>
            <pc:docMk/>
            <pc:sldMk cId="3748300553" sldId="262"/>
            <ac:spMk id="3" creationId="{784BDA40-E501-4155-A8AC-0CAE9C0F9EA5}"/>
          </ac:spMkLst>
        </pc:spChg>
        <pc:spChg chg="add mod">
          <ac:chgData name="Liu Shuaiyi" userId="68c0f34e5a4aff4e" providerId="LiveId" clId="{6994CF3A-F80C-4DF2-8EEB-A110B5CEB685}" dt="2023-02-09T02:29:08.474" v="1257" actId="14100"/>
          <ac:spMkLst>
            <pc:docMk/>
            <pc:sldMk cId="3748300553" sldId="262"/>
            <ac:spMk id="9" creationId="{2D75CCD7-EB3F-446E-9E68-6CBAB860F5C3}"/>
          </ac:spMkLst>
        </pc:spChg>
        <pc:graphicFrameChg chg="add mod modGraphic">
          <ac:chgData name="Liu Shuaiyi" userId="68c0f34e5a4aff4e" providerId="LiveId" clId="{6994CF3A-F80C-4DF2-8EEB-A110B5CEB685}" dt="2023-02-09T02:29:16.025" v="1258" actId="113"/>
          <ac:graphicFrameMkLst>
            <pc:docMk/>
            <pc:sldMk cId="3748300553" sldId="262"/>
            <ac:graphicFrameMk id="7" creationId="{7F09F809-B4BD-4DB3-9BD8-D8A302E43C5D}"/>
          </ac:graphicFrameMkLst>
        </pc:graphicFrameChg>
        <pc:picChg chg="mod">
          <ac:chgData name="Liu Shuaiyi" userId="68c0f34e5a4aff4e" providerId="LiveId" clId="{6994CF3A-F80C-4DF2-8EEB-A110B5CEB685}" dt="2023-02-09T02:27:15.664" v="1153" actId="1076"/>
          <ac:picMkLst>
            <pc:docMk/>
            <pc:sldMk cId="3748300553" sldId="262"/>
            <ac:picMk id="5" creationId="{A81C4D42-BFBD-4D4A-B0FE-F634DDC67F09}"/>
          </ac:picMkLst>
        </pc:picChg>
      </pc:sldChg>
      <pc:sldChg chg="modSp mod">
        <pc:chgData name="Liu Shuaiyi" userId="68c0f34e5a4aff4e" providerId="LiveId" clId="{6994CF3A-F80C-4DF2-8EEB-A110B5CEB685}" dt="2023-02-09T02:26:39.094" v="1143" actId="20577"/>
        <pc:sldMkLst>
          <pc:docMk/>
          <pc:sldMk cId="3274980305" sldId="263"/>
        </pc:sldMkLst>
        <pc:spChg chg="mod">
          <ac:chgData name="Liu Shuaiyi" userId="68c0f34e5a4aff4e" providerId="LiveId" clId="{6994CF3A-F80C-4DF2-8EEB-A110B5CEB685}" dt="2023-02-09T02:26:39.094" v="1143" actId="20577"/>
          <ac:spMkLst>
            <pc:docMk/>
            <pc:sldMk cId="3274980305" sldId="263"/>
            <ac:spMk id="2" creationId="{5FDFBED4-C3D1-4F35-9F73-716C882FA46D}"/>
          </ac:spMkLst>
        </pc:spChg>
      </pc:sldChg>
      <pc:sldChg chg="modSp mod">
        <pc:chgData name="Liu Shuaiyi" userId="68c0f34e5a4aff4e" providerId="LiveId" clId="{6994CF3A-F80C-4DF2-8EEB-A110B5CEB685}" dt="2023-02-09T02:26:46.915" v="1146" actId="20577"/>
        <pc:sldMkLst>
          <pc:docMk/>
          <pc:sldMk cId="300979975" sldId="264"/>
        </pc:sldMkLst>
        <pc:spChg chg="mod">
          <ac:chgData name="Liu Shuaiyi" userId="68c0f34e5a4aff4e" providerId="LiveId" clId="{6994CF3A-F80C-4DF2-8EEB-A110B5CEB685}" dt="2023-02-09T02:26:46.915" v="1146" actId="20577"/>
          <ac:spMkLst>
            <pc:docMk/>
            <pc:sldMk cId="300979975" sldId="264"/>
            <ac:spMk id="2" creationId="{3F430977-1FE5-4D2A-8C49-4C9A7B64877A}"/>
          </ac:spMkLst>
        </pc:spChg>
      </pc:sldChg>
      <pc:sldChg chg="modSp mod">
        <pc:chgData name="Liu Shuaiyi" userId="68c0f34e5a4aff4e" providerId="LiveId" clId="{6994CF3A-F80C-4DF2-8EEB-A110B5CEB685}" dt="2023-02-09T02:26:53.952" v="1149" actId="20577"/>
        <pc:sldMkLst>
          <pc:docMk/>
          <pc:sldMk cId="2050570685" sldId="265"/>
        </pc:sldMkLst>
        <pc:spChg chg="mod">
          <ac:chgData name="Liu Shuaiyi" userId="68c0f34e5a4aff4e" providerId="LiveId" clId="{6994CF3A-F80C-4DF2-8EEB-A110B5CEB685}" dt="2023-02-09T02:26:53.952" v="1149" actId="20577"/>
          <ac:spMkLst>
            <pc:docMk/>
            <pc:sldMk cId="2050570685" sldId="265"/>
            <ac:spMk id="2" creationId="{D1E6B756-D497-4486-823D-BCBDD1D4B373}"/>
          </ac:spMkLst>
        </pc:spChg>
      </pc:sldChg>
      <pc:sldChg chg="addSp delSp modSp mod">
        <pc:chgData name="Liu Shuaiyi" userId="68c0f34e5a4aff4e" providerId="LiveId" clId="{6994CF3A-F80C-4DF2-8EEB-A110B5CEB685}" dt="2023-02-09T03:05:02.089" v="2291" actId="20577"/>
        <pc:sldMkLst>
          <pc:docMk/>
          <pc:sldMk cId="2189689561" sldId="279"/>
        </pc:sldMkLst>
        <pc:spChg chg="mod">
          <ac:chgData name="Liu Shuaiyi" userId="68c0f34e5a4aff4e" providerId="LiveId" clId="{6994CF3A-F80C-4DF2-8EEB-A110B5CEB685}" dt="2023-02-09T03:05:02.089" v="2291" actId="20577"/>
          <ac:spMkLst>
            <pc:docMk/>
            <pc:sldMk cId="2189689561" sldId="279"/>
            <ac:spMk id="2" creationId="{5D32F8F4-CE29-474D-830E-1EA8765D8A35}"/>
          </ac:spMkLst>
        </pc:spChg>
        <pc:graphicFrameChg chg="add mod modGraphic">
          <ac:chgData name="Liu Shuaiyi" userId="68c0f34e5a4aff4e" providerId="LiveId" clId="{6994CF3A-F80C-4DF2-8EEB-A110B5CEB685}" dt="2023-02-09T02:50:31.083" v="2193" actId="1076"/>
          <ac:graphicFrameMkLst>
            <pc:docMk/>
            <pc:sldMk cId="2189689561" sldId="279"/>
            <ac:graphicFrameMk id="4" creationId="{E2D4EB98-0322-4DED-8EE3-112F99656235}"/>
          </ac:graphicFrameMkLst>
        </pc:graphicFrameChg>
        <pc:graphicFrameChg chg="del">
          <ac:chgData name="Liu Shuaiyi" userId="68c0f34e5a4aff4e" providerId="LiveId" clId="{6994CF3A-F80C-4DF2-8EEB-A110B5CEB685}" dt="2023-02-09T02:50:21.394" v="2189" actId="478"/>
          <ac:graphicFrameMkLst>
            <pc:docMk/>
            <pc:sldMk cId="2189689561" sldId="279"/>
            <ac:graphicFrameMk id="16" creationId="{3154267B-6777-411C-8A1A-1603A6072E85}"/>
          </ac:graphicFrameMkLst>
        </pc:graphicFrameChg>
        <pc:graphicFrameChg chg="modGraphic">
          <ac:chgData name="Liu Shuaiyi" userId="68c0f34e5a4aff4e" providerId="LiveId" clId="{6994CF3A-F80C-4DF2-8EEB-A110B5CEB685}" dt="2023-02-09T02:47:11.252" v="2012" actId="113"/>
          <ac:graphicFrameMkLst>
            <pc:docMk/>
            <pc:sldMk cId="2189689561" sldId="279"/>
            <ac:graphicFrameMk id="17" creationId="{DF2CE49D-B266-42B6-B66D-E33E77889DF0}"/>
          </ac:graphicFrameMkLst>
        </pc:graphicFrameChg>
      </pc:sldChg>
      <pc:sldChg chg="addSp delSp modSp mod">
        <pc:chgData name="Liu Shuaiyi" userId="68c0f34e5a4aff4e" providerId="LiveId" clId="{6994CF3A-F80C-4DF2-8EEB-A110B5CEB685}" dt="2023-02-09T02:22:41.838" v="999" actId="1076"/>
        <pc:sldMkLst>
          <pc:docMk/>
          <pc:sldMk cId="3719300580" sldId="281"/>
        </pc:sldMkLst>
        <pc:spChg chg="mod">
          <ac:chgData name="Liu Shuaiyi" userId="68c0f34e5a4aff4e" providerId="LiveId" clId="{6994CF3A-F80C-4DF2-8EEB-A110B5CEB685}" dt="2023-02-09T02:20:53.294" v="857" actId="20577"/>
          <ac:spMkLst>
            <pc:docMk/>
            <pc:sldMk cId="3719300580" sldId="281"/>
            <ac:spMk id="2" creationId="{361B4E59-6039-43B5-85B8-4597E5A848FB}"/>
          </ac:spMkLst>
        </pc:spChg>
        <pc:spChg chg="mod">
          <ac:chgData name="Liu Shuaiyi" userId="68c0f34e5a4aff4e" providerId="LiveId" clId="{6994CF3A-F80C-4DF2-8EEB-A110B5CEB685}" dt="2023-02-09T02:21:10.931" v="899" actId="20577"/>
          <ac:spMkLst>
            <pc:docMk/>
            <pc:sldMk cId="3719300580" sldId="281"/>
            <ac:spMk id="3" creationId="{41C794A7-3728-4DD5-88F8-8AA645DA06E0}"/>
          </ac:spMkLst>
        </pc:spChg>
        <pc:spChg chg="mod">
          <ac:chgData name="Liu Shuaiyi" userId="68c0f34e5a4aff4e" providerId="LiveId" clId="{6994CF3A-F80C-4DF2-8EEB-A110B5CEB685}" dt="2023-02-09T02:22:18.247" v="992" actId="207"/>
          <ac:spMkLst>
            <pc:docMk/>
            <pc:sldMk cId="3719300580" sldId="281"/>
            <ac:spMk id="6" creationId="{2DBA23D8-A73C-4E6E-B9D7-BCBFFE1C5CB6}"/>
          </ac:spMkLst>
        </pc:spChg>
        <pc:spChg chg="mod">
          <ac:chgData name="Liu Shuaiyi" userId="68c0f34e5a4aff4e" providerId="LiveId" clId="{6994CF3A-F80C-4DF2-8EEB-A110B5CEB685}" dt="2023-02-09T02:22:21.290" v="993" actId="207"/>
          <ac:spMkLst>
            <pc:docMk/>
            <pc:sldMk cId="3719300580" sldId="281"/>
            <ac:spMk id="7" creationId="{7DAB05FE-66A5-42D9-9889-FD9EAA84156D}"/>
          </ac:spMkLst>
        </pc:spChg>
        <pc:spChg chg="del">
          <ac:chgData name="Liu Shuaiyi" userId="68c0f34e5a4aff4e" providerId="LiveId" clId="{6994CF3A-F80C-4DF2-8EEB-A110B5CEB685}" dt="2023-02-09T02:21:15.868" v="900" actId="478"/>
          <ac:spMkLst>
            <pc:docMk/>
            <pc:sldMk cId="3719300580" sldId="281"/>
            <ac:spMk id="8" creationId="{406DF762-6F83-4376-B1F6-0D6019713179}"/>
          </ac:spMkLst>
        </pc:spChg>
        <pc:spChg chg="add mod">
          <ac:chgData name="Liu Shuaiyi" userId="68c0f34e5a4aff4e" providerId="LiveId" clId="{6994CF3A-F80C-4DF2-8EEB-A110B5CEB685}" dt="2023-02-09T02:22:07.278" v="989" actId="113"/>
          <ac:spMkLst>
            <pc:docMk/>
            <pc:sldMk cId="3719300580" sldId="281"/>
            <ac:spMk id="11" creationId="{546D7A79-C6A7-4715-A1DF-86345EDC15DE}"/>
          </ac:spMkLst>
        </pc:spChg>
        <pc:spChg chg="add mod">
          <ac:chgData name="Liu Shuaiyi" userId="68c0f34e5a4aff4e" providerId="LiveId" clId="{6994CF3A-F80C-4DF2-8EEB-A110B5CEB685}" dt="2023-02-09T02:22:36.883" v="997" actId="1582"/>
          <ac:spMkLst>
            <pc:docMk/>
            <pc:sldMk cId="3719300580" sldId="281"/>
            <ac:spMk id="12" creationId="{1C5A1C51-FF6C-4F6E-967C-9F1EC0C6DEA9}"/>
          </ac:spMkLst>
        </pc:spChg>
        <pc:spChg chg="add mod">
          <ac:chgData name="Liu Shuaiyi" userId="68c0f34e5a4aff4e" providerId="LiveId" clId="{6994CF3A-F80C-4DF2-8EEB-A110B5CEB685}" dt="2023-02-09T02:22:41.838" v="999" actId="1076"/>
          <ac:spMkLst>
            <pc:docMk/>
            <pc:sldMk cId="3719300580" sldId="281"/>
            <ac:spMk id="13" creationId="{36AC4265-50C4-4EB6-8C5F-53B212BA9091}"/>
          </ac:spMkLst>
        </pc:spChg>
        <pc:picChg chg="mod">
          <ac:chgData name="Liu Shuaiyi" userId="68c0f34e5a4aff4e" providerId="LiveId" clId="{6994CF3A-F80C-4DF2-8EEB-A110B5CEB685}" dt="2023-02-09T02:21:22.566" v="901" actId="1076"/>
          <ac:picMkLst>
            <pc:docMk/>
            <pc:sldMk cId="3719300580" sldId="281"/>
            <ac:picMk id="4" creationId="{178A746C-B7F8-4DC6-A6ED-42F500823E6C}"/>
          </ac:picMkLst>
        </pc:picChg>
        <pc:picChg chg="mod">
          <ac:chgData name="Liu Shuaiyi" userId="68c0f34e5a4aff4e" providerId="LiveId" clId="{6994CF3A-F80C-4DF2-8EEB-A110B5CEB685}" dt="2023-02-09T02:21:22.566" v="901" actId="1076"/>
          <ac:picMkLst>
            <pc:docMk/>
            <pc:sldMk cId="3719300580" sldId="281"/>
            <ac:picMk id="5" creationId="{D98F9070-319F-40F1-9C50-FDB1AB5A6FEE}"/>
          </ac:picMkLst>
        </pc:picChg>
      </pc:sldChg>
      <pc:sldChg chg="addSp modSp mod ord">
        <pc:chgData name="Liu Shuaiyi" userId="68c0f34e5a4aff4e" providerId="LiveId" clId="{6994CF3A-F80C-4DF2-8EEB-A110B5CEB685}" dt="2023-02-09T02:53:03.870" v="2229" actId="14100"/>
        <pc:sldMkLst>
          <pc:docMk/>
          <pc:sldMk cId="1477841311" sldId="282"/>
        </pc:sldMkLst>
        <pc:spChg chg="mod">
          <ac:chgData name="Liu Shuaiyi" userId="68c0f34e5a4aff4e" providerId="LiveId" clId="{6994CF3A-F80C-4DF2-8EEB-A110B5CEB685}" dt="2023-02-09T02:30:12.343" v="1329" actId="20577"/>
          <ac:spMkLst>
            <pc:docMk/>
            <pc:sldMk cId="1477841311" sldId="282"/>
            <ac:spMk id="2" creationId="{EC0BD84A-2B90-47F3-B50C-E3BC79FCAB36}"/>
          </ac:spMkLst>
        </pc:spChg>
        <pc:spChg chg="mod">
          <ac:chgData name="Liu Shuaiyi" userId="68c0f34e5a4aff4e" providerId="LiveId" clId="{6994CF3A-F80C-4DF2-8EEB-A110B5CEB685}" dt="2023-02-09T02:30:26.213" v="1330" actId="1076"/>
          <ac:spMkLst>
            <pc:docMk/>
            <pc:sldMk cId="1477841311" sldId="282"/>
            <ac:spMk id="3" creationId="{C31DE7D9-9796-42C5-88DA-AF448E8FD777}"/>
          </ac:spMkLst>
        </pc:spChg>
        <pc:spChg chg="add mod">
          <ac:chgData name="Liu Shuaiyi" userId="68c0f34e5a4aff4e" providerId="LiveId" clId="{6994CF3A-F80C-4DF2-8EEB-A110B5CEB685}" dt="2023-02-09T02:31:34.026" v="1343" actId="1076"/>
          <ac:spMkLst>
            <pc:docMk/>
            <pc:sldMk cId="1477841311" sldId="282"/>
            <ac:spMk id="8" creationId="{B75A2E31-FA38-4C70-9A87-21C7919FA1B2}"/>
          </ac:spMkLst>
        </pc:spChg>
        <pc:spChg chg="add mod">
          <ac:chgData name="Liu Shuaiyi" userId="68c0f34e5a4aff4e" providerId="LiveId" clId="{6994CF3A-F80C-4DF2-8EEB-A110B5CEB685}" dt="2023-02-09T02:31:50.916" v="1350" actId="1582"/>
          <ac:spMkLst>
            <pc:docMk/>
            <pc:sldMk cId="1477841311" sldId="282"/>
            <ac:spMk id="11" creationId="{2B381300-7A93-4438-80DE-888907B52683}"/>
          </ac:spMkLst>
        </pc:spChg>
        <pc:spChg chg="add mod">
          <ac:chgData name="Liu Shuaiyi" userId="68c0f34e5a4aff4e" providerId="LiveId" clId="{6994CF3A-F80C-4DF2-8EEB-A110B5CEB685}" dt="2023-02-09T02:33:04.765" v="1413" actId="20577"/>
          <ac:spMkLst>
            <pc:docMk/>
            <pc:sldMk cId="1477841311" sldId="282"/>
            <ac:spMk id="14" creationId="{1625161F-1373-4009-AFBA-64FC2E303914}"/>
          </ac:spMkLst>
        </pc:spChg>
        <pc:picChg chg="mod">
          <ac:chgData name="Liu Shuaiyi" userId="68c0f34e5a4aff4e" providerId="LiveId" clId="{6994CF3A-F80C-4DF2-8EEB-A110B5CEB685}" dt="2023-02-09T02:31:30.975" v="1342" actId="14100"/>
          <ac:picMkLst>
            <pc:docMk/>
            <pc:sldMk cId="1477841311" sldId="282"/>
            <ac:picMk id="4" creationId="{A9B6455C-B25C-4BDB-A68A-8914A3B0D9DD}"/>
          </ac:picMkLst>
        </pc:picChg>
        <pc:picChg chg="mod">
          <ac:chgData name="Liu Shuaiyi" userId="68c0f34e5a4aff4e" providerId="LiveId" clId="{6994CF3A-F80C-4DF2-8EEB-A110B5CEB685}" dt="2023-02-09T02:31:39.031" v="1346" actId="1076"/>
          <ac:picMkLst>
            <pc:docMk/>
            <pc:sldMk cId="1477841311" sldId="282"/>
            <ac:picMk id="5" creationId="{75F5596E-D520-4D0E-9FE8-01C12ECBC50C}"/>
          </ac:picMkLst>
        </pc:picChg>
        <pc:picChg chg="add mod">
          <ac:chgData name="Liu Shuaiyi" userId="68c0f34e5a4aff4e" providerId="LiveId" clId="{6994CF3A-F80C-4DF2-8EEB-A110B5CEB685}" dt="2023-02-09T02:34:06.260" v="1420" actId="1076"/>
          <ac:picMkLst>
            <pc:docMk/>
            <pc:sldMk cId="1477841311" sldId="282"/>
            <ac:picMk id="16" creationId="{ABFF7D9F-4C7E-4796-9A15-734077EC7113}"/>
          </ac:picMkLst>
        </pc:picChg>
        <pc:picChg chg="add mod">
          <ac:chgData name="Liu Shuaiyi" userId="68c0f34e5a4aff4e" providerId="LiveId" clId="{6994CF3A-F80C-4DF2-8EEB-A110B5CEB685}" dt="2023-02-09T02:53:03.870" v="2229" actId="14100"/>
          <ac:picMkLst>
            <pc:docMk/>
            <pc:sldMk cId="1477841311" sldId="282"/>
            <ac:picMk id="18" creationId="{49E9EB3D-7CFC-4E1E-A25B-E330D2A23EC5}"/>
          </ac:picMkLst>
        </pc:picChg>
        <pc:cxnChg chg="add mod">
          <ac:chgData name="Liu Shuaiyi" userId="68c0f34e5a4aff4e" providerId="LiveId" clId="{6994CF3A-F80C-4DF2-8EEB-A110B5CEB685}" dt="2023-02-09T02:31:34.026" v="1343" actId="1076"/>
          <ac:cxnSpMkLst>
            <pc:docMk/>
            <pc:sldMk cId="1477841311" sldId="282"/>
            <ac:cxnSpMk id="10" creationId="{3E1E3A90-A758-4996-9A6B-A61F2E3769B8}"/>
          </ac:cxnSpMkLst>
        </pc:cxnChg>
        <pc:cxnChg chg="add mod">
          <ac:chgData name="Liu Shuaiyi" userId="68c0f34e5a4aff4e" providerId="LiveId" clId="{6994CF3A-F80C-4DF2-8EEB-A110B5CEB685}" dt="2023-02-09T02:31:56.991" v="1352" actId="208"/>
          <ac:cxnSpMkLst>
            <pc:docMk/>
            <pc:sldMk cId="1477841311" sldId="282"/>
            <ac:cxnSpMk id="13" creationId="{CC991278-8E2D-4ED6-AC06-75A58ACF7E60}"/>
          </ac:cxnSpMkLst>
        </pc:cxnChg>
      </pc:sldChg>
      <pc:sldChg chg="addSp delSp modSp mod">
        <pc:chgData name="Liu Shuaiyi" userId="68c0f34e5a4aff4e" providerId="LiveId" clId="{6994CF3A-F80C-4DF2-8EEB-A110B5CEB685}" dt="2023-02-09T02:38:54.104" v="1517" actId="478"/>
        <pc:sldMkLst>
          <pc:docMk/>
          <pc:sldMk cId="1146361052" sldId="283"/>
        </pc:sldMkLst>
        <pc:spChg chg="mod">
          <ac:chgData name="Liu Shuaiyi" userId="68c0f34e5a4aff4e" providerId="LiveId" clId="{6994CF3A-F80C-4DF2-8EEB-A110B5CEB685}" dt="2023-02-09T02:38:49.564" v="1515" actId="1076"/>
          <ac:spMkLst>
            <pc:docMk/>
            <pc:sldMk cId="1146361052" sldId="283"/>
            <ac:spMk id="3" creationId="{82CCFBE8-5F96-4FDB-8DAD-63368151C506}"/>
          </ac:spMkLst>
        </pc:spChg>
        <pc:spChg chg="add del mod">
          <ac:chgData name="Liu Shuaiyi" userId="68c0f34e5a4aff4e" providerId="LiveId" clId="{6994CF3A-F80C-4DF2-8EEB-A110B5CEB685}" dt="2023-02-09T02:38:54.104" v="1517" actId="478"/>
          <ac:spMkLst>
            <pc:docMk/>
            <pc:sldMk cId="1146361052" sldId="283"/>
            <ac:spMk id="9" creationId="{F8C4D132-4AB7-47F0-8BAB-C911B620098F}"/>
          </ac:spMkLst>
        </pc:spChg>
        <pc:spChg chg="add mod">
          <ac:chgData name="Liu Shuaiyi" userId="68c0f34e5a4aff4e" providerId="LiveId" clId="{6994CF3A-F80C-4DF2-8EEB-A110B5CEB685}" dt="2023-02-09T02:38:52.030" v="1516" actId="1076"/>
          <ac:spMkLst>
            <pc:docMk/>
            <pc:sldMk cId="1146361052" sldId="283"/>
            <ac:spMk id="10" creationId="{FA441A4A-DA37-47F5-B1E8-47F8940DD72F}"/>
          </ac:spMkLst>
        </pc:spChg>
      </pc:sldChg>
      <pc:sldChg chg="addSp delSp modSp mod">
        <pc:chgData name="Liu Shuaiyi" userId="68c0f34e5a4aff4e" providerId="LiveId" clId="{6994CF3A-F80C-4DF2-8EEB-A110B5CEB685}" dt="2023-02-09T03:05:13.868" v="2293" actId="20577"/>
        <pc:sldMkLst>
          <pc:docMk/>
          <pc:sldMk cId="1072634048" sldId="284"/>
        </pc:sldMkLst>
        <pc:spChg chg="mod">
          <ac:chgData name="Liu Shuaiyi" userId="68c0f34e5a4aff4e" providerId="LiveId" clId="{6994CF3A-F80C-4DF2-8EEB-A110B5CEB685}" dt="2023-02-09T03:05:13.868" v="2293" actId="20577"/>
          <ac:spMkLst>
            <pc:docMk/>
            <pc:sldMk cId="1072634048" sldId="284"/>
            <ac:spMk id="2" creationId="{5D32F8F4-CE29-474D-830E-1EA8765D8A35}"/>
          </ac:spMkLst>
        </pc:spChg>
        <pc:graphicFrameChg chg="del">
          <ac:chgData name="Liu Shuaiyi" userId="68c0f34e5a4aff4e" providerId="LiveId" clId="{6994CF3A-F80C-4DF2-8EEB-A110B5CEB685}" dt="2023-02-09T02:51:10.948" v="2211" actId="478"/>
          <ac:graphicFrameMkLst>
            <pc:docMk/>
            <pc:sldMk cId="1072634048" sldId="284"/>
            <ac:graphicFrameMk id="4" creationId="{4A3FBCD2-0EE4-4F59-962D-10433144C21F}"/>
          </ac:graphicFrameMkLst>
        </pc:graphicFrameChg>
        <pc:graphicFrameChg chg="modGraphic">
          <ac:chgData name="Liu Shuaiyi" userId="68c0f34e5a4aff4e" providerId="LiveId" clId="{6994CF3A-F80C-4DF2-8EEB-A110B5CEB685}" dt="2023-02-09T02:47:14.542" v="2013" actId="113"/>
          <ac:graphicFrameMkLst>
            <pc:docMk/>
            <pc:sldMk cId="1072634048" sldId="284"/>
            <ac:graphicFrameMk id="5" creationId="{D11B60B8-CC6C-4702-A111-DE77C8C6AAF8}"/>
          </ac:graphicFrameMkLst>
        </pc:graphicFrameChg>
        <pc:graphicFrameChg chg="add mod modGraphic">
          <ac:chgData name="Liu Shuaiyi" userId="68c0f34e5a4aff4e" providerId="LiveId" clId="{6994CF3A-F80C-4DF2-8EEB-A110B5CEB685}" dt="2023-02-09T02:51:48.427" v="2225" actId="20577"/>
          <ac:graphicFrameMkLst>
            <pc:docMk/>
            <pc:sldMk cId="1072634048" sldId="284"/>
            <ac:graphicFrameMk id="6" creationId="{EB2B3DB7-05A3-482E-B783-FF9466126304}"/>
          </ac:graphicFrameMkLst>
        </pc:graphicFrameChg>
      </pc:sldChg>
      <pc:sldChg chg="addSp modSp mod">
        <pc:chgData name="Liu Shuaiyi" userId="68c0f34e5a4aff4e" providerId="LiveId" clId="{6994CF3A-F80C-4DF2-8EEB-A110B5CEB685}" dt="2023-02-09T02:40:38.621" v="1536" actId="20577"/>
        <pc:sldMkLst>
          <pc:docMk/>
          <pc:sldMk cId="1680604067" sldId="286"/>
        </pc:sldMkLst>
        <pc:spChg chg="mod">
          <ac:chgData name="Liu Shuaiyi" userId="68c0f34e5a4aff4e" providerId="LiveId" clId="{6994CF3A-F80C-4DF2-8EEB-A110B5CEB685}" dt="2023-02-09T02:40:38.621" v="1536" actId="20577"/>
          <ac:spMkLst>
            <pc:docMk/>
            <pc:sldMk cId="1680604067" sldId="286"/>
            <ac:spMk id="3" creationId="{4A16477C-BAD2-4561-822D-FACB6BB00C78}"/>
          </ac:spMkLst>
        </pc:spChg>
        <pc:graphicFrameChg chg="add mod">
          <ac:chgData name="Liu Shuaiyi" userId="68c0f34e5a4aff4e" providerId="LiveId" clId="{6994CF3A-F80C-4DF2-8EEB-A110B5CEB685}" dt="2023-02-09T02:40:17.408" v="1531" actId="1076"/>
          <ac:graphicFrameMkLst>
            <pc:docMk/>
            <pc:sldMk cId="1680604067" sldId="286"/>
            <ac:graphicFrameMk id="6" creationId="{2AC051B1-C5E1-4573-87B8-ABBD76C243DC}"/>
          </ac:graphicFrameMkLst>
        </pc:graphicFrameChg>
        <pc:graphicFrameChg chg="add mod">
          <ac:chgData name="Liu Shuaiyi" userId="68c0f34e5a4aff4e" providerId="LiveId" clId="{6994CF3A-F80C-4DF2-8EEB-A110B5CEB685}" dt="2023-02-09T02:40:17.408" v="1531" actId="1076"/>
          <ac:graphicFrameMkLst>
            <pc:docMk/>
            <pc:sldMk cId="1680604067" sldId="286"/>
            <ac:graphicFrameMk id="7" creationId="{FFA54EEA-9085-4604-AEA2-42A823530032}"/>
          </ac:graphicFrameMkLst>
        </pc:graphicFrameChg>
      </pc:sldChg>
      <pc:sldChg chg="modSp mod">
        <pc:chgData name="Liu Shuaiyi" userId="68c0f34e5a4aff4e" providerId="LiveId" clId="{6994CF3A-F80C-4DF2-8EEB-A110B5CEB685}" dt="2023-02-09T02:39:50.202" v="1528" actId="313"/>
        <pc:sldMkLst>
          <pc:docMk/>
          <pc:sldMk cId="180503227" sldId="287"/>
        </pc:sldMkLst>
        <pc:spChg chg="mod">
          <ac:chgData name="Liu Shuaiyi" userId="68c0f34e5a4aff4e" providerId="LiveId" clId="{6994CF3A-F80C-4DF2-8EEB-A110B5CEB685}" dt="2023-02-09T02:39:50.202" v="1528" actId="313"/>
          <ac:spMkLst>
            <pc:docMk/>
            <pc:sldMk cId="180503227" sldId="287"/>
            <ac:spMk id="2" creationId="{7E7FA10F-CB43-4A58-A21E-FAB6CA4C2412}"/>
          </ac:spMkLst>
        </pc:spChg>
        <pc:spChg chg="mod">
          <ac:chgData name="Liu Shuaiyi" userId="68c0f34e5a4aff4e" providerId="LiveId" clId="{6994CF3A-F80C-4DF2-8EEB-A110B5CEB685}" dt="2023-02-09T02:04:46.416" v="452" actId="20577"/>
          <ac:spMkLst>
            <pc:docMk/>
            <pc:sldMk cId="180503227" sldId="287"/>
            <ac:spMk id="3" creationId="{69A68DDE-5098-4AC1-AA38-C8A87994814C}"/>
          </ac:spMkLst>
        </pc:spChg>
      </pc:sldChg>
      <pc:sldChg chg="addSp modSp new mod">
        <pc:chgData name="Liu Shuaiyi" userId="68c0f34e5a4aff4e" providerId="LiveId" clId="{6994CF3A-F80C-4DF2-8EEB-A110B5CEB685}" dt="2023-02-09T02:39:52.749" v="1529" actId="313"/>
        <pc:sldMkLst>
          <pc:docMk/>
          <pc:sldMk cId="3883473698" sldId="288"/>
        </pc:sldMkLst>
        <pc:spChg chg="mod">
          <ac:chgData name="Liu Shuaiyi" userId="68c0f34e5a4aff4e" providerId="LiveId" clId="{6994CF3A-F80C-4DF2-8EEB-A110B5CEB685}" dt="2023-02-09T02:39:52.749" v="1529" actId="313"/>
          <ac:spMkLst>
            <pc:docMk/>
            <pc:sldMk cId="3883473698" sldId="288"/>
            <ac:spMk id="2" creationId="{2F5B4885-9768-4FA4-A012-47B8C86E89E1}"/>
          </ac:spMkLst>
        </pc:spChg>
        <pc:spChg chg="mod">
          <ac:chgData name="Liu Shuaiyi" userId="68c0f34e5a4aff4e" providerId="LiveId" clId="{6994CF3A-F80C-4DF2-8EEB-A110B5CEB685}" dt="2023-02-09T02:08:35.959" v="625" actId="14100"/>
          <ac:spMkLst>
            <pc:docMk/>
            <pc:sldMk cId="3883473698" sldId="288"/>
            <ac:spMk id="3" creationId="{92595BEB-92F1-4FE8-B4D7-04CEF21DFEC5}"/>
          </ac:spMkLst>
        </pc:spChg>
        <pc:picChg chg="add mod">
          <ac:chgData name="Liu Shuaiyi" userId="68c0f34e5a4aff4e" providerId="LiveId" clId="{6994CF3A-F80C-4DF2-8EEB-A110B5CEB685}" dt="2023-02-09T02:08:58.472" v="628" actId="1076"/>
          <ac:picMkLst>
            <pc:docMk/>
            <pc:sldMk cId="3883473698" sldId="288"/>
            <ac:picMk id="7" creationId="{5D66B690-082D-4E32-90AB-7364F4F4F1D9}"/>
          </ac:picMkLst>
        </pc:picChg>
        <pc:picChg chg="add mod">
          <ac:chgData name="Liu Shuaiyi" userId="68c0f34e5a4aff4e" providerId="LiveId" clId="{6994CF3A-F80C-4DF2-8EEB-A110B5CEB685}" dt="2023-02-09T02:09:18.034" v="633" actId="1076"/>
          <ac:picMkLst>
            <pc:docMk/>
            <pc:sldMk cId="3883473698" sldId="288"/>
            <ac:picMk id="9" creationId="{9D6F9199-2D3A-465A-8BBE-60780A4D6691}"/>
          </ac:picMkLst>
        </pc:picChg>
      </pc:sldChg>
      <pc:sldChg chg="addSp delSp modSp new mod">
        <pc:chgData name="Liu Shuaiyi" userId="68c0f34e5a4aff4e" providerId="LiveId" clId="{6994CF3A-F80C-4DF2-8EEB-A110B5CEB685}" dt="2023-02-09T02:20:35.844" v="829" actId="20577"/>
        <pc:sldMkLst>
          <pc:docMk/>
          <pc:sldMk cId="2263395099" sldId="289"/>
        </pc:sldMkLst>
        <pc:spChg chg="mod">
          <ac:chgData name="Liu Shuaiyi" userId="68c0f34e5a4aff4e" providerId="LiveId" clId="{6994CF3A-F80C-4DF2-8EEB-A110B5CEB685}" dt="2023-02-09T02:10:07.968" v="635"/>
          <ac:spMkLst>
            <pc:docMk/>
            <pc:sldMk cId="2263395099" sldId="289"/>
            <ac:spMk id="2" creationId="{8B2BA49C-C34A-407D-A5C3-BDD3CD4052D6}"/>
          </ac:spMkLst>
        </pc:spChg>
        <pc:spChg chg="mod">
          <ac:chgData name="Liu Shuaiyi" userId="68c0f34e5a4aff4e" providerId="LiveId" clId="{6994CF3A-F80C-4DF2-8EEB-A110B5CEB685}" dt="2023-02-09T02:20:35.844" v="829" actId="20577"/>
          <ac:spMkLst>
            <pc:docMk/>
            <pc:sldMk cId="2263395099" sldId="289"/>
            <ac:spMk id="3" creationId="{A928583C-11B7-4BF6-A9BC-FA9FF1A9B2F3}"/>
          </ac:spMkLst>
        </pc:spChg>
        <pc:spChg chg="add mod">
          <ac:chgData name="Liu Shuaiyi" userId="68c0f34e5a4aff4e" providerId="LiveId" clId="{6994CF3A-F80C-4DF2-8EEB-A110B5CEB685}" dt="2023-02-09T02:20:01.058" v="747" actId="1076"/>
          <ac:spMkLst>
            <pc:docMk/>
            <pc:sldMk cId="2263395099" sldId="289"/>
            <ac:spMk id="10" creationId="{0D59A5DB-B99C-4835-B390-68A6CE0B3C75}"/>
          </ac:spMkLst>
        </pc:spChg>
        <pc:spChg chg="add del mod">
          <ac:chgData name="Liu Shuaiyi" userId="68c0f34e5a4aff4e" providerId="LiveId" clId="{6994CF3A-F80C-4DF2-8EEB-A110B5CEB685}" dt="2023-02-09T02:19:59.030" v="742" actId="767"/>
          <ac:spMkLst>
            <pc:docMk/>
            <pc:sldMk cId="2263395099" sldId="289"/>
            <ac:spMk id="14" creationId="{99EB4075-3DF1-460E-AF94-7251B7F326E2}"/>
          </ac:spMkLst>
        </pc:spChg>
        <pc:picChg chg="add mod">
          <ac:chgData name="Liu Shuaiyi" userId="68c0f34e5a4aff4e" providerId="LiveId" clId="{6994CF3A-F80C-4DF2-8EEB-A110B5CEB685}" dt="2023-02-09T02:20:02.495" v="751" actId="1076"/>
          <ac:picMkLst>
            <pc:docMk/>
            <pc:sldMk cId="2263395099" sldId="289"/>
            <ac:picMk id="6" creationId="{6A1C655D-9227-44CA-A3E4-6F5ECFCEA338}"/>
          </ac:picMkLst>
        </pc:picChg>
        <pc:picChg chg="add mod">
          <ac:chgData name="Liu Shuaiyi" userId="68c0f34e5a4aff4e" providerId="LiveId" clId="{6994CF3A-F80C-4DF2-8EEB-A110B5CEB685}" dt="2023-02-09T02:20:00.620" v="746" actId="1076"/>
          <ac:picMkLst>
            <pc:docMk/>
            <pc:sldMk cId="2263395099" sldId="289"/>
            <ac:picMk id="9" creationId="{4D487881-20A0-4B8D-84F5-8D6B96AC0B47}"/>
          </ac:picMkLst>
        </pc:picChg>
        <pc:cxnChg chg="add mod">
          <ac:chgData name="Liu Shuaiyi" userId="68c0f34e5a4aff4e" providerId="LiveId" clId="{6994CF3A-F80C-4DF2-8EEB-A110B5CEB685}" dt="2023-02-09T02:20:02.495" v="751" actId="1076"/>
          <ac:cxnSpMkLst>
            <pc:docMk/>
            <pc:sldMk cId="2263395099" sldId="289"/>
            <ac:cxnSpMk id="7" creationId="{508526DC-F702-4990-A036-8A53D29C1A2C}"/>
          </ac:cxnSpMkLst>
        </pc:cxnChg>
        <pc:cxnChg chg="add mod">
          <ac:chgData name="Liu Shuaiyi" userId="68c0f34e5a4aff4e" providerId="LiveId" clId="{6994CF3A-F80C-4DF2-8EEB-A110B5CEB685}" dt="2023-02-09T02:20:01.058" v="747" actId="1076"/>
          <ac:cxnSpMkLst>
            <pc:docMk/>
            <pc:sldMk cId="2263395099" sldId="289"/>
            <ac:cxnSpMk id="12" creationId="{E94A53B3-24EE-4663-8C49-EAF42F6DD65C}"/>
          </ac:cxnSpMkLst>
        </pc:cxnChg>
      </pc:sldChg>
      <pc:sldChg chg="modSp new mod">
        <pc:chgData name="Liu Shuaiyi" userId="68c0f34e5a4aff4e" providerId="LiveId" clId="{6994CF3A-F80C-4DF2-8EEB-A110B5CEB685}" dt="2023-02-09T02:49:13.099" v="2165" actId="20577"/>
        <pc:sldMkLst>
          <pc:docMk/>
          <pc:sldMk cId="1758864702" sldId="290"/>
        </pc:sldMkLst>
        <pc:spChg chg="mod">
          <ac:chgData name="Liu Shuaiyi" userId="68c0f34e5a4aff4e" providerId="LiveId" clId="{6994CF3A-F80C-4DF2-8EEB-A110B5CEB685}" dt="2023-02-09T02:39:32.489" v="1527" actId="20577"/>
          <ac:spMkLst>
            <pc:docMk/>
            <pc:sldMk cId="1758864702" sldId="290"/>
            <ac:spMk id="2" creationId="{3923514D-88D7-4F5E-A7C7-130E50B5EE08}"/>
          </ac:spMkLst>
        </pc:spChg>
        <pc:spChg chg="mod">
          <ac:chgData name="Liu Shuaiyi" userId="68c0f34e5a4aff4e" providerId="LiveId" clId="{6994CF3A-F80C-4DF2-8EEB-A110B5CEB685}" dt="2023-02-09T02:49:13.099" v="2165" actId="20577"/>
          <ac:spMkLst>
            <pc:docMk/>
            <pc:sldMk cId="1758864702" sldId="290"/>
            <ac:spMk id="3" creationId="{D4A67A8D-C232-4D1E-B93F-838E1FF1B2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3508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1" y="1"/>
            <a:ext cx="3078427" cy="513508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08A09F3D-B691-481A-AEAD-65D0C6152594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9" tIns="49535" rIns="99069" bIns="4953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9" tIns="49535" rIns="99069" bIns="49535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7" cy="513507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51BDD3EB-C3BD-4025-AF04-0705DBF8FE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97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D3EB-C3BD-4025-AF04-0705DBF8FE9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3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D3EB-C3BD-4025-AF04-0705DBF8FE9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41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C18DEC-58B7-42F2-B48E-02E1E6C5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CD7222-B7AD-4046-B4F2-8EE01F047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8DADA6-FC73-4A82-84D0-F436E60E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8C365C-3220-4689-A2BD-19CFC7B4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E93899-10AD-4CA1-BE0D-57FE4D10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05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E4777-FB7D-4011-96F0-EB955196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590E89-97FC-49EF-9A59-D2A70E7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E9A604-041C-4C84-9CBD-12B0F049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C06927-3B5B-4E3B-A6F1-095DFFD6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3E5654-ABED-4382-979D-A11312D1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45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DA572D-1876-490E-B738-D1A5C3614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836CAF-B877-464A-94FD-91C323B2E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00CE19-5916-466E-B125-1FB79C59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DC70D4-6D21-4F9E-AF75-01D6AE21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17CC3D-18CB-4B2E-B0B4-1B08A627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31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F3904-3711-466F-973C-2A0383E1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B222B3-2EC0-44B1-873E-B8BC87E9B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7AB4F-A11F-4559-8655-C498554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5D0037-03AB-46BF-9A6F-7432A5B4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E41B88-DD16-4400-B15E-722C1067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12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E982D-75F8-4AFE-B522-E6AE185C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AE6EEF-ADDC-42FB-A133-F826F2DAF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4B3839-F3CE-41CC-BAA1-6D96C727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3CF393-0159-4DE8-87E1-F60B6C62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261D07-FED3-451A-80B2-27196073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03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F5D369-E521-48A8-B036-911A6104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AD2AD3-211A-4069-975C-F12FF592B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B6FD81-B439-4621-A24E-3AA8BE5B9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284BC1-490C-4CB7-82ED-719A801C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42A108-2ABB-4A7E-9BEF-4E767E7B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4BD66B-A773-4173-8CD1-D0583A08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36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694B6-06B9-48F6-8D54-DD79BB50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C0F82F-2A8B-419E-B93C-BF026C781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345A6C-1833-460F-89F5-220358882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7549FEB-E0CD-4727-A46D-74973B0D0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B9DD05-A1C9-4B1F-8AB7-7DB07FFA0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AE9893C-4E00-41C0-90F9-3406E44B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7B5562-26E9-4FA5-A704-2DB06AB0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5EDA35-2AC4-4659-A433-2D6E5DD2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A824D0-830B-4529-A6BC-0C38B3C3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1EDF754-D49C-4667-927D-DFD30F1E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7CE1C4-C326-4EF8-A9D4-F3F1F70D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116A86-8912-4530-BD3B-8AF90F90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5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9341F6C-FD73-4714-9E13-3F0E5F94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A19A01-F95A-4227-A54D-097D422E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C4C04C-01AC-4566-8553-15E6C52F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96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0917D-D32D-4D2D-B065-AD81D1D8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77CFE0-E098-48EE-A6E2-FEF86BE0E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CEEE0C-88A1-40C8-B7BE-EB31DCA4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B71526-1B86-4EF5-96D6-03A5A3ED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69E837-AE38-4634-9B91-A5E35FBF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2604AA-7C2C-4181-98EA-20B62260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1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567EE7-CAD0-41A4-A2CC-0CAD1B4B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35D4FEE-37B6-44D7-A664-FC7B652CB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03716C-321C-4F31-A821-8576C855C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5D15B-447D-4E7D-A5E0-B9340850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8E9FBD-A1BA-4D80-B034-24F3C1B4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758FCD-7EFD-4CC1-B48F-6558C111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30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B020879-A9E3-4BD0-BBB6-711AE74C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B37591-F67F-404D-96B0-9E6D2CBC8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50FED8-B34C-4929-9ACB-59276ED3E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E7536D-7F9F-4C49-BEEF-B9E96BDCC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CBBB28-E90D-4B96-ACB3-346E8159B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945C-DE40-4DE2-B58F-4CAEC811A8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00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.xml"/><Relationship Id="rId7" Type="http://schemas.openxmlformats.org/officeDocument/2006/relationships/image" Target="../media/image2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8.xml"/><Relationship Id="rId7" Type="http://schemas.openxmlformats.org/officeDocument/2006/relationships/image" Target="../media/image4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2.xml"/><Relationship Id="rId7" Type="http://schemas.openxmlformats.org/officeDocument/2006/relationships/image" Target="../media/image5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3.png"/><Relationship Id="rId4" Type="http://schemas.openxmlformats.org/officeDocument/2006/relationships/tags" Target="../tags/tag13.xml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6.xml"/><Relationship Id="rId7" Type="http://schemas.openxmlformats.org/officeDocument/2006/relationships/image" Target="../media/image5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20.xml"/><Relationship Id="rId7" Type="http://schemas.openxmlformats.org/officeDocument/2006/relationships/image" Target="../media/image5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54DCE-4DB0-47C2-9DC1-192CA4D716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Preliminary peak finding results with derivative method for beam test data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CCDE7BA-5330-4AD9-ACCC-34C55AB6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790" y="3839901"/>
            <a:ext cx="6737684" cy="1655762"/>
          </a:xfrm>
        </p:spPr>
        <p:txBody>
          <a:bodyPr/>
          <a:lstStyle/>
          <a:p>
            <a:r>
              <a:rPr lang="en-US" altLang="zh-CN" u="sng" dirty="0"/>
              <a:t>Shuaiyi Liu</a:t>
            </a:r>
            <a:r>
              <a:rPr lang="en-US" altLang="zh-CN" dirty="0"/>
              <a:t>, </a:t>
            </a:r>
            <a:r>
              <a:rPr lang="en-US" altLang="zh-CN" dirty="0" err="1"/>
              <a:t>Yaxin</a:t>
            </a:r>
            <a:r>
              <a:rPr lang="en-US" altLang="zh-CN" dirty="0"/>
              <a:t> Shen, </a:t>
            </a:r>
            <a:r>
              <a:rPr lang="en-US" altLang="zh-CN" dirty="0" err="1"/>
              <a:t>Guang</a:t>
            </a:r>
            <a:r>
              <a:rPr lang="en-US" altLang="zh-CN" dirty="0"/>
              <a:t> Zhao, </a:t>
            </a:r>
            <a:r>
              <a:rPr lang="en-US" altLang="zh-CN" dirty="0" err="1"/>
              <a:t>Siman</a:t>
            </a:r>
            <a:r>
              <a:rPr lang="en-US" altLang="zh-CN" dirty="0"/>
              <a:t> Liu, </a:t>
            </a:r>
            <a:r>
              <a:rPr lang="en-US" altLang="zh-CN" dirty="0" err="1"/>
              <a:t>Linghui</a:t>
            </a:r>
            <a:r>
              <a:rPr lang="en-US" altLang="zh-CN" dirty="0"/>
              <a:t> Wu, </a:t>
            </a:r>
            <a:r>
              <a:rPr lang="en-US" altLang="zh-CN" dirty="0" err="1"/>
              <a:t>Mingyi</a:t>
            </a:r>
            <a:r>
              <a:rPr lang="en-US" altLang="zh-CN" dirty="0"/>
              <a:t> Dong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084167-9577-427D-9903-1EA58B54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33126F-317D-4D34-A951-681F3BEE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E6B756-D497-4486-823D-BCBDD1D4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Scan MA: MA effect in a waveform example  Th=0.003, MA =1~3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264AA7A-AA03-47F2-84A1-84A0D8D13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18" y="2577940"/>
            <a:ext cx="5474393" cy="28298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0F56604-0862-4F35-86FD-B95E50BB24E2}"/>
              </a:ext>
            </a:extLst>
          </p:cNvPr>
          <p:cNvSpPr txBox="1"/>
          <p:nvPr/>
        </p:nvSpPr>
        <p:spPr>
          <a:xfrm>
            <a:off x="471340" y="1951348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Th=0.003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90397F-2987-4551-9885-3973AFF3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032" y="943694"/>
            <a:ext cx="5300947" cy="27844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C3FB6F-03D1-4390-A72E-F44C0DEFE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27" y="3728167"/>
            <a:ext cx="5197452" cy="272078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CFF31CD-DC15-418A-9464-6CE70DAC478B}"/>
              </a:ext>
            </a:extLst>
          </p:cNvPr>
          <p:cNvSpPr txBox="1"/>
          <p:nvPr/>
        </p:nvSpPr>
        <p:spPr>
          <a:xfrm>
            <a:off x="3978111" y="329938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MA=1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27DE123-FE41-4BE3-BDDB-DE72E5C91BB6}"/>
              </a:ext>
            </a:extLst>
          </p:cNvPr>
          <p:cNvSpPr txBox="1"/>
          <p:nvPr/>
        </p:nvSpPr>
        <p:spPr>
          <a:xfrm>
            <a:off x="10136955" y="459864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MA=3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7C0368A-19D6-4C88-9417-E180582B892B}"/>
              </a:ext>
            </a:extLst>
          </p:cNvPr>
          <p:cNvSpPr txBox="1"/>
          <p:nvPr/>
        </p:nvSpPr>
        <p:spPr>
          <a:xfrm>
            <a:off x="10136956" y="176668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MA=2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BA1262-5E92-4DCB-9709-7719F80F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8514613-0C19-4010-89C7-7DF9C973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57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0BD84A-2B90-47F3-B50C-E3BC79FC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Ncount</a:t>
            </a:r>
            <a:r>
              <a:rPr lang="en-US" altLang="zh-CN" dirty="0"/>
              <a:t> in one channel’s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1DE7D9-9796-42C5-88DA-AF448E8FD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641"/>
            <a:ext cx="10515600" cy="4351338"/>
          </a:xfrm>
        </p:spPr>
        <p:txBody>
          <a:bodyPr/>
          <a:lstStyle/>
          <a:p>
            <a:r>
              <a:rPr lang="en-US" altLang="zh-CN" dirty="0"/>
              <a:t>Too many noises involved</a:t>
            </a:r>
          </a:p>
          <a:p>
            <a:r>
              <a:rPr lang="en-US" altLang="zh-CN" dirty="0"/>
              <a:t>Apply the cut </a:t>
            </a:r>
            <a:r>
              <a:rPr lang="en-US" altLang="zh-CN" dirty="0" err="1"/>
              <a:t>ncount</a:t>
            </a:r>
            <a:r>
              <a:rPr lang="en-US" altLang="zh-CN" dirty="0"/>
              <a:t>&gt;1 to select out the noise events. 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B6455C-B25C-4BDB-A68A-8914A3B0D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5"/>
          <a:stretch/>
        </p:blipFill>
        <p:spPr>
          <a:xfrm>
            <a:off x="456461" y="2713608"/>
            <a:ext cx="4125730" cy="26827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5F5596E-D520-4D0E-9FE8-01C12ECBC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447" y="2713608"/>
            <a:ext cx="3905153" cy="2682751"/>
          </a:xfrm>
          <a:prstGeom prst="rect">
            <a:avLst/>
          </a:prstGeom>
        </p:spPr>
      </p:pic>
      <p:sp>
        <p:nvSpPr>
          <p:cNvPr id="6" name="日期占位符 5">
            <a:extLst>
              <a:ext uri="{FF2B5EF4-FFF2-40B4-BE49-F238E27FC236}">
                <a16:creationId xmlns:a16="http://schemas.microsoft.com/office/drawing/2014/main" id="{BDDD37A9-9E80-4CCA-8636-AF8CA3F0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271540-FF59-4298-A6C3-3E8334D6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75A2E31-FA38-4C70-9A87-21C7919FA1B2}"/>
              </a:ext>
            </a:extLst>
          </p:cNvPr>
          <p:cNvSpPr/>
          <p:nvPr/>
        </p:nvSpPr>
        <p:spPr>
          <a:xfrm>
            <a:off x="932155" y="4888551"/>
            <a:ext cx="896645" cy="58403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E1E3A90-A758-4996-9A6B-A61F2E3769B8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1828800" y="4520696"/>
            <a:ext cx="3063711" cy="659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2B381300-7A93-4438-80DE-888907B52683}"/>
              </a:ext>
            </a:extLst>
          </p:cNvPr>
          <p:cNvSpPr/>
          <p:nvPr/>
        </p:nvSpPr>
        <p:spPr>
          <a:xfrm>
            <a:off x="639192" y="3009530"/>
            <a:ext cx="292963" cy="2386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C991278-8E2D-4ED6-AC06-75A58ACF7E60}"/>
              </a:ext>
            </a:extLst>
          </p:cNvPr>
          <p:cNvCxnSpPr>
            <a:stCxn id="11" idx="4"/>
          </p:cNvCxnSpPr>
          <p:nvPr/>
        </p:nvCxnSpPr>
        <p:spPr>
          <a:xfrm>
            <a:off x="785674" y="5396359"/>
            <a:ext cx="345489" cy="485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1625161F-1373-4009-AFBA-64FC2E303914}"/>
              </a:ext>
            </a:extLst>
          </p:cNvPr>
          <p:cNvSpPr/>
          <p:nvPr/>
        </p:nvSpPr>
        <p:spPr>
          <a:xfrm>
            <a:off x="515935" y="5875908"/>
            <a:ext cx="4189511" cy="543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Checked one channel’s waveforms with </a:t>
            </a:r>
            <a:r>
              <a:rPr lang="en-US" altLang="zh-CN" dirty="0" err="1"/>
              <a:t>ncount</a:t>
            </a:r>
            <a:r>
              <a:rPr lang="en-US" altLang="zh-CN" dirty="0"/>
              <a:t>&lt;=1 by eyes, almost noises(&gt;99%)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BFF7D9F-4C7E-4796-9A15-734077EC7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185" y="5385160"/>
            <a:ext cx="2619793" cy="13500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9E9EB3D-7CFC-4E1E-A25B-E330D2A23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693" y="5396359"/>
            <a:ext cx="2421570" cy="124889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C1C3C9E-1019-405D-9848-0B2743CF435D}"/>
              </a:ext>
            </a:extLst>
          </p:cNvPr>
          <p:cNvSpPr txBox="1"/>
          <p:nvPr/>
        </p:nvSpPr>
        <p:spPr>
          <a:xfrm>
            <a:off x="9526860" y="132756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</a:rPr>
              <a:t>Run44 ch4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EE63ADF-31A2-487B-9D03-B3B5F7C243AC}"/>
              </a:ext>
            </a:extLst>
          </p:cNvPr>
          <p:cNvSpPr txBox="1"/>
          <p:nvPr/>
        </p:nvSpPr>
        <p:spPr>
          <a:xfrm>
            <a:off x="10510887" y="5627759"/>
            <a:ext cx="145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Noise event examples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8237B14-A2F9-4D99-BF20-8A2011BCAC87}"/>
              </a:ext>
            </a:extLst>
          </p:cNvPr>
          <p:cNvCxnSpPr>
            <a:stCxn id="17" idx="1"/>
            <a:endCxn id="18" idx="3"/>
          </p:cNvCxnSpPr>
          <p:nvPr/>
        </p:nvCxnSpPr>
        <p:spPr>
          <a:xfrm flipH="1">
            <a:off x="10202263" y="5950925"/>
            <a:ext cx="308624" cy="698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4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67525434-3A69-4BA4-B8C5-7146040A1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068" y="4339473"/>
            <a:ext cx="3306256" cy="224884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4912C20-7F77-49AE-B048-560333D89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5447" y="4306224"/>
            <a:ext cx="3365720" cy="22820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C979D24-1983-402A-91D9-59D9B9D84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920" y="1851111"/>
            <a:ext cx="3388553" cy="2304622"/>
          </a:xfrm>
          <a:prstGeom prst="rect">
            <a:avLst/>
          </a:prstGeom>
        </p:spPr>
      </p:pic>
      <p:pic>
        <p:nvPicPr>
          <p:cNvPr id="19" name="内容占位符 18">
            <a:extLst>
              <a:ext uri="{FF2B5EF4-FFF2-40B4-BE49-F238E27FC236}">
                <a16:creationId xmlns:a16="http://schemas.microsoft.com/office/drawing/2014/main" id="{8A1AA8F0-4B0E-47C2-99DA-E38B7DFB4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599868" y="1881949"/>
            <a:ext cx="3498585" cy="2337572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E0241C5-33E4-4BC0-BD2A-2FEE88F8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345" y="151901"/>
            <a:ext cx="10515600" cy="1325563"/>
          </a:xfrm>
        </p:spPr>
        <p:txBody>
          <a:bodyPr/>
          <a:lstStyle/>
          <a:p>
            <a:r>
              <a:rPr lang="en-US" altLang="zh-CN" dirty="0"/>
              <a:t>Peak finding with different Th and MA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280B790-142D-4484-8473-FF10A4392117}"/>
              </a:ext>
            </a:extLst>
          </p:cNvPr>
          <p:cNvSpPr txBox="1">
            <a:spLocks/>
          </p:cNvSpPr>
          <p:nvPr/>
        </p:nvSpPr>
        <p:spPr>
          <a:xfrm>
            <a:off x="4185211" y="11125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ym typeface="+mn-ea"/>
              </a:rPr>
              <a:t>gas:80/20 δ=18 size = 1cm α=0</a:t>
            </a:r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40F0EE-6E58-47D3-AF53-F1A188445EA7}"/>
              </a:ext>
            </a:extLst>
          </p:cNvPr>
          <p:cNvSpPr txBox="1"/>
          <p:nvPr/>
        </p:nvSpPr>
        <p:spPr>
          <a:xfrm>
            <a:off x="4803632" y="3021579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Th=0.001,MA=1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930B000-40FE-4BCF-8BFB-A7205212AC7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573918" y="2837839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Th=0.001,MA=2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3FD7F33-9689-4F70-B45E-B2B53E9FC94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984473" y="5478952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Th=0.002,MA=1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334F36B-9101-48E0-8D87-B4397F896EC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484808" y="5696862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Th=0.003,MA=1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82B0E84-3368-4E93-AE12-DEBAE0BFE6EE}"/>
              </a:ext>
            </a:extLst>
          </p:cNvPr>
          <p:cNvSpPr txBox="1"/>
          <p:nvPr/>
        </p:nvSpPr>
        <p:spPr>
          <a:xfrm>
            <a:off x="2753722" y="1161437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</a:rPr>
              <a:t>Run44 ch4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50A9A5-A7F0-400B-A921-319D0A5C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DB180439-A2A7-4F04-905B-9E9630E1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28CA9499-E64D-4236-BCD0-9E9CF2BEF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398958"/>
              </p:ext>
            </p:extLst>
          </p:nvPr>
        </p:nvGraphicFramePr>
        <p:xfrm>
          <a:off x="97134" y="2179069"/>
          <a:ext cx="3502734" cy="1648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625">
                  <a:extLst>
                    <a:ext uri="{9D8B030D-6E8A-4147-A177-3AD203B41FA5}">
                      <a16:colId xmlns:a16="http://schemas.microsoft.com/office/drawing/2014/main" val="1423149527"/>
                    </a:ext>
                  </a:extLst>
                </a:gridCol>
                <a:gridCol w="691175">
                  <a:extLst>
                    <a:ext uri="{9D8B030D-6E8A-4147-A177-3AD203B41FA5}">
                      <a16:colId xmlns:a16="http://schemas.microsoft.com/office/drawing/2014/main" val="721777765"/>
                    </a:ext>
                  </a:extLst>
                </a:gridCol>
                <a:gridCol w="843467">
                  <a:extLst>
                    <a:ext uri="{9D8B030D-6E8A-4147-A177-3AD203B41FA5}">
                      <a16:colId xmlns:a16="http://schemas.microsoft.com/office/drawing/2014/main" val="1786732742"/>
                    </a:ext>
                  </a:extLst>
                </a:gridCol>
                <a:gridCol w="843467">
                  <a:extLst>
                    <a:ext uri="{9D8B030D-6E8A-4147-A177-3AD203B41FA5}">
                      <a16:colId xmlns:a16="http://schemas.microsoft.com/office/drawing/2014/main" val="116410892"/>
                    </a:ext>
                  </a:extLst>
                </a:gridCol>
              </a:tblGrid>
              <a:tr h="32974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Run44 ch4 </a:t>
                      </a:r>
                      <a:r>
                        <a:rPr lang="en-US" sz="1600" u="none" strike="noStrike" dirty="0" err="1">
                          <a:effectLst/>
                        </a:rPr>
                        <a:t>ncount</a:t>
                      </a:r>
                      <a:r>
                        <a:rPr lang="en-US" sz="1600" u="none" strike="noStrike" dirty="0">
                          <a:effectLst/>
                        </a:rPr>
                        <a:t> mean value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849209"/>
                  </a:ext>
                </a:extLst>
              </a:tr>
              <a:tr h="32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Th\MA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19942"/>
                  </a:ext>
                </a:extLst>
              </a:tr>
              <a:tr h="32974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0.001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19.77</a:t>
                      </a:r>
                      <a:r>
                        <a:rPr lang="en-US" altLang="zh-CN" sz="1600" u="none" strike="noStrike" dirty="0">
                          <a:effectLst/>
                        </a:rPr>
                        <a:t>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10.78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8.50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907588"/>
                  </a:ext>
                </a:extLst>
              </a:tr>
              <a:tr h="32974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0.002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12.44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6.59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5.76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811608"/>
                  </a:ext>
                </a:extLst>
              </a:tr>
              <a:tr h="32974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0.003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8.71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5.10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4.79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60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81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2E990-F55C-43C3-878C-5FC9DC03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Expected number of electron peaks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4BDA40-E501-4155-A8AC-0CAE9C0F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64" y="1584664"/>
            <a:ext cx="10515600" cy="4351338"/>
          </a:xfrm>
        </p:spPr>
        <p:txBody>
          <a:bodyPr/>
          <a:lstStyle/>
          <a:p>
            <a:r>
              <a:rPr lang="en-US" altLang="zh-CN" dirty="0"/>
              <a:t>Get from </a:t>
            </a:r>
            <a:r>
              <a:rPr lang="en-US" altLang="zh-CN" dirty="0" err="1"/>
              <a:t>Brunella’s</a:t>
            </a:r>
            <a:r>
              <a:rPr lang="en-US" altLang="zh-CN" dirty="0"/>
              <a:t> talk at Feb18 2022</a:t>
            </a:r>
            <a:endParaRPr lang="zh-CN" altLang="en-US" dirty="0"/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A81C4D42-BFBD-4D4A-B0FE-F634DDC67F0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8100" y="2177206"/>
            <a:ext cx="5357864" cy="2971843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7583F3-2157-4E45-839A-9E0937BE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764409-4B54-422F-9201-2CAF14EB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13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F09F809-B4BD-4DB3-9BD8-D8A302E43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38078"/>
              </p:ext>
            </p:extLst>
          </p:nvPr>
        </p:nvGraphicFramePr>
        <p:xfrm>
          <a:off x="6859233" y="2514924"/>
          <a:ext cx="3502734" cy="1648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625">
                  <a:extLst>
                    <a:ext uri="{9D8B030D-6E8A-4147-A177-3AD203B41FA5}">
                      <a16:colId xmlns:a16="http://schemas.microsoft.com/office/drawing/2014/main" val="1423149527"/>
                    </a:ext>
                  </a:extLst>
                </a:gridCol>
                <a:gridCol w="691175">
                  <a:extLst>
                    <a:ext uri="{9D8B030D-6E8A-4147-A177-3AD203B41FA5}">
                      <a16:colId xmlns:a16="http://schemas.microsoft.com/office/drawing/2014/main" val="721777765"/>
                    </a:ext>
                  </a:extLst>
                </a:gridCol>
                <a:gridCol w="843467">
                  <a:extLst>
                    <a:ext uri="{9D8B030D-6E8A-4147-A177-3AD203B41FA5}">
                      <a16:colId xmlns:a16="http://schemas.microsoft.com/office/drawing/2014/main" val="1786732742"/>
                    </a:ext>
                  </a:extLst>
                </a:gridCol>
                <a:gridCol w="843467">
                  <a:extLst>
                    <a:ext uri="{9D8B030D-6E8A-4147-A177-3AD203B41FA5}">
                      <a16:colId xmlns:a16="http://schemas.microsoft.com/office/drawing/2014/main" val="116410892"/>
                    </a:ext>
                  </a:extLst>
                </a:gridCol>
              </a:tblGrid>
              <a:tr h="32974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Run44 ch4 </a:t>
                      </a:r>
                      <a:r>
                        <a:rPr lang="en-US" sz="1600" u="none" strike="noStrike" dirty="0" err="1">
                          <a:effectLst/>
                        </a:rPr>
                        <a:t>ncount</a:t>
                      </a:r>
                      <a:r>
                        <a:rPr lang="en-US" sz="1600" u="none" strike="noStrike" dirty="0">
                          <a:effectLst/>
                        </a:rPr>
                        <a:t> mean value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849209"/>
                  </a:ext>
                </a:extLst>
              </a:tr>
              <a:tr h="32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Th\MA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19942"/>
                  </a:ext>
                </a:extLst>
              </a:tr>
              <a:tr h="32974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0.001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19.77</a:t>
                      </a:r>
                      <a:r>
                        <a:rPr lang="en-US" altLang="zh-CN" sz="1600" u="none" strike="noStrike" dirty="0">
                          <a:effectLst/>
                        </a:rPr>
                        <a:t>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10.78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8.50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907588"/>
                  </a:ext>
                </a:extLst>
              </a:tr>
              <a:tr h="32974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0.002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12.44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6.59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5.76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811608"/>
                  </a:ext>
                </a:extLst>
              </a:tr>
              <a:tr h="32974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0.003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8.71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5.10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4.79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607447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2D75CCD7-EB3F-446E-9E68-6CBAB860F5C3}"/>
              </a:ext>
            </a:extLst>
          </p:cNvPr>
          <p:cNvSpPr txBox="1"/>
          <p:nvPr/>
        </p:nvSpPr>
        <p:spPr>
          <a:xfrm>
            <a:off x="6859233" y="4403484"/>
            <a:ext cx="46946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ym typeface="+mn-ea"/>
              </a:rPr>
              <a:t>gas:80/20 δ=18 size=1cm α=0</a:t>
            </a:r>
          </a:p>
          <a:p>
            <a:r>
              <a:rPr lang="en-US" altLang="zh-CN" dirty="0" err="1">
                <a:sym typeface="+mn-ea"/>
              </a:rPr>
              <a:t>Npeak</a:t>
            </a:r>
            <a:r>
              <a:rPr lang="en-US" altLang="zh-CN" dirty="0">
                <a:sym typeface="+mn-ea"/>
              </a:rPr>
              <a:t>(Expected)=18*0.8*1.3*1.6*1=29.952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The group with Th=0.001 and MA=1 is closest to the expected number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830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9F0DE-4E03-4EDD-85DF-E60664B0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 count numbers in different gas mixture and angle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CCFBE8-5F96-4FDB-8DAD-63368151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47" y="2074138"/>
            <a:ext cx="4796051" cy="4282212"/>
          </a:xfrm>
        </p:spPr>
        <p:txBody>
          <a:bodyPr/>
          <a:lstStyle/>
          <a:p>
            <a:r>
              <a:rPr lang="en-US" altLang="zh-CN" dirty="0"/>
              <a:t>For gas 80/20:</a:t>
            </a:r>
          </a:p>
          <a:p>
            <a:pPr lvl="1"/>
            <a:r>
              <a:rPr lang="en-US" altLang="zh-CN" dirty="0"/>
              <a:t>Run 41,44,45,46</a:t>
            </a:r>
          </a:p>
          <a:p>
            <a:pPr lvl="1"/>
            <a:r>
              <a:rPr lang="en-US" altLang="zh-CN" dirty="0"/>
              <a:t>same HV and momentum</a:t>
            </a:r>
          </a:p>
          <a:p>
            <a:pPr lvl="1"/>
            <a:r>
              <a:rPr lang="en-US" altLang="zh-CN" dirty="0"/>
              <a:t>different angles(0, 30, 45, 60).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BDD3B7-B43B-4436-97A9-E2CC6AA9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110F2F-ED65-498D-AEA6-BFB2377A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14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281C7DB-8DFA-4EEC-980B-B2FD85759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009805"/>
              </p:ext>
            </p:extLst>
          </p:nvPr>
        </p:nvGraphicFramePr>
        <p:xfrm>
          <a:off x="1158711" y="4342582"/>
          <a:ext cx="3205956" cy="1624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489">
                  <a:extLst>
                    <a:ext uri="{9D8B030D-6E8A-4147-A177-3AD203B41FA5}">
                      <a16:colId xmlns:a16="http://schemas.microsoft.com/office/drawing/2014/main" val="487288385"/>
                    </a:ext>
                  </a:extLst>
                </a:gridCol>
                <a:gridCol w="801489">
                  <a:extLst>
                    <a:ext uri="{9D8B030D-6E8A-4147-A177-3AD203B41FA5}">
                      <a16:colId xmlns:a16="http://schemas.microsoft.com/office/drawing/2014/main" val="1714323572"/>
                    </a:ext>
                  </a:extLst>
                </a:gridCol>
                <a:gridCol w="801489">
                  <a:extLst>
                    <a:ext uri="{9D8B030D-6E8A-4147-A177-3AD203B41FA5}">
                      <a16:colId xmlns:a16="http://schemas.microsoft.com/office/drawing/2014/main" val="1711189541"/>
                    </a:ext>
                  </a:extLst>
                </a:gridCol>
                <a:gridCol w="801489">
                  <a:extLst>
                    <a:ext uri="{9D8B030D-6E8A-4147-A177-3AD203B41FA5}">
                      <a16:colId xmlns:a16="http://schemas.microsoft.com/office/drawing/2014/main" val="2856801228"/>
                    </a:ext>
                  </a:extLst>
                </a:gridCol>
              </a:tblGrid>
              <a:tr h="3248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Gas  80/20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Run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angle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482484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45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533240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927438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30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062125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46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60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928121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EABA62D-F000-4AE6-9B94-9E94640E3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02268"/>
              </p:ext>
            </p:extLst>
          </p:nvPr>
        </p:nvGraphicFramePr>
        <p:xfrm>
          <a:off x="5995447" y="4342582"/>
          <a:ext cx="3093224" cy="1624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306">
                  <a:extLst>
                    <a:ext uri="{9D8B030D-6E8A-4147-A177-3AD203B41FA5}">
                      <a16:colId xmlns:a16="http://schemas.microsoft.com/office/drawing/2014/main" val="821023728"/>
                    </a:ext>
                  </a:extLst>
                </a:gridCol>
                <a:gridCol w="773306">
                  <a:extLst>
                    <a:ext uri="{9D8B030D-6E8A-4147-A177-3AD203B41FA5}">
                      <a16:colId xmlns:a16="http://schemas.microsoft.com/office/drawing/2014/main" val="2640726412"/>
                    </a:ext>
                  </a:extLst>
                </a:gridCol>
                <a:gridCol w="773306">
                  <a:extLst>
                    <a:ext uri="{9D8B030D-6E8A-4147-A177-3AD203B41FA5}">
                      <a16:colId xmlns:a16="http://schemas.microsoft.com/office/drawing/2014/main" val="340982505"/>
                    </a:ext>
                  </a:extLst>
                </a:gridCol>
                <a:gridCol w="773306">
                  <a:extLst>
                    <a:ext uri="{9D8B030D-6E8A-4147-A177-3AD203B41FA5}">
                      <a16:colId xmlns:a16="http://schemas.microsoft.com/office/drawing/2014/main" val="500513543"/>
                    </a:ext>
                  </a:extLst>
                </a:gridCol>
              </a:tblGrid>
              <a:tr h="324802"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 90/10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Run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angle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261962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450023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86354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907731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341913"/>
                  </a:ext>
                </a:extLst>
              </a:tr>
            </a:tbl>
          </a:graphicData>
        </a:graphic>
      </p:graphicFrame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FA441A4A-DA37-47F5-B1E8-47F8940DD72F}"/>
              </a:ext>
            </a:extLst>
          </p:cNvPr>
          <p:cNvSpPr txBox="1">
            <a:spLocks/>
          </p:cNvSpPr>
          <p:nvPr/>
        </p:nvSpPr>
        <p:spPr>
          <a:xfrm>
            <a:off x="5723986" y="2118658"/>
            <a:ext cx="4796052" cy="428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For gas 90/10:</a:t>
            </a:r>
          </a:p>
          <a:p>
            <a:pPr lvl="1"/>
            <a:r>
              <a:rPr lang="en-US" altLang="zh-CN" dirty="0"/>
              <a:t>Run10,11,47,49</a:t>
            </a:r>
          </a:p>
          <a:p>
            <a:pPr lvl="1"/>
            <a:r>
              <a:rPr lang="en-US" altLang="zh-CN" dirty="0"/>
              <a:t>same HV and momentum</a:t>
            </a:r>
          </a:p>
          <a:p>
            <a:pPr lvl="1"/>
            <a:r>
              <a:rPr lang="en-US" altLang="zh-CN" dirty="0"/>
              <a:t>different angles(0, 30, 45, 60). </a:t>
            </a:r>
          </a:p>
        </p:txBody>
      </p:sp>
    </p:spTree>
    <p:extLst>
      <p:ext uri="{BB962C8B-B14F-4D97-AF65-F5344CB8AC3E}">
        <p14:creationId xmlns:p14="http://schemas.microsoft.com/office/powerpoint/2010/main" val="114636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32F8F4-CE29-474D-830E-1EA8765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-26426"/>
            <a:ext cx="11114988" cy="1325563"/>
          </a:xfrm>
        </p:spPr>
        <p:txBody>
          <a:bodyPr/>
          <a:lstStyle/>
          <a:p>
            <a:r>
              <a:rPr lang="en-US" altLang="zh-CN" dirty="0"/>
              <a:t>Comparison between different angles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9614DF-E599-4A81-BAC9-56041BD1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8" y="947824"/>
            <a:ext cx="10515600" cy="4351338"/>
          </a:xfrm>
        </p:spPr>
        <p:txBody>
          <a:bodyPr/>
          <a:lstStyle/>
          <a:p>
            <a:r>
              <a:rPr lang="en-US" altLang="zh-CN" dirty="0"/>
              <a:t>Run 41,44,45,46 ch4 (gas 80/20, 1cm, same HV &amp; momentum, different angle)</a:t>
            </a:r>
            <a:endParaRPr lang="zh-CN" altLang="en-US" dirty="0"/>
          </a:p>
        </p:txBody>
      </p:sp>
      <p:sp>
        <p:nvSpPr>
          <p:cNvPr id="12" name="日期占位符 11">
            <a:extLst>
              <a:ext uri="{FF2B5EF4-FFF2-40B4-BE49-F238E27FC236}">
                <a16:creationId xmlns:a16="http://schemas.microsoft.com/office/drawing/2014/main" id="{D2CE5D76-EBBD-4E44-8FA0-16E1DDFD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2023/2/9</a:t>
            </a:r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E32C4945-BA96-4C23-AFDD-C3E93BA9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DF2CE49D-B266-42B6-B66D-E33E77889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814"/>
              </p:ext>
            </p:extLst>
          </p:nvPr>
        </p:nvGraphicFramePr>
        <p:xfrm>
          <a:off x="3986321" y="1519959"/>
          <a:ext cx="6150470" cy="5338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094">
                  <a:extLst>
                    <a:ext uri="{9D8B030D-6E8A-4147-A177-3AD203B41FA5}">
                      <a16:colId xmlns:a16="http://schemas.microsoft.com/office/drawing/2014/main" val="3666148623"/>
                    </a:ext>
                  </a:extLst>
                </a:gridCol>
                <a:gridCol w="1230094">
                  <a:extLst>
                    <a:ext uri="{9D8B030D-6E8A-4147-A177-3AD203B41FA5}">
                      <a16:colId xmlns:a16="http://schemas.microsoft.com/office/drawing/2014/main" val="2969940992"/>
                    </a:ext>
                  </a:extLst>
                </a:gridCol>
                <a:gridCol w="1230094">
                  <a:extLst>
                    <a:ext uri="{9D8B030D-6E8A-4147-A177-3AD203B41FA5}">
                      <a16:colId xmlns:a16="http://schemas.microsoft.com/office/drawing/2014/main" val="3958331066"/>
                    </a:ext>
                  </a:extLst>
                </a:gridCol>
                <a:gridCol w="1230094">
                  <a:extLst>
                    <a:ext uri="{9D8B030D-6E8A-4147-A177-3AD203B41FA5}">
                      <a16:colId xmlns:a16="http://schemas.microsoft.com/office/drawing/2014/main" val="3113569406"/>
                    </a:ext>
                  </a:extLst>
                </a:gridCol>
                <a:gridCol w="1230094">
                  <a:extLst>
                    <a:ext uri="{9D8B030D-6E8A-4147-A177-3AD203B41FA5}">
                      <a16:colId xmlns:a16="http://schemas.microsoft.com/office/drawing/2014/main" val="102634200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MA=1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1306"/>
                  </a:ext>
                </a:extLst>
              </a:tr>
              <a:tr h="463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Th\Angles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30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60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597509"/>
                  </a:ext>
                </a:extLst>
              </a:tr>
              <a:tr h="23696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0.001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u="none" strike="noStrike" dirty="0">
                          <a:effectLst/>
                        </a:rPr>
                        <a:t>19.77 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u="none" strike="noStrike" dirty="0">
                          <a:effectLst/>
                        </a:rPr>
                        <a:t>34.64 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u="none" strike="noStrike" dirty="0">
                          <a:effectLst/>
                        </a:rPr>
                        <a:t>47.67 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u="none" strike="noStrike" dirty="0">
                          <a:effectLst/>
                        </a:rPr>
                        <a:t>55.90 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404146"/>
                  </a:ext>
                </a:extLst>
              </a:tr>
              <a:tr h="23696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0.002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12.44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20.47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28.27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35.60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579069"/>
                  </a:ext>
                </a:extLst>
              </a:tr>
              <a:tr h="23696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0.003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8.71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13.27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18.46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25.03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704859"/>
                  </a:ext>
                </a:extLst>
              </a:tr>
              <a:tr h="236965"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103261"/>
                  </a:ext>
                </a:extLst>
              </a:tr>
              <a:tr h="23696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MA=2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11064"/>
                  </a:ext>
                </a:extLst>
              </a:tr>
              <a:tr h="463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Th\Angles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30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45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60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108688"/>
                  </a:ext>
                </a:extLst>
              </a:tr>
              <a:tr h="23696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0.001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10.78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18.72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25.24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29.80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541727"/>
                  </a:ext>
                </a:extLst>
              </a:tr>
              <a:tr h="23696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0.002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6.59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10.46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14.12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18.21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929368"/>
                  </a:ext>
                </a:extLst>
              </a:tr>
              <a:tr h="23696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0.003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5.10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7.09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9.59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13.17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977555"/>
                  </a:ext>
                </a:extLst>
              </a:tr>
              <a:tr h="236965"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658468"/>
                  </a:ext>
                </a:extLst>
              </a:tr>
              <a:tr h="23696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MA=3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790083"/>
                  </a:ext>
                </a:extLst>
              </a:tr>
              <a:tr h="463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Th\Angles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30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60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705257"/>
                  </a:ext>
                </a:extLst>
              </a:tr>
              <a:tr h="23696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0.001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8.50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13.95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18.61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22.90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452201"/>
                  </a:ext>
                </a:extLst>
              </a:tr>
              <a:tr h="23696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0.002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5.76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8.50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11.32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15.10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476314"/>
                  </a:ext>
                </a:extLst>
              </a:tr>
              <a:tr h="23696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0.003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4.79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6.14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8.20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11.44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466067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2D4EB98-0322-4DED-8EE3-112F99656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09091"/>
              </p:ext>
            </p:extLst>
          </p:nvPr>
        </p:nvGraphicFramePr>
        <p:xfrm>
          <a:off x="210468" y="2246107"/>
          <a:ext cx="3370932" cy="2106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0550">
                  <a:extLst>
                    <a:ext uri="{9D8B030D-6E8A-4147-A177-3AD203B41FA5}">
                      <a16:colId xmlns:a16="http://schemas.microsoft.com/office/drawing/2014/main" val="1112466018"/>
                    </a:ext>
                  </a:extLst>
                </a:gridCol>
                <a:gridCol w="462073">
                  <a:extLst>
                    <a:ext uri="{9D8B030D-6E8A-4147-A177-3AD203B41FA5}">
                      <a16:colId xmlns:a16="http://schemas.microsoft.com/office/drawing/2014/main" val="2502025649"/>
                    </a:ext>
                  </a:extLst>
                </a:gridCol>
                <a:gridCol w="462073">
                  <a:extLst>
                    <a:ext uri="{9D8B030D-6E8A-4147-A177-3AD203B41FA5}">
                      <a16:colId xmlns:a16="http://schemas.microsoft.com/office/drawing/2014/main" val="3156984952"/>
                    </a:ext>
                  </a:extLst>
                </a:gridCol>
                <a:gridCol w="545686">
                  <a:extLst>
                    <a:ext uri="{9D8B030D-6E8A-4147-A177-3AD203B41FA5}">
                      <a16:colId xmlns:a16="http://schemas.microsoft.com/office/drawing/2014/main" val="725962229"/>
                    </a:ext>
                  </a:extLst>
                </a:gridCol>
                <a:gridCol w="950550">
                  <a:extLst>
                    <a:ext uri="{9D8B030D-6E8A-4147-A177-3AD203B41FA5}">
                      <a16:colId xmlns:a16="http://schemas.microsoft.com/office/drawing/2014/main" val="2876576719"/>
                    </a:ext>
                  </a:extLst>
                </a:gridCol>
              </a:tblGrid>
              <a:tr h="89095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Dataset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Gas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80/20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Run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Expected number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087009"/>
                  </a:ext>
                </a:extLst>
              </a:tr>
              <a:tr h="3037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29.95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021486"/>
                  </a:ext>
                </a:extLst>
              </a:tr>
              <a:tr h="3037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34.59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73643"/>
                  </a:ext>
                </a:extLst>
              </a:tr>
              <a:tr h="3037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42.36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372460"/>
                  </a:ext>
                </a:extLst>
              </a:tr>
              <a:tr h="3037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60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59.90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696486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45672ACE-9620-44DB-8CE0-EBCBF5958475}"/>
              </a:ext>
            </a:extLst>
          </p:cNvPr>
          <p:cNvSpPr txBox="1"/>
          <p:nvPr/>
        </p:nvSpPr>
        <p:spPr>
          <a:xfrm>
            <a:off x="561669" y="4962318"/>
            <a:ext cx="298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    Th   , </a:t>
            </a:r>
            <a:r>
              <a:rPr lang="en-US" altLang="zh-CN" dirty="0" err="1"/>
              <a:t>Ncount</a:t>
            </a:r>
            <a:endParaRPr lang="zh-CN" altLang="en-US" dirty="0"/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A517553E-E1B6-431D-B0D9-F4F4A8E13205}"/>
              </a:ext>
            </a:extLst>
          </p:cNvPr>
          <p:cNvSpPr/>
          <p:nvPr/>
        </p:nvSpPr>
        <p:spPr>
          <a:xfrm rot="10800000">
            <a:off x="1063458" y="4950281"/>
            <a:ext cx="45719" cy="365125"/>
          </a:xfrm>
          <a:prstGeom prst="down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B8091E3A-6473-4883-BE35-339873E4EFD4}"/>
              </a:ext>
            </a:extLst>
          </p:cNvPr>
          <p:cNvSpPr/>
          <p:nvPr/>
        </p:nvSpPr>
        <p:spPr>
          <a:xfrm rot="10800000">
            <a:off x="1539252" y="4966525"/>
            <a:ext cx="45719" cy="365125"/>
          </a:xfrm>
          <a:prstGeom prst="down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23F61236-ECC2-4546-AFE5-F933A38B975E}"/>
              </a:ext>
            </a:extLst>
          </p:cNvPr>
          <p:cNvSpPr/>
          <p:nvPr/>
        </p:nvSpPr>
        <p:spPr>
          <a:xfrm>
            <a:off x="2544001" y="4962318"/>
            <a:ext cx="45719" cy="365125"/>
          </a:xfrm>
          <a:prstGeom prst="down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7352DA-2C26-4113-9B2F-8634519946CF}"/>
              </a:ext>
            </a:extLst>
          </p:cNvPr>
          <p:cNvSpPr txBox="1"/>
          <p:nvPr/>
        </p:nvSpPr>
        <p:spPr>
          <a:xfrm>
            <a:off x="1063458" y="5524583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Angle  , </a:t>
            </a:r>
            <a:r>
              <a:rPr lang="en-US" altLang="zh-CN" dirty="0" err="1"/>
              <a:t>Ncount</a:t>
            </a:r>
            <a:endParaRPr lang="zh-CN" altLang="en-US" dirty="0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6065F24B-6D5D-4894-8912-321BD5A35B07}"/>
              </a:ext>
            </a:extLst>
          </p:cNvPr>
          <p:cNvSpPr/>
          <p:nvPr/>
        </p:nvSpPr>
        <p:spPr>
          <a:xfrm rot="10800000">
            <a:off x="1773508" y="5544163"/>
            <a:ext cx="45719" cy="365125"/>
          </a:xfrm>
          <a:prstGeom prst="downArrow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F8B532F3-BDC9-4087-9405-62E86659916E}"/>
              </a:ext>
            </a:extLst>
          </p:cNvPr>
          <p:cNvSpPr/>
          <p:nvPr/>
        </p:nvSpPr>
        <p:spPr>
          <a:xfrm rot="10800000">
            <a:off x="2796625" y="5544162"/>
            <a:ext cx="45719" cy="365125"/>
          </a:xfrm>
          <a:prstGeom prst="downArrow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68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32F8F4-CE29-474D-830E-1EA8765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-26426"/>
            <a:ext cx="11143268" cy="1325563"/>
          </a:xfrm>
        </p:spPr>
        <p:txBody>
          <a:bodyPr/>
          <a:lstStyle/>
          <a:p>
            <a:r>
              <a:rPr lang="en-US" altLang="zh-CN" dirty="0"/>
              <a:t>Comparison between different angle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9614DF-E599-4A81-BAC9-56041BD1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09" y="938298"/>
            <a:ext cx="10515600" cy="4351338"/>
          </a:xfrm>
        </p:spPr>
        <p:txBody>
          <a:bodyPr/>
          <a:lstStyle/>
          <a:p>
            <a:r>
              <a:rPr lang="en-US" altLang="zh-CN" dirty="0"/>
              <a:t>Run 10,11,47,49 ch4 (gas 90/10, 1cm, same HV &amp; momentum, different angle)</a:t>
            </a:r>
            <a:endParaRPr lang="zh-CN" altLang="en-US" dirty="0"/>
          </a:p>
        </p:txBody>
      </p:sp>
      <p:sp>
        <p:nvSpPr>
          <p:cNvPr id="12" name="日期占位符 11">
            <a:extLst>
              <a:ext uri="{FF2B5EF4-FFF2-40B4-BE49-F238E27FC236}">
                <a16:creationId xmlns:a16="http://schemas.microsoft.com/office/drawing/2014/main" id="{FD458185-5D6C-4857-A337-B517661A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2023/2/9</a:t>
            </a:r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8CB857C2-DE3F-4EB2-9932-742DE1F2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16</a:t>
            </a:fld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11B60B8-CC6C-4702-A111-DE77C8C6A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55864"/>
              </p:ext>
            </p:extLst>
          </p:nvPr>
        </p:nvGraphicFramePr>
        <p:xfrm>
          <a:off x="3964809" y="1395587"/>
          <a:ext cx="6423530" cy="5325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706">
                  <a:extLst>
                    <a:ext uri="{9D8B030D-6E8A-4147-A177-3AD203B41FA5}">
                      <a16:colId xmlns:a16="http://schemas.microsoft.com/office/drawing/2014/main" val="3622268030"/>
                    </a:ext>
                  </a:extLst>
                </a:gridCol>
                <a:gridCol w="1284706">
                  <a:extLst>
                    <a:ext uri="{9D8B030D-6E8A-4147-A177-3AD203B41FA5}">
                      <a16:colId xmlns:a16="http://schemas.microsoft.com/office/drawing/2014/main" val="3997445371"/>
                    </a:ext>
                  </a:extLst>
                </a:gridCol>
                <a:gridCol w="1284706">
                  <a:extLst>
                    <a:ext uri="{9D8B030D-6E8A-4147-A177-3AD203B41FA5}">
                      <a16:colId xmlns:a16="http://schemas.microsoft.com/office/drawing/2014/main" val="1942698374"/>
                    </a:ext>
                  </a:extLst>
                </a:gridCol>
                <a:gridCol w="1284706">
                  <a:extLst>
                    <a:ext uri="{9D8B030D-6E8A-4147-A177-3AD203B41FA5}">
                      <a16:colId xmlns:a16="http://schemas.microsoft.com/office/drawing/2014/main" val="3368835650"/>
                    </a:ext>
                  </a:extLst>
                </a:gridCol>
                <a:gridCol w="1284706">
                  <a:extLst>
                    <a:ext uri="{9D8B030D-6E8A-4147-A177-3AD203B41FA5}">
                      <a16:colId xmlns:a16="http://schemas.microsoft.com/office/drawing/2014/main" val="1007494403"/>
                    </a:ext>
                  </a:extLst>
                </a:gridCol>
              </a:tblGrid>
              <a:tr h="23489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MA=1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997"/>
                  </a:ext>
                </a:extLst>
              </a:tr>
              <a:tr h="459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Th\Angles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30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60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87973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0.001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36.71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48.74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60.04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63.25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514701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0.002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u="none" strike="noStrike" dirty="0">
                          <a:effectLst/>
                        </a:rPr>
                        <a:t>15.33 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u="none" strike="noStrike" dirty="0">
                          <a:effectLst/>
                        </a:rPr>
                        <a:t>20.60 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u="none" strike="noStrike" dirty="0">
                          <a:effectLst/>
                        </a:rPr>
                        <a:t>26.48 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u="none" strike="noStrike" dirty="0">
                          <a:effectLst/>
                        </a:rPr>
                        <a:t>30.64 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192374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0.003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8.27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10.95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13.12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17.29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40721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87401"/>
                  </a:ext>
                </a:extLst>
              </a:tr>
              <a:tr h="23489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MA=2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066567"/>
                  </a:ext>
                </a:extLst>
              </a:tr>
              <a:tr h="459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Th\Angles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30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45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60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895522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0.001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14.64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20.03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24.98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27.78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960540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0.002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5.37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7.44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8.54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11.56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926671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0.003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3.56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4.64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4.80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6.93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453289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020781"/>
                  </a:ext>
                </a:extLst>
              </a:tr>
              <a:tr h="23489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MA=3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154093"/>
                  </a:ext>
                </a:extLst>
              </a:tr>
              <a:tr h="459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Th\Angles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30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60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337976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0.001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8.93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12.49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15.10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19.00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52838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0.002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4.69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6.29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6.74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9.79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774002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0.003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3.38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4.39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>
                          <a:effectLst/>
                        </a:rPr>
                        <a:t>4.38 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u="none" strike="noStrike" dirty="0">
                          <a:effectLst/>
                        </a:rPr>
                        <a:t>6.46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454497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B2B3DB7-05A3-482E-B783-FF9466126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89093"/>
              </p:ext>
            </p:extLst>
          </p:nvPr>
        </p:nvGraphicFramePr>
        <p:xfrm>
          <a:off x="460266" y="2152241"/>
          <a:ext cx="3020168" cy="1906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823">
                  <a:extLst>
                    <a:ext uri="{9D8B030D-6E8A-4147-A177-3AD203B41FA5}">
                      <a16:colId xmlns:a16="http://schemas.microsoft.com/office/drawing/2014/main" val="2341636548"/>
                    </a:ext>
                  </a:extLst>
                </a:gridCol>
                <a:gridCol w="405937">
                  <a:extLst>
                    <a:ext uri="{9D8B030D-6E8A-4147-A177-3AD203B41FA5}">
                      <a16:colId xmlns:a16="http://schemas.microsoft.com/office/drawing/2014/main" val="1769560875"/>
                    </a:ext>
                  </a:extLst>
                </a:gridCol>
                <a:gridCol w="357224">
                  <a:extLst>
                    <a:ext uri="{9D8B030D-6E8A-4147-A177-3AD203B41FA5}">
                      <a16:colId xmlns:a16="http://schemas.microsoft.com/office/drawing/2014/main" val="2264548084"/>
                    </a:ext>
                  </a:extLst>
                </a:gridCol>
                <a:gridCol w="503361">
                  <a:extLst>
                    <a:ext uri="{9D8B030D-6E8A-4147-A177-3AD203B41FA5}">
                      <a16:colId xmlns:a16="http://schemas.microsoft.com/office/drawing/2014/main" val="4190741252"/>
                    </a:ext>
                  </a:extLst>
                </a:gridCol>
                <a:gridCol w="876823">
                  <a:extLst>
                    <a:ext uri="{9D8B030D-6E8A-4147-A177-3AD203B41FA5}">
                      <a16:colId xmlns:a16="http://schemas.microsoft.com/office/drawing/2014/main" val="3844788474"/>
                    </a:ext>
                  </a:extLst>
                </a:gridCol>
              </a:tblGrid>
              <a:tr h="63543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Dataset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Gas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90/10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Run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Expected number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697232"/>
                  </a:ext>
                </a:extLst>
              </a:tr>
              <a:tr h="3177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19.97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780830"/>
                  </a:ext>
                </a:extLst>
              </a:tr>
              <a:tr h="3177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23.06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390710"/>
                  </a:ext>
                </a:extLst>
              </a:tr>
              <a:tr h="3177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28.24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939110"/>
                  </a:ext>
                </a:extLst>
              </a:tr>
              <a:tr h="3177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60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39.94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74485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B5105AF6-646F-4B2B-B419-05C7390C54FC}"/>
              </a:ext>
            </a:extLst>
          </p:cNvPr>
          <p:cNvSpPr txBox="1"/>
          <p:nvPr/>
        </p:nvSpPr>
        <p:spPr>
          <a:xfrm>
            <a:off x="0" y="4550972"/>
            <a:ext cx="3581400" cy="1200329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Count number in gas 90/10 group is larger than gas 80/20 group </a:t>
            </a:r>
          </a:p>
          <a:p>
            <a:r>
              <a:rPr lang="en-US" altLang="zh-CN" dirty="0"/>
              <a:t>But not the case in the expected number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263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3514D-88D7-4F5E-A7C7-130E50B5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outlook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A67A8D-C232-4D1E-B93F-838E1FF1B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62122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Apply peak finding algorithm with derivative method to beam test data analysis</a:t>
            </a:r>
          </a:p>
          <a:p>
            <a:r>
              <a:rPr lang="en-US" altLang="zh-CN" dirty="0" err="1"/>
              <a:t>Scaning</a:t>
            </a:r>
            <a:r>
              <a:rPr lang="en-US" altLang="zh-CN" dirty="0"/>
              <a:t> threshold and MA shows:</a:t>
            </a:r>
          </a:p>
          <a:p>
            <a:pPr lvl="1"/>
            <a:r>
              <a:rPr lang="en-US" altLang="zh-CN" dirty="0"/>
              <a:t>For gas 80/20 group, Th=0.001 &amp; MA=1 has closest number with expected</a:t>
            </a:r>
          </a:p>
          <a:p>
            <a:pPr lvl="1"/>
            <a:r>
              <a:rPr lang="en-US" altLang="zh-CN" dirty="0"/>
              <a:t>For gas 90/10 group, Th=0.002 &amp; MA=1 has closest number with expected</a:t>
            </a:r>
          </a:p>
          <a:p>
            <a:pPr lvl="1"/>
            <a:r>
              <a:rPr lang="en-US" altLang="zh-CN" dirty="0"/>
              <a:t>Number of found peaks increase with larger angle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To optimize the derivative algorithm</a:t>
            </a:r>
          </a:p>
          <a:p>
            <a:r>
              <a:rPr lang="en-US" altLang="zh-CN" dirty="0"/>
              <a:t>To apply the ML algorithm (currently tuning MC simulation based on data)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047C0-F8EC-4DE1-AD2D-446B7C28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91237A-0BE9-4CBD-9882-238B91AD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864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07749F-5931-48C7-9688-6552DEA6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5FAB7A-4C74-4099-9D09-23E231A4A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D816D-7712-4FF5-A280-1C5B9BBA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7FC500-7F90-456C-A1A6-8EDD71D4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8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B2C14CE-8474-4A79-AB28-B8BE990F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F02CA24-7BB2-4CDB-AC4C-A47795DE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AA7459-0EA7-4E29-A80A-9716AFAC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854"/>
            <a:ext cx="12192000" cy="29491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F7F4BE-EDC9-4B66-88C8-70AD9B3F6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7501"/>
            <a:ext cx="12192000" cy="11427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F2EBBAF-E912-4A82-8FEB-E670124C8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9547"/>
            <a:ext cx="12192000" cy="7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7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30473C-C744-4946-85CF-D3900FFAA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sets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6477C-BAD2-4561-822D-FACB6BB0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using data sets are from the result of the beam test at CERN SPS, July 2022.</a:t>
            </a:r>
          </a:p>
          <a:p>
            <a:r>
              <a:rPr lang="en-US" altLang="zh-CN" dirty="0"/>
              <a:t>Data of run 10, 11, 41, 44, 45, 46, 47, 49 are used in the slides</a:t>
            </a:r>
          </a:p>
          <a:p>
            <a:pPr lvl="1"/>
            <a:r>
              <a:rPr lang="en-US" altLang="zh-CN" dirty="0"/>
              <a:t>Data of run 10, 11, 47, 49 with gas mixture 90/10, 4 runs in same HV and momentum, each run is in different angle</a:t>
            </a:r>
          </a:p>
          <a:p>
            <a:pPr lvl="1"/>
            <a:r>
              <a:rPr lang="en-US" altLang="zh-CN" dirty="0"/>
              <a:t>Data of run 41, 44, 45, 46 with gas mixture 80/20, 4 runs in same HV and momentum, each run is in different angle</a:t>
            </a:r>
          </a:p>
          <a:p>
            <a:pPr lvl="1"/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30B7C3-8C2B-4241-A924-E5217E23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E2F374-A803-479E-8311-60E3A257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AC051B1-C5E1-4573-87B8-ABBD76C24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56920"/>
              </p:ext>
            </p:extLst>
          </p:nvPr>
        </p:nvGraphicFramePr>
        <p:xfrm>
          <a:off x="1655860" y="4642647"/>
          <a:ext cx="3205956" cy="1624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489">
                  <a:extLst>
                    <a:ext uri="{9D8B030D-6E8A-4147-A177-3AD203B41FA5}">
                      <a16:colId xmlns:a16="http://schemas.microsoft.com/office/drawing/2014/main" val="487288385"/>
                    </a:ext>
                  </a:extLst>
                </a:gridCol>
                <a:gridCol w="801489">
                  <a:extLst>
                    <a:ext uri="{9D8B030D-6E8A-4147-A177-3AD203B41FA5}">
                      <a16:colId xmlns:a16="http://schemas.microsoft.com/office/drawing/2014/main" val="1714323572"/>
                    </a:ext>
                  </a:extLst>
                </a:gridCol>
                <a:gridCol w="801489">
                  <a:extLst>
                    <a:ext uri="{9D8B030D-6E8A-4147-A177-3AD203B41FA5}">
                      <a16:colId xmlns:a16="http://schemas.microsoft.com/office/drawing/2014/main" val="1711189541"/>
                    </a:ext>
                  </a:extLst>
                </a:gridCol>
                <a:gridCol w="801489">
                  <a:extLst>
                    <a:ext uri="{9D8B030D-6E8A-4147-A177-3AD203B41FA5}">
                      <a16:colId xmlns:a16="http://schemas.microsoft.com/office/drawing/2014/main" val="2856801228"/>
                    </a:ext>
                  </a:extLst>
                </a:gridCol>
              </a:tblGrid>
              <a:tr h="3248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Gas  80/20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Run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angle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482484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45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533240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927438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30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062125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46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60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928121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FA54EEA-9085-4604-AEA2-42A823530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2332"/>
              </p:ext>
            </p:extLst>
          </p:nvPr>
        </p:nvGraphicFramePr>
        <p:xfrm>
          <a:off x="6492596" y="4642647"/>
          <a:ext cx="3093224" cy="1624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306">
                  <a:extLst>
                    <a:ext uri="{9D8B030D-6E8A-4147-A177-3AD203B41FA5}">
                      <a16:colId xmlns:a16="http://schemas.microsoft.com/office/drawing/2014/main" val="821023728"/>
                    </a:ext>
                  </a:extLst>
                </a:gridCol>
                <a:gridCol w="773306">
                  <a:extLst>
                    <a:ext uri="{9D8B030D-6E8A-4147-A177-3AD203B41FA5}">
                      <a16:colId xmlns:a16="http://schemas.microsoft.com/office/drawing/2014/main" val="2640726412"/>
                    </a:ext>
                  </a:extLst>
                </a:gridCol>
                <a:gridCol w="773306">
                  <a:extLst>
                    <a:ext uri="{9D8B030D-6E8A-4147-A177-3AD203B41FA5}">
                      <a16:colId xmlns:a16="http://schemas.microsoft.com/office/drawing/2014/main" val="340982505"/>
                    </a:ext>
                  </a:extLst>
                </a:gridCol>
                <a:gridCol w="773306">
                  <a:extLst>
                    <a:ext uri="{9D8B030D-6E8A-4147-A177-3AD203B41FA5}">
                      <a16:colId xmlns:a16="http://schemas.microsoft.com/office/drawing/2014/main" val="500513543"/>
                    </a:ext>
                  </a:extLst>
                </a:gridCol>
              </a:tblGrid>
              <a:tr h="324802"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 90/10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Run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angle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261962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450023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86354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907731"/>
                  </a:ext>
                </a:extLst>
              </a:tr>
              <a:tr h="324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341913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B66F5843-FA04-4858-B45F-79392D0CB5E0}"/>
              </a:ext>
            </a:extLst>
          </p:cNvPr>
          <p:cNvSpPr txBox="1"/>
          <p:nvPr/>
        </p:nvSpPr>
        <p:spPr>
          <a:xfrm>
            <a:off x="4100660" y="6356350"/>
            <a:ext cx="423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All 8 runs’ sampling rate are 2G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80604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10CA458-4765-48BC-B2FA-1E901F35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8E155C2-2EDC-4941-AA6C-FF04051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95511C-4DF2-4F9B-B399-87C1E3E20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7855" cy="60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071AE-8EFD-4554-9546-270B89E4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Threshold test (Run44 ch4 80/20gas 1cm)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084CE9E-2ED4-45EA-A641-D29156B2F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30" y="1326004"/>
            <a:ext cx="4588479" cy="23975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182B86A-8BCA-4FB3-9DA2-71BE63130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375" y="1326005"/>
            <a:ext cx="4721812" cy="2397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16A0AB-76BF-46D7-A584-838B863F5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28" y="4032683"/>
            <a:ext cx="4382381" cy="23213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F2223C-B576-4942-A797-AD2D51648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104" y="4151325"/>
            <a:ext cx="4721813" cy="2442592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9F923534-29DD-4484-9431-767E2D07C5F8}"/>
              </a:ext>
            </a:extLst>
          </p:cNvPr>
          <p:cNvSpPr/>
          <p:nvPr/>
        </p:nvSpPr>
        <p:spPr>
          <a:xfrm>
            <a:off x="3972342" y="3417216"/>
            <a:ext cx="904973" cy="1531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1F8306-1B13-4294-B0B1-472374C1B21D}"/>
              </a:ext>
            </a:extLst>
          </p:cNvPr>
          <p:cNvSpPr txBox="1"/>
          <p:nvPr/>
        </p:nvSpPr>
        <p:spPr>
          <a:xfrm>
            <a:off x="3233394" y="187593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Th=0.001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48BE098-A0DB-475C-AACB-D19A1E09D8D4}"/>
              </a:ext>
            </a:extLst>
          </p:cNvPr>
          <p:cNvSpPr/>
          <p:nvPr/>
        </p:nvSpPr>
        <p:spPr>
          <a:xfrm>
            <a:off x="9655417" y="187593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Th=0.002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E3B1ED3-86CC-4689-BBAE-C551DE5773F1}"/>
              </a:ext>
            </a:extLst>
          </p:cNvPr>
          <p:cNvSpPr/>
          <p:nvPr/>
        </p:nvSpPr>
        <p:spPr>
          <a:xfrm>
            <a:off x="3233394" y="534733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Th=0.003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A3ECF6-DC45-4638-BB68-231AF62056C6}"/>
              </a:ext>
            </a:extLst>
          </p:cNvPr>
          <p:cNvSpPr/>
          <p:nvPr/>
        </p:nvSpPr>
        <p:spPr>
          <a:xfrm>
            <a:off x="9655417" y="5347329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Th=0.004</a:t>
            </a:r>
            <a:endParaRPr lang="zh-CN" altLang="en-US" dirty="0"/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801B1F9-176C-4A27-AD41-8B103C56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F25628D7-00EA-4174-83A8-0E7DB161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01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D309A-DDB9-4489-BFCB-89ECC117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Threshold test (Run44 ch4 80/20gas 1cm)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A32C3B5-0666-4992-A94D-59D95E89A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43" y="1374187"/>
            <a:ext cx="4460603" cy="23588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3A8ADE-483C-4BD5-B1F4-CE31A2CEA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3331"/>
            <a:ext cx="5195496" cy="26062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B85500-3EEB-4EC6-9963-06800E7A5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44" y="4074262"/>
            <a:ext cx="4360187" cy="22840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0AF430-FD89-4F5E-ADBE-A1FBD2F48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650" y="4031150"/>
            <a:ext cx="4872788" cy="260627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E821F29-5BFD-4381-BF5D-027767F094F1}"/>
              </a:ext>
            </a:extLst>
          </p:cNvPr>
          <p:cNvSpPr txBox="1"/>
          <p:nvPr/>
        </p:nvSpPr>
        <p:spPr>
          <a:xfrm>
            <a:off x="3233394" y="187593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Th=0.005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E8242C-7F6B-43D1-93CD-93B51983D819}"/>
              </a:ext>
            </a:extLst>
          </p:cNvPr>
          <p:cNvSpPr/>
          <p:nvPr/>
        </p:nvSpPr>
        <p:spPr>
          <a:xfrm>
            <a:off x="9655417" y="187593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Th=0.006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EC33559-6F4B-4756-8F14-7BCFDECCB1FD}"/>
              </a:ext>
            </a:extLst>
          </p:cNvPr>
          <p:cNvSpPr/>
          <p:nvPr/>
        </p:nvSpPr>
        <p:spPr>
          <a:xfrm>
            <a:off x="3233394" y="534733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Th=0.007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59FAB2C-8E62-4095-8089-60FBC46531B6}"/>
              </a:ext>
            </a:extLst>
          </p:cNvPr>
          <p:cNvSpPr/>
          <p:nvPr/>
        </p:nvSpPr>
        <p:spPr>
          <a:xfrm>
            <a:off x="9655417" y="5347329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Th=0.008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8A31152-4808-460D-892D-CF2DDFB8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512C38C6-4878-4C28-91F7-E32C5E61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49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433832-CFEE-400E-94F3-EA179AB4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Run41 ch4 waveform Th0.001~0.003&amp;MA1~3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7A6BA11-B608-4012-BBA6-686877278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192" y="1825625"/>
            <a:ext cx="8295615" cy="4351338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B45E002-D991-48BF-AA35-57771318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D9EB04-6125-4357-B1B7-E8CFD59B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398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4AB5658-4236-4D94-BFFB-DC9E9D5A1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50" y="528232"/>
            <a:ext cx="11107700" cy="5801535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7ECEEE-A2B5-4FE7-8177-CCD4F3BF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AE58C0-CC8B-4E4E-9FE6-5CD942DE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5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54E7DAE-D10B-47B6-983E-804B74657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490127"/>
            <a:ext cx="11364911" cy="5877745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0D8221-40BD-4CB7-8A86-71CA031C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C6038C-B758-49CB-BB65-8F401878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505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D45B3AD-11E7-4C48-8413-C45B48117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4" y="509180"/>
            <a:ext cx="11155332" cy="5839640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EDAE3B-AB44-4645-8D53-C5172429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2879FC-3604-4B4E-98D7-579C4686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364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E1A9CF7-5D79-44AD-B185-28227218F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1" y="518706"/>
            <a:ext cx="11193437" cy="5820587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034FB47-2B31-417B-B494-212B8E4F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E6226C-C8F4-4D31-8C87-3640C452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074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AAE7B1-32CF-42EE-B708-930F3A06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523469"/>
            <a:ext cx="11050542" cy="5811061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2C8474F-EBD3-4F9D-A986-B3B6499C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1B976-4D37-4B86-81A5-9EC18619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374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16B6B1-91C1-4F4E-8B2F-837DEF11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2" y="485364"/>
            <a:ext cx="11250595" cy="5887272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9FE1D1-E02F-437F-9BF0-23D12209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E40946-66C8-4EDF-91CA-157517AB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32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7FA10F-CB43-4A58-A21E-FAB6CA4C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Peak finding algorithm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9A68DDE-5098-4AC1-AA38-C8A879948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Low pass filter</a:t>
                </a:r>
              </a:p>
              <a:p>
                <a:pPr lvl="1"/>
                <a:r>
                  <a:rPr lang="en-US" altLang="zh-CN" dirty="0"/>
                  <a:t>Filter out high frequency noises in the waveforms to improve the S/N ratio</a:t>
                </a:r>
              </a:p>
              <a:p>
                <a:pPr lvl="1"/>
                <a:r>
                  <a:rPr lang="en-US" altLang="zh-CN" dirty="0"/>
                  <a:t>Moving average(MA) filter: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altLang="zh-CN" dirty="0"/>
                  <a:t> .</a:t>
                </a:r>
              </a:p>
              <a:p>
                <a:pPr lvl="1"/>
                <a:r>
                  <a:rPr lang="en-US" altLang="zh-CN" dirty="0"/>
                  <a:t>When MA=1,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, which means no filter.</a:t>
                </a:r>
              </a:p>
              <a:p>
                <a:r>
                  <a:rPr lang="en-US" altLang="zh-CN" dirty="0"/>
                  <a:t>Derivative</a:t>
                </a:r>
              </a:p>
              <a:p>
                <a:pPr lvl="1"/>
                <a:r>
                  <a:rPr lang="en-US" altLang="zh-CN" dirty="0"/>
                  <a:t>First derivative(D1): D1[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] = y[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] – y[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-G]</a:t>
                </a:r>
              </a:p>
              <a:p>
                <a:pPr lvl="1"/>
                <a:r>
                  <a:rPr lang="en-US" altLang="zh-CN" dirty="0"/>
                  <a:t>Second derivative (D2): D2[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] = D1[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] – D1[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-G]</a:t>
                </a:r>
              </a:p>
              <a:p>
                <a:r>
                  <a:rPr lang="en-US" altLang="zh-CN" dirty="0"/>
                  <a:t>Parameter</a:t>
                </a:r>
              </a:p>
              <a:p>
                <a:pPr lvl="1"/>
                <a:r>
                  <a:rPr lang="en-US" altLang="zh-CN" dirty="0"/>
                  <a:t>Derivative: D2 threshold for hit detection(Th)</a:t>
                </a:r>
              </a:p>
              <a:p>
                <a:pPr lvl="1"/>
                <a:r>
                  <a:rPr lang="en-US" altLang="zh-CN" dirty="0"/>
                  <a:t>Filter: Moving average steps(MA)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9A68DDE-5098-4AC1-AA38-C8A879948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221" b="-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02633F-0A26-4758-BD7E-E09615FC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69EDF6-4ED2-4C9F-ABD0-050359E2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03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0BE0FB-F689-46C9-BFE7-5A396B2E0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494890"/>
            <a:ext cx="11183911" cy="5868219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C427A57-FDB7-4B09-B0B8-1FB991F7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209661-2DFA-4BDF-BBF5-68F40A10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307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DF9AF82-BCC0-4A97-875D-8E19A770E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466311"/>
            <a:ext cx="11021963" cy="5925377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3BDECF-0E63-41B6-A28E-6750AC2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85A73B-2E36-4392-B982-E47EBA11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88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32F8F4-CE29-474D-830E-1EA8765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-26426"/>
            <a:ext cx="10515600" cy="1325563"/>
          </a:xfrm>
        </p:spPr>
        <p:txBody>
          <a:bodyPr/>
          <a:lstStyle/>
          <a:p>
            <a:r>
              <a:rPr lang="en-US" altLang="zh-CN" dirty="0"/>
              <a:t>4 Runs counting numbers compare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9614DF-E599-4A81-BAC9-56041BD1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8" y="947824"/>
            <a:ext cx="10515600" cy="4351338"/>
          </a:xfrm>
        </p:spPr>
        <p:txBody>
          <a:bodyPr/>
          <a:lstStyle/>
          <a:p>
            <a:r>
              <a:rPr lang="en-US" altLang="zh-CN" dirty="0"/>
              <a:t>Run 41,44,45,46 ch4 (gas 80/20, 1cm, same HV &amp; momentum, different angle)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D4FAB1-676E-41DF-9E76-BE68A3BD0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16" y="1844240"/>
            <a:ext cx="4810796" cy="21338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F5C39D-F7D5-45B6-BC49-1EE3C4979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688" y="1822541"/>
            <a:ext cx="4925112" cy="21053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AEA9D4-8B25-4757-8067-53CC52B17B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16" y="4344019"/>
            <a:ext cx="4934639" cy="20767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84E870-5DCB-48FD-A91C-6DE5A504C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8688" y="4256029"/>
            <a:ext cx="4839375" cy="208626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7AA682A-31FE-4BD6-BA05-BC5D26F52F4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95634" y="3743823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Run 41 ch4 </a:t>
            </a:r>
            <a:r>
              <a:rPr lang="en-US" altLang="zh-CN" b="1" dirty="0">
                <a:solidFill>
                  <a:schemeClr val="accent2"/>
                </a:solidFill>
              </a:rPr>
              <a:t>45</a:t>
            </a:r>
            <a:r>
              <a:rPr lang="zh-CN" altLang="en-US" b="1" dirty="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D1B93E-7A49-4931-83A4-DD9EE5A4A78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95634" y="6158849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Run 45 ch4  </a:t>
            </a:r>
            <a:r>
              <a:rPr lang="en-US" altLang="zh-CN" b="1" dirty="0">
                <a:solidFill>
                  <a:schemeClr val="accent2"/>
                </a:solidFill>
              </a:rPr>
              <a:t>30</a:t>
            </a:r>
            <a:r>
              <a:rPr lang="zh-CN" altLang="en-US" b="1" dirty="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21BD45C-F552-4482-94FE-9EA938C5600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459911" y="60803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2"/>
                </a:solidFill>
                <a:sym typeface="+mn-ea"/>
              </a:rPr>
              <a:t>Run 46 ch4 </a:t>
            </a:r>
            <a:r>
              <a:rPr lang="en-US" altLang="zh-CN" b="1">
                <a:solidFill>
                  <a:schemeClr val="accent2"/>
                </a:solidFill>
              </a:rPr>
              <a:t>60</a:t>
            </a:r>
            <a:r>
              <a:rPr lang="zh-CN" altLang="en-US" b="1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D30343-E3A0-402B-BF8E-D50EFD50A8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80634" y="3704698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Run 44 ch4 </a:t>
            </a:r>
            <a:r>
              <a:rPr lang="en-US" altLang="zh-CN" b="1" dirty="0">
                <a:solidFill>
                  <a:schemeClr val="accent2"/>
                </a:solidFill>
              </a:rPr>
              <a:t>0</a:t>
            </a:r>
            <a:r>
              <a:rPr lang="zh-CN" altLang="en-US" b="1" dirty="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1DB13D-A51D-443B-A1B6-316448152FC5}"/>
              </a:ext>
            </a:extLst>
          </p:cNvPr>
          <p:cNvSpPr txBox="1"/>
          <p:nvPr/>
        </p:nvSpPr>
        <p:spPr>
          <a:xfrm>
            <a:off x="3553905" y="1374172"/>
            <a:ext cx="703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The showed number is the mean value of number of found peaks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DAD7C68-9695-43C3-8803-938A7EB6462C}"/>
              </a:ext>
            </a:extLst>
          </p:cNvPr>
          <p:cNvSpPr/>
          <p:nvPr/>
        </p:nvSpPr>
        <p:spPr>
          <a:xfrm>
            <a:off x="3949831" y="1822541"/>
            <a:ext cx="904973" cy="223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0B0663-4779-43B5-A8A1-A2E5240BCEF7}"/>
              </a:ext>
            </a:extLst>
          </p:cNvPr>
          <p:cNvCxnSpPr>
            <a:stCxn id="13" idx="7"/>
          </p:cNvCxnSpPr>
          <p:nvPr/>
        </p:nvCxnSpPr>
        <p:spPr>
          <a:xfrm flipV="1">
            <a:off x="4722274" y="1665018"/>
            <a:ext cx="1041039" cy="190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16CB07B0-4A16-4B4F-BD5D-9ADB32EE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973C24BD-9653-486F-8A0F-92F7D6D6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073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4F676E-715F-4DC5-A8D1-1535FDE03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688" y="1831533"/>
            <a:ext cx="4725059" cy="20767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32705A-066E-46F3-811C-AC4C20CFA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1861118"/>
            <a:ext cx="4782217" cy="209579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39E51D5-D7A3-4EE6-B5C2-2421F42DFB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8277" y="4158568"/>
            <a:ext cx="4991797" cy="20957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001A9A-0E8B-4FEF-B353-AEF6B8EFFD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702" y="4214459"/>
            <a:ext cx="4887007" cy="211484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D32F8F4-CE29-474D-830E-1EA8765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-26426"/>
            <a:ext cx="11143268" cy="1325563"/>
          </a:xfrm>
        </p:spPr>
        <p:txBody>
          <a:bodyPr/>
          <a:lstStyle/>
          <a:p>
            <a:r>
              <a:rPr lang="en-US" altLang="zh-CN" dirty="0"/>
              <a:t>4 Runs counting numbers compare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9614DF-E599-4A81-BAC9-56041BD1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09" y="938298"/>
            <a:ext cx="10515600" cy="4351338"/>
          </a:xfrm>
        </p:spPr>
        <p:txBody>
          <a:bodyPr/>
          <a:lstStyle/>
          <a:p>
            <a:r>
              <a:rPr lang="en-US" altLang="zh-CN" dirty="0"/>
              <a:t>Run 10,11,47,49 ch4 (gas 90/10, 1cm, same HV &amp; momentum, different angle)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21BD45C-F552-4482-94FE-9EA938C560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76813" y="3734234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Run 10 ch4 45</a:t>
            </a:r>
            <a:r>
              <a:rPr lang="zh-CN" altLang="en-US" b="1" dirty="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12" name="日期占位符 11">
            <a:extLst>
              <a:ext uri="{FF2B5EF4-FFF2-40B4-BE49-F238E27FC236}">
                <a16:creationId xmlns:a16="http://schemas.microsoft.com/office/drawing/2014/main" id="{FD458185-5D6C-4857-A337-B517661A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2023/2/9</a:t>
            </a:r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8CB857C2-DE3F-4EB2-9932-742DE1F2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2684887-D6A4-425E-B80C-830AF68B314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65196" y="5977068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Run 47 ch4 60</a:t>
            </a:r>
            <a:r>
              <a:rPr lang="zh-CN" altLang="en-US" b="1" dirty="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63FE586-93AE-4C77-9976-E51D3118BA6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10600" y="59880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Run 49 ch4 30</a:t>
            </a:r>
            <a:r>
              <a:rPr lang="zh-CN" altLang="en-US" b="1" dirty="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7B94EC1-4914-4006-AA25-BD31D760CE8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79715" y="37727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Run 11 ch4 0</a:t>
            </a:r>
            <a:r>
              <a:rPr lang="zh-CN" altLang="en-US" b="1" dirty="0">
                <a:solidFill>
                  <a:schemeClr val="accent2"/>
                </a:solidFill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2119825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1CBC14C-DA27-4F65-B707-4D853184C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854" y="4533849"/>
            <a:ext cx="4858428" cy="206721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D0987BA-97B5-45F7-BE6A-BC64DE72C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88" y="4616942"/>
            <a:ext cx="4610743" cy="208626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A8080D8-8324-43A1-B06E-DAB745E2B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170" y="2172711"/>
            <a:ext cx="4991797" cy="20957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FBFE591-B25F-48AA-A27C-42E860595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688" y="2163185"/>
            <a:ext cx="4887007" cy="211484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D32F8F4-CE29-474D-830E-1EA8765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-26426"/>
            <a:ext cx="10515600" cy="1325563"/>
          </a:xfrm>
        </p:spPr>
        <p:txBody>
          <a:bodyPr/>
          <a:lstStyle/>
          <a:p>
            <a:r>
              <a:rPr lang="en-US" altLang="zh-CN" dirty="0"/>
              <a:t>4 Runs counting numbers compare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9614DF-E599-4A81-BAC9-56041BD1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09" y="938298"/>
            <a:ext cx="10515600" cy="4351338"/>
          </a:xfrm>
        </p:spPr>
        <p:txBody>
          <a:bodyPr/>
          <a:lstStyle/>
          <a:p>
            <a:r>
              <a:rPr lang="en-US" altLang="zh-CN" dirty="0"/>
              <a:t>Run 47,49,52,53 ch4 (gas 90/10, 1cm, same HV &amp; momentum, different angle) </a:t>
            </a:r>
            <a:r>
              <a:rPr lang="en-US" altLang="zh-CN" b="1" dirty="0">
                <a:solidFill>
                  <a:schemeClr val="accent1"/>
                </a:solidFill>
                <a:sym typeface="+mn-ea"/>
              </a:rPr>
              <a:t>0</a:t>
            </a:r>
            <a:r>
              <a:rPr lang="zh-CN" altLang="en-US" b="1" dirty="0">
                <a:solidFill>
                  <a:schemeClr val="accent1"/>
                </a:solidFill>
              </a:rPr>
              <a:t>° </a:t>
            </a:r>
            <a:r>
              <a:rPr lang="en-US" altLang="zh-CN" b="1" dirty="0">
                <a:solidFill>
                  <a:schemeClr val="accent1"/>
                </a:solidFill>
              </a:rPr>
              <a:t>&amp;</a:t>
            </a:r>
            <a:r>
              <a:rPr lang="en-US" altLang="zh-CN" b="1" dirty="0">
                <a:solidFill>
                  <a:schemeClr val="accent1"/>
                </a:solidFill>
                <a:sym typeface="+mn-ea"/>
              </a:rPr>
              <a:t> 45</a:t>
            </a:r>
            <a:r>
              <a:rPr lang="zh-CN" altLang="en-US" b="1" dirty="0">
                <a:solidFill>
                  <a:schemeClr val="accent1"/>
                </a:solidFill>
              </a:rPr>
              <a:t>° </a:t>
            </a:r>
            <a:r>
              <a:rPr lang="en-US" altLang="zh-CN" b="1" dirty="0">
                <a:solidFill>
                  <a:schemeClr val="accent1"/>
                </a:solidFill>
              </a:rPr>
              <a:t>have sampling rate 1.0</a:t>
            </a:r>
            <a:r>
              <a:rPr lang="en-US" altLang="zh-CN" b="1" dirty="0">
                <a:solidFill>
                  <a:schemeClr val="accent2"/>
                </a:solidFill>
              </a:rPr>
              <a:t>, while 3</a:t>
            </a:r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0</a:t>
            </a:r>
            <a:r>
              <a:rPr lang="zh-CN" altLang="en-US" b="1" dirty="0">
                <a:solidFill>
                  <a:schemeClr val="accent2"/>
                </a:solidFill>
              </a:rPr>
              <a:t>° </a:t>
            </a:r>
            <a:r>
              <a:rPr lang="en-US" altLang="zh-CN" b="1" dirty="0">
                <a:solidFill>
                  <a:schemeClr val="accent2"/>
                </a:solidFill>
              </a:rPr>
              <a:t>&amp; 6</a:t>
            </a:r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0</a:t>
            </a:r>
            <a:r>
              <a:rPr lang="zh-CN" altLang="en-US" b="1" dirty="0">
                <a:solidFill>
                  <a:schemeClr val="accent2"/>
                </a:solidFill>
              </a:rPr>
              <a:t>° </a:t>
            </a:r>
            <a:r>
              <a:rPr lang="en-US" altLang="zh-CN" b="1" dirty="0">
                <a:solidFill>
                  <a:schemeClr val="accent2"/>
                </a:solidFill>
              </a:rPr>
              <a:t>have sampling rate 2.0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AA682A-31FE-4BD6-BA05-BC5D26F52F4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84170" y="3998346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Run 47 ch4 60</a:t>
            </a:r>
            <a:r>
              <a:rPr lang="zh-CN" altLang="en-US" b="1" dirty="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D1B93E-7A49-4931-83A4-DD9EE5A4A78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84170" y="6413372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sym typeface="+mn-ea"/>
              </a:rPr>
              <a:t>Run 52 ch4 0</a:t>
            </a:r>
            <a:r>
              <a:rPr lang="zh-CN" altLang="en-US" b="1" dirty="0">
                <a:solidFill>
                  <a:schemeClr val="accent1"/>
                </a:solidFill>
              </a:rPr>
              <a:t>°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21BD45C-F552-4482-94FE-9EA938C5600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48447" y="6334908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sym typeface="+mn-ea"/>
              </a:rPr>
              <a:t>Run 53 ch4 45</a:t>
            </a:r>
            <a:r>
              <a:rPr lang="zh-CN" altLang="en-US" b="1" dirty="0">
                <a:solidFill>
                  <a:schemeClr val="accent1"/>
                </a:solidFill>
              </a:rPr>
              <a:t>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D30343-E3A0-402B-BF8E-D50EFD50A8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69170" y="3959221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Run 49 ch4 30</a:t>
            </a:r>
            <a:r>
              <a:rPr lang="zh-CN" altLang="en-US" b="1" dirty="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EF69A-B592-4F8C-878E-79B1F55E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6D6210-8FB6-4DCD-B53A-0729485C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366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D6C5839-FDA1-4EDA-B067-91B310B27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005" y="4501593"/>
            <a:ext cx="4867954" cy="21053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2485566-0EE3-43B1-80D1-E5B5060C86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39" y="4616942"/>
            <a:ext cx="4610743" cy="20862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AC370E-766D-4B0D-B421-9758C15E3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005" y="2190032"/>
            <a:ext cx="4725059" cy="20862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F05C5D-4738-47F8-84A5-C2B04A1AB9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239" y="2193623"/>
            <a:ext cx="4686954" cy="213389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D32F8F4-CE29-474D-830E-1EA8765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-26426"/>
            <a:ext cx="11143268" cy="1325563"/>
          </a:xfrm>
        </p:spPr>
        <p:txBody>
          <a:bodyPr/>
          <a:lstStyle/>
          <a:p>
            <a:r>
              <a:rPr lang="en-US" altLang="zh-CN" dirty="0"/>
              <a:t>4 Runs counting numbers compare(</a:t>
            </a:r>
            <a:r>
              <a:rPr lang="en-US" altLang="zh-CN" dirty="0" err="1"/>
              <a:t>ncount</a:t>
            </a:r>
            <a:r>
              <a:rPr lang="en-US" altLang="zh-CN" dirty="0"/>
              <a:t>&gt;1)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9614DF-E599-4A81-BAC9-56041BD1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09" y="938298"/>
            <a:ext cx="10515600" cy="4351338"/>
          </a:xfrm>
        </p:spPr>
        <p:txBody>
          <a:bodyPr/>
          <a:lstStyle/>
          <a:p>
            <a:r>
              <a:rPr lang="en-US" altLang="zh-CN" dirty="0"/>
              <a:t>Run 47,49,52,53 ch4 (gas 90/10, 1cm, same HV &amp; momentum, different angle) </a:t>
            </a:r>
            <a:r>
              <a:rPr lang="en-US" altLang="zh-CN" b="1" dirty="0">
                <a:solidFill>
                  <a:schemeClr val="accent1"/>
                </a:solidFill>
                <a:sym typeface="+mn-ea"/>
              </a:rPr>
              <a:t>0</a:t>
            </a:r>
            <a:r>
              <a:rPr lang="zh-CN" altLang="en-US" b="1" dirty="0">
                <a:solidFill>
                  <a:schemeClr val="accent1"/>
                </a:solidFill>
              </a:rPr>
              <a:t>° </a:t>
            </a:r>
            <a:r>
              <a:rPr lang="en-US" altLang="zh-CN" b="1" dirty="0">
                <a:solidFill>
                  <a:schemeClr val="accent1"/>
                </a:solidFill>
              </a:rPr>
              <a:t>&amp;</a:t>
            </a:r>
            <a:r>
              <a:rPr lang="en-US" altLang="zh-CN" b="1" dirty="0">
                <a:solidFill>
                  <a:schemeClr val="accent1"/>
                </a:solidFill>
                <a:sym typeface="+mn-ea"/>
              </a:rPr>
              <a:t> 45</a:t>
            </a:r>
            <a:r>
              <a:rPr lang="zh-CN" altLang="en-US" b="1" dirty="0">
                <a:solidFill>
                  <a:schemeClr val="accent1"/>
                </a:solidFill>
              </a:rPr>
              <a:t>° </a:t>
            </a:r>
            <a:r>
              <a:rPr lang="en-US" altLang="zh-CN" b="1" dirty="0">
                <a:solidFill>
                  <a:schemeClr val="accent1"/>
                </a:solidFill>
              </a:rPr>
              <a:t>have sampling rate 1.0</a:t>
            </a:r>
            <a:r>
              <a:rPr lang="en-US" altLang="zh-CN" b="1" dirty="0">
                <a:solidFill>
                  <a:schemeClr val="accent2"/>
                </a:solidFill>
              </a:rPr>
              <a:t>, while 3</a:t>
            </a:r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0</a:t>
            </a:r>
            <a:r>
              <a:rPr lang="zh-CN" altLang="en-US" b="1" dirty="0">
                <a:solidFill>
                  <a:schemeClr val="accent2"/>
                </a:solidFill>
              </a:rPr>
              <a:t>° </a:t>
            </a:r>
            <a:r>
              <a:rPr lang="en-US" altLang="zh-CN" b="1" dirty="0">
                <a:solidFill>
                  <a:schemeClr val="accent2"/>
                </a:solidFill>
              </a:rPr>
              <a:t>&amp; 6</a:t>
            </a:r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0</a:t>
            </a:r>
            <a:r>
              <a:rPr lang="zh-CN" altLang="en-US" b="1" dirty="0">
                <a:solidFill>
                  <a:schemeClr val="accent2"/>
                </a:solidFill>
              </a:rPr>
              <a:t>° </a:t>
            </a:r>
            <a:r>
              <a:rPr lang="en-US" altLang="zh-CN" b="1" dirty="0">
                <a:solidFill>
                  <a:schemeClr val="accent2"/>
                </a:solidFill>
              </a:rPr>
              <a:t>have sampling rate 2.0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AA682A-31FE-4BD6-BA05-BC5D26F52F4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84170" y="3998346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Run 47 ch4 60</a:t>
            </a:r>
            <a:r>
              <a:rPr lang="zh-CN" altLang="en-US" b="1" dirty="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D1B93E-7A49-4931-83A4-DD9EE5A4A78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84170" y="6413372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sym typeface="+mn-ea"/>
              </a:rPr>
              <a:t>Run 52 ch4 0</a:t>
            </a:r>
            <a:r>
              <a:rPr lang="zh-CN" altLang="en-US" b="1" dirty="0">
                <a:solidFill>
                  <a:schemeClr val="accent1"/>
                </a:solidFill>
              </a:rPr>
              <a:t>°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21BD45C-F552-4482-94FE-9EA938C5600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48447" y="6334908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sym typeface="+mn-ea"/>
              </a:rPr>
              <a:t>Run 53 ch4 45</a:t>
            </a:r>
            <a:r>
              <a:rPr lang="zh-CN" altLang="en-US" b="1" dirty="0">
                <a:solidFill>
                  <a:schemeClr val="accent1"/>
                </a:solidFill>
              </a:rPr>
              <a:t>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D30343-E3A0-402B-BF8E-D50EFD50A8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69170" y="3959221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sym typeface="+mn-ea"/>
              </a:rPr>
              <a:t>Run 49 ch4 30</a:t>
            </a:r>
            <a:r>
              <a:rPr lang="zh-CN" altLang="en-US" b="1" dirty="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12" name="日期占位符 11">
            <a:extLst>
              <a:ext uri="{FF2B5EF4-FFF2-40B4-BE49-F238E27FC236}">
                <a16:creationId xmlns:a16="http://schemas.microsoft.com/office/drawing/2014/main" id="{FD458185-5D6C-4857-A337-B517661A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8CB857C2-DE3F-4EB2-9932-742DE1F2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01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5B4885-9768-4FA4-A012-47B8C86E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Peak finding algorithm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595BEB-92F1-4FE8-B4D7-04CEF21DF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6964"/>
          </a:xfrm>
        </p:spPr>
        <p:txBody>
          <a:bodyPr/>
          <a:lstStyle/>
          <a:p>
            <a:r>
              <a:rPr lang="en-US" altLang="zh-CN" dirty="0"/>
              <a:t>Use second derivative instead of first derivative</a:t>
            </a:r>
          </a:p>
          <a:p>
            <a:r>
              <a:rPr lang="en-US" altLang="zh-CN" dirty="0"/>
              <a:t>For first derivative, pile-up on the falling edge is easier to recover, but it is not easy on the rising edge.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7B20C2-B04A-4010-9839-4435AB86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8D6DEF-A25D-492A-ADAC-59F776B9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66B690-082D-4E32-90AB-7364F4F4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9" y="3407526"/>
            <a:ext cx="5076417" cy="26177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D6F9199-2D3A-465A-8BBE-60780A4D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391" y="3419307"/>
            <a:ext cx="4995409" cy="261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2BA49C-C34A-407D-A5C3-BDD3CD40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85" y="161625"/>
            <a:ext cx="10515600" cy="1325563"/>
          </a:xfrm>
        </p:spPr>
        <p:txBody>
          <a:bodyPr/>
          <a:lstStyle/>
          <a:p>
            <a:r>
              <a:rPr lang="en-US" altLang="zh-CN" dirty="0"/>
              <a:t>Peak finding algorithm: amplitude cut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28583C-11B7-4BF6-A9BC-FA9FF1A9B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24" y="1390619"/>
            <a:ext cx="10515600" cy="4351338"/>
          </a:xfrm>
        </p:spPr>
        <p:txBody>
          <a:bodyPr/>
          <a:lstStyle/>
          <a:p>
            <a:r>
              <a:rPr lang="en-US" altLang="zh-CN" dirty="0"/>
              <a:t>In the RMS distribution, take the low RMS events as noises</a:t>
            </a:r>
          </a:p>
          <a:p>
            <a:r>
              <a:rPr lang="en-US" altLang="zh-CN" dirty="0"/>
              <a:t>Using 0.004 (4 times noises RMS mean value) as an amplitude cut 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3F9C08-417F-4632-A3D1-DC4D1F20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245F1A-329E-4B17-AC59-E7B16B39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A1C655D-9227-44CA-A3E4-6F5ECFCEA3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3770" y="2941109"/>
            <a:ext cx="4716570" cy="3235854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08526DC-F702-4990-A036-8A53D29C1A2C}"/>
              </a:ext>
            </a:extLst>
          </p:cNvPr>
          <p:cNvCxnSpPr>
            <a:cxnSpLocks/>
          </p:cNvCxnSpPr>
          <p:nvPr/>
        </p:nvCxnSpPr>
        <p:spPr>
          <a:xfrm flipH="1">
            <a:off x="990835" y="2791143"/>
            <a:ext cx="6350" cy="33407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4D487881-20A0-4B8D-84F5-8D6B96AC0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785" y="2858723"/>
            <a:ext cx="4716570" cy="3205573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0D59A5DB-B99C-4835-B390-68A6CE0B3C75}"/>
              </a:ext>
            </a:extLst>
          </p:cNvPr>
          <p:cNvSpPr/>
          <p:nvPr/>
        </p:nvSpPr>
        <p:spPr>
          <a:xfrm>
            <a:off x="550416" y="3284738"/>
            <a:ext cx="434069" cy="276095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94A53B3-24EE-4663-8C49-EAF42F6DD65C}"/>
              </a:ext>
            </a:extLst>
          </p:cNvPr>
          <p:cNvCxnSpPr>
            <a:stCxn id="10" idx="5"/>
          </p:cNvCxnSpPr>
          <p:nvPr/>
        </p:nvCxnSpPr>
        <p:spPr>
          <a:xfrm flipV="1">
            <a:off x="920917" y="4953740"/>
            <a:ext cx="5577537" cy="687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8D4F9EDB-0F04-4DC6-87DF-B24EADF4F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207" y="522469"/>
            <a:ext cx="2619793" cy="1350043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4BB8895-BA9D-472C-BD56-A807A468E39C}"/>
              </a:ext>
            </a:extLst>
          </p:cNvPr>
          <p:cNvCxnSpPr/>
          <p:nvPr/>
        </p:nvCxnSpPr>
        <p:spPr>
          <a:xfrm>
            <a:off x="6363093" y="2262433"/>
            <a:ext cx="3726447" cy="108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0F40DC7F-0A41-4BDE-A129-BF309C8553BC}"/>
              </a:ext>
            </a:extLst>
          </p:cNvPr>
          <p:cNvCxnSpPr>
            <a:cxnSpLocks/>
          </p:cNvCxnSpPr>
          <p:nvPr/>
        </p:nvCxnSpPr>
        <p:spPr>
          <a:xfrm flipV="1">
            <a:off x="7748833" y="1954498"/>
            <a:ext cx="3492090" cy="2999243"/>
          </a:xfrm>
          <a:prstGeom prst="bentConnector3">
            <a:avLst>
              <a:gd name="adj1" fmla="val 9994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B5D6B1EC-194B-43F0-ABD5-5300441DDC02}"/>
              </a:ext>
            </a:extLst>
          </p:cNvPr>
          <p:cNvSpPr txBox="1"/>
          <p:nvPr/>
        </p:nvSpPr>
        <p:spPr>
          <a:xfrm>
            <a:off x="9134813" y="5112884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One noise example waveform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339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B4E59-6039-43B5-85B8-4597E5A8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Peak finding algorithm: amplitude cut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C794A7-3728-4DD5-88F8-8AA645DA0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aera where amplitude lower than 0.004 will not be used in peak finding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8A746C-B7F8-4DC6-A6ED-42F500823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8" y="2768825"/>
            <a:ext cx="5358256" cy="2781919"/>
          </a:xfrm>
          <a:prstGeom prst="rect">
            <a:avLst/>
          </a:prstGeom>
        </p:spPr>
      </p:pic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D98F9070-319F-40F1-9C50-FDB1AB5A6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45" y="2768825"/>
            <a:ext cx="5499755" cy="28737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DBA23D8-A73C-4E6E-B9D7-BCBFFE1C5CB6}"/>
              </a:ext>
            </a:extLst>
          </p:cNvPr>
          <p:cNvSpPr txBox="1"/>
          <p:nvPr/>
        </p:nvSpPr>
        <p:spPr>
          <a:xfrm>
            <a:off x="2105773" y="546685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Without cut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DAB05FE-66A5-42D9-9889-FD9EAA84156D}"/>
              </a:ext>
            </a:extLst>
          </p:cNvPr>
          <p:cNvSpPr txBox="1"/>
          <p:nvPr/>
        </p:nvSpPr>
        <p:spPr>
          <a:xfrm>
            <a:off x="8230272" y="554043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With cut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9A26729A-8C4A-46E7-A64E-7F61CE60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73A32A1F-48EE-48B8-935A-153EEB6E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46D7A79-C6A7-4715-A1DF-86345EDC15DE}"/>
              </a:ext>
            </a:extLst>
          </p:cNvPr>
          <p:cNvSpPr txBox="1"/>
          <p:nvPr/>
        </p:nvSpPr>
        <p:spPr>
          <a:xfrm>
            <a:off x="2627790" y="6001305"/>
            <a:ext cx="6274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The example waveform in peak finding with and without the amplitude cut</a:t>
            </a:r>
            <a:endParaRPr lang="zh-CN" altLang="en-US" sz="1400" b="1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C5A1C51-FF6C-4F6E-967C-9F1EC0C6DEA9}"/>
              </a:ext>
            </a:extLst>
          </p:cNvPr>
          <p:cNvSpPr/>
          <p:nvPr/>
        </p:nvSpPr>
        <p:spPr>
          <a:xfrm>
            <a:off x="488272" y="5157926"/>
            <a:ext cx="816745" cy="3089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6AC4265-50C4-4EB6-8C5F-53B212BA9091}"/>
              </a:ext>
            </a:extLst>
          </p:cNvPr>
          <p:cNvSpPr/>
          <p:nvPr/>
        </p:nvSpPr>
        <p:spPr>
          <a:xfrm>
            <a:off x="4453964" y="5146741"/>
            <a:ext cx="816745" cy="30892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0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925A0A-A67F-40CD-894A-B5E7836A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Scan Threshold (keep MA=1, means no MA)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5831B2-4586-476F-BCDC-08475644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90" y="1558292"/>
            <a:ext cx="10515600" cy="4351338"/>
          </a:xfrm>
        </p:spPr>
        <p:txBody>
          <a:bodyPr/>
          <a:lstStyle/>
          <a:p>
            <a:r>
              <a:rPr lang="en-US" altLang="zh-CN" dirty="0"/>
              <a:t>When threshold is larger than 0.003, there are too many peaks not found, so we only use threshold smaller than 0.003 later.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DB28B17-35C8-4B09-9712-2EBB87A5E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8" y="3113150"/>
            <a:ext cx="4714902" cy="24975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88B085F-FD22-4414-A91C-324EC5F0C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345" y="3169684"/>
            <a:ext cx="4686700" cy="242442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F5CF779-F545-4CE6-8FBC-607AAEE8F490}"/>
              </a:ext>
            </a:extLst>
          </p:cNvPr>
          <p:cNvSpPr/>
          <p:nvPr/>
        </p:nvSpPr>
        <p:spPr>
          <a:xfrm>
            <a:off x="3019387" y="459094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Th=0.003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386CCC3-61AF-41FE-A27F-EE0D42AAE56C}"/>
              </a:ext>
            </a:extLst>
          </p:cNvPr>
          <p:cNvSpPr/>
          <p:nvPr/>
        </p:nvSpPr>
        <p:spPr>
          <a:xfrm>
            <a:off x="8456291" y="477561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Th=0.004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E50F5A-DCF0-4A1E-9B05-0A2AE762C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437C43-C8A6-48E2-9713-F3080B5F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7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78552F6-C25C-4E9F-AD45-EE5492C32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15500"/>
              </p:ext>
            </p:extLst>
          </p:nvPr>
        </p:nvGraphicFramePr>
        <p:xfrm>
          <a:off x="9941027" y="2822865"/>
          <a:ext cx="2171946" cy="3078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5973">
                  <a:extLst>
                    <a:ext uri="{9D8B030D-6E8A-4147-A177-3AD203B41FA5}">
                      <a16:colId xmlns:a16="http://schemas.microsoft.com/office/drawing/2014/main" val="1718804395"/>
                    </a:ext>
                  </a:extLst>
                </a:gridCol>
                <a:gridCol w="1085973">
                  <a:extLst>
                    <a:ext uri="{9D8B030D-6E8A-4147-A177-3AD203B41FA5}">
                      <a16:colId xmlns:a16="http://schemas.microsoft.com/office/drawing/2014/main" val="3531456074"/>
                    </a:ext>
                  </a:extLst>
                </a:gridCol>
              </a:tblGrid>
              <a:tr h="607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Threshold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ncount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253012"/>
                  </a:ext>
                </a:extLst>
              </a:tr>
              <a:tr h="30884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0.001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124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518286"/>
                  </a:ext>
                </a:extLst>
              </a:tr>
              <a:tr h="30884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0.002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78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268240"/>
                  </a:ext>
                </a:extLst>
              </a:tr>
              <a:tr h="30884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0.003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55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309078"/>
                  </a:ext>
                </a:extLst>
              </a:tr>
              <a:tr h="30884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0.004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45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441895"/>
                  </a:ext>
                </a:extLst>
              </a:tr>
              <a:tr h="30884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0.005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35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51000"/>
                  </a:ext>
                </a:extLst>
              </a:tr>
              <a:tr h="30884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0.006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29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639301"/>
                  </a:ext>
                </a:extLst>
              </a:tr>
              <a:tr h="30884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0.007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27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683038"/>
                  </a:ext>
                </a:extLst>
              </a:tr>
              <a:tr h="30884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0.008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21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462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72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FBED4-C3D1-4F35-9F73-716C882F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Scan MA: MA effect in a waveform example  Th=0.001, MA =1~3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7ACE266-DBBE-420A-AA7B-18F1DA8ED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340" y="2536123"/>
            <a:ext cx="5509712" cy="28783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98F9D1E-CB65-4E4F-B7DF-4AE2F4F7891D}"/>
              </a:ext>
            </a:extLst>
          </p:cNvPr>
          <p:cNvSpPr txBox="1"/>
          <p:nvPr/>
        </p:nvSpPr>
        <p:spPr>
          <a:xfrm>
            <a:off x="471340" y="1951348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Th=0.001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C6E7C2-D2CF-4266-8E50-1A2EB6BD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950" y="1027906"/>
            <a:ext cx="5491295" cy="28319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3222A2-0D26-41CF-956C-9722540EB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591" y="3859865"/>
            <a:ext cx="5392232" cy="28319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264F813-B0A8-497C-8D1D-3794824014F0}"/>
              </a:ext>
            </a:extLst>
          </p:cNvPr>
          <p:cNvSpPr txBox="1"/>
          <p:nvPr/>
        </p:nvSpPr>
        <p:spPr>
          <a:xfrm>
            <a:off x="3978111" y="329938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MA=1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3F0E9E-BC19-4400-93A7-6F9B68DAC8AA}"/>
              </a:ext>
            </a:extLst>
          </p:cNvPr>
          <p:cNvSpPr txBox="1"/>
          <p:nvPr/>
        </p:nvSpPr>
        <p:spPr>
          <a:xfrm>
            <a:off x="10136955" y="459864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MA=3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773C48-DABC-45E4-945A-4012FF61278A}"/>
              </a:ext>
            </a:extLst>
          </p:cNvPr>
          <p:cNvSpPr txBox="1"/>
          <p:nvPr/>
        </p:nvSpPr>
        <p:spPr>
          <a:xfrm>
            <a:off x="10136956" y="176668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MA=2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15885C-4603-4162-B3E9-E79E3810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2023/2/9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E2E2465-9AE0-448D-8E8F-EDEB4673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40F1D2-95D9-4A08-A9E4-3A2D3830C478}"/>
              </a:ext>
            </a:extLst>
          </p:cNvPr>
          <p:cNvSpPr txBox="1"/>
          <p:nvPr/>
        </p:nvSpPr>
        <p:spPr>
          <a:xfrm>
            <a:off x="2667786" y="5740924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MA=1 means without filter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498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4EB5AAC-FDB3-4222-A995-166FE0EAF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096" y="3899321"/>
            <a:ext cx="5528032" cy="285498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F430977-1FE5-4D2A-8C49-4C9A7B64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Scan MA: MA effect in a waveform example  Th=0.002, MA =1~3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6AA5C48-DF12-4805-A8E0-2C9E966ED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712" y="2536123"/>
            <a:ext cx="5679188" cy="28991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A4A6D8E-8023-451F-9C69-5EEF1EAE1C34}"/>
              </a:ext>
            </a:extLst>
          </p:cNvPr>
          <p:cNvSpPr txBox="1"/>
          <p:nvPr/>
        </p:nvSpPr>
        <p:spPr>
          <a:xfrm>
            <a:off x="471340" y="1951348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Th=0.002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7A9A6F-65C7-4794-9456-BD5851B45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096" y="1067788"/>
            <a:ext cx="5373692" cy="287515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66EC359-D469-4CDF-A872-1094AE6834AC}"/>
              </a:ext>
            </a:extLst>
          </p:cNvPr>
          <p:cNvSpPr txBox="1"/>
          <p:nvPr/>
        </p:nvSpPr>
        <p:spPr>
          <a:xfrm>
            <a:off x="3978111" y="329938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MA=1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22FA13-1531-41AA-8D83-666269BD00C1}"/>
              </a:ext>
            </a:extLst>
          </p:cNvPr>
          <p:cNvSpPr txBox="1"/>
          <p:nvPr/>
        </p:nvSpPr>
        <p:spPr>
          <a:xfrm>
            <a:off x="10136955" y="459864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MA=3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BE8A39-AE65-4AD7-A862-D481DE3BF95C}"/>
              </a:ext>
            </a:extLst>
          </p:cNvPr>
          <p:cNvSpPr txBox="1"/>
          <p:nvPr/>
        </p:nvSpPr>
        <p:spPr>
          <a:xfrm>
            <a:off x="10136956" y="176668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MA=2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D59FCE-5434-4C5C-A2D5-F37E0040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2023/2/9</a:t>
            </a:r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0017C060-DB4A-4EBB-95B3-40183310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945C-DE40-4DE2-B58F-4CAEC811A8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79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1498</Words>
  <Application>Microsoft Office PowerPoint</Application>
  <PresentationFormat>宽屏</PresentationFormat>
  <Paragraphs>493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等线</vt:lpstr>
      <vt:lpstr>等线 Light</vt:lpstr>
      <vt:lpstr>Arial</vt:lpstr>
      <vt:lpstr>Cambria Math</vt:lpstr>
      <vt:lpstr>Office 主题​​</vt:lpstr>
      <vt:lpstr>Preliminary peak finding results with derivative method for beam test data</vt:lpstr>
      <vt:lpstr>Data sets</vt:lpstr>
      <vt:lpstr>Peak finding algorithm </vt:lpstr>
      <vt:lpstr>Peak finding algorithm </vt:lpstr>
      <vt:lpstr>Peak finding algorithm: amplitude cut</vt:lpstr>
      <vt:lpstr>Peak finding algorithm: amplitude cut</vt:lpstr>
      <vt:lpstr>Scan Threshold (keep MA=1, means no MA)</vt:lpstr>
      <vt:lpstr>Scan MA: MA effect in a waveform example  Th=0.001, MA =1~3</vt:lpstr>
      <vt:lpstr>Scan MA: MA effect in a waveform example  Th=0.002, MA =1~3</vt:lpstr>
      <vt:lpstr>Scan MA: MA effect in a waveform example  Th=0.003, MA =1~3</vt:lpstr>
      <vt:lpstr>Ncount in one channel’s data</vt:lpstr>
      <vt:lpstr>Peak finding with different Th and MA</vt:lpstr>
      <vt:lpstr>Expected number of electron peaks</vt:lpstr>
      <vt:lpstr>Compare count numbers in different gas mixture and angle</vt:lpstr>
      <vt:lpstr>Comparison between different angles</vt:lpstr>
      <vt:lpstr>Comparison between different angle</vt:lpstr>
      <vt:lpstr>Summary and outlook</vt:lpstr>
      <vt:lpstr>Backup</vt:lpstr>
      <vt:lpstr>PowerPoint 演示文稿</vt:lpstr>
      <vt:lpstr>PowerPoint 演示文稿</vt:lpstr>
      <vt:lpstr>Threshold test (Run44 ch4 80/20gas 1cm)</vt:lpstr>
      <vt:lpstr>Threshold test (Run44 ch4 80/20gas 1cm)</vt:lpstr>
      <vt:lpstr>Run41 ch4 waveform Th0.001~0.003&amp;MA1~3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 Runs counting numbers compare</vt:lpstr>
      <vt:lpstr>4 Runs counting numbers compare</vt:lpstr>
      <vt:lpstr>4 Runs counting numbers compare</vt:lpstr>
      <vt:lpstr>4 Runs counting numbers compare(ncount&gt;1)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Peak Finding Derivation 2 method test</dc:title>
  <dc:creator>Liu Shuaiyi</dc:creator>
  <cp:lastModifiedBy>Liu Shuaiyi</cp:lastModifiedBy>
  <cp:revision>37</cp:revision>
  <cp:lastPrinted>2023-02-09T09:00:51Z</cp:lastPrinted>
  <dcterms:created xsi:type="dcterms:W3CDTF">2023-02-06T07:40:55Z</dcterms:created>
  <dcterms:modified xsi:type="dcterms:W3CDTF">2023-02-09T09:44:38Z</dcterms:modified>
</cp:coreProperties>
</file>