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5" r:id="rId5"/>
    <p:sldId id="258" r:id="rId6"/>
    <p:sldId id="259" r:id="rId7"/>
    <p:sldId id="260" r:id="rId8"/>
    <p:sldId id="261" r:id="rId9"/>
    <p:sldId id="262" r:id="rId10"/>
    <p:sldId id="268" r:id="rId11"/>
    <p:sldId id="263" r:id="rId12"/>
    <p:sldId id="264" r:id="rId13"/>
    <p:sldId id="265" r:id="rId14"/>
    <p:sldId id="266" r:id="rId15"/>
    <p:sldId id="267" r:id="rId16"/>
    <p:sldId id="274" r:id="rId17"/>
    <p:sldId id="288" r:id="rId18"/>
    <p:sldId id="289" r:id="rId19"/>
    <p:sldId id="294" r:id="rId20"/>
    <p:sldId id="295" r:id="rId21"/>
    <p:sldId id="299" r:id="rId22"/>
    <p:sldId id="298" r:id="rId23"/>
    <p:sldId id="300" r:id="rId24"/>
    <p:sldId id="302" r:id="rId25"/>
    <p:sldId id="301" r:id="rId26"/>
    <p:sldId id="303" r:id="rId27"/>
    <p:sldId id="304" r:id="rId28"/>
    <p:sldId id="305" r:id="rId29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13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EFF_Map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/>
              <a:t>Run0338:eff</a:t>
            </a:r>
            <a:endParaRPr lang="en-US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0.565764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0.569891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0.573289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0.572157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0.569518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0.768081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0.890652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0.890849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0.890563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0.637669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0.824877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0.965317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0.965469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0.965777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0.65065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0.689429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0.769614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0.772126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0.772801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0.600911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0.556944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0.557512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0.560489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0.558383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0.561235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/>
              <a:t>Run0341 </a:t>
            </a:r>
            <a:endParaRPr lang="en-US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0.575457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0.573476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0.580485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0.57782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0.570868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0.758912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0.87393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0.872504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0.871832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0.636102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0.82762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0.967398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0.967288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0.966842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0.651653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0.637921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0.687442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0.691104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0.693742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0.583743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0.553864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0.562459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0.563487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0.561739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0.561972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/>
              <a:t>Run0343 </a:t>
            </a:r>
            <a:endParaRPr lang="en-US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0.574284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0.58242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0.576912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0.577411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0.574083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0.790175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0.917323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0.917666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0.915912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0.647372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0.825835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0.965683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0.965434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0.965419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0.652125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0.682135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0.755997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0.754012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0.757036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0.600028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0.561043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0.562144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0.561133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0.560489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0.556997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/>
              <a:t>Run0344 </a:t>
            </a:r>
            <a:endParaRPr lang="en-US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0.575826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0.583919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0.580341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0.583336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0.574243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0.786588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0.91301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0.914294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0.913107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0.647093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0.824514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0.964948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0.965448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0.964712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0.651526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0.677301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0.746498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0.748213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0.746614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0.598701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0.555261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0.557665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0.559822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0.555837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0.557438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/>
              <a:t>Run0351 </a:t>
            </a:r>
            <a:endParaRPr lang="en-US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Run0338: events</a:t>
            </a:r>
            <a:endParaRPr lang="en-US" altLang="zh-CN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838200" y="18256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2400">
                          <a:sym typeface="+mn-ea"/>
                        </a:rPr>
                        <a:t>Y/X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66130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92244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96925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95250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75613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138320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204064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226099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225144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151944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263986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394110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431984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432579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271513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138574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202790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222680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223527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155429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72528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102909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112937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113003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86666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</a:t>
            </a:r>
            <a:r>
              <a:rPr lang="en-US" altLang="zh-CN"/>
              <a:t>pdate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Take 5 chip_hit into count:</a:t>
            </a:r>
            <a:endParaRPr lang="en-US" altLang="zh-CN"/>
          </a:p>
          <a:p>
            <a:pPr lvl="1"/>
            <a:r>
              <a:rPr lang="en-US" altLang="zh-CN"/>
              <a:t>If 5 chip Cut2&lt;Criterian, EFF denominator ++;</a:t>
            </a:r>
            <a:endParaRPr lang="en-US" altLang="zh-CN"/>
          </a:p>
          <a:p>
            <a:pPr lvl="1"/>
            <a:endParaRPr lang="en-US" altLang="zh-CN"/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tx1"/>
                </a:solidFill>
              </a:rPr>
              <a:t>Draw Heatmap</a:t>
            </a:r>
            <a:endParaRPr lang="en-US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Run0323: </a:t>
            </a:r>
            <a:r>
              <a:rPr lang="zh-CN" altLang="en-US" sz="2665">
                <a:sym typeface="+mn-ea"/>
              </a:rPr>
              <a:t>B5 W2R29 ITHR10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Run0325: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Run0330: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Split chip to m*n part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split chip to 5*5 same size part</a:t>
            </a:r>
            <a:endParaRPr lang="en-US" altLang="zh-CN"/>
          </a:p>
          <a:p>
            <a:r>
              <a:rPr lang="en-US" altLang="zh-CN"/>
              <a:t>chi2&lt;200(almost no cut)</a:t>
            </a:r>
            <a:endParaRPr lang="en-US" altLang="zh-CN"/>
          </a:p>
          <a:p>
            <a:r>
              <a:rPr lang="en-US" altLang="zh-CN"/>
              <a:t>Residual &lt; 0.025mm count as legal</a:t>
            </a:r>
            <a:endParaRPr lang="en-US" altLang="zh-CN"/>
          </a:p>
          <a:p>
            <a:pPr lvl="1"/>
            <a:r>
              <a:rPr lang="en-US" altLang="zh-CN"/>
              <a:t>(for 1st and last chip) *1.7</a:t>
            </a:r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6276340" y="1825625"/>
            <a:ext cx="2592070" cy="106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98285" y="3024505"/>
            <a:ext cx="1948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25.6cm</a:t>
            </a:r>
            <a:endParaRPr lang="en-US" altLang="zh-CN"/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9305290" y="1913890"/>
            <a:ext cx="1948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12.8cm</a:t>
            </a:r>
            <a:endParaRPr lang="en-US" altLang="zh-C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Run0331: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Run0336: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Board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Run0338: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Run0341: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5" name="图片 4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Run0343: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Run0344: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  <p:pic>
        <p:nvPicPr>
          <p:cNvPr id="4" name="图片 3" descr="EFFma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825625"/>
            <a:ext cx="6629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Run0351: </a:t>
            </a:r>
            <a:endParaRPr lang="en-US" altLang="en-US" sz="2665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19390" y="258127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x:-12.8-12.8 split to 5 part</a:t>
            </a:r>
            <a:endParaRPr lang="en-US" altLang="zh-CN"/>
          </a:p>
          <a:p>
            <a:r>
              <a:rPr lang="en-US" altLang="zh-CN"/>
              <a:t>y:-6.4-6.4 split to 5 part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Board5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665"/>
              <a:t>Run0323: </a:t>
            </a:r>
            <a:r>
              <a:rPr lang="zh-CN" altLang="en-US" sz="2665">
                <a:sym typeface="+mn-ea"/>
              </a:rPr>
              <a:t>B5 W2R29 ITHR10</a:t>
            </a:r>
            <a:endParaRPr lang="en-US" altLang="en-US" sz="2665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18256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0.913962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0.915452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0.912603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0.916237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0.915799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0.963776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0.983341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0.983967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0.982843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0.93452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0.968424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0.991747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0.990812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0.99132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0.937641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0.95107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0.966914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0.965907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0.965802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0.92546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0.909184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0.911429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0.910635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0.910315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0.907544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400"/>
              <a:t>Run0325:</a:t>
            </a:r>
            <a:r>
              <a:rPr lang="zh-CN" altLang="en-US" sz="2400">
                <a:sym typeface="+mn-ea"/>
              </a:rPr>
              <a:t>B5 W2R29 ITHR</a:t>
            </a:r>
            <a:r>
              <a:rPr lang="en-US" altLang="zh-CN" sz="2400">
                <a:sym typeface="+mn-ea"/>
              </a:rPr>
              <a:t>32</a:t>
            </a:r>
            <a:endParaRPr lang="en-US" altLang="zh-CN" sz="2400">
              <a:sym typeface="+mn-ea"/>
            </a:endParaRP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0.907496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0.914314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0.907633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0.912224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0.909345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0.958196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0.978822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0.978691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0.978958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0.927488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0.966054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0.991033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0.990823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0.990965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0.931978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0.933224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0.944407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0.946696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0.945004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0.915218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0.903059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0.907789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0.904406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0.902648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0.904099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400"/>
              <a:t>Run0330:</a:t>
            </a:r>
            <a:r>
              <a:rPr lang="zh-CN" altLang="en-US" sz="2400">
                <a:sym typeface="+mn-ea"/>
              </a:rPr>
              <a:t> B5 W2R29 ITHR48</a:t>
            </a:r>
            <a:r>
              <a:rPr lang="en-US" altLang="en-US" sz="2400"/>
              <a:t> </a:t>
            </a:r>
            <a:endParaRPr lang="en-US" altLang="en-US" sz="2400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0.908684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0.906346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0.908088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0.90856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0.90834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0.95496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0.979551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0.979718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0.98001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0.926225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0.965761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0.991118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0.991235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0.991365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0.930833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0.944001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0.961028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0.961238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0.959838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0.918923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0.900525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0.902918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0.901771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0.901572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0.899463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400"/>
              <a:t>Run0331:</a:t>
            </a:r>
            <a:r>
              <a:rPr lang="zh-CN" altLang="en-US" sz="2400">
                <a:sym typeface="+mn-ea"/>
              </a:rPr>
              <a:t> B5 W2R29 ITHR64</a:t>
            </a:r>
            <a:r>
              <a:rPr lang="en-US" altLang="en-US" sz="2400"/>
              <a:t> </a:t>
            </a:r>
            <a:endParaRPr lang="en-US" altLang="en-US" sz="2400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0.904656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0.910713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0.910016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0.905017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0.905866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0.956725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0.97874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0.978211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0.98032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0.924796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0.964643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0.991399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0.990784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0.990747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0.928404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0.935254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0.950595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0.94766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0.947752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0.914438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0.900273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0.903575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0.898304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0.899361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0.898064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en-US" sz="2400"/>
              <a:t>Run0336:</a:t>
            </a:r>
            <a:r>
              <a:rPr lang="zh-CN" altLang="en-US" sz="2400">
                <a:sym typeface="+mn-ea"/>
              </a:rPr>
              <a:t>B5 W2R29 ITHR96</a:t>
            </a:r>
            <a:endParaRPr lang="en-US" altLang="en-US" sz="2400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2116455"/>
          <a:ext cx="10748010" cy="242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335"/>
                <a:gridCol w="1791335"/>
                <a:gridCol w="1791335"/>
                <a:gridCol w="1791335"/>
                <a:gridCol w="1791335"/>
                <a:gridCol w="1791335"/>
              </a:tblGrid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Y/X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0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0.899948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0.905356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0.903184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0.901345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0.901057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1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0.949918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0.973673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0.974218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0.974501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0.920926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2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0.963336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0.990956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0.990524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0.99057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0.925464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3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0.933079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0.94806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0.946869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0.945795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0.909131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44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/>
                        <a:t>4</a:t>
                      </a:r>
                      <a:endParaRPr lang="en-US" altLang="zh-CN" sz="1800"/>
                    </a:p>
                  </a:txBody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0.89336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0.899138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0.894593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0.894433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0.895119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/>
              <a:t>Board2: board2 is 1st chip, rescut&lt;=0.025*1.7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EFF in border too slow.	 Check total eff nows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11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12.xml><?xml version="1.0" encoding="utf-8"?>
<p:tagLst xmlns:p="http://schemas.openxmlformats.org/presentationml/2006/main">
  <p:tag name="KSO_WM_UNIT_TABLE_BEAUTIFY" val="smartTable{90e5d34f-038d-447c-8f58-f2116eb68505}"/>
</p:tagLst>
</file>

<file path=ppt/tags/tag13.xml><?xml version="1.0" encoding="utf-8"?>
<p:tagLst xmlns:p="http://schemas.openxmlformats.org/presentationml/2006/main">
  <p:tag name="COMMONDATA" val="eyJoZGlkIjoiMDYwZTJjNzUyYmI4MDVlNmU3YzBjOWNiNmZiNzQ4ZjIifQ=="/>
  <p:tag name="KSO_WPP_MARK_KEY" val="3851980d-ce0f-425b-98b0-d35f57604863"/>
</p:tagLst>
</file>

<file path=ppt/tags/tag2.xml><?xml version="1.0" encoding="utf-8"?>
<p:tagLst xmlns:p="http://schemas.openxmlformats.org/presentationml/2006/main">
  <p:tag name="KSO_WM_UNIT_TABLE_BEAUTIFY" val="smartTable{ad4a8135-5f7d-4bb9-a13e-36b37c216ec3}"/>
</p:tagLst>
</file>

<file path=ppt/tags/tag3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4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5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6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7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8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ags/tag9.xml><?xml version="1.0" encoding="utf-8"?>
<p:tagLst xmlns:p="http://schemas.openxmlformats.org/presentationml/2006/main">
  <p:tag name="KSO_WM_UNIT_TABLE_BEAUTIFY" val="smartTable{ad4a8135-5f7d-4bb9-a13e-36b37c216ec3}"/>
  <p:tag name="TABLE_ENDDRAG_ORIGIN_RECT" val="846*191"/>
  <p:tag name="TABLE_ENDDRAG_RECT" val="66*143*846*19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3228</Words>
  <Application>WPS 演示</Application>
  <PresentationFormat>宽屏</PresentationFormat>
  <Paragraphs>822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4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EFF_Map</vt:lpstr>
      <vt:lpstr>Split chip to m*n part</vt:lpstr>
      <vt:lpstr>Board5</vt:lpstr>
      <vt:lpstr>Run0323: B5 W2R29 ITHR10</vt:lpstr>
      <vt:lpstr>Run0325:B5 W2R29 ITHR32</vt:lpstr>
      <vt:lpstr>Run0330: B5 W2R29 ITHR48 </vt:lpstr>
      <vt:lpstr>Run0331: B5 W2R29 ITHR64 </vt:lpstr>
      <vt:lpstr>Run0336:B5 W2R29 ITHR96</vt:lpstr>
      <vt:lpstr>Board2: board2 is 1st chip, rescut&lt;=0.025*1.7</vt:lpstr>
      <vt:lpstr>Run0338:eff</vt:lpstr>
      <vt:lpstr>Run0341 </vt:lpstr>
      <vt:lpstr>Run0343 </vt:lpstr>
      <vt:lpstr>Run0344 </vt:lpstr>
      <vt:lpstr>Run0351 </vt:lpstr>
      <vt:lpstr>Run0338: events</vt:lpstr>
      <vt:lpstr>PowerPoint 演示文稿</vt:lpstr>
      <vt:lpstr>Run0323: B5 W2R29 ITHR10</vt:lpstr>
      <vt:lpstr>Run0323: B5 W2R29 ITHR10</vt:lpstr>
      <vt:lpstr>Run0323: B5 W2R29 ITHR10</vt:lpstr>
      <vt:lpstr>Run0330: </vt:lpstr>
      <vt:lpstr>Run0330: </vt:lpstr>
      <vt:lpstr>PowerPoint 演示文稿</vt:lpstr>
      <vt:lpstr>Run0338: </vt:lpstr>
      <vt:lpstr>Run0336: </vt:lpstr>
      <vt:lpstr>Run0338: </vt:lpstr>
      <vt:lpstr>Run0338: </vt:lpstr>
      <vt:lpstr>Run0344: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yiming hu</dc:creator>
  <cp:lastModifiedBy>Valar</cp:lastModifiedBy>
  <cp:revision>37</cp:revision>
  <dcterms:created xsi:type="dcterms:W3CDTF">2023-02-01T04:28:00Z</dcterms:created>
  <dcterms:modified xsi:type="dcterms:W3CDTF">2023-02-07T02:25:19Z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AEE2C5EB22694F788E24960A2FAE0302</vt:lpwstr>
  </property>
  <property fmtid="{D5CDD505-2E9C-101B-9397-08002B2CF9AE}" pid="3" name="KSOProductBuildVer">
    <vt:lpwstr>2052-11.1.0.13703</vt:lpwstr>
  </property>
</Properties>
</file>