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8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Lenovo\Desktop\TAICHU\&#24037;&#20316;&#31807;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Lenovo\Desktop\TAICHU\&#24037;&#20316;&#31807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17575410680556"/>
          <c:y val="0.048958641792518"/>
          <c:w val="0.907718161524813"/>
          <c:h val="0.825150528082124"/>
        </c:manualLayout>
      </c:layout>
      <c:lineChart>
        <c:grouping val="standard"/>
        <c:varyColors val="0"/>
        <c:ser>
          <c:idx val="0"/>
          <c:order val="0"/>
          <c:tx>
            <c:strRef>
              <c:f>[工作簿1.xlsx]Sheet1!$A$2</c:f>
              <c:strCache>
                <c:ptCount val="1"/>
                <c:pt idx="0">
                  <c:v>200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cat>
            <c:numRef>
              <c:f>[工作簿1.xlsx]Sheet1!$B$1:$G$1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24</c:v>
                </c:pt>
                <c:pt idx="2">
                  <c:v>32</c:v>
                </c:pt>
                <c:pt idx="3">
                  <c:v>48</c:v>
                </c:pt>
                <c:pt idx="4">
                  <c:v>64</c:v>
                </c:pt>
                <c:pt idx="5">
                  <c:v>96</c:v>
                </c:pt>
              </c:numCache>
            </c:numRef>
          </c:cat>
          <c:val>
            <c:numRef>
              <c:f>[工作簿1.xlsx]Sheet1!$B$2:$G$2</c:f>
              <c:numCache>
                <c:formatCode>General</c:formatCode>
                <c:ptCount val="6"/>
                <c:pt idx="1">
                  <c:v>0.925552</c:v>
                </c:pt>
                <c:pt idx="2">
                  <c:v>0.908245</c:v>
                </c:pt>
                <c:pt idx="3">
                  <c:v>0.910373</c:v>
                </c:pt>
                <c:pt idx="4">
                  <c:v>0.909164</c:v>
                </c:pt>
                <c:pt idx="5">
                  <c:v>0.885266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[工作簿1.xlsx]Sheet1!$A$3</c:f>
              <c:strCache>
                <c:ptCount val="1"/>
                <c:pt idx="0">
                  <c:v>50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numRef>
              <c:f>[工作簿1.xlsx]Sheet1!$B$1:$G$1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24</c:v>
                </c:pt>
                <c:pt idx="2">
                  <c:v>32</c:v>
                </c:pt>
                <c:pt idx="3">
                  <c:v>48</c:v>
                </c:pt>
                <c:pt idx="4">
                  <c:v>64</c:v>
                </c:pt>
                <c:pt idx="5">
                  <c:v>96</c:v>
                </c:pt>
              </c:numCache>
            </c:numRef>
          </c:cat>
          <c:val>
            <c:numRef>
              <c:f>[工作簿1.xlsx]Sheet1!$B$3:$G$3</c:f>
              <c:numCache>
                <c:formatCode>General</c:formatCode>
                <c:ptCount val="6"/>
                <c:pt idx="1">
                  <c:v>0.950528</c:v>
                </c:pt>
                <c:pt idx="2">
                  <c:v>0.932654</c:v>
                </c:pt>
                <c:pt idx="3">
                  <c:v>0.935376</c:v>
                </c:pt>
                <c:pt idx="4">
                  <c:v>0.936196</c:v>
                </c:pt>
                <c:pt idx="5">
                  <c:v>0.910638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[工作簿1.xlsx]Sheet1!$A$4</c:f>
              <c:strCache>
                <c:ptCount val="1"/>
                <c:pt idx="0">
                  <c:v>10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elete val="1"/>
          </c:dLbls>
          <c:cat>
            <c:numRef>
              <c:f>[工作簿1.xlsx]Sheet1!$B$1:$G$1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24</c:v>
                </c:pt>
                <c:pt idx="2">
                  <c:v>32</c:v>
                </c:pt>
                <c:pt idx="3">
                  <c:v>48</c:v>
                </c:pt>
                <c:pt idx="4">
                  <c:v>64</c:v>
                </c:pt>
                <c:pt idx="5">
                  <c:v>96</c:v>
                </c:pt>
              </c:numCache>
            </c:numRef>
          </c:cat>
          <c:val>
            <c:numRef>
              <c:f>[工作簿1.xlsx]Sheet1!$B$4:$G$4</c:f>
              <c:numCache>
                <c:formatCode>General</c:formatCode>
                <c:ptCount val="6"/>
                <c:pt idx="1">
                  <c:v>0.976229</c:v>
                </c:pt>
                <c:pt idx="2">
                  <c:v>0.958346</c:v>
                </c:pt>
                <c:pt idx="3">
                  <c:v>0.959816</c:v>
                </c:pt>
                <c:pt idx="4">
                  <c:v>0.969088</c:v>
                </c:pt>
                <c:pt idx="5">
                  <c:v>0.9403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7770551"/>
        <c:axId val="164695501"/>
      </c:lineChart>
      <c:catAx>
        <c:axId val="817770551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Threshold</a:t>
                </a:r>
                <a:endParaRPr lang="en-US" altLang="zh-CN"/>
              </a:p>
            </c:rich>
          </c:tx>
          <c:layout>
            <c:manualLayout>
              <c:xMode val="edge"/>
              <c:yMode val="edge"/>
              <c:x val="0.339585971518709"/>
              <c:y val="0.794813845604853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4695501"/>
        <c:crosses val="autoZero"/>
        <c:auto val="1"/>
        <c:lblAlgn val="ctr"/>
        <c:lblOffset val="100"/>
        <c:noMultiLvlLbl val="0"/>
      </c:catAx>
      <c:valAx>
        <c:axId val="16469550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eff</a:t>
                </a:r>
                <a:endParaRPr lang="en-US" altLang="zh-CN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1777055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9360051712993"/>
          <c:y val="0.793148566670632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[工作簿1.xlsx]Sheet1!$I$2</c:f>
              <c:strCache>
                <c:ptCount val="1"/>
                <c:pt idx="0">
                  <c:v>200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cat>
            <c:numRef>
              <c:f>[工作簿1.xlsx]Sheet1!$J$1:$P$1</c:f>
              <c:numCache>
                <c:formatCode>General</c:formatCode>
                <c:ptCount val="7"/>
                <c:pt idx="0">
                  <c:v>10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48</c:v>
                </c:pt>
                <c:pt idx="5">
                  <c:v>64</c:v>
                </c:pt>
                <c:pt idx="6">
                  <c:v>96</c:v>
                </c:pt>
              </c:numCache>
            </c:numRef>
          </c:cat>
          <c:val>
            <c:numRef>
              <c:f>[工作簿1.xlsx]Sheet1!$J$2:$P$2</c:f>
              <c:numCache>
                <c:formatCode>General</c:formatCode>
                <c:ptCount val="7"/>
                <c:pt idx="0">
                  <c:v>0.926246</c:v>
                </c:pt>
                <c:pt idx="1">
                  <c:v>0.933448</c:v>
                </c:pt>
                <c:pt idx="2">
                  <c:v>0.908743</c:v>
                </c:pt>
                <c:pt idx="3">
                  <c:v>0.915395</c:v>
                </c:pt>
                <c:pt idx="4">
                  <c:v>0.902254</c:v>
                </c:pt>
                <c:pt idx="5">
                  <c:v>0.909039</c:v>
                </c:pt>
                <c:pt idx="6">
                  <c:v>0.890226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[工作簿1.xlsx]Sheet1!$I$3</c:f>
              <c:strCache>
                <c:ptCount val="1"/>
                <c:pt idx="0">
                  <c:v>50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numRef>
              <c:f>[工作簿1.xlsx]Sheet1!$J$1:$P$1</c:f>
              <c:numCache>
                <c:formatCode>General</c:formatCode>
                <c:ptCount val="7"/>
                <c:pt idx="0">
                  <c:v>10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48</c:v>
                </c:pt>
                <c:pt idx="5">
                  <c:v>64</c:v>
                </c:pt>
                <c:pt idx="6">
                  <c:v>96</c:v>
                </c:pt>
              </c:numCache>
            </c:numRef>
          </c:cat>
          <c:val>
            <c:numRef>
              <c:f>[工作簿1.xlsx]Sheet1!$J$3:$P$3</c:f>
              <c:numCache>
                <c:formatCode>General</c:formatCode>
                <c:ptCount val="7"/>
                <c:pt idx="0">
                  <c:v>0.955341</c:v>
                </c:pt>
                <c:pt idx="1">
                  <c:v>0.958818</c:v>
                </c:pt>
                <c:pt idx="2">
                  <c:v>0.936945</c:v>
                </c:pt>
                <c:pt idx="3">
                  <c:v>0.946905</c:v>
                </c:pt>
                <c:pt idx="4">
                  <c:v>0.930673</c:v>
                </c:pt>
                <c:pt idx="5">
                  <c:v>0.939939</c:v>
                </c:pt>
                <c:pt idx="6">
                  <c:v>0.92206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[工作簿1.xlsx]Sheet1!$I$4</c:f>
              <c:strCache>
                <c:ptCount val="1"/>
                <c:pt idx="0">
                  <c:v>10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elete val="1"/>
          </c:dLbls>
          <c:cat>
            <c:numRef>
              <c:f>[工作簿1.xlsx]Sheet1!$J$1:$P$1</c:f>
              <c:numCache>
                <c:formatCode>General</c:formatCode>
                <c:ptCount val="7"/>
                <c:pt idx="0">
                  <c:v>10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48</c:v>
                </c:pt>
                <c:pt idx="5">
                  <c:v>64</c:v>
                </c:pt>
                <c:pt idx="6">
                  <c:v>96</c:v>
                </c:pt>
              </c:numCache>
            </c:numRef>
          </c:cat>
          <c:val>
            <c:numRef>
              <c:f>[工作簿1.xlsx]Sheet1!$J$4:$P$4</c:f>
              <c:numCache>
                <c:formatCode>General</c:formatCode>
                <c:ptCount val="7"/>
                <c:pt idx="0">
                  <c:v>0.983099</c:v>
                </c:pt>
                <c:pt idx="1">
                  <c:v>0.984381</c:v>
                </c:pt>
                <c:pt idx="2">
                  <c:v>0.962603</c:v>
                </c:pt>
                <c:pt idx="3">
                  <c:v>0.979772</c:v>
                </c:pt>
                <c:pt idx="4">
                  <c:v>0.957189</c:v>
                </c:pt>
                <c:pt idx="5">
                  <c:v>0.972688</c:v>
                </c:pt>
                <c:pt idx="6">
                  <c:v>0.957324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3559649"/>
        <c:axId val="456411963"/>
      </c:lineChart>
      <c:catAx>
        <c:axId val="293559649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Threshold</a:t>
                </a:r>
                <a:endParaRPr lang="en-US" altLang="zh-CN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56411963"/>
        <c:crosses val="autoZero"/>
        <c:auto val="1"/>
        <c:lblAlgn val="ctr"/>
        <c:lblOffset val="100"/>
        <c:noMultiLvlLbl val="0"/>
      </c:catAx>
      <c:valAx>
        <c:axId val="4564119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EFF</a:t>
                </a:r>
                <a:endParaRPr lang="en-US" altLang="zh-CN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9355964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3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Run0341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7750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Run0343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8385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Run0344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9655" cy="47599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EFF vs threshold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Cut2 for other 5 chip &lt; N(not divide degree)</a:t>
            </a:r>
            <a:endParaRPr lang="en-US" altLang="zh-CN"/>
          </a:p>
          <a:p>
            <a:pPr lvl="1"/>
            <a:r>
              <a:rPr lang="en-US" altLang="zh-CN"/>
              <a:t>N take 200 50 10</a:t>
            </a:r>
            <a:endParaRPr lang="en-US" altLang="zh-CN"/>
          </a:p>
          <a:p>
            <a:pPr marL="685800" lvl="1" indent="-228600">
              <a:buFont typeface="Arial" panose="020B0604020202020204" pitchFamily="34" charset="0"/>
              <a:buChar char="●"/>
            </a:pP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</a:rPr>
              <a:t>Denominator++ when legal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●"/>
            </a:pP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0" indent="-228600">
              <a:buFont typeface="Arial" panose="020B0604020202020204" pitchFamily="34" charset="0"/>
              <a:buChar char="●"/>
            </a:pP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</a:rPr>
              <a:t>Res &lt; 0.025mm numerator++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0" indent="-228600">
              <a:buFont typeface="Arial" panose="020B0604020202020204" pitchFamily="34" charset="0"/>
              <a:buChar char="●"/>
            </a:pP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0" indent="-228600">
              <a:buFont typeface="Arial" panose="020B0604020202020204" pitchFamily="34" charset="0"/>
              <a:buChar char="●"/>
            </a:pP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</a:rPr>
              <a:t>ll clustersize take into account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 sz="2000">
                <a:sym typeface="+mn-ea"/>
              </a:rPr>
              <a:t>Board 2</a:t>
            </a:r>
            <a:br>
              <a:rPr lang="en-US" altLang="zh-CN" sz="2000">
                <a:sym typeface="+mn-ea"/>
              </a:rPr>
            </a:br>
            <a:r>
              <a:rPr lang="en-US" altLang="zh-CN" sz="2000">
                <a:sym typeface="+mn-ea"/>
              </a:rPr>
              <a:t>Run0351-&gt;Run0344-&gt;Run0343-&gt;Run0341-&gt;Run0324-&gt;Run0338</a:t>
            </a:r>
            <a:endParaRPr lang="zh-CN" altLang="en-US" sz="2000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2"/>
            </p:custDataLst>
          </p:nvPr>
        </p:nvGraphicFramePr>
        <p:xfrm>
          <a:off x="608400" y="1490400"/>
          <a:ext cx="10969200" cy="475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 sz="2000">
                <a:sym typeface="+mn-ea"/>
              </a:rPr>
              <a:t>Board5</a:t>
            </a:r>
            <a:br>
              <a:rPr lang="en-US" altLang="zh-CN" sz="2000">
                <a:sym typeface="+mn-ea"/>
              </a:rPr>
            </a:br>
            <a:r>
              <a:rPr lang="en-US" altLang="zh-CN" sz="2000">
                <a:sym typeface="+mn-ea"/>
              </a:rPr>
              <a:t>Run0323-&gt;Run0365-&gt;</a:t>
            </a:r>
            <a:r>
              <a:rPr lang="en-US" altLang="zh-CN" sz="2000">
                <a:sym typeface="+mn-ea"/>
              </a:rPr>
              <a:t>Run0324-&gt;Run0325-&gt;Run0330-&gt;Run0331-&gt;Run0336</a:t>
            </a:r>
            <a:endParaRPr lang="zh-CN" altLang="en-US" sz="2000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2"/>
            </p:custDataLst>
          </p:nvPr>
        </p:nvGraphicFramePr>
        <p:xfrm>
          <a:off x="608400" y="1490400"/>
          <a:ext cx="10969200" cy="475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Run0323:Board 5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46795" cy="47472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Run0325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7115" cy="47586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Run0325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742680" cy="479996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Run0330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8385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7750" cy="47586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Run0336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9020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Run0365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7750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Run0338:Board 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9020" cy="47599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COMMONDATA" val="eyJoZGlkIjoiMDYwZTJjNzUyYmI4MDVlNmU3YzBjOWNiNmZiNzQ4ZjI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WPS 演示</Application>
  <PresentationFormat>宽屏</PresentationFormat>
  <Paragraphs>36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Run0324</vt:lpstr>
      <vt:lpstr>Run0324</vt:lpstr>
      <vt:lpstr>Run0324</vt:lpstr>
      <vt:lpstr>Run0331</vt:lpstr>
      <vt:lpstr>Run0331</vt:lpstr>
      <vt:lpstr>Run0331</vt:lpstr>
      <vt:lpstr>Run0331</vt:lpstr>
      <vt:lpstr>Run0331</vt:lpstr>
      <vt:lpstr>Run0331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Valar</cp:lastModifiedBy>
  <cp:revision>172</cp:revision>
  <dcterms:created xsi:type="dcterms:W3CDTF">2019-06-19T02:08:00Z</dcterms:created>
  <dcterms:modified xsi:type="dcterms:W3CDTF">2023-02-15T06:01:29Z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3807FDA60CB84D758370401BC79A301F</vt:lpwstr>
  </property>
</Properties>
</file>