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2" r:id="rId8"/>
    <p:sldId id="261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71"/>
  </p:normalViewPr>
  <p:slideViewPr>
    <p:cSldViewPr snapToGrid="0">
      <p:cViewPr>
        <p:scale>
          <a:sx n="100" d="100"/>
          <a:sy n="100" d="100"/>
        </p:scale>
        <p:origin x="76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图片1">
            <a:extLst>
              <a:ext uri="{FF2B5EF4-FFF2-40B4-BE49-F238E27FC236}">
                <a16:creationId xmlns:a16="http://schemas.microsoft.com/office/drawing/2014/main" id="{F2400CA4-1C64-4E90-A6C5-B9EA2DC0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58738"/>
            <a:ext cx="2006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 descr="图片1">
            <a:extLst>
              <a:ext uri="{FF2B5EF4-FFF2-40B4-BE49-F238E27FC236}">
                <a16:creationId xmlns:a16="http://schemas.microsoft.com/office/drawing/2014/main" id="{7C791B73-E65A-4D0C-9270-403A96B94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58738"/>
            <a:ext cx="2032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 descr="图片3">
            <a:extLst>
              <a:ext uri="{FF2B5EF4-FFF2-40B4-BE49-F238E27FC236}">
                <a16:creationId xmlns:a16="http://schemas.microsoft.com/office/drawing/2014/main" id="{B83D5066-AC56-41EB-A338-F3032255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7" y="477838"/>
            <a:ext cx="648546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72815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39286"/>
            <a:ext cx="9144000" cy="15144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D4B5233-56CD-4F86-AB3D-5BC786BC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341FD-2030-1B47-B7A3-468A12F92E28}" type="datetimeFigureOut">
              <a:rPr kumimoji="1" lang="zh-CN" altLang="en-US" smtClean="0"/>
              <a:t>2023/2/23</a:t>
            </a:fld>
            <a:endParaRPr kumimoji="1"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945B79D-2660-48E6-A984-9E5F3E57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68B34E10-FB34-4376-9AD9-63A11AC1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A202E-6470-F84D-9696-A176FB4A6A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308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F69379-E5B8-4104-B54F-A2995ECA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defRPr>
                <a:latin typeface="Arial" panose="020B0604020202020204" pitchFamily="34" charset="0"/>
                <a:ea typeface="+mn-ea"/>
              </a:defRPr>
            </a:lvl1pPr>
          </a:lstStyle>
          <a:p>
            <a:fld id="{7F4341FD-2030-1B47-B7A3-468A12F92E28}" type="datetimeFigureOut">
              <a:rPr kumimoji="1" lang="zh-CN" altLang="en-US" smtClean="0"/>
              <a:t>2023/2/23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D377B3-E2D6-4C8F-9DBF-5D332CF8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defRPr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3B7F60-F0E4-4033-908F-16C5915F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defRPr>
                <a:latin typeface="+mn-lt"/>
                <a:ea typeface="+mn-ea"/>
              </a:defRPr>
            </a:lvl1pPr>
          </a:lstStyle>
          <a:p>
            <a:fld id="{3B1A202E-6470-F84D-9696-A176FB4A6A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92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76AC495-353C-4BE4-A0A7-18D5DA00135E}"/>
              </a:ext>
            </a:extLst>
          </p:cNvPr>
          <p:cNvCxnSpPr/>
          <p:nvPr/>
        </p:nvCxnSpPr>
        <p:spPr>
          <a:xfrm flipV="1">
            <a:off x="114301" y="914400"/>
            <a:ext cx="11952817" cy="0"/>
          </a:xfrm>
          <a:prstGeom prst="line">
            <a:avLst/>
          </a:prstGeom>
          <a:ln w="222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图片 7" descr="图片1">
            <a:extLst>
              <a:ext uri="{FF2B5EF4-FFF2-40B4-BE49-F238E27FC236}">
                <a16:creationId xmlns:a16="http://schemas.microsoft.com/office/drawing/2014/main" id="{0E9A192A-55AE-41C0-BF9D-B141AB35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31750"/>
            <a:ext cx="112183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 descr="图片2">
            <a:extLst>
              <a:ext uri="{FF2B5EF4-FFF2-40B4-BE49-F238E27FC236}">
                <a16:creationId xmlns:a16="http://schemas.microsoft.com/office/drawing/2014/main" id="{05132A80-62BA-414E-A15D-D8B7563A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1" y="28575"/>
            <a:ext cx="1119716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11487" y="92076"/>
            <a:ext cx="9569027" cy="69278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320" y="1263651"/>
            <a:ext cx="11690773" cy="489648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C1D31BD-DF70-456A-BAFD-E52AD156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341FD-2030-1B47-B7A3-468A12F92E28}" type="datetimeFigureOut">
              <a:rPr kumimoji="1" lang="zh-CN" altLang="en-US" smtClean="0"/>
              <a:t>2023/2/23</a:t>
            </a:fld>
            <a:endParaRPr kumimoji="1"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857C78E0-0DBB-4F4B-A6F8-68833850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74042CF-F979-42D7-A648-E6DDBD7C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A202E-6470-F84D-9696-A176FB4A6A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763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CD536F-3966-41F0-9CFE-304DEEE5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341FD-2030-1B47-B7A3-468A12F92E28}" type="datetimeFigureOut">
              <a:rPr kumimoji="1" lang="zh-CN" altLang="en-US" smtClean="0"/>
              <a:t>2023/2/23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15D87-5049-4B2D-81BD-979755EA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26829E-A1A2-445C-8EF1-FEA8EDA0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A202E-6470-F84D-9696-A176FB4A6A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08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D2416D2-70A4-4A18-9446-F35935FA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341FD-2030-1B47-B7A3-468A12F92E28}" type="datetimeFigureOut">
              <a:rPr kumimoji="1" lang="zh-CN" altLang="en-US" smtClean="0"/>
              <a:t>2023/2/23</a:t>
            </a:fld>
            <a:endParaRPr kumimoji="1"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24D8A7E-4DEE-4D11-BF04-6257D957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0C93042-DC24-4413-9B00-245F3F70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A202E-6470-F84D-9696-A176FB4A6A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099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AFFE518-E346-46EC-AB5E-6C114D08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341FD-2030-1B47-B7A3-468A12F92E28}" type="datetimeFigureOut">
              <a:rPr kumimoji="1" lang="zh-CN" altLang="en-US" smtClean="0"/>
              <a:t>2023/2/23</a:t>
            </a:fld>
            <a:endParaRPr kumimoji="1"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02A5AF1C-A97E-4C61-B10F-E38FEE62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40A9132B-4566-460A-BA18-E09E75EB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A202E-6470-F84D-9696-A176FB4A6A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724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3F363E2F-C61A-4F7E-B6E6-99DADC5A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341FD-2030-1B47-B7A3-468A12F92E28}" type="datetimeFigureOut">
              <a:rPr kumimoji="1" lang="zh-CN" altLang="en-US" smtClean="0"/>
              <a:t>2023/2/23</a:t>
            </a:fld>
            <a:endParaRPr kumimoji="1"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29ED4173-591F-4F2C-A388-49048516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6571BF78-E66A-405F-A5F4-911106E6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A202E-6470-F84D-9696-A176FB4A6A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369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106FD417-33B2-4F8D-A9F8-9E60EDD2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341FD-2030-1B47-B7A3-468A12F92E28}" type="datetimeFigureOut">
              <a:rPr kumimoji="1" lang="zh-CN" altLang="en-US" smtClean="0"/>
              <a:t>2023/2/23</a:t>
            </a:fld>
            <a:endParaRPr kumimoji="1"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ABC3BD7F-C159-4023-A1E1-05B14D16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027E1F1D-57BF-49B8-BBEA-FD171F8C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A202E-6470-F84D-9696-A176FB4A6A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196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17BF9F4-A2FE-41E7-AB09-08676B07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341FD-2030-1B47-B7A3-468A12F92E28}" type="datetimeFigureOut">
              <a:rPr kumimoji="1" lang="zh-CN" altLang="en-US" smtClean="0"/>
              <a:t>2023/2/23</a:t>
            </a:fld>
            <a:endParaRPr kumimoji="1"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EE2A373-484C-4E70-A23D-7938D708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E76544D-D665-439D-A756-B6287031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A202E-6470-F84D-9696-A176FB4A6A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276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74BB4-1718-47A7-B12B-E4A06855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341FD-2030-1B47-B7A3-468A12F92E28}" type="datetimeFigureOut">
              <a:rPr kumimoji="1" lang="zh-CN" altLang="en-US" smtClean="0"/>
              <a:t>2023/2/23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B93268-729D-4325-9AA3-E373FD08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AD4147-015B-4ECA-92F9-25065A7B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A202E-6470-F84D-9696-A176FB4A6A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803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149D0480-815F-47F4-847D-6CA58BF48F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80067" y="36513"/>
            <a:ext cx="956733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CA71A40E-D7C5-4CFB-ADB1-182BE43BD2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6917" y="1233488"/>
            <a:ext cx="11565467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96AAE-B281-4F93-88C9-166FE4B44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6918" y="6356351"/>
            <a:ext cx="3515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41FD-2030-1B47-B7A3-468A12F92E28}" type="datetimeFigureOut">
              <a:rPr kumimoji="1" lang="zh-CN" altLang="en-US" smtClean="0"/>
              <a:t>2023/2/23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DD89A7-4347-4D67-A42E-8A201AFDA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35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0241F7-5E0A-4A77-91BF-E8A2E61FD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3261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202E-6470-F84D-9696-A176FB4A6A7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KSO_TEMPLATE" hidden="1">
            <a:extLst>
              <a:ext uri="{FF2B5EF4-FFF2-40B4-BE49-F238E27FC236}">
                <a16:creationId xmlns:a16="http://schemas.microsoft.com/office/drawing/2014/main" id="{A0BA2CB7-C87D-4E4D-8F18-0466FB35C8D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/>
          </a:p>
        </p:txBody>
      </p:sp>
    </p:spTree>
    <p:extLst>
      <p:ext uri="{BB962C8B-B14F-4D97-AF65-F5344CB8AC3E}">
        <p14:creationId xmlns:p14="http://schemas.microsoft.com/office/powerpoint/2010/main" val="333923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66375-5514-1D55-A28B-20181B487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kumimoji="1" lang="zh-C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4400" dirty="0" err="1">
                <a:latin typeface="Arial" panose="020B0604020202020204" pitchFamily="34" charset="0"/>
                <a:cs typeface="Arial" panose="020B0604020202020204" pitchFamily="34" charset="0"/>
              </a:rPr>
              <a:t>Jpsi</a:t>
            </a:r>
            <a:endParaRPr kumimoji="1" lang="zh-CN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9B44C0-1C8F-1835-7C9C-91F65F11F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Taozhe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</a:p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2023.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2.23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6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806AA-CA59-A902-B423-085C9CEE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F89D93-02D1-D993-9994-581056FF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78" y="6390703"/>
            <a:ext cx="11925244" cy="45131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multiply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gauss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components,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normlization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5E95D6-FCB4-6078-B7DC-2F1283DCD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154" y="3744892"/>
            <a:ext cx="3200033" cy="21487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7275970-2AC2-E03D-C6D0-DFEF39B6A2D3}"/>
              </a:ext>
            </a:extLst>
          </p:cNvPr>
          <p:cNvSpPr txBox="1"/>
          <p:nvPr/>
        </p:nvSpPr>
        <p:spPr>
          <a:xfrm>
            <a:off x="9165223" y="5857804"/>
            <a:ext cx="275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Nonprompt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nonprompt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A79E47-D50D-7789-ACFB-4A4145420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154" y="1006856"/>
            <a:ext cx="3250468" cy="217939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C9E8565-587C-5AF7-50C3-E010FAF5E6EB}"/>
              </a:ext>
            </a:extLst>
          </p:cNvPr>
          <p:cNvSpPr txBox="1"/>
          <p:nvPr/>
        </p:nvSpPr>
        <p:spPr>
          <a:xfrm>
            <a:off x="9415040" y="3119353"/>
            <a:ext cx="225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prompt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nonprompt</a:t>
            </a:r>
            <a:endParaRPr kumimoji="1"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9AE8228-57F6-258D-D4E2-1D166EEA3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678" y="3750787"/>
            <a:ext cx="3172809" cy="214873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1658011-474A-F1C3-DAAE-765295A58A70}"/>
              </a:ext>
            </a:extLst>
          </p:cNvPr>
          <p:cNvSpPr txBox="1"/>
          <p:nvPr/>
        </p:nvSpPr>
        <p:spPr>
          <a:xfrm>
            <a:off x="5571494" y="5852764"/>
            <a:ext cx="232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nonprompt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prompt</a:t>
            </a:r>
            <a:endParaRPr kumimoji="1"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675E9E1-C01A-DD0F-9751-F41D44BD9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478" y="964410"/>
            <a:ext cx="3172809" cy="215494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43DB294-DB6E-978C-FB9B-A7F779ED3EBB}"/>
              </a:ext>
            </a:extLst>
          </p:cNvPr>
          <p:cNvSpPr txBox="1"/>
          <p:nvPr/>
        </p:nvSpPr>
        <p:spPr>
          <a:xfrm>
            <a:off x="5893191" y="3055445"/>
            <a:ext cx="192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prompt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prompt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C18214-143D-FECE-77E7-BE454D340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78" y="2134447"/>
            <a:ext cx="4062713" cy="27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2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0830B-714E-1393-41C5-5E139691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Solve the issue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F60A19-75A7-24B0-4C2C-1EC81A351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03" y="5621346"/>
            <a:ext cx="10299997" cy="804854"/>
          </a:xfrm>
        </p:spPr>
        <p:txBody>
          <a:bodyPr/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DSCB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gauss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function to fit prompt components</a:t>
            </a:r>
          </a:p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Normalization seems reasonable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0D4DAA-9B17-2D65-6093-A1D0C6ED0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89" y="1244204"/>
            <a:ext cx="5931243" cy="39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0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23A28-4CAF-E0C9-BD77-E3917934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Ctau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2E6D3C-BED6-72FE-67A2-6FA9CAAB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514" y="5221224"/>
            <a:ext cx="9864971" cy="120218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Ctau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dimension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DSCB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Gauss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Convolution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non-prompt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AC0A2F-C24E-BDEB-4457-A6BFD51B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62" y="1312216"/>
            <a:ext cx="5377841" cy="36057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54FB7F-097B-602B-99CE-810AA9B81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797" y="1312216"/>
            <a:ext cx="5377840" cy="36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6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EF1836-7515-F7B6-EF15-0A3C1C64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4D fit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88C7DA-B303-3529-8BD4-B0F5977B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6219" y="1255289"/>
            <a:ext cx="4332980" cy="5252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4D fit </a:t>
            </a:r>
          </a:p>
          <a:p>
            <a:pPr lvl="1"/>
            <a:r>
              <a:rPr kumimoji="1"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Use DSCB function to fit J/</a:t>
            </a:r>
            <a:r>
              <a:rPr kumimoji="1" lang="en-US" altLang="zh-CN" sz="1700" dirty="0" err="1"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kumimoji="1"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 invariance mass </a:t>
            </a:r>
          </a:p>
          <a:p>
            <a:pPr lvl="1"/>
            <a:r>
              <a:rPr kumimoji="1"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The mu pair maybe comb. or J/</a:t>
            </a:r>
            <a:r>
              <a:rPr kumimoji="1" lang="en-US" altLang="zh-CN" sz="1700" dirty="0" err="1"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kumimoji="1"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 and J/</a:t>
            </a:r>
            <a:r>
              <a:rPr kumimoji="1" lang="en-US" altLang="zh-CN" sz="1700" dirty="0" err="1"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kumimoji="1"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(comb) maybe prompt or non-prompt, so there are total 16 categories for two mu pairs</a:t>
            </a:r>
          </a:p>
          <a:p>
            <a:pPr lvl="1"/>
            <a:r>
              <a:rPr kumimoji="1"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The invariance mass dimension can distinguish the J/</a:t>
            </a:r>
            <a:r>
              <a:rPr kumimoji="1" lang="en-US" altLang="zh-CN" sz="1700" dirty="0" err="1"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kumimoji="1"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 and comb.</a:t>
            </a:r>
          </a:p>
          <a:p>
            <a:pPr lvl="1"/>
            <a:r>
              <a:rPr kumimoji="1"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1" lang="en-US" altLang="zh-CN" sz="1700" dirty="0" err="1">
                <a:latin typeface="Arial" panose="020B0604020202020204" pitchFamily="34" charset="0"/>
                <a:cs typeface="Arial" panose="020B0604020202020204" pitchFamily="34" charset="0"/>
              </a:rPr>
              <a:t>ctau</a:t>
            </a:r>
            <a:r>
              <a:rPr kumimoji="1"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 dimension can distinguish prompt and non-prompt components</a:t>
            </a:r>
          </a:p>
          <a:p>
            <a:pPr lvl="1"/>
            <a:r>
              <a:rPr kumimoji="1"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For brief, I combine the prompt and non-prompt components for two mu pairs included comb.  </a:t>
            </a:r>
            <a:endParaRPr kumimoji="1" lang="zh-CN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89D0C26-7A73-DEFB-BBE4-F392EF14C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5" y="953149"/>
            <a:ext cx="3370988" cy="28568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A9AEDA4-5989-0CDD-DC70-06B34216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411" y="941109"/>
            <a:ext cx="3488609" cy="29403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C2BA9F5-1E52-4C35-D327-579F1947A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780" y="3883384"/>
            <a:ext cx="3460439" cy="28388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733E9-07F8-9096-D088-BA21C16FF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95" y="3810001"/>
            <a:ext cx="3460439" cy="28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5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ADDA1-1B13-60FC-D39D-AE8D4C31F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67BBF9-A0A9-C38A-1286-0E7E653B56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130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143DE7-670F-56BD-D1AC-1654B0BF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4D fit 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4BB6B6-889E-060E-819A-AAA82477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5216" y="1462850"/>
            <a:ext cx="2625528" cy="46227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DBA63C-8112-C794-F4F1-3F23EDFF1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80" y="963433"/>
            <a:ext cx="4093818" cy="27566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3A7BF3-43C4-6252-64B9-29A3D1620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828" y="929699"/>
            <a:ext cx="4093818" cy="27904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29F66F-E140-AA12-4621-F1C1DD5DA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487" y="3764210"/>
            <a:ext cx="4212404" cy="28709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A43AB98-8B5A-8494-1BF2-12735FD3A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828" y="3813089"/>
            <a:ext cx="4122558" cy="28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4EA37-FFB0-67EF-38B8-2FA9350A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B5492A-118D-7C3A-B364-7C78C8884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" y="6213019"/>
            <a:ext cx="11965093" cy="426601"/>
          </a:xfrm>
        </p:spPr>
        <p:txBody>
          <a:bodyPr/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E2EEA1-66C7-9D93-05B6-AD20AE4F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626" y="1179842"/>
            <a:ext cx="3627116" cy="24490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F05726-3F19-7CE7-B1C3-05F2C1D2F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1363769"/>
            <a:ext cx="5365884" cy="35977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E55101-24CA-0D44-EEC0-9D2306133DF7}"/>
              </a:ext>
            </a:extLst>
          </p:cNvPr>
          <p:cNvSpPr txBox="1"/>
          <p:nvPr/>
        </p:nvSpPr>
        <p:spPr>
          <a:xfrm>
            <a:off x="1546265" y="5033273"/>
            <a:ext cx="301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J/ψ1/2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[3.0,</a:t>
            </a:r>
            <a:r>
              <a:rPr kumimoji="1" lang="zh-CN" altLang="en-US" dirty="0"/>
              <a:t> </a:t>
            </a:r>
            <a:r>
              <a:rPr kumimoji="1" lang="en-US" altLang="zh-CN" dirty="0"/>
              <a:t>3.2]</a:t>
            </a:r>
            <a:r>
              <a:rPr kumimoji="1" lang="zh-CN" altLang="en-US" dirty="0"/>
              <a:t> </a:t>
            </a:r>
            <a:r>
              <a:rPr kumimoji="1" lang="en-US" altLang="zh-CN" dirty="0"/>
              <a:t>GeV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C6A1BD-46FA-BE41-52F7-672F6268FB80}"/>
              </a:ext>
            </a:extLst>
          </p:cNvPr>
          <p:cNvSpPr txBox="1"/>
          <p:nvPr/>
        </p:nvSpPr>
        <p:spPr>
          <a:xfrm>
            <a:off x="6976773" y="6283450"/>
            <a:ext cx="301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J/ψ1/2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[2.8,</a:t>
            </a:r>
            <a:r>
              <a:rPr kumimoji="1" lang="zh-CN" altLang="en-US" dirty="0"/>
              <a:t> </a:t>
            </a:r>
            <a:r>
              <a:rPr kumimoji="1" lang="en-US" altLang="zh-CN" dirty="0"/>
              <a:t>3.4]</a:t>
            </a:r>
            <a:r>
              <a:rPr kumimoji="1" lang="zh-CN" altLang="en-US" dirty="0"/>
              <a:t> </a:t>
            </a:r>
            <a:r>
              <a:rPr kumimoji="1" lang="en-US" altLang="zh-CN" dirty="0"/>
              <a:t>GeV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9470436-FE19-03E8-FF7F-DB521D6A8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626" y="3696430"/>
            <a:ext cx="3652505" cy="24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19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5E07274F-15EB-5848-AE3A-3043406E707A}" vid="{D663C0D1-F823-5B40-846C-A4F0E8A54C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675</TotalTime>
  <Words>192</Words>
  <Application>Microsoft Macintosh PowerPoint</Application>
  <PresentationFormat>宽屏</PresentationFormat>
  <Paragraphs>28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主题1</vt:lpstr>
      <vt:lpstr>Double Jpsi</vt:lpstr>
      <vt:lpstr>The fit issue </vt:lpstr>
      <vt:lpstr>Solve the issue</vt:lpstr>
      <vt:lpstr>Ctau 2D fit </vt:lpstr>
      <vt:lpstr>4D fit </vt:lpstr>
      <vt:lpstr>Backup</vt:lpstr>
      <vt:lpstr>4D fit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Jpsi</dc:title>
  <dc:creator>涛哲 余</dc:creator>
  <cp:lastModifiedBy>余 涛哲</cp:lastModifiedBy>
  <cp:revision>6</cp:revision>
  <dcterms:created xsi:type="dcterms:W3CDTF">2023-02-20T11:02:47Z</dcterms:created>
  <dcterms:modified xsi:type="dcterms:W3CDTF">2023-02-23T10:24:27Z</dcterms:modified>
</cp:coreProperties>
</file>