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0" r:id="rId4"/>
    <p:sldId id="271" r:id="rId5"/>
    <p:sldId id="274" r:id="rId6"/>
    <p:sldId id="275" r:id="rId7"/>
    <p:sldId id="278" r:id="rId8"/>
    <p:sldId id="27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BBC55-FA4A-4542-8F14-D39BA08097C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59E199-4660-4833-8F9E-D70BC54E6260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altLang="zh-CN" sz="1000" b="1" dirty="0">
              <a:solidFill>
                <a:schemeClr val="tx1"/>
              </a:solidFill>
            </a:rPr>
            <a:t>ECAL Binary Data</a:t>
          </a:r>
          <a:endParaRPr lang="zh-CN" altLang="en-US" sz="1000" b="1" dirty="0">
            <a:solidFill>
              <a:schemeClr val="tx1"/>
            </a:solidFill>
          </a:endParaRPr>
        </a:p>
      </dgm:t>
    </dgm:pt>
    <dgm:pt modelId="{6B96E419-3B32-40FC-8D0C-0AB07D3B7734}" type="parTrans" cxnId="{8CBB6C6C-F0CF-4E94-9421-BDE1D61411CA}">
      <dgm:prSet/>
      <dgm:spPr/>
      <dgm:t>
        <a:bodyPr/>
        <a:lstStyle/>
        <a:p>
          <a:endParaRPr lang="zh-CN" altLang="en-US"/>
        </a:p>
      </dgm:t>
    </dgm:pt>
    <dgm:pt modelId="{E2EB6377-6883-49B2-ADA3-0F8001D05CA2}" type="sibTrans" cxnId="{8CBB6C6C-F0CF-4E94-9421-BDE1D61411CA}">
      <dgm:prSet/>
      <dgm:spPr/>
      <dgm:t>
        <a:bodyPr/>
        <a:lstStyle/>
        <a:p>
          <a:endParaRPr lang="zh-CN" altLang="en-US"/>
        </a:p>
      </dgm:t>
    </dgm:pt>
    <dgm:pt modelId="{47EC4715-1384-4FA3-A0A4-C14A7B380A09}">
      <dgm:prSet phldrT="[文本]"/>
      <dgm:spPr/>
      <dgm:t>
        <a:bodyPr/>
        <a:lstStyle/>
        <a:p>
          <a:r>
            <a:rPr lang="en-US" altLang="zh-CN" dirty="0"/>
            <a:t>246.dat</a:t>
          </a:r>
          <a:endParaRPr lang="zh-CN" altLang="en-US" dirty="0"/>
        </a:p>
      </dgm:t>
    </dgm:pt>
    <dgm:pt modelId="{1B72A30A-D858-46F8-A6CE-C6544A1207BF}" type="parTrans" cxnId="{F137DEC1-7F2E-4D07-A868-3D6E22D05B56}">
      <dgm:prSet/>
      <dgm:spPr/>
      <dgm:t>
        <a:bodyPr/>
        <a:lstStyle/>
        <a:p>
          <a:endParaRPr lang="zh-CN" altLang="en-US"/>
        </a:p>
      </dgm:t>
    </dgm:pt>
    <dgm:pt modelId="{96890FE5-85AD-4B85-B879-FE5A90C7C298}" type="sibTrans" cxnId="{F137DEC1-7F2E-4D07-A868-3D6E22D05B56}">
      <dgm:prSet/>
      <dgm:spPr/>
      <dgm:t>
        <a:bodyPr/>
        <a:lstStyle/>
        <a:p>
          <a:endParaRPr lang="zh-CN" altLang="en-US"/>
        </a:p>
      </dgm:t>
    </dgm:pt>
    <dgm:pt modelId="{70D2EEF9-5791-48BC-AD4E-89F0B550DB06}">
      <dgm:prSet/>
      <dgm:spPr/>
      <dgm:t>
        <a:bodyPr/>
        <a:lstStyle/>
        <a:p>
          <a:r>
            <a:rPr lang="en-US" altLang="zh-CN" dirty="0"/>
            <a:t>264.dat</a:t>
          </a:r>
          <a:endParaRPr lang="zh-CN" altLang="en-US" dirty="0"/>
        </a:p>
      </dgm:t>
    </dgm:pt>
    <dgm:pt modelId="{DBC40AEF-160B-47F6-B70A-209630FA127D}" type="parTrans" cxnId="{5FEFA260-C032-451B-BD38-B189E32BB465}">
      <dgm:prSet/>
      <dgm:spPr/>
      <dgm:t>
        <a:bodyPr/>
        <a:lstStyle/>
        <a:p>
          <a:endParaRPr lang="zh-CN" altLang="en-US"/>
        </a:p>
      </dgm:t>
    </dgm:pt>
    <dgm:pt modelId="{FF6B914C-BD86-4D9C-870B-9F8E7B49A7C9}" type="sibTrans" cxnId="{5FEFA260-C032-451B-BD38-B189E32BB465}">
      <dgm:prSet/>
      <dgm:spPr/>
      <dgm:t>
        <a:bodyPr/>
        <a:lstStyle/>
        <a:p>
          <a:endParaRPr lang="zh-CN" altLang="en-US"/>
        </a:p>
      </dgm:t>
    </dgm:pt>
    <dgm:pt modelId="{B938D3C5-A6C8-4609-A843-AF48AD4CFADF}">
      <dgm:prSet/>
      <dgm:spPr/>
      <dgm:t>
        <a:bodyPr/>
        <a:lstStyle/>
        <a:p>
          <a:r>
            <a:rPr lang="en-US" altLang="zh-CN" dirty="0"/>
            <a:t>253.dat</a:t>
          </a:r>
          <a:endParaRPr lang="zh-CN" altLang="en-US" dirty="0"/>
        </a:p>
      </dgm:t>
    </dgm:pt>
    <dgm:pt modelId="{CE9FFDDD-3749-4163-A3E3-7A3B7729AAFA}" type="parTrans" cxnId="{A6002F6B-1CED-49E7-8D27-D38F6046B2C2}">
      <dgm:prSet/>
      <dgm:spPr/>
      <dgm:t>
        <a:bodyPr/>
        <a:lstStyle/>
        <a:p>
          <a:endParaRPr lang="zh-CN" altLang="en-US"/>
        </a:p>
      </dgm:t>
    </dgm:pt>
    <dgm:pt modelId="{87A0CCFA-85F1-4DF4-95E5-25FBF6BE2A9D}" type="sibTrans" cxnId="{A6002F6B-1CED-49E7-8D27-D38F6046B2C2}">
      <dgm:prSet/>
      <dgm:spPr/>
      <dgm:t>
        <a:bodyPr/>
        <a:lstStyle/>
        <a:p>
          <a:endParaRPr lang="zh-CN" altLang="en-US"/>
        </a:p>
      </dgm:t>
    </dgm:pt>
    <dgm:pt modelId="{CEFCC2D4-B7D1-4DB8-97BE-762BB9B1E81D}">
      <dgm:prSet/>
      <dgm:spPr/>
      <dgm:t>
        <a:bodyPr/>
        <a:lstStyle/>
        <a:p>
          <a:r>
            <a:rPr lang="en-US" altLang="zh-CN" dirty="0"/>
            <a:t>222.dat</a:t>
          </a:r>
          <a:endParaRPr lang="zh-CN" altLang="en-US" dirty="0"/>
        </a:p>
      </dgm:t>
    </dgm:pt>
    <dgm:pt modelId="{EC53DFAB-65DA-42D2-871B-737B3D034644}" type="parTrans" cxnId="{4C514945-8C05-4D80-8D42-81234127F9A6}">
      <dgm:prSet/>
      <dgm:spPr/>
      <dgm:t>
        <a:bodyPr/>
        <a:lstStyle/>
        <a:p>
          <a:endParaRPr lang="zh-CN" altLang="en-US"/>
        </a:p>
      </dgm:t>
    </dgm:pt>
    <dgm:pt modelId="{217B658B-734E-411C-B006-EA09C6726824}" type="sibTrans" cxnId="{4C514945-8C05-4D80-8D42-81234127F9A6}">
      <dgm:prSet/>
      <dgm:spPr/>
      <dgm:t>
        <a:bodyPr/>
        <a:lstStyle/>
        <a:p>
          <a:endParaRPr lang="zh-CN" altLang="en-US"/>
        </a:p>
      </dgm:t>
    </dgm:pt>
    <dgm:pt modelId="{CAAB97EC-87A2-483B-9DF5-AAE2332A496B}">
      <dgm:prSet/>
      <dgm:spPr/>
      <dgm:t>
        <a:bodyPr/>
        <a:lstStyle/>
        <a:p>
          <a:r>
            <a:rPr lang="en-US" altLang="zh-CN" dirty="0"/>
            <a:t>228.dat</a:t>
          </a:r>
          <a:endParaRPr lang="zh-CN" altLang="en-US" dirty="0"/>
        </a:p>
      </dgm:t>
    </dgm:pt>
    <dgm:pt modelId="{39B2A995-2CFA-4A73-B4F5-100AC130FEEF}" type="parTrans" cxnId="{D0ECAC9B-FB12-4644-8640-262AB221200C}">
      <dgm:prSet/>
      <dgm:spPr/>
      <dgm:t>
        <a:bodyPr/>
        <a:lstStyle/>
        <a:p>
          <a:endParaRPr lang="zh-CN" altLang="en-US"/>
        </a:p>
      </dgm:t>
    </dgm:pt>
    <dgm:pt modelId="{1C7B661A-3B4B-42A7-BE0B-83E641D6366A}" type="sibTrans" cxnId="{D0ECAC9B-FB12-4644-8640-262AB221200C}">
      <dgm:prSet/>
      <dgm:spPr/>
      <dgm:t>
        <a:bodyPr/>
        <a:lstStyle/>
        <a:p>
          <a:endParaRPr lang="zh-CN" altLang="en-US"/>
        </a:p>
      </dgm:t>
    </dgm:pt>
    <dgm:pt modelId="{8144FF06-3B4F-4813-91F0-B22C7C0445F4}">
      <dgm:prSet/>
      <dgm:spPr/>
      <dgm:t>
        <a:bodyPr/>
        <a:lstStyle/>
        <a:p>
          <a:r>
            <a:rPr lang="en-US" altLang="zh-CN" dirty="0"/>
            <a:t>272.dat</a:t>
          </a:r>
          <a:endParaRPr lang="zh-CN" altLang="en-US" dirty="0"/>
        </a:p>
      </dgm:t>
    </dgm:pt>
    <dgm:pt modelId="{2A3D9CB9-4008-4299-A43F-A9C1EFEB589F}" type="parTrans" cxnId="{E303BB97-CECD-4585-A0ED-111531F35460}">
      <dgm:prSet/>
      <dgm:spPr/>
      <dgm:t>
        <a:bodyPr/>
        <a:lstStyle/>
        <a:p>
          <a:endParaRPr lang="zh-CN" altLang="en-US"/>
        </a:p>
      </dgm:t>
    </dgm:pt>
    <dgm:pt modelId="{6AC4C6FF-51AB-4AFD-AEAF-CFDE228114F8}" type="sibTrans" cxnId="{E303BB97-CECD-4585-A0ED-111531F35460}">
      <dgm:prSet/>
      <dgm:spPr/>
      <dgm:t>
        <a:bodyPr/>
        <a:lstStyle/>
        <a:p>
          <a:endParaRPr lang="zh-CN" altLang="en-US"/>
        </a:p>
      </dgm:t>
    </dgm:pt>
    <dgm:pt modelId="{4D372C34-DD0E-4096-AE4A-D14C45F5F317}">
      <dgm:prSet/>
      <dgm:spPr/>
      <dgm:t>
        <a:bodyPr/>
        <a:lstStyle/>
        <a:p>
          <a:r>
            <a:rPr lang="en-US" altLang="zh-CN" dirty="0"/>
            <a:t>289.dat</a:t>
          </a:r>
          <a:endParaRPr lang="zh-CN" altLang="en-US" dirty="0"/>
        </a:p>
      </dgm:t>
    </dgm:pt>
    <dgm:pt modelId="{CCAD5535-4FC1-4E5B-81BE-2CC731F65983}" type="parTrans" cxnId="{F9AEDFE4-D3F7-4389-97EC-842D24468F83}">
      <dgm:prSet/>
      <dgm:spPr/>
      <dgm:t>
        <a:bodyPr/>
        <a:lstStyle/>
        <a:p>
          <a:endParaRPr lang="zh-CN" altLang="en-US"/>
        </a:p>
      </dgm:t>
    </dgm:pt>
    <dgm:pt modelId="{4ECD59AE-2C72-43DE-99B4-5ABCB0793F3A}" type="sibTrans" cxnId="{F9AEDFE4-D3F7-4389-97EC-842D24468F83}">
      <dgm:prSet/>
      <dgm:spPr/>
      <dgm:t>
        <a:bodyPr/>
        <a:lstStyle/>
        <a:p>
          <a:endParaRPr lang="zh-CN" altLang="en-US"/>
        </a:p>
      </dgm:t>
    </dgm:pt>
    <dgm:pt modelId="{9651B0E3-9332-42AC-B112-367E2CADB565}" type="pres">
      <dgm:prSet presAssocID="{CF1BBC55-FA4A-4542-8F14-D39BA08097CC}" presName="diagram" presStyleCnt="0">
        <dgm:presLayoutVars>
          <dgm:dir/>
          <dgm:resizeHandles val="exact"/>
        </dgm:presLayoutVars>
      </dgm:prSet>
      <dgm:spPr/>
    </dgm:pt>
    <dgm:pt modelId="{3EAC320B-B8F4-49DF-BCA0-F511F28CB112}" type="pres">
      <dgm:prSet presAssocID="{1B59E199-4660-4833-8F9E-D70BC54E6260}" presName="node" presStyleLbl="node1" presStyleIdx="0" presStyleCnt="8" custScaleX="223941">
        <dgm:presLayoutVars>
          <dgm:bulletEnabled val="1"/>
        </dgm:presLayoutVars>
      </dgm:prSet>
      <dgm:spPr/>
    </dgm:pt>
    <dgm:pt modelId="{3379A6C4-7898-4552-8EE6-3C7624247703}" type="pres">
      <dgm:prSet presAssocID="{E2EB6377-6883-49B2-ADA3-0F8001D05CA2}" presName="sibTrans" presStyleCnt="0"/>
      <dgm:spPr/>
    </dgm:pt>
    <dgm:pt modelId="{14C4A387-8278-4EB5-A471-7285C5F2A1D9}" type="pres">
      <dgm:prSet presAssocID="{CEFCC2D4-B7D1-4DB8-97BE-762BB9B1E81D}" presName="node" presStyleLbl="node1" presStyleIdx="1" presStyleCnt="8">
        <dgm:presLayoutVars>
          <dgm:bulletEnabled val="1"/>
        </dgm:presLayoutVars>
      </dgm:prSet>
      <dgm:spPr/>
    </dgm:pt>
    <dgm:pt modelId="{A96A5F0A-996B-495D-8BF5-C204353289CA}" type="pres">
      <dgm:prSet presAssocID="{217B658B-734E-411C-B006-EA09C6726824}" presName="sibTrans" presStyleCnt="0"/>
      <dgm:spPr/>
    </dgm:pt>
    <dgm:pt modelId="{7191D33D-E143-4CDA-8D49-F36D78B8C361}" type="pres">
      <dgm:prSet presAssocID="{CAAB97EC-87A2-483B-9DF5-AAE2332A496B}" presName="node" presStyleLbl="node1" presStyleIdx="2" presStyleCnt="8">
        <dgm:presLayoutVars>
          <dgm:bulletEnabled val="1"/>
        </dgm:presLayoutVars>
      </dgm:prSet>
      <dgm:spPr/>
    </dgm:pt>
    <dgm:pt modelId="{D25935E9-9E09-478B-A624-191D3F088BDF}" type="pres">
      <dgm:prSet presAssocID="{1C7B661A-3B4B-42A7-BE0B-83E641D6366A}" presName="sibTrans" presStyleCnt="0"/>
      <dgm:spPr/>
    </dgm:pt>
    <dgm:pt modelId="{54EA0AA5-89E4-4E2A-B8F4-1DBA6BBA6F5A}" type="pres">
      <dgm:prSet presAssocID="{47EC4715-1384-4FA3-A0A4-C14A7B380A09}" presName="node" presStyleLbl="node1" presStyleIdx="3" presStyleCnt="8">
        <dgm:presLayoutVars>
          <dgm:bulletEnabled val="1"/>
        </dgm:presLayoutVars>
      </dgm:prSet>
      <dgm:spPr/>
    </dgm:pt>
    <dgm:pt modelId="{E6319F13-A22C-42E1-B0A2-F850C56C58EB}" type="pres">
      <dgm:prSet presAssocID="{96890FE5-85AD-4B85-B879-FE5A90C7C298}" presName="sibTrans" presStyleCnt="0"/>
      <dgm:spPr/>
    </dgm:pt>
    <dgm:pt modelId="{C0458D4F-196B-4550-B595-7B85ED5696C6}" type="pres">
      <dgm:prSet presAssocID="{B938D3C5-A6C8-4609-A843-AF48AD4CFADF}" presName="node" presStyleLbl="node1" presStyleIdx="4" presStyleCnt="8">
        <dgm:presLayoutVars>
          <dgm:bulletEnabled val="1"/>
        </dgm:presLayoutVars>
      </dgm:prSet>
      <dgm:spPr/>
    </dgm:pt>
    <dgm:pt modelId="{C62B3EF2-DFD0-4677-B1FB-C9E2F356E853}" type="pres">
      <dgm:prSet presAssocID="{87A0CCFA-85F1-4DF4-95E5-25FBF6BE2A9D}" presName="sibTrans" presStyleCnt="0"/>
      <dgm:spPr/>
    </dgm:pt>
    <dgm:pt modelId="{9BF56D1D-5F90-447B-B3FB-D85908E5F23E}" type="pres">
      <dgm:prSet presAssocID="{70D2EEF9-5791-48BC-AD4E-89F0B550DB06}" presName="node" presStyleLbl="node1" presStyleIdx="5" presStyleCnt="8">
        <dgm:presLayoutVars>
          <dgm:bulletEnabled val="1"/>
        </dgm:presLayoutVars>
      </dgm:prSet>
      <dgm:spPr/>
    </dgm:pt>
    <dgm:pt modelId="{762AF6AA-C439-4489-A81F-FC0F990F169B}" type="pres">
      <dgm:prSet presAssocID="{FF6B914C-BD86-4D9C-870B-9F8E7B49A7C9}" presName="sibTrans" presStyleCnt="0"/>
      <dgm:spPr/>
    </dgm:pt>
    <dgm:pt modelId="{5CBE98BE-0EAC-486C-B930-2A468CB61141}" type="pres">
      <dgm:prSet presAssocID="{8144FF06-3B4F-4813-91F0-B22C7C0445F4}" presName="node" presStyleLbl="node1" presStyleIdx="6" presStyleCnt="8">
        <dgm:presLayoutVars>
          <dgm:bulletEnabled val="1"/>
        </dgm:presLayoutVars>
      </dgm:prSet>
      <dgm:spPr/>
    </dgm:pt>
    <dgm:pt modelId="{D3C1E283-1BB3-4A43-B60C-4633FF87D087}" type="pres">
      <dgm:prSet presAssocID="{6AC4C6FF-51AB-4AFD-AEAF-CFDE228114F8}" presName="sibTrans" presStyleCnt="0"/>
      <dgm:spPr/>
    </dgm:pt>
    <dgm:pt modelId="{82AA3D03-B17D-40A8-8708-FCF142A42DA3}" type="pres">
      <dgm:prSet presAssocID="{4D372C34-DD0E-4096-AE4A-D14C45F5F317}" presName="node" presStyleLbl="node1" presStyleIdx="7" presStyleCnt="8">
        <dgm:presLayoutVars>
          <dgm:bulletEnabled val="1"/>
        </dgm:presLayoutVars>
      </dgm:prSet>
      <dgm:spPr/>
    </dgm:pt>
  </dgm:ptLst>
  <dgm:cxnLst>
    <dgm:cxn modelId="{91211519-157E-447E-AEF6-C2FB01A3B7C0}" type="presOf" srcId="{B938D3C5-A6C8-4609-A843-AF48AD4CFADF}" destId="{C0458D4F-196B-4550-B595-7B85ED5696C6}" srcOrd="0" destOrd="0" presId="urn:microsoft.com/office/officeart/2005/8/layout/default"/>
    <dgm:cxn modelId="{86BA0839-F208-420D-A96C-A8C92C3E9CC8}" type="presOf" srcId="{47EC4715-1384-4FA3-A0A4-C14A7B380A09}" destId="{54EA0AA5-89E4-4E2A-B8F4-1DBA6BBA6F5A}" srcOrd="0" destOrd="0" presId="urn:microsoft.com/office/officeart/2005/8/layout/default"/>
    <dgm:cxn modelId="{7F79AB5B-B082-492D-843D-B7CA292E5C0F}" type="presOf" srcId="{CEFCC2D4-B7D1-4DB8-97BE-762BB9B1E81D}" destId="{14C4A387-8278-4EB5-A471-7285C5F2A1D9}" srcOrd="0" destOrd="0" presId="urn:microsoft.com/office/officeart/2005/8/layout/default"/>
    <dgm:cxn modelId="{5FEFA260-C032-451B-BD38-B189E32BB465}" srcId="{CF1BBC55-FA4A-4542-8F14-D39BA08097CC}" destId="{70D2EEF9-5791-48BC-AD4E-89F0B550DB06}" srcOrd="5" destOrd="0" parTransId="{DBC40AEF-160B-47F6-B70A-209630FA127D}" sibTransId="{FF6B914C-BD86-4D9C-870B-9F8E7B49A7C9}"/>
    <dgm:cxn modelId="{C43AE943-00D8-452E-A292-5B92FB558040}" type="presOf" srcId="{CAAB97EC-87A2-483B-9DF5-AAE2332A496B}" destId="{7191D33D-E143-4CDA-8D49-F36D78B8C361}" srcOrd="0" destOrd="0" presId="urn:microsoft.com/office/officeart/2005/8/layout/default"/>
    <dgm:cxn modelId="{4C514945-8C05-4D80-8D42-81234127F9A6}" srcId="{CF1BBC55-FA4A-4542-8F14-D39BA08097CC}" destId="{CEFCC2D4-B7D1-4DB8-97BE-762BB9B1E81D}" srcOrd="1" destOrd="0" parTransId="{EC53DFAB-65DA-42D2-871B-737B3D034644}" sibTransId="{217B658B-734E-411C-B006-EA09C6726824}"/>
    <dgm:cxn modelId="{A6002F6B-1CED-49E7-8D27-D38F6046B2C2}" srcId="{CF1BBC55-FA4A-4542-8F14-D39BA08097CC}" destId="{B938D3C5-A6C8-4609-A843-AF48AD4CFADF}" srcOrd="4" destOrd="0" parTransId="{CE9FFDDD-3749-4163-A3E3-7A3B7729AAFA}" sibTransId="{87A0CCFA-85F1-4DF4-95E5-25FBF6BE2A9D}"/>
    <dgm:cxn modelId="{8CBB6C6C-F0CF-4E94-9421-BDE1D61411CA}" srcId="{CF1BBC55-FA4A-4542-8F14-D39BA08097CC}" destId="{1B59E199-4660-4833-8F9E-D70BC54E6260}" srcOrd="0" destOrd="0" parTransId="{6B96E419-3B32-40FC-8D0C-0AB07D3B7734}" sibTransId="{E2EB6377-6883-49B2-ADA3-0F8001D05CA2}"/>
    <dgm:cxn modelId="{B3737E7B-BCCF-45C4-8218-22A16761FCF2}" type="presOf" srcId="{CF1BBC55-FA4A-4542-8F14-D39BA08097CC}" destId="{9651B0E3-9332-42AC-B112-367E2CADB565}" srcOrd="0" destOrd="0" presId="urn:microsoft.com/office/officeart/2005/8/layout/default"/>
    <dgm:cxn modelId="{E303BB97-CECD-4585-A0ED-111531F35460}" srcId="{CF1BBC55-FA4A-4542-8F14-D39BA08097CC}" destId="{8144FF06-3B4F-4813-91F0-B22C7C0445F4}" srcOrd="6" destOrd="0" parTransId="{2A3D9CB9-4008-4299-A43F-A9C1EFEB589F}" sibTransId="{6AC4C6FF-51AB-4AFD-AEAF-CFDE228114F8}"/>
    <dgm:cxn modelId="{D0ECAC9B-FB12-4644-8640-262AB221200C}" srcId="{CF1BBC55-FA4A-4542-8F14-D39BA08097CC}" destId="{CAAB97EC-87A2-483B-9DF5-AAE2332A496B}" srcOrd="2" destOrd="0" parTransId="{39B2A995-2CFA-4A73-B4F5-100AC130FEEF}" sibTransId="{1C7B661A-3B4B-42A7-BE0B-83E641D6366A}"/>
    <dgm:cxn modelId="{F137DEC1-7F2E-4D07-A868-3D6E22D05B56}" srcId="{CF1BBC55-FA4A-4542-8F14-D39BA08097CC}" destId="{47EC4715-1384-4FA3-A0A4-C14A7B380A09}" srcOrd="3" destOrd="0" parTransId="{1B72A30A-D858-46F8-A6CE-C6544A1207BF}" sibTransId="{96890FE5-85AD-4B85-B879-FE5A90C7C298}"/>
    <dgm:cxn modelId="{F01EDAC6-F2DF-4A41-8BDD-ED2032E8ABB6}" type="presOf" srcId="{1B59E199-4660-4833-8F9E-D70BC54E6260}" destId="{3EAC320B-B8F4-49DF-BCA0-F511F28CB112}" srcOrd="0" destOrd="0" presId="urn:microsoft.com/office/officeart/2005/8/layout/default"/>
    <dgm:cxn modelId="{A9C2DCCF-1356-467A-BFED-8DDB8A4C9539}" type="presOf" srcId="{8144FF06-3B4F-4813-91F0-B22C7C0445F4}" destId="{5CBE98BE-0EAC-486C-B930-2A468CB61141}" srcOrd="0" destOrd="0" presId="urn:microsoft.com/office/officeart/2005/8/layout/default"/>
    <dgm:cxn modelId="{763F93E2-04B3-4F19-A381-A32A0DE08881}" type="presOf" srcId="{70D2EEF9-5791-48BC-AD4E-89F0B550DB06}" destId="{9BF56D1D-5F90-447B-B3FB-D85908E5F23E}" srcOrd="0" destOrd="0" presId="urn:microsoft.com/office/officeart/2005/8/layout/default"/>
    <dgm:cxn modelId="{F9AEDFE4-D3F7-4389-97EC-842D24468F83}" srcId="{CF1BBC55-FA4A-4542-8F14-D39BA08097CC}" destId="{4D372C34-DD0E-4096-AE4A-D14C45F5F317}" srcOrd="7" destOrd="0" parTransId="{CCAD5535-4FC1-4E5B-81BE-2CC731F65983}" sibTransId="{4ECD59AE-2C72-43DE-99B4-5ABCB0793F3A}"/>
    <dgm:cxn modelId="{623E3CF6-434B-4AB5-94E5-B0D48FB65099}" type="presOf" srcId="{4D372C34-DD0E-4096-AE4A-D14C45F5F317}" destId="{82AA3D03-B17D-40A8-8708-FCF142A42DA3}" srcOrd="0" destOrd="0" presId="urn:microsoft.com/office/officeart/2005/8/layout/default"/>
    <dgm:cxn modelId="{89837343-E9A5-4E6C-9EB1-B09B3A05BE68}" type="presParOf" srcId="{9651B0E3-9332-42AC-B112-367E2CADB565}" destId="{3EAC320B-B8F4-49DF-BCA0-F511F28CB112}" srcOrd="0" destOrd="0" presId="urn:microsoft.com/office/officeart/2005/8/layout/default"/>
    <dgm:cxn modelId="{D86791D1-61F7-485D-B2B8-629C4DE8DF20}" type="presParOf" srcId="{9651B0E3-9332-42AC-B112-367E2CADB565}" destId="{3379A6C4-7898-4552-8EE6-3C7624247703}" srcOrd="1" destOrd="0" presId="urn:microsoft.com/office/officeart/2005/8/layout/default"/>
    <dgm:cxn modelId="{A2F2E1D6-D6AD-4AD8-971A-D84462583C4B}" type="presParOf" srcId="{9651B0E3-9332-42AC-B112-367E2CADB565}" destId="{14C4A387-8278-4EB5-A471-7285C5F2A1D9}" srcOrd="2" destOrd="0" presId="urn:microsoft.com/office/officeart/2005/8/layout/default"/>
    <dgm:cxn modelId="{27CADA5C-2B90-4CFE-8F75-3A59311E3E34}" type="presParOf" srcId="{9651B0E3-9332-42AC-B112-367E2CADB565}" destId="{A96A5F0A-996B-495D-8BF5-C204353289CA}" srcOrd="3" destOrd="0" presId="urn:microsoft.com/office/officeart/2005/8/layout/default"/>
    <dgm:cxn modelId="{0A7551B2-122C-4590-BC36-72CAA998DB29}" type="presParOf" srcId="{9651B0E3-9332-42AC-B112-367E2CADB565}" destId="{7191D33D-E143-4CDA-8D49-F36D78B8C361}" srcOrd="4" destOrd="0" presId="urn:microsoft.com/office/officeart/2005/8/layout/default"/>
    <dgm:cxn modelId="{F2C6DC84-EBBB-451D-BBBC-E3B3CD6D4BAB}" type="presParOf" srcId="{9651B0E3-9332-42AC-B112-367E2CADB565}" destId="{D25935E9-9E09-478B-A624-191D3F088BDF}" srcOrd="5" destOrd="0" presId="urn:microsoft.com/office/officeart/2005/8/layout/default"/>
    <dgm:cxn modelId="{5B6F093E-F083-455A-BCA1-5171B34387BD}" type="presParOf" srcId="{9651B0E3-9332-42AC-B112-367E2CADB565}" destId="{54EA0AA5-89E4-4E2A-B8F4-1DBA6BBA6F5A}" srcOrd="6" destOrd="0" presId="urn:microsoft.com/office/officeart/2005/8/layout/default"/>
    <dgm:cxn modelId="{77A6B563-2FA4-4DEE-A7A4-37FB3822EC64}" type="presParOf" srcId="{9651B0E3-9332-42AC-B112-367E2CADB565}" destId="{E6319F13-A22C-42E1-B0A2-F850C56C58EB}" srcOrd="7" destOrd="0" presId="urn:microsoft.com/office/officeart/2005/8/layout/default"/>
    <dgm:cxn modelId="{F8C63DA5-CB2D-465A-8F35-A45EC464A8BB}" type="presParOf" srcId="{9651B0E3-9332-42AC-B112-367E2CADB565}" destId="{C0458D4F-196B-4550-B595-7B85ED5696C6}" srcOrd="8" destOrd="0" presId="urn:microsoft.com/office/officeart/2005/8/layout/default"/>
    <dgm:cxn modelId="{2043EB6E-23CB-491B-89E6-11A9B1D4C626}" type="presParOf" srcId="{9651B0E3-9332-42AC-B112-367E2CADB565}" destId="{C62B3EF2-DFD0-4677-B1FB-C9E2F356E853}" srcOrd="9" destOrd="0" presId="urn:microsoft.com/office/officeart/2005/8/layout/default"/>
    <dgm:cxn modelId="{03E45631-8BEC-4F2F-87D2-EF2943CE2106}" type="presParOf" srcId="{9651B0E3-9332-42AC-B112-367E2CADB565}" destId="{9BF56D1D-5F90-447B-B3FB-D85908E5F23E}" srcOrd="10" destOrd="0" presId="urn:microsoft.com/office/officeart/2005/8/layout/default"/>
    <dgm:cxn modelId="{8612F6D5-3E9B-4001-A0BE-319186FC6D29}" type="presParOf" srcId="{9651B0E3-9332-42AC-B112-367E2CADB565}" destId="{762AF6AA-C439-4489-A81F-FC0F990F169B}" srcOrd="11" destOrd="0" presId="urn:microsoft.com/office/officeart/2005/8/layout/default"/>
    <dgm:cxn modelId="{087A5ECB-7836-40BD-A775-50D48A0CC11C}" type="presParOf" srcId="{9651B0E3-9332-42AC-B112-367E2CADB565}" destId="{5CBE98BE-0EAC-486C-B930-2A468CB61141}" srcOrd="12" destOrd="0" presId="urn:microsoft.com/office/officeart/2005/8/layout/default"/>
    <dgm:cxn modelId="{B99D4DBD-3FAA-4460-88CB-62762EF76064}" type="presParOf" srcId="{9651B0E3-9332-42AC-B112-367E2CADB565}" destId="{D3C1E283-1BB3-4A43-B60C-4633FF87D087}" srcOrd="13" destOrd="0" presId="urn:microsoft.com/office/officeart/2005/8/layout/default"/>
    <dgm:cxn modelId="{288886CC-AA67-4FA5-A187-9A52F92324C7}" type="presParOf" srcId="{9651B0E3-9332-42AC-B112-367E2CADB565}" destId="{82AA3D03-B17D-40A8-8708-FCF142A42DA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BBC55-FA4A-4542-8F14-D39BA08097C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59E199-4660-4833-8F9E-D70BC54E6260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altLang="zh-CN" sz="1000" b="1" dirty="0">
              <a:solidFill>
                <a:schemeClr val="tx1"/>
              </a:solidFill>
            </a:rPr>
            <a:t>ECAL Root File</a:t>
          </a:r>
          <a:endParaRPr lang="zh-CN" altLang="en-US" sz="1000" b="1" dirty="0">
            <a:solidFill>
              <a:schemeClr val="tx1"/>
            </a:solidFill>
          </a:endParaRPr>
        </a:p>
      </dgm:t>
    </dgm:pt>
    <dgm:pt modelId="{6B96E419-3B32-40FC-8D0C-0AB07D3B7734}" type="parTrans" cxnId="{8CBB6C6C-F0CF-4E94-9421-BDE1D61411CA}">
      <dgm:prSet/>
      <dgm:spPr/>
      <dgm:t>
        <a:bodyPr/>
        <a:lstStyle/>
        <a:p>
          <a:endParaRPr lang="zh-CN" altLang="en-US"/>
        </a:p>
      </dgm:t>
    </dgm:pt>
    <dgm:pt modelId="{E2EB6377-6883-49B2-ADA3-0F8001D05CA2}" type="sibTrans" cxnId="{8CBB6C6C-F0CF-4E94-9421-BDE1D61411CA}">
      <dgm:prSet/>
      <dgm:spPr/>
      <dgm:t>
        <a:bodyPr/>
        <a:lstStyle/>
        <a:p>
          <a:endParaRPr lang="zh-CN" altLang="en-US"/>
        </a:p>
      </dgm:t>
    </dgm:pt>
    <dgm:pt modelId="{47EC4715-1384-4FA3-A0A4-C14A7B380A09}">
      <dgm:prSet phldrT="[文本]"/>
      <dgm:spPr/>
      <dgm:t>
        <a:bodyPr/>
        <a:lstStyle/>
        <a:p>
          <a:r>
            <a:rPr lang="en-US" altLang="zh-CN" dirty="0"/>
            <a:t>246.root</a:t>
          </a:r>
          <a:endParaRPr lang="zh-CN" altLang="en-US" dirty="0"/>
        </a:p>
      </dgm:t>
    </dgm:pt>
    <dgm:pt modelId="{1B72A30A-D858-46F8-A6CE-C6544A1207BF}" type="parTrans" cxnId="{F137DEC1-7F2E-4D07-A868-3D6E22D05B56}">
      <dgm:prSet/>
      <dgm:spPr/>
      <dgm:t>
        <a:bodyPr/>
        <a:lstStyle/>
        <a:p>
          <a:endParaRPr lang="zh-CN" altLang="en-US"/>
        </a:p>
      </dgm:t>
    </dgm:pt>
    <dgm:pt modelId="{96890FE5-85AD-4B85-B879-FE5A90C7C298}" type="sibTrans" cxnId="{F137DEC1-7F2E-4D07-A868-3D6E22D05B56}">
      <dgm:prSet/>
      <dgm:spPr/>
      <dgm:t>
        <a:bodyPr/>
        <a:lstStyle/>
        <a:p>
          <a:endParaRPr lang="zh-CN" altLang="en-US"/>
        </a:p>
      </dgm:t>
    </dgm:pt>
    <dgm:pt modelId="{70D2EEF9-5791-48BC-AD4E-89F0B550DB06}">
      <dgm:prSet/>
      <dgm:spPr/>
      <dgm:t>
        <a:bodyPr/>
        <a:lstStyle/>
        <a:p>
          <a:r>
            <a:rPr lang="en-US" altLang="zh-CN" dirty="0"/>
            <a:t>264.root</a:t>
          </a:r>
          <a:endParaRPr lang="zh-CN" altLang="en-US" dirty="0"/>
        </a:p>
      </dgm:t>
    </dgm:pt>
    <dgm:pt modelId="{DBC40AEF-160B-47F6-B70A-209630FA127D}" type="parTrans" cxnId="{5FEFA260-C032-451B-BD38-B189E32BB465}">
      <dgm:prSet/>
      <dgm:spPr/>
      <dgm:t>
        <a:bodyPr/>
        <a:lstStyle/>
        <a:p>
          <a:endParaRPr lang="zh-CN" altLang="en-US"/>
        </a:p>
      </dgm:t>
    </dgm:pt>
    <dgm:pt modelId="{FF6B914C-BD86-4D9C-870B-9F8E7B49A7C9}" type="sibTrans" cxnId="{5FEFA260-C032-451B-BD38-B189E32BB465}">
      <dgm:prSet/>
      <dgm:spPr/>
      <dgm:t>
        <a:bodyPr/>
        <a:lstStyle/>
        <a:p>
          <a:endParaRPr lang="zh-CN" altLang="en-US"/>
        </a:p>
      </dgm:t>
    </dgm:pt>
    <dgm:pt modelId="{B938D3C5-A6C8-4609-A843-AF48AD4CFADF}">
      <dgm:prSet/>
      <dgm:spPr/>
      <dgm:t>
        <a:bodyPr/>
        <a:lstStyle/>
        <a:p>
          <a:r>
            <a:rPr lang="en-US" altLang="zh-CN" dirty="0"/>
            <a:t>253.root</a:t>
          </a:r>
          <a:endParaRPr lang="zh-CN" altLang="en-US" dirty="0"/>
        </a:p>
      </dgm:t>
    </dgm:pt>
    <dgm:pt modelId="{CE9FFDDD-3749-4163-A3E3-7A3B7729AAFA}" type="parTrans" cxnId="{A6002F6B-1CED-49E7-8D27-D38F6046B2C2}">
      <dgm:prSet/>
      <dgm:spPr/>
      <dgm:t>
        <a:bodyPr/>
        <a:lstStyle/>
        <a:p>
          <a:endParaRPr lang="zh-CN" altLang="en-US"/>
        </a:p>
      </dgm:t>
    </dgm:pt>
    <dgm:pt modelId="{87A0CCFA-85F1-4DF4-95E5-25FBF6BE2A9D}" type="sibTrans" cxnId="{A6002F6B-1CED-49E7-8D27-D38F6046B2C2}">
      <dgm:prSet/>
      <dgm:spPr/>
      <dgm:t>
        <a:bodyPr/>
        <a:lstStyle/>
        <a:p>
          <a:endParaRPr lang="zh-CN" altLang="en-US"/>
        </a:p>
      </dgm:t>
    </dgm:pt>
    <dgm:pt modelId="{CEFCC2D4-B7D1-4DB8-97BE-762BB9B1E81D}">
      <dgm:prSet/>
      <dgm:spPr/>
      <dgm:t>
        <a:bodyPr/>
        <a:lstStyle/>
        <a:p>
          <a:r>
            <a:rPr lang="en-US" altLang="zh-CN" dirty="0"/>
            <a:t>222.root</a:t>
          </a:r>
          <a:endParaRPr lang="zh-CN" altLang="en-US" dirty="0"/>
        </a:p>
      </dgm:t>
    </dgm:pt>
    <dgm:pt modelId="{EC53DFAB-65DA-42D2-871B-737B3D034644}" type="parTrans" cxnId="{4C514945-8C05-4D80-8D42-81234127F9A6}">
      <dgm:prSet/>
      <dgm:spPr/>
      <dgm:t>
        <a:bodyPr/>
        <a:lstStyle/>
        <a:p>
          <a:endParaRPr lang="zh-CN" altLang="en-US"/>
        </a:p>
      </dgm:t>
    </dgm:pt>
    <dgm:pt modelId="{217B658B-734E-411C-B006-EA09C6726824}" type="sibTrans" cxnId="{4C514945-8C05-4D80-8D42-81234127F9A6}">
      <dgm:prSet/>
      <dgm:spPr/>
      <dgm:t>
        <a:bodyPr/>
        <a:lstStyle/>
        <a:p>
          <a:endParaRPr lang="zh-CN" altLang="en-US"/>
        </a:p>
      </dgm:t>
    </dgm:pt>
    <dgm:pt modelId="{CAAB97EC-87A2-483B-9DF5-AAE2332A496B}">
      <dgm:prSet/>
      <dgm:spPr/>
      <dgm:t>
        <a:bodyPr/>
        <a:lstStyle/>
        <a:p>
          <a:r>
            <a:rPr lang="en-US" altLang="zh-CN" dirty="0"/>
            <a:t>228.root</a:t>
          </a:r>
          <a:endParaRPr lang="zh-CN" altLang="en-US" dirty="0"/>
        </a:p>
      </dgm:t>
    </dgm:pt>
    <dgm:pt modelId="{39B2A995-2CFA-4A73-B4F5-100AC130FEEF}" type="parTrans" cxnId="{D0ECAC9B-FB12-4644-8640-262AB221200C}">
      <dgm:prSet/>
      <dgm:spPr/>
      <dgm:t>
        <a:bodyPr/>
        <a:lstStyle/>
        <a:p>
          <a:endParaRPr lang="zh-CN" altLang="en-US"/>
        </a:p>
      </dgm:t>
    </dgm:pt>
    <dgm:pt modelId="{1C7B661A-3B4B-42A7-BE0B-83E641D6366A}" type="sibTrans" cxnId="{D0ECAC9B-FB12-4644-8640-262AB221200C}">
      <dgm:prSet/>
      <dgm:spPr/>
      <dgm:t>
        <a:bodyPr/>
        <a:lstStyle/>
        <a:p>
          <a:endParaRPr lang="zh-CN" altLang="en-US"/>
        </a:p>
      </dgm:t>
    </dgm:pt>
    <dgm:pt modelId="{8144FF06-3B4F-4813-91F0-B22C7C0445F4}">
      <dgm:prSet/>
      <dgm:spPr/>
      <dgm:t>
        <a:bodyPr/>
        <a:lstStyle/>
        <a:p>
          <a:r>
            <a:rPr lang="en-US" altLang="zh-CN" dirty="0"/>
            <a:t>272.root</a:t>
          </a:r>
          <a:endParaRPr lang="zh-CN" altLang="en-US" dirty="0"/>
        </a:p>
      </dgm:t>
    </dgm:pt>
    <dgm:pt modelId="{2A3D9CB9-4008-4299-A43F-A9C1EFEB589F}" type="parTrans" cxnId="{E303BB97-CECD-4585-A0ED-111531F35460}">
      <dgm:prSet/>
      <dgm:spPr/>
      <dgm:t>
        <a:bodyPr/>
        <a:lstStyle/>
        <a:p>
          <a:endParaRPr lang="zh-CN" altLang="en-US"/>
        </a:p>
      </dgm:t>
    </dgm:pt>
    <dgm:pt modelId="{6AC4C6FF-51AB-4AFD-AEAF-CFDE228114F8}" type="sibTrans" cxnId="{E303BB97-CECD-4585-A0ED-111531F35460}">
      <dgm:prSet/>
      <dgm:spPr/>
      <dgm:t>
        <a:bodyPr/>
        <a:lstStyle/>
        <a:p>
          <a:endParaRPr lang="zh-CN" altLang="en-US"/>
        </a:p>
      </dgm:t>
    </dgm:pt>
    <dgm:pt modelId="{4D372C34-DD0E-4096-AE4A-D14C45F5F317}">
      <dgm:prSet/>
      <dgm:spPr/>
      <dgm:t>
        <a:bodyPr/>
        <a:lstStyle/>
        <a:p>
          <a:r>
            <a:rPr lang="en-US" altLang="zh-CN" dirty="0"/>
            <a:t>289.root</a:t>
          </a:r>
          <a:endParaRPr lang="zh-CN" altLang="en-US" dirty="0"/>
        </a:p>
      </dgm:t>
    </dgm:pt>
    <dgm:pt modelId="{CCAD5535-4FC1-4E5B-81BE-2CC731F65983}" type="parTrans" cxnId="{F9AEDFE4-D3F7-4389-97EC-842D24468F83}">
      <dgm:prSet/>
      <dgm:spPr/>
      <dgm:t>
        <a:bodyPr/>
        <a:lstStyle/>
        <a:p>
          <a:endParaRPr lang="zh-CN" altLang="en-US"/>
        </a:p>
      </dgm:t>
    </dgm:pt>
    <dgm:pt modelId="{4ECD59AE-2C72-43DE-99B4-5ABCB0793F3A}" type="sibTrans" cxnId="{F9AEDFE4-D3F7-4389-97EC-842D24468F83}">
      <dgm:prSet/>
      <dgm:spPr/>
      <dgm:t>
        <a:bodyPr/>
        <a:lstStyle/>
        <a:p>
          <a:endParaRPr lang="zh-CN" altLang="en-US"/>
        </a:p>
      </dgm:t>
    </dgm:pt>
    <dgm:pt modelId="{9651B0E3-9332-42AC-B112-367E2CADB565}" type="pres">
      <dgm:prSet presAssocID="{CF1BBC55-FA4A-4542-8F14-D39BA08097CC}" presName="diagram" presStyleCnt="0">
        <dgm:presLayoutVars>
          <dgm:dir/>
          <dgm:resizeHandles val="exact"/>
        </dgm:presLayoutVars>
      </dgm:prSet>
      <dgm:spPr/>
    </dgm:pt>
    <dgm:pt modelId="{3EAC320B-B8F4-49DF-BCA0-F511F28CB112}" type="pres">
      <dgm:prSet presAssocID="{1B59E199-4660-4833-8F9E-D70BC54E6260}" presName="node" presStyleLbl="node1" presStyleIdx="0" presStyleCnt="8" custScaleX="223941">
        <dgm:presLayoutVars>
          <dgm:bulletEnabled val="1"/>
        </dgm:presLayoutVars>
      </dgm:prSet>
      <dgm:spPr/>
    </dgm:pt>
    <dgm:pt modelId="{3379A6C4-7898-4552-8EE6-3C7624247703}" type="pres">
      <dgm:prSet presAssocID="{E2EB6377-6883-49B2-ADA3-0F8001D05CA2}" presName="sibTrans" presStyleCnt="0"/>
      <dgm:spPr/>
    </dgm:pt>
    <dgm:pt modelId="{14C4A387-8278-4EB5-A471-7285C5F2A1D9}" type="pres">
      <dgm:prSet presAssocID="{CEFCC2D4-B7D1-4DB8-97BE-762BB9B1E81D}" presName="node" presStyleLbl="node1" presStyleIdx="1" presStyleCnt="8">
        <dgm:presLayoutVars>
          <dgm:bulletEnabled val="1"/>
        </dgm:presLayoutVars>
      </dgm:prSet>
      <dgm:spPr/>
    </dgm:pt>
    <dgm:pt modelId="{A96A5F0A-996B-495D-8BF5-C204353289CA}" type="pres">
      <dgm:prSet presAssocID="{217B658B-734E-411C-B006-EA09C6726824}" presName="sibTrans" presStyleCnt="0"/>
      <dgm:spPr/>
    </dgm:pt>
    <dgm:pt modelId="{7191D33D-E143-4CDA-8D49-F36D78B8C361}" type="pres">
      <dgm:prSet presAssocID="{CAAB97EC-87A2-483B-9DF5-AAE2332A496B}" presName="node" presStyleLbl="node1" presStyleIdx="2" presStyleCnt="8">
        <dgm:presLayoutVars>
          <dgm:bulletEnabled val="1"/>
        </dgm:presLayoutVars>
      </dgm:prSet>
      <dgm:spPr/>
    </dgm:pt>
    <dgm:pt modelId="{D25935E9-9E09-478B-A624-191D3F088BDF}" type="pres">
      <dgm:prSet presAssocID="{1C7B661A-3B4B-42A7-BE0B-83E641D6366A}" presName="sibTrans" presStyleCnt="0"/>
      <dgm:spPr/>
    </dgm:pt>
    <dgm:pt modelId="{54EA0AA5-89E4-4E2A-B8F4-1DBA6BBA6F5A}" type="pres">
      <dgm:prSet presAssocID="{47EC4715-1384-4FA3-A0A4-C14A7B380A09}" presName="node" presStyleLbl="node1" presStyleIdx="3" presStyleCnt="8">
        <dgm:presLayoutVars>
          <dgm:bulletEnabled val="1"/>
        </dgm:presLayoutVars>
      </dgm:prSet>
      <dgm:spPr/>
    </dgm:pt>
    <dgm:pt modelId="{E6319F13-A22C-42E1-B0A2-F850C56C58EB}" type="pres">
      <dgm:prSet presAssocID="{96890FE5-85AD-4B85-B879-FE5A90C7C298}" presName="sibTrans" presStyleCnt="0"/>
      <dgm:spPr/>
    </dgm:pt>
    <dgm:pt modelId="{C0458D4F-196B-4550-B595-7B85ED5696C6}" type="pres">
      <dgm:prSet presAssocID="{B938D3C5-A6C8-4609-A843-AF48AD4CFADF}" presName="node" presStyleLbl="node1" presStyleIdx="4" presStyleCnt="8">
        <dgm:presLayoutVars>
          <dgm:bulletEnabled val="1"/>
        </dgm:presLayoutVars>
      </dgm:prSet>
      <dgm:spPr/>
    </dgm:pt>
    <dgm:pt modelId="{C62B3EF2-DFD0-4677-B1FB-C9E2F356E853}" type="pres">
      <dgm:prSet presAssocID="{87A0CCFA-85F1-4DF4-95E5-25FBF6BE2A9D}" presName="sibTrans" presStyleCnt="0"/>
      <dgm:spPr/>
    </dgm:pt>
    <dgm:pt modelId="{9BF56D1D-5F90-447B-B3FB-D85908E5F23E}" type="pres">
      <dgm:prSet presAssocID="{70D2EEF9-5791-48BC-AD4E-89F0B550DB06}" presName="node" presStyleLbl="node1" presStyleIdx="5" presStyleCnt="8">
        <dgm:presLayoutVars>
          <dgm:bulletEnabled val="1"/>
        </dgm:presLayoutVars>
      </dgm:prSet>
      <dgm:spPr/>
    </dgm:pt>
    <dgm:pt modelId="{762AF6AA-C439-4489-A81F-FC0F990F169B}" type="pres">
      <dgm:prSet presAssocID="{FF6B914C-BD86-4D9C-870B-9F8E7B49A7C9}" presName="sibTrans" presStyleCnt="0"/>
      <dgm:spPr/>
    </dgm:pt>
    <dgm:pt modelId="{5CBE98BE-0EAC-486C-B930-2A468CB61141}" type="pres">
      <dgm:prSet presAssocID="{8144FF06-3B4F-4813-91F0-B22C7C0445F4}" presName="node" presStyleLbl="node1" presStyleIdx="6" presStyleCnt="8">
        <dgm:presLayoutVars>
          <dgm:bulletEnabled val="1"/>
        </dgm:presLayoutVars>
      </dgm:prSet>
      <dgm:spPr/>
    </dgm:pt>
    <dgm:pt modelId="{D3C1E283-1BB3-4A43-B60C-4633FF87D087}" type="pres">
      <dgm:prSet presAssocID="{6AC4C6FF-51AB-4AFD-AEAF-CFDE228114F8}" presName="sibTrans" presStyleCnt="0"/>
      <dgm:spPr/>
    </dgm:pt>
    <dgm:pt modelId="{82AA3D03-B17D-40A8-8708-FCF142A42DA3}" type="pres">
      <dgm:prSet presAssocID="{4D372C34-DD0E-4096-AE4A-D14C45F5F317}" presName="node" presStyleLbl="node1" presStyleIdx="7" presStyleCnt="8">
        <dgm:presLayoutVars>
          <dgm:bulletEnabled val="1"/>
        </dgm:presLayoutVars>
      </dgm:prSet>
      <dgm:spPr/>
    </dgm:pt>
  </dgm:ptLst>
  <dgm:cxnLst>
    <dgm:cxn modelId="{91211519-157E-447E-AEF6-C2FB01A3B7C0}" type="presOf" srcId="{B938D3C5-A6C8-4609-A843-AF48AD4CFADF}" destId="{C0458D4F-196B-4550-B595-7B85ED5696C6}" srcOrd="0" destOrd="0" presId="urn:microsoft.com/office/officeart/2005/8/layout/default"/>
    <dgm:cxn modelId="{86BA0839-F208-420D-A96C-A8C92C3E9CC8}" type="presOf" srcId="{47EC4715-1384-4FA3-A0A4-C14A7B380A09}" destId="{54EA0AA5-89E4-4E2A-B8F4-1DBA6BBA6F5A}" srcOrd="0" destOrd="0" presId="urn:microsoft.com/office/officeart/2005/8/layout/default"/>
    <dgm:cxn modelId="{7F79AB5B-B082-492D-843D-B7CA292E5C0F}" type="presOf" srcId="{CEFCC2D4-B7D1-4DB8-97BE-762BB9B1E81D}" destId="{14C4A387-8278-4EB5-A471-7285C5F2A1D9}" srcOrd="0" destOrd="0" presId="urn:microsoft.com/office/officeart/2005/8/layout/default"/>
    <dgm:cxn modelId="{5FEFA260-C032-451B-BD38-B189E32BB465}" srcId="{CF1BBC55-FA4A-4542-8F14-D39BA08097CC}" destId="{70D2EEF9-5791-48BC-AD4E-89F0B550DB06}" srcOrd="5" destOrd="0" parTransId="{DBC40AEF-160B-47F6-B70A-209630FA127D}" sibTransId="{FF6B914C-BD86-4D9C-870B-9F8E7B49A7C9}"/>
    <dgm:cxn modelId="{C43AE943-00D8-452E-A292-5B92FB558040}" type="presOf" srcId="{CAAB97EC-87A2-483B-9DF5-AAE2332A496B}" destId="{7191D33D-E143-4CDA-8D49-F36D78B8C361}" srcOrd="0" destOrd="0" presId="urn:microsoft.com/office/officeart/2005/8/layout/default"/>
    <dgm:cxn modelId="{4C514945-8C05-4D80-8D42-81234127F9A6}" srcId="{CF1BBC55-FA4A-4542-8F14-D39BA08097CC}" destId="{CEFCC2D4-B7D1-4DB8-97BE-762BB9B1E81D}" srcOrd="1" destOrd="0" parTransId="{EC53DFAB-65DA-42D2-871B-737B3D034644}" sibTransId="{217B658B-734E-411C-B006-EA09C6726824}"/>
    <dgm:cxn modelId="{A6002F6B-1CED-49E7-8D27-D38F6046B2C2}" srcId="{CF1BBC55-FA4A-4542-8F14-D39BA08097CC}" destId="{B938D3C5-A6C8-4609-A843-AF48AD4CFADF}" srcOrd="4" destOrd="0" parTransId="{CE9FFDDD-3749-4163-A3E3-7A3B7729AAFA}" sibTransId="{87A0CCFA-85F1-4DF4-95E5-25FBF6BE2A9D}"/>
    <dgm:cxn modelId="{8CBB6C6C-F0CF-4E94-9421-BDE1D61411CA}" srcId="{CF1BBC55-FA4A-4542-8F14-D39BA08097CC}" destId="{1B59E199-4660-4833-8F9E-D70BC54E6260}" srcOrd="0" destOrd="0" parTransId="{6B96E419-3B32-40FC-8D0C-0AB07D3B7734}" sibTransId="{E2EB6377-6883-49B2-ADA3-0F8001D05CA2}"/>
    <dgm:cxn modelId="{B3737E7B-BCCF-45C4-8218-22A16761FCF2}" type="presOf" srcId="{CF1BBC55-FA4A-4542-8F14-D39BA08097CC}" destId="{9651B0E3-9332-42AC-B112-367E2CADB565}" srcOrd="0" destOrd="0" presId="urn:microsoft.com/office/officeart/2005/8/layout/default"/>
    <dgm:cxn modelId="{E303BB97-CECD-4585-A0ED-111531F35460}" srcId="{CF1BBC55-FA4A-4542-8F14-D39BA08097CC}" destId="{8144FF06-3B4F-4813-91F0-B22C7C0445F4}" srcOrd="6" destOrd="0" parTransId="{2A3D9CB9-4008-4299-A43F-A9C1EFEB589F}" sibTransId="{6AC4C6FF-51AB-4AFD-AEAF-CFDE228114F8}"/>
    <dgm:cxn modelId="{D0ECAC9B-FB12-4644-8640-262AB221200C}" srcId="{CF1BBC55-FA4A-4542-8F14-D39BA08097CC}" destId="{CAAB97EC-87A2-483B-9DF5-AAE2332A496B}" srcOrd="2" destOrd="0" parTransId="{39B2A995-2CFA-4A73-B4F5-100AC130FEEF}" sibTransId="{1C7B661A-3B4B-42A7-BE0B-83E641D6366A}"/>
    <dgm:cxn modelId="{F137DEC1-7F2E-4D07-A868-3D6E22D05B56}" srcId="{CF1BBC55-FA4A-4542-8F14-D39BA08097CC}" destId="{47EC4715-1384-4FA3-A0A4-C14A7B380A09}" srcOrd="3" destOrd="0" parTransId="{1B72A30A-D858-46F8-A6CE-C6544A1207BF}" sibTransId="{96890FE5-85AD-4B85-B879-FE5A90C7C298}"/>
    <dgm:cxn modelId="{F01EDAC6-F2DF-4A41-8BDD-ED2032E8ABB6}" type="presOf" srcId="{1B59E199-4660-4833-8F9E-D70BC54E6260}" destId="{3EAC320B-B8F4-49DF-BCA0-F511F28CB112}" srcOrd="0" destOrd="0" presId="urn:microsoft.com/office/officeart/2005/8/layout/default"/>
    <dgm:cxn modelId="{A9C2DCCF-1356-467A-BFED-8DDB8A4C9539}" type="presOf" srcId="{8144FF06-3B4F-4813-91F0-B22C7C0445F4}" destId="{5CBE98BE-0EAC-486C-B930-2A468CB61141}" srcOrd="0" destOrd="0" presId="urn:microsoft.com/office/officeart/2005/8/layout/default"/>
    <dgm:cxn modelId="{763F93E2-04B3-4F19-A381-A32A0DE08881}" type="presOf" srcId="{70D2EEF9-5791-48BC-AD4E-89F0B550DB06}" destId="{9BF56D1D-5F90-447B-B3FB-D85908E5F23E}" srcOrd="0" destOrd="0" presId="urn:microsoft.com/office/officeart/2005/8/layout/default"/>
    <dgm:cxn modelId="{F9AEDFE4-D3F7-4389-97EC-842D24468F83}" srcId="{CF1BBC55-FA4A-4542-8F14-D39BA08097CC}" destId="{4D372C34-DD0E-4096-AE4A-D14C45F5F317}" srcOrd="7" destOrd="0" parTransId="{CCAD5535-4FC1-4E5B-81BE-2CC731F65983}" sibTransId="{4ECD59AE-2C72-43DE-99B4-5ABCB0793F3A}"/>
    <dgm:cxn modelId="{623E3CF6-434B-4AB5-94E5-B0D48FB65099}" type="presOf" srcId="{4D372C34-DD0E-4096-AE4A-D14C45F5F317}" destId="{82AA3D03-B17D-40A8-8708-FCF142A42DA3}" srcOrd="0" destOrd="0" presId="urn:microsoft.com/office/officeart/2005/8/layout/default"/>
    <dgm:cxn modelId="{89837343-E9A5-4E6C-9EB1-B09B3A05BE68}" type="presParOf" srcId="{9651B0E3-9332-42AC-B112-367E2CADB565}" destId="{3EAC320B-B8F4-49DF-BCA0-F511F28CB112}" srcOrd="0" destOrd="0" presId="urn:microsoft.com/office/officeart/2005/8/layout/default"/>
    <dgm:cxn modelId="{D86791D1-61F7-485D-B2B8-629C4DE8DF20}" type="presParOf" srcId="{9651B0E3-9332-42AC-B112-367E2CADB565}" destId="{3379A6C4-7898-4552-8EE6-3C7624247703}" srcOrd="1" destOrd="0" presId="urn:microsoft.com/office/officeart/2005/8/layout/default"/>
    <dgm:cxn modelId="{A2F2E1D6-D6AD-4AD8-971A-D84462583C4B}" type="presParOf" srcId="{9651B0E3-9332-42AC-B112-367E2CADB565}" destId="{14C4A387-8278-4EB5-A471-7285C5F2A1D9}" srcOrd="2" destOrd="0" presId="urn:microsoft.com/office/officeart/2005/8/layout/default"/>
    <dgm:cxn modelId="{27CADA5C-2B90-4CFE-8F75-3A59311E3E34}" type="presParOf" srcId="{9651B0E3-9332-42AC-B112-367E2CADB565}" destId="{A96A5F0A-996B-495D-8BF5-C204353289CA}" srcOrd="3" destOrd="0" presId="urn:microsoft.com/office/officeart/2005/8/layout/default"/>
    <dgm:cxn modelId="{0A7551B2-122C-4590-BC36-72CAA998DB29}" type="presParOf" srcId="{9651B0E3-9332-42AC-B112-367E2CADB565}" destId="{7191D33D-E143-4CDA-8D49-F36D78B8C361}" srcOrd="4" destOrd="0" presId="urn:microsoft.com/office/officeart/2005/8/layout/default"/>
    <dgm:cxn modelId="{F2C6DC84-EBBB-451D-BBBC-E3B3CD6D4BAB}" type="presParOf" srcId="{9651B0E3-9332-42AC-B112-367E2CADB565}" destId="{D25935E9-9E09-478B-A624-191D3F088BDF}" srcOrd="5" destOrd="0" presId="urn:microsoft.com/office/officeart/2005/8/layout/default"/>
    <dgm:cxn modelId="{5B6F093E-F083-455A-BCA1-5171B34387BD}" type="presParOf" srcId="{9651B0E3-9332-42AC-B112-367E2CADB565}" destId="{54EA0AA5-89E4-4E2A-B8F4-1DBA6BBA6F5A}" srcOrd="6" destOrd="0" presId="urn:microsoft.com/office/officeart/2005/8/layout/default"/>
    <dgm:cxn modelId="{77A6B563-2FA4-4DEE-A7A4-37FB3822EC64}" type="presParOf" srcId="{9651B0E3-9332-42AC-B112-367E2CADB565}" destId="{E6319F13-A22C-42E1-B0A2-F850C56C58EB}" srcOrd="7" destOrd="0" presId="urn:microsoft.com/office/officeart/2005/8/layout/default"/>
    <dgm:cxn modelId="{F8C63DA5-CB2D-465A-8F35-A45EC464A8BB}" type="presParOf" srcId="{9651B0E3-9332-42AC-B112-367E2CADB565}" destId="{C0458D4F-196B-4550-B595-7B85ED5696C6}" srcOrd="8" destOrd="0" presId="urn:microsoft.com/office/officeart/2005/8/layout/default"/>
    <dgm:cxn modelId="{2043EB6E-23CB-491B-89E6-11A9B1D4C626}" type="presParOf" srcId="{9651B0E3-9332-42AC-B112-367E2CADB565}" destId="{C62B3EF2-DFD0-4677-B1FB-C9E2F356E853}" srcOrd="9" destOrd="0" presId="urn:microsoft.com/office/officeart/2005/8/layout/default"/>
    <dgm:cxn modelId="{03E45631-8BEC-4F2F-87D2-EF2943CE2106}" type="presParOf" srcId="{9651B0E3-9332-42AC-B112-367E2CADB565}" destId="{9BF56D1D-5F90-447B-B3FB-D85908E5F23E}" srcOrd="10" destOrd="0" presId="urn:microsoft.com/office/officeart/2005/8/layout/default"/>
    <dgm:cxn modelId="{8612F6D5-3E9B-4001-A0BE-319186FC6D29}" type="presParOf" srcId="{9651B0E3-9332-42AC-B112-367E2CADB565}" destId="{762AF6AA-C439-4489-A81F-FC0F990F169B}" srcOrd="11" destOrd="0" presId="urn:microsoft.com/office/officeart/2005/8/layout/default"/>
    <dgm:cxn modelId="{087A5ECB-7836-40BD-A775-50D48A0CC11C}" type="presParOf" srcId="{9651B0E3-9332-42AC-B112-367E2CADB565}" destId="{5CBE98BE-0EAC-486C-B930-2A468CB61141}" srcOrd="12" destOrd="0" presId="urn:microsoft.com/office/officeart/2005/8/layout/default"/>
    <dgm:cxn modelId="{B99D4DBD-3FAA-4460-88CB-62762EF76064}" type="presParOf" srcId="{9651B0E3-9332-42AC-B112-367E2CADB565}" destId="{D3C1E283-1BB3-4A43-B60C-4633FF87D087}" srcOrd="13" destOrd="0" presId="urn:microsoft.com/office/officeart/2005/8/layout/default"/>
    <dgm:cxn modelId="{288886CC-AA67-4FA5-A187-9A52F92324C7}" type="presParOf" srcId="{9651B0E3-9332-42AC-B112-367E2CADB565}" destId="{82AA3D03-B17D-40A8-8708-FCF142A42DA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BBC55-FA4A-4542-8F14-D39BA08097C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59E199-4660-4833-8F9E-D70BC54E6260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altLang="zh-CN" sz="1000" b="1" dirty="0">
              <a:solidFill>
                <a:schemeClr val="tx1"/>
              </a:solidFill>
            </a:rPr>
            <a:t>Merge</a:t>
          </a:r>
          <a:endParaRPr lang="zh-CN" altLang="en-US" sz="1000" b="1" dirty="0">
            <a:solidFill>
              <a:schemeClr val="tx1"/>
            </a:solidFill>
          </a:endParaRPr>
        </a:p>
      </dgm:t>
    </dgm:pt>
    <dgm:pt modelId="{6B96E419-3B32-40FC-8D0C-0AB07D3B7734}" type="parTrans" cxnId="{8CBB6C6C-F0CF-4E94-9421-BDE1D61411CA}">
      <dgm:prSet/>
      <dgm:spPr/>
      <dgm:t>
        <a:bodyPr/>
        <a:lstStyle/>
        <a:p>
          <a:endParaRPr lang="zh-CN" altLang="en-US"/>
        </a:p>
      </dgm:t>
    </dgm:pt>
    <dgm:pt modelId="{E2EB6377-6883-49B2-ADA3-0F8001D05CA2}" type="sibTrans" cxnId="{8CBB6C6C-F0CF-4E94-9421-BDE1D61411CA}">
      <dgm:prSet/>
      <dgm:spPr/>
      <dgm:t>
        <a:bodyPr/>
        <a:lstStyle/>
        <a:p>
          <a:endParaRPr lang="zh-CN" altLang="en-US"/>
        </a:p>
      </dgm:t>
    </dgm:pt>
    <dgm:pt modelId="{9651B0E3-9332-42AC-B112-367E2CADB565}" type="pres">
      <dgm:prSet presAssocID="{CF1BBC55-FA4A-4542-8F14-D39BA08097CC}" presName="diagram" presStyleCnt="0">
        <dgm:presLayoutVars>
          <dgm:dir/>
          <dgm:resizeHandles val="exact"/>
        </dgm:presLayoutVars>
      </dgm:prSet>
      <dgm:spPr/>
    </dgm:pt>
    <dgm:pt modelId="{3EAC320B-B8F4-49DF-BCA0-F511F28CB112}" type="pres">
      <dgm:prSet presAssocID="{1B59E199-4660-4833-8F9E-D70BC54E6260}" presName="node" presStyleLbl="node1" presStyleIdx="0" presStyleCnt="1" custScaleX="223941">
        <dgm:presLayoutVars>
          <dgm:bulletEnabled val="1"/>
        </dgm:presLayoutVars>
      </dgm:prSet>
      <dgm:spPr/>
    </dgm:pt>
  </dgm:ptLst>
  <dgm:cxnLst>
    <dgm:cxn modelId="{8CBB6C6C-F0CF-4E94-9421-BDE1D61411CA}" srcId="{CF1BBC55-FA4A-4542-8F14-D39BA08097CC}" destId="{1B59E199-4660-4833-8F9E-D70BC54E6260}" srcOrd="0" destOrd="0" parTransId="{6B96E419-3B32-40FC-8D0C-0AB07D3B7734}" sibTransId="{E2EB6377-6883-49B2-ADA3-0F8001D05CA2}"/>
    <dgm:cxn modelId="{B3737E7B-BCCF-45C4-8218-22A16761FCF2}" type="presOf" srcId="{CF1BBC55-FA4A-4542-8F14-D39BA08097CC}" destId="{9651B0E3-9332-42AC-B112-367E2CADB565}" srcOrd="0" destOrd="0" presId="urn:microsoft.com/office/officeart/2005/8/layout/default"/>
    <dgm:cxn modelId="{F01EDAC6-F2DF-4A41-8BDD-ED2032E8ABB6}" type="presOf" srcId="{1B59E199-4660-4833-8F9E-D70BC54E6260}" destId="{3EAC320B-B8F4-49DF-BCA0-F511F28CB112}" srcOrd="0" destOrd="0" presId="urn:microsoft.com/office/officeart/2005/8/layout/default"/>
    <dgm:cxn modelId="{89837343-E9A5-4E6C-9EB1-B09B3A05BE68}" type="presParOf" srcId="{9651B0E3-9332-42AC-B112-367E2CADB565}" destId="{3EAC320B-B8F4-49DF-BCA0-F511F28CB11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C320B-B8F4-49DF-BCA0-F511F28CB112}">
      <dsp:nvSpPr>
        <dsp:cNvPr id="0" name=""/>
        <dsp:cNvSpPr/>
      </dsp:nvSpPr>
      <dsp:spPr>
        <a:xfrm>
          <a:off x="671" y="150926"/>
          <a:ext cx="1287122" cy="3448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>
              <a:solidFill>
                <a:schemeClr val="tx1"/>
              </a:solidFill>
            </a:rPr>
            <a:t>ECAL Binary Data</a:t>
          </a:r>
          <a:endParaRPr lang="zh-CN" altLang="en-US" sz="1000" b="1" kern="1200" dirty="0">
            <a:solidFill>
              <a:schemeClr val="tx1"/>
            </a:solidFill>
          </a:endParaRPr>
        </a:p>
      </dsp:txBody>
      <dsp:txXfrm>
        <a:off x="671" y="150926"/>
        <a:ext cx="1287122" cy="344855"/>
      </dsp:txXfrm>
    </dsp:sp>
    <dsp:sp modelId="{14C4A387-8278-4EB5-A471-7285C5F2A1D9}">
      <dsp:nvSpPr>
        <dsp:cNvPr id="0" name=""/>
        <dsp:cNvSpPr/>
      </dsp:nvSpPr>
      <dsp:spPr>
        <a:xfrm>
          <a:off x="1345270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222.dat</a:t>
          </a:r>
          <a:endParaRPr lang="zh-CN" altLang="en-US" sz="1100" kern="1200" dirty="0"/>
        </a:p>
      </dsp:txBody>
      <dsp:txXfrm>
        <a:off x="1345270" y="150926"/>
        <a:ext cx="574759" cy="344855"/>
      </dsp:txXfrm>
    </dsp:sp>
    <dsp:sp modelId="{7191D33D-E143-4CDA-8D49-F36D78B8C361}">
      <dsp:nvSpPr>
        <dsp:cNvPr id="0" name=""/>
        <dsp:cNvSpPr/>
      </dsp:nvSpPr>
      <dsp:spPr>
        <a:xfrm>
          <a:off x="1977506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228.dat</a:t>
          </a:r>
          <a:endParaRPr lang="zh-CN" altLang="en-US" sz="1100" kern="1200" dirty="0"/>
        </a:p>
      </dsp:txBody>
      <dsp:txXfrm>
        <a:off x="1977506" y="150926"/>
        <a:ext cx="574759" cy="344855"/>
      </dsp:txXfrm>
    </dsp:sp>
    <dsp:sp modelId="{54EA0AA5-89E4-4E2A-B8F4-1DBA6BBA6F5A}">
      <dsp:nvSpPr>
        <dsp:cNvPr id="0" name=""/>
        <dsp:cNvSpPr/>
      </dsp:nvSpPr>
      <dsp:spPr>
        <a:xfrm>
          <a:off x="2609742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246.dat</a:t>
          </a:r>
          <a:endParaRPr lang="zh-CN" altLang="en-US" sz="1100" kern="1200" dirty="0"/>
        </a:p>
      </dsp:txBody>
      <dsp:txXfrm>
        <a:off x="2609742" y="150926"/>
        <a:ext cx="574759" cy="344855"/>
      </dsp:txXfrm>
    </dsp:sp>
    <dsp:sp modelId="{C0458D4F-196B-4550-B595-7B85ED5696C6}">
      <dsp:nvSpPr>
        <dsp:cNvPr id="0" name=""/>
        <dsp:cNvSpPr/>
      </dsp:nvSpPr>
      <dsp:spPr>
        <a:xfrm>
          <a:off x="3241978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253.dat</a:t>
          </a:r>
          <a:endParaRPr lang="zh-CN" altLang="en-US" sz="1100" kern="1200" dirty="0"/>
        </a:p>
      </dsp:txBody>
      <dsp:txXfrm>
        <a:off x="3241978" y="150926"/>
        <a:ext cx="574759" cy="344855"/>
      </dsp:txXfrm>
    </dsp:sp>
    <dsp:sp modelId="{9BF56D1D-5F90-447B-B3FB-D85908E5F23E}">
      <dsp:nvSpPr>
        <dsp:cNvPr id="0" name=""/>
        <dsp:cNvSpPr/>
      </dsp:nvSpPr>
      <dsp:spPr>
        <a:xfrm>
          <a:off x="3874213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264.dat</a:t>
          </a:r>
          <a:endParaRPr lang="zh-CN" altLang="en-US" sz="1100" kern="1200" dirty="0"/>
        </a:p>
      </dsp:txBody>
      <dsp:txXfrm>
        <a:off x="3874213" y="150926"/>
        <a:ext cx="574759" cy="344855"/>
      </dsp:txXfrm>
    </dsp:sp>
    <dsp:sp modelId="{5CBE98BE-0EAC-486C-B930-2A468CB61141}">
      <dsp:nvSpPr>
        <dsp:cNvPr id="0" name=""/>
        <dsp:cNvSpPr/>
      </dsp:nvSpPr>
      <dsp:spPr>
        <a:xfrm>
          <a:off x="4506449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272.dat</a:t>
          </a:r>
          <a:endParaRPr lang="zh-CN" altLang="en-US" sz="1100" kern="1200" dirty="0"/>
        </a:p>
      </dsp:txBody>
      <dsp:txXfrm>
        <a:off x="4506449" y="150926"/>
        <a:ext cx="574759" cy="344855"/>
      </dsp:txXfrm>
    </dsp:sp>
    <dsp:sp modelId="{82AA3D03-B17D-40A8-8708-FCF142A42DA3}">
      <dsp:nvSpPr>
        <dsp:cNvPr id="0" name=""/>
        <dsp:cNvSpPr/>
      </dsp:nvSpPr>
      <dsp:spPr>
        <a:xfrm>
          <a:off x="5138685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kern="1200" dirty="0"/>
            <a:t>289.dat</a:t>
          </a:r>
          <a:endParaRPr lang="zh-CN" altLang="en-US" sz="1100" kern="1200" dirty="0"/>
        </a:p>
      </dsp:txBody>
      <dsp:txXfrm>
        <a:off x="5138685" y="150926"/>
        <a:ext cx="574759" cy="344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C320B-B8F4-49DF-BCA0-F511F28CB112}">
      <dsp:nvSpPr>
        <dsp:cNvPr id="0" name=""/>
        <dsp:cNvSpPr/>
      </dsp:nvSpPr>
      <dsp:spPr>
        <a:xfrm>
          <a:off x="671" y="150926"/>
          <a:ext cx="1287122" cy="3448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>
              <a:solidFill>
                <a:schemeClr val="tx1"/>
              </a:solidFill>
            </a:rPr>
            <a:t>ECAL Root File</a:t>
          </a:r>
          <a:endParaRPr lang="zh-CN" altLang="en-US" sz="1000" b="1" kern="1200" dirty="0">
            <a:solidFill>
              <a:schemeClr val="tx1"/>
            </a:solidFill>
          </a:endParaRPr>
        </a:p>
      </dsp:txBody>
      <dsp:txXfrm>
        <a:off x="671" y="150926"/>
        <a:ext cx="1287122" cy="344855"/>
      </dsp:txXfrm>
    </dsp:sp>
    <dsp:sp modelId="{14C4A387-8278-4EB5-A471-7285C5F2A1D9}">
      <dsp:nvSpPr>
        <dsp:cNvPr id="0" name=""/>
        <dsp:cNvSpPr/>
      </dsp:nvSpPr>
      <dsp:spPr>
        <a:xfrm>
          <a:off x="1345270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222.root</a:t>
          </a:r>
          <a:endParaRPr lang="zh-CN" altLang="en-US" sz="1000" kern="1200" dirty="0"/>
        </a:p>
      </dsp:txBody>
      <dsp:txXfrm>
        <a:off x="1345270" y="150926"/>
        <a:ext cx="574759" cy="344855"/>
      </dsp:txXfrm>
    </dsp:sp>
    <dsp:sp modelId="{7191D33D-E143-4CDA-8D49-F36D78B8C361}">
      <dsp:nvSpPr>
        <dsp:cNvPr id="0" name=""/>
        <dsp:cNvSpPr/>
      </dsp:nvSpPr>
      <dsp:spPr>
        <a:xfrm>
          <a:off x="1977506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228.root</a:t>
          </a:r>
          <a:endParaRPr lang="zh-CN" altLang="en-US" sz="1000" kern="1200" dirty="0"/>
        </a:p>
      </dsp:txBody>
      <dsp:txXfrm>
        <a:off x="1977506" y="150926"/>
        <a:ext cx="574759" cy="344855"/>
      </dsp:txXfrm>
    </dsp:sp>
    <dsp:sp modelId="{54EA0AA5-89E4-4E2A-B8F4-1DBA6BBA6F5A}">
      <dsp:nvSpPr>
        <dsp:cNvPr id="0" name=""/>
        <dsp:cNvSpPr/>
      </dsp:nvSpPr>
      <dsp:spPr>
        <a:xfrm>
          <a:off x="2609742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246.root</a:t>
          </a:r>
          <a:endParaRPr lang="zh-CN" altLang="en-US" sz="1000" kern="1200" dirty="0"/>
        </a:p>
      </dsp:txBody>
      <dsp:txXfrm>
        <a:off x="2609742" y="150926"/>
        <a:ext cx="574759" cy="344855"/>
      </dsp:txXfrm>
    </dsp:sp>
    <dsp:sp modelId="{C0458D4F-196B-4550-B595-7B85ED5696C6}">
      <dsp:nvSpPr>
        <dsp:cNvPr id="0" name=""/>
        <dsp:cNvSpPr/>
      </dsp:nvSpPr>
      <dsp:spPr>
        <a:xfrm>
          <a:off x="3241978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253.root</a:t>
          </a:r>
          <a:endParaRPr lang="zh-CN" altLang="en-US" sz="1000" kern="1200" dirty="0"/>
        </a:p>
      </dsp:txBody>
      <dsp:txXfrm>
        <a:off x="3241978" y="150926"/>
        <a:ext cx="574759" cy="344855"/>
      </dsp:txXfrm>
    </dsp:sp>
    <dsp:sp modelId="{9BF56D1D-5F90-447B-B3FB-D85908E5F23E}">
      <dsp:nvSpPr>
        <dsp:cNvPr id="0" name=""/>
        <dsp:cNvSpPr/>
      </dsp:nvSpPr>
      <dsp:spPr>
        <a:xfrm>
          <a:off x="3874213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264.root</a:t>
          </a:r>
          <a:endParaRPr lang="zh-CN" altLang="en-US" sz="1000" kern="1200" dirty="0"/>
        </a:p>
      </dsp:txBody>
      <dsp:txXfrm>
        <a:off x="3874213" y="150926"/>
        <a:ext cx="574759" cy="344855"/>
      </dsp:txXfrm>
    </dsp:sp>
    <dsp:sp modelId="{5CBE98BE-0EAC-486C-B930-2A468CB61141}">
      <dsp:nvSpPr>
        <dsp:cNvPr id="0" name=""/>
        <dsp:cNvSpPr/>
      </dsp:nvSpPr>
      <dsp:spPr>
        <a:xfrm>
          <a:off x="4506449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272.root</a:t>
          </a:r>
          <a:endParaRPr lang="zh-CN" altLang="en-US" sz="1000" kern="1200" dirty="0"/>
        </a:p>
      </dsp:txBody>
      <dsp:txXfrm>
        <a:off x="4506449" y="150926"/>
        <a:ext cx="574759" cy="344855"/>
      </dsp:txXfrm>
    </dsp:sp>
    <dsp:sp modelId="{82AA3D03-B17D-40A8-8708-FCF142A42DA3}">
      <dsp:nvSpPr>
        <dsp:cNvPr id="0" name=""/>
        <dsp:cNvSpPr/>
      </dsp:nvSpPr>
      <dsp:spPr>
        <a:xfrm>
          <a:off x="5138685" y="150926"/>
          <a:ext cx="574759" cy="344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289.root</a:t>
          </a:r>
          <a:endParaRPr lang="zh-CN" altLang="en-US" sz="1000" kern="1200" dirty="0"/>
        </a:p>
      </dsp:txBody>
      <dsp:txXfrm>
        <a:off x="5138685" y="150926"/>
        <a:ext cx="574759" cy="344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C320B-B8F4-49DF-BCA0-F511F28CB112}">
      <dsp:nvSpPr>
        <dsp:cNvPr id="0" name=""/>
        <dsp:cNvSpPr/>
      </dsp:nvSpPr>
      <dsp:spPr>
        <a:xfrm>
          <a:off x="372" y="150238"/>
          <a:ext cx="1292259" cy="34623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>
              <a:solidFill>
                <a:schemeClr val="tx1"/>
              </a:solidFill>
            </a:rPr>
            <a:t>Merge</a:t>
          </a:r>
          <a:endParaRPr lang="zh-CN" altLang="en-US" sz="1000" b="1" kern="1200" dirty="0">
            <a:solidFill>
              <a:schemeClr val="tx1"/>
            </a:solidFill>
          </a:endParaRPr>
        </a:p>
      </dsp:txBody>
      <dsp:txXfrm>
        <a:off x="372" y="150238"/>
        <a:ext cx="1292259" cy="346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Californian FB" panose="0207040306080B030204" pitchFamily="18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2023/2/16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80" y="642656"/>
            <a:ext cx="10165330" cy="681178"/>
          </a:xfrm>
        </p:spPr>
        <p:txBody>
          <a:bodyPr/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503" y="1419368"/>
            <a:ext cx="10515600" cy="4351338"/>
          </a:xfrm>
        </p:spPr>
        <p:txBody>
          <a:bodyPr/>
          <a:lstStyle>
            <a:lvl1pPr>
              <a:defRPr sz="2200" b="1">
                <a:latin typeface="Californian FB" panose="0207040306080B0302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0" y="108172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433732" y="586859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2023/2/16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High-Low Gain Ratio Calibration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				   2023/02/16	</a:t>
            </a:r>
          </a:p>
          <a:p>
            <a:r>
              <a:rPr lang="en-US" altLang="zh-CN" dirty="0"/>
              <a:t>				Wang Jiaxuan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4BEF3-484F-B2C6-55A5-6E234587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Software Set-up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6027A5-FF1A-2351-A18F-A14D3F49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Pick data files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7 data files during test days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under high-low gain mode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every 12 hours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Decode and merge</a:t>
            </a:r>
          </a:p>
          <a:p>
            <a:r>
              <a:rPr lang="en-US" altLang="zh-CN" dirty="0"/>
              <a:t>Analyze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Root class TH2F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Fit range from 600 to flexible upbound</a:t>
            </a:r>
          </a:p>
          <a:p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A32505-CF0A-EE0A-15F0-3CA16D9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B4A3CF4D-6ADA-60A1-7616-16D2FF586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942038"/>
              </p:ext>
            </p:extLst>
          </p:nvPr>
        </p:nvGraphicFramePr>
        <p:xfrm>
          <a:off x="5855380" y="2145918"/>
          <a:ext cx="5714117" cy="64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85D84984-6F10-FC30-635E-A4B2A6D9F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793718"/>
              </p:ext>
            </p:extLst>
          </p:nvPr>
        </p:nvGraphicFramePr>
        <p:xfrm>
          <a:off x="5855379" y="2731562"/>
          <a:ext cx="5714117" cy="64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箭头: 左弧形 9">
            <a:extLst>
              <a:ext uri="{FF2B5EF4-FFF2-40B4-BE49-F238E27FC236}">
                <a16:creationId xmlns:a16="http://schemas.microsoft.com/office/drawing/2014/main" id="{E4071F2F-DBB9-DCAF-8743-22E7C0072D6E}"/>
              </a:ext>
            </a:extLst>
          </p:cNvPr>
          <p:cNvSpPr/>
          <p:nvPr/>
        </p:nvSpPr>
        <p:spPr>
          <a:xfrm>
            <a:off x="5198474" y="2560937"/>
            <a:ext cx="590667" cy="4633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左弧形 10">
            <a:extLst>
              <a:ext uri="{FF2B5EF4-FFF2-40B4-BE49-F238E27FC236}">
                <a16:creationId xmlns:a16="http://schemas.microsoft.com/office/drawing/2014/main" id="{EF4FF832-A316-FECC-5B84-FE81B9CE66C2}"/>
              </a:ext>
            </a:extLst>
          </p:cNvPr>
          <p:cNvSpPr/>
          <p:nvPr/>
        </p:nvSpPr>
        <p:spPr>
          <a:xfrm>
            <a:off x="5174443" y="3146581"/>
            <a:ext cx="590667" cy="4633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2" name="图示 11">
            <a:extLst>
              <a:ext uri="{FF2B5EF4-FFF2-40B4-BE49-F238E27FC236}">
                <a16:creationId xmlns:a16="http://schemas.microsoft.com/office/drawing/2014/main" id="{7DF011AE-709C-E887-CB84-E94394DD3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728041"/>
              </p:ext>
            </p:extLst>
          </p:nvPr>
        </p:nvGraphicFramePr>
        <p:xfrm>
          <a:off x="5855380" y="3286605"/>
          <a:ext cx="1293004" cy="64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id="{FB02D359-3BB8-3C69-582C-1D10EF66F503}"/>
              </a:ext>
            </a:extLst>
          </p:cNvPr>
          <p:cNvGrpSpPr/>
          <p:nvPr/>
        </p:nvGrpSpPr>
        <p:grpSpPr>
          <a:xfrm>
            <a:off x="7238654" y="3453421"/>
            <a:ext cx="4330842" cy="344855"/>
            <a:chOff x="1345270" y="150926"/>
            <a:chExt cx="574759" cy="34485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A0ADDC6-D10D-4232-CCA4-F9398D7351D0}"/>
                </a:ext>
              </a:extLst>
            </p:cNvPr>
            <p:cNvSpPr/>
            <p:nvPr/>
          </p:nvSpPr>
          <p:spPr>
            <a:xfrm>
              <a:off x="1345270" y="150926"/>
              <a:ext cx="574759" cy="34485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464111A-E747-0F2B-D35B-BA586AEA0681}"/>
                </a:ext>
              </a:extLst>
            </p:cNvPr>
            <p:cNvSpPr txBox="1"/>
            <p:nvPr/>
          </p:nvSpPr>
          <p:spPr>
            <a:xfrm>
              <a:off x="1345270" y="150926"/>
              <a:ext cx="574759" cy="344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000" dirty="0"/>
                <a:t>merge_v1</a:t>
              </a:r>
              <a:r>
                <a:rPr lang="en-US" altLang="zh-CN" sz="1000" kern="1200" dirty="0"/>
                <a:t>.root</a:t>
              </a:r>
              <a:endParaRPr lang="zh-CN" alt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763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776474-0254-E6A8-156F-194330D2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Fit Plot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04C0BE7-FA18-A928-C0E2-D4BF1FB59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0" y="1204154"/>
            <a:ext cx="6466523" cy="492977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81468B-9426-DD7B-AA91-1C0DA0EC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C4BFF9-F717-1363-F792-38C17FFF4AE0}"/>
              </a:ext>
            </a:extLst>
          </p:cNvPr>
          <p:cNvSpPr/>
          <p:nvPr/>
        </p:nvSpPr>
        <p:spPr>
          <a:xfrm>
            <a:off x="2576384" y="1952368"/>
            <a:ext cx="1149178" cy="920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DF510A7-C99D-4C8F-1041-D828563E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45" y="2020329"/>
            <a:ext cx="4546135" cy="30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4CCC68-C682-FD95-B134-C1517F96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Blind Channel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0DE04B4-6B8F-4993-BB1C-D36D21DF6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529" b="49411"/>
          <a:stretch/>
        </p:blipFill>
        <p:spPr>
          <a:xfrm>
            <a:off x="6905370" y="642657"/>
            <a:ext cx="2180968" cy="587874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809371-FD33-ECC3-B864-6214E17B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F4BECA70-8D6D-49F0-19F3-D64F87FB2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89" r="44845"/>
          <a:stretch/>
        </p:blipFill>
        <p:spPr>
          <a:xfrm>
            <a:off x="9172833" y="642656"/>
            <a:ext cx="2180967" cy="58787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D9DBF0-48DF-7E40-848D-852A50546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1" y="1389181"/>
            <a:ext cx="5204691" cy="407963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B8ED68D-F801-B36F-B379-B06AFD2D4CF7}"/>
              </a:ext>
            </a:extLst>
          </p:cNvPr>
          <p:cNvSpPr txBox="1"/>
          <p:nvPr/>
        </p:nvSpPr>
        <p:spPr>
          <a:xfrm>
            <a:off x="916019" y="5534165"/>
            <a:ext cx="536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28 layer, 0~1.9% blind channel for each layer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28 percentage of blind channel 2.85% </a:t>
            </a:r>
          </a:p>
        </p:txBody>
      </p:sp>
    </p:spTree>
    <p:extLst>
      <p:ext uri="{BB962C8B-B14F-4D97-AF65-F5344CB8AC3E}">
        <p14:creationId xmlns:p14="http://schemas.microsoft.com/office/powerpoint/2010/main" val="281528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A2CD5-148B-AEAA-F5AC-5D36C474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Abnormal Fit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DB5FFCB-7B0B-AB8D-FBF4-F946FCFFF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36" y="1524148"/>
            <a:ext cx="5132930" cy="380970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039BBB-2811-0494-AD33-75716483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706ED1D-81C3-68CC-062B-970A61956967}"/>
              </a:ext>
            </a:extLst>
          </p:cNvPr>
          <p:cNvSpPr txBox="1"/>
          <p:nvPr/>
        </p:nvSpPr>
        <p:spPr>
          <a:xfrm>
            <a:off x="2740513" y="5308446"/>
            <a:ext cx="23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TGraph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F9CB0F-0CA3-E853-8A47-23A891ABD5C6}"/>
              </a:ext>
            </a:extLst>
          </p:cNvPr>
          <p:cNvSpPr txBox="1"/>
          <p:nvPr/>
        </p:nvSpPr>
        <p:spPr>
          <a:xfrm>
            <a:off x="7527327" y="5373259"/>
            <a:ext cx="236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9CB367A-74F9-ADAA-EE69-4AA84FD27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51" y="1612558"/>
            <a:ext cx="5174074" cy="37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AD05CDAE-75CD-E8BF-F43A-17D12B9BF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6" y="1426515"/>
            <a:ext cx="5300632" cy="3594682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25DAB4B-F561-E12D-F252-001AD2DC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Fake signal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FF8C42-A0CD-013D-ECB4-EBC240E0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DE1D4F0-7A5C-946B-4644-99F9802C3CB4}"/>
              </a:ext>
            </a:extLst>
          </p:cNvPr>
          <p:cNvSpPr/>
          <p:nvPr/>
        </p:nvSpPr>
        <p:spPr>
          <a:xfrm>
            <a:off x="1031793" y="3812669"/>
            <a:ext cx="240957" cy="605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98EF4C4-CB69-E8E2-07D7-155DA4890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62" y="1393798"/>
            <a:ext cx="5493608" cy="3660116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8430D095-091C-1867-BD3D-D11D744370AA}"/>
              </a:ext>
            </a:extLst>
          </p:cNvPr>
          <p:cNvSpPr/>
          <p:nvPr/>
        </p:nvSpPr>
        <p:spPr>
          <a:xfrm>
            <a:off x="6720020" y="3761182"/>
            <a:ext cx="240957" cy="605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CF18E7E-D07E-0D30-C583-9940A5DEA0E9}"/>
              </a:ext>
            </a:extLst>
          </p:cNvPr>
          <p:cNvSpPr txBox="1"/>
          <p:nvPr/>
        </p:nvSpPr>
        <p:spPr>
          <a:xfrm>
            <a:off x="3055208" y="5345933"/>
            <a:ext cx="591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occurred to almost all the plot which hit tag equals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threshold may cause this problem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6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24063-CFC3-0EF0-0A97-BD9104C5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1747204-D027-5363-96BD-281A0FEE5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0" y="1323834"/>
            <a:ext cx="5844865" cy="396375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8CAD74-96FF-CEE0-EB95-894E8542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2A0384-BDEF-7196-B21D-82C66CB57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3834"/>
            <a:ext cx="5844864" cy="39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7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ABBEF-32B1-9893-4D58-CAB0BD15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HL-Ratio Result Comparison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6ED71F-8796-02AE-C622-1DFBE7C8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5239CB-6DF7-FA5C-3C29-1FE69A65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849" y="1269204"/>
            <a:ext cx="4598782" cy="3507953"/>
          </a:xfrm>
          <a:prstGeom prst="rect">
            <a:avLst/>
          </a:prstGeom>
        </p:spPr>
      </p:pic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59DA3965-8382-9482-30BB-BFADA2DD5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514" y="1323834"/>
            <a:ext cx="4822869" cy="3368619"/>
          </a:xfr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5669BA-2757-9DC5-4E46-454C3979B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9" r="-87" b="27273"/>
          <a:stretch/>
        </p:blipFill>
        <p:spPr>
          <a:xfrm>
            <a:off x="6447508" y="4777157"/>
            <a:ext cx="4068092" cy="9087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C7241C5-55C5-1174-5AB1-113ED77773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91" b="2485"/>
          <a:stretch/>
        </p:blipFill>
        <p:spPr>
          <a:xfrm>
            <a:off x="1099751" y="4795133"/>
            <a:ext cx="3871130" cy="8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DC8EFC2B-74DA-4405-8ABB-8C1FF9E1D6C6}" vid="{D8FEA098-0263-46DB-8459-6391B92FBF2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853</TotalTime>
  <Words>162</Words>
  <Application>Microsoft Office PowerPoint</Application>
  <PresentationFormat>宽屏</PresentationFormat>
  <Paragraphs>50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华光小标宋_CNKI</vt:lpstr>
      <vt:lpstr>Arial</vt:lpstr>
      <vt:lpstr>Californian FB</vt:lpstr>
      <vt:lpstr>Times New Roman</vt:lpstr>
      <vt:lpstr>Wingdings</vt:lpstr>
      <vt:lpstr>Office 主题​​</vt:lpstr>
      <vt:lpstr>High-Low Gain Ratio Calibration</vt:lpstr>
      <vt:lpstr>Software Set-up</vt:lpstr>
      <vt:lpstr>Fit Plot</vt:lpstr>
      <vt:lpstr>Blind Channel</vt:lpstr>
      <vt:lpstr>Abnormal Fit</vt:lpstr>
      <vt:lpstr>Fake signal</vt:lpstr>
      <vt:lpstr>Others</vt:lpstr>
      <vt:lpstr>HL-Ratio Result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High-Low Gain Ratio Calibration</dc:title>
  <dc:creator>wang jiaxuan</dc:creator>
  <cp:lastModifiedBy>wang jiaxuan</cp:lastModifiedBy>
  <cp:revision>6</cp:revision>
  <dcterms:created xsi:type="dcterms:W3CDTF">2023-02-14T14:00:49Z</dcterms:created>
  <dcterms:modified xsi:type="dcterms:W3CDTF">2023-02-16T05:52:45Z</dcterms:modified>
</cp:coreProperties>
</file>