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69" r:id="rId4"/>
    <p:sldId id="274" r:id="rId5"/>
    <p:sldId id="276" r:id="rId6"/>
    <p:sldId id="277" r:id="rId7"/>
    <p:sldId id="278" r:id="rId8"/>
    <p:sldId id="27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552199E-B7E1-464F-B7DC-D4C4B9DE0724}">
          <p14:sldIdLst>
            <p14:sldId id="256"/>
            <p14:sldId id="272"/>
            <p14:sldId id="269"/>
            <p14:sldId id="274"/>
            <p14:sldId id="276"/>
            <p14:sldId id="277"/>
            <p14:sldId id="278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jiaxuan" initials="wj" lastIdx="1" clrIdx="0">
    <p:extLst>
      <p:ext uri="{19B8F6BF-5375-455C-9EA6-DF929625EA0E}">
        <p15:presenceInfo xmlns:p15="http://schemas.microsoft.com/office/powerpoint/2012/main" userId="4b801fb3c31c0d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A5F"/>
    <a:srgbClr val="000000"/>
    <a:srgbClr val="CF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410C3-E7AA-444A-9369-935F5E367B7E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D3FD-C722-4D8C-B2D4-583222EFDC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69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57000"/>
            <a:lum/>
          </a:blip>
          <a:srcRect/>
          <a:stretch>
            <a:fillRect l="49000" t="5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A9485-C026-4D58-862E-4D9EFC86AF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CCA71A-E087-483D-BE23-C301228762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subtitle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9C8BF-FCAD-40FA-B350-6409278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20F-6C89-4E2E-BD83-3E9318B2F74B}" type="datetime1">
              <a:rPr lang="zh-CN" altLang="en-US" smtClean="0"/>
              <a:t>2023/3/8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29FA0-68B2-4172-BA86-DE363B5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0C688-04D6-44FC-B76C-F8F1C01B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CB0505-5B7F-47D5-A06E-7CEF5C227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66" y="417901"/>
            <a:ext cx="263370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8D620-D813-40A8-91E8-EC930D00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176C0B-A274-4E36-A818-9DA95BE4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0C484-4F9C-4C45-896B-92B6180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3315-EC66-40D1-A053-3977D73CA3C7}" type="datetime1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DF727-3AE2-402C-ADE6-EE9E58D3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09F92-F447-493F-AD75-2FCBD1E5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44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35E5F9-AAD2-4ACB-AEFC-5DD21F31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3AA612-4293-4EE5-B38B-13EB5420D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99A7E-6D0D-4FE6-9D0F-7269E543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42F4-FEE1-4E68-A4C7-64DB61378000}" type="datetime1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8F88A-73DD-44BD-AB09-5BA0A35E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35AE1-374B-4FE0-8B3D-F1699FA8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76460-23A6-4AE4-8A82-3CDAE896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680" y="642656"/>
            <a:ext cx="10165330" cy="6811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FE2BE-EF55-4E93-A0E3-59FC6E2311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503" y="1419368"/>
            <a:ext cx="10515600" cy="4351338"/>
          </a:xfrm>
        </p:spPr>
        <p:txBody>
          <a:bodyPr/>
          <a:lstStyle>
            <a:lvl1pPr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altLang="zh-CN" dirty="0"/>
              <a:t>First Class</a:t>
            </a:r>
            <a:endParaRPr lang="zh-CN" altLang="en-US" dirty="0"/>
          </a:p>
          <a:p>
            <a:pPr lvl="1"/>
            <a:r>
              <a:rPr lang="en-US" altLang="zh-CN" dirty="0"/>
              <a:t>Second class</a:t>
            </a:r>
          </a:p>
          <a:p>
            <a:pPr lvl="2"/>
            <a:r>
              <a:rPr lang="en-US" altLang="zh-CN" dirty="0"/>
              <a:t>third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0AD61-2850-4E41-B102-46B7E895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05EB-D57B-4082-8177-A28AB7A98E4F}" type="datetime1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FBDBB2-E86B-4986-9F6F-FBC6B9BE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D3C02-32C4-4F0A-926C-41D5C377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95082B-446E-4CA1-826E-E4876B26B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680" y="108172"/>
            <a:ext cx="2633700" cy="4389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EC96068-972E-4350-88A1-D9F3D1744444}"/>
              </a:ext>
            </a:extLst>
          </p:cNvPr>
          <p:cNvCxnSpPr>
            <a:cxnSpLocks/>
          </p:cNvCxnSpPr>
          <p:nvPr userDrawn="1"/>
        </p:nvCxnSpPr>
        <p:spPr>
          <a:xfrm>
            <a:off x="433732" y="586859"/>
            <a:ext cx="115035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5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9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CF299-6C7A-4AE1-822D-279B669A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0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2D3AEB-EED7-4A6B-B5D3-5330DDC6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550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C7FB5-578C-4D5B-B7E0-1350C3C2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8FF-7F7A-41C0-9127-06E4A54EEE09}" type="datetime1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963393-4F19-41AD-9D52-65AF92CB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852E1-11B5-4141-AFBA-315CB7BC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85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BCA82-12EB-4375-99E8-B440AF3D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F881C-0ACC-42B2-B84A-38A83EED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FA3796-C9D0-4F11-A5AB-057CA18D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001FF9-3578-4327-92F2-538A3BA3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8445-10A7-41D2-A993-B67F7EE05D73}" type="datetime1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60CEA8-8CF5-40D3-9425-A20243C3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0ED133-88C0-4709-9013-7E6F0E1D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1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E0065-136C-4BD7-8CDD-48CB5A88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FFAF18-F770-4A07-9DA3-43DDBA12C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1A3CDB-5EB4-4DB2-8EB4-430080749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2430B3-A5D9-4BE8-9726-C38AB8C28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F8CD75-6A68-4146-A9FF-06365702D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8BD0E4-6294-4B62-ADBD-4F9B704A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033-A903-47F6-A006-F6A269AB4C91}" type="datetime1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C69B4A-2A6D-4EB9-82D3-ED0AF7B9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1CF7B1-5E05-4CDE-9141-B50D3A2B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0E94E-897B-45B8-964D-575A1941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54A970-9A3D-4381-8A0A-F3E695E3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1C7C-2BE4-489F-ADC9-69CA1D3CA901}" type="datetime1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0C2FFD-2B5B-4781-9896-30B2BCC7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2A80F8-D007-48AB-BDED-76492E45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0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69F189-075D-4164-8242-F4C2DDA5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B0C5-C0BE-4D8A-B767-DF1733D3C7B5}" type="datetime1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342C8A-5439-4410-93F2-273A008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2DE539-C537-4E39-80BC-079A12DF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1B905-E2AC-435F-8B12-768B77F4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E23D98-9D09-4835-BDDF-FDA57077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072901-8622-4591-B808-35901950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DC6EF-EBDE-43A5-A360-E36ECA76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26EA-208C-48F7-9EA0-1AB4D5D98F45}" type="datetime1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119B6D-93E5-4A65-A852-A91F1F2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99ECE4-D387-423D-9C40-160B0EF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01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A5FAB-06E2-485A-86BA-0D083877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C5D2B6-0406-4784-8FE2-AA07B0061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0FF5FC-A3FC-4480-A81D-5425B0E6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547C6-1A7A-4C51-B9A8-4BBDFA1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302C-9841-4E6F-A0AF-8F6D004A5090}" type="datetime1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86D8E3-BAB4-42B5-BEE5-420C53B3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7E3F9F-B921-4EDA-B568-0A319A79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3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F82E0A-8ADC-4E82-9030-057228E3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05" y="605986"/>
            <a:ext cx="10156931" cy="73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2ED06-BA16-4CAB-99E3-4D20E8F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88" y="1409939"/>
            <a:ext cx="10291549" cy="412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Title 1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1B3552-88AB-43B5-9E54-0F97794B9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622F5-4419-4292-9C6A-F54ADCA2FE02}" type="datetime1">
              <a:rPr lang="zh-CN" altLang="en-US" smtClean="0"/>
              <a:t>2023/3/8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E00D7-F075-4EA5-9A8A-BE1F6D751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8FCBB-90E7-443D-9221-DF47A695B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9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alifornian FB" panose="0207040306080B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64000" t="59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76F51-1BA3-49A2-9A54-923E1366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CN" b="1" dirty="0"/>
              <a:t>Study on Auto-gain-mode files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307C54-CFF7-4F7F-BD5B-77D8F008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8486"/>
            <a:ext cx="9144000" cy="1655762"/>
          </a:xfrm>
        </p:spPr>
        <p:txBody>
          <a:bodyPr/>
          <a:lstStyle/>
          <a:p>
            <a:r>
              <a:rPr lang="en-US" altLang="zh-CN" dirty="0"/>
              <a:t>				   2022/03/08	</a:t>
            </a:r>
          </a:p>
          <a:p>
            <a:r>
              <a:rPr lang="en-US" altLang="zh-CN" dirty="0"/>
              <a:t>				Wang Jiaxuan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759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0F6146-67A0-DD8D-4916-EA432BC6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Status of ECAL MIP Calibration</a:t>
            </a:r>
            <a:endParaRPr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7BDE2D-EEC7-6589-5653-460A75AEC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Code written and debug completed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dirty="0"/>
              <a:t>Code for decoding auto-gain mode 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dirty="0"/>
              <a:t>Code for MIP Calibration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Some problems about binary data files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dirty="0"/>
              <a:t>High-gain charge and low-gain charge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dirty="0"/>
              <a:t>Time Information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0CF36E-DE16-E896-46DD-3EDF2D0E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720F1DA-F20B-4BCB-0704-0ECB853B7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495" y="1514834"/>
            <a:ext cx="4752411" cy="382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72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04BEF3-484F-B2C6-55A5-6E234587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Study on auto-gain-mode files</a:t>
            </a:r>
            <a:endParaRPr lang="zh-CN" altLang="en-US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A32505-CF0A-EE0A-15F0-3CA16D9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BA394A-F9DA-EDC8-3CB4-A70DDA7FF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03" y="1419368"/>
            <a:ext cx="10515600" cy="4351338"/>
          </a:xfrm>
        </p:spPr>
        <p:txBody>
          <a:bodyPr/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ECAL Run321~Run341 (auto-gain mode, 108GeV mu+)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dirty="0"/>
              <a:t>No hit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Run335~Run341 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All binary data file are decoded by same code and at the same time in single batch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Problem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dirty="0"/>
              <a:t>High-gain and Low-gain charge 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dirty="0"/>
              <a:t>Time information</a:t>
            </a:r>
          </a:p>
          <a:p>
            <a:pPr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D674494-D9DC-7E85-87AE-0027E57F94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247"/>
          <a:stretch/>
        </p:blipFill>
        <p:spPr>
          <a:xfrm>
            <a:off x="5590481" y="3502843"/>
            <a:ext cx="6040237" cy="2810267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FDA0C06-9964-1FFB-7167-E1291695F7A1}"/>
              </a:ext>
            </a:extLst>
          </p:cNvPr>
          <p:cNvCxnSpPr/>
          <p:nvPr/>
        </p:nvCxnSpPr>
        <p:spPr>
          <a:xfrm>
            <a:off x="8427493" y="4606119"/>
            <a:ext cx="0" cy="2183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63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F6A2EC51-A5CF-637D-BAA7-F7AA9D322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0"/>
          <a:stretch/>
        </p:blipFill>
        <p:spPr>
          <a:xfrm>
            <a:off x="8132713" y="3814551"/>
            <a:ext cx="3567600" cy="24633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BE21C33-0766-C8F4-A4F7-E0E91968E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Run321 (auto-gain mode, 108GeV mu+)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A6C645-76BE-1A6E-5FD0-2B4E2350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A10C40E-B747-5888-37F4-FC71FD4F8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5" t="732" r="2275"/>
          <a:stretch/>
        </p:blipFill>
        <p:spPr>
          <a:xfrm>
            <a:off x="4380931" y="3832621"/>
            <a:ext cx="3441967" cy="2450976"/>
          </a:xfrm>
          <a:prstGeom prst="rect">
            <a:avLst/>
          </a:prstGeom>
        </p:spPr>
      </p:pic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AA118DFA-AF93-8D98-1014-9D1ECB225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9289" y="3744700"/>
            <a:ext cx="3600000" cy="2450976"/>
          </a:xfr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EE8EEB7-7147-ED52-F197-783C398E75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1" b="2099"/>
          <a:stretch/>
        </p:blipFill>
        <p:spPr>
          <a:xfrm>
            <a:off x="459289" y="1214534"/>
            <a:ext cx="3600000" cy="240198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7013E53-2D27-91EC-0020-5AAB57272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2898" y="1214534"/>
            <a:ext cx="3600000" cy="246206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F084C95-EDE4-A264-1768-B25728954D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61"/>
          <a:stretch/>
        </p:blipFill>
        <p:spPr>
          <a:xfrm>
            <a:off x="8100313" y="1323834"/>
            <a:ext cx="3600000" cy="2420866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84165AB7-57BB-D61D-B6C4-79447DDEB1D2}"/>
              </a:ext>
            </a:extLst>
          </p:cNvPr>
          <p:cNvSpPr/>
          <p:nvPr/>
        </p:nvSpPr>
        <p:spPr>
          <a:xfrm>
            <a:off x="2670408" y="5059842"/>
            <a:ext cx="532263" cy="12640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9AAF0D8-6050-75E2-8029-DC5673F02AC3}"/>
              </a:ext>
            </a:extLst>
          </p:cNvPr>
          <p:cNvSpPr txBox="1"/>
          <p:nvPr/>
        </p:nvSpPr>
        <p:spPr>
          <a:xfrm>
            <a:off x="2190466" y="6356350"/>
            <a:ext cx="652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Common issue from Run321 to Run324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C5F11A4-7C58-09E7-B438-FBD1D46A5181}"/>
              </a:ext>
            </a:extLst>
          </p:cNvPr>
          <p:cNvSpPr txBox="1"/>
          <p:nvPr/>
        </p:nvSpPr>
        <p:spPr>
          <a:xfrm>
            <a:off x="1364777" y="4432439"/>
            <a:ext cx="158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fit data </a:t>
            </a:r>
            <a:endParaRPr lang="zh-CN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37540DD-5840-B0DC-E2B9-507F4F8E3EA8}"/>
              </a:ext>
            </a:extLst>
          </p:cNvPr>
          <p:cNvSpPr txBox="1"/>
          <p:nvPr/>
        </p:nvSpPr>
        <p:spPr>
          <a:xfrm>
            <a:off x="9473822" y="4432439"/>
            <a:ext cx="158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of uniform </a:t>
            </a:r>
            <a:r>
              <a:rPr lang="en-US" altLang="zh-C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distrbution</a:t>
            </a:r>
            <a:endParaRPr lang="zh-CN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0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93A4D-F45B-3B34-A139-980B8465F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Run326 (auto-gain mode, 108GeV mu+)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097913-4220-378A-E335-E8C918A5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54CD4F3-530A-022B-2DAC-F365ABBDE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91" y="3836614"/>
            <a:ext cx="3600000" cy="245379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F44751A-F5C5-E653-94E8-14E5D9713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731" y="3846370"/>
            <a:ext cx="3600000" cy="244403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A2138DC-87F7-0735-8637-933D441B7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970" y="3846370"/>
            <a:ext cx="3600000" cy="245529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24C7875-789D-043C-7C05-0655E77A67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41"/>
          <a:stretch/>
        </p:blipFill>
        <p:spPr>
          <a:xfrm>
            <a:off x="4046970" y="1366716"/>
            <a:ext cx="3600000" cy="243677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ABE6F7B-9BFC-C674-A1F9-781E81B51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325" y="1311069"/>
            <a:ext cx="3600000" cy="245944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C949DEA-7FC1-CBE1-076F-5E57AD2CFA5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01" t="1753"/>
          <a:stretch/>
        </p:blipFill>
        <p:spPr>
          <a:xfrm>
            <a:off x="7722614" y="1366716"/>
            <a:ext cx="3524355" cy="2403800"/>
          </a:xfrm>
          <a:prstGeom prst="rect">
            <a:avLst/>
          </a:prstGeom>
        </p:spPr>
      </p:pic>
      <p:sp>
        <p:nvSpPr>
          <p:cNvPr id="26" name="椭圆 25">
            <a:extLst>
              <a:ext uri="{FF2B5EF4-FFF2-40B4-BE49-F238E27FC236}">
                <a16:creationId xmlns:a16="http://schemas.microsoft.com/office/drawing/2014/main" id="{A38FE0C1-6709-25AB-6F82-990791C9BB27}"/>
              </a:ext>
            </a:extLst>
          </p:cNvPr>
          <p:cNvSpPr/>
          <p:nvPr/>
        </p:nvSpPr>
        <p:spPr>
          <a:xfrm>
            <a:off x="3148080" y="5058777"/>
            <a:ext cx="532263" cy="12640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4182176-194C-63F9-1955-0149F96826F6}"/>
              </a:ext>
            </a:extLst>
          </p:cNvPr>
          <p:cNvSpPr txBox="1"/>
          <p:nvPr/>
        </p:nvSpPr>
        <p:spPr>
          <a:xfrm>
            <a:off x="3624619" y="6344551"/>
            <a:ext cx="609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Common issue from Run325 to Run334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155B4AF-68ED-8DC1-4FB4-E44CF625A2AB}"/>
              </a:ext>
            </a:extLst>
          </p:cNvPr>
          <p:cNvSpPr txBox="1"/>
          <p:nvPr/>
        </p:nvSpPr>
        <p:spPr>
          <a:xfrm>
            <a:off x="1330657" y="4599296"/>
            <a:ext cx="138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fit data </a:t>
            </a:r>
            <a:endParaRPr lang="zh-CN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79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66F06-FF5F-03F3-751A-82411E26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59D00D-828E-C7E7-6471-B6445F2A9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Unknown reason why auto-gain data behaves quite different 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en-US" altLang="zh-CN" dirty="0"/>
              <a:t>Binary data files (electronics)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en-US" altLang="zh-CN" dirty="0"/>
              <a:t>Decode code under auto-gain (need crosscheck) </a:t>
            </a:r>
          </a:p>
          <a:p>
            <a:pPr lvl="1">
              <a:lnSpc>
                <a:spcPct val="140000"/>
              </a:lnSpc>
              <a:buFont typeface="Wingdings" panose="05000000000000000000" pitchFamily="2" charset="2"/>
              <a:buChar char="n"/>
            </a:pPr>
            <a:r>
              <a:rPr lang="en-US" altLang="zh-CN" dirty="0"/>
              <a:t>And any possible detailed reason ?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277243-9A0A-5CF3-0B95-2D90AC98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964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5144A7-9054-E5D0-A6C5-F637EDD8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A887D063-2F85-C041-1238-406DCAAF1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388" y="1419225"/>
            <a:ext cx="10457424" cy="435133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72D0CC-1373-4F58-0925-25C7EDBA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099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452DBF-9FA9-4A06-2DD6-6FAF5894D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Run327 (auto-gain mode, 108GeV mu+)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8BF331A5-7F33-3B5C-CB61-6B447D0BE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3800" y="1385833"/>
            <a:ext cx="3600000" cy="2446682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657070-70AC-7294-65E8-A38F2A01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CE9D48D-B767-53F4-41F5-CFA12E13D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0" y="1319115"/>
            <a:ext cx="3600000" cy="24496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947AF5-6212-CA56-710C-DB2540716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259" y="1380041"/>
            <a:ext cx="3600000" cy="245247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DC6159E-4F34-9AF6-2B46-BC45B68BD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451" y="4167005"/>
            <a:ext cx="3600000" cy="245379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E588E1D-F1C4-FCD1-186A-7689FD6CC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80" y="4024191"/>
            <a:ext cx="3600000" cy="245661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CB9218-DE9D-BCD2-CF2C-2BDEE4A17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3259" y="4167005"/>
            <a:ext cx="3600000" cy="24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4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eting.potx" id="{BA2F9E78-D194-46C2-8BE6-5CC20F81EB09}" vid="{06758BF3-7CE2-4BB9-97A2-0C0B820437B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</Template>
  <TotalTime>0</TotalTime>
  <Words>177</Words>
  <Application>Microsoft Office PowerPoint</Application>
  <PresentationFormat>宽屏</PresentationFormat>
  <Paragraphs>37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等线</vt:lpstr>
      <vt:lpstr>华光小标宋_CNKI</vt:lpstr>
      <vt:lpstr>Arial</vt:lpstr>
      <vt:lpstr>Californian FB</vt:lpstr>
      <vt:lpstr>Times New Roman</vt:lpstr>
      <vt:lpstr>Wingdings</vt:lpstr>
      <vt:lpstr>Office 主题​​</vt:lpstr>
      <vt:lpstr>Study on Auto-gain-mode files</vt:lpstr>
      <vt:lpstr>Status of ECAL MIP Calibration</vt:lpstr>
      <vt:lpstr>Study on auto-gain-mode files</vt:lpstr>
      <vt:lpstr>Run321 (auto-gain mode, 108GeV mu+)</vt:lpstr>
      <vt:lpstr>Run326 (auto-gain mode, 108GeV mu+)</vt:lpstr>
      <vt:lpstr>Summary</vt:lpstr>
      <vt:lpstr>PowerPoint 演示文稿</vt:lpstr>
      <vt:lpstr>Run327 (auto-gain mode, 108GeV mu+)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on Auto-gain-mode files</dc:title>
  <dc:creator>wang jiaxuan</dc:creator>
  <cp:lastModifiedBy>wang jiaxuan</cp:lastModifiedBy>
  <cp:revision>1</cp:revision>
  <dcterms:created xsi:type="dcterms:W3CDTF">2023-03-08T05:56:01Z</dcterms:created>
  <dcterms:modified xsi:type="dcterms:W3CDTF">2023-03-08T05:56:13Z</dcterms:modified>
</cp:coreProperties>
</file>