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2"/>
    <p:sldId id="681" r:id="rId3"/>
    <p:sldId id="682" r:id="rId4"/>
    <p:sldId id="697" r:id="rId5"/>
    <p:sldId id="683" r:id="rId6"/>
    <p:sldId id="698" r:id="rId7"/>
    <p:sldId id="699" r:id="rId8"/>
    <p:sldId id="679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50"/>
    <p:restoredTop sz="94192"/>
  </p:normalViewPr>
  <p:slideViewPr>
    <p:cSldViewPr snapToGrid="0" snapToObjects="1">
      <p:cViewPr varScale="1">
        <p:scale>
          <a:sx n="51" d="100"/>
          <a:sy n="51" d="100"/>
        </p:scale>
        <p:origin x="13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0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960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4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4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4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4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sz="4400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919" y="6858000"/>
            <a:ext cx="11577832" cy="65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D4B4A66-9BA3-35E9-A1EB-AFF43996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10" y="6570546"/>
            <a:ext cx="15726003" cy="683599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for prototype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January : debugging the flex communication </a:t>
            </a:r>
          </a:p>
          <a:p>
            <a:pPr lvl="1"/>
            <a:r>
              <a:rPr lang="en" altLang="zh-CN" dirty="0">
                <a:effectLst/>
              </a:rPr>
              <a:t>February: Ladder assembly and testing </a:t>
            </a:r>
          </a:p>
          <a:p>
            <a:pPr lvl="1"/>
            <a:r>
              <a:rPr lang="en" altLang="zh-CN" dirty="0">
                <a:effectLst/>
              </a:rPr>
              <a:t>March: Detector assembly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Middle March: VIP visit, CEPC prototype demonstration (Samuel C.C. Ting) </a:t>
            </a:r>
          </a:p>
          <a:p>
            <a:pPr lvl="1"/>
            <a:r>
              <a:rPr lang="en" altLang="zh-CN" dirty="0">
                <a:effectLst/>
              </a:rPr>
              <a:t>Early April: </a:t>
            </a:r>
            <a:r>
              <a:rPr lang="en" altLang="zh-CN" dirty="0" err="1">
                <a:effectLst/>
              </a:rPr>
              <a:t>Testbeam</a:t>
            </a:r>
            <a:r>
              <a:rPr lang="en" altLang="zh-CN" dirty="0">
                <a:effectLst/>
              </a:rPr>
              <a:t> at BSRF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Apr 11- Apr 23: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Testbeam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at DESY(reserved) </a:t>
            </a: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17099280" y="12070080"/>
            <a:ext cx="2407919" cy="761999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0805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Apr 11- Apr 23,2023)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</a:t>
            </a:r>
            <a:r>
              <a:rPr kumimoji="1" lang="en" altLang="zh-CN" dirty="0" err="1">
                <a:solidFill>
                  <a:srgbClr val="FFFF00"/>
                </a:solidFill>
              </a:rPr>
              <a:t>WuWei</a:t>
            </a:r>
            <a:r>
              <a:rPr kumimoji="1" lang="en" altLang="zh-CN" dirty="0">
                <a:solidFill>
                  <a:srgbClr val="FFFF00"/>
                </a:solidFill>
              </a:rPr>
              <a:t>(NWPU, ASIC )?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Wei Wang(IHEP,ASIC, offline)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Hao Zeng(IHEP, offline)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Xuewei</a:t>
            </a:r>
            <a:r>
              <a:rPr kumimoji="1" lang="en-US" altLang="zh-CN" dirty="0">
                <a:solidFill>
                  <a:srgbClr val="FFFF00"/>
                </a:solidFill>
              </a:rPr>
              <a:t> Jia(IHEP, offline)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Yuhang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Guo(IHEP, CSNS,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Should Request Invitation letter now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55C480-15C7-00F0-742A-C470162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3263167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round of flex production : </a:t>
            </a:r>
          </a:p>
          <a:p>
            <a:pPr lvl="1"/>
            <a:r>
              <a:rPr lang="en" altLang="zh-CN" dirty="0">
                <a:effectLst/>
              </a:rPr>
              <a:t>submitted, expected to get ~20 more flex in one month  (2 metal layer and 4 metal layer)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round of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Taichu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chip delivery (expect to arrive in 1 weeks)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Wafer level testing, thinning to 100um, dicing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Focus on assembly and testing ladder</a:t>
            </a:r>
          </a:p>
          <a:p>
            <a:pPr lvl="1"/>
            <a:r>
              <a:rPr lang="en" altLang="zh-CN" dirty="0">
                <a:effectLst/>
              </a:rPr>
              <a:t>Goal: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12 flexes </a:t>
            </a:r>
            <a:r>
              <a:rPr lang="en" altLang="zh-CN" dirty="0">
                <a:effectLst/>
              </a:rPr>
              <a:t>needed for prototype,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6~10 flex </a:t>
            </a:r>
            <a:r>
              <a:rPr lang="en" altLang="zh-CN" dirty="0">
                <a:effectLst/>
              </a:rPr>
              <a:t>needed for flex based telescope </a:t>
            </a:r>
          </a:p>
          <a:p>
            <a:pPr lvl="1"/>
            <a:r>
              <a:rPr lang="en" altLang="zh-CN" dirty="0">
                <a:effectLst/>
              </a:rPr>
              <a:t>Aiming to 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10~12 </a:t>
            </a:r>
            <a:r>
              <a:rPr lang="en" altLang="zh-CN" dirty="0">
                <a:effectLst/>
              </a:rPr>
              <a:t>ladder with 4 metal-layer flex  (at least 2 chips on each flex  )</a:t>
            </a:r>
          </a:p>
          <a:p>
            <a:pPr lvl="1"/>
            <a:r>
              <a:rPr lang="en" altLang="zh-CN" dirty="0">
                <a:effectLst/>
              </a:rPr>
              <a:t>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~6</a:t>
            </a:r>
            <a:r>
              <a:rPr lang="en" altLang="zh-CN" dirty="0">
                <a:effectLst/>
              </a:rPr>
              <a:t> ladder with 2 metal layer flex </a:t>
            </a:r>
          </a:p>
          <a:p>
            <a:pPr lvl="1"/>
            <a:r>
              <a:rPr lang="en" altLang="zh-CN" sz="4600" dirty="0">
                <a:solidFill>
                  <a:srgbClr val="FFFF00"/>
                </a:solidFill>
                <a:effectLst/>
              </a:rPr>
              <a:t>Testing for ladder </a:t>
            </a:r>
          </a:p>
          <a:p>
            <a:pPr lvl="2"/>
            <a:r>
              <a:rPr lang="en" altLang="zh-CN" sz="4000" dirty="0">
                <a:effectLst/>
              </a:rPr>
              <a:t>Electronics tests</a:t>
            </a:r>
          </a:p>
          <a:p>
            <a:pPr lvl="2"/>
            <a:r>
              <a:rPr lang="en" altLang="zh-CN" sz="4000" dirty="0">
                <a:effectLst/>
              </a:rPr>
              <a:t>Laser tests </a:t>
            </a:r>
          </a:p>
          <a:p>
            <a:pPr lvl="2"/>
            <a:r>
              <a:rPr lang="en" altLang="zh-CN" sz="4000" dirty="0">
                <a:effectLst/>
              </a:rPr>
              <a:t>Beta tests 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7213375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66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First Ladder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prototype ( in 1 week):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gluing two flex on carbon fiber support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ladder prototype production ( in 2 weeks, by middle of March 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Assembly ladders in final vertex detector (before April)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Test prototype with beam or beta source (1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st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week of April)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Ladder based telescope (by 1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st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week of April)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7213375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52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17625594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Early March (!!!)</a:t>
            </a:r>
          </a:p>
          <a:p>
            <a:r>
              <a:rPr kumimoji="1" lang="en-US" altLang="zh-CN" dirty="0"/>
              <a:t>Paper about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May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 (!!!)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Before May (!!!)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16204</TotalTime>
  <Words>529</Words>
  <Application>Microsoft Macintosh PowerPoint</Application>
  <PresentationFormat>自定义</PresentationFormat>
  <Paragraphs>73</Paragraphs>
  <Slides>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Time line for prototype  </vt:lpstr>
      <vt:lpstr>Plan for test beam (Apr 11- Apr 23,2023) </vt:lpstr>
      <vt:lpstr>Plan</vt:lpstr>
      <vt:lpstr>Plan </vt:lpstr>
      <vt:lpstr> Conference</vt:lpstr>
      <vt:lpstr> Publication plan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488</cp:revision>
  <dcterms:modified xsi:type="dcterms:W3CDTF">2023-03-02T05:53:42Z</dcterms:modified>
</cp:coreProperties>
</file>