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8" r:id="rId2"/>
    <p:sldId id="339" r:id="rId3"/>
    <p:sldId id="420" r:id="rId4"/>
    <p:sldId id="366" r:id="rId5"/>
    <p:sldId id="390" r:id="rId6"/>
    <p:sldId id="409" r:id="rId7"/>
    <p:sldId id="410" r:id="rId8"/>
    <p:sldId id="425" r:id="rId9"/>
    <p:sldId id="417" r:id="rId10"/>
    <p:sldId id="411" r:id="rId11"/>
    <p:sldId id="412" r:id="rId12"/>
    <p:sldId id="418" r:id="rId13"/>
    <p:sldId id="413" r:id="rId14"/>
    <p:sldId id="426" r:id="rId15"/>
    <p:sldId id="423" r:id="rId16"/>
    <p:sldId id="415" r:id="rId17"/>
    <p:sldId id="414" r:id="rId18"/>
    <p:sldId id="398" r:id="rId19"/>
    <p:sldId id="419" r:id="rId20"/>
    <p:sldId id="408" r:id="rId21"/>
    <p:sldId id="357" r:id="rId22"/>
  </p:sldIdLst>
  <p:sldSz cx="12192000" cy="6858000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q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65A5E2"/>
    <a:srgbClr val="FFFFFF"/>
    <a:srgbClr val="EBECF3"/>
    <a:srgbClr val="FDFDFD"/>
    <a:srgbClr val="3333FF"/>
    <a:srgbClr val="CC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5" autoAdjust="0"/>
    <p:restoredTop sz="96083" autoAdjust="0"/>
  </p:normalViewPr>
  <p:slideViewPr>
    <p:cSldViewPr snapToGrid="0" showGuides="1">
      <p:cViewPr varScale="1">
        <p:scale>
          <a:sx n="83" d="100"/>
          <a:sy n="83" d="100"/>
        </p:scale>
        <p:origin x="51" y="189"/>
      </p:cViewPr>
      <p:guideLst>
        <p:guide orient="horz" pos="218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q\Desktop\&#26032;&#24314;%20Microsoft%20Excel%20&#24037;&#20316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不同供气压力下承载能力比较图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5049909042699586"/>
          <c:y val="0.12461948035251787"/>
          <c:w val="0.82213518067274838"/>
          <c:h val="0.585384463155644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5Mpa下承载能力（T）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453.3</c:v>
                </c:pt>
                <c:pt idx="1">
                  <c:v>237.7</c:v>
                </c:pt>
                <c:pt idx="2">
                  <c:v>125</c:v>
                </c:pt>
                <c:pt idx="3">
                  <c:v>77.58</c:v>
                </c:pt>
                <c:pt idx="4">
                  <c:v>52.34</c:v>
                </c:pt>
                <c:pt idx="5">
                  <c:v>38.19</c:v>
                </c:pt>
                <c:pt idx="6">
                  <c:v>28.4</c:v>
                </c:pt>
                <c:pt idx="7">
                  <c:v>22</c:v>
                </c:pt>
                <c:pt idx="8">
                  <c:v>17.14</c:v>
                </c:pt>
                <c:pt idx="9">
                  <c:v>13.68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C43-42F9-A2B3-E0A2AF43F1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10Mpa下承载能力（T）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140</c:v>
                </c:pt>
                <c:pt idx="7">
                  <c:v>160</c:v>
                </c:pt>
                <c:pt idx="8">
                  <c:v>180</c:v>
                </c:pt>
                <c:pt idx="9">
                  <c:v>200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870</c:v>
                </c:pt>
                <c:pt idx="1">
                  <c:v>380</c:v>
                </c:pt>
                <c:pt idx="2">
                  <c:v>195</c:v>
                </c:pt>
                <c:pt idx="3">
                  <c:v>120</c:v>
                </c:pt>
                <c:pt idx="4">
                  <c:v>80</c:v>
                </c:pt>
                <c:pt idx="5">
                  <c:v>56</c:v>
                </c:pt>
                <c:pt idx="6">
                  <c:v>42</c:v>
                </c:pt>
                <c:pt idx="7">
                  <c:v>38</c:v>
                </c:pt>
                <c:pt idx="8">
                  <c:v>28</c:v>
                </c:pt>
                <c:pt idx="9">
                  <c:v>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C43-42F9-A2B3-E0A2AF43F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7576016"/>
        <c:axId val="1547580592"/>
      </c:scatterChart>
      <c:valAx>
        <c:axId val="1547576016"/>
        <c:scaling>
          <c:orientation val="minMax"/>
          <c:max val="22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 气膜厚度（</a:t>
                </a:r>
                <a:r>
                  <a:rPr lang="el-GR"/>
                  <a:t>μ</a:t>
                </a:r>
                <a:r>
                  <a:rPr lang="en-US"/>
                  <a:t>m</a:t>
                </a:r>
                <a:r>
                  <a:rPr lang="zh-CN"/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47580592"/>
        <c:crosses val="autoZero"/>
        <c:crossBetween val="midCat"/>
        <c:majorUnit val="20"/>
      </c:valAx>
      <c:valAx>
        <c:axId val="1547580592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承载能力（</a:t>
                </a:r>
                <a:r>
                  <a:rPr lang="en-US"/>
                  <a:t>T</a:t>
                </a:r>
                <a:r>
                  <a:rPr lang="zh-CN"/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47576016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11T23:29:04.511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#1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C803C-6431-4ACD-9CF6-CC89851C9947}" type="doc">
      <dgm:prSet loTypeId="urn:microsoft.com/office/officeart/2005/8/layout/hierarchy2#1" loCatId="hierarchy" qsTypeId="urn:microsoft.com/office/officeart/2005/8/quickstyle/simple1#1" qsCatId="simple" csTypeId="urn:microsoft.com/office/officeart/2005/8/colors/accent1_3#1" csCatId="accent1" phldr="1"/>
      <dgm:spPr/>
      <dgm:t>
        <a:bodyPr/>
        <a:lstStyle/>
        <a:p>
          <a:endParaRPr lang="zh-CN" altLang="en-US"/>
        </a:p>
      </dgm:t>
    </dgm:pt>
    <dgm:pt modelId="{981C2EF3-9CAD-42F9-9531-BC81B0DEF6A5}">
      <dgm:prSet phldrT="[文本]" custT="1"/>
      <dgm:spPr/>
      <dgm:t>
        <a:bodyPr/>
        <a:lstStyle/>
        <a:p>
          <a:r>
            <a:rPr lang="zh-CN" altLang="en-US" sz="2000" dirty="0"/>
            <a:t>导轨选型</a:t>
          </a:r>
        </a:p>
      </dgm:t>
    </dgm:pt>
    <dgm:pt modelId="{84E06DBD-E74A-4A3A-83EE-D48DAEBCB0FE}" type="parTrans" cxnId="{D3B7377B-3226-4B73-91A0-B47E89F80564}">
      <dgm:prSet/>
      <dgm:spPr/>
      <dgm:t>
        <a:bodyPr/>
        <a:lstStyle/>
        <a:p>
          <a:endParaRPr lang="zh-CN" altLang="en-US" sz="2000"/>
        </a:p>
      </dgm:t>
    </dgm:pt>
    <dgm:pt modelId="{2B918559-6456-4333-B43F-83C8BA91B034}" type="sibTrans" cxnId="{D3B7377B-3226-4B73-91A0-B47E89F80564}">
      <dgm:prSet/>
      <dgm:spPr/>
      <dgm:t>
        <a:bodyPr/>
        <a:lstStyle/>
        <a:p>
          <a:endParaRPr lang="zh-CN" altLang="en-US" sz="2000"/>
        </a:p>
      </dgm:t>
    </dgm:pt>
    <dgm:pt modelId="{5B10ABE9-C5FE-42FE-AF58-CE751EB93C9C}">
      <dgm:prSet phldrT="[文本]" custT="1"/>
      <dgm:spPr/>
      <dgm:t>
        <a:bodyPr/>
        <a:lstStyle/>
        <a:p>
          <a:r>
            <a:rPr lang="zh-CN" altLang="en-US" sz="2000" dirty="0"/>
            <a:t>滑动导轨</a:t>
          </a:r>
        </a:p>
      </dgm:t>
    </dgm:pt>
    <dgm:pt modelId="{1811B8B1-DFA9-43A2-A5D5-CF58DE2BEFBC}" type="parTrans" cxnId="{F368097F-2618-46FF-978A-B2ADD39FFE7A}">
      <dgm:prSet custT="1"/>
      <dgm:spPr/>
      <dgm:t>
        <a:bodyPr/>
        <a:lstStyle/>
        <a:p>
          <a:endParaRPr lang="zh-CN" altLang="en-US" sz="2000"/>
        </a:p>
      </dgm:t>
    </dgm:pt>
    <dgm:pt modelId="{39B56D20-64D8-43CE-9A03-B3836361E313}" type="sibTrans" cxnId="{F368097F-2618-46FF-978A-B2ADD39FFE7A}">
      <dgm:prSet/>
      <dgm:spPr/>
      <dgm:t>
        <a:bodyPr/>
        <a:lstStyle/>
        <a:p>
          <a:endParaRPr lang="zh-CN" altLang="en-US" sz="2000"/>
        </a:p>
      </dgm:t>
    </dgm:pt>
    <dgm:pt modelId="{2F4343FC-982A-4179-8DFF-5F33EED15225}">
      <dgm:prSet phldrT="[文本]" custT="1"/>
      <dgm:spPr/>
      <dgm:t>
        <a:bodyPr/>
        <a:lstStyle/>
        <a:p>
          <a:r>
            <a:rPr lang="zh-CN" altLang="en-US" sz="2000" dirty="0"/>
            <a:t>高摩擦，推力需大于</a:t>
          </a:r>
          <a:r>
            <a:rPr lang="en-US" altLang="zh-CN" sz="2000" dirty="0"/>
            <a:t>1200KN</a:t>
          </a:r>
          <a:endParaRPr lang="zh-CN" altLang="en-US" sz="2000" dirty="0"/>
        </a:p>
      </dgm:t>
    </dgm:pt>
    <dgm:pt modelId="{F8A1E1A6-791E-465A-A3DD-8DA70191BD4C}" type="parTrans" cxnId="{21355DF2-B1CB-497F-B0E9-575BB1127970}">
      <dgm:prSet custT="1"/>
      <dgm:spPr/>
      <dgm:t>
        <a:bodyPr/>
        <a:lstStyle/>
        <a:p>
          <a:endParaRPr lang="zh-CN" altLang="en-US" sz="2000"/>
        </a:p>
      </dgm:t>
    </dgm:pt>
    <dgm:pt modelId="{25626D6E-C73A-4A66-A4F3-0C1DA459F3F0}" type="sibTrans" cxnId="{21355DF2-B1CB-497F-B0E9-575BB1127970}">
      <dgm:prSet/>
      <dgm:spPr/>
      <dgm:t>
        <a:bodyPr/>
        <a:lstStyle/>
        <a:p>
          <a:endParaRPr lang="zh-CN" altLang="en-US" sz="2000"/>
        </a:p>
      </dgm:t>
    </dgm:pt>
    <dgm:pt modelId="{EDAEF786-7130-4574-B27B-9BE56001E7A1}">
      <dgm:prSet phldrT="[文本]" custT="1"/>
      <dgm:spPr/>
      <dgm:t>
        <a:bodyPr/>
        <a:lstStyle/>
        <a:p>
          <a:r>
            <a:rPr lang="zh-CN" altLang="en-US" sz="2000" dirty="0"/>
            <a:t>高摩擦，规定空间</a:t>
          </a:r>
          <a:r>
            <a:rPr lang="en-US" altLang="zh-CN" sz="2000" dirty="0"/>
            <a:t>50mm</a:t>
          </a:r>
          <a:r>
            <a:rPr lang="zh-CN" altLang="en-US" sz="2000" dirty="0"/>
            <a:t>内载重小</a:t>
          </a:r>
        </a:p>
      </dgm:t>
    </dgm:pt>
    <dgm:pt modelId="{949F04D7-1E42-4BFA-AC79-0E9CB2CDFC48}" type="parTrans" cxnId="{4F20DCD0-7BF7-4287-B59C-4711783043D3}">
      <dgm:prSet custT="1"/>
      <dgm:spPr/>
      <dgm:t>
        <a:bodyPr/>
        <a:lstStyle/>
        <a:p>
          <a:endParaRPr lang="zh-CN" altLang="en-US" sz="2000"/>
        </a:p>
      </dgm:t>
    </dgm:pt>
    <dgm:pt modelId="{19757FD0-2798-4D9F-A17A-15F54EA2E060}" type="sibTrans" cxnId="{4F20DCD0-7BF7-4287-B59C-4711783043D3}">
      <dgm:prSet/>
      <dgm:spPr/>
      <dgm:t>
        <a:bodyPr/>
        <a:lstStyle/>
        <a:p>
          <a:endParaRPr lang="zh-CN" altLang="en-US" sz="2000"/>
        </a:p>
      </dgm:t>
    </dgm:pt>
    <dgm:pt modelId="{A70D3E28-FA35-4259-9667-C000366EAE5C}">
      <dgm:prSet custT="1"/>
      <dgm:spPr/>
      <dgm:t>
        <a:bodyPr/>
        <a:lstStyle/>
        <a:p>
          <a:r>
            <a:rPr lang="zh-CN" altLang="en-US" sz="2000" dirty="0"/>
            <a:t>滚柱直线导轨</a:t>
          </a:r>
        </a:p>
      </dgm:t>
    </dgm:pt>
    <dgm:pt modelId="{C2E9685B-B406-4C91-870F-D2C7F3862C6F}" type="parTrans" cxnId="{74EA0206-381B-4C60-9C5F-CB3B094019B7}">
      <dgm:prSet custT="1"/>
      <dgm:spPr/>
      <dgm:t>
        <a:bodyPr/>
        <a:lstStyle/>
        <a:p>
          <a:endParaRPr lang="zh-CN" altLang="en-US" sz="2000"/>
        </a:p>
      </dgm:t>
    </dgm:pt>
    <dgm:pt modelId="{D47F9850-5D66-4E84-A903-45FCF2C462CA}" type="sibTrans" cxnId="{74EA0206-381B-4C60-9C5F-CB3B094019B7}">
      <dgm:prSet/>
      <dgm:spPr/>
      <dgm:t>
        <a:bodyPr/>
        <a:lstStyle/>
        <a:p>
          <a:endParaRPr lang="zh-CN" altLang="en-US" sz="2000"/>
        </a:p>
      </dgm:t>
    </dgm:pt>
    <dgm:pt modelId="{83AB96CB-8933-4ED4-85FD-5A6676204523}">
      <dgm:prSet custT="1"/>
      <dgm:spPr/>
      <dgm:t>
        <a:bodyPr/>
        <a:lstStyle/>
        <a:p>
          <a:r>
            <a:rPr lang="zh-CN" altLang="en-US" sz="2000" dirty="0"/>
            <a:t>液体静压导轨</a:t>
          </a:r>
        </a:p>
      </dgm:t>
    </dgm:pt>
    <dgm:pt modelId="{3689F5D4-A464-4405-9AE6-A38A3D04892D}" type="parTrans" cxnId="{27EEA123-C11C-4539-BFA2-A340CFCC5011}">
      <dgm:prSet custT="1"/>
      <dgm:spPr/>
      <dgm:t>
        <a:bodyPr/>
        <a:lstStyle/>
        <a:p>
          <a:endParaRPr lang="zh-CN" altLang="en-US" sz="2000"/>
        </a:p>
      </dgm:t>
    </dgm:pt>
    <dgm:pt modelId="{1C0C3087-A33E-4189-89A2-9F95A34848C4}" type="sibTrans" cxnId="{27EEA123-C11C-4539-BFA2-A340CFCC5011}">
      <dgm:prSet/>
      <dgm:spPr/>
      <dgm:t>
        <a:bodyPr/>
        <a:lstStyle/>
        <a:p>
          <a:endParaRPr lang="zh-CN" altLang="en-US" sz="2000"/>
        </a:p>
      </dgm:t>
    </dgm:pt>
    <dgm:pt modelId="{261B8B1D-552F-4FB4-8D08-B7D9410EAB34}">
      <dgm:prSet custT="1"/>
      <dgm:spPr/>
      <dgm:t>
        <a:bodyPr/>
        <a:lstStyle/>
        <a:p>
          <a:r>
            <a:rPr lang="zh-CN" altLang="en-US" sz="2000" dirty="0"/>
            <a:t>空气静压导轨</a:t>
          </a:r>
        </a:p>
      </dgm:t>
    </dgm:pt>
    <dgm:pt modelId="{048C089E-7FA2-4867-892F-4C1DE316AFFF}" type="parTrans" cxnId="{4F4C8AC4-E638-4051-9D76-E614C5CC5FD4}">
      <dgm:prSet custT="1"/>
      <dgm:spPr/>
      <dgm:t>
        <a:bodyPr/>
        <a:lstStyle/>
        <a:p>
          <a:endParaRPr lang="zh-CN" altLang="en-US" sz="2000"/>
        </a:p>
      </dgm:t>
    </dgm:pt>
    <dgm:pt modelId="{8AAE2044-326A-424E-A731-AC9A192AF5E7}" type="sibTrans" cxnId="{4F4C8AC4-E638-4051-9D76-E614C5CC5FD4}">
      <dgm:prSet/>
      <dgm:spPr/>
      <dgm:t>
        <a:bodyPr/>
        <a:lstStyle/>
        <a:p>
          <a:endParaRPr lang="zh-CN" altLang="en-US" sz="2000"/>
        </a:p>
      </dgm:t>
    </dgm:pt>
    <dgm:pt modelId="{3EFA62F1-E654-4E0D-BE37-39510CEB6877}">
      <dgm:prSet custT="1"/>
      <dgm:spPr/>
      <dgm:t>
        <a:bodyPr/>
        <a:lstStyle/>
        <a:p>
          <a:r>
            <a:rPr lang="zh-CN" altLang="en-US" sz="2000" dirty="0"/>
            <a:t>磁悬浮导轨</a:t>
          </a:r>
        </a:p>
      </dgm:t>
    </dgm:pt>
    <dgm:pt modelId="{BEFB4AD5-F9E4-4142-9628-0ADA9BD4AC08}" type="parTrans" cxnId="{17F52CBC-A725-4259-9115-9FE02D197A13}">
      <dgm:prSet custT="1"/>
      <dgm:spPr/>
      <dgm:t>
        <a:bodyPr/>
        <a:lstStyle/>
        <a:p>
          <a:endParaRPr lang="zh-CN" altLang="en-US" sz="2000"/>
        </a:p>
      </dgm:t>
    </dgm:pt>
    <dgm:pt modelId="{91CE4BC2-F8F4-490E-81C0-9FAA8903058F}" type="sibTrans" cxnId="{17F52CBC-A725-4259-9115-9FE02D197A13}">
      <dgm:prSet/>
      <dgm:spPr/>
      <dgm:t>
        <a:bodyPr/>
        <a:lstStyle/>
        <a:p>
          <a:endParaRPr lang="zh-CN" altLang="en-US" sz="2000"/>
        </a:p>
      </dgm:t>
    </dgm:pt>
    <dgm:pt modelId="{5CAE241D-1F06-491C-97A0-849320673CC8}">
      <dgm:prSet/>
      <dgm:spPr/>
      <dgm:t>
        <a:bodyPr/>
        <a:lstStyle/>
        <a:p>
          <a:r>
            <a:rPr lang="zh-CN" altLang="en-US" dirty="0"/>
            <a:t>结构复杂、空间不足</a:t>
          </a:r>
        </a:p>
      </dgm:t>
    </dgm:pt>
    <dgm:pt modelId="{3164AD21-17D3-46A6-85C8-0824FE135B88}" type="parTrans" cxnId="{FEDC6182-D08E-4962-AC39-5850509C5668}">
      <dgm:prSet/>
      <dgm:spPr/>
      <dgm:t>
        <a:bodyPr/>
        <a:lstStyle/>
        <a:p>
          <a:endParaRPr lang="zh-CN" altLang="en-US"/>
        </a:p>
      </dgm:t>
    </dgm:pt>
    <dgm:pt modelId="{9AB20373-69A2-4C4B-BB68-56CF83D7522C}" type="sibTrans" cxnId="{FEDC6182-D08E-4962-AC39-5850509C5668}">
      <dgm:prSet/>
      <dgm:spPr/>
      <dgm:t>
        <a:bodyPr/>
        <a:lstStyle/>
        <a:p>
          <a:endParaRPr lang="zh-CN" altLang="en-US"/>
        </a:p>
      </dgm:t>
    </dgm:pt>
    <dgm:pt modelId="{25D41E9F-3438-40F4-87D4-A9E5F9BD45EC}">
      <dgm:prSet/>
      <dgm:spPr/>
      <dgm:t>
        <a:bodyPr/>
        <a:lstStyle/>
        <a:p>
          <a:r>
            <a:rPr lang="zh-CN" altLang="en-US" dirty="0"/>
            <a:t>低摩擦，小载重、精密领域</a:t>
          </a:r>
        </a:p>
      </dgm:t>
    </dgm:pt>
    <dgm:pt modelId="{D7879C39-B307-4B61-839C-6439E319518B}" type="parTrans" cxnId="{E7533BBF-F7C5-49ED-8AED-E7791C54FFD6}">
      <dgm:prSet/>
      <dgm:spPr/>
      <dgm:t>
        <a:bodyPr/>
        <a:lstStyle/>
        <a:p>
          <a:endParaRPr lang="zh-CN" altLang="en-US"/>
        </a:p>
      </dgm:t>
    </dgm:pt>
    <dgm:pt modelId="{42FCA558-5A17-46B9-942F-305D9F4E7E8F}" type="sibTrans" cxnId="{E7533BBF-F7C5-49ED-8AED-E7791C54FFD6}">
      <dgm:prSet/>
      <dgm:spPr/>
      <dgm:t>
        <a:bodyPr/>
        <a:lstStyle/>
        <a:p>
          <a:endParaRPr lang="zh-CN" altLang="en-US"/>
        </a:p>
      </dgm:t>
    </dgm:pt>
    <dgm:pt modelId="{22C2D4CE-37FD-4638-AFB9-E3730C24F2A8}">
      <dgm:prSet/>
      <dgm:spPr/>
      <dgm:t>
        <a:bodyPr/>
        <a:lstStyle/>
        <a:p>
          <a:r>
            <a:rPr lang="zh-CN" altLang="en-US" dirty="0"/>
            <a:t>与轭铁磁场相干扰</a:t>
          </a:r>
        </a:p>
      </dgm:t>
    </dgm:pt>
    <dgm:pt modelId="{DC811C54-B3D3-4F9E-B192-E111CB1B7559}" type="parTrans" cxnId="{A0C0B201-399B-4F5C-BAB0-37F6244FDFDE}">
      <dgm:prSet/>
      <dgm:spPr/>
      <dgm:t>
        <a:bodyPr/>
        <a:lstStyle/>
        <a:p>
          <a:endParaRPr lang="zh-CN" altLang="en-US"/>
        </a:p>
      </dgm:t>
    </dgm:pt>
    <dgm:pt modelId="{459D8DB1-5BD0-4C52-8F83-4F8D421B85F0}" type="sibTrans" cxnId="{A0C0B201-399B-4F5C-BAB0-37F6244FDFDE}">
      <dgm:prSet/>
      <dgm:spPr/>
      <dgm:t>
        <a:bodyPr/>
        <a:lstStyle/>
        <a:p>
          <a:endParaRPr lang="zh-CN" altLang="en-US"/>
        </a:p>
      </dgm:t>
    </dgm:pt>
    <dgm:pt modelId="{4536B75D-AFFE-4241-92B1-EC025D829B3B}">
      <dgm:prSet custT="1"/>
      <dgm:spPr/>
      <dgm:t>
        <a:bodyPr/>
        <a:lstStyle/>
        <a:p>
          <a:r>
            <a:rPr lang="en-US" altLang="zh-CN" sz="1600" dirty="0"/>
            <a:t>ATLAS/CMS</a:t>
          </a:r>
          <a:r>
            <a:rPr lang="zh-CN" altLang="en-US" sz="1600" dirty="0"/>
            <a:t>气浮垫</a:t>
          </a:r>
        </a:p>
      </dgm:t>
    </dgm:pt>
    <dgm:pt modelId="{B4932347-CA60-4D4C-A84F-91E1A6898A79}" type="parTrans" cxnId="{F52F0869-8CEF-4AE1-A5B7-F992F1BF0F61}">
      <dgm:prSet/>
      <dgm:spPr/>
      <dgm:t>
        <a:bodyPr/>
        <a:lstStyle/>
        <a:p>
          <a:endParaRPr lang="zh-CN" altLang="en-US"/>
        </a:p>
      </dgm:t>
    </dgm:pt>
    <dgm:pt modelId="{94FF12ED-1C39-4DC5-8E1D-E2476E0E9B88}" type="sibTrans" cxnId="{F52F0869-8CEF-4AE1-A5B7-F992F1BF0F61}">
      <dgm:prSet/>
      <dgm:spPr/>
      <dgm:t>
        <a:bodyPr/>
        <a:lstStyle/>
        <a:p>
          <a:endParaRPr lang="zh-CN" altLang="en-US"/>
        </a:p>
      </dgm:t>
    </dgm:pt>
    <dgm:pt modelId="{FA6DEB9B-57A3-4CCC-9462-E8D2DB530DD9}">
      <dgm:prSet/>
      <dgm:spPr/>
      <dgm:t>
        <a:bodyPr/>
        <a:lstStyle/>
        <a:p>
          <a:r>
            <a:rPr lang="zh-CN" altLang="en-US" dirty="0"/>
            <a:t>低摩擦、大载重、大尺寸</a:t>
          </a:r>
        </a:p>
      </dgm:t>
    </dgm:pt>
    <dgm:pt modelId="{EAE1FA81-BB06-4BA2-B9BA-D9E7B9851989}" type="parTrans" cxnId="{AEDB3F61-3D06-4691-B250-C0597A87C0DC}">
      <dgm:prSet/>
      <dgm:spPr/>
      <dgm:t>
        <a:bodyPr/>
        <a:lstStyle/>
        <a:p>
          <a:endParaRPr lang="zh-CN" altLang="en-US"/>
        </a:p>
      </dgm:t>
    </dgm:pt>
    <dgm:pt modelId="{3B102F1E-3A23-4344-B34F-06BDB69853F2}" type="sibTrans" cxnId="{AEDB3F61-3D06-4691-B250-C0597A87C0DC}">
      <dgm:prSet/>
      <dgm:spPr/>
      <dgm:t>
        <a:bodyPr/>
        <a:lstStyle/>
        <a:p>
          <a:endParaRPr lang="zh-CN" altLang="en-US"/>
        </a:p>
      </dgm:t>
    </dgm:pt>
    <dgm:pt modelId="{5B2679DD-82A2-4F65-92F5-F9F278072F32}" type="pres">
      <dgm:prSet presAssocID="{684C803C-6431-4ACD-9CF6-CC89851C99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ADAFE29-5662-4BD4-8AFF-C460BF638F4B}" type="pres">
      <dgm:prSet presAssocID="{981C2EF3-9CAD-42F9-9531-BC81B0DEF6A5}" presName="root1" presStyleCnt="0"/>
      <dgm:spPr/>
    </dgm:pt>
    <dgm:pt modelId="{A5A2634A-A045-4A7B-AB8E-197166324983}" type="pres">
      <dgm:prSet presAssocID="{981C2EF3-9CAD-42F9-9531-BC81B0DEF6A5}" presName="LevelOneTextNode" presStyleLbl="node0" presStyleIdx="0" presStyleCnt="1">
        <dgm:presLayoutVars>
          <dgm:chPref val="3"/>
        </dgm:presLayoutVars>
      </dgm:prSet>
      <dgm:spPr/>
    </dgm:pt>
    <dgm:pt modelId="{7A04528B-602A-4D6C-8BE1-58C0CBD0E92E}" type="pres">
      <dgm:prSet presAssocID="{981C2EF3-9CAD-42F9-9531-BC81B0DEF6A5}" presName="level2hierChild" presStyleCnt="0"/>
      <dgm:spPr/>
    </dgm:pt>
    <dgm:pt modelId="{3D87D3C1-87AF-4304-9962-04C551166C86}" type="pres">
      <dgm:prSet presAssocID="{1811B8B1-DFA9-43A2-A5D5-CF58DE2BEFBC}" presName="conn2-1" presStyleLbl="parChTrans1D2" presStyleIdx="0" presStyleCnt="6"/>
      <dgm:spPr/>
    </dgm:pt>
    <dgm:pt modelId="{865C9312-51C1-40C4-A116-6005E0B72D12}" type="pres">
      <dgm:prSet presAssocID="{1811B8B1-DFA9-43A2-A5D5-CF58DE2BEFBC}" presName="connTx" presStyleLbl="parChTrans1D2" presStyleIdx="0" presStyleCnt="6"/>
      <dgm:spPr/>
    </dgm:pt>
    <dgm:pt modelId="{5CB3D513-C238-4FC1-B76F-3EA31D85FCAC}" type="pres">
      <dgm:prSet presAssocID="{5B10ABE9-C5FE-42FE-AF58-CE751EB93C9C}" presName="root2" presStyleCnt="0"/>
      <dgm:spPr/>
    </dgm:pt>
    <dgm:pt modelId="{C231F382-52F6-42DF-A542-3A558FF801E5}" type="pres">
      <dgm:prSet presAssocID="{5B10ABE9-C5FE-42FE-AF58-CE751EB93C9C}" presName="LevelTwoTextNode" presStyleLbl="node2" presStyleIdx="0" presStyleCnt="6">
        <dgm:presLayoutVars>
          <dgm:chPref val="3"/>
        </dgm:presLayoutVars>
      </dgm:prSet>
      <dgm:spPr/>
    </dgm:pt>
    <dgm:pt modelId="{0566514E-38C5-4BAF-8CF4-BB0B3EF34FFC}" type="pres">
      <dgm:prSet presAssocID="{5B10ABE9-C5FE-42FE-AF58-CE751EB93C9C}" presName="level3hierChild" presStyleCnt="0"/>
      <dgm:spPr/>
    </dgm:pt>
    <dgm:pt modelId="{88EDD9E2-2512-41D8-B658-B832CA7B775B}" type="pres">
      <dgm:prSet presAssocID="{F8A1E1A6-791E-465A-A3DD-8DA70191BD4C}" presName="conn2-1" presStyleLbl="parChTrans1D3" presStyleIdx="0" presStyleCnt="6"/>
      <dgm:spPr/>
    </dgm:pt>
    <dgm:pt modelId="{52EFCB9B-DF12-4C0C-9A96-BA1F07A60F35}" type="pres">
      <dgm:prSet presAssocID="{F8A1E1A6-791E-465A-A3DD-8DA70191BD4C}" presName="connTx" presStyleLbl="parChTrans1D3" presStyleIdx="0" presStyleCnt="6"/>
      <dgm:spPr/>
    </dgm:pt>
    <dgm:pt modelId="{50F581E0-6902-4F29-8656-172193E255FF}" type="pres">
      <dgm:prSet presAssocID="{2F4343FC-982A-4179-8DFF-5F33EED15225}" presName="root2" presStyleCnt="0"/>
      <dgm:spPr/>
    </dgm:pt>
    <dgm:pt modelId="{FE264065-F99E-447D-B8E4-066004A35765}" type="pres">
      <dgm:prSet presAssocID="{2F4343FC-982A-4179-8DFF-5F33EED15225}" presName="LevelTwoTextNode" presStyleLbl="node3" presStyleIdx="0" presStyleCnt="6" custScaleX="172897">
        <dgm:presLayoutVars>
          <dgm:chPref val="3"/>
        </dgm:presLayoutVars>
      </dgm:prSet>
      <dgm:spPr/>
    </dgm:pt>
    <dgm:pt modelId="{45E62A5D-993E-44B1-8905-3D4EC4E93CB5}" type="pres">
      <dgm:prSet presAssocID="{2F4343FC-982A-4179-8DFF-5F33EED15225}" presName="level3hierChild" presStyleCnt="0"/>
      <dgm:spPr/>
    </dgm:pt>
    <dgm:pt modelId="{0F87D998-903F-4AAF-947A-B8C56365B787}" type="pres">
      <dgm:prSet presAssocID="{C2E9685B-B406-4C91-870F-D2C7F3862C6F}" presName="conn2-1" presStyleLbl="parChTrans1D2" presStyleIdx="1" presStyleCnt="6"/>
      <dgm:spPr/>
    </dgm:pt>
    <dgm:pt modelId="{B2B88CC4-3807-49DE-8C70-A2C24C839F54}" type="pres">
      <dgm:prSet presAssocID="{C2E9685B-B406-4C91-870F-D2C7F3862C6F}" presName="connTx" presStyleLbl="parChTrans1D2" presStyleIdx="1" presStyleCnt="6"/>
      <dgm:spPr/>
    </dgm:pt>
    <dgm:pt modelId="{9EA8797E-6BF8-4761-958A-C8BEE0F91CBB}" type="pres">
      <dgm:prSet presAssocID="{A70D3E28-FA35-4259-9667-C000366EAE5C}" presName="root2" presStyleCnt="0"/>
      <dgm:spPr/>
    </dgm:pt>
    <dgm:pt modelId="{665AA358-29D2-47A3-9730-DAD825EA9119}" type="pres">
      <dgm:prSet presAssocID="{A70D3E28-FA35-4259-9667-C000366EAE5C}" presName="LevelTwoTextNode" presStyleLbl="node2" presStyleIdx="1" presStyleCnt="6">
        <dgm:presLayoutVars>
          <dgm:chPref val="3"/>
        </dgm:presLayoutVars>
      </dgm:prSet>
      <dgm:spPr/>
    </dgm:pt>
    <dgm:pt modelId="{E0A54984-84C0-4052-B5A8-852361CB3AE8}" type="pres">
      <dgm:prSet presAssocID="{A70D3E28-FA35-4259-9667-C000366EAE5C}" presName="level3hierChild" presStyleCnt="0"/>
      <dgm:spPr/>
    </dgm:pt>
    <dgm:pt modelId="{5361C2CB-9A7D-4A9F-B586-BCC5639B7EE4}" type="pres">
      <dgm:prSet presAssocID="{949F04D7-1E42-4BFA-AC79-0E9CB2CDFC48}" presName="conn2-1" presStyleLbl="parChTrans1D3" presStyleIdx="1" presStyleCnt="6"/>
      <dgm:spPr/>
    </dgm:pt>
    <dgm:pt modelId="{A042721F-31AF-4553-A3E6-90441F031FFA}" type="pres">
      <dgm:prSet presAssocID="{949F04D7-1E42-4BFA-AC79-0E9CB2CDFC48}" presName="connTx" presStyleLbl="parChTrans1D3" presStyleIdx="1" presStyleCnt="6"/>
      <dgm:spPr/>
    </dgm:pt>
    <dgm:pt modelId="{F8691B7B-2338-437E-BC39-BA72147EBCA7}" type="pres">
      <dgm:prSet presAssocID="{EDAEF786-7130-4574-B27B-9BE56001E7A1}" presName="root2" presStyleCnt="0"/>
      <dgm:spPr/>
    </dgm:pt>
    <dgm:pt modelId="{8553C90C-CA1C-493B-BE37-3933ED6F8804}" type="pres">
      <dgm:prSet presAssocID="{EDAEF786-7130-4574-B27B-9BE56001E7A1}" presName="LevelTwoTextNode" presStyleLbl="node3" presStyleIdx="1" presStyleCnt="6" custScaleX="171262" custLinFactNeighborX="638" custLinFactNeighborY="613">
        <dgm:presLayoutVars>
          <dgm:chPref val="3"/>
        </dgm:presLayoutVars>
      </dgm:prSet>
      <dgm:spPr/>
    </dgm:pt>
    <dgm:pt modelId="{2F956EA9-4A79-44F9-B87E-8679E85BA6CE}" type="pres">
      <dgm:prSet presAssocID="{EDAEF786-7130-4574-B27B-9BE56001E7A1}" presName="level3hierChild" presStyleCnt="0"/>
      <dgm:spPr/>
    </dgm:pt>
    <dgm:pt modelId="{B8BD27DA-7647-48B2-91A3-48D1CD26E0C2}" type="pres">
      <dgm:prSet presAssocID="{3689F5D4-A464-4405-9AE6-A38A3D04892D}" presName="conn2-1" presStyleLbl="parChTrans1D2" presStyleIdx="2" presStyleCnt="6"/>
      <dgm:spPr/>
    </dgm:pt>
    <dgm:pt modelId="{7A4C547E-10D7-4422-B969-72E260C3F9A3}" type="pres">
      <dgm:prSet presAssocID="{3689F5D4-A464-4405-9AE6-A38A3D04892D}" presName="connTx" presStyleLbl="parChTrans1D2" presStyleIdx="2" presStyleCnt="6"/>
      <dgm:spPr/>
    </dgm:pt>
    <dgm:pt modelId="{4E82AE4B-8D2F-47B8-9EF0-5EE96C6AEFD7}" type="pres">
      <dgm:prSet presAssocID="{83AB96CB-8933-4ED4-85FD-5A6676204523}" presName="root2" presStyleCnt="0"/>
      <dgm:spPr/>
    </dgm:pt>
    <dgm:pt modelId="{49DAED2D-73AE-444D-A892-0CE3EB019B60}" type="pres">
      <dgm:prSet presAssocID="{83AB96CB-8933-4ED4-85FD-5A6676204523}" presName="LevelTwoTextNode" presStyleLbl="node2" presStyleIdx="2" presStyleCnt="6">
        <dgm:presLayoutVars>
          <dgm:chPref val="3"/>
        </dgm:presLayoutVars>
      </dgm:prSet>
      <dgm:spPr/>
    </dgm:pt>
    <dgm:pt modelId="{6939F891-788B-40FA-A265-2839E90074F1}" type="pres">
      <dgm:prSet presAssocID="{83AB96CB-8933-4ED4-85FD-5A6676204523}" presName="level3hierChild" presStyleCnt="0"/>
      <dgm:spPr/>
    </dgm:pt>
    <dgm:pt modelId="{937FA476-EAC2-4F6C-A588-370ED00C0870}" type="pres">
      <dgm:prSet presAssocID="{3164AD21-17D3-46A6-85C8-0824FE135B88}" presName="conn2-1" presStyleLbl="parChTrans1D3" presStyleIdx="2" presStyleCnt="6"/>
      <dgm:spPr/>
    </dgm:pt>
    <dgm:pt modelId="{21DA1E27-A935-4C50-8208-4ECB4B513EFD}" type="pres">
      <dgm:prSet presAssocID="{3164AD21-17D3-46A6-85C8-0824FE135B88}" presName="connTx" presStyleLbl="parChTrans1D3" presStyleIdx="2" presStyleCnt="6"/>
      <dgm:spPr/>
    </dgm:pt>
    <dgm:pt modelId="{36BBCE0C-983A-4829-B7F6-498C9A7725CC}" type="pres">
      <dgm:prSet presAssocID="{5CAE241D-1F06-491C-97A0-849320673CC8}" presName="root2" presStyleCnt="0"/>
      <dgm:spPr/>
    </dgm:pt>
    <dgm:pt modelId="{E5F1B046-7F06-4434-B9CD-E8B84A67F9CD}" type="pres">
      <dgm:prSet presAssocID="{5CAE241D-1F06-491C-97A0-849320673CC8}" presName="LevelTwoTextNode" presStyleLbl="node3" presStyleIdx="2" presStyleCnt="6" custScaleX="172088">
        <dgm:presLayoutVars>
          <dgm:chPref val="3"/>
        </dgm:presLayoutVars>
      </dgm:prSet>
      <dgm:spPr/>
    </dgm:pt>
    <dgm:pt modelId="{0955CA45-A514-4F3E-AB04-82EB88F428B7}" type="pres">
      <dgm:prSet presAssocID="{5CAE241D-1F06-491C-97A0-849320673CC8}" presName="level3hierChild" presStyleCnt="0"/>
      <dgm:spPr/>
    </dgm:pt>
    <dgm:pt modelId="{CA1C23FA-673F-412D-85FE-1879EDE032D5}" type="pres">
      <dgm:prSet presAssocID="{048C089E-7FA2-4867-892F-4C1DE316AFFF}" presName="conn2-1" presStyleLbl="parChTrans1D2" presStyleIdx="3" presStyleCnt="6"/>
      <dgm:spPr/>
    </dgm:pt>
    <dgm:pt modelId="{4203FD1B-3C4C-407B-AB62-D8AD971BB747}" type="pres">
      <dgm:prSet presAssocID="{048C089E-7FA2-4867-892F-4C1DE316AFFF}" presName="connTx" presStyleLbl="parChTrans1D2" presStyleIdx="3" presStyleCnt="6"/>
      <dgm:spPr/>
    </dgm:pt>
    <dgm:pt modelId="{2B2B4771-7E32-4A00-A82D-6C8D7F0D32F4}" type="pres">
      <dgm:prSet presAssocID="{261B8B1D-552F-4FB4-8D08-B7D9410EAB34}" presName="root2" presStyleCnt="0"/>
      <dgm:spPr/>
    </dgm:pt>
    <dgm:pt modelId="{E6C46895-86E4-40BE-860C-7418278561FA}" type="pres">
      <dgm:prSet presAssocID="{261B8B1D-552F-4FB4-8D08-B7D9410EAB34}" presName="LevelTwoTextNode" presStyleLbl="node2" presStyleIdx="3" presStyleCnt="6" custLinFactNeighborX="-444" custLinFactNeighborY="-3103">
        <dgm:presLayoutVars>
          <dgm:chPref val="3"/>
        </dgm:presLayoutVars>
      </dgm:prSet>
      <dgm:spPr/>
    </dgm:pt>
    <dgm:pt modelId="{1EBD65D0-7ACE-4905-9532-315CAE616508}" type="pres">
      <dgm:prSet presAssocID="{261B8B1D-552F-4FB4-8D08-B7D9410EAB34}" presName="level3hierChild" presStyleCnt="0"/>
      <dgm:spPr/>
    </dgm:pt>
    <dgm:pt modelId="{190C19A6-B1CA-4121-9661-0629F779AB88}" type="pres">
      <dgm:prSet presAssocID="{D7879C39-B307-4B61-839C-6439E319518B}" presName="conn2-1" presStyleLbl="parChTrans1D3" presStyleIdx="3" presStyleCnt="6"/>
      <dgm:spPr/>
    </dgm:pt>
    <dgm:pt modelId="{4B276EC6-BE38-443E-B66A-36EF82C3E00C}" type="pres">
      <dgm:prSet presAssocID="{D7879C39-B307-4B61-839C-6439E319518B}" presName="connTx" presStyleLbl="parChTrans1D3" presStyleIdx="3" presStyleCnt="6"/>
      <dgm:spPr/>
    </dgm:pt>
    <dgm:pt modelId="{95ACDDB8-E228-41EB-A382-619C8E095D8C}" type="pres">
      <dgm:prSet presAssocID="{25D41E9F-3438-40F4-87D4-A9E5F9BD45EC}" presName="root2" presStyleCnt="0"/>
      <dgm:spPr/>
    </dgm:pt>
    <dgm:pt modelId="{8E2CC504-8B4B-4045-BCBE-1B1D85AC3EFC}" type="pres">
      <dgm:prSet presAssocID="{25D41E9F-3438-40F4-87D4-A9E5F9BD45EC}" presName="LevelTwoTextNode" presStyleLbl="node3" presStyleIdx="3" presStyleCnt="6" custScaleX="171758" custLinFactNeighborY="-3835">
        <dgm:presLayoutVars>
          <dgm:chPref val="3"/>
        </dgm:presLayoutVars>
      </dgm:prSet>
      <dgm:spPr/>
    </dgm:pt>
    <dgm:pt modelId="{59579DCD-69DC-44E5-9B80-0086ACF12E86}" type="pres">
      <dgm:prSet presAssocID="{25D41E9F-3438-40F4-87D4-A9E5F9BD45EC}" presName="level3hierChild" presStyleCnt="0"/>
      <dgm:spPr/>
    </dgm:pt>
    <dgm:pt modelId="{C3FCF6E6-44E0-4DE7-9423-E999B1C6D705}" type="pres">
      <dgm:prSet presAssocID="{BEFB4AD5-F9E4-4142-9628-0ADA9BD4AC08}" presName="conn2-1" presStyleLbl="parChTrans1D2" presStyleIdx="4" presStyleCnt="6"/>
      <dgm:spPr/>
    </dgm:pt>
    <dgm:pt modelId="{1F2B592A-54EF-43D7-A7CE-14F55BC14C15}" type="pres">
      <dgm:prSet presAssocID="{BEFB4AD5-F9E4-4142-9628-0ADA9BD4AC08}" presName="connTx" presStyleLbl="parChTrans1D2" presStyleIdx="4" presStyleCnt="6"/>
      <dgm:spPr/>
    </dgm:pt>
    <dgm:pt modelId="{96023A73-EFC6-467B-9F0A-1D1919088621}" type="pres">
      <dgm:prSet presAssocID="{3EFA62F1-E654-4E0D-BE37-39510CEB6877}" presName="root2" presStyleCnt="0"/>
      <dgm:spPr/>
    </dgm:pt>
    <dgm:pt modelId="{63892B3D-17BA-4EFB-9CC5-AA1E9B6E6783}" type="pres">
      <dgm:prSet presAssocID="{3EFA62F1-E654-4E0D-BE37-39510CEB6877}" presName="LevelTwoTextNode" presStyleLbl="node2" presStyleIdx="4" presStyleCnt="6">
        <dgm:presLayoutVars>
          <dgm:chPref val="3"/>
        </dgm:presLayoutVars>
      </dgm:prSet>
      <dgm:spPr/>
    </dgm:pt>
    <dgm:pt modelId="{96D7F853-6479-4670-9381-F19542224CD6}" type="pres">
      <dgm:prSet presAssocID="{3EFA62F1-E654-4E0D-BE37-39510CEB6877}" presName="level3hierChild" presStyleCnt="0"/>
      <dgm:spPr/>
    </dgm:pt>
    <dgm:pt modelId="{6A3DF182-EF96-4FD0-B9D4-272D27BA285E}" type="pres">
      <dgm:prSet presAssocID="{DC811C54-B3D3-4F9E-B192-E111CB1B7559}" presName="conn2-1" presStyleLbl="parChTrans1D3" presStyleIdx="4" presStyleCnt="6"/>
      <dgm:spPr/>
    </dgm:pt>
    <dgm:pt modelId="{1E10DFD3-5A17-41DB-9F16-98BAA569841C}" type="pres">
      <dgm:prSet presAssocID="{DC811C54-B3D3-4F9E-B192-E111CB1B7559}" presName="connTx" presStyleLbl="parChTrans1D3" presStyleIdx="4" presStyleCnt="6"/>
      <dgm:spPr/>
    </dgm:pt>
    <dgm:pt modelId="{3CC4B2BE-2D24-45E9-A77E-28CF4051B3BC}" type="pres">
      <dgm:prSet presAssocID="{22C2D4CE-37FD-4638-AFB9-E3730C24F2A8}" presName="root2" presStyleCnt="0"/>
      <dgm:spPr/>
    </dgm:pt>
    <dgm:pt modelId="{F9115015-7B41-4F53-8431-602D98E628D6}" type="pres">
      <dgm:prSet presAssocID="{22C2D4CE-37FD-4638-AFB9-E3730C24F2A8}" presName="LevelTwoTextNode" presStyleLbl="node3" presStyleIdx="4" presStyleCnt="6" custScaleX="170856">
        <dgm:presLayoutVars>
          <dgm:chPref val="3"/>
        </dgm:presLayoutVars>
      </dgm:prSet>
      <dgm:spPr/>
    </dgm:pt>
    <dgm:pt modelId="{F1F68610-EA04-4848-BDE9-FEBBB2891C3D}" type="pres">
      <dgm:prSet presAssocID="{22C2D4CE-37FD-4638-AFB9-E3730C24F2A8}" presName="level3hierChild" presStyleCnt="0"/>
      <dgm:spPr/>
    </dgm:pt>
    <dgm:pt modelId="{943AC8C8-0FDC-463D-959A-EAF093247682}" type="pres">
      <dgm:prSet presAssocID="{B4932347-CA60-4D4C-A84F-91E1A6898A79}" presName="conn2-1" presStyleLbl="parChTrans1D2" presStyleIdx="5" presStyleCnt="6"/>
      <dgm:spPr/>
    </dgm:pt>
    <dgm:pt modelId="{035FD2A7-7E6D-434D-9A47-E8B854DD64A0}" type="pres">
      <dgm:prSet presAssocID="{B4932347-CA60-4D4C-A84F-91E1A6898A79}" presName="connTx" presStyleLbl="parChTrans1D2" presStyleIdx="5" presStyleCnt="6"/>
      <dgm:spPr/>
    </dgm:pt>
    <dgm:pt modelId="{080A91DB-1690-4DD6-90B3-EAC4693FA906}" type="pres">
      <dgm:prSet presAssocID="{4536B75D-AFFE-4241-92B1-EC025D829B3B}" presName="root2" presStyleCnt="0"/>
      <dgm:spPr/>
    </dgm:pt>
    <dgm:pt modelId="{AA24308E-8426-4B4B-9BA7-DD85D8988B93}" type="pres">
      <dgm:prSet presAssocID="{4536B75D-AFFE-4241-92B1-EC025D829B3B}" presName="LevelTwoTextNode" presStyleLbl="node2" presStyleIdx="5" presStyleCnt="6">
        <dgm:presLayoutVars>
          <dgm:chPref val="3"/>
        </dgm:presLayoutVars>
      </dgm:prSet>
      <dgm:spPr/>
    </dgm:pt>
    <dgm:pt modelId="{D7D32BAA-9F85-41D2-9E02-A6BCA2FD0B82}" type="pres">
      <dgm:prSet presAssocID="{4536B75D-AFFE-4241-92B1-EC025D829B3B}" presName="level3hierChild" presStyleCnt="0"/>
      <dgm:spPr/>
    </dgm:pt>
    <dgm:pt modelId="{6DB190EB-7139-48A0-9056-A91832778BA0}" type="pres">
      <dgm:prSet presAssocID="{EAE1FA81-BB06-4BA2-B9BA-D9E7B9851989}" presName="conn2-1" presStyleLbl="parChTrans1D3" presStyleIdx="5" presStyleCnt="6"/>
      <dgm:spPr/>
    </dgm:pt>
    <dgm:pt modelId="{6C7199C3-8ECA-4C88-801D-A1AA8FB52F69}" type="pres">
      <dgm:prSet presAssocID="{EAE1FA81-BB06-4BA2-B9BA-D9E7B9851989}" presName="connTx" presStyleLbl="parChTrans1D3" presStyleIdx="5" presStyleCnt="6"/>
      <dgm:spPr/>
    </dgm:pt>
    <dgm:pt modelId="{11E125E7-402D-4B4C-B4C9-190590494957}" type="pres">
      <dgm:prSet presAssocID="{FA6DEB9B-57A3-4CCC-9462-E8D2DB530DD9}" presName="root2" presStyleCnt="0"/>
      <dgm:spPr/>
    </dgm:pt>
    <dgm:pt modelId="{D2238DD9-D32D-49E4-9405-9D9AB853A6EA}" type="pres">
      <dgm:prSet presAssocID="{FA6DEB9B-57A3-4CCC-9462-E8D2DB530DD9}" presName="LevelTwoTextNode" presStyleLbl="node3" presStyleIdx="5" presStyleCnt="6" custScaleX="169613">
        <dgm:presLayoutVars>
          <dgm:chPref val="3"/>
        </dgm:presLayoutVars>
      </dgm:prSet>
      <dgm:spPr/>
    </dgm:pt>
    <dgm:pt modelId="{C7E151ED-EE25-4083-B3E9-754028549F97}" type="pres">
      <dgm:prSet presAssocID="{FA6DEB9B-57A3-4CCC-9462-E8D2DB530DD9}" presName="level3hierChild" presStyleCnt="0"/>
      <dgm:spPr/>
    </dgm:pt>
  </dgm:ptLst>
  <dgm:cxnLst>
    <dgm:cxn modelId="{A0C0B201-399B-4F5C-BAB0-37F6244FDFDE}" srcId="{3EFA62F1-E654-4E0D-BE37-39510CEB6877}" destId="{22C2D4CE-37FD-4638-AFB9-E3730C24F2A8}" srcOrd="0" destOrd="0" parTransId="{DC811C54-B3D3-4F9E-B192-E111CB1B7559}" sibTransId="{459D8DB1-5BD0-4C52-8F83-4F8D421B85F0}"/>
    <dgm:cxn modelId="{74EA0206-381B-4C60-9C5F-CB3B094019B7}" srcId="{981C2EF3-9CAD-42F9-9531-BC81B0DEF6A5}" destId="{A70D3E28-FA35-4259-9667-C000366EAE5C}" srcOrd="1" destOrd="0" parTransId="{C2E9685B-B406-4C91-870F-D2C7F3862C6F}" sibTransId="{D47F9850-5D66-4E84-A903-45FCF2C462CA}"/>
    <dgm:cxn modelId="{3BEA940C-41E9-4E6B-8662-118B94D4C85E}" type="presOf" srcId="{949F04D7-1E42-4BFA-AC79-0E9CB2CDFC48}" destId="{5361C2CB-9A7D-4A9F-B586-BCC5639B7EE4}" srcOrd="0" destOrd="0" presId="urn:microsoft.com/office/officeart/2005/8/layout/hierarchy2#1"/>
    <dgm:cxn modelId="{7DD45D15-450F-433E-A85C-08D203F7DD18}" type="presOf" srcId="{22C2D4CE-37FD-4638-AFB9-E3730C24F2A8}" destId="{F9115015-7B41-4F53-8431-602D98E628D6}" srcOrd="0" destOrd="0" presId="urn:microsoft.com/office/officeart/2005/8/layout/hierarchy2#1"/>
    <dgm:cxn modelId="{A5FF7815-9278-48AF-BBE7-871CEF2865F3}" type="presOf" srcId="{C2E9685B-B406-4C91-870F-D2C7F3862C6F}" destId="{B2B88CC4-3807-49DE-8C70-A2C24C839F54}" srcOrd="1" destOrd="0" presId="urn:microsoft.com/office/officeart/2005/8/layout/hierarchy2#1"/>
    <dgm:cxn modelId="{6E523021-13D6-48E2-AAE0-0A536E7C7275}" type="presOf" srcId="{3689F5D4-A464-4405-9AE6-A38A3D04892D}" destId="{7A4C547E-10D7-4422-B969-72E260C3F9A3}" srcOrd="1" destOrd="0" presId="urn:microsoft.com/office/officeart/2005/8/layout/hierarchy2#1"/>
    <dgm:cxn modelId="{0BFFA722-4AA3-4889-A9E8-D44CFD284F59}" type="presOf" srcId="{5B10ABE9-C5FE-42FE-AF58-CE751EB93C9C}" destId="{C231F382-52F6-42DF-A542-3A558FF801E5}" srcOrd="0" destOrd="0" presId="urn:microsoft.com/office/officeart/2005/8/layout/hierarchy2#1"/>
    <dgm:cxn modelId="{27EEA123-C11C-4539-BFA2-A340CFCC5011}" srcId="{981C2EF3-9CAD-42F9-9531-BC81B0DEF6A5}" destId="{83AB96CB-8933-4ED4-85FD-5A6676204523}" srcOrd="2" destOrd="0" parTransId="{3689F5D4-A464-4405-9AE6-A38A3D04892D}" sibTransId="{1C0C3087-A33E-4189-89A2-9F95A34848C4}"/>
    <dgm:cxn modelId="{37B27B24-936D-4FA3-8E0F-F2C243791194}" type="presOf" srcId="{5CAE241D-1F06-491C-97A0-849320673CC8}" destId="{E5F1B046-7F06-4434-B9CD-E8B84A67F9CD}" srcOrd="0" destOrd="0" presId="urn:microsoft.com/office/officeart/2005/8/layout/hierarchy2#1"/>
    <dgm:cxn modelId="{745A3525-C800-4204-AAB8-0C2B7A06FD9B}" type="presOf" srcId="{048C089E-7FA2-4867-892F-4C1DE316AFFF}" destId="{4203FD1B-3C4C-407B-AB62-D8AD971BB747}" srcOrd="1" destOrd="0" presId="urn:microsoft.com/office/officeart/2005/8/layout/hierarchy2#1"/>
    <dgm:cxn modelId="{C600B326-D4C9-4E5C-8301-19BAFE5E05A5}" type="presOf" srcId="{2F4343FC-982A-4179-8DFF-5F33EED15225}" destId="{FE264065-F99E-447D-B8E4-066004A35765}" srcOrd="0" destOrd="0" presId="urn:microsoft.com/office/officeart/2005/8/layout/hierarchy2#1"/>
    <dgm:cxn modelId="{057DA433-3590-485A-A2FB-78A5C2887738}" type="presOf" srcId="{25D41E9F-3438-40F4-87D4-A9E5F9BD45EC}" destId="{8E2CC504-8B4B-4045-BCBE-1B1D85AC3EFC}" srcOrd="0" destOrd="0" presId="urn:microsoft.com/office/officeart/2005/8/layout/hierarchy2#1"/>
    <dgm:cxn modelId="{EFB4CB33-CBB8-48BD-ABA9-3B25F7B25817}" type="presOf" srcId="{D7879C39-B307-4B61-839C-6439E319518B}" destId="{190C19A6-B1CA-4121-9661-0629F779AB88}" srcOrd="0" destOrd="0" presId="urn:microsoft.com/office/officeart/2005/8/layout/hierarchy2#1"/>
    <dgm:cxn modelId="{5D9ECA39-A734-4C9B-A00E-30E6281F71A7}" type="presOf" srcId="{3689F5D4-A464-4405-9AE6-A38A3D04892D}" destId="{B8BD27DA-7647-48B2-91A3-48D1CD26E0C2}" srcOrd="0" destOrd="0" presId="urn:microsoft.com/office/officeart/2005/8/layout/hierarchy2#1"/>
    <dgm:cxn modelId="{6686DE3C-9092-4620-A5D7-25BD439BC3A2}" type="presOf" srcId="{EAE1FA81-BB06-4BA2-B9BA-D9E7B9851989}" destId="{6DB190EB-7139-48A0-9056-A91832778BA0}" srcOrd="0" destOrd="0" presId="urn:microsoft.com/office/officeart/2005/8/layout/hierarchy2#1"/>
    <dgm:cxn modelId="{AEDB3F61-3D06-4691-B250-C0597A87C0DC}" srcId="{4536B75D-AFFE-4241-92B1-EC025D829B3B}" destId="{FA6DEB9B-57A3-4CCC-9462-E8D2DB530DD9}" srcOrd="0" destOrd="0" parTransId="{EAE1FA81-BB06-4BA2-B9BA-D9E7B9851989}" sibTransId="{3B102F1E-3A23-4344-B34F-06BDB69853F2}"/>
    <dgm:cxn modelId="{EE23A045-E514-492F-8E2B-1B2F2981C2BA}" type="presOf" srcId="{BEFB4AD5-F9E4-4142-9628-0ADA9BD4AC08}" destId="{1F2B592A-54EF-43D7-A7CE-14F55BC14C15}" srcOrd="1" destOrd="0" presId="urn:microsoft.com/office/officeart/2005/8/layout/hierarchy2#1"/>
    <dgm:cxn modelId="{F52F0869-8CEF-4AE1-A5B7-F992F1BF0F61}" srcId="{981C2EF3-9CAD-42F9-9531-BC81B0DEF6A5}" destId="{4536B75D-AFFE-4241-92B1-EC025D829B3B}" srcOrd="5" destOrd="0" parTransId="{B4932347-CA60-4D4C-A84F-91E1A6898A79}" sibTransId="{94FF12ED-1C39-4DC5-8E1D-E2476E0E9B88}"/>
    <dgm:cxn modelId="{69270771-B3D2-41A6-B663-F3A1EC6979EA}" type="presOf" srcId="{1811B8B1-DFA9-43A2-A5D5-CF58DE2BEFBC}" destId="{865C9312-51C1-40C4-A116-6005E0B72D12}" srcOrd="1" destOrd="0" presId="urn:microsoft.com/office/officeart/2005/8/layout/hierarchy2#1"/>
    <dgm:cxn modelId="{31C07D74-E04D-40E6-8FDC-04CA65C8895C}" type="presOf" srcId="{EAE1FA81-BB06-4BA2-B9BA-D9E7B9851989}" destId="{6C7199C3-8ECA-4C88-801D-A1AA8FB52F69}" srcOrd="1" destOrd="0" presId="urn:microsoft.com/office/officeart/2005/8/layout/hierarchy2#1"/>
    <dgm:cxn modelId="{A9B5CE76-3C6E-4F1E-8DB3-01960D1F98ED}" type="presOf" srcId="{949F04D7-1E42-4BFA-AC79-0E9CB2CDFC48}" destId="{A042721F-31AF-4553-A3E6-90441F031FFA}" srcOrd="1" destOrd="0" presId="urn:microsoft.com/office/officeart/2005/8/layout/hierarchy2#1"/>
    <dgm:cxn modelId="{6E34F65A-A904-4482-B387-152D26B05E8E}" type="presOf" srcId="{1811B8B1-DFA9-43A2-A5D5-CF58DE2BEFBC}" destId="{3D87D3C1-87AF-4304-9962-04C551166C86}" srcOrd="0" destOrd="0" presId="urn:microsoft.com/office/officeart/2005/8/layout/hierarchy2#1"/>
    <dgm:cxn modelId="{D3B7377B-3226-4B73-91A0-B47E89F80564}" srcId="{684C803C-6431-4ACD-9CF6-CC89851C9947}" destId="{981C2EF3-9CAD-42F9-9531-BC81B0DEF6A5}" srcOrd="0" destOrd="0" parTransId="{84E06DBD-E74A-4A3A-83EE-D48DAEBCB0FE}" sibTransId="{2B918559-6456-4333-B43F-83C8BA91B034}"/>
    <dgm:cxn modelId="{4CAE3A7B-F5CD-4881-AB1D-7955FCFB24B7}" type="presOf" srcId="{DC811C54-B3D3-4F9E-B192-E111CB1B7559}" destId="{6A3DF182-EF96-4FD0-B9D4-272D27BA285E}" srcOrd="0" destOrd="0" presId="urn:microsoft.com/office/officeart/2005/8/layout/hierarchy2#1"/>
    <dgm:cxn modelId="{84C1747C-FFFA-4C89-9FF2-61AEA4CE0DFD}" type="presOf" srcId="{3164AD21-17D3-46A6-85C8-0824FE135B88}" destId="{21DA1E27-A935-4C50-8208-4ECB4B513EFD}" srcOrd="1" destOrd="0" presId="urn:microsoft.com/office/officeart/2005/8/layout/hierarchy2#1"/>
    <dgm:cxn modelId="{F368097F-2618-46FF-978A-B2ADD39FFE7A}" srcId="{981C2EF3-9CAD-42F9-9531-BC81B0DEF6A5}" destId="{5B10ABE9-C5FE-42FE-AF58-CE751EB93C9C}" srcOrd="0" destOrd="0" parTransId="{1811B8B1-DFA9-43A2-A5D5-CF58DE2BEFBC}" sibTransId="{39B56D20-64D8-43CE-9A03-B3836361E313}"/>
    <dgm:cxn modelId="{FEDC6182-D08E-4962-AC39-5850509C5668}" srcId="{83AB96CB-8933-4ED4-85FD-5A6676204523}" destId="{5CAE241D-1F06-491C-97A0-849320673CC8}" srcOrd="0" destOrd="0" parTransId="{3164AD21-17D3-46A6-85C8-0824FE135B88}" sibTransId="{9AB20373-69A2-4C4B-BB68-56CF83D7522C}"/>
    <dgm:cxn modelId="{6C817A89-1948-4902-9362-3C3733BFE095}" type="presOf" srcId="{048C089E-7FA2-4867-892F-4C1DE316AFFF}" destId="{CA1C23FA-673F-412D-85FE-1879EDE032D5}" srcOrd="0" destOrd="0" presId="urn:microsoft.com/office/officeart/2005/8/layout/hierarchy2#1"/>
    <dgm:cxn modelId="{721EBC8D-50EA-4A5D-99E6-940B8ABCBAF1}" type="presOf" srcId="{C2E9685B-B406-4C91-870F-D2C7F3862C6F}" destId="{0F87D998-903F-4AAF-947A-B8C56365B787}" srcOrd="0" destOrd="0" presId="urn:microsoft.com/office/officeart/2005/8/layout/hierarchy2#1"/>
    <dgm:cxn modelId="{FE4B5094-BA65-424A-9CAF-3BCA45C3E4E1}" type="presOf" srcId="{981C2EF3-9CAD-42F9-9531-BC81B0DEF6A5}" destId="{A5A2634A-A045-4A7B-AB8E-197166324983}" srcOrd="0" destOrd="0" presId="urn:microsoft.com/office/officeart/2005/8/layout/hierarchy2#1"/>
    <dgm:cxn modelId="{C8AA46A1-A3E1-42B9-98AD-236AD2CF500E}" type="presOf" srcId="{BEFB4AD5-F9E4-4142-9628-0ADA9BD4AC08}" destId="{C3FCF6E6-44E0-4DE7-9423-E999B1C6D705}" srcOrd="0" destOrd="0" presId="urn:microsoft.com/office/officeart/2005/8/layout/hierarchy2#1"/>
    <dgm:cxn modelId="{480F27AA-23BC-45DF-BC24-B3944E4053FA}" type="presOf" srcId="{B4932347-CA60-4D4C-A84F-91E1A6898A79}" destId="{943AC8C8-0FDC-463D-959A-EAF093247682}" srcOrd="0" destOrd="0" presId="urn:microsoft.com/office/officeart/2005/8/layout/hierarchy2#1"/>
    <dgm:cxn modelId="{17F52CBC-A725-4259-9115-9FE02D197A13}" srcId="{981C2EF3-9CAD-42F9-9531-BC81B0DEF6A5}" destId="{3EFA62F1-E654-4E0D-BE37-39510CEB6877}" srcOrd="4" destOrd="0" parTransId="{BEFB4AD5-F9E4-4142-9628-0ADA9BD4AC08}" sibTransId="{91CE4BC2-F8F4-490E-81C0-9FAA8903058F}"/>
    <dgm:cxn modelId="{06B0D8BD-884E-4C7C-89FC-F661191E7F2B}" type="presOf" srcId="{D7879C39-B307-4B61-839C-6439E319518B}" destId="{4B276EC6-BE38-443E-B66A-36EF82C3E00C}" srcOrd="1" destOrd="0" presId="urn:microsoft.com/office/officeart/2005/8/layout/hierarchy2#1"/>
    <dgm:cxn modelId="{E7533BBF-F7C5-49ED-8AED-E7791C54FFD6}" srcId="{261B8B1D-552F-4FB4-8D08-B7D9410EAB34}" destId="{25D41E9F-3438-40F4-87D4-A9E5F9BD45EC}" srcOrd="0" destOrd="0" parTransId="{D7879C39-B307-4B61-839C-6439E319518B}" sibTransId="{42FCA558-5A17-46B9-942F-305D9F4E7E8F}"/>
    <dgm:cxn modelId="{E10B03C3-1518-4371-97DC-073FB951BE43}" type="presOf" srcId="{3EFA62F1-E654-4E0D-BE37-39510CEB6877}" destId="{63892B3D-17BA-4EFB-9CC5-AA1E9B6E6783}" srcOrd="0" destOrd="0" presId="urn:microsoft.com/office/officeart/2005/8/layout/hierarchy2#1"/>
    <dgm:cxn modelId="{4F4C8AC4-E638-4051-9D76-E614C5CC5FD4}" srcId="{981C2EF3-9CAD-42F9-9531-BC81B0DEF6A5}" destId="{261B8B1D-552F-4FB4-8D08-B7D9410EAB34}" srcOrd="3" destOrd="0" parTransId="{048C089E-7FA2-4867-892F-4C1DE316AFFF}" sibTransId="{8AAE2044-326A-424E-A731-AC9A192AF5E7}"/>
    <dgm:cxn modelId="{D784E8C7-F305-4C9B-A0B7-754F1969E44E}" type="presOf" srcId="{F8A1E1A6-791E-465A-A3DD-8DA70191BD4C}" destId="{88EDD9E2-2512-41D8-B658-B832CA7B775B}" srcOrd="0" destOrd="0" presId="urn:microsoft.com/office/officeart/2005/8/layout/hierarchy2#1"/>
    <dgm:cxn modelId="{1CFCC3CE-F646-48FD-A132-90B72D9E321B}" type="presOf" srcId="{A70D3E28-FA35-4259-9667-C000366EAE5C}" destId="{665AA358-29D2-47A3-9730-DAD825EA9119}" srcOrd="0" destOrd="0" presId="urn:microsoft.com/office/officeart/2005/8/layout/hierarchy2#1"/>
    <dgm:cxn modelId="{4F20DCD0-7BF7-4287-B59C-4711783043D3}" srcId="{A70D3E28-FA35-4259-9667-C000366EAE5C}" destId="{EDAEF786-7130-4574-B27B-9BE56001E7A1}" srcOrd="0" destOrd="0" parTransId="{949F04D7-1E42-4BFA-AC79-0E9CB2CDFC48}" sibTransId="{19757FD0-2798-4D9F-A17A-15F54EA2E060}"/>
    <dgm:cxn modelId="{40CA74D2-27B6-4E5D-A8AE-6D1EB6E2C345}" type="presOf" srcId="{684C803C-6431-4ACD-9CF6-CC89851C9947}" destId="{5B2679DD-82A2-4F65-92F5-F9F278072F32}" srcOrd="0" destOrd="0" presId="urn:microsoft.com/office/officeart/2005/8/layout/hierarchy2#1"/>
    <dgm:cxn modelId="{287945D6-B2BB-43DF-B8EA-A604C10F6485}" type="presOf" srcId="{FA6DEB9B-57A3-4CCC-9462-E8D2DB530DD9}" destId="{D2238DD9-D32D-49E4-9405-9D9AB853A6EA}" srcOrd="0" destOrd="0" presId="urn:microsoft.com/office/officeart/2005/8/layout/hierarchy2#1"/>
    <dgm:cxn modelId="{77C64BD6-8D3E-4B83-9DA5-461733CFE0B7}" type="presOf" srcId="{4536B75D-AFFE-4241-92B1-EC025D829B3B}" destId="{AA24308E-8426-4B4B-9BA7-DD85D8988B93}" srcOrd="0" destOrd="0" presId="urn:microsoft.com/office/officeart/2005/8/layout/hierarchy2#1"/>
    <dgm:cxn modelId="{364099DA-CBDC-4A1A-9A80-7304D7C199A3}" type="presOf" srcId="{83AB96CB-8933-4ED4-85FD-5A6676204523}" destId="{49DAED2D-73AE-444D-A892-0CE3EB019B60}" srcOrd="0" destOrd="0" presId="urn:microsoft.com/office/officeart/2005/8/layout/hierarchy2#1"/>
    <dgm:cxn modelId="{1641FADC-9F08-451E-943E-D7C5D42E0CD9}" type="presOf" srcId="{EDAEF786-7130-4574-B27B-9BE56001E7A1}" destId="{8553C90C-CA1C-493B-BE37-3933ED6F8804}" srcOrd="0" destOrd="0" presId="urn:microsoft.com/office/officeart/2005/8/layout/hierarchy2#1"/>
    <dgm:cxn modelId="{9374F8DE-82ED-4D6B-8B86-4B9E01889981}" type="presOf" srcId="{F8A1E1A6-791E-465A-A3DD-8DA70191BD4C}" destId="{52EFCB9B-DF12-4C0C-9A96-BA1F07A60F35}" srcOrd="1" destOrd="0" presId="urn:microsoft.com/office/officeart/2005/8/layout/hierarchy2#1"/>
    <dgm:cxn modelId="{A2EDDAE2-2AA9-4558-84FD-F92C62CB002F}" type="presOf" srcId="{3164AD21-17D3-46A6-85C8-0824FE135B88}" destId="{937FA476-EAC2-4F6C-A588-370ED00C0870}" srcOrd="0" destOrd="0" presId="urn:microsoft.com/office/officeart/2005/8/layout/hierarchy2#1"/>
    <dgm:cxn modelId="{0CDA16E9-191A-410F-A4F9-39BBFED1B150}" type="presOf" srcId="{B4932347-CA60-4D4C-A84F-91E1A6898A79}" destId="{035FD2A7-7E6D-434D-9A47-E8B854DD64A0}" srcOrd="1" destOrd="0" presId="urn:microsoft.com/office/officeart/2005/8/layout/hierarchy2#1"/>
    <dgm:cxn modelId="{D837CAEC-6B76-407B-A1BC-3423C5AB1BA4}" type="presOf" srcId="{DC811C54-B3D3-4F9E-B192-E111CB1B7559}" destId="{1E10DFD3-5A17-41DB-9F16-98BAA569841C}" srcOrd="1" destOrd="0" presId="urn:microsoft.com/office/officeart/2005/8/layout/hierarchy2#1"/>
    <dgm:cxn modelId="{71ED57F0-82E7-404A-A094-C8E8F03243D8}" type="presOf" srcId="{261B8B1D-552F-4FB4-8D08-B7D9410EAB34}" destId="{E6C46895-86E4-40BE-860C-7418278561FA}" srcOrd="0" destOrd="0" presId="urn:microsoft.com/office/officeart/2005/8/layout/hierarchy2#1"/>
    <dgm:cxn modelId="{21355DF2-B1CB-497F-B0E9-575BB1127970}" srcId="{5B10ABE9-C5FE-42FE-AF58-CE751EB93C9C}" destId="{2F4343FC-982A-4179-8DFF-5F33EED15225}" srcOrd="0" destOrd="0" parTransId="{F8A1E1A6-791E-465A-A3DD-8DA70191BD4C}" sibTransId="{25626D6E-C73A-4A66-A4F3-0C1DA459F3F0}"/>
    <dgm:cxn modelId="{71822A12-574C-4BD1-91C9-4B60A5348A35}" type="presParOf" srcId="{5B2679DD-82A2-4F65-92F5-F9F278072F32}" destId="{AADAFE29-5662-4BD4-8AFF-C460BF638F4B}" srcOrd="0" destOrd="0" presId="urn:microsoft.com/office/officeart/2005/8/layout/hierarchy2#1"/>
    <dgm:cxn modelId="{7065A3C2-BB4A-41F6-8916-F39991F267E7}" type="presParOf" srcId="{AADAFE29-5662-4BD4-8AFF-C460BF638F4B}" destId="{A5A2634A-A045-4A7B-AB8E-197166324983}" srcOrd="0" destOrd="0" presId="urn:microsoft.com/office/officeart/2005/8/layout/hierarchy2#1"/>
    <dgm:cxn modelId="{76582A26-9846-4235-BBDC-5459CB965950}" type="presParOf" srcId="{AADAFE29-5662-4BD4-8AFF-C460BF638F4B}" destId="{7A04528B-602A-4D6C-8BE1-58C0CBD0E92E}" srcOrd="1" destOrd="0" presId="urn:microsoft.com/office/officeart/2005/8/layout/hierarchy2#1"/>
    <dgm:cxn modelId="{E964E937-36D7-462F-A719-B317409C5504}" type="presParOf" srcId="{7A04528B-602A-4D6C-8BE1-58C0CBD0E92E}" destId="{3D87D3C1-87AF-4304-9962-04C551166C86}" srcOrd="0" destOrd="0" presId="urn:microsoft.com/office/officeart/2005/8/layout/hierarchy2#1"/>
    <dgm:cxn modelId="{BBB26563-3557-4786-AC0C-912EE62AACA8}" type="presParOf" srcId="{3D87D3C1-87AF-4304-9962-04C551166C86}" destId="{865C9312-51C1-40C4-A116-6005E0B72D12}" srcOrd="0" destOrd="0" presId="urn:microsoft.com/office/officeart/2005/8/layout/hierarchy2#1"/>
    <dgm:cxn modelId="{1D3FD408-CBD9-492C-A1FA-47E8517432D3}" type="presParOf" srcId="{7A04528B-602A-4D6C-8BE1-58C0CBD0E92E}" destId="{5CB3D513-C238-4FC1-B76F-3EA31D85FCAC}" srcOrd="1" destOrd="0" presId="urn:microsoft.com/office/officeart/2005/8/layout/hierarchy2#1"/>
    <dgm:cxn modelId="{BF99A860-65D8-4572-8756-DF37623E75D1}" type="presParOf" srcId="{5CB3D513-C238-4FC1-B76F-3EA31D85FCAC}" destId="{C231F382-52F6-42DF-A542-3A558FF801E5}" srcOrd="0" destOrd="0" presId="urn:microsoft.com/office/officeart/2005/8/layout/hierarchy2#1"/>
    <dgm:cxn modelId="{C6C612E2-F28E-459C-88B2-65637577CF00}" type="presParOf" srcId="{5CB3D513-C238-4FC1-B76F-3EA31D85FCAC}" destId="{0566514E-38C5-4BAF-8CF4-BB0B3EF34FFC}" srcOrd="1" destOrd="0" presId="urn:microsoft.com/office/officeart/2005/8/layout/hierarchy2#1"/>
    <dgm:cxn modelId="{90B040A5-E4C1-4809-9C3A-19A8E3795B4D}" type="presParOf" srcId="{0566514E-38C5-4BAF-8CF4-BB0B3EF34FFC}" destId="{88EDD9E2-2512-41D8-B658-B832CA7B775B}" srcOrd="0" destOrd="0" presId="urn:microsoft.com/office/officeart/2005/8/layout/hierarchy2#1"/>
    <dgm:cxn modelId="{EC621A76-36B8-4116-BE34-661A687E5AB1}" type="presParOf" srcId="{88EDD9E2-2512-41D8-B658-B832CA7B775B}" destId="{52EFCB9B-DF12-4C0C-9A96-BA1F07A60F35}" srcOrd="0" destOrd="0" presId="urn:microsoft.com/office/officeart/2005/8/layout/hierarchy2#1"/>
    <dgm:cxn modelId="{D9E026B5-E691-42E8-914D-C3FE706A2455}" type="presParOf" srcId="{0566514E-38C5-4BAF-8CF4-BB0B3EF34FFC}" destId="{50F581E0-6902-4F29-8656-172193E255FF}" srcOrd="1" destOrd="0" presId="urn:microsoft.com/office/officeart/2005/8/layout/hierarchy2#1"/>
    <dgm:cxn modelId="{6BFD8F44-4123-4981-A78D-3449A9DF1876}" type="presParOf" srcId="{50F581E0-6902-4F29-8656-172193E255FF}" destId="{FE264065-F99E-447D-B8E4-066004A35765}" srcOrd="0" destOrd="0" presId="urn:microsoft.com/office/officeart/2005/8/layout/hierarchy2#1"/>
    <dgm:cxn modelId="{F7AB6175-4ECD-4C7F-8A1D-CD2C1B3C4B82}" type="presParOf" srcId="{50F581E0-6902-4F29-8656-172193E255FF}" destId="{45E62A5D-993E-44B1-8905-3D4EC4E93CB5}" srcOrd="1" destOrd="0" presId="urn:microsoft.com/office/officeart/2005/8/layout/hierarchy2#1"/>
    <dgm:cxn modelId="{6F8BB4DA-B78D-4065-80EC-35697A0F2FDB}" type="presParOf" srcId="{7A04528B-602A-4D6C-8BE1-58C0CBD0E92E}" destId="{0F87D998-903F-4AAF-947A-B8C56365B787}" srcOrd="2" destOrd="0" presId="urn:microsoft.com/office/officeart/2005/8/layout/hierarchy2#1"/>
    <dgm:cxn modelId="{B43B62C7-387E-413A-B81D-CE90BD28A3E9}" type="presParOf" srcId="{0F87D998-903F-4AAF-947A-B8C56365B787}" destId="{B2B88CC4-3807-49DE-8C70-A2C24C839F54}" srcOrd="0" destOrd="0" presId="urn:microsoft.com/office/officeart/2005/8/layout/hierarchy2#1"/>
    <dgm:cxn modelId="{7E120D72-5888-4EAD-9821-7139D7F112B3}" type="presParOf" srcId="{7A04528B-602A-4D6C-8BE1-58C0CBD0E92E}" destId="{9EA8797E-6BF8-4761-958A-C8BEE0F91CBB}" srcOrd="3" destOrd="0" presId="urn:microsoft.com/office/officeart/2005/8/layout/hierarchy2#1"/>
    <dgm:cxn modelId="{B64B6DD6-0474-4EB0-B77A-62C00D8F348F}" type="presParOf" srcId="{9EA8797E-6BF8-4761-958A-C8BEE0F91CBB}" destId="{665AA358-29D2-47A3-9730-DAD825EA9119}" srcOrd="0" destOrd="0" presId="urn:microsoft.com/office/officeart/2005/8/layout/hierarchy2#1"/>
    <dgm:cxn modelId="{F8093850-EEDE-4D82-B0F2-CA6DBE843176}" type="presParOf" srcId="{9EA8797E-6BF8-4761-958A-C8BEE0F91CBB}" destId="{E0A54984-84C0-4052-B5A8-852361CB3AE8}" srcOrd="1" destOrd="0" presId="urn:microsoft.com/office/officeart/2005/8/layout/hierarchy2#1"/>
    <dgm:cxn modelId="{B891FF1F-EC40-4563-AD9D-A5A41B2194CF}" type="presParOf" srcId="{E0A54984-84C0-4052-B5A8-852361CB3AE8}" destId="{5361C2CB-9A7D-4A9F-B586-BCC5639B7EE4}" srcOrd="0" destOrd="0" presId="urn:microsoft.com/office/officeart/2005/8/layout/hierarchy2#1"/>
    <dgm:cxn modelId="{8A8F97FD-3E1E-4D43-BF18-B1A96F0FE6A8}" type="presParOf" srcId="{5361C2CB-9A7D-4A9F-B586-BCC5639B7EE4}" destId="{A042721F-31AF-4553-A3E6-90441F031FFA}" srcOrd="0" destOrd="0" presId="urn:microsoft.com/office/officeart/2005/8/layout/hierarchy2#1"/>
    <dgm:cxn modelId="{CD2F83AE-F56F-43D9-80C3-71FD220236EF}" type="presParOf" srcId="{E0A54984-84C0-4052-B5A8-852361CB3AE8}" destId="{F8691B7B-2338-437E-BC39-BA72147EBCA7}" srcOrd="1" destOrd="0" presId="urn:microsoft.com/office/officeart/2005/8/layout/hierarchy2#1"/>
    <dgm:cxn modelId="{125B7BD9-555E-43A5-AEF4-7F5DB8F58DB5}" type="presParOf" srcId="{F8691B7B-2338-437E-BC39-BA72147EBCA7}" destId="{8553C90C-CA1C-493B-BE37-3933ED6F8804}" srcOrd="0" destOrd="0" presId="urn:microsoft.com/office/officeart/2005/8/layout/hierarchy2#1"/>
    <dgm:cxn modelId="{E2E9D72E-A10E-4E5E-9B8D-AA1148181E7F}" type="presParOf" srcId="{F8691B7B-2338-437E-BC39-BA72147EBCA7}" destId="{2F956EA9-4A79-44F9-B87E-8679E85BA6CE}" srcOrd="1" destOrd="0" presId="urn:microsoft.com/office/officeart/2005/8/layout/hierarchy2#1"/>
    <dgm:cxn modelId="{57B66891-E2DD-4586-9187-0E5F8B9BAE05}" type="presParOf" srcId="{7A04528B-602A-4D6C-8BE1-58C0CBD0E92E}" destId="{B8BD27DA-7647-48B2-91A3-48D1CD26E0C2}" srcOrd="4" destOrd="0" presId="urn:microsoft.com/office/officeart/2005/8/layout/hierarchy2#1"/>
    <dgm:cxn modelId="{D73DFFE1-8EF6-4C3F-AE04-E35C3AFDA20C}" type="presParOf" srcId="{B8BD27DA-7647-48B2-91A3-48D1CD26E0C2}" destId="{7A4C547E-10D7-4422-B969-72E260C3F9A3}" srcOrd="0" destOrd="0" presId="urn:microsoft.com/office/officeart/2005/8/layout/hierarchy2#1"/>
    <dgm:cxn modelId="{AB1C6681-29DE-49B4-94DD-39BD562B9CE8}" type="presParOf" srcId="{7A04528B-602A-4D6C-8BE1-58C0CBD0E92E}" destId="{4E82AE4B-8D2F-47B8-9EF0-5EE96C6AEFD7}" srcOrd="5" destOrd="0" presId="urn:microsoft.com/office/officeart/2005/8/layout/hierarchy2#1"/>
    <dgm:cxn modelId="{E675B67E-A3F8-4EAB-915B-0F4001157E68}" type="presParOf" srcId="{4E82AE4B-8D2F-47B8-9EF0-5EE96C6AEFD7}" destId="{49DAED2D-73AE-444D-A892-0CE3EB019B60}" srcOrd="0" destOrd="0" presId="urn:microsoft.com/office/officeart/2005/8/layout/hierarchy2#1"/>
    <dgm:cxn modelId="{D59335C7-29BF-4528-A6F1-59A994E30C66}" type="presParOf" srcId="{4E82AE4B-8D2F-47B8-9EF0-5EE96C6AEFD7}" destId="{6939F891-788B-40FA-A265-2839E90074F1}" srcOrd="1" destOrd="0" presId="urn:microsoft.com/office/officeart/2005/8/layout/hierarchy2#1"/>
    <dgm:cxn modelId="{61288FEF-6261-4657-ADE5-0A161506B78E}" type="presParOf" srcId="{6939F891-788B-40FA-A265-2839E90074F1}" destId="{937FA476-EAC2-4F6C-A588-370ED00C0870}" srcOrd="0" destOrd="0" presId="urn:microsoft.com/office/officeart/2005/8/layout/hierarchy2#1"/>
    <dgm:cxn modelId="{07698AFF-70E8-4792-820A-DE46177127FA}" type="presParOf" srcId="{937FA476-EAC2-4F6C-A588-370ED00C0870}" destId="{21DA1E27-A935-4C50-8208-4ECB4B513EFD}" srcOrd="0" destOrd="0" presId="urn:microsoft.com/office/officeart/2005/8/layout/hierarchy2#1"/>
    <dgm:cxn modelId="{EB96BEA2-62A8-4EB6-81A9-0DB62D0F421A}" type="presParOf" srcId="{6939F891-788B-40FA-A265-2839E90074F1}" destId="{36BBCE0C-983A-4829-B7F6-498C9A7725CC}" srcOrd="1" destOrd="0" presId="urn:microsoft.com/office/officeart/2005/8/layout/hierarchy2#1"/>
    <dgm:cxn modelId="{D59CDF8F-FF9A-4944-8135-E63F856983CF}" type="presParOf" srcId="{36BBCE0C-983A-4829-B7F6-498C9A7725CC}" destId="{E5F1B046-7F06-4434-B9CD-E8B84A67F9CD}" srcOrd="0" destOrd="0" presId="urn:microsoft.com/office/officeart/2005/8/layout/hierarchy2#1"/>
    <dgm:cxn modelId="{2C7041D5-099F-4254-ADFB-36AB677F93D6}" type="presParOf" srcId="{36BBCE0C-983A-4829-B7F6-498C9A7725CC}" destId="{0955CA45-A514-4F3E-AB04-82EB88F428B7}" srcOrd="1" destOrd="0" presId="urn:microsoft.com/office/officeart/2005/8/layout/hierarchy2#1"/>
    <dgm:cxn modelId="{B47F720E-2125-4D9B-BEAD-04D231DA3C4E}" type="presParOf" srcId="{7A04528B-602A-4D6C-8BE1-58C0CBD0E92E}" destId="{CA1C23FA-673F-412D-85FE-1879EDE032D5}" srcOrd="6" destOrd="0" presId="urn:microsoft.com/office/officeart/2005/8/layout/hierarchy2#1"/>
    <dgm:cxn modelId="{EDD5EF05-2D36-435D-9A0D-1A2E17B9C769}" type="presParOf" srcId="{CA1C23FA-673F-412D-85FE-1879EDE032D5}" destId="{4203FD1B-3C4C-407B-AB62-D8AD971BB747}" srcOrd="0" destOrd="0" presId="urn:microsoft.com/office/officeart/2005/8/layout/hierarchy2#1"/>
    <dgm:cxn modelId="{5C86405A-F90C-49AF-A72B-F30CF615925B}" type="presParOf" srcId="{7A04528B-602A-4D6C-8BE1-58C0CBD0E92E}" destId="{2B2B4771-7E32-4A00-A82D-6C8D7F0D32F4}" srcOrd="7" destOrd="0" presId="urn:microsoft.com/office/officeart/2005/8/layout/hierarchy2#1"/>
    <dgm:cxn modelId="{B25A5055-12B3-4966-9235-0EE45FCD422D}" type="presParOf" srcId="{2B2B4771-7E32-4A00-A82D-6C8D7F0D32F4}" destId="{E6C46895-86E4-40BE-860C-7418278561FA}" srcOrd="0" destOrd="0" presId="urn:microsoft.com/office/officeart/2005/8/layout/hierarchy2#1"/>
    <dgm:cxn modelId="{583A1C53-BE87-4AC3-BA11-984DC250F2B8}" type="presParOf" srcId="{2B2B4771-7E32-4A00-A82D-6C8D7F0D32F4}" destId="{1EBD65D0-7ACE-4905-9532-315CAE616508}" srcOrd="1" destOrd="0" presId="urn:microsoft.com/office/officeart/2005/8/layout/hierarchy2#1"/>
    <dgm:cxn modelId="{E9A3175B-9A6C-4E1A-8B80-5CDD747D80B9}" type="presParOf" srcId="{1EBD65D0-7ACE-4905-9532-315CAE616508}" destId="{190C19A6-B1CA-4121-9661-0629F779AB88}" srcOrd="0" destOrd="0" presId="urn:microsoft.com/office/officeart/2005/8/layout/hierarchy2#1"/>
    <dgm:cxn modelId="{0572A1A9-2EF7-43F7-B5B1-01DCC7C8EF6E}" type="presParOf" srcId="{190C19A6-B1CA-4121-9661-0629F779AB88}" destId="{4B276EC6-BE38-443E-B66A-36EF82C3E00C}" srcOrd="0" destOrd="0" presId="urn:microsoft.com/office/officeart/2005/8/layout/hierarchy2#1"/>
    <dgm:cxn modelId="{EBF6B25B-69D8-437C-8845-4B496B3E86E0}" type="presParOf" srcId="{1EBD65D0-7ACE-4905-9532-315CAE616508}" destId="{95ACDDB8-E228-41EB-A382-619C8E095D8C}" srcOrd="1" destOrd="0" presId="urn:microsoft.com/office/officeart/2005/8/layout/hierarchy2#1"/>
    <dgm:cxn modelId="{2D674A62-A5ED-4117-B3C7-E622414775BE}" type="presParOf" srcId="{95ACDDB8-E228-41EB-A382-619C8E095D8C}" destId="{8E2CC504-8B4B-4045-BCBE-1B1D85AC3EFC}" srcOrd="0" destOrd="0" presId="urn:microsoft.com/office/officeart/2005/8/layout/hierarchy2#1"/>
    <dgm:cxn modelId="{66DF6223-8B23-4F0F-B9E2-1F852A3B9B01}" type="presParOf" srcId="{95ACDDB8-E228-41EB-A382-619C8E095D8C}" destId="{59579DCD-69DC-44E5-9B80-0086ACF12E86}" srcOrd="1" destOrd="0" presId="urn:microsoft.com/office/officeart/2005/8/layout/hierarchy2#1"/>
    <dgm:cxn modelId="{AA82DBC0-85E9-4627-B30F-2A8E0678F523}" type="presParOf" srcId="{7A04528B-602A-4D6C-8BE1-58C0CBD0E92E}" destId="{C3FCF6E6-44E0-4DE7-9423-E999B1C6D705}" srcOrd="8" destOrd="0" presId="urn:microsoft.com/office/officeart/2005/8/layout/hierarchy2#1"/>
    <dgm:cxn modelId="{E54A5904-BFE7-4F0A-9DD2-C59E46952819}" type="presParOf" srcId="{C3FCF6E6-44E0-4DE7-9423-E999B1C6D705}" destId="{1F2B592A-54EF-43D7-A7CE-14F55BC14C15}" srcOrd="0" destOrd="0" presId="urn:microsoft.com/office/officeart/2005/8/layout/hierarchy2#1"/>
    <dgm:cxn modelId="{A25FC763-5888-435C-AC07-8867992F03E6}" type="presParOf" srcId="{7A04528B-602A-4D6C-8BE1-58C0CBD0E92E}" destId="{96023A73-EFC6-467B-9F0A-1D1919088621}" srcOrd="9" destOrd="0" presId="urn:microsoft.com/office/officeart/2005/8/layout/hierarchy2#1"/>
    <dgm:cxn modelId="{88E700DC-73A3-4305-9EE7-4794771A07F7}" type="presParOf" srcId="{96023A73-EFC6-467B-9F0A-1D1919088621}" destId="{63892B3D-17BA-4EFB-9CC5-AA1E9B6E6783}" srcOrd="0" destOrd="0" presId="urn:microsoft.com/office/officeart/2005/8/layout/hierarchy2#1"/>
    <dgm:cxn modelId="{EEF7A2F9-087D-4F1C-A299-8710B55F879D}" type="presParOf" srcId="{96023A73-EFC6-467B-9F0A-1D1919088621}" destId="{96D7F853-6479-4670-9381-F19542224CD6}" srcOrd="1" destOrd="0" presId="urn:microsoft.com/office/officeart/2005/8/layout/hierarchy2#1"/>
    <dgm:cxn modelId="{AA8ED2B5-755B-4872-B152-82A04649F81D}" type="presParOf" srcId="{96D7F853-6479-4670-9381-F19542224CD6}" destId="{6A3DF182-EF96-4FD0-B9D4-272D27BA285E}" srcOrd="0" destOrd="0" presId="urn:microsoft.com/office/officeart/2005/8/layout/hierarchy2#1"/>
    <dgm:cxn modelId="{7D2998A3-B953-40E2-BAEE-6803467EEE1D}" type="presParOf" srcId="{6A3DF182-EF96-4FD0-B9D4-272D27BA285E}" destId="{1E10DFD3-5A17-41DB-9F16-98BAA569841C}" srcOrd="0" destOrd="0" presId="urn:microsoft.com/office/officeart/2005/8/layout/hierarchy2#1"/>
    <dgm:cxn modelId="{32A62BC2-4982-4FE6-AF0B-1AB2C246DDFF}" type="presParOf" srcId="{96D7F853-6479-4670-9381-F19542224CD6}" destId="{3CC4B2BE-2D24-45E9-A77E-28CF4051B3BC}" srcOrd="1" destOrd="0" presId="urn:microsoft.com/office/officeart/2005/8/layout/hierarchy2#1"/>
    <dgm:cxn modelId="{D9E217EE-3F48-4C12-9475-BFD92EFCF85A}" type="presParOf" srcId="{3CC4B2BE-2D24-45E9-A77E-28CF4051B3BC}" destId="{F9115015-7B41-4F53-8431-602D98E628D6}" srcOrd="0" destOrd="0" presId="urn:microsoft.com/office/officeart/2005/8/layout/hierarchy2#1"/>
    <dgm:cxn modelId="{0815FE79-E232-4AEC-8942-98F15BF5E0F7}" type="presParOf" srcId="{3CC4B2BE-2D24-45E9-A77E-28CF4051B3BC}" destId="{F1F68610-EA04-4848-BDE9-FEBBB2891C3D}" srcOrd="1" destOrd="0" presId="urn:microsoft.com/office/officeart/2005/8/layout/hierarchy2#1"/>
    <dgm:cxn modelId="{7D9F9E8C-5705-4962-B2E0-B10A26B7EBFB}" type="presParOf" srcId="{7A04528B-602A-4D6C-8BE1-58C0CBD0E92E}" destId="{943AC8C8-0FDC-463D-959A-EAF093247682}" srcOrd="10" destOrd="0" presId="urn:microsoft.com/office/officeart/2005/8/layout/hierarchy2#1"/>
    <dgm:cxn modelId="{FEA8F0E6-CBA4-4390-B9E0-A40D548187F4}" type="presParOf" srcId="{943AC8C8-0FDC-463D-959A-EAF093247682}" destId="{035FD2A7-7E6D-434D-9A47-E8B854DD64A0}" srcOrd="0" destOrd="0" presId="urn:microsoft.com/office/officeart/2005/8/layout/hierarchy2#1"/>
    <dgm:cxn modelId="{262D967C-1F08-40F7-B4EC-97B21B6B29EF}" type="presParOf" srcId="{7A04528B-602A-4D6C-8BE1-58C0CBD0E92E}" destId="{080A91DB-1690-4DD6-90B3-EAC4693FA906}" srcOrd="11" destOrd="0" presId="urn:microsoft.com/office/officeart/2005/8/layout/hierarchy2#1"/>
    <dgm:cxn modelId="{79DA7E28-C1DB-4D84-812C-52566D4B594D}" type="presParOf" srcId="{080A91DB-1690-4DD6-90B3-EAC4693FA906}" destId="{AA24308E-8426-4B4B-9BA7-DD85D8988B93}" srcOrd="0" destOrd="0" presId="urn:microsoft.com/office/officeart/2005/8/layout/hierarchy2#1"/>
    <dgm:cxn modelId="{9C78D1CD-9D05-4902-B94D-7610A93D92CD}" type="presParOf" srcId="{080A91DB-1690-4DD6-90B3-EAC4693FA906}" destId="{D7D32BAA-9F85-41D2-9E02-A6BCA2FD0B82}" srcOrd="1" destOrd="0" presId="urn:microsoft.com/office/officeart/2005/8/layout/hierarchy2#1"/>
    <dgm:cxn modelId="{E29A574E-9584-4B8F-839B-B7F39C43FCFB}" type="presParOf" srcId="{D7D32BAA-9F85-41D2-9E02-A6BCA2FD0B82}" destId="{6DB190EB-7139-48A0-9056-A91832778BA0}" srcOrd="0" destOrd="0" presId="urn:microsoft.com/office/officeart/2005/8/layout/hierarchy2#1"/>
    <dgm:cxn modelId="{04561FEB-1436-4E01-9BF0-294F61A7E45A}" type="presParOf" srcId="{6DB190EB-7139-48A0-9056-A91832778BA0}" destId="{6C7199C3-8ECA-4C88-801D-A1AA8FB52F69}" srcOrd="0" destOrd="0" presId="urn:microsoft.com/office/officeart/2005/8/layout/hierarchy2#1"/>
    <dgm:cxn modelId="{843D01EF-A156-4712-9982-10FB44E905FF}" type="presParOf" srcId="{D7D32BAA-9F85-41D2-9E02-A6BCA2FD0B82}" destId="{11E125E7-402D-4B4C-B4C9-190590494957}" srcOrd="1" destOrd="0" presId="urn:microsoft.com/office/officeart/2005/8/layout/hierarchy2#1"/>
    <dgm:cxn modelId="{E8314608-F74C-40ED-9208-BDBD6FC1AD47}" type="presParOf" srcId="{11E125E7-402D-4B4C-B4C9-190590494957}" destId="{D2238DD9-D32D-49E4-9405-9D9AB853A6EA}" srcOrd="0" destOrd="0" presId="urn:microsoft.com/office/officeart/2005/8/layout/hierarchy2#1"/>
    <dgm:cxn modelId="{7CCE4C51-2614-41DF-A2BC-567904CC80F0}" type="presParOf" srcId="{11E125E7-402D-4B4C-B4C9-190590494957}" destId="{C7E151ED-EE25-4083-B3E9-754028549F97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DA7E6-3D06-4527-9B32-FAACD0DF8E1B}" type="doc">
      <dgm:prSet loTypeId="urn:microsoft.com/office/officeart/2005/8/layout/hierarchy2#2" loCatId="hierarchy" qsTypeId="urn:microsoft.com/office/officeart/2005/8/quickstyle/simple1#2" qsCatId="simple" csTypeId="urn:microsoft.com/office/officeart/2005/8/colors/accent1_1#1" csCatId="accent1" phldr="1"/>
      <dgm:spPr/>
      <dgm:t>
        <a:bodyPr/>
        <a:lstStyle/>
        <a:p>
          <a:endParaRPr lang="zh-CN" altLang="en-US"/>
        </a:p>
      </dgm:t>
    </dgm:pt>
    <dgm:pt modelId="{CA542145-4E5E-4EFC-9699-130BF502C03F}">
      <dgm:prSet phldrT="[文本]" custT="1"/>
      <dgm:spPr/>
      <dgm:t>
        <a:bodyPr/>
        <a:lstStyle/>
        <a:p>
          <a:r>
            <a:rPr lang="zh-CN" altLang="en-US" sz="2800" dirty="0"/>
            <a:t>承载能力</a:t>
          </a:r>
        </a:p>
      </dgm:t>
    </dgm:pt>
    <dgm:pt modelId="{24609065-EEEF-432A-873B-D5C61C23401B}" type="parTrans" cxnId="{3B6A6930-16EB-4B63-B496-1B20B949B0E8}">
      <dgm:prSet/>
      <dgm:spPr/>
      <dgm:t>
        <a:bodyPr/>
        <a:lstStyle/>
        <a:p>
          <a:endParaRPr lang="zh-CN" altLang="en-US"/>
        </a:p>
      </dgm:t>
    </dgm:pt>
    <dgm:pt modelId="{3E2EC678-D5E6-4B0B-B0BC-31776BB9088E}" type="sibTrans" cxnId="{3B6A6930-16EB-4B63-B496-1B20B949B0E8}">
      <dgm:prSet/>
      <dgm:spPr/>
      <dgm:t>
        <a:bodyPr/>
        <a:lstStyle/>
        <a:p>
          <a:endParaRPr lang="zh-CN" altLang="en-US"/>
        </a:p>
      </dgm:t>
    </dgm:pt>
    <dgm:pt modelId="{C9781999-CB33-428A-B39B-B3479209073C}">
      <dgm:prSet phldrT="[文本]" custT="1"/>
      <dgm:spPr/>
      <dgm:t>
        <a:bodyPr/>
        <a:lstStyle/>
        <a:p>
          <a:r>
            <a:rPr lang="zh-CN" altLang="en-US" sz="2800" dirty="0">
              <a:solidFill>
                <a:schemeClr val="tx1"/>
              </a:solidFill>
            </a:rPr>
            <a:t>节流器种类</a:t>
          </a:r>
          <a:endParaRPr lang="zh-CN" altLang="en-US" sz="2800" dirty="0"/>
        </a:p>
      </dgm:t>
    </dgm:pt>
    <dgm:pt modelId="{8A4EF050-E26B-4B92-A8BC-3498FBB347C7}" type="parTrans" cxnId="{A896C41B-32FF-41AC-AFDF-482A32C0B0AD}">
      <dgm:prSet/>
      <dgm:spPr/>
      <dgm:t>
        <a:bodyPr/>
        <a:lstStyle/>
        <a:p>
          <a:endParaRPr lang="zh-CN" altLang="en-US"/>
        </a:p>
      </dgm:t>
    </dgm:pt>
    <dgm:pt modelId="{9B21B04A-E793-4F10-B9BF-AB9F0D8C876E}" type="sibTrans" cxnId="{A896C41B-32FF-41AC-AFDF-482A32C0B0AD}">
      <dgm:prSet/>
      <dgm:spPr/>
      <dgm:t>
        <a:bodyPr/>
        <a:lstStyle/>
        <a:p>
          <a:endParaRPr lang="zh-CN" altLang="en-US"/>
        </a:p>
      </dgm:t>
    </dgm:pt>
    <dgm:pt modelId="{2E9AB370-5710-43FB-974A-578B65B0E94B}">
      <dgm:prSet phldrT="[文本]" custT="1"/>
      <dgm:spPr/>
      <dgm:t>
        <a:bodyPr/>
        <a:lstStyle/>
        <a:p>
          <a:r>
            <a:rPr lang="zh-CN" altLang="en-US" sz="2800" dirty="0"/>
            <a:t>供气压强大小</a:t>
          </a:r>
          <a:endParaRPr lang="zh-CN" altLang="en-US" sz="2800" dirty="0">
            <a:solidFill>
              <a:schemeClr val="tx1"/>
            </a:solidFill>
          </a:endParaRPr>
        </a:p>
      </dgm:t>
    </dgm:pt>
    <dgm:pt modelId="{6B0AD277-D83E-4FE2-BA27-9E23D7896705}" type="parTrans" cxnId="{EF7DA217-B2EA-4677-88E3-A03C6E8CC543}">
      <dgm:prSet/>
      <dgm:spPr/>
      <dgm:t>
        <a:bodyPr/>
        <a:lstStyle/>
        <a:p>
          <a:endParaRPr lang="zh-CN" altLang="en-US"/>
        </a:p>
      </dgm:t>
    </dgm:pt>
    <dgm:pt modelId="{A0CD7F3D-6AF6-4797-97E0-6C7F14B67C50}" type="sibTrans" cxnId="{EF7DA217-B2EA-4677-88E3-A03C6E8CC543}">
      <dgm:prSet/>
      <dgm:spPr/>
      <dgm:t>
        <a:bodyPr/>
        <a:lstStyle/>
        <a:p>
          <a:endParaRPr lang="zh-CN" altLang="en-US"/>
        </a:p>
      </dgm:t>
    </dgm:pt>
    <dgm:pt modelId="{8EB49773-8A85-4597-B997-72AE6086ACEF}">
      <dgm:prSet custT="1"/>
      <dgm:spPr/>
      <dgm:t>
        <a:bodyPr/>
        <a:lstStyle/>
        <a:p>
          <a:r>
            <a:rPr lang="zh-CN" altLang="en-US" sz="2800" dirty="0"/>
            <a:t>气膜厚度</a:t>
          </a:r>
        </a:p>
      </dgm:t>
    </dgm:pt>
    <dgm:pt modelId="{81457595-3434-4928-A8DE-78BEAC42777F}" type="parTrans" cxnId="{DAADDFE4-DBFF-4CEF-AD06-C96B678CE566}">
      <dgm:prSet/>
      <dgm:spPr/>
      <dgm:t>
        <a:bodyPr/>
        <a:lstStyle/>
        <a:p>
          <a:endParaRPr lang="zh-CN" altLang="en-US"/>
        </a:p>
      </dgm:t>
    </dgm:pt>
    <dgm:pt modelId="{62B643DD-6128-4C0A-BE42-A411D72B1D17}" type="sibTrans" cxnId="{DAADDFE4-DBFF-4CEF-AD06-C96B678CE566}">
      <dgm:prSet/>
      <dgm:spPr/>
      <dgm:t>
        <a:bodyPr/>
        <a:lstStyle/>
        <a:p>
          <a:endParaRPr lang="zh-CN" altLang="en-US"/>
        </a:p>
      </dgm:t>
    </dgm:pt>
    <dgm:pt modelId="{9CFF5BCA-6406-4E78-942E-90377ADB0BC3}">
      <dgm:prSet custT="1"/>
      <dgm:spPr/>
      <dgm:t>
        <a:bodyPr/>
        <a:lstStyle/>
        <a:p>
          <a:r>
            <a:rPr lang="zh-CN" altLang="en-US" sz="2800" dirty="0"/>
            <a:t>节流孔数量</a:t>
          </a:r>
        </a:p>
      </dgm:t>
    </dgm:pt>
    <dgm:pt modelId="{FF89C168-F1FD-4EF6-B5D6-BCD9D0D7B107}" type="sibTrans" cxnId="{F3C50B40-7BE9-436C-9A1B-DE925B010133}">
      <dgm:prSet/>
      <dgm:spPr/>
      <dgm:t>
        <a:bodyPr/>
        <a:lstStyle/>
        <a:p>
          <a:endParaRPr lang="zh-CN" altLang="en-US"/>
        </a:p>
      </dgm:t>
    </dgm:pt>
    <dgm:pt modelId="{9239E3E6-8BA6-48CC-839C-527554EEC3C0}" type="parTrans" cxnId="{F3C50B40-7BE9-436C-9A1B-DE925B010133}">
      <dgm:prSet/>
      <dgm:spPr/>
      <dgm:t>
        <a:bodyPr/>
        <a:lstStyle/>
        <a:p>
          <a:endParaRPr lang="zh-CN" altLang="en-US"/>
        </a:p>
      </dgm:t>
    </dgm:pt>
    <dgm:pt modelId="{DB838370-6F8B-431E-BB1B-C93A49B5E10B}" type="pres">
      <dgm:prSet presAssocID="{955DA7E6-3D06-4527-9B32-FAACD0DF8E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5E98DD-9C4B-4A96-A2DB-1E07338734B5}" type="pres">
      <dgm:prSet presAssocID="{CA542145-4E5E-4EFC-9699-130BF502C03F}" presName="root1" presStyleCnt="0"/>
      <dgm:spPr/>
    </dgm:pt>
    <dgm:pt modelId="{21D1E4FE-B028-42C1-A9B3-288A5BFB068A}" type="pres">
      <dgm:prSet presAssocID="{CA542145-4E5E-4EFC-9699-130BF502C03F}" presName="LevelOneTextNode" presStyleLbl="node0" presStyleIdx="0" presStyleCnt="1" custScaleX="38563" custScaleY="29199" custLinFactNeighborX="12852" custLinFactNeighborY="-8591">
        <dgm:presLayoutVars>
          <dgm:chPref val="3"/>
        </dgm:presLayoutVars>
      </dgm:prSet>
      <dgm:spPr/>
    </dgm:pt>
    <dgm:pt modelId="{DAB79CA5-04E6-48DA-914C-D5A8435258EF}" type="pres">
      <dgm:prSet presAssocID="{CA542145-4E5E-4EFC-9699-130BF502C03F}" presName="level2hierChild" presStyleCnt="0"/>
      <dgm:spPr/>
    </dgm:pt>
    <dgm:pt modelId="{DF4F724D-4AC4-47AC-8D19-67867777C10D}" type="pres">
      <dgm:prSet presAssocID="{8A4EF050-E26B-4B92-A8BC-3498FBB347C7}" presName="conn2-1" presStyleLbl="parChTrans1D2" presStyleIdx="0" presStyleCnt="4"/>
      <dgm:spPr/>
    </dgm:pt>
    <dgm:pt modelId="{C7FDCFF7-9074-4F07-8A79-116CCA8E6C0A}" type="pres">
      <dgm:prSet presAssocID="{8A4EF050-E26B-4B92-A8BC-3498FBB347C7}" presName="connTx" presStyleLbl="parChTrans1D2" presStyleIdx="0" presStyleCnt="4"/>
      <dgm:spPr/>
    </dgm:pt>
    <dgm:pt modelId="{551750D3-A6FE-4709-AE9D-D04744FD91CD}" type="pres">
      <dgm:prSet presAssocID="{C9781999-CB33-428A-B39B-B3479209073C}" presName="root2" presStyleCnt="0"/>
      <dgm:spPr/>
    </dgm:pt>
    <dgm:pt modelId="{02DCEDC9-6133-489C-AE16-09AC7CED39D2}" type="pres">
      <dgm:prSet presAssocID="{C9781999-CB33-428A-B39B-B3479209073C}" presName="LevelTwoTextNode" presStyleLbl="node2" presStyleIdx="0" presStyleCnt="4" custScaleX="41465" custScaleY="21815" custLinFactNeighborX="-19166" custLinFactNeighborY="-6683">
        <dgm:presLayoutVars>
          <dgm:chPref val="3"/>
        </dgm:presLayoutVars>
      </dgm:prSet>
      <dgm:spPr/>
    </dgm:pt>
    <dgm:pt modelId="{7CBB35B6-4431-4E77-9FCA-9ABE6608425A}" type="pres">
      <dgm:prSet presAssocID="{C9781999-CB33-428A-B39B-B3479209073C}" presName="level3hierChild" presStyleCnt="0"/>
      <dgm:spPr/>
    </dgm:pt>
    <dgm:pt modelId="{A01D190C-9E20-46D0-825F-1FE73F9DFC15}" type="pres">
      <dgm:prSet presAssocID="{6B0AD277-D83E-4FE2-BA27-9E23D7896705}" presName="conn2-1" presStyleLbl="parChTrans1D2" presStyleIdx="1" presStyleCnt="4"/>
      <dgm:spPr/>
    </dgm:pt>
    <dgm:pt modelId="{16E03C42-CDED-4D83-81D5-86C78E93E10D}" type="pres">
      <dgm:prSet presAssocID="{6B0AD277-D83E-4FE2-BA27-9E23D7896705}" presName="connTx" presStyleLbl="parChTrans1D2" presStyleIdx="1" presStyleCnt="4"/>
      <dgm:spPr/>
    </dgm:pt>
    <dgm:pt modelId="{15673AFA-34CE-41E6-AD95-78B244D9EA74}" type="pres">
      <dgm:prSet presAssocID="{2E9AB370-5710-43FB-974A-578B65B0E94B}" presName="root2" presStyleCnt="0"/>
      <dgm:spPr/>
    </dgm:pt>
    <dgm:pt modelId="{ECA9E2EC-7909-43CB-B628-FEF455F39A3B}" type="pres">
      <dgm:prSet presAssocID="{2E9AB370-5710-43FB-974A-578B65B0E94B}" presName="LevelTwoTextNode" presStyleLbl="node2" presStyleIdx="1" presStyleCnt="4" custScaleX="42255" custScaleY="24613" custLinFactNeighborX="-19072" custLinFactNeighborY="-4450">
        <dgm:presLayoutVars>
          <dgm:chPref val="3"/>
        </dgm:presLayoutVars>
      </dgm:prSet>
      <dgm:spPr/>
    </dgm:pt>
    <dgm:pt modelId="{A0754AFD-FF5E-4431-80CE-46B1C65C3603}" type="pres">
      <dgm:prSet presAssocID="{2E9AB370-5710-43FB-974A-578B65B0E94B}" presName="level3hierChild" presStyleCnt="0"/>
      <dgm:spPr/>
    </dgm:pt>
    <dgm:pt modelId="{56F929A5-3448-4147-812C-C37C8B3A3889}" type="pres">
      <dgm:prSet presAssocID="{81457595-3434-4928-A8DE-78BEAC42777F}" presName="conn2-1" presStyleLbl="parChTrans1D2" presStyleIdx="2" presStyleCnt="4"/>
      <dgm:spPr/>
    </dgm:pt>
    <dgm:pt modelId="{B9833E2F-0223-4263-BD9D-A8AEEA722ACA}" type="pres">
      <dgm:prSet presAssocID="{81457595-3434-4928-A8DE-78BEAC42777F}" presName="connTx" presStyleLbl="parChTrans1D2" presStyleIdx="2" presStyleCnt="4"/>
      <dgm:spPr/>
    </dgm:pt>
    <dgm:pt modelId="{F2B924FF-F0B7-4F6F-87B9-754057DCA91E}" type="pres">
      <dgm:prSet presAssocID="{8EB49773-8A85-4597-B997-72AE6086ACEF}" presName="root2" presStyleCnt="0"/>
      <dgm:spPr/>
    </dgm:pt>
    <dgm:pt modelId="{46B90561-2D3E-4465-8A15-6C242EA399FD}" type="pres">
      <dgm:prSet presAssocID="{8EB49773-8A85-4597-B997-72AE6086ACEF}" presName="LevelTwoTextNode" presStyleLbl="node2" presStyleIdx="2" presStyleCnt="4" custScaleX="41253" custScaleY="19924" custLinFactNeighborX="-18395" custLinFactNeighborY="-5229">
        <dgm:presLayoutVars>
          <dgm:chPref val="3"/>
        </dgm:presLayoutVars>
      </dgm:prSet>
      <dgm:spPr/>
    </dgm:pt>
    <dgm:pt modelId="{E325D190-30C1-44C9-AB50-DC06A967BD35}" type="pres">
      <dgm:prSet presAssocID="{8EB49773-8A85-4597-B997-72AE6086ACEF}" presName="level3hierChild" presStyleCnt="0"/>
      <dgm:spPr/>
    </dgm:pt>
    <dgm:pt modelId="{15151F2A-55C2-4398-9AD3-CF460C805B75}" type="pres">
      <dgm:prSet presAssocID="{9239E3E6-8BA6-48CC-839C-527554EEC3C0}" presName="conn2-1" presStyleLbl="parChTrans1D2" presStyleIdx="3" presStyleCnt="4"/>
      <dgm:spPr/>
    </dgm:pt>
    <dgm:pt modelId="{C06662A9-4B86-4899-93F7-60EFAC6DC5FA}" type="pres">
      <dgm:prSet presAssocID="{9239E3E6-8BA6-48CC-839C-527554EEC3C0}" presName="connTx" presStyleLbl="parChTrans1D2" presStyleIdx="3" presStyleCnt="4"/>
      <dgm:spPr/>
    </dgm:pt>
    <dgm:pt modelId="{D712DB8A-AEF2-4758-A4CD-6210F39F700C}" type="pres">
      <dgm:prSet presAssocID="{9CFF5BCA-6406-4E78-942E-90377ADB0BC3}" presName="root2" presStyleCnt="0"/>
      <dgm:spPr/>
    </dgm:pt>
    <dgm:pt modelId="{A08CEE27-9318-470F-8C43-A2DF772B4F7F}" type="pres">
      <dgm:prSet presAssocID="{9CFF5BCA-6406-4E78-942E-90377ADB0BC3}" presName="LevelTwoTextNode" presStyleLbl="node2" presStyleIdx="3" presStyleCnt="4" custAng="10800000" custFlipVert="1" custScaleX="42045" custScaleY="20026" custLinFactNeighborX="-18311" custLinFactNeighborY="-3463">
        <dgm:presLayoutVars>
          <dgm:chPref val="3"/>
        </dgm:presLayoutVars>
      </dgm:prSet>
      <dgm:spPr/>
    </dgm:pt>
    <dgm:pt modelId="{0953303E-5552-4D3B-8D21-C5C14ED99F38}" type="pres">
      <dgm:prSet presAssocID="{9CFF5BCA-6406-4E78-942E-90377ADB0BC3}" presName="level3hierChild" presStyleCnt="0"/>
      <dgm:spPr/>
    </dgm:pt>
  </dgm:ptLst>
  <dgm:cxnLst>
    <dgm:cxn modelId="{ABA86903-7B8B-45C5-A26C-1DE03D58738C}" type="presOf" srcId="{CA542145-4E5E-4EFC-9699-130BF502C03F}" destId="{21D1E4FE-B028-42C1-A9B3-288A5BFB068A}" srcOrd="0" destOrd="0" presId="urn:microsoft.com/office/officeart/2005/8/layout/hierarchy2#2"/>
    <dgm:cxn modelId="{DC423008-2D26-4563-8D9A-2B62D8E345ED}" type="presOf" srcId="{6B0AD277-D83E-4FE2-BA27-9E23D7896705}" destId="{16E03C42-CDED-4D83-81D5-86C78E93E10D}" srcOrd="1" destOrd="0" presId="urn:microsoft.com/office/officeart/2005/8/layout/hierarchy2#2"/>
    <dgm:cxn modelId="{F060EB0F-FAD3-4346-84D1-98B104F001F7}" type="presOf" srcId="{8EB49773-8A85-4597-B997-72AE6086ACEF}" destId="{46B90561-2D3E-4465-8A15-6C242EA399FD}" srcOrd="0" destOrd="0" presId="urn:microsoft.com/office/officeart/2005/8/layout/hierarchy2#2"/>
    <dgm:cxn modelId="{EF7DA217-B2EA-4677-88E3-A03C6E8CC543}" srcId="{CA542145-4E5E-4EFC-9699-130BF502C03F}" destId="{2E9AB370-5710-43FB-974A-578B65B0E94B}" srcOrd="1" destOrd="0" parTransId="{6B0AD277-D83E-4FE2-BA27-9E23D7896705}" sibTransId="{A0CD7F3D-6AF6-4797-97E0-6C7F14B67C50}"/>
    <dgm:cxn modelId="{B9E3C817-00BD-4C87-BC67-84EE6ED95911}" type="presOf" srcId="{81457595-3434-4928-A8DE-78BEAC42777F}" destId="{56F929A5-3448-4147-812C-C37C8B3A3889}" srcOrd="0" destOrd="0" presId="urn:microsoft.com/office/officeart/2005/8/layout/hierarchy2#2"/>
    <dgm:cxn modelId="{7DE98D18-ED2B-4A0C-9EAF-5A52E531BB9F}" type="presOf" srcId="{C9781999-CB33-428A-B39B-B3479209073C}" destId="{02DCEDC9-6133-489C-AE16-09AC7CED39D2}" srcOrd="0" destOrd="0" presId="urn:microsoft.com/office/officeart/2005/8/layout/hierarchy2#2"/>
    <dgm:cxn modelId="{A896C41B-32FF-41AC-AFDF-482A32C0B0AD}" srcId="{CA542145-4E5E-4EFC-9699-130BF502C03F}" destId="{C9781999-CB33-428A-B39B-B3479209073C}" srcOrd="0" destOrd="0" parTransId="{8A4EF050-E26B-4B92-A8BC-3498FBB347C7}" sibTransId="{9B21B04A-E793-4F10-B9BF-AB9F0D8C876E}"/>
    <dgm:cxn modelId="{1360A024-15F6-4610-B9CA-68E467C6B9BA}" type="presOf" srcId="{6B0AD277-D83E-4FE2-BA27-9E23D7896705}" destId="{A01D190C-9E20-46D0-825F-1FE73F9DFC15}" srcOrd="0" destOrd="0" presId="urn:microsoft.com/office/officeart/2005/8/layout/hierarchy2#2"/>
    <dgm:cxn modelId="{B6C69327-8015-43EB-A919-A786E0B4F106}" type="presOf" srcId="{955DA7E6-3D06-4527-9B32-FAACD0DF8E1B}" destId="{DB838370-6F8B-431E-BB1B-C93A49B5E10B}" srcOrd="0" destOrd="0" presId="urn:microsoft.com/office/officeart/2005/8/layout/hierarchy2#2"/>
    <dgm:cxn modelId="{3B6A6930-16EB-4B63-B496-1B20B949B0E8}" srcId="{955DA7E6-3D06-4527-9B32-FAACD0DF8E1B}" destId="{CA542145-4E5E-4EFC-9699-130BF502C03F}" srcOrd="0" destOrd="0" parTransId="{24609065-EEEF-432A-873B-D5C61C23401B}" sibTransId="{3E2EC678-D5E6-4B0B-B0BC-31776BB9088E}"/>
    <dgm:cxn modelId="{F3C50B40-7BE9-436C-9A1B-DE925B010133}" srcId="{CA542145-4E5E-4EFC-9699-130BF502C03F}" destId="{9CFF5BCA-6406-4E78-942E-90377ADB0BC3}" srcOrd="3" destOrd="0" parTransId="{9239E3E6-8BA6-48CC-839C-527554EEC3C0}" sibTransId="{FF89C168-F1FD-4EF6-B5D6-BCD9D0D7B107}"/>
    <dgm:cxn modelId="{0AD55D7D-E750-4180-9B71-519CC75ACF49}" type="presOf" srcId="{8A4EF050-E26B-4B92-A8BC-3498FBB347C7}" destId="{DF4F724D-4AC4-47AC-8D19-67867777C10D}" srcOrd="0" destOrd="0" presId="urn:microsoft.com/office/officeart/2005/8/layout/hierarchy2#2"/>
    <dgm:cxn modelId="{7A7EEA84-5619-4DAF-AF69-EC12A9803887}" type="presOf" srcId="{2E9AB370-5710-43FB-974A-578B65B0E94B}" destId="{ECA9E2EC-7909-43CB-B628-FEF455F39A3B}" srcOrd="0" destOrd="0" presId="urn:microsoft.com/office/officeart/2005/8/layout/hierarchy2#2"/>
    <dgm:cxn modelId="{69CC50AB-B890-44FD-A4C1-150765FDF00A}" type="presOf" srcId="{81457595-3434-4928-A8DE-78BEAC42777F}" destId="{B9833E2F-0223-4263-BD9D-A8AEEA722ACA}" srcOrd="1" destOrd="0" presId="urn:microsoft.com/office/officeart/2005/8/layout/hierarchy2#2"/>
    <dgm:cxn modelId="{8C1161BC-E3B3-472E-B598-0324C0B598E4}" type="presOf" srcId="{9239E3E6-8BA6-48CC-839C-527554EEC3C0}" destId="{C06662A9-4B86-4899-93F7-60EFAC6DC5FA}" srcOrd="1" destOrd="0" presId="urn:microsoft.com/office/officeart/2005/8/layout/hierarchy2#2"/>
    <dgm:cxn modelId="{94C28ECC-5CC5-4D3E-AF1F-7AD1CAE2FD1A}" type="presOf" srcId="{9CFF5BCA-6406-4E78-942E-90377ADB0BC3}" destId="{A08CEE27-9318-470F-8C43-A2DF772B4F7F}" srcOrd="0" destOrd="0" presId="urn:microsoft.com/office/officeart/2005/8/layout/hierarchy2#2"/>
    <dgm:cxn modelId="{C1D568D1-E590-4889-9617-F057FB9BA5CF}" type="presOf" srcId="{9239E3E6-8BA6-48CC-839C-527554EEC3C0}" destId="{15151F2A-55C2-4398-9AD3-CF460C805B75}" srcOrd="0" destOrd="0" presId="urn:microsoft.com/office/officeart/2005/8/layout/hierarchy2#2"/>
    <dgm:cxn modelId="{D9C29EE3-DA17-4C78-9DB3-ADA6EDE46884}" type="presOf" srcId="{8A4EF050-E26B-4B92-A8BC-3498FBB347C7}" destId="{C7FDCFF7-9074-4F07-8A79-116CCA8E6C0A}" srcOrd="1" destOrd="0" presId="urn:microsoft.com/office/officeart/2005/8/layout/hierarchy2#2"/>
    <dgm:cxn modelId="{DAADDFE4-DBFF-4CEF-AD06-C96B678CE566}" srcId="{CA542145-4E5E-4EFC-9699-130BF502C03F}" destId="{8EB49773-8A85-4597-B997-72AE6086ACEF}" srcOrd="2" destOrd="0" parTransId="{81457595-3434-4928-A8DE-78BEAC42777F}" sibTransId="{62B643DD-6128-4C0A-BE42-A411D72B1D17}"/>
    <dgm:cxn modelId="{F7628CB6-49B8-4809-8DA1-91FB6BD15B90}" type="presParOf" srcId="{DB838370-6F8B-431E-BB1B-C93A49B5E10B}" destId="{6C5E98DD-9C4B-4A96-A2DB-1E07338734B5}" srcOrd="0" destOrd="0" presId="urn:microsoft.com/office/officeart/2005/8/layout/hierarchy2#2"/>
    <dgm:cxn modelId="{EDAC22AD-7177-461E-9E64-082EF87EAEB9}" type="presParOf" srcId="{6C5E98DD-9C4B-4A96-A2DB-1E07338734B5}" destId="{21D1E4FE-B028-42C1-A9B3-288A5BFB068A}" srcOrd="0" destOrd="0" presId="urn:microsoft.com/office/officeart/2005/8/layout/hierarchy2#2"/>
    <dgm:cxn modelId="{0363B340-2106-488B-9B46-5303C2F31D6D}" type="presParOf" srcId="{6C5E98DD-9C4B-4A96-A2DB-1E07338734B5}" destId="{DAB79CA5-04E6-48DA-914C-D5A8435258EF}" srcOrd="1" destOrd="0" presId="urn:microsoft.com/office/officeart/2005/8/layout/hierarchy2#2"/>
    <dgm:cxn modelId="{F9F13346-B9F1-4DFD-B90C-41668E0906C2}" type="presParOf" srcId="{DAB79CA5-04E6-48DA-914C-D5A8435258EF}" destId="{DF4F724D-4AC4-47AC-8D19-67867777C10D}" srcOrd="0" destOrd="0" presId="urn:microsoft.com/office/officeart/2005/8/layout/hierarchy2#2"/>
    <dgm:cxn modelId="{EB153A61-F46F-4807-880D-08CF49326B86}" type="presParOf" srcId="{DF4F724D-4AC4-47AC-8D19-67867777C10D}" destId="{C7FDCFF7-9074-4F07-8A79-116CCA8E6C0A}" srcOrd="0" destOrd="0" presId="urn:microsoft.com/office/officeart/2005/8/layout/hierarchy2#2"/>
    <dgm:cxn modelId="{DE2F1B8E-45B9-4409-A8EC-3E2C6CBD74E3}" type="presParOf" srcId="{DAB79CA5-04E6-48DA-914C-D5A8435258EF}" destId="{551750D3-A6FE-4709-AE9D-D04744FD91CD}" srcOrd="1" destOrd="0" presId="urn:microsoft.com/office/officeart/2005/8/layout/hierarchy2#2"/>
    <dgm:cxn modelId="{E15E531E-7C79-4DD3-88BC-D8F1740A1AB5}" type="presParOf" srcId="{551750D3-A6FE-4709-AE9D-D04744FD91CD}" destId="{02DCEDC9-6133-489C-AE16-09AC7CED39D2}" srcOrd="0" destOrd="0" presId="urn:microsoft.com/office/officeart/2005/8/layout/hierarchy2#2"/>
    <dgm:cxn modelId="{4CCE6650-2014-4979-AF38-9EAA14F2A88B}" type="presParOf" srcId="{551750D3-A6FE-4709-AE9D-D04744FD91CD}" destId="{7CBB35B6-4431-4E77-9FCA-9ABE6608425A}" srcOrd="1" destOrd="0" presId="urn:microsoft.com/office/officeart/2005/8/layout/hierarchy2#2"/>
    <dgm:cxn modelId="{EF319D90-B80B-42DF-878C-C3234E1FA8CF}" type="presParOf" srcId="{DAB79CA5-04E6-48DA-914C-D5A8435258EF}" destId="{A01D190C-9E20-46D0-825F-1FE73F9DFC15}" srcOrd="2" destOrd="0" presId="urn:microsoft.com/office/officeart/2005/8/layout/hierarchy2#2"/>
    <dgm:cxn modelId="{FD5353E4-2D41-4740-8C60-2B174F8C9B2C}" type="presParOf" srcId="{A01D190C-9E20-46D0-825F-1FE73F9DFC15}" destId="{16E03C42-CDED-4D83-81D5-86C78E93E10D}" srcOrd="0" destOrd="0" presId="urn:microsoft.com/office/officeart/2005/8/layout/hierarchy2#2"/>
    <dgm:cxn modelId="{3310E326-06BA-4BDA-84D1-F50124CCBA9C}" type="presParOf" srcId="{DAB79CA5-04E6-48DA-914C-D5A8435258EF}" destId="{15673AFA-34CE-41E6-AD95-78B244D9EA74}" srcOrd="3" destOrd="0" presId="urn:microsoft.com/office/officeart/2005/8/layout/hierarchy2#2"/>
    <dgm:cxn modelId="{2BCDE814-B3CF-444A-9877-3043728FDA46}" type="presParOf" srcId="{15673AFA-34CE-41E6-AD95-78B244D9EA74}" destId="{ECA9E2EC-7909-43CB-B628-FEF455F39A3B}" srcOrd="0" destOrd="0" presId="urn:microsoft.com/office/officeart/2005/8/layout/hierarchy2#2"/>
    <dgm:cxn modelId="{580A8389-297B-4922-B6F1-800010DE6E11}" type="presParOf" srcId="{15673AFA-34CE-41E6-AD95-78B244D9EA74}" destId="{A0754AFD-FF5E-4431-80CE-46B1C65C3603}" srcOrd="1" destOrd="0" presId="urn:microsoft.com/office/officeart/2005/8/layout/hierarchy2#2"/>
    <dgm:cxn modelId="{D25C263C-34D6-42F2-B6BD-221B5331B39A}" type="presParOf" srcId="{DAB79CA5-04E6-48DA-914C-D5A8435258EF}" destId="{56F929A5-3448-4147-812C-C37C8B3A3889}" srcOrd="4" destOrd="0" presId="urn:microsoft.com/office/officeart/2005/8/layout/hierarchy2#2"/>
    <dgm:cxn modelId="{22B8D127-EFDA-477A-98E8-8F455432D0B0}" type="presParOf" srcId="{56F929A5-3448-4147-812C-C37C8B3A3889}" destId="{B9833E2F-0223-4263-BD9D-A8AEEA722ACA}" srcOrd="0" destOrd="0" presId="urn:microsoft.com/office/officeart/2005/8/layout/hierarchy2#2"/>
    <dgm:cxn modelId="{5195607F-F023-4CA2-B753-395FAC2300CF}" type="presParOf" srcId="{DAB79CA5-04E6-48DA-914C-D5A8435258EF}" destId="{F2B924FF-F0B7-4F6F-87B9-754057DCA91E}" srcOrd="5" destOrd="0" presId="urn:microsoft.com/office/officeart/2005/8/layout/hierarchy2#2"/>
    <dgm:cxn modelId="{83C8BC10-FA98-4B89-9E28-3A746182C5AF}" type="presParOf" srcId="{F2B924FF-F0B7-4F6F-87B9-754057DCA91E}" destId="{46B90561-2D3E-4465-8A15-6C242EA399FD}" srcOrd="0" destOrd="0" presId="urn:microsoft.com/office/officeart/2005/8/layout/hierarchy2#2"/>
    <dgm:cxn modelId="{A64D347D-5BAD-40D8-9C7F-54BFE514E7B9}" type="presParOf" srcId="{F2B924FF-F0B7-4F6F-87B9-754057DCA91E}" destId="{E325D190-30C1-44C9-AB50-DC06A967BD35}" srcOrd="1" destOrd="0" presId="urn:microsoft.com/office/officeart/2005/8/layout/hierarchy2#2"/>
    <dgm:cxn modelId="{252324ED-9A8B-4777-A096-93ACD58B5ED5}" type="presParOf" srcId="{DAB79CA5-04E6-48DA-914C-D5A8435258EF}" destId="{15151F2A-55C2-4398-9AD3-CF460C805B75}" srcOrd="6" destOrd="0" presId="urn:microsoft.com/office/officeart/2005/8/layout/hierarchy2#2"/>
    <dgm:cxn modelId="{35260DD5-925C-4F00-B268-35E26A26EE1A}" type="presParOf" srcId="{15151F2A-55C2-4398-9AD3-CF460C805B75}" destId="{C06662A9-4B86-4899-93F7-60EFAC6DC5FA}" srcOrd="0" destOrd="0" presId="urn:microsoft.com/office/officeart/2005/8/layout/hierarchy2#2"/>
    <dgm:cxn modelId="{D9059C09-9CCC-41B9-B5B2-4B269DCF482F}" type="presParOf" srcId="{DAB79CA5-04E6-48DA-914C-D5A8435258EF}" destId="{D712DB8A-AEF2-4758-A4CD-6210F39F700C}" srcOrd="7" destOrd="0" presId="urn:microsoft.com/office/officeart/2005/8/layout/hierarchy2#2"/>
    <dgm:cxn modelId="{3811F45E-5E8E-4AFA-92F8-9C54F040BD91}" type="presParOf" srcId="{D712DB8A-AEF2-4758-A4CD-6210F39F700C}" destId="{A08CEE27-9318-470F-8C43-A2DF772B4F7F}" srcOrd="0" destOrd="0" presId="urn:microsoft.com/office/officeart/2005/8/layout/hierarchy2#2"/>
    <dgm:cxn modelId="{0AF56B65-8045-4639-92DA-D977FC6F83C2}" type="presParOf" srcId="{D712DB8A-AEF2-4758-A4CD-6210F39F700C}" destId="{0953303E-5552-4D3B-8D21-C5C14ED99F38}" srcOrd="1" destOrd="0" presId="urn:microsoft.com/office/officeart/2005/8/layout/hierarchy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2634A-A045-4A7B-AB8E-197166324983}">
      <dsp:nvSpPr>
        <dsp:cNvPr id="0" name=""/>
        <dsp:cNvSpPr/>
      </dsp:nvSpPr>
      <dsp:spPr>
        <a:xfrm>
          <a:off x="204651" y="1893580"/>
          <a:ext cx="1313689" cy="65684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导轨选型</a:t>
          </a:r>
        </a:p>
      </dsp:txBody>
      <dsp:txXfrm>
        <a:off x="223889" y="1912818"/>
        <a:ext cx="1275213" cy="618368"/>
      </dsp:txXfrm>
    </dsp:sp>
    <dsp:sp modelId="{3D87D3C1-87AF-4304-9962-04C551166C86}">
      <dsp:nvSpPr>
        <dsp:cNvPr id="0" name=""/>
        <dsp:cNvSpPr/>
      </dsp:nvSpPr>
      <dsp:spPr>
        <a:xfrm rot="17132988">
          <a:off x="800991" y="1264485"/>
          <a:ext cx="19601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60176" y="1330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1732074" y="1228783"/>
        <a:ext cx="98008" cy="98008"/>
      </dsp:txXfrm>
    </dsp:sp>
    <dsp:sp modelId="{C231F382-52F6-42DF-A542-3A558FF801E5}">
      <dsp:nvSpPr>
        <dsp:cNvPr id="0" name=""/>
        <dsp:cNvSpPr/>
      </dsp:nvSpPr>
      <dsp:spPr>
        <a:xfrm>
          <a:off x="2043817" y="5150"/>
          <a:ext cx="1313689" cy="65684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滑动导轨</a:t>
          </a:r>
        </a:p>
      </dsp:txBody>
      <dsp:txXfrm>
        <a:off x="2063055" y="24388"/>
        <a:ext cx="1275213" cy="618368"/>
      </dsp:txXfrm>
    </dsp:sp>
    <dsp:sp modelId="{88EDD9E2-2512-41D8-B658-B832CA7B775B}">
      <dsp:nvSpPr>
        <dsp:cNvPr id="0" name=""/>
        <dsp:cNvSpPr/>
      </dsp:nvSpPr>
      <dsp:spPr>
        <a:xfrm>
          <a:off x="3357507" y="320270"/>
          <a:ext cx="52547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25475" y="1330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3607108" y="320436"/>
        <a:ext cx="26273" cy="26273"/>
      </dsp:txXfrm>
    </dsp:sp>
    <dsp:sp modelId="{FE264065-F99E-447D-B8E4-066004A35765}">
      <dsp:nvSpPr>
        <dsp:cNvPr id="0" name=""/>
        <dsp:cNvSpPr/>
      </dsp:nvSpPr>
      <dsp:spPr>
        <a:xfrm>
          <a:off x="3882983" y="5150"/>
          <a:ext cx="2271330" cy="656844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高摩擦，推力需大于</a:t>
          </a:r>
          <a:r>
            <a:rPr lang="en-US" altLang="zh-CN" sz="2000" kern="1200" dirty="0"/>
            <a:t>1200KN</a:t>
          </a:r>
          <a:endParaRPr lang="zh-CN" altLang="en-US" sz="2000" kern="1200" dirty="0"/>
        </a:p>
      </dsp:txBody>
      <dsp:txXfrm>
        <a:off x="3902221" y="24388"/>
        <a:ext cx="2232854" cy="618368"/>
      </dsp:txXfrm>
    </dsp:sp>
    <dsp:sp modelId="{0F87D998-903F-4AAF-947A-B8C56365B787}">
      <dsp:nvSpPr>
        <dsp:cNvPr id="0" name=""/>
        <dsp:cNvSpPr/>
      </dsp:nvSpPr>
      <dsp:spPr>
        <a:xfrm rot="17692822">
          <a:off x="1156590" y="1642171"/>
          <a:ext cx="124897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48977" y="1330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1749854" y="1624249"/>
        <a:ext cx="62448" cy="62448"/>
      </dsp:txXfrm>
    </dsp:sp>
    <dsp:sp modelId="{665AA358-29D2-47A3-9730-DAD825EA9119}">
      <dsp:nvSpPr>
        <dsp:cNvPr id="0" name=""/>
        <dsp:cNvSpPr/>
      </dsp:nvSpPr>
      <dsp:spPr>
        <a:xfrm>
          <a:off x="2043817" y="760522"/>
          <a:ext cx="1313689" cy="65684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滚柱直线导轨</a:t>
          </a:r>
        </a:p>
      </dsp:txBody>
      <dsp:txXfrm>
        <a:off x="2063055" y="779760"/>
        <a:ext cx="1275213" cy="618368"/>
      </dsp:txXfrm>
    </dsp:sp>
    <dsp:sp modelId="{5361C2CB-9A7D-4A9F-B586-BCC5639B7EE4}">
      <dsp:nvSpPr>
        <dsp:cNvPr id="0" name=""/>
        <dsp:cNvSpPr/>
      </dsp:nvSpPr>
      <dsp:spPr>
        <a:xfrm rot="25928">
          <a:off x="3357499" y="1077655"/>
          <a:ext cx="53387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33872" y="1330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3611089" y="1077611"/>
        <a:ext cx="26693" cy="26693"/>
      </dsp:txXfrm>
    </dsp:sp>
    <dsp:sp modelId="{8553C90C-CA1C-493B-BE37-3933ED6F8804}">
      <dsp:nvSpPr>
        <dsp:cNvPr id="0" name=""/>
        <dsp:cNvSpPr/>
      </dsp:nvSpPr>
      <dsp:spPr>
        <a:xfrm>
          <a:off x="3891364" y="764548"/>
          <a:ext cx="2249851" cy="656844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高摩擦，规定空间</a:t>
          </a:r>
          <a:r>
            <a:rPr lang="en-US" altLang="zh-CN" sz="2000" kern="1200" dirty="0"/>
            <a:t>50mm</a:t>
          </a:r>
          <a:r>
            <a:rPr lang="zh-CN" altLang="en-US" sz="2000" kern="1200" dirty="0"/>
            <a:t>内载重小</a:t>
          </a:r>
        </a:p>
      </dsp:txBody>
      <dsp:txXfrm>
        <a:off x="3910602" y="783786"/>
        <a:ext cx="2211375" cy="618368"/>
      </dsp:txXfrm>
    </dsp:sp>
    <dsp:sp modelId="{B8BD27DA-7647-48B2-91A3-48D1CD26E0C2}">
      <dsp:nvSpPr>
        <dsp:cNvPr id="0" name=""/>
        <dsp:cNvSpPr/>
      </dsp:nvSpPr>
      <dsp:spPr>
        <a:xfrm rot="19457599">
          <a:off x="1457516" y="2019857"/>
          <a:ext cx="64712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47125" y="1330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1764901" y="2016981"/>
        <a:ext cx="32356" cy="32356"/>
      </dsp:txXfrm>
    </dsp:sp>
    <dsp:sp modelId="{49DAED2D-73AE-444D-A892-0CE3EB019B60}">
      <dsp:nvSpPr>
        <dsp:cNvPr id="0" name=""/>
        <dsp:cNvSpPr/>
      </dsp:nvSpPr>
      <dsp:spPr>
        <a:xfrm>
          <a:off x="2043817" y="1515894"/>
          <a:ext cx="1313689" cy="65684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液体静压导轨</a:t>
          </a:r>
        </a:p>
      </dsp:txBody>
      <dsp:txXfrm>
        <a:off x="2063055" y="1535132"/>
        <a:ext cx="1275213" cy="618368"/>
      </dsp:txXfrm>
    </dsp:sp>
    <dsp:sp modelId="{937FA476-EAC2-4F6C-A588-370ED00C0870}">
      <dsp:nvSpPr>
        <dsp:cNvPr id="0" name=""/>
        <dsp:cNvSpPr/>
      </dsp:nvSpPr>
      <dsp:spPr>
        <a:xfrm>
          <a:off x="3357507" y="1831014"/>
          <a:ext cx="52547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25475" y="1330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607108" y="1831179"/>
        <a:ext cx="26273" cy="26273"/>
      </dsp:txXfrm>
    </dsp:sp>
    <dsp:sp modelId="{E5F1B046-7F06-4434-B9CD-E8B84A67F9CD}">
      <dsp:nvSpPr>
        <dsp:cNvPr id="0" name=""/>
        <dsp:cNvSpPr/>
      </dsp:nvSpPr>
      <dsp:spPr>
        <a:xfrm>
          <a:off x="3882983" y="1515894"/>
          <a:ext cx="2260702" cy="656844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结构复杂、空间不足</a:t>
          </a:r>
        </a:p>
      </dsp:txBody>
      <dsp:txXfrm>
        <a:off x="3902221" y="1535132"/>
        <a:ext cx="2222226" cy="618368"/>
      </dsp:txXfrm>
    </dsp:sp>
    <dsp:sp modelId="{CA1C23FA-673F-412D-85FE-1879EDE032D5}">
      <dsp:nvSpPr>
        <dsp:cNvPr id="0" name=""/>
        <dsp:cNvSpPr/>
      </dsp:nvSpPr>
      <dsp:spPr>
        <a:xfrm rot="2070733">
          <a:off x="1462847" y="2387352"/>
          <a:ext cx="63063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30630" y="1330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1762397" y="2384888"/>
        <a:ext cx="31531" cy="31531"/>
      </dsp:txXfrm>
    </dsp:sp>
    <dsp:sp modelId="{E6C46895-86E4-40BE-860C-7418278561FA}">
      <dsp:nvSpPr>
        <dsp:cNvPr id="0" name=""/>
        <dsp:cNvSpPr/>
      </dsp:nvSpPr>
      <dsp:spPr>
        <a:xfrm>
          <a:off x="2037984" y="2250883"/>
          <a:ext cx="1313689" cy="65684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空气静压导轨</a:t>
          </a:r>
        </a:p>
      </dsp:txBody>
      <dsp:txXfrm>
        <a:off x="2057222" y="2270121"/>
        <a:ext cx="1275213" cy="618368"/>
      </dsp:txXfrm>
    </dsp:sp>
    <dsp:sp modelId="{190C19A6-B1CA-4121-9661-0629F779AB88}">
      <dsp:nvSpPr>
        <dsp:cNvPr id="0" name=""/>
        <dsp:cNvSpPr/>
      </dsp:nvSpPr>
      <dsp:spPr>
        <a:xfrm rot="21568891">
          <a:off x="3351663" y="2563599"/>
          <a:ext cx="53133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31330" y="1330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604045" y="2563619"/>
        <a:ext cx="26566" cy="26566"/>
      </dsp:txXfrm>
    </dsp:sp>
    <dsp:sp modelId="{8E2CC504-8B4B-4045-BCBE-1B1D85AC3EFC}">
      <dsp:nvSpPr>
        <dsp:cNvPr id="0" name=""/>
        <dsp:cNvSpPr/>
      </dsp:nvSpPr>
      <dsp:spPr>
        <a:xfrm>
          <a:off x="3882983" y="2246075"/>
          <a:ext cx="2256367" cy="656844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低摩擦，小载重、精密领域</a:t>
          </a:r>
        </a:p>
      </dsp:txBody>
      <dsp:txXfrm>
        <a:off x="3902221" y="2265313"/>
        <a:ext cx="2217891" cy="618368"/>
      </dsp:txXfrm>
    </dsp:sp>
    <dsp:sp modelId="{C3FCF6E6-44E0-4DE7-9423-E999B1C6D705}">
      <dsp:nvSpPr>
        <dsp:cNvPr id="0" name=""/>
        <dsp:cNvSpPr/>
      </dsp:nvSpPr>
      <dsp:spPr>
        <a:xfrm rot="3907178">
          <a:off x="1156590" y="2775228"/>
          <a:ext cx="124897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48977" y="1330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1749854" y="2757306"/>
        <a:ext cx="62448" cy="62448"/>
      </dsp:txXfrm>
    </dsp:sp>
    <dsp:sp modelId="{63892B3D-17BA-4EFB-9CC5-AA1E9B6E6783}">
      <dsp:nvSpPr>
        <dsp:cNvPr id="0" name=""/>
        <dsp:cNvSpPr/>
      </dsp:nvSpPr>
      <dsp:spPr>
        <a:xfrm>
          <a:off x="2043817" y="3026637"/>
          <a:ext cx="1313689" cy="65684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磁悬浮导轨</a:t>
          </a:r>
        </a:p>
      </dsp:txBody>
      <dsp:txXfrm>
        <a:off x="2063055" y="3045875"/>
        <a:ext cx="1275213" cy="618368"/>
      </dsp:txXfrm>
    </dsp:sp>
    <dsp:sp modelId="{6A3DF182-EF96-4FD0-B9D4-272D27BA285E}">
      <dsp:nvSpPr>
        <dsp:cNvPr id="0" name=""/>
        <dsp:cNvSpPr/>
      </dsp:nvSpPr>
      <dsp:spPr>
        <a:xfrm>
          <a:off x="3357507" y="3341757"/>
          <a:ext cx="52547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25475" y="1330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607108" y="3341923"/>
        <a:ext cx="26273" cy="26273"/>
      </dsp:txXfrm>
    </dsp:sp>
    <dsp:sp modelId="{F9115015-7B41-4F53-8431-602D98E628D6}">
      <dsp:nvSpPr>
        <dsp:cNvPr id="0" name=""/>
        <dsp:cNvSpPr/>
      </dsp:nvSpPr>
      <dsp:spPr>
        <a:xfrm>
          <a:off x="3882983" y="3026637"/>
          <a:ext cx="2244518" cy="656844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与轭铁磁场相干扰</a:t>
          </a:r>
        </a:p>
      </dsp:txBody>
      <dsp:txXfrm>
        <a:off x="3902221" y="3045875"/>
        <a:ext cx="2206042" cy="618368"/>
      </dsp:txXfrm>
    </dsp:sp>
    <dsp:sp modelId="{943AC8C8-0FDC-463D-959A-EAF093247682}">
      <dsp:nvSpPr>
        <dsp:cNvPr id="0" name=""/>
        <dsp:cNvSpPr/>
      </dsp:nvSpPr>
      <dsp:spPr>
        <a:xfrm rot="4467012">
          <a:off x="800991" y="3152914"/>
          <a:ext cx="19601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60176" y="1330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1732074" y="3117212"/>
        <a:ext cx="98008" cy="98008"/>
      </dsp:txXfrm>
    </dsp:sp>
    <dsp:sp modelId="{AA24308E-8426-4B4B-9BA7-DD85D8988B93}">
      <dsp:nvSpPr>
        <dsp:cNvPr id="0" name=""/>
        <dsp:cNvSpPr/>
      </dsp:nvSpPr>
      <dsp:spPr>
        <a:xfrm>
          <a:off x="2043817" y="3782009"/>
          <a:ext cx="1313689" cy="65684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ATLAS/CMS</a:t>
          </a:r>
          <a:r>
            <a:rPr lang="zh-CN" altLang="en-US" sz="1600" kern="1200" dirty="0"/>
            <a:t>气浮垫</a:t>
          </a:r>
        </a:p>
      </dsp:txBody>
      <dsp:txXfrm>
        <a:off x="2063055" y="3801247"/>
        <a:ext cx="1275213" cy="618368"/>
      </dsp:txXfrm>
    </dsp:sp>
    <dsp:sp modelId="{6DB190EB-7139-48A0-9056-A91832778BA0}">
      <dsp:nvSpPr>
        <dsp:cNvPr id="0" name=""/>
        <dsp:cNvSpPr/>
      </dsp:nvSpPr>
      <dsp:spPr>
        <a:xfrm>
          <a:off x="3357507" y="4097129"/>
          <a:ext cx="52547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25475" y="1330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607108" y="4097294"/>
        <a:ext cx="26273" cy="26273"/>
      </dsp:txXfrm>
    </dsp:sp>
    <dsp:sp modelId="{D2238DD9-D32D-49E4-9405-9D9AB853A6EA}">
      <dsp:nvSpPr>
        <dsp:cNvPr id="0" name=""/>
        <dsp:cNvSpPr/>
      </dsp:nvSpPr>
      <dsp:spPr>
        <a:xfrm>
          <a:off x="3882983" y="3782009"/>
          <a:ext cx="2228188" cy="656844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低摩擦、大载重、大尺寸</a:t>
          </a:r>
        </a:p>
      </dsp:txBody>
      <dsp:txXfrm>
        <a:off x="3902221" y="3801247"/>
        <a:ext cx="2189712" cy="618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1E4FE-B028-42C1-A9B3-288A5BFB068A}">
      <dsp:nvSpPr>
        <dsp:cNvPr id="0" name=""/>
        <dsp:cNvSpPr/>
      </dsp:nvSpPr>
      <dsp:spPr>
        <a:xfrm>
          <a:off x="1153856" y="1230584"/>
          <a:ext cx="2231351" cy="844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承载能力</a:t>
          </a:r>
        </a:p>
      </dsp:txBody>
      <dsp:txXfrm>
        <a:off x="1178598" y="1255326"/>
        <a:ext cx="2181867" cy="795279"/>
      </dsp:txXfrm>
    </dsp:sp>
    <dsp:sp modelId="{DF4F724D-4AC4-47AC-8D19-67867777C10D}">
      <dsp:nvSpPr>
        <dsp:cNvPr id="0" name=""/>
        <dsp:cNvSpPr/>
      </dsp:nvSpPr>
      <dsp:spPr>
        <a:xfrm rot="17343113">
          <a:off x="2908685" y="915800"/>
          <a:ext cx="1414902" cy="136933"/>
        </a:xfrm>
        <a:custGeom>
          <a:avLst/>
          <a:gdLst/>
          <a:ahLst/>
          <a:cxnLst/>
          <a:rect l="0" t="0" r="0" b="0"/>
          <a:pathLst>
            <a:path>
              <a:moveTo>
                <a:pt x="0" y="68466"/>
              </a:moveTo>
              <a:lnTo>
                <a:pt x="1414902" y="68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580764" y="948894"/>
        <a:ext cx="70745" cy="70745"/>
      </dsp:txXfrm>
    </dsp:sp>
    <dsp:sp modelId="{02DCEDC9-6133-489C-AE16-09AC7CED39D2}">
      <dsp:nvSpPr>
        <dsp:cNvPr id="0" name=""/>
        <dsp:cNvSpPr/>
      </dsp:nvSpPr>
      <dsp:spPr>
        <a:xfrm>
          <a:off x="3847066" y="0"/>
          <a:ext cx="2399268" cy="631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</a:rPr>
            <a:t>节流器种类</a:t>
          </a:r>
          <a:endParaRPr lang="zh-CN" altLang="en-US" sz="2800" kern="1200" dirty="0"/>
        </a:p>
      </dsp:txBody>
      <dsp:txXfrm>
        <a:off x="3865551" y="18485"/>
        <a:ext cx="2362298" cy="594165"/>
      </dsp:txXfrm>
    </dsp:sp>
    <dsp:sp modelId="{A01D190C-9E20-46D0-825F-1FE73F9DFC15}">
      <dsp:nvSpPr>
        <dsp:cNvPr id="0" name=""/>
        <dsp:cNvSpPr/>
      </dsp:nvSpPr>
      <dsp:spPr>
        <a:xfrm rot="19345632">
          <a:off x="3324061" y="1404742"/>
          <a:ext cx="589590" cy="136933"/>
        </a:xfrm>
        <a:custGeom>
          <a:avLst/>
          <a:gdLst/>
          <a:ahLst/>
          <a:cxnLst/>
          <a:rect l="0" t="0" r="0" b="0"/>
          <a:pathLst>
            <a:path>
              <a:moveTo>
                <a:pt x="0" y="68466"/>
              </a:moveTo>
              <a:lnTo>
                <a:pt x="589590" y="68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604116" y="1458469"/>
        <a:ext cx="29479" cy="29479"/>
      </dsp:txXfrm>
    </dsp:sp>
    <dsp:sp modelId="{ECA9E2EC-7909-43CB-B628-FEF455F39A3B}">
      <dsp:nvSpPr>
        <dsp:cNvPr id="0" name=""/>
        <dsp:cNvSpPr/>
      </dsp:nvSpPr>
      <dsp:spPr>
        <a:xfrm>
          <a:off x="3852505" y="937409"/>
          <a:ext cx="2444979" cy="712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供气压强大小</a:t>
          </a:r>
          <a:endParaRPr lang="zh-CN" altLang="en-US" sz="2800" kern="1200" dirty="0">
            <a:solidFill>
              <a:schemeClr val="tx1"/>
            </a:solidFill>
          </a:endParaRPr>
        </a:p>
      </dsp:txBody>
      <dsp:txXfrm>
        <a:off x="3873361" y="958265"/>
        <a:ext cx="2403267" cy="670372"/>
      </dsp:txXfrm>
    </dsp:sp>
    <dsp:sp modelId="{56F929A5-3448-4147-812C-C37C8B3A3889}">
      <dsp:nvSpPr>
        <dsp:cNvPr id="0" name=""/>
        <dsp:cNvSpPr/>
      </dsp:nvSpPr>
      <dsp:spPr>
        <a:xfrm rot="3237831">
          <a:off x="3207987" y="1932585"/>
          <a:ext cx="860911" cy="136933"/>
        </a:xfrm>
        <a:custGeom>
          <a:avLst/>
          <a:gdLst/>
          <a:ahLst/>
          <a:cxnLst/>
          <a:rect l="0" t="0" r="0" b="0"/>
          <a:pathLst>
            <a:path>
              <a:moveTo>
                <a:pt x="0" y="68466"/>
              </a:moveTo>
              <a:lnTo>
                <a:pt x="860911" y="68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616920" y="1979529"/>
        <a:ext cx="43045" cy="43045"/>
      </dsp:txXfrm>
    </dsp:sp>
    <dsp:sp modelId="{46B90561-2D3E-4465-8A15-6C242EA399FD}">
      <dsp:nvSpPr>
        <dsp:cNvPr id="0" name=""/>
        <dsp:cNvSpPr/>
      </dsp:nvSpPr>
      <dsp:spPr>
        <a:xfrm>
          <a:off x="3891678" y="2060925"/>
          <a:ext cx="2387001" cy="5764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气膜厚度</a:t>
          </a:r>
        </a:p>
      </dsp:txBody>
      <dsp:txXfrm>
        <a:off x="3908561" y="2077808"/>
        <a:ext cx="2353235" cy="542660"/>
      </dsp:txXfrm>
    </dsp:sp>
    <dsp:sp modelId="{15151F2A-55C2-4398-9AD3-CF460C805B75}">
      <dsp:nvSpPr>
        <dsp:cNvPr id="0" name=""/>
        <dsp:cNvSpPr/>
      </dsp:nvSpPr>
      <dsp:spPr>
        <a:xfrm rot="4427541">
          <a:off x="2724901" y="2464067"/>
          <a:ext cx="1831943" cy="136933"/>
        </a:xfrm>
        <a:custGeom>
          <a:avLst/>
          <a:gdLst/>
          <a:ahLst/>
          <a:cxnLst/>
          <a:rect l="0" t="0" r="0" b="0"/>
          <a:pathLst>
            <a:path>
              <a:moveTo>
                <a:pt x="0" y="68466"/>
              </a:moveTo>
              <a:lnTo>
                <a:pt x="1831943" y="68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3595074" y="2486735"/>
        <a:ext cx="91597" cy="91597"/>
      </dsp:txXfrm>
    </dsp:sp>
    <dsp:sp modelId="{A08CEE27-9318-470F-8C43-A2DF772B4F7F}">
      <dsp:nvSpPr>
        <dsp:cNvPr id="0" name=""/>
        <dsp:cNvSpPr/>
      </dsp:nvSpPr>
      <dsp:spPr>
        <a:xfrm rot="10800000" flipV="1">
          <a:off x="3896538" y="3122413"/>
          <a:ext cx="2432828" cy="579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节流孔数量</a:t>
          </a:r>
        </a:p>
      </dsp:txBody>
      <dsp:txXfrm rot="-10800000">
        <a:off x="3913507" y="3139382"/>
        <a:ext cx="2398890" cy="54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#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0.31725</cdr:x>
      <cdr:y>0.59123</cdr:y>
    </cdr:from>
    <cdr:to>
      <cdr:x>0.33862</cdr:x>
      <cdr:y>0.62467</cdr:y>
    </cdr:to>
    <cdr:sp macro="" textlink="">
      <cdr:nvSpPr>
        <cdr:cNvPr id="2" name="等腰三角形 1"/>
        <cdr:cNvSpPr/>
      </cdr:nvSpPr>
      <cdr:spPr>
        <a:xfrm xmlns:a="http://schemas.openxmlformats.org/drawingml/2006/main">
          <a:off x="1890464" y="2046489"/>
          <a:ext cx="127322" cy="115747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43BC-0FB1-4948-BACE-1627F6D2BBA6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5CEE8-C05B-4CD6-A028-6A312B5751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167B4-1A2E-47A9-8B98-A2FD84217ADB}" type="datetimeFigureOut">
              <a:rPr lang="zh-CN" altLang="en-US"/>
              <a:t>2023/3/31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6B7F0887-9A3B-411C-81AD-06BDF05961D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</a:blip>
          <a:srcRect t="7698" b="7698"/>
          <a:stretch>
            <a:fillRect/>
          </a:stretch>
        </p:blipFill>
        <p:spPr>
          <a:xfrm>
            <a:off x="-36621" y="561260"/>
            <a:ext cx="12228623" cy="5154506"/>
          </a:xfrm>
          <a:prstGeom prst="rect">
            <a:avLst/>
          </a:prstGeom>
          <a:noFill/>
          <a:ln w="0">
            <a:noFill/>
          </a:ln>
          <a:effectLst>
            <a:softEdge rad="660400"/>
          </a:effectLst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1" y="5619750"/>
            <a:ext cx="24526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0"/>
          <p:cNvSpPr txBox="1"/>
          <p:nvPr/>
        </p:nvSpPr>
        <p:spPr>
          <a:xfrm>
            <a:off x="5808663" y="6238875"/>
            <a:ext cx="2339102" cy="41549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中科院高能物理所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2FE4-8164-4E8C-9D3A-991513C0CE75}" type="datetimeFigureOut">
              <a:rPr lang="zh-CN" altLang="en-US"/>
              <a:t>2023/3/31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40D92-6A55-4C46-952F-ECB66E4F6FAB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短领域-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60461" y="139006"/>
            <a:ext cx="10036379" cy="54476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157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39263" y="648176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7BA4EB6-2536-4968-A4FE-A77605B51A35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" y="6888"/>
            <a:ext cx="1363568" cy="4662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8"/>
          <p:cNvCxnSpPr/>
          <p:nvPr/>
        </p:nvCxnSpPr>
        <p:spPr>
          <a:xfrm>
            <a:off x="0" y="692150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CD0F-3937-414C-AFCF-86DDE2EABEC9}" type="datetimeFigureOut">
              <a:rPr lang="zh-CN" altLang="en-US"/>
              <a:t>2023/3/31</a:t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45A9-6D9B-4D8C-8AFC-158E6DB11E1D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397A-8AFD-467B-B44E-FB7B14D5D577}" type="datetimeFigureOut">
              <a:rPr lang="zh-CN" altLang="en-US"/>
              <a:t>2023/3/31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05B08-9353-4EEB-80A0-9B985B8C6214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25DC-268B-4179-B30C-7F33678A39D8}" type="datetimeFigureOut">
              <a:rPr lang="zh-CN" altLang="en-US"/>
              <a:t>2023/3/31</a:t>
            </a:fld>
            <a:endParaRPr lang="zh-CN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A3635-7BD1-409D-8BA2-4B097F54504E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C1D2-385E-43BE-8719-26AFAA975207}" type="datetimeFigureOut">
              <a:rPr lang="zh-CN" altLang="en-US"/>
              <a:t>2023/3/31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5021D-1916-4669-8383-73D2692E14D3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9" y="109395"/>
            <a:ext cx="1523673" cy="521026"/>
          </a:xfrm>
          <a:prstGeom prst="rect">
            <a:avLst/>
          </a:prstGeom>
        </p:spPr>
      </p:pic>
      <p:cxnSp>
        <p:nvCxnSpPr>
          <p:cNvPr id="3" name="直接连接符 4"/>
          <p:cNvCxnSpPr/>
          <p:nvPr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B83A-0B46-4BED-AA9F-0F5BF4662FB8}" type="datetimeFigureOut">
              <a:rPr lang="zh-CN" altLang="en-US"/>
              <a:t>2023/3/31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6C2A-2EE9-4151-B7E1-C69A1EAD4E86}" type="datetimeFigureOut">
              <a:rPr lang="zh-CN" altLang="en-US"/>
              <a:t>2023/3/31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E544A-DCCE-4674-A686-BE5D59756152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6FF4-E26E-4655-89BF-D0C132F6AE28}" type="datetimeFigureOut">
              <a:rPr lang="zh-CN" altLang="en-US"/>
              <a:t>2023/3/31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2A7DE-94A5-4A9B-96D7-7E9B975AD6FD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3683-5367-45F2-A653-EBE042725537}" type="datetimeFigureOut">
              <a:rPr lang="zh-CN" altLang="en-US"/>
              <a:t>2023/3/31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60FB-14B8-4FC3-A688-94026931CE92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FB5040-B9B3-4573-80E5-4AD2FBE1B90E}" type="datetimeFigureOut">
              <a:rPr lang="zh-CN" altLang="en-US"/>
              <a:t>2023/3/31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0BE2C8CC-40A9-4B82-A8C6-918306C776D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0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 txBox="1"/>
          <p:nvPr/>
        </p:nvSpPr>
        <p:spPr bwMode="auto">
          <a:xfrm>
            <a:off x="3021530" y="3511193"/>
            <a:ext cx="6190129" cy="9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中国科学院高能物理研究所 南华大学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石杨山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72486" y="2075979"/>
            <a:ext cx="8488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CEPC</a:t>
            </a:r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探测器安装导轨设计探讨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60384" y="0"/>
            <a:ext cx="264687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方案设计调研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0240" y="830997"/>
            <a:ext cx="3514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lt"/>
                <a:ea typeface="+mn-ea"/>
              </a:rPr>
              <a:t>常规标准导轨：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70240" y="1398814"/>
              <a:ext cx="10982173" cy="26652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95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02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701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9453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5751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/>
                            <a:t>摩擦系数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/>
                            <a:t>单个载重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HCAL</a:t>
                          </a:r>
                          <a:r>
                            <a:rPr lang="zh-CN" altLang="en-US" sz="2000" dirty="0"/>
                            <a:t>所需推力</a:t>
                          </a:r>
                          <a:endParaRPr lang="en-US" altLang="zh-CN" sz="2000" dirty="0"/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zh-CN" altLang="en-US" sz="2000" i="1" smtClean="0">
                                      <a:latin typeface="Cambria Math" panose="02040503050406030204" pitchFamily="18" charset="0"/>
                                    </a:rPr>
                                    <m:t>推</m:t>
                                  </m:r>
                                </m:sub>
                              </m:sSub>
                              <m: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𝒎𝒈</m:t>
                              </m:r>
                            </m:oMath>
                          </a14:m>
                          <a:r>
                            <a:rPr lang="en-US" altLang="zh-CN" sz="2000" dirty="0"/>
                            <a:t>(KN)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/>
                            <a:t>滑动导轨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0.1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10</a:t>
                          </a:r>
                          <a:r>
                            <a:rPr lang="zh-CN" altLang="en-US" sz="2000" dirty="0"/>
                            <a:t>～</a:t>
                          </a:r>
                          <a:r>
                            <a:rPr lang="en-US" altLang="zh-CN" sz="2000" dirty="0"/>
                            <a:t>50Mpa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&gt;1200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/>
                            <a:t>滚柱直线导轨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0.015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779KN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180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/>
                            <a:t>液体静压导轨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0.005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4000KN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60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/>
                            <a:t>空气静压导轨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0.0005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4KN/0.7Mpa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custDataLst>
                  <p:tags r:id="rId3"/>
                </p:custDataLst>
              </p:nvPr>
            </p:nvGraphicFramePr>
            <p:xfrm>
              <a:off x="470240" y="1398814"/>
              <a:ext cx="10982173" cy="26652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9554"/>
                    <a:gridCol w="2510279"/>
                    <a:gridCol w="3007015"/>
                    <a:gridCol w="2945325"/>
                  </a:tblGrid>
                  <a:tr h="105727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/>
                            <a:t>摩擦系数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/>
                            <a:t>单个载重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/>
                            <a:t>滑动导轨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0.1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10</a:t>
                          </a:r>
                          <a:r>
                            <a:rPr lang="zh-CN" altLang="en-US" sz="2000" dirty="0" smtClean="0"/>
                            <a:t>～</a:t>
                          </a:r>
                          <a:r>
                            <a:rPr lang="en-US" altLang="zh-CN" sz="2000" dirty="0" smtClean="0"/>
                            <a:t>50Mpa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&gt;1200</a:t>
                          </a:r>
                          <a:endParaRPr lang="zh-CN" altLang="en-US" sz="2000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/>
                            <a:t>滚柱直线导轨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0.015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779KN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180</a:t>
                          </a:r>
                          <a:endParaRPr lang="zh-CN" altLang="en-US" sz="2000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/>
                            <a:t>液体静压导轨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0.005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4000KN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60</a:t>
                          </a:r>
                          <a:endParaRPr lang="zh-CN" altLang="en-US" sz="2000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dirty="0" smtClean="0"/>
                            <a:t>空气静压导轨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0.0005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4KN/0.7Mpa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6</a:t>
                          </a:r>
                          <a:endParaRPr lang="zh-CN" alt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97" y="4091278"/>
            <a:ext cx="2901948" cy="20179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740" y="4172622"/>
            <a:ext cx="3353091" cy="201795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69975" y="6190573"/>
            <a:ext cx="242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滚柱直线导轨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20625" y="6190573"/>
            <a:ext cx="186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液体静压导轨</a:t>
            </a:r>
          </a:p>
        </p:txBody>
      </p:sp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31" y="4172622"/>
            <a:ext cx="4205576" cy="202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8865676" y="61905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空气静压导轨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2" y="925194"/>
            <a:ext cx="3806322" cy="24900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92078" y="0"/>
            <a:ext cx="264687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方案设计调研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930815" y="1415097"/>
          <a:ext cx="8219139" cy="122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8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/>
                        <a:t>总高度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额定载荷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是否满足要求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H=160mm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779KN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否。高度、承载均不满足要求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5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/>
                        <a:t>H=48mm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61KN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否。可用于后续超导磁铁运输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527"/>
            <a:ext cx="3829424" cy="25913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8452" y="332501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>
                <a:solidFill>
                  <a:prstClr val="black"/>
                </a:solidFill>
              </a:rPr>
              <a:t>滚柱直线导轨</a:t>
            </a:r>
          </a:p>
        </p:txBody>
      </p:sp>
      <p:sp>
        <p:nvSpPr>
          <p:cNvPr id="7" name="矩形 6"/>
          <p:cNvSpPr/>
          <p:nvPr/>
        </p:nvSpPr>
        <p:spPr>
          <a:xfrm>
            <a:off x="1129882" y="62642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>
                <a:solidFill>
                  <a:prstClr val="black"/>
                </a:solidFill>
              </a:rPr>
              <a:t>液体静压导轨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900187" y="3731358"/>
          <a:ext cx="8219139" cy="104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总高度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额定载荷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是否满足要求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H=172mm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4000KN/24Mpa</a:t>
                      </a:r>
                      <a:endParaRPr kumimoji="0" lang="zh-CN" alt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否。高度不满足需求。使用有风险。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284922" y="5215249"/>
            <a:ext cx="7628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       现有滚柱直线导轨和液体静压导轨无法满足需求，无法适应</a:t>
            </a:r>
            <a:r>
              <a:rPr lang="en-US" altLang="zh-CN" sz="2400" dirty="0">
                <a:solidFill>
                  <a:srgbClr val="FF0000"/>
                </a:solidFill>
              </a:rPr>
              <a:t>CEPC</a:t>
            </a:r>
            <a:r>
              <a:rPr lang="zh-CN" altLang="en-US" sz="2400" dirty="0">
                <a:solidFill>
                  <a:srgbClr val="FF0000"/>
                </a:solidFill>
              </a:rPr>
              <a:t>需求。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95275" y="830997"/>
            <a:ext cx="385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产品具体参数：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90172" y="0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二、方案设计调研</a:t>
            </a:r>
            <a:endParaRPr lang="en-US" altLang="zh-CN" sz="2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3842" y="830997"/>
            <a:ext cx="112625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常规标准气浮垫：</a:t>
            </a:r>
            <a:endParaRPr lang="en-US" altLang="zh-CN" sz="2800" dirty="0">
              <a:solidFill>
                <a:prstClr val="black"/>
              </a:solidFill>
              <a:latin typeface="Times New Roman" panose="02020603050405020304"/>
              <a:ea typeface="楷体" panose="02010609060101010101" pitchFamily="49" charset="-12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400" dirty="0"/>
              <a:t>小孔节流型气浮垫真正做到不接触，无摩擦。</a:t>
            </a:r>
            <a:endParaRPr lang="en-US" altLang="zh-CN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400" dirty="0"/>
              <a:t>目前国内与国际上使用较多的商用气浮垫，工作气压一般最大</a:t>
            </a:r>
            <a:r>
              <a:rPr lang="en-US" altLang="zh-CN" sz="2400" dirty="0"/>
              <a:t>0.7MPa</a:t>
            </a:r>
            <a:r>
              <a:rPr lang="zh-CN" altLang="en-US" sz="2400" dirty="0"/>
              <a:t>，载重最大</a:t>
            </a:r>
            <a:r>
              <a:rPr lang="en-US" altLang="zh-CN" sz="2400" dirty="0">
                <a:solidFill>
                  <a:srgbClr val="FF0000"/>
                </a:solidFill>
              </a:rPr>
              <a:t>4.8</a:t>
            </a:r>
            <a:r>
              <a:rPr lang="zh-CN" altLang="en-US" sz="2400" dirty="0">
                <a:solidFill>
                  <a:srgbClr val="FF0000"/>
                </a:solidFill>
              </a:rPr>
              <a:t>吨</a:t>
            </a:r>
            <a:r>
              <a:rPr lang="zh-CN" altLang="en-US" sz="2400" dirty="0"/>
              <a:t>。气隙最大只有</a:t>
            </a:r>
            <a:r>
              <a:rPr lang="en-US" altLang="zh-CN" sz="2400" dirty="0">
                <a:solidFill>
                  <a:srgbClr val="FF0000"/>
                </a:solidFill>
              </a:rPr>
              <a:t>50</a:t>
            </a:r>
            <a:r>
              <a:rPr lang="zh-CN" altLang="en-US" sz="2400" dirty="0">
                <a:solidFill>
                  <a:srgbClr val="FF0000"/>
                </a:solidFill>
              </a:rPr>
              <a:t>微米</a:t>
            </a:r>
            <a:r>
              <a:rPr lang="zh-CN" altLang="en-US" sz="2400" dirty="0"/>
              <a:t>，则要求承导面平面度小于</a:t>
            </a:r>
            <a:r>
              <a:rPr lang="en-US" altLang="zh-CN" sz="2400" dirty="0"/>
              <a:t>50</a:t>
            </a:r>
            <a:r>
              <a:rPr lang="zh-CN" altLang="en-US" sz="2400" dirty="0"/>
              <a:t>微米。</a:t>
            </a:r>
            <a:endParaRPr lang="en-US" altLang="zh-CN" sz="2400" dirty="0"/>
          </a:p>
          <a:p>
            <a:pPr lvl="0" algn="just"/>
            <a:endParaRPr lang="zh-CN" altLang="en-US" sz="2800" dirty="0">
              <a:solidFill>
                <a:prstClr val="black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42" y="2609205"/>
            <a:ext cx="7065876" cy="28044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395" y="2609205"/>
            <a:ext cx="4482169" cy="26694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50894" y="5724436"/>
            <a:ext cx="10591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srgbClr val="FF0000"/>
                </a:solidFill>
              </a:rPr>
              <a:t>现有市场常规标准气浮垫无法满足承重需求，需自行研发设计。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23137" y="-65875"/>
            <a:ext cx="264687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方案设计调研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355600" y="1338230"/>
          <a:ext cx="6358965" cy="4444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882975" y="2490195"/>
            <a:ext cx="49190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        </a:t>
            </a:r>
            <a:r>
              <a:rPr lang="zh-CN" altLang="en-US" sz="2000" dirty="0"/>
              <a:t>综上所述，现有导轨无法在规定空间内，同时满足低摩擦、高负载需求。</a:t>
            </a:r>
            <a:endParaRPr lang="en-US" altLang="zh-CN" sz="2000" dirty="0"/>
          </a:p>
          <a:p>
            <a:pPr algn="just"/>
            <a:r>
              <a:rPr lang="zh-CN" altLang="en-US" sz="2000" dirty="0"/>
              <a:t>        经调研，由于气浮垫的</a:t>
            </a:r>
            <a:r>
              <a:rPr lang="zh-CN" altLang="en-US" sz="2000" dirty="0">
                <a:solidFill>
                  <a:srgbClr val="FF0000"/>
                </a:solidFill>
              </a:rPr>
              <a:t>高负载</a:t>
            </a:r>
            <a:r>
              <a:rPr lang="zh-CN" altLang="en-US" sz="2000" dirty="0"/>
              <a:t>，在理论上单个气浮垫可承载百吨级以上；采用无接触的气膜润滑，</a:t>
            </a:r>
            <a:r>
              <a:rPr lang="zh-CN" altLang="en-US" sz="2000" dirty="0">
                <a:solidFill>
                  <a:srgbClr val="FF0000"/>
                </a:solidFill>
              </a:rPr>
              <a:t>摩擦系数可低至</a:t>
            </a:r>
            <a:r>
              <a:rPr lang="en-US" altLang="zh-CN" sz="2000" dirty="0">
                <a:solidFill>
                  <a:srgbClr val="FF0000"/>
                </a:solidFill>
              </a:rPr>
              <a:t>0.0005</a:t>
            </a:r>
            <a:r>
              <a:rPr lang="zh-CN" altLang="en-US" sz="2000" dirty="0"/>
              <a:t>。故适用于强子量能器载重和运动。</a:t>
            </a:r>
            <a:endParaRPr lang="en-US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270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6475" y="0"/>
            <a:ext cx="2650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三、</a:t>
            </a: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导轨设计方案</a:t>
            </a:r>
            <a:endParaRPr lang="en-US" altLang="zh-CN" sz="2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08967" y="2187265"/>
            <a:ext cx="63963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altLang="en-US" sz="2000" dirty="0"/>
              <a:t>方案：</a:t>
            </a:r>
            <a:endParaRPr lang="en-US" altLang="zh-CN" sz="2000" dirty="0"/>
          </a:p>
          <a:p>
            <a:pPr lvl="0" algn="just"/>
            <a:r>
              <a:rPr lang="zh-CN" altLang="en-US" sz="2000" dirty="0"/>
              <a:t>       现拟设计一种气浮导轨，用于强子量能器的运输。以气浮垫进行浮动支撑，以滚柱导轨进行侧向导向。</a:t>
            </a:r>
          </a:p>
        </p:txBody>
      </p:sp>
      <p:sp>
        <p:nvSpPr>
          <p:cNvPr id="4" name="矩形 3"/>
          <p:cNvSpPr/>
          <p:nvPr/>
        </p:nvSpPr>
        <p:spPr>
          <a:xfrm>
            <a:off x="4766475" y="4371349"/>
            <a:ext cx="577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>
                <a:solidFill>
                  <a:srgbClr val="FF0000"/>
                </a:solidFill>
              </a:rPr>
              <a:t>气浮导轨</a:t>
            </a:r>
            <a:r>
              <a:rPr lang="en-US" altLang="zh-CN" sz="2400" dirty="0">
                <a:solidFill>
                  <a:srgbClr val="FF0000"/>
                </a:solidFill>
              </a:rPr>
              <a:t>=</a:t>
            </a:r>
            <a:r>
              <a:rPr lang="zh-CN" altLang="en-US" sz="2400" dirty="0">
                <a:solidFill>
                  <a:srgbClr val="FF0000"/>
                </a:solidFill>
              </a:rPr>
              <a:t>气浮垫支撑</a:t>
            </a:r>
            <a:r>
              <a:rPr lang="en-US" altLang="zh-CN" sz="2400" dirty="0">
                <a:solidFill>
                  <a:srgbClr val="FF0000"/>
                </a:solidFill>
              </a:rPr>
              <a:t>+</a:t>
            </a:r>
            <a:r>
              <a:rPr lang="zh-CN" altLang="en-US" sz="2400" dirty="0">
                <a:solidFill>
                  <a:srgbClr val="FF0000"/>
                </a:solidFill>
              </a:rPr>
              <a:t>滚柱导轨侧向导向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83" y="830997"/>
            <a:ext cx="3223577" cy="50459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20802" y="5819894"/>
            <a:ext cx="2468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气浮垫底部外形尺寸图</a:t>
            </a:r>
            <a:endParaRPr lang="en-US" altLang="zh-C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91756" y="0"/>
            <a:ext cx="2650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三、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导轨设计方案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02624" y="1419566"/>
            <a:ext cx="6677402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        气浮垫的承载能力由气浮垫底部面积和气浮垫供气压力所决定，按照单个气浮垫承载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180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吨来计算，气浮垫供气压力应该大于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5Mpa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。</a:t>
            </a:r>
          </a:p>
          <a:p>
            <a:pPr algn="just"/>
            <a:r>
              <a:rPr lang="zh-CN" altLang="en-US" sz="20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        气浮垫主要分为两大类，气囊式气浮垫和刚性结构体气浮垫，气囊式气浮垫受到气囊材料等因素的限制，供气压力很难达到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5Mpa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，因此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选取研究刚性结构体气浮垫方案。</a:t>
            </a:r>
          </a:p>
          <a:p>
            <a:pPr algn="just"/>
            <a:r>
              <a:rPr lang="zh-CN" altLang="en-US" sz="20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  </a:t>
            </a:r>
            <a:endParaRPr lang="en-US" altLang="zh-CN" sz="2000" dirty="0">
              <a:solidFill>
                <a:prstClr val="black"/>
              </a:solidFill>
              <a:latin typeface="Times New Roman" panose="02020603050405020304"/>
              <a:ea typeface="楷体" panose="02010609060101010101" pitchFamily="49" charset="-122"/>
            </a:endParaRPr>
          </a:p>
          <a:p>
            <a:r>
              <a:rPr lang="zh-CN" altLang="en-US" sz="20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 </a:t>
            </a:r>
            <a:endParaRPr lang="en-US" altLang="zh-CN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81" y="3899934"/>
            <a:ext cx="3542671" cy="2070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32" y="3899934"/>
            <a:ext cx="3754264" cy="20684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85253" y="609959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气囊式气浮垫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7804802" y="609421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刚性结构体气浮垫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3038" y="908594"/>
            <a:ext cx="4017005" cy="2731077"/>
            <a:chOff x="258158" y="846813"/>
            <a:chExt cx="4194020" cy="29094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158" y="846813"/>
              <a:ext cx="4194020" cy="29094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201271" y="3088341"/>
              <a:ext cx="647849" cy="318247"/>
            </a:xfrm>
            <a:prstGeom prst="rect">
              <a:avLst/>
            </a:prstGeom>
            <a:solidFill>
              <a:srgbClr val="FDFDFD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78132" y="65972"/>
            <a:ext cx="2650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三、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导轨设计方案</a:t>
            </a:r>
            <a:endParaRPr lang="en-US" altLang="zh-CN" sz="2400" dirty="0">
              <a:solidFill>
                <a:srgbClr val="92D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-911721" y="1349171"/>
          <a:ext cx="7811246" cy="380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30624" y="887506"/>
            <a:ext cx="755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刚性结构体气浮垫承载能力影响因素：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61846" y="1336894"/>
            <a:ext cx="4827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/>
              <a:t>节流器种类不同，承载能力相差巨大。</a:t>
            </a:r>
            <a:endParaRPr lang="en-US" altLang="zh-CN" sz="2000" dirty="0"/>
          </a:p>
        </p:txBody>
      </p:sp>
      <p:sp>
        <p:nvSpPr>
          <p:cNvPr id="6" name="矩形 5"/>
          <p:cNvSpPr/>
          <p:nvPr/>
        </p:nvSpPr>
        <p:spPr>
          <a:xfrm>
            <a:off x="6261846" y="3350389"/>
            <a:ext cx="5096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Arial" panose="020B0604020202020204" pitchFamily="34" charset="0"/>
            </a:pPr>
            <a:r>
              <a:rPr lang="zh-CN" altLang="en-US" sz="2000" dirty="0"/>
              <a:t>气膜厚度越小，承载能力越大，但同时对承导面平整度要求越高。承导面平整度应小于气膜厚度。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61846" y="2193896"/>
            <a:ext cx="523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供气压强</a:t>
            </a:r>
            <a:r>
              <a:rPr lang="en-US" altLang="zh-CN" sz="2000" dirty="0"/>
              <a:t>Ps</a:t>
            </a:r>
            <a:r>
              <a:rPr lang="zh-CN" altLang="en-US" sz="2000" dirty="0"/>
              <a:t>越大，气膜压强</a:t>
            </a:r>
            <a:r>
              <a:rPr lang="en-US" altLang="zh-CN" sz="2000" dirty="0"/>
              <a:t>Pa</a:t>
            </a:r>
            <a:r>
              <a:rPr lang="zh-CN" altLang="en-US" sz="2000" dirty="0"/>
              <a:t>越大，承载能力越大。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48116" y="5360262"/>
            <a:ext cx="9341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工作一：研究不同种类的节流器的承重特性，选用合适的节流器后进行优化设计。</a:t>
            </a:r>
          </a:p>
          <a:p>
            <a:r>
              <a:rPr lang="zh-CN" altLang="en-US" sz="2000" dirty="0">
                <a:solidFill>
                  <a:srgbClr val="FF0000"/>
                </a:solidFill>
              </a:rPr>
              <a:t>工作二：研究供气压强受限原因，进而通过提高供气压强提升承载能力。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工作三：在满足承载力的情况下，应增大气膜厚度从而降低对承导面平整度要求。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工作四：计算出满足承载需求时，所需节流孔最小数目。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61846" y="4463047"/>
            <a:ext cx="5046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/>
              <a:t>当孔径小于</a:t>
            </a:r>
            <a:r>
              <a:rPr lang="en-US" altLang="zh-CN" sz="2000" dirty="0"/>
              <a:t>0.1mm</a:t>
            </a:r>
            <a:r>
              <a:rPr lang="zh-CN" altLang="zh-CN" sz="2000" dirty="0"/>
              <a:t>后，轴承的承载能力通过简单地提高孔数可以显著增大</a:t>
            </a:r>
            <a:r>
              <a:rPr lang="zh-CN" altLang="en-US" sz="2000" dirty="0"/>
              <a:t>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85563" y="0"/>
            <a:ext cx="2650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三、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导轨设计方案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466" y="4703318"/>
            <a:ext cx="11178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/>
              <a:t>       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在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5Mpa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的供气压强下，传统的节流器会出现严重的气锤效应，通常在气压超过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0.7Mpa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/>
                <a:ea typeface="楷体" panose="02010609060101010101" pitchFamily="49" charset="-122"/>
              </a:rPr>
              <a:t>时出现。气锤效应是一种自激振动，造成气膜润滑层失效，导致气浮垫功能失效。</a:t>
            </a:r>
          </a:p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        经调研，只有采用孔径小于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0.1mm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的微孔节流，才可能避免气锤效应。</a:t>
            </a:r>
          </a:p>
        </p:txBody>
      </p:sp>
      <p:sp>
        <p:nvSpPr>
          <p:cNvPr id="5" name="矩形 4"/>
          <p:cNvSpPr/>
          <p:nvPr/>
        </p:nvSpPr>
        <p:spPr>
          <a:xfrm>
            <a:off x="605479" y="830997"/>
            <a:ext cx="497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1</a:t>
            </a:r>
            <a:r>
              <a:rPr lang="zh-CN" altLang="en-US" sz="2400" dirty="0">
                <a:solidFill>
                  <a:prstClr val="black"/>
                </a:solidFill>
              </a:rPr>
              <a:t>、不同节流器对承载能力的影响：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34875"/>
            <a:ext cx="744117" cy="7441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90" y="1433491"/>
            <a:ext cx="8434412" cy="31688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4592" y="914237"/>
            <a:ext cx="7435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2</a:t>
            </a:r>
            <a:r>
              <a:rPr lang="zh-CN" altLang="en-US" sz="2400" dirty="0">
                <a:solidFill>
                  <a:prstClr val="black"/>
                </a:solidFill>
              </a:rPr>
              <a:t>、不同供气压强及不同气膜厚度对承载能力的影响：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60775" y="1508861"/>
            <a:ext cx="45585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/>
              <a:t>1</a:t>
            </a:r>
            <a:r>
              <a:rPr lang="zh-CN" altLang="en-US" sz="2000" dirty="0"/>
              <a:t>、增大一倍供气压力，在小气膜厚度下作用明显，但在气膜厚约为</a:t>
            </a:r>
            <a:r>
              <a:rPr lang="en-US" altLang="zh-CN" sz="2000" dirty="0"/>
              <a:t>70μm</a:t>
            </a:r>
            <a:r>
              <a:rPr lang="zh-CN" altLang="en-US" sz="2000" dirty="0"/>
              <a:t>，差异并不大。</a:t>
            </a:r>
            <a:endParaRPr lang="en-US" altLang="zh-CN" sz="2000" dirty="0"/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2</a:t>
            </a:r>
            <a:r>
              <a:rPr lang="zh-CN" altLang="en-US" sz="2000" dirty="0"/>
              <a:t>、同一供气压强下，气膜厚度越小，承载能力越大。如果在</a:t>
            </a:r>
            <a:r>
              <a:rPr lang="en-US" altLang="zh-CN" sz="2000" dirty="0"/>
              <a:t>5Mpa</a:t>
            </a:r>
            <a:r>
              <a:rPr lang="zh-CN" altLang="en-US" sz="2000" dirty="0"/>
              <a:t>供气压力下要达到承载要求，则气膜高度最大为 </a:t>
            </a:r>
            <a:r>
              <a:rPr lang="en-US" altLang="zh-CN" sz="2000" dirty="0"/>
              <a:t>50μm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algn="just"/>
            <a:endParaRPr lang="en-US" altLang="zh-CN" sz="2000" dirty="0"/>
          </a:p>
          <a:p>
            <a:pPr algn="just"/>
            <a:r>
              <a:rPr lang="zh-CN" altLang="en-US" sz="2000" b="1" dirty="0">
                <a:solidFill>
                  <a:srgbClr val="FF0000"/>
                </a:solidFill>
              </a:rPr>
              <a:t>      故在气压为</a:t>
            </a:r>
            <a:r>
              <a:rPr lang="en-US" altLang="zh-CN" sz="2000" b="1" dirty="0">
                <a:solidFill>
                  <a:srgbClr val="FF0000"/>
                </a:solidFill>
              </a:rPr>
              <a:t>5Mpa</a:t>
            </a:r>
            <a:r>
              <a:rPr lang="zh-CN" altLang="en-US" sz="2000" b="1" dirty="0">
                <a:solidFill>
                  <a:srgbClr val="FF0000"/>
                </a:solidFill>
              </a:rPr>
              <a:t>、气膜厚度为</a:t>
            </a:r>
            <a:r>
              <a:rPr lang="en-US" altLang="zh-CN" sz="2000" b="1" dirty="0">
                <a:solidFill>
                  <a:srgbClr val="FF0000"/>
                </a:solidFill>
              </a:rPr>
              <a:t>50μm </a:t>
            </a:r>
            <a:r>
              <a:rPr lang="zh-CN" altLang="en-US" sz="2000" b="1" dirty="0">
                <a:solidFill>
                  <a:srgbClr val="FF0000"/>
                </a:solidFill>
              </a:rPr>
              <a:t>时，是比较优化的气浮垫参数。</a:t>
            </a:r>
            <a:r>
              <a:rPr lang="zh-CN" altLang="en-US" sz="2000" dirty="0">
                <a:solidFill>
                  <a:schemeClr val="tx1"/>
                </a:solidFill>
              </a:rPr>
              <a:t>但对于气浮垫导轨的平面度要求较高，平面度</a:t>
            </a:r>
            <a:r>
              <a:rPr lang="en-US" altLang="zh-CN" sz="2000" dirty="0">
                <a:solidFill>
                  <a:schemeClr val="tx1"/>
                </a:solidFill>
              </a:rPr>
              <a:t>50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μm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以上，需要进一步研究降低平面度要求的措施。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三、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导轨设计方案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783837"/>
              </p:ext>
            </p:extLst>
          </p:nvPr>
        </p:nvGraphicFramePr>
        <p:xfrm>
          <a:off x="585232" y="2053907"/>
          <a:ext cx="5958840" cy="346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9184" y="907686"/>
            <a:ext cx="5588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3</a:t>
            </a:r>
            <a:r>
              <a:rPr lang="zh-CN" altLang="en-US" sz="2400" dirty="0">
                <a:solidFill>
                  <a:prstClr val="black"/>
                </a:solidFill>
              </a:rPr>
              <a:t>、不同节流孔数目对承载能力的影响：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65123"/>
              </p:ext>
            </p:extLst>
          </p:nvPr>
        </p:nvGraphicFramePr>
        <p:xfrm>
          <a:off x="1521010" y="1602690"/>
          <a:ext cx="9016998" cy="2353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2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90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组别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供气压力</a:t>
                      </a:r>
                      <a:r>
                        <a:rPr lang="en-US" altLang="zh-CN" sz="20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Mpa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节流孔直径</a:t>
                      </a:r>
                      <a:r>
                        <a:rPr lang="en-US" altLang="zh-CN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节流孔数目</a:t>
                      </a:r>
                      <a:r>
                        <a:rPr lang="en-US" altLang="zh-CN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Pcs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气膜厚度</a:t>
                      </a:r>
                      <a:r>
                        <a:rPr lang="en-US" altLang="zh-CN" sz="2000" dirty="0" err="1"/>
                        <a:t>μm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承载能力</a:t>
                      </a:r>
                      <a:endParaRPr lang="en-US" alt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9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2000" b="1" kern="1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126.55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2000" b="1" kern="1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206.38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2000" b="1" kern="1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198.12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521010" y="4340434"/>
            <a:ext cx="9245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ClrTx/>
              <a:buSzTx/>
              <a:buFontTx/>
            </a:pPr>
            <a:r>
              <a:rPr lang="zh-CN" altLang="zh-CN" sz="2000" dirty="0"/>
              <a:t>通过计算发现，当供气压力为</a:t>
            </a:r>
            <a:r>
              <a:rPr lang="en-US" altLang="zh-CN" sz="2000" dirty="0"/>
              <a:t>5Mpa</a:t>
            </a:r>
            <a:r>
              <a:rPr lang="zh-CN" altLang="zh-CN" sz="2000" dirty="0"/>
              <a:t>，</a:t>
            </a:r>
            <a:r>
              <a:rPr lang="zh-CN" altLang="en-US" sz="2000" dirty="0"/>
              <a:t>节流孔直径小于</a:t>
            </a:r>
            <a:r>
              <a:rPr lang="en-US" altLang="zh-CN" sz="2000" dirty="0"/>
              <a:t>1mm</a:t>
            </a:r>
            <a:r>
              <a:rPr lang="zh-CN" altLang="en-US" sz="2000" dirty="0"/>
              <a:t>时</a:t>
            </a:r>
            <a:r>
              <a:rPr lang="zh-CN" altLang="zh-CN" sz="2000" dirty="0"/>
              <a:t>。</a:t>
            </a:r>
            <a:endParaRPr lang="en-US" altLang="zh-CN" sz="2000" dirty="0"/>
          </a:p>
          <a:p>
            <a:pPr algn="just">
              <a:spcAft>
                <a:spcPts val="0"/>
              </a:spcAft>
              <a:buClrTx/>
              <a:buSzTx/>
              <a:buFontTx/>
            </a:pPr>
            <a:r>
              <a:rPr lang="zh-CN" altLang="en-US" sz="2000" dirty="0"/>
              <a:t>    ①比较</a:t>
            </a:r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/>
              <a:t>2</a:t>
            </a:r>
            <a:r>
              <a:rPr lang="zh-CN" altLang="en-US" sz="2000" dirty="0"/>
              <a:t>组数据可知：可通过增加节流孔数目，大幅提高承载能力。</a:t>
            </a:r>
            <a:endParaRPr lang="en-US" altLang="zh-CN" sz="2000" dirty="0"/>
          </a:p>
          <a:p>
            <a:pPr algn="just">
              <a:spcAft>
                <a:spcPts val="0"/>
              </a:spcAft>
              <a:buClrTx/>
              <a:buSzTx/>
              <a:buFontTx/>
            </a:pPr>
            <a:r>
              <a:rPr lang="zh-CN" altLang="en-US" sz="2000" dirty="0"/>
              <a:t>    ②比较</a:t>
            </a:r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en-US" altLang="zh-CN" sz="2000" dirty="0"/>
              <a:t>3</a:t>
            </a:r>
            <a:r>
              <a:rPr lang="zh-CN" altLang="en-US" sz="2000" dirty="0"/>
              <a:t>组数据可知：承载能力近似，可通过增加节流孔数目，增加气膜厚度，但增加的幅度有限。</a:t>
            </a:r>
            <a:endParaRPr lang="zh-CN" altLang="zh-CN" sz="2000" dirty="0"/>
          </a:p>
        </p:txBody>
      </p:sp>
      <p:sp>
        <p:nvSpPr>
          <p:cNvPr id="11" name="左大括号 10"/>
          <p:cNvSpPr/>
          <p:nvPr/>
        </p:nvSpPr>
        <p:spPr>
          <a:xfrm>
            <a:off x="9048376" y="2529921"/>
            <a:ext cx="283883" cy="649942"/>
          </a:xfrm>
          <a:prstGeom prst="leftBrace">
            <a:avLst/>
          </a:prstGeom>
          <a:ln w="3810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大括号 11"/>
          <p:cNvSpPr/>
          <p:nvPr/>
        </p:nvSpPr>
        <p:spPr>
          <a:xfrm>
            <a:off x="7117976" y="3097306"/>
            <a:ext cx="259977" cy="546847"/>
          </a:xfrm>
          <a:prstGeom prst="rightBrace">
            <a:avLst/>
          </a:prstGeom>
          <a:ln w="3810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大括号 12"/>
          <p:cNvSpPr/>
          <p:nvPr/>
        </p:nvSpPr>
        <p:spPr>
          <a:xfrm>
            <a:off x="8698003" y="3097306"/>
            <a:ext cx="259977" cy="546847"/>
          </a:xfrm>
          <a:prstGeom prst="rightBrace">
            <a:avLst/>
          </a:prstGeom>
          <a:ln w="3810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6029509" y="2529921"/>
            <a:ext cx="283883" cy="649942"/>
          </a:xfrm>
          <a:prstGeom prst="leftBrace">
            <a:avLst/>
          </a:prstGeom>
          <a:ln w="3810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569249" y="104450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30858" y="1869861"/>
            <a:ext cx="23342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 eaLnBrk="1" hangingPunct="1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总设计要求</a:t>
            </a:r>
            <a:endParaRPr lang="en-US" altLang="zh-CN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indent="-285750" eaLnBrk="1" hangingPunct="1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方案设计调研</a:t>
            </a:r>
            <a:endParaRPr lang="en-US" altLang="zh-CN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indent="-285750" eaLnBrk="1" hangingPunct="1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导轨设计方案</a:t>
            </a:r>
            <a:endParaRPr lang="en-US" altLang="zh-CN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indent="-285750" eaLnBrk="1" hangingPunct="1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总结及展望</a:t>
            </a:r>
            <a:endParaRPr lang="en-US" altLang="zh-CN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3021" y="0"/>
            <a:ext cx="2339102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五、总结及展望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62181" y="1304155"/>
            <a:ext cx="10484678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/>
              <a:t>总结：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algn="just"/>
            <a:r>
              <a:rPr lang="en-US" altLang="zh-CN" sz="2400" dirty="0">
                <a:latin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</a:rPr>
              <a:t>、主要调研比较了国内外现有导轨种类，筛选出适用于</a:t>
            </a:r>
            <a:r>
              <a:rPr lang="en-US" altLang="zh-CN" sz="2400" dirty="0">
                <a:latin typeface="宋体" panose="02010600030101010101" pitchFamily="2" charset="-122"/>
              </a:rPr>
              <a:t>CEPC</a:t>
            </a:r>
            <a:r>
              <a:rPr lang="zh-CN" altLang="en-US" sz="2400" dirty="0">
                <a:latin typeface="宋体" panose="02010600030101010101" pitchFamily="2" charset="-122"/>
              </a:rPr>
              <a:t>的气浮导轨。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algn="just"/>
            <a:r>
              <a:rPr lang="en-US" altLang="zh-CN" sz="2400" dirty="0">
                <a:latin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</a:rPr>
              <a:t>、为了实现满足</a:t>
            </a:r>
            <a:r>
              <a:rPr lang="en-US" altLang="zh-CN" sz="2400" dirty="0">
                <a:latin typeface="宋体" panose="02010600030101010101" pitchFamily="2" charset="-122"/>
              </a:rPr>
              <a:t>CEPC</a:t>
            </a:r>
            <a:r>
              <a:rPr lang="zh-CN" altLang="en-US" sz="2400" dirty="0">
                <a:latin typeface="宋体" panose="02010600030101010101" pitchFamily="2" charset="-122"/>
              </a:rPr>
              <a:t>谱仪运输的承载结构，需要研制超高承载的气浮导轨，         采用气浮垫进行浮动支撑，滚柱直线导轨侧向导向。</a:t>
            </a:r>
          </a:p>
          <a:p>
            <a:pPr algn="just"/>
            <a:r>
              <a:rPr lang="en-US" altLang="zh-CN" sz="2400" dirty="0"/>
              <a:t>3</a:t>
            </a:r>
            <a:r>
              <a:rPr lang="zh-CN" altLang="en-US" sz="2400" dirty="0"/>
              <a:t>、调研和深入研究重载气浮垫的结构、参数及研究方向。</a:t>
            </a:r>
          </a:p>
          <a:p>
            <a:pPr algn="just"/>
            <a:endParaRPr lang="zh-CN" altLang="en-US" sz="2400" dirty="0"/>
          </a:p>
          <a:p>
            <a:pPr algn="just"/>
            <a:r>
              <a:rPr lang="zh-CN" altLang="en-US" sz="2400" b="1" dirty="0"/>
              <a:t>下一步工作计划：</a:t>
            </a:r>
            <a:endParaRPr lang="en-US" altLang="zh-CN" sz="2400" b="1" dirty="0"/>
          </a:p>
          <a:p>
            <a:pPr algn="just"/>
            <a:r>
              <a:rPr lang="en-US" altLang="zh-CN" sz="2400" dirty="0">
                <a:latin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</a:rPr>
              <a:t>、后续需要对节流器的渗透率与承重能力的非线性关系进行研究，总结规律  用于制造超高载重气浮导轨。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algn="just"/>
            <a:r>
              <a:rPr lang="en-US" altLang="zh-CN" sz="2400" dirty="0">
                <a:latin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</a:rPr>
              <a:t>、需要对微孔节流器进行高气压时稳定性实验和承载试验，验证微孔节流器应用于超高载重气浮导轨的可行性。</a:t>
            </a:r>
          </a:p>
          <a:p>
            <a:pPr algn="just"/>
            <a:r>
              <a:rPr lang="en-US" altLang="zh-CN" sz="2400" dirty="0">
                <a:latin typeface="宋体" panose="02010600030101010101" pitchFamily="2" charset="-122"/>
                <a:sym typeface="+mn-ea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sym typeface="+mn-ea"/>
              </a:rPr>
              <a:t>、需要进一步通过实验和样机研制，验证气浮垫的有效性，并且寻找增加气膜厚度的方法。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just"/>
            <a:endParaRPr lang="en-US" altLang="zh-CN" sz="2400" dirty="0">
              <a:latin typeface="宋体" panose="02010600030101010101" pitchFamily="2" charset="-122"/>
            </a:endParaRPr>
          </a:p>
          <a:p>
            <a:pPr algn="just"/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94366" y="3141030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  谢 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970" y="1179000"/>
            <a:ext cx="10514059" cy="450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68360" y="596392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  扬州会议）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4001" y="-22412"/>
            <a:ext cx="9090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一、总设计要求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84411" y="924224"/>
            <a:ext cx="4489567" cy="2731292"/>
            <a:chOff x="784411" y="924224"/>
            <a:chExt cx="4489567" cy="273129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411" y="924224"/>
              <a:ext cx="4419602" cy="2288093"/>
            </a:xfrm>
            <a:prstGeom prst="rect">
              <a:avLst/>
            </a:prstGeom>
          </p:spPr>
        </p:pic>
        <p:cxnSp>
          <p:nvCxnSpPr>
            <p:cNvPr id="16" name="直接箭头连接符 15"/>
            <p:cNvCxnSpPr/>
            <p:nvPr/>
          </p:nvCxnSpPr>
          <p:spPr>
            <a:xfrm flipV="1">
              <a:off x="3984812" y="2734235"/>
              <a:ext cx="242047" cy="5211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986538" y="3255406"/>
              <a:ext cx="328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子探测器运输安装导轨</a:t>
              </a:r>
            </a:p>
          </p:txBody>
        </p:sp>
      </p:grpSp>
      <p:cxnSp>
        <p:nvCxnSpPr>
          <p:cNvPr id="23" name="直接箭头连接符 22"/>
          <p:cNvCxnSpPr>
            <a:stCxn id="25" idx="0"/>
          </p:cNvCxnSpPr>
          <p:nvPr/>
        </p:nvCxnSpPr>
        <p:spPr>
          <a:xfrm flipV="1">
            <a:off x="1261579" y="2519495"/>
            <a:ext cx="411523" cy="7228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29032" y="3242371"/>
            <a:ext cx="865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基座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84411" y="3741971"/>
            <a:ext cx="4471903" cy="2805012"/>
            <a:chOff x="784411" y="3741971"/>
            <a:chExt cx="4471903" cy="2805012"/>
          </a:xfrm>
        </p:grpSpPr>
        <p:grpSp>
          <p:nvGrpSpPr>
            <p:cNvPr id="43" name="组合 42"/>
            <p:cNvGrpSpPr/>
            <p:nvPr/>
          </p:nvGrpSpPr>
          <p:grpSpPr>
            <a:xfrm>
              <a:off x="784411" y="3741971"/>
              <a:ext cx="4471903" cy="2805012"/>
              <a:chOff x="784411" y="3741971"/>
              <a:chExt cx="4471903" cy="2805012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411" y="3741971"/>
                <a:ext cx="4471903" cy="280501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9" name="上箭头 18"/>
              <p:cNvSpPr/>
              <p:nvPr/>
            </p:nvSpPr>
            <p:spPr>
              <a:xfrm rot="16619326">
                <a:off x="3249493" y="4396981"/>
                <a:ext cx="409799" cy="1151207"/>
              </a:xfrm>
              <a:prstGeom prst="upArrow">
                <a:avLst/>
              </a:prstGeom>
              <a:gradFill>
                <a:gsLst>
                  <a:gs pos="0">
                    <a:schemeClr val="accent1"/>
                  </a:gs>
                  <a:gs pos="38000">
                    <a:srgbClr val="65A5E2"/>
                  </a:gs>
                  <a:gs pos="58000">
                    <a:srgbClr val="65A5E2">
                      <a:alpha val="66000"/>
                    </a:srgbClr>
                  </a:gs>
                  <a:gs pos="96000">
                    <a:srgbClr val="65A5E2">
                      <a:alpha val="11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9" name="直接箭头连接符 28"/>
            <p:cNvCxnSpPr/>
            <p:nvPr/>
          </p:nvCxnSpPr>
          <p:spPr>
            <a:xfrm>
              <a:off x="1467340" y="4142081"/>
              <a:ext cx="292662" cy="4360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4105835" y="4142081"/>
              <a:ext cx="313287" cy="514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829032" y="3741971"/>
              <a:ext cx="7380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轭铁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681580" y="3769406"/>
              <a:ext cx="14750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/>
                <a:t>强子量能器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5939243" y="1382579"/>
            <a:ext cx="52802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CN" altLang="en-US" sz="2400" dirty="0">
                <a:latin typeface="+mn-lt"/>
                <a:ea typeface="+mn-ea"/>
              </a:rPr>
              <a:t>功能：</a:t>
            </a:r>
            <a:endParaRPr lang="en-US" altLang="zh-CN" sz="2400" dirty="0">
              <a:latin typeface="+mn-lt"/>
              <a:ea typeface="+mn-ea"/>
            </a:endParaRPr>
          </a:p>
          <a:p>
            <a:pPr algn="just">
              <a:lnSpc>
                <a:spcPct val="90000"/>
              </a:lnSpc>
            </a:pPr>
            <a:r>
              <a:rPr lang="zh-CN" altLang="en-US" sz="2400" dirty="0">
                <a:latin typeface="+mn-lt"/>
                <a:ea typeface="+mn-ea"/>
              </a:rPr>
              <a:t>       子探测器运输安装导轨将安装完成的强子量能器送入轭铁内部。</a:t>
            </a:r>
            <a:endParaRPr lang="en-US" altLang="zh-CN" sz="2400" dirty="0">
              <a:latin typeface="+mn-lt"/>
              <a:ea typeface="+mn-ea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243" y="3741971"/>
            <a:ext cx="4280480" cy="276172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400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一、总设计要求</a:t>
            </a:r>
            <a:endParaRPr lang="en-US" altLang="zh-CN" sz="24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75" y="3834035"/>
            <a:ext cx="2688706" cy="272015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921638" y="3892305"/>
            <a:ext cx="3939903" cy="2720154"/>
            <a:chOff x="8367593" y="2268323"/>
            <a:chExt cx="3706850" cy="255327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7593" y="2268323"/>
              <a:ext cx="3706850" cy="2517925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>
              <a:off x="9570143" y="3609209"/>
              <a:ext cx="9842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9588500" y="3732611"/>
              <a:ext cx="927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9740900" y="3573861"/>
              <a:ext cx="0" cy="15875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9630386" y="3738500"/>
              <a:ext cx="482681" cy="10830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50mm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1586752" y="6077042"/>
            <a:ext cx="897253" cy="47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2649431" y="5876365"/>
            <a:ext cx="1174016" cy="3985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70" y="1049691"/>
            <a:ext cx="3262448" cy="216736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586752" y="3290047"/>
            <a:ext cx="258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强子量能器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8637494" y="1234883"/>
                <a:ext cx="3106271" cy="37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zh-CN" altLang="en-US" sz="2400" dirty="0">
                    <a:latin typeface="+mn-lt"/>
                    <a:ea typeface="+mn-ea"/>
                  </a:rPr>
                  <a:t>尺寸：</a:t>
                </a:r>
                <a:endParaRPr lang="en-US" altLang="zh-CN" sz="2400" dirty="0">
                  <a:latin typeface="+mn-lt"/>
                  <a:ea typeface="+mn-ea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+mn-lt"/>
                    <a:ea typeface="+mn-ea"/>
                  </a:rPr>
                  <a:t>安装间隙为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+mn-lt"/>
                    <a:ea typeface="+mn-ea"/>
                  </a:rPr>
                  <a:t>50mm</a:t>
                </a:r>
                <a:r>
                  <a:rPr lang="zh-CN" altLang="en-US" sz="2400" dirty="0">
                    <a:latin typeface="+mn-lt"/>
                    <a:ea typeface="+mn-ea"/>
                  </a:rPr>
                  <a:t>，底部承载面积为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+mn-ea"/>
                      </a:rPr>
                      <m:t>8960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+mn-ea"/>
                      </a:rPr>
                      <m:t>𝑚𝑚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+mn-ea"/>
                      </a:rPr>
                      <m:t>×1961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+mn-ea"/>
                      </a:rPr>
                      <m:t>𝑚𝑚</m:t>
                    </m:r>
                  </m:oMath>
                </a14:m>
                <a:r>
                  <a:rPr lang="zh-CN" altLang="en-US" sz="2400" dirty="0">
                    <a:latin typeface="+mn-lt"/>
                    <a:ea typeface="+mn-ea"/>
                  </a:rPr>
                  <a:t>。</a:t>
                </a:r>
                <a:endParaRPr lang="en-US" altLang="zh-CN" sz="2400" dirty="0">
                  <a:latin typeface="+mn-lt"/>
                  <a:ea typeface="+mn-ea"/>
                </a:endParaRPr>
              </a:p>
              <a:p>
                <a:pPr algn="just">
                  <a:lnSpc>
                    <a:spcPct val="90000"/>
                  </a:lnSpc>
                </a:pPr>
                <a:endParaRPr lang="en-US" altLang="zh-CN" sz="2400" dirty="0">
                  <a:latin typeface="+mn-lt"/>
                  <a:ea typeface="+mn-ea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zh-CN" altLang="en-US" sz="2400" dirty="0">
                    <a:latin typeface="+mn-lt"/>
                    <a:ea typeface="+mn-ea"/>
                  </a:rPr>
                  <a:t>质量：</a:t>
                </a:r>
                <a:endParaRPr lang="en-US" altLang="zh-CN" sz="2400" dirty="0">
                  <a:latin typeface="+mn-lt"/>
                  <a:ea typeface="+mn-ea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zh-CN" altLang="en-US" sz="2400" dirty="0">
                    <a:latin typeface="+mn-lt"/>
                    <a:ea typeface="+mn-ea"/>
                  </a:rPr>
                  <a:t>强子量能器由</a:t>
                </a:r>
                <a:r>
                  <a:rPr lang="en-US" altLang="zh-CN" sz="2400" dirty="0">
                    <a:latin typeface="+mn-lt"/>
                    <a:ea typeface="+mn-ea"/>
                  </a:rPr>
                  <a:t>12</a:t>
                </a:r>
                <a:r>
                  <a:rPr lang="zh-CN" altLang="en-US" sz="2400" dirty="0">
                    <a:latin typeface="+mn-lt"/>
                    <a:ea typeface="+mn-ea"/>
                  </a:rPr>
                  <a:t>个单元组成，每个单元重</a:t>
                </a:r>
                <a:r>
                  <a:rPr lang="en-US" altLang="zh-CN" sz="2400" dirty="0">
                    <a:latin typeface="+mn-lt"/>
                    <a:ea typeface="+mn-ea"/>
                  </a:rPr>
                  <a:t>100</a:t>
                </a:r>
                <a:r>
                  <a:rPr lang="zh-CN" altLang="en-US" sz="2400" dirty="0">
                    <a:latin typeface="+mn-lt"/>
                    <a:ea typeface="+mn-ea"/>
                  </a:rPr>
                  <a:t>吨，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+mn-lt"/>
                    <a:ea typeface="+mn-ea"/>
                  </a:rPr>
                  <a:t>总质量为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+mn-lt"/>
                    <a:ea typeface="+mn-ea"/>
                  </a:rPr>
                  <a:t>1200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+mn-lt"/>
                    <a:ea typeface="+mn-ea"/>
                  </a:rPr>
                  <a:t>吨</a:t>
                </a:r>
                <a:r>
                  <a:rPr lang="zh-CN" altLang="en-US" sz="2400" dirty="0">
                    <a:latin typeface="+mn-lt"/>
                    <a:ea typeface="+mn-ea"/>
                  </a:rPr>
                  <a:t>。</a:t>
                </a: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494" y="1234883"/>
                <a:ext cx="3106271" cy="3741024"/>
              </a:xfrm>
              <a:prstGeom prst="rect">
                <a:avLst/>
              </a:prstGeom>
              <a:blipFill rotWithShape="1">
                <a:blip r:embed="rId5"/>
                <a:stretch>
                  <a:fillRect l="-7" t="-12" r="2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296" y="713863"/>
            <a:ext cx="3620619" cy="2945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05424" y="-52428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一、总设计要求</a:t>
            </a:r>
            <a:endParaRPr lang="en-US" altLang="zh-CN" sz="24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/>
              <p:nvPr/>
            </p:nvSpPr>
            <p:spPr bwMode="auto">
              <a:xfrm>
                <a:off x="600416" y="1043794"/>
                <a:ext cx="10881580" cy="1771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dirty="0"/>
                  <a:t>总设计要求：</a:t>
                </a:r>
                <a:endParaRPr lang="en-US" altLang="zh-CN" dirty="0"/>
              </a:p>
              <a:p>
                <a:pPr>
                  <a:spcBef>
                    <a:spcPct val="0"/>
                  </a:spcBef>
                </a:pPr>
                <a:r>
                  <a:rPr lang="zh-CN" altLang="en-US" sz="2400" dirty="0">
                    <a:solidFill>
                      <a:srgbClr val="FF0000"/>
                    </a:solidFill>
                  </a:rPr>
                  <a:t>载重：</a:t>
                </a:r>
                <a:r>
                  <a:rPr lang="zh-CN" altLang="en-US" sz="2400" dirty="0"/>
                  <a:t>强子量能器预计重</a:t>
                </a:r>
                <a:r>
                  <a:rPr lang="en-US" altLang="zh-CN" sz="2400" dirty="0"/>
                  <a:t>1200</a:t>
                </a:r>
                <a:r>
                  <a:rPr lang="zh-CN" altLang="en-US" sz="2400" dirty="0"/>
                  <a:t>吨，导轨需满足承重需求。</a:t>
                </a:r>
                <a:endParaRPr lang="en-US" altLang="zh-CN" sz="2400" dirty="0"/>
              </a:p>
              <a:p>
                <a:pPr>
                  <a:spcBef>
                    <a:spcPct val="0"/>
                  </a:spcBef>
                </a:pPr>
                <a:r>
                  <a:rPr lang="zh-CN" altLang="en-US" sz="2400" dirty="0">
                    <a:solidFill>
                      <a:srgbClr val="FF0000"/>
                    </a:solidFill>
                  </a:rPr>
                  <a:t>尺寸：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导轨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高度</m:t>
                    </m:r>
                    <m:r>
                      <a:rPr lang="zh-CN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应</m:t>
                    </m:r>
                    <m:r>
                      <a:rPr lang="zh-CN" alt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小于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sty m:val="p"/>
                      </m:rP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CN" sz="2400" dirty="0"/>
              </a:p>
              <a:p>
                <a:pPr>
                  <a:spcBef>
                    <a:spcPct val="0"/>
                  </a:spcBef>
                </a:pPr>
                <a:r>
                  <a:rPr lang="zh-CN" altLang="en-US" sz="2400" dirty="0">
                    <a:solidFill>
                      <a:srgbClr val="FF0000"/>
                    </a:solidFill>
                  </a:rPr>
                  <a:t>摩擦：</a:t>
                </a:r>
                <a:r>
                  <a:rPr lang="zh-CN" altLang="en-US" sz="2400" dirty="0"/>
                  <a:t>摩擦力应尽可能小，方便推入，减小对液压缸的性能需求。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416" y="1043794"/>
                <a:ext cx="10881580" cy="1771124"/>
              </a:xfrm>
              <a:prstGeom prst="rect">
                <a:avLst/>
              </a:prstGeom>
              <a:blipFill rotWithShape="1">
                <a:blip r:embed="rId2"/>
                <a:stretch>
                  <a:fillRect l="-3" t="-28" r="5" b="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00416" y="2680191"/>
                <a:ext cx="1057835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2400" dirty="0">
                    <a:latin typeface="+mn-lt"/>
                    <a:ea typeface="+mn-ea"/>
                  </a:rPr>
                  <a:t>强子量能器重</a:t>
                </a:r>
                <a:r>
                  <a:rPr lang="en-US" altLang="zh-CN" sz="2400" dirty="0">
                    <a:latin typeface="+mn-lt"/>
                    <a:ea typeface="+mn-ea"/>
                  </a:rPr>
                  <a:t>1200</a:t>
                </a:r>
                <a:r>
                  <a:rPr lang="zh-CN" altLang="en-US" sz="2400" dirty="0">
                    <a:latin typeface="+mn-lt"/>
                    <a:ea typeface="+mn-ea"/>
                  </a:rPr>
                  <a:t>吨，留</a:t>
                </a:r>
                <a:r>
                  <a:rPr lang="en-US" altLang="zh-CN" sz="2400" dirty="0">
                    <a:latin typeface="+mn-lt"/>
                    <a:ea typeface="+mn-ea"/>
                  </a:rPr>
                  <a:t>20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sz="2400" dirty="0">
                    <a:latin typeface="+mn-lt"/>
                    <a:ea typeface="+mn-ea"/>
                  </a:rPr>
                  <a:t>安全余量，若最终采用</a:t>
                </a:r>
                <a:r>
                  <a:rPr lang="en-US" altLang="zh-CN" sz="2400" dirty="0">
                    <a:latin typeface="+mn-lt"/>
                    <a:ea typeface="+mn-ea"/>
                  </a:rPr>
                  <a:t>8 </a:t>
                </a:r>
                <a:r>
                  <a:rPr lang="zh-CN" altLang="zh-CN" sz="2400" dirty="0">
                    <a:latin typeface="+mn-lt"/>
                    <a:ea typeface="+mn-ea"/>
                  </a:rPr>
                  <a:t>个</a:t>
                </a:r>
                <a:r>
                  <a:rPr lang="zh-CN" altLang="en-US" sz="2400" dirty="0">
                    <a:latin typeface="+mn-lt"/>
                    <a:ea typeface="+mn-ea"/>
                  </a:rPr>
                  <a:t>单元支撑</a:t>
                </a:r>
                <a:r>
                  <a:rPr lang="zh-CN" altLang="zh-CN" sz="2400" dirty="0">
                    <a:latin typeface="+mn-lt"/>
                    <a:ea typeface="+mn-ea"/>
                  </a:rPr>
                  <a:t>，则每个</a:t>
                </a:r>
                <a:r>
                  <a:rPr lang="zh-CN" altLang="en-US" sz="2400" dirty="0">
                    <a:latin typeface="+mn-lt"/>
                    <a:ea typeface="+mn-ea"/>
                  </a:rPr>
                  <a:t>单元需承重：</a:t>
                </a:r>
                <a:endParaRPr lang="en-US" altLang="zh-CN" sz="2400" dirty="0">
                  <a:latin typeface="+mn-lt"/>
                  <a:ea typeface="+mn-ea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+mn-ea"/>
                      </a:rPr>
                      <m:t>                        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+mn-ea"/>
                      </a:rPr>
                      <m:t>1200×120%÷8=</m:t>
                    </m:r>
                    <m:r>
                      <a:rPr lang="en-US" altLang="zh-CN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180</m:t>
                    </m:r>
                    <m:r>
                      <a:rPr lang="zh-CN" alt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吨</m:t>
                    </m:r>
                  </m:oMath>
                </a14:m>
                <a:r>
                  <a:rPr lang="zh-CN" altLang="en-US" sz="2400" dirty="0">
                    <a:latin typeface="+mn-lt"/>
                    <a:ea typeface="+mn-ea"/>
                  </a:rPr>
                  <a:t>，即</a:t>
                </a:r>
                <a:r>
                  <a:rPr lang="en-US" altLang="zh-CN" sz="2400" dirty="0">
                    <a:latin typeface="+mn-lt"/>
                    <a:ea typeface="+mn-ea"/>
                  </a:rPr>
                  <a:t>1800KN</a:t>
                </a:r>
                <a:r>
                  <a:rPr lang="zh-CN" altLang="en-US" sz="2400" dirty="0">
                    <a:latin typeface="+mn-lt"/>
                    <a:ea typeface="+mn-ea"/>
                  </a:rPr>
                  <a:t>。</a:t>
                </a:r>
                <a:endParaRPr lang="en-US" altLang="zh-CN" sz="2400" dirty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16" y="2680191"/>
                <a:ext cx="10578353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3" t="-41" r="2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86" y="3971365"/>
            <a:ext cx="3250862" cy="23981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334" y="4285130"/>
            <a:ext cx="6144125" cy="134711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00871" y="5898939"/>
            <a:ext cx="6153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为确保始终有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8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个单元支撑，强子量能器下安装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10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个支撑单元，每对单元间隔大于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1000mm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</a:rPr>
              <a:t>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27030" y="-43463"/>
            <a:ext cx="264687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方案设计调研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13" y="918341"/>
            <a:ext cx="4081634" cy="24314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07" y="3835397"/>
            <a:ext cx="4135423" cy="24844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72317" y="17694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特点：导轨内置，轭铁与导轨基台组成一个整体，内部设备通过气浮垫推入；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zh-CN" altLang="en-US" dirty="0"/>
              <a:t>使用导轨支撑的探测器总重</a:t>
            </a:r>
            <a:r>
              <a:rPr lang="en-US" altLang="zh-CN" dirty="0"/>
              <a:t>6000</a:t>
            </a:r>
            <a:r>
              <a:rPr lang="zh-CN" altLang="en-US" dirty="0"/>
              <a:t>吨，采用</a:t>
            </a:r>
            <a:r>
              <a:rPr lang="en-US" altLang="zh-CN" dirty="0"/>
              <a:t>24</a:t>
            </a:r>
            <a:r>
              <a:rPr lang="zh-CN" altLang="en-US" dirty="0"/>
              <a:t>个气浮垫支撑，</a:t>
            </a:r>
            <a:r>
              <a:rPr lang="zh-CN" altLang="en-US" dirty="0">
                <a:solidFill>
                  <a:srgbClr val="FF0000"/>
                </a:solidFill>
              </a:rPr>
              <a:t>单个承重</a:t>
            </a:r>
            <a:r>
              <a:rPr lang="en-US" altLang="zh-CN" dirty="0">
                <a:solidFill>
                  <a:srgbClr val="FF0000"/>
                </a:solidFill>
              </a:rPr>
              <a:t>250T/4Mpa</a:t>
            </a:r>
            <a:r>
              <a:rPr lang="zh-CN" altLang="en-US" dirty="0"/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4908177" y="438512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特点：导轨在地面，中间轭铁分成</a:t>
            </a:r>
            <a:r>
              <a:rPr lang="en-US" altLang="zh-CN" dirty="0"/>
              <a:t>5</a:t>
            </a:r>
            <a:r>
              <a:rPr lang="zh-CN" altLang="en-US" dirty="0"/>
              <a:t>段，两侧两个端轭，均通过气浮支撑移动，气浮垫到位后可拆卸，内部子探测器临时安装工装推入。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       </a:t>
            </a:r>
            <a:r>
              <a:rPr lang="zh-CN" altLang="en-US" dirty="0"/>
              <a:t>总重量</a:t>
            </a:r>
            <a:r>
              <a:rPr lang="en-US" altLang="zh-CN" dirty="0"/>
              <a:t>12500</a:t>
            </a:r>
            <a:r>
              <a:rPr lang="zh-CN" altLang="en-US" dirty="0"/>
              <a:t>吨，中间模块最重</a:t>
            </a:r>
            <a:r>
              <a:rPr lang="en-US" altLang="zh-CN" dirty="0"/>
              <a:t>3050</a:t>
            </a:r>
            <a:r>
              <a:rPr lang="zh-CN" altLang="en-US" dirty="0"/>
              <a:t>吨，采用</a:t>
            </a:r>
            <a:r>
              <a:rPr lang="en-US" altLang="zh-CN" dirty="0"/>
              <a:t>8</a:t>
            </a:r>
            <a:r>
              <a:rPr lang="zh-CN" altLang="en-US" dirty="0"/>
              <a:t>个气浮垫支撑，</a:t>
            </a:r>
            <a:r>
              <a:rPr lang="zh-CN" altLang="en-US" dirty="0">
                <a:solidFill>
                  <a:srgbClr val="FF0000"/>
                </a:solidFill>
              </a:rPr>
              <a:t>单个承重</a:t>
            </a:r>
            <a:r>
              <a:rPr lang="en-US" altLang="zh-CN" dirty="0">
                <a:solidFill>
                  <a:srgbClr val="FF0000"/>
                </a:solidFill>
              </a:rPr>
              <a:t>385T/5Mpa</a:t>
            </a:r>
            <a:r>
              <a:rPr lang="zh-CN" altLang="en-US" dirty="0"/>
              <a:t>。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9176" y="3445432"/>
            <a:ext cx="30748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ATLAS</a:t>
            </a:r>
            <a:r>
              <a:rPr lang="zh-CN" altLang="en-US" dirty="0"/>
              <a:t>超环面仪器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79176" y="6369424"/>
            <a:ext cx="242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CMS</a:t>
            </a:r>
            <a:r>
              <a:rPr lang="zh-CN" altLang="en-US" dirty="0"/>
              <a:t>紧凑渺子线圈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08177" y="877099"/>
            <a:ext cx="292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lt"/>
                <a:ea typeface="+mn-ea"/>
              </a:rPr>
              <a:t>国外设计调研：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9" y="1001581"/>
            <a:ext cx="3634995" cy="3793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92" y="1001580"/>
            <a:ext cx="2513961" cy="3793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02" y="1001581"/>
            <a:ext cx="4815466" cy="379344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17265" y="0"/>
            <a:ext cx="264687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二、方案设计调研</a:t>
            </a:r>
            <a:endParaRPr lang="en-US" altLang="zh-CN" sz="2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 rot="20557071">
            <a:off x="903929" y="3469343"/>
            <a:ext cx="2277035" cy="1156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726778" y="3680012"/>
            <a:ext cx="1653988" cy="578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20114636">
            <a:off x="8794376" y="3939687"/>
            <a:ext cx="1367118" cy="578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16107" y="4939510"/>
            <a:ext cx="159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ATLAS</a:t>
            </a:r>
            <a:r>
              <a:rPr lang="zh-CN" altLang="en-US" dirty="0"/>
              <a:t>气浮垫</a:t>
            </a:r>
          </a:p>
        </p:txBody>
      </p:sp>
      <p:sp>
        <p:nvSpPr>
          <p:cNvPr id="13" name="矩形 12"/>
          <p:cNvSpPr/>
          <p:nvPr/>
        </p:nvSpPr>
        <p:spPr>
          <a:xfrm>
            <a:off x="4726778" y="4939510"/>
            <a:ext cx="159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ATLAS</a:t>
            </a:r>
            <a:r>
              <a:rPr lang="zh-CN" altLang="en-US" dirty="0"/>
              <a:t>气浮垫</a:t>
            </a:r>
          </a:p>
        </p:txBody>
      </p:sp>
      <p:sp>
        <p:nvSpPr>
          <p:cNvPr id="14" name="矩形 13"/>
          <p:cNvSpPr/>
          <p:nvPr/>
        </p:nvSpPr>
        <p:spPr>
          <a:xfrm>
            <a:off x="8960273" y="493951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CMS</a:t>
            </a:r>
            <a:r>
              <a:rPr lang="zh-CN" altLang="en-US" dirty="0"/>
              <a:t>气浮垫</a:t>
            </a:r>
          </a:p>
        </p:txBody>
      </p:sp>
      <p:sp>
        <p:nvSpPr>
          <p:cNvPr id="15" name="矩形 14"/>
          <p:cNvSpPr/>
          <p:nvPr/>
        </p:nvSpPr>
        <p:spPr>
          <a:xfrm>
            <a:off x="1016107" y="5498958"/>
            <a:ext cx="6985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ATLAS</a:t>
            </a:r>
            <a:r>
              <a:rPr lang="zh-CN" altLang="en-US" dirty="0"/>
              <a:t>及</a:t>
            </a:r>
            <a:r>
              <a:rPr lang="en-US" altLang="zh-CN" dirty="0"/>
              <a:t>CMS</a:t>
            </a:r>
            <a:r>
              <a:rPr lang="zh-CN" altLang="en-US" dirty="0"/>
              <a:t>中气浮垫尺寸较大，</a:t>
            </a:r>
            <a:r>
              <a:rPr lang="zh-CN" altLang="en-US" dirty="0">
                <a:solidFill>
                  <a:srgbClr val="FF0000"/>
                </a:solidFill>
              </a:rPr>
              <a:t>高度为</a:t>
            </a:r>
            <a:r>
              <a:rPr lang="en-US" altLang="zh-CN" dirty="0">
                <a:solidFill>
                  <a:srgbClr val="FF0000"/>
                </a:solidFill>
              </a:rPr>
              <a:t>600mm</a:t>
            </a:r>
            <a:r>
              <a:rPr lang="zh-CN" altLang="en-US" dirty="0">
                <a:solidFill>
                  <a:srgbClr val="FF0000"/>
                </a:solidFill>
              </a:rPr>
              <a:t>，直径</a:t>
            </a:r>
            <a:r>
              <a:rPr lang="en-US" altLang="zh-CN" dirty="0">
                <a:solidFill>
                  <a:srgbClr val="FF0000"/>
                </a:solidFill>
              </a:rPr>
              <a:t>1100mm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524001" y="1"/>
            <a:ext cx="9143999" cy="69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二、方案设计调研</a:t>
            </a:r>
            <a:endParaRPr lang="en-US" altLang="zh-CN" sz="2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2108" y="873381"/>
            <a:ext cx="3956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+mn-lt"/>
                <a:ea typeface="+mn-ea"/>
              </a:rPr>
              <a:t>ATLAS/CMS</a:t>
            </a:r>
            <a:r>
              <a:rPr lang="zh-CN" altLang="en-US" sz="2800" dirty="0">
                <a:latin typeface="+mn-lt"/>
                <a:ea typeface="+mn-ea"/>
              </a:rPr>
              <a:t>中的气浮垫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02108" y="1358071"/>
                <a:ext cx="7860257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额定承载能力：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2500kN/4Mpa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、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3850kN/5Mpa</a:t>
                </a:r>
              </a:p>
              <a:p>
                <a:r>
                  <a:rPr lang="zh-CN" altLang="en-US" sz="2400" dirty="0">
                    <a:latin typeface="Times New Roman" panose="02020603050405020304"/>
                    <a:ea typeface="楷体" panose="02010609060101010101" pitchFamily="49" charset="-122"/>
                  </a:rPr>
                  <a:t>工作气隙：</a:t>
                </a:r>
                <a:r>
                  <a:rPr lang="en-US" altLang="zh-CN" sz="2400" dirty="0">
                    <a:latin typeface="Times New Roman" panose="02020603050405020304"/>
                    <a:ea typeface="楷体" panose="02010609060101010101" pitchFamily="49" charset="-122"/>
                  </a:rPr>
                  <a:t>1mm</a:t>
                </a:r>
              </a:p>
              <a:p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摩擦系数：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0.008</a:t>
                </a:r>
              </a:p>
              <a:p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总体平面度要求：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1mm</a:t>
                </a:r>
              </a:p>
              <a:p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局部平面度要求：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0.2mm/m</a:t>
                </a:r>
              </a:p>
              <a:p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运动中最大挠度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&lt;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1mm</a:t>
                </a:r>
              </a:p>
              <a:p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/>
                    <a:ea typeface="楷体" panose="02010609060101010101" pitchFamily="49" charset="-122"/>
                  </a:rPr>
                  <a:t>两组液压缸推动</a:t>
                </a:r>
                <a:endParaRPr lang="en-US" altLang="zh-CN" sz="2400" dirty="0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  <a:p>
                <a:endParaRPr lang="en-US" altLang="zh-CN" dirty="0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08" y="1358071"/>
                <a:ext cx="7860257" cy="2954655"/>
              </a:xfrm>
              <a:prstGeom prst="rect">
                <a:avLst/>
              </a:prstGeom>
              <a:blipFill rotWithShape="1">
                <a:blip r:embed="rId2"/>
                <a:stretch>
                  <a:fillRect l="-6" t="-15" r="1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3"/>
          <a:srcRect l="-1" t="-1" r="-203" b="-203"/>
          <a:stretch>
            <a:fillRect/>
          </a:stretch>
        </p:blipFill>
        <p:spPr>
          <a:xfrm>
            <a:off x="156882" y="4041291"/>
            <a:ext cx="4787152" cy="27826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612" y="1828642"/>
            <a:ext cx="6562165" cy="5029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83" y="29088"/>
            <a:ext cx="744117" cy="74411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713694" y="5656729"/>
            <a:ext cx="735106" cy="273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e6a8d9a-fc9e-49c4-95ed-92d8c651882d"/>
  <p:tag name="COMMONDATA" val="eyJoZGlkIjoiMDliMmMxY2QzZGU4ZWZlNWRiMGE3Y2E3NWUyMWMxM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b9d49a3-4ff2-4416-9dc0-24c43afebe03}"/>
</p:tagLst>
</file>

<file path=ppt/tags/tag20.xml><?xml version="1.0" encoding="utf-8"?>
<p:tagLst xmlns:p="http://schemas.openxmlformats.org/presentationml/2006/main">
  <p:tag name="KSO_WM_UNIT_TABLE_BEAUTIFY" val="smartTable{3b9d49a3-4ff2-4416-9dc0-24c43afebe03}"/>
</p:tagLst>
</file>

<file path=ppt/theme/theme1.xml><?xml version="1.0" encoding="utf-8"?>
<a:theme xmlns:a="http://schemas.openxmlformats.org/drawingml/2006/main" name="主题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156</TotalTime>
  <Words>1667</Words>
  <Application>Microsoft Office PowerPoint</Application>
  <PresentationFormat>宽屏</PresentationFormat>
  <Paragraphs>202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等线</vt:lpstr>
      <vt:lpstr>黑体</vt:lpstr>
      <vt:lpstr>华文楷体</vt:lpstr>
      <vt:lpstr>华文行楷</vt:lpstr>
      <vt:lpstr>楷体</vt:lpstr>
      <vt:lpstr>宋体</vt:lpstr>
      <vt:lpstr>微软雅黑</vt:lpstr>
      <vt:lpstr>Arial</vt:lpstr>
      <vt:lpstr>Cambria Math</vt:lpstr>
      <vt:lpstr>Times New Roman</vt:lpstr>
      <vt:lpstr>Wingdings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keV He to Ni-W-Ni-W</dc:title>
  <dc:creator>Can Chen</dc:creator>
  <cp:lastModifiedBy>Q Ji</cp:lastModifiedBy>
  <cp:revision>1742</cp:revision>
  <dcterms:created xsi:type="dcterms:W3CDTF">2018-03-16T02:05:00Z</dcterms:created>
  <dcterms:modified xsi:type="dcterms:W3CDTF">2023-03-31T09:22:04Z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18AB83C0916046518B3DD47DDD787015</vt:lpwstr>
  </property>
  <property fmtid="{D5CDD505-2E9C-101B-9397-08002B2CF9AE}" pid="3" name="KSOProductBuildVer">
    <vt:lpwstr>2052-11.1.0.13703</vt:lpwstr>
  </property>
</Properties>
</file>