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0"/>
  </p:notesMasterIdLst>
  <p:sldIdLst>
    <p:sldId id="256" r:id="rId2"/>
    <p:sldId id="257" r:id="rId3"/>
    <p:sldId id="271" r:id="rId4"/>
    <p:sldId id="265" r:id="rId5"/>
    <p:sldId id="264" r:id="rId6"/>
    <p:sldId id="266" r:id="rId7"/>
    <p:sldId id="272" r:id="rId8"/>
    <p:sldId id="287" r:id="rId9"/>
    <p:sldId id="268" r:id="rId10"/>
    <p:sldId id="269" r:id="rId11"/>
    <p:sldId id="283" r:id="rId12"/>
    <p:sldId id="270" r:id="rId13"/>
    <p:sldId id="282" r:id="rId14"/>
    <p:sldId id="273" r:id="rId15"/>
    <p:sldId id="276" r:id="rId16"/>
    <p:sldId id="277" r:id="rId17"/>
    <p:sldId id="285" r:id="rId18"/>
    <p:sldId id="275" r:id="rId19"/>
    <p:sldId id="274" r:id="rId20"/>
    <p:sldId id="261" r:id="rId21"/>
    <p:sldId id="267" r:id="rId22"/>
    <p:sldId id="278" r:id="rId23"/>
    <p:sldId id="279" r:id="rId24"/>
    <p:sldId id="280" r:id="rId25"/>
    <p:sldId id="263" r:id="rId26"/>
    <p:sldId id="281" r:id="rId27"/>
    <p:sldId id="284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C70D9-E658-49FE-9C5A-CCC6D3160140}" v="245" dt="2023-03-08T10:00:24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jun Li" userId="8017b024-bc29-4522-beff-2ac061b82cff" providerId="ADAL" clId="{1D1C70D9-E658-49FE-9C5A-CCC6D3160140}"/>
    <pc:docChg chg="undo redo custSel addSld delSld modSld sldOrd modMainMaster">
      <pc:chgData name="Weijun Li" userId="8017b024-bc29-4522-beff-2ac061b82cff" providerId="ADAL" clId="{1D1C70D9-E658-49FE-9C5A-CCC6D3160140}" dt="2023-03-08T10:00:47.856" v="2926" actId="1076"/>
      <pc:docMkLst>
        <pc:docMk/>
      </pc:docMkLst>
      <pc:sldChg chg="addSp delSp modSp mod">
        <pc:chgData name="Weijun Li" userId="8017b024-bc29-4522-beff-2ac061b82cff" providerId="ADAL" clId="{1D1C70D9-E658-49FE-9C5A-CCC6D3160140}" dt="2023-03-08T09:06:20.312" v="2919" actId="1076"/>
        <pc:sldMkLst>
          <pc:docMk/>
          <pc:sldMk cId="577323914" sldId="256"/>
        </pc:sldMkLst>
        <pc:spChg chg="mod">
          <ac:chgData name="Weijun Li" userId="8017b024-bc29-4522-beff-2ac061b82cff" providerId="ADAL" clId="{1D1C70D9-E658-49FE-9C5A-CCC6D3160140}" dt="2023-03-08T09:05:38.415" v="2913" actId="207"/>
          <ac:spMkLst>
            <pc:docMk/>
            <pc:sldMk cId="577323914" sldId="256"/>
            <ac:spMk id="2" creationId="{2475EE63-26A8-B264-C0F0-F679B207FF26}"/>
          </ac:spMkLst>
        </pc:spChg>
        <pc:spChg chg="mod">
          <ac:chgData name="Weijun Li" userId="8017b024-bc29-4522-beff-2ac061b82cff" providerId="ADAL" clId="{1D1C70D9-E658-49FE-9C5A-CCC6D3160140}" dt="2023-03-08T09:05:33.209" v="2912" actId="207"/>
          <ac:spMkLst>
            <pc:docMk/>
            <pc:sldMk cId="577323914" sldId="256"/>
            <ac:spMk id="3" creationId="{83E53077-ABE7-3874-C232-E5165CFE8AED}"/>
          </ac:spMkLst>
        </pc:spChg>
        <pc:spChg chg="del">
          <ac:chgData name="Weijun Li" userId="8017b024-bc29-4522-beff-2ac061b82cff" providerId="ADAL" clId="{1D1C70D9-E658-49FE-9C5A-CCC6D3160140}" dt="2023-03-08T09:05:54.031" v="2915" actId="478"/>
          <ac:spMkLst>
            <pc:docMk/>
            <pc:sldMk cId="577323914" sldId="256"/>
            <ac:spMk id="5" creationId="{DD1F019C-8340-3383-668F-433D10FCD144}"/>
          </ac:spMkLst>
        </pc:spChg>
        <pc:picChg chg="add mod">
          <ac:chgData name="Weijun Li" userId="8017b024-bc29-4522-beff-2ac061b82cff" providerId="ADAL" clId="{1D1C70D9-E658-49FE-9C5A-CCC6D3160140}" dt="2023-03-08T09:06:01.816" v="2916" actId="1076"/>
          <ac:picMkLst>
            <pc:docMk/>
            <pc:sldMk cId="577323914" sldId="256"/>
            <ac:picMk id="7" creationId="{2A405C23-EB3D-623B-59E2-F8C0BD19A48E}"/>
          </ac:picMkLst>
        </pc:picChg>
        <pc:picChg chg="add del mod">
          <ac:chgData name="Weijun Li" userId="8017b024-bc29-4522-beff-2ac061b82cff" providerId="ADAL" clId="{1D1C70D9-E658-49FE-9C5A-CCC6D3160140}" dt="2023-03-08T07:55:05.406" v="2471"/>
          <ac:picMkLst>
            <pc:docMk/>
            <pc:sldMk cId="577323914" sldId="256"/>
            <ac:picMk id="9" creationId="{1326339B-E425-5929-827F-B88B9D2E7B1A}"/>
          </ac:picMkLst>
        </pc:picChg>
        <pc:picChg chg="add mod">
          <ac:chgData name="Weijun Li" userId="8017b024-bc29-4522-beff-2ac061b82cff" providerId="ADAL" clId="{1D1C70D9-E658-49FE-9C5A-CCC6D3160140}" dt="2023-03-08T09:06:09.141" v="2918" actId="1076"/>
          <ac:picMkLst>
            <pc:docMk/>
            <pc:sldMk cId="577323914" sldId="256"/>
            <ac:picMk id="11" creationId="{BEEBD3AD-6300-C8AD-7F8C-E72696B2FAA7}"/>
          </ac:picMkLst>
        </pc:picChg>
        <pc:picChg chg="add mod">
          <ac:chgData name="Weijun Li" userId="8017b024-bc29-4522-beff-2ac061b82cff" providerId="ADAL" clId="{1D1C70D9-E658-49FE-9C5A-CCC6D3160140}" dt="2023-03-08T09:06:20.312" v="2919" actId="1076"/>
          <ac:picMkLst>
            <pc:docMk/>
            <pc:sldMk cId="577323914" sldId="256"/>
            <ac:picMk id="13" creationId="{738C4BA0-BBCA-7429-BC75-DF42C616A22D}"/>
          </ac:picMkLst>
        </pc:picChg>
        <pc:picChg chg="add mod ord">
          <ac:chgData name="Weijun Li" userId="8017b024-bc29-4522-beff-2ac061b82cff" providerId="ADAL" clId="{1D1C70D9-E658-49FE-9C5A-CCC6D3160140}" dt="2023-03-08T09:05:20.581" v="2911" actId="167"/>
          <ac:picMkLst>
            <pc:docMk/>
            <pc:sldMk cId="577323914" sldId="256"/>
            <ac:picMk id="14" creationId="{461B6C7B-9E2C-3418-F89C-883419B08B5B}"/>
          </ac:picMkLst>
        </pc:picChg>
      </pc:sldChg>
      <pc:sldChg chg="modSp mod">
        <pc:chgData name="Weijun Li" userId="8017b024-bc29-4522-beff-2ac061b82cff" providerId="ADAL" clId="{1D1C70D9-E658-49FE-9C5A-CCC6D3160140}" dt="2023-03-08T08:04:52.678" v="2552" actId="6549"/>
        <pc:sldMkLst>
          <pc:docMk/>
          <pc:sldMk cId="4050881489" sldId="257"/>
        </pc:sldMkLst>
        <pc:spChg chg="mod">
          <ac:chgData name="Weijun Li" userId="8017b024-bc29-4522-beff-2ac061b82cff" providerId="ADAL" clId="{1D1C70D9-E658-49FE-9C5A-CCC6D3160140}" dt="2023-03-08T08:04:52.678" v="2552" actId="6549"/>
          <ac:spMkLst>
            <pc:docMk/>
            <pc:sldMk cId="4050881489" sldId="257"/>
            <ac:spMk id="3" creationId="{B549BEF3-3721-A7B6-1E7E-E32E3FF19EA7}"/>
          </ac:spMkLst>
        </pc:spChg>
      </pc:sldChg>
      <pc:sldChg chg="del">
        <pc:chgData name="Weijun Li" userId="8017b024-bc29-4522-beff-2ac061b82cff" providerId="ADAL" clId="{1D1C70D9-E658-49FE-9C5A-CCC6D3160140}" dt="2023-03-06T15:14:58.974" v="27" actId="47"/>
        <pc:sldMkLst>
          <pc:docMk/>
          <pc:sldMk cId="3415908492" sldId="258"/>
        </pc:sldMkLst>
      </pc:sldChg>
      <pc:sldChg chg="del">
        <pc:chgData name="Weijun Li" userId="8017b024-bc29-4522-beff-2ac061b82cff" providerId="ADAL" clId="{1D1C70D9-E658-49FE-9C5A-CCC6D3160140}" dt="2023-03-06T15:17:42.481" v="67" actId="47"/>
        <pc:sldMkLst>
          <pc:docMk/>
          <pc:sldMk cId="2031361295" sldId="259"/>
        </pc:sldMkLst>
      </pc:sldChg>
      <pc:sldChg chg="del">
        <pc:chgData name="Weijun Li" userId="8017b024-bc29-4522-beff-2ac061b82cff" providerId="ADAL" clId="{1D1C70D9-E658-49FE-9C5A-CCC6D3160140}" dt="2023-03-06T16:08:45.585" v="306" actId="47"/>
        <pc:sldMkLst>
          <pc:docMk/>
          <pc:sldMk cId="1866600819" sldId="260"/>
        </pc:sldMkLst>
      </pc:sldChg>
      <pc:sldChg chg="modSp mod">
        <pc:chgData name="Weijun Li" userId="8017b024-bc29-4522-beff-2ac061b82cff" providerId="ADAL" clId="{1D1C70D9-E658-49FE-9C5A-CCC6D3160140}" dt="2023-03-08T08:50:52.484" v="2814" actId="20577"/>
        <pc:sldMkLst>
          <pc:docMk/>
          <pc:sldMk cId="2030012831" sldId="261"/>
        </pc:sldMkLst>
        <pc:spChg chg="mod">
          <ac:chgData name="Weijun Li" userId="8017b024-bc29-4522-beff-2ac061b82cff" providerId="ADAL" clId="{1D1C70D9-E658-49FE-9C5A-CCC6D3160140}" dt="2023-03-06T16:11:20.922" v="392" actId="20577"/>
          <ac:spMkLst>
            <pc:docMk/>
            <pc:sldMk cId="2030012831" sldId="261"/>
            <ac:spMk id="2" creationId="{AB8D7AE8-3873-8F33-7823-F791FD6354D0}"/>
          </ac:spMkLst>
        </pc:spChg>
        <pc:spChg chg="mod">
          <ac:chgData name="Weijun Li" userId="8017b024-bc29-4522-beff-2ac061b82cff" providerId="ADAL" clId="{1D1C70D9-E658-49FE-9C5A-CCC6D3160140}" dt="2023-03-08T08:50:52.484" v="2814" actId="20577"/>
          <ac:spMkLst>
            <pc:docMk/>
            <pc:sldMk cId="2030012831" sldId="261"/>
            <ac:spMk id="3" creationId="{78ACCC3D-AFA2-2165-90B4-93E3A13894F1}"/>
          </ac:spMkLst>
        </pc:spChg>
      </pc:sldChg>
      <pc:sldChg chg="del">
        <pc:chgData name="Weijun Li" userId="8017b024-bc29-4522-beff-2ac061b82cff" providerId="ADAL" clId="{1D1C70D9-E658-49FE-9C5A-CCC6D3160140}" dt="2023-03-06T16:35:13.474" v="699" actId="47"/>
        <pc:sldMkLst>
          <pc:docMk/>
          <pc:sldMk cId="633818873" sldId="262"/>
        </pc:sldMkLst>
      </pc:sldChg>
      <pc:sldChg chg="addSp modSp mod">
        <pc:chgData name="Weijun Li" userId="8017b024-bc29-4522-beff-2ac061b82cff" providerId="ADAL" clId="{1D1C70D9-E658-49FE-9C5A-CCC6D3160140}" dt="2023-03-08T10:00:47.856" v="2926" actId="1076"/>
        <pc:sldMkLst>
          <pc:docMk/>
          <pc:sldMk cId="266095859" sldId="263"/>
        </pc:sldMkLst>
        <pc:spChg chg="mod">
          <ac:chgData name="Weijun Li" userId="8017b024-bc29-4522-beff-2ac061b82cff" providerId="ADAL" clId="{1D1C70D9-E658-49FE-9C5A-CCC6D3160140}" dt="2023-03-06T16:37:02.572" v="1017" actId="20577"/>
          <ac:spMkLst>
            <pc:docMk/>
            <pc:sldMk cId="266095859" sldId="263"/>
            <ac:spMk id="3" creationId="{B9F0C1EE-E546-92C8-4D62-BAD52CFA3FBA}"/>
          </ac:spMkLst>
        </pc:spChg>
        <pc:picChg chg="add mod">
          <ac:chgData name="Weijun Li" userId="8017b024-bc29-4522-beff-2ac061b82cff" providerId="ADAL" clId="{1D1C70D9-E658-49FE-9C5A-CCC6D3160140}" dt="2023-03-08T09:01:48.656" v="2909" actId="1076"/>
          <ac:picMkLst>
            <pc:docMk/>
            <pc:sldMk cId="266095859" sldId="263"/>
            <ac:picMk id="7" creationId="{97520911-F39A-D8A7-1965-1449E3237717}"/>
          </ac:picMkLst>
        </pc:picChg>
        <pc:picChg chg="add mod">
          <ac:chgData name="Weijun Li" userId="8017b024-bc29-4522-beff-2ac061b82cff" providerId="ADAL" clId="{1D1C70D9-E658-49FE-9C5A-CCC6D3160140}" dt="2023-03-08T10:00:47.856" v="2926" actId="1076"/>
          <ac:picMkLst>
            <pc:docMk/>
            <pc:sldMk cId="266095859" sldId="263"/>
            <ac:picMk id="9" creationId="{F2B7B30C-9A98-FD4D-E208-96404B3A9BF7}"/>
          </ac:picMkLst>
        </pc:picChg>
      </pc:sldChg>
      <pc:sldChg chg="addSp modSp mod modAnim">
        <pc:chgData name="Weijun Li" userId="8017b024-bc29-4522-beff-2ac061b82cff" providerId="ADAL" clId="{1D1C70D9-E658-49FE-9C5A-CCC6D3160140}" dt="2023-03-08T08:10:49.784" v="2574"/>
        <pc:sldMkLst>
          <pc:docMk/>
          <pc:sldMk cId="1546658606" sldId="264"/>
        </pc:sldMkLst>
        <pc:spChg chg="add mod">
          <ac:chgData name="Weijun Li" userId="8017b024-bc29-4522-beff-2ac061b82cff" providerId="ADAL" clId="{1D1C70D9-E658-49FE-9C5A-CCC6D3160140}" dt="2023-03-08T08:10:34.147" v="2572" actId="1076"/>
          <ac:spMkLst>
            <pc:docMk/>
            <pc:sldMk cId="1546658606" sldId="264"/>
            <ac:spMk id="7" creationId="{FED45BDD-CEE2-5004-BAF6-6502C880BB1F}"/>
          </ac:spMkLst>
        </pc:spChg>
        <pc:spChg chg="add mod">
          <ac:chgData name="Weijun Li" userId="8017b024-bc29-4522-beff-2ac061b82cff" providerId="ADAL" clId="{1D1C70D9-E658-49FE-9C5A-CCC6D3160140}" dt="2023-03-08T08:10:34.147" v="2572" actId="1076"/>
          <ac:spMkLst>
            <pc:docMk/>
            <pc:sldMk cId="1546658606" sldId="264"/>
            <ac:spMk id="8" creationId="{0D5C73A8-610D-C555-3AA1-271EDCAEB466}"/>
          </ac:spMkLst>
        </pc:spChg>
        <pc:picChg chg="mod">
          <ac:chgData name="Weijun Li" userId="8017b024-bc29-4522-beff-2ac061b82cff" providerId="ADAL" clId="{1D1C70D9-E658-49FE-9C5A-CCC6D3160140}" dt="2023-03-08T08:10:34.147" v="2572" actId="1076"/>
          <ac:picMkLst>
            <pc:docMk/>
            <pc:sldMk cId="1546658606" sldId="264"/>
            <ac:picMk id="6" creationId="{2E0C6999-0423-DE6E-2D65-E4563A772E1A}"/>
          </ac:picMkLst>
        </pc:picChg>
      </pc:sldChg>
      <pc:sldChg chg="addSp modSp mod modAnim">
        <pc:chgData name="Weijun Li" userId="8017b024-bc29-4522-beff-2ac061b82cff" providerId="ADAL" clId="{1D1C70D9-E658-49FE-9C5A-CCC6D3160140}" dt="2023-03-08T08:10:18.863" v="2571"/>
        <pc:sldMkLst>
          <pc:docMk/>
          <pc:sldMk cId="2552581243" sldId="265"/>
        </pc:sldMkLst>
        <pc:spChg chg="mod">
          <ac:chgData name="Weijun Li" userId="8017b024-bc29-4522-beff-2ac061b82cff" providerId="ADAL" clId="{1D1C70D9-E658-49FE-9C5A-CCC6D3160140}" dt="2023-03-07T11:46:09.881" v="2295" actId="14100"/>
          <ac:spMkLst>
            <pc:docMk/>
            <pc:sldMk cId="2552581243" sldId="265"/>
            <ac:spMk id="12" creationId="{16A43BA5-D305-BC10-9B88-39AB127D1073}"/>
          </ac:spMkLst>
        </pc:spChg>
        <pc:spChg chg="add mod">
          <ac:chgData name="Weijun Li" userId="8017b024-bc29-4522-beff-2ac061b82cff" providerId="ADAL" clId="{1D1C70D9-E658-49FE-9C5A-CCC6D3160140}" dt="2023-03-08T08:08:47.131" v="2569" actId="571"/>
          <ac:spMkLst>
            <pc:docMk/>
            <pc:sldMk cId="2552581243" sldId="265"/>
            <ac:spMk id="24" creationId="{8A29A85E-CC92-BD1F-07B2-A6F3C9EBBE26}"/>
          </ac:spMkLst>
        </pc:spChg>
        <pc:picChg chg="mod">
          <ac:chgData name="Weijun Li" userId="8017b024-bc29-4522-beff-2ac061b82cff" providerId="ADAL" clId="{1D1C70D9-E658-49FE-9C5A-CCC6D3160140}" dt="2023-03-07T11:46:33.918" v="2297" actId="1076"/>
          <ac:picMkLst>
            <pc:docMk/>
            <pc:sldMk cId="2552581243" sldId="265"/>
            <ac:picMk id="14" creationId="{B42B215A-635D-1223-F1D6-1400F31833CC}"/>
          </ac:picMkLst>
        </pc:picChg>
        <pc:picChg chg="add mod">
          <ac:chgData name="Weijun Li" userId="8017b024-bc29-4522-beff-2ac061b82cff" providerId="ADAL" clId="{1D1C70D9-E658-49FE-9C5A-CCC6D3160140}" dt="2023-03-08T08:08:47.131" v="2569" actId="571"/>
          <ac:picMkLst>
            <pc:docMk/>
            <pc:sldMk cId="2552581243" sldId="265"/>
            <ac:picMk id="23" creationId="{494F71BA-4641-8141-2516-BDF87D55ACEC}"/>
          </ac:picMkLst>
        </pc:picChg>
      </pc:sldChg>
      <pc:sldChg chg="addSp delSp modSp mod modAnim modNotesTx">
        <pc:chgData name="Weijun Li" userId="8017b024-bc29-4522-beff-2ac061b82cff" providerId="ADAL" clId="{1D1C70D9-E658-49FE-9C5A-CCC6D3160140}" dt="2023-03-08T08:16:47.289" v="2584"/>
        <pc:sldMkLst>
          <pc:docMk/>
          <pc:sldMk cId="4005882054" sldId="266"/>
        </pc:sldMkLst>
        <pc:spChg chg="add del mod ord">
          <ac:chgData name="Weijun Li" userId="8017b024-bc29-4522-beff-2ac061b82cff" providerId="ADAL" clId="{1D1C70D9-E658-49FE-9C5A-CCC6D3160140}" dt="2023-03-07T12:05:49.404" v="2321" actId="1076"/>
          <ac:spMkLst>
            <pc:docMk/>
            <pc:sldMk cId="4005882054" sldId="266"/>
            <ac:spMk id="10" creationId="{B76ACB56-0103-6895-D9F8-D45628BE749B}"/>
          </ac:spMkLst>
        </pc:spChg>
        <pc:spChg chg="add del mod">
          <ac:chgData name="Weijun Li" userId="8017b024-bc29-4522-beff-2ac061b82cff" providerId="ADAL" clId="{1D1C70D9-E658-49FE-9C5A-CCC6D3160140}" dt="2023-03-07T12:06:01.716" v="2323" actId="14100"/>
          <ac:spMkLst>
            <pc:docMk/>
            <pc:sldMk cId="4005882054" sldId="266"/>
            <ac:spMk id="11" creationId="{9B1A450D-03AD-CAE9-5EF8-FBC290D5070E}"/>
          </ac:spMkLst>
        </pc:spChg>
        <pc:spChg chg="add mod">
          <ac:chgData name="Weijun Li" userId="8017b024-bc29-4522-beff-2ac061b82cff" providerId="ADAL" clId="{1D1C70D9-E658-49FE-9C5A-CCC6D3160140}" dt="2023-03-07T12:03:50.437" v="2307" actId="207"/>
          <ac:spMkLst>
            <pc:docMk/>
            <pc:sldMk cId="4005882054" sldId="266"/>
            <ac:spMk id="14" creationId="{45895ED5-65F2-04EE-5601-929DFBDD8DD3}"/>
          </ac:spMkLst>
        </pc:spChg>
        <pc:spChg chg="add mod">
          <ac:chgData name="Weijun Li" userId="8017b024-bc29-4522-beff-2ac061b82cff" providerId="ADAL" clId="{1D1C70D9-E658-49FE-9C5A-CCC6D3160140}" dt="2023-03-07T12:04:00.994" v="2312" actId="14100"/>
          <ac:spMkLst>
            <pc:docMk/>
            <pc:sldMk cId="4005882054" sldId="266"/>
            <ac:spMk id="15" creationId="{BD12D769-940F-5860-6C47-5D085DBCB727}"/>
          </ac:spMkLst>
        </pc:spChg>
        <pc:spChg chg="add mod">
          <ac:chgData name="Weijun Li" userId="8017b024-bc29-4522-beff-2ac061b82cff" providerId="ADAL" clId="{1D1C70D9-E658-49FE-9C5A-CCC6D3160140}" dt="2023-03-07T12:08:41.559" v="2326" actId="1076"/>
          <ac:spMkLst>
            <pc:docMk/>
            <pc:sldMk cId="4005882054" sldId="266"/>
            <ac:spMk id="16" creationId="{BE7E605C-FE9C-94A7-A9A1-1191610C32FF}"/>
          </ac:spMkLst>
        </pc:spChg>
        <pc:spChg chg="add mod">
          <ac:chgData name="Weijun Li" userId="8017b024-bc29-4522-beff-2ac061b82cff" providerId="ADAL" clId="{1D1C70D9-E658-49FE-9C5A-CCC6D3160140}" dt="2023-03-07T12:08:50.597" v="2329" actId="14100"/>
          <ac:spMkLst>
            <pc:docMk/>
            <pc:sldMk cId="4005882054" sldId="266"/>
            <ac:spMk id="17" creationId="{99A28204-87F4-2DE8-64BF-F6EFE0988AB9}"/>
          </ac:spMkLst>
        </pc:spChg>
        <pc:picChg chg="add mod">
          <ac:chgData name="Weijun Li" userId="8017b024-bc29-4522-beff-2ac061b82cff" providerId="ADAL" clId="{1D1C70D9-E658-49FE-9C5A-CCC6D3160140}" dt="2023-03-08T08:14:14.537" v="2579" actId="1076"/>
          <ac:picMkLst>
            <pc:docMk/>
            <pc:sldMk cId="4005882054" sldId="266"/>
            <ac:picMk id="13" creationId="{83CFD35D-A965-46D0-080D-3E35385B038E}"/>
          </ac:picMkLst>
        </pc:picChg>
      </pc:sldChg>
      <pc:sldChg chg="addSp modSp mod modTransition modClrScheme chgLayout">
        <pc:chgData name="Weijun Li" userId="8017b024-bc29-4522-beff-2ac061b82cff" providerId="ADAL" clId="{1D1C70D9-E658-49FE-9C5A-CCC6D3160140}" dt="2023-03-08T08:53:28.641" v="2887" actId="20577"/>
        <pc:sldMkLst>
          <pc:docMk/>
          <pc:sldMk cId="3936558204" sldId="267"/>
        </pc:sldMkLst>
        <pc:spChg chg="mod">
          <ac:chgData name="Weijun Li" userId="8017b024-bc29-4522-beff-2ac061b82cff" providerId="ADAL" clId="{1D1C70D9-E658-49FE-9C5A-CCC6D3160140}" dt="2023-03-06T16:22:36.800" v="591" actId="113"/>
          <ac:spMkLst>
            <pc:docMk/>
            <pc:sldMk cId="3936558204" sldId="267"/>
            <ac:spMk id="2" creationId="{95DCF5B5-F8D3-5793-806E-0B5A5030008E}"/>
          </ac:spMkLst>
        </pc:spChg>
        <pc:spChg chg="mod">
          <ac:chgData name="Weijun Li" userId="8017b024-bc29-4522-beff-2ac061b82cff" providerId="ADAL" clId="{1D1C70D9-E658-49FE-9C5A-CCC6D3160140}" dt="2023-03-08T08:53:28.641" v="2887" actId="20577"/>
          <ac:spMkLst>
            <pc:docMk/>
            <pc:sldMk cId="3936558204" sldId="267"/>
            <ac:spMk id="3" creationId="{4B3F6FCA-BD0D-48A4-A23B-C1BFA5A41A97}"/>
          </ac:spMkLst>
        </pc:spChg>
        <pc:spChg chg="mod">
          <ac:chgData name="Weijun Li" userId="8017b024-bc29-4522-beff-2ac061b82cff" providerId="ADAL" clId="{1D1C70D9-E658-49FE-9C5A-CCC6D3160140}" dt="2023-03-06T16:19:00.947" v="588" actId="26606"/>
          <ac:spMkLst>
            <pc:docMk/>
            <pc:sldMk cId="3936558204" sldId="267"/>
            <ac:spMk id="4" creationId="{F7F7AB3B-97A8-7746-1527-CAE16BBE8FB5}"/>
          </ac:spMkLst>
        </pc:spChg>
        <pc:spChg chg="mod">
          <ac:chgData name="Weijun Li" userId="8017b024-bc29-4522-beff-2ac061b82cff" providerId="ADAL" clId="{1D1C70D9-E658-49FE-9C5A-CCC6D3160140}" dt="2023-03-06T16:19:00.947" v="588" actId="26606"/>
          <ac:spMkLst>
            <pc:docMk/>
            <pc:sldMk cId="3936558204" sldId="267"/>
            <ac:spMk id="5" creationId="{774F1778-8ABE-2DD0-4926-4750D4487681}"/>
          </ac:spMkLst>
        </pc:spChg>
        <pc:picChg chg="add mod ord">
          <ac:chgData name="Weijun Li" userId="8017b024-bc29-4522-beff-2ac061b82cff" providerId="ADAL" clId="{1D1C70D9-E658-49FE-9C5A-CCC6D3160140}" dt="2023-03-06T16:19:00.947" v="588" actId="26606"/>
          <ac:picMkLst>
            <pc:docMk/>
            <pc:sldMk cId="3936558204" sldId="267"/>
            <ac:picMk id="7" creationId="{B781E44A-34CD-D3E4-6BD4-62FA49C06935}"/>
          </ac:picMkLst>
        </pc:picChg>
      </pc:sldChg>
      <pc:sldChg chg="addSp modSp modTransition modAnim">
        <pc:chgData name="Weijun Li" userId="8017b024-bc29-4522-beff-2ac061b82cff" providerId="ADAL" clId="{1D1C70D9-E658-49FE-9C5A-CCC6D3160140}" dt="2023-03-08T08:26:02.554" v="2698"/>
        <pc:sldMkLst>
          <pc:docMk/>
          <pc:sldMk cId="2725681189" sldId="268"/>
        </pc:sldMkLst>
        <pc:picChg chg="add mod">
          <ac:chgData name="Weijun Li" userId="8017b024-bc29-4522-beff-2ac061b82cff" providerId="ADAL" clId="{1D1C70D9-E658-49FE-9C5A-CCC6D3160140}" dt="2023-03-08T08:03:44.697" v="2509"/>
          <ac:picMkLst>
            <pc:docMk/>
            <pc:sldMk cId="2725681189" sldId="268"/>
            <ac:picMk id="68" creationId="{2EB7851F-2D37-895F-6DA6-E81BF4782478}"/>
          </ac:picMkLst>
        </pc:picChg>
      </pc:sldChg>
      <pc:sldChg chg="addSp modSp mod modTransition">
        <pc:chgData name="Weijun Li" userId="8017b024-bc29-4522-beff-2ac061b82cff" providerId="ADAL" clId="{1D1C70D9-E658-49FE-9C5A-CCC6D3160140}" dt="2023-03-08T08:24:15.950" v="2693"/>
        <pc:sldMkLst>
          <pc:docMk/>
          <pc:sldMk cId="1650696567" sldId="269"/>
        </pc:sldMkLst>
        <pc:spChg chg="ord">
          <ac:chgData name="Weijun Li" userId="8017b024-bc29-4522-beff-2ac061b82cff" providerId="ADAL" clId="{1D1C70D9-E658-49FE-9C5A-CCC6D3160140}" dt="2023-03-07T09:06:21.333" v="1665" actId="166"/>
          <ac:spMkLst>
            <pc:docMk/>
            <pc:sldMk cId="1650696567" sldId="269"/>
            <ac:spMk id="29" creationId="{DAA5FC14-8E1D-36FF-38D5-39E3364117CD}"/>
          </ac:spMkLst>
        </pc:spChg>
        <pc:spChg chg="mod">
          <ac:chgData name="Weijun Li" userId="8017b024-bc29-4522-beff-2ac061b82cff" providerId="ADAL" clId="{1D1C70D9-E658-49FE-9C5A-CCC6D3160140}" dt="2023-03-07T09:06:01.999" v="1660" actId="1076"/>
          <ac:spMkLst>
            <pc:docMk/>
            <pc:sldMk cId="1650696567" sldId="269"/>
            <ac:spMk id="59" creationId="{43FDE154-99EE-580D-B30D-9B400F3E76B2}"/>
          </ac:spMkLst>
        </pc:spChg>
        <pc:picChg chg="mod">
          <ac:chgData name="Weijun Li" userId="8017b024-bc29-4522-beff-2ac061b82cff" providerId="ADAL" clId="{1D1C70D9-E658-49FE-9C5A-CCC6D3160140}" dt="2023-03-07T09:06:11.383" v="1664" actId="1076"/>
          <ac:picMkLst>
            <pc:docMk/>
            <pc:sldMk cId="1650696567" sldId="269"/>
            <ac:picMk id="42" creationId="{CDC67103-F285-5111-F2E3-04E1C9DA21F0}"/>
          </ac:picMkLst>
        </pc:picChg>
        <pc:picChg chg="add mod">
          <ac:chgData name="Weijun Li" userId="8017b024-bc29-4522-beff-2ac061b82cff" providerId="ADAL" clId="{1D1C70D9-E658-49FE-9C5A-CCC6D3160140}" dt="2023-03-08T08:03:42.073" v="2508"/>
          <ac:picMkLst>
            <pc:docMk/>
            <pc:sldMk cId="1650696567" sldId="269"/>
            <ac:picMk id="71" creationId="{0AE482A3-A96E-C2BD-5801-BABD457CE817}"/>
          </ac:picMkLst>
        </pc:picChg>
        <pc:cxnChg chg="mod">
          <ac:chgData name="Weijun Li" userId="8017b024-bc29-4522-beff-2ac061b82cff" providerId="ADAL" clId="{1D1C70D9-E658-49FE-9C5A-CCC6D3160140}" dt="2023-03-07T09:06:11.383" v="1664" actId="1076"/>
          <ac:cxnSpMkLst>
            <pc:docMk/>
            <pc:sldMk cId="1650696567" sldId="269"/>
            <ac:cxnSpMk id="3" creationId="{258EE097-F0C5-784B-88DA-3E987419C2D7}"/>
          </ac:cxnSpMkLst>
        </pc:cxnChg>
      </pc:sldChg>
      <pc:sldChg chg="addSp modSp mod modTransition">
        <pc:chgData name="Weijun Li" userId="8017b024-bc29-4522-beff-2ac061b82cff" providerId="ADAL" clId="{1D1C70D9-E658-49FE-9C5A-CCC6D3160140}" dt="2023-03-08T08:38:05.827" v="2759" actId="14100"/>
        <pc:sldMkLst>
          <pc:docMk/>
          <pc:sldMk cId="797320043" sldId="270"/>
        </pc:sldMkLst>
        <pc:spChg chg="add mod">
          <ac:chgData name="Weijun Li" userId="8017b024-bc29-4522-beff-2ac061b82cff" providerId="ADAL" clId="{1D1C70D9-E658-49FE-9C5A-CCC6D3160140}" dt="2023-03-08T08:38:05.827" v="2759" actId="14100"/>
          <ac:spMkLst>
            <pc:docMk/>
            <pc:sldMk cId="797320043" sldId="270"/>
            <ac:spMk id="37" creationId="{FC7F1146-0B86-080C-1F66-2499172F3D61}"/>
          </ac:spMkLst>
        </pc:spChg>
        <pc:picChg chg="add mod">
          <ac:chgData name="Weijun Li" userId="8017b024-bc29-4522-beff-2ac061b82cff" providerId="ADAL" clId="{1D1C70D9-E658-49FE-9C5A-CCC6D3160140}" dt="2023-03-06T15:13:00.805" v="7" actId="1076"/>
          <ac:picMkLst>
            <pc:docMk/>
            <pc:sldMk cId="797320043" sldId="270"/>
            <ac:picMk id="35" creationId="{9E23EAA9-1751-0601-4260-F955C57AD286}"/>
          </ac:picMkLst>
        </pc:picChg>
        <pc:picChg chg="add mod">
          <ac:chgData name="Weijun Li" userId="8017b024-bc29-4522-beff-2ac061b82cff" providerId="ADAL" clId="{1D1C70D9-E658-49FE-9C5A-CCC6D3160140}" dt="2023-03-08T07:58:39.175" v="2491"/>
          <ac:picMkLst>
            <pc:docMk/>
            <pc:sldMk cId="797320043" sldId="270"/>
            <ac:picMk id="36" creationId="{873AB095-14A1-A8C9-807C-387E15EF55CA}"/>
          </ac:picMkLst>
        </pc:picChg>
      </pc:sldChg>
      <pc:sldChg chg="modSp add mod">
        <pc:chgData name="Weijun Li" userId="8017b024-bc29-4522-beff-2ac061b82cff" providerId="ADAL" clId="{1D1C70D9-E658-49FE-9C5A-CCC6D3160140}" dt="2023-03-06T16:10:37.301" v="386" actId="6549"/>
        <pc:sldMkLst>
          <pc:docMk/>
          <pc:sldMk cId="3515340861" sldId="271"/>
        </pc:sldMkLst>
        <pc:spChg chg="mod">
          <ac:chgData name="Weijun Li" userId="8017b024-bc29-4522-beff-2ac061b82cff" providerId="ADAL" clId="{1D1C70D9-E658-49FE-9C5A-CCC6D3160140}" dt="2023-03-06T16:10:37.301" v="386" actId="6549"/>
          <ac:spMkLst>
            <pc:docMk/>
            <pc:sldMk cId="3515340861" sldId="271"/>
            <ac:spMk id="3" creationId="{B549BEF3-3721-A7B6-1E7E-E32E3FF19EA7}"/>
          </ac:spMkLst>
        </pc:spChg>
      </pc:sldChg>
      <pc:sldChg chg="modSp add mod">
        <pc:chgData name="Weijun Li" userId="8017b024-bc29-4522-beff-2ac061b82cff" providerId="ADAL" clId="{1D1C70D9-E658-49FE-9C5A-CCC6D3160140}" dt="2023-03-06T16:10:30.581" v="385" actId="6549"/>
        <pc:sldMkLst>
          <pc:docMk/>
          <pc:sldMk cId="632186375" sldId="272"/>
        </pc:sldMkLst>
        <pc:spChg chg="mod">
          <ac:chgData name="Weijun Li" userId="8017b024-bc29-4522-beff-2ac061b82cff" providerId="ADAL" clId="{1D1C70D9-E658-49FE-9C5A-CCC6D3160140}" dt="2023-03-06T16:10:30.581" v="385" actId="6549"/>
          <ac:spMkLst>
            <pc:docMk/>
            <pc:sldMk cId="632186375" sldId="272"/>
            <ac:spMk id="3" creationId="{B549BEF3-3721-A7B6-1E7E-E32E3FF19EA7}"/>
          </ac:spMkLst>
        </pc:spChg>
      </pc:sldChg>
      <pc:sldChg chg="add del">
        <pc:chgData name="Weijun Li" userId="8017b024-bc29-4522-beff-2ac061b82cff" providerId="ADAL" clId="{1D1C70D9-E658-49FE-9C5A-CCC6D3160140}" dt="2023-03-06T15:15:31.273" v="32"/>
        <pc:sldMkLst>
          <pc:docMk/>
          <pc:sldMk cId="2105485338" sldId="272"/>
        </pc:sldMkLst>
      </pc:sldChg>
      <pc:sldChg chg="modSp add mod">
        <pc:chgData name="Weijun Li" userId="8017b024-bc29-4522-beff-2ac061b82cff" providerId="ADAL" clId="{1D1C70D9-E658-49FE-9C5A-CCC6D3160140}" dt="2023-03-06T16:10:21.328" v="384" actId="6549"/>
        <pc:sldMkLst>
          <pc:docMk/>
          <pc:sldMk cId="2442005843" sldId="273"/>
        </pc:sldMkLst>
        <pc:spChg chg="mod">
          <ac:chgData name="Weijun Li" userId="8017b024-bc29-4522-beff-2ac061b82cff" providerId="ADAL" clId="{1D1C70D9-E658-49FE-9C5A-CCC6D3160140}" dt="2023-03-06T16:10:21.328" v="384" actId="6549"/>
          <ac:spMkLst>
            <pc:docMk/>
            <pc:sldMk cId="2442005843" sldId="273"/>
            <ac:spMk id="3" creationId="{B549BEF3-3721-A7B6-1E7E-E32E3FF19EA7}"/>
          </ac:spMkLst>
        </pc:spChg>
      </pc:sldChg>
      <pc:sldChg chg="modSp add mod">
        <pc:chgData name="Weijun Li" userId="8017b024-bc29-4522-beff-2ac061b82cff" providerId="ADAL" clId="{1D1C70D9-E658-49FE-9C5A-CCC6D3160140}" dt="2023-03-06T15:16:43.130" v="66" actId="113"/>
        <pc:sldMkLst>
          <pc:docMk/>
          <pc:sldMk cId="844213819" sldId="274"/>
        </pc:sldMkLst>
        <pc:spChg chg="mod">
          <ac:chgData name="Weijun Li" userId="8017b024-bc29-4522-beff-2ac061b82cff" providerId="ADAL" clId="{1D1C70D9-E658-49FE-9C5A-CCC6D3160140}" dt="2023-03-06T15:16:43.130" v="66" actId="113"/>
          <ac:spMkLst>
            <pc:docMk/>
            <pc:sldMk cId="844213819" sldId="274"/>
            <ac:spMk id="3" creationId="{B549BEF3-3721-A7B6-1E7E-E32E3FF19EA7}"/>
          </ac:spMkLst>
        </pc:spChg>
      </pc:sldChg>
      <pc:sldChg chg="addSp delSp modSp new mod modAnim">
        <pc:chgData name="Weijun Li" userId="8017b024-bc29-4522-beff-2ac061b82cff" providerId="ADAL" clId="{1D1C70D9-E658-49FE-9C5A-CCC6D3160140}" dt="2023-03-08T08:49:47.418" v="2788" actId="20577"/>
        <pc:sldMkLst>
          <pc:docMk/>
          <pc:sldMk cId="1097788910" sldId="275"/>
        </pc:sldMkLst>
        <pc:spChg chg="mod">
          <ac:chgData name="Weijun Li" userId="8017b024-bc29-4522-beff-2ac061b82cff" providerId="ADAL" clId="{1D1C70D9-E658-49FE-9C5A-CCC6D3160140}" dt="2023-03-06T16:06:28.286" v="244" actId="20577"/>
          <ac:spMkLst>
            <pc:docMk/>
            <pc:sldMk cId="1097788910" sldId="275"/>
            <ac:spMk id="2" creationId="{03574B82-50DD-26D0-58F3-A4FADD72D59F}"/>
          </ac:spMkLst>
        </pc:spChg>
        <pc:spChg chg="del">
          <ac:chgData name="Weijun Li" userId="8017b024-bc29-4522-beff-2ac061b82cff" providerId="ADAL" clId="{1D1C70D9-E658-49FE-9C5A-CCC6D3160140}" dt="2023-03-06T16:06:34.376" v="245"/>
          <ac:spMkLst>
            <pc:docMk/>
            <pc:sldMk cId="1097788910" sldId="275"/>
            <ac:spMk id="3" creationId="{A55C7B36-E389-D89C-6E32-4CBCC54B86E7}"/>
          </ac:spMkLst>
        </pc:spChg>
        <pc:spChg chg="add mod">
          <ac:chgData name="Weijun Li" userId="8017b024-bc29-4522-beff-2ac061b82cff" providerId="ADAL" clId="{1D1C70D9-E658-49FE-9C5A-CCC6D3160140}" dt="2023-03-08T07:59:34.937" v="2499" actId="1076"/>
          <ac:spMkLst>
            <pc:docMk/>
            <pc:sldMk cId="1097788910" sldId="275"/>
            <ac:spMk id="10" creationId="{E184AE43-8635-35A0-AFAD-B021FCB2D538}"/>
          </ac:spMkLst>
        </pc:spChg>
        <pc:spChg chg="add mod">
          <ac:chgData name="Weijun Li" userId="8017b024-bc29-4522-beff-2ac061b82cff" providerId="ADAL" clId="{1D1C70D9-E658-49FE-9C5A-CCC6D3160140}" dt="2023-03-08T07:59:34.937" v="2499" actId="1076"/>
          <ac:spMkLst>
            <pc:docMk/>
            <pc:sldMk cId="1097788910" sldId="275"/>
            <ac:spMk id="12" creationId="{1CE11B90-11EA-79D7-EEC6-1B3CD1165AF4}"/>
          </ac:spMkLst>
        </pc:spChg>
        <pc:spChg chg="add mod">
          <ac:chgData name="Weijun Li" userId="8017b024-bc29-4522-beff-2ac061b82cff" providerId="ADAL" clId="{1D1C70D9-E658-49FE-9C5A-CCC6D3160140}" dt="2023-03-08T08:49:47.418" v="2788" actId="20577"/>
          <ac:spMkLst>
            <pc:docMk/>
            <pc:sldMk cId="1097788910" sldId="275"/>
            <ac:spMk id="14" creationId="{E14E3717-02EA-A1B3-5BBF-611ED88C97DE}"/>
          </ac:spMkLst>
        </pc:spChg>
        <pc:spChg chg="add del mod">
          <ac:chgData name="Weijun Li" userId="8017b024-bc29-4522-beff-2ac061b82cff" providerId="ADAL" clId="{1D1C70D9-E658-49FE-9C5A-CCC6D3160140}" dt="2023-03-07T10:47:12.081" v="1879"/>
          <ac:spMkLst>
            <pc:docMk/>
            <pc:sldMk cId="1097788910" sldId="275"/>
            <ac:spMk id="16" creationId="{3F3F3C65-AF5C-4BA1-DB4F-7BE38704A83C}"/>
          </ac:spMkLst>
        </pc:spChg>
        <pc:spChg chg="add mod">
          <ac:chgData name="Weijun Li" userId="8017b024-bc29-4522-beff-2ac061b82cff" providerId="ADAL" clId="{1D1C70D9-E658-49FE-9C5A-CCC6D3160140}" dt="2023-03-07T11:17:54.930" v="1999" actId="1076"/>
          <ac:spMkLst>
            <pc:docMk/>
            <pc:sldMk cId="1097788910" sldId="275"/>
            <ac:spMk id="25" creationId="{057A9A56-CF58-5F1B-899C-A1CA84FAAC62}"/>
          </ac:spMkLst>
        </pc:spChg>
        <pc:spChg chg="add mod">
          <ac:chgData name="Weijun Li" userId="8017b024-bc29-4522-beff-2ac061b82cff" providerId="ADAL" clId="{1D1C70D9-E658-49FE-9C5A-CCC6D3160140}" dt="2023-03-07T10:52:04.845" v="1969" actId="14100"/>
          <ac:spMkLst>
            <pc:docMk/>
            <pc:sldMk cId="1097788910" sldId="275"/>
            <ac:spMk id="26" creationId="{624DD189-3069-E3C9-1575-30E5DE396C0F}"/>
          </ac:spMkLst>
        </pc:spChg>
        <pc:spChg chg="add mod">
          <ac:chgData name="Weijun Li" userId="8017b024-bc29-4522-beff-2ac061b82cff" providerId="ADAL" clId="{1D1C70D9-E658-49FE-9C5A-CCC6D3160140}" dt="2023-03-08T07:59:14.306" v="2497" actId="1076"/>
          <ac:spMkLst>
            <pc:docMk/>
            <pc:sldMk cId="1097788910" sldId="275"/>
            <ac:spMk id="32" creationId="{966ACE07-3E75-4D73-09FC-3642638971B4}"/>
          </ac:spMkLst>
        </pc:spChg>
        <pc:picChg chg="add del mod ord">
          <ac:chgData name="Weijun Li" userId="8017b024-bc29-4522-beff-2ac061b82cff" providerId="ADAL" clId="{1D1C70D9-E658-49FE-9C5A-CCC6D3160140}" dt="2023-03-07T10:47:01.764" v="1878" actId="478"/>
          <ac:picMkLst>
            <pc:docMk/>
            <pc:sldMk cId="1097788910" sldId="275"/>
            <ac:picMk id="7" creationId="{6853E264-056C-30CD-880A-2C2766472F51}"/>
          </ac:picMkLst>
        </pc:picChg>
        <pc:picChg chg="add mod ord">
          <ac:chgData name="Weijun Li" userId="8017b024-bc29-4522-beff-2ac061b82cff" providerId="ADAL" clId="{1D1C70D9-E658-49FE-9C5A-CCC6D3160140}" dt="2023-03-08T07:59:21.008" v="2498" actId="14100"/>
          <ac:picMkLst>
            <pc:docMk/>
            <pc:sldMk cId="1097788910" sldId="275"/>
            <ac:picMk id="18" creationId="{B5464219-F758-46EC-FF1A-97F9849581ED}"/>
          </ac:picMkLst>
        </pc:picChg>
        <pc:picChg chg="add mod modCrop">
          <ac:chgData name="Weijun Li" userId="8017b024-bc29-4522-beff-2ac061b82cff" providerId="ADAL" clId="{1D1C70D9-E658-49FE-9C5A-CCC6D3160140}" dt="2023-03-07T11:17:38.494" v="1998" actId="1076"/>
          <ac:picMkLst>
            <pc:docMk/>
            <pc:sldMk cId="1097788910" sldId="275"/>
            <ac:picMk id="24" creationId="{0F89042F-23B1-F949-8B7E-B09461627547}"/>
          </ac:picMkLst>
        </pc:picChg>
        <pc:cxnChg chg="add mod">
          <ac:chgData name="Weijun Li" userId="8017b024-bc29-4522-beff-2ac061b82cff" providerId="ADAL" clId="{1D1C70D9-E658-49FE-9C5A-CCC6D3160140}" dt="2023-03-08T07:59:34.937" v="2499" actId="1076"/>
          <ac:cxnSpMkLst>
            <pc:docMk/>
            <pc:sldMk cId="1097788910" sldId="275"/>
            <ac:cxnSpMk id="9" creationId="{51DF6BF8-2F8F-E348-5A78-42927A54642D}"/>
          </ac:cxnSpMkLst>
        </pc:cxnChg>
        <pc:cxnChg chg="add mod">
          <ac:chgData name="Weijun Li" userId="8017b024-bc29-4522-beff-2ac061b82cff" providerId="ADAL" clId="{1D1C70D9-E658-49FE-9C5A-CCC6D3160140}" dt="2023-03-08T07:59:34.937" v="2499" actId="1076"/>
          <ac:cxnSpMkLst>
            <pc:docMk/>
            <pc:sldMk cId="1097788910" sldId="275"/>
            <ac:cxnSpMk id="11" creationId="{50BBBAA8-4F49-8C6E-997F-199D978BF636}"/>
          </ac:cxnSpMkLst>
        </pc:cxnChg>
        <pc:cxnChg chg="add mod">
          <ac:chgData name="Weijun Li" userId="8017b024-bc29-4522-beff-2ac061b82cff" providerId="ADAL" clId="{1D1C70D9-E658-49FE-9C5A-CCC6D3160140}" dt="2023-03-08T07:59:34.937" v="2499" actId="1076"/>
          <ac:cxnSpMkLst>
            <pc:docMk/>
            <pc:sldMk cId="1097788910" sldId="275"/>
            <ac:cxnSpMk id="22" creationId="{399ABB34-1309-4197-D964-A052C09438E8}"/>
          </ac:cxnSpMkLst>
        </pc:cxnChg>
        <pc:cxnChg chg="add mod">
          <ac:chgData name="Weijun Li" userId="8017b024-bc29-4522-beff-2ac061b82cff" providerId="ADAL" clId="{1D1C70D9-E658-49FE-9C5A-CCC6D3160140}" dt="2023-03-08T07:59:34.937" v="2499" actId="1076"/>
          <ac:cxnSpMkLst>
            <pc:docMk/>
            <pc:sldMk cId="1097788910" sldId="275"/>
            <ac:cxnSpMk id="23" creationId="{959B86D3-609C-4C86-E2A7-16A48763798D}"/>
          </ac:cxnSpMkLst>
        </pc:cxnChg>
      </pc:sldChg>
      <pc:sldChg chg="addSp delSp modSp new mod">
        <pc:chgData name="Weijun Li" userId="8017b024-bc29-4522-beff-2ac061b82cff" providerId="ADAL" clId="{1D1C70D9-E658-49FE-9C5A-CCC6D3160140}" dt="2023-03-07T11:31:28.433" v="2232" actId="207"/>
        <pc:sldMkLst>
          <pc:docMk/>
          <pc:sldMk cId="1599785280" sldId="276"/>
        </pc:sldMkLst>
        <pc:spChg chg="mod">
          <ac:chgData name="Weijun Li" userId="8017b024-bc29-4522-beff-2ac061b82cff" providerId="ADAL" clId="{1D1C70D9-E658-49FE-9C5A-CCC6D3160140}" dt="2023-03-06T16:00:37.381" v="95" actId="20577"/>
          <ac:spMkLst>
            <pc:docMk/>
            <pc:sldMk cId="1599785280" sldId="276"/>
            <ac:spMk id="2" creationId="{7F005010-D827-BC2B-6503-3A814866CA71}"/>
          </ac:spMkLst>
        </pc:spChg>
        <pc:spChg chg="add del">
          <ac:chgData name="Weijun Li" userId="8017b024-bc29-4522-beff-2ac061b82cff" providerId="ADAL" clId="{1D1C70D9-E658-49FE-9C5A-CCC6D3160140}" dt="2023-03-06T16:03:12.153" v="98"/>
          <ac:spMkLst>
            <pc:docMk/>
            <pc:sldMk cId="1599785280" sldId="276"/>
            <ac:spMk id="3" creationId="{674D1B50-800D-6EDA-57E8-10EB578915C4}"/>
          </ac:spMkLst>
        </pc:spChg>
        <pc:spChg chg="del">
          <ac:chgData name="Weijun Li" userId="8017b024-bc29-4522-beff-2ac061b82cff" providerId="ADAL" clId="{1D1C70D9-E658-49FE-9C5A-CCC6D3160140}" dt="2023-03-06T16:03:14.369" v="99"/>
          <ac:spMkLst>
            <pc:docMk/>
            <pc:sldMk cId="1599785280" sldId="276"/>
            <ac:spMk id="4" creationId="{BAF6CE1C-5F0D-45AA-230F-387F88AE9AEA}"/>
          </ac:spMkLst>
        </pc:spChg>
        <pc:spChg chg="add mod">
          <ac:chgData name="Weijun Li" userId="8017b024-bc29-4522-beff-2ac061b82cff" providerId="ADAL" clId="{1D1C70D9-E658-49FE-9C5A-CCC6D3160140}" dt="2023-03-06T16:05:16.427" v="134" actId="1076"/>
          <ac:spMkLst>
            <pc:docMk/>
            <pc:sldMk cId="1599785280" sldId="276"/>
            <ac:spMk id="13" creationId="{CF673FC9-3543-19B2-ABA1-87C583B49E19}"/>
          </ac:spMkLst>
        </pc:spChg>
        <pc:spChg chg="add mod">
          <ac:chgData name="Weijun Li" userId="8017b024-bc29-4522-beff-2ac061b82cff" providerId="ADAL" clId="{1D1C70D9-E658-49FE-9C5A-CCC6D3160140}" dt="2023-03-07T11:25:55.958" v="2029" actId="14100"/>
          <ac:spMkLst>
            <pc:docMk/>
            <pc:sldMk cId="1599785280" sldId="276"/>
            <ac:spMk id="14" creationId="{CF47FB68-7CB6-6F93-A916-A0FE457E4132}"/>
          </ac:spMkLst>
        </pc:spChg>
        <pc:spChg chg="add mod">
          <ac:chgData name="Weijun Li" userId="8017b024-bc29-4522-beff-2ac061b82cff" providerId="ADAL" clId="{1D1C70D9-E658-49FE-9C5A-CCC6D3160140}" dt="2023-03-07T11:30:39.057" v="2227" actId="207"/>
          <ac:spMkLst>
            <pc:docMk/>
            <pc:sldMk cId="1599785280" sldId="276"/>
            <ac:spMk id="15" creationId="{FE20B329-4D0C-FCDD-16B8-BAE0BB9D69C5}"/>
          </ac:spMkLst>
        </pc:spChg>
        <pc:spChg chg="add mod">
          <ac:chgData name="Weijun Li" userId="8017b024-bc29-4522-beff-2ac061b82cff" providerId="ADAL" clId="{1D1C70D9-E658-49FE-9C5A-CCC6D3160140}" dt="2023-03-07T11:31:16.114" v="2230" actId="208"/>
          <ac:spMkLst>
            <pc:docMk/>
            <pc:sldMk cId="1599785280" sldId="276"/>
            <ac:spMk id="16" creationId="{033662BA-1393-8D36-7A66-936FDABF6CC4}"/>
          </ac:spMkLst>
        </pc:spChg>
        <pc:spChg chg="add mod">
          <ac:chgData name="Weijun Li" userId="8017b024-bc29-4522-beff-2ac061b82cff" providerId="ADAL" clId="{1D1C70D9-E658-49FE-9C5A-CCC6D3160140}" dt="2023-03-07T11:31:28.433" v="2232" actId="207"/>
          <ac:spMkLst>
            <pc:docMk/>
            <pc:sldMk cId="1599785280" sldId="276"/>
            <ac:spMk id="17" creationId="{9F220BAB-7A56-5A4E-0FEF-C7BF39F4529E}"/>
          </ac:spMkLst>
        </pc:spChg>
        <pc:picChg chg="add del mod">
          <ac:chgData name="Weijun Li" userId="8017b024-bc29-4522-beff-2ac061b82cff" providerId="ADAL" clId="{1D1C70D9-E658-49FE-9C5A-CCC6D3160140}" dt="2023-03-06T16:03:10.119" v="97"/>
          <ac:picMkLst>
            <pc:docMk/>
            <pc:sldMk cId="1599785280" sldId="276"/>
            <ac:picMk id="8" creationId="{F7EA94F6-C38E-E60D-8D0F-C9C8E058E6A9}"/>
          </ac:picMkLst>
        </pc:picChg>
        <pc:picChg chg="add mod">
          <ac:chgData name="Weijun Li" userId="8017b024-bc29-4522-beff-2ac061b82cff" providerId="ADAL" clId="{1D1C70D9-E658-49FE-9C5A-CCC6D3160140}" dt="2023-03-07T11:24:44.570" v="2023" actId="14826"/>
          <ac:picMkLst>
            <pc:docMk/>
            <pc:sldMk cId="1599785280" sldId="276"/>
            <ac:picMk id="10" creationId="{205DB299-27ED-8AAE-B16F-B5EF15A504F0}"/>
          </ac:picMkLst>
        </pc:picChg>
        <pc:picChg chg="add mod">
          <ac:chgData name="Weijun Li" userId="8017b024-bc29-4522-beff-2ac061b82cff" providerId="ADAL" clId="{1D1C70D9-E658-49FE-9C5A-CCC6D3160140}" dt="2023-03-07T11:30:20.400" v="2224" actId="1076"/>
          <ac:picMkLst>
            <pc:docMk/>
            <pc:sldMk cId="1599785280" sldId="276"/>
            <ac:picMk id="12" creationId="{526CAE97-4100-B7C4-6D18-4B430CCC376B}"/>
          </ac:picMkLst>
        </pc:picChg>
      </pc:sldChg>
      <pc:sldChg chg="addSp delSp modSp new mod">
        <pc:chgData name="Weijun Li" userId="8017b024-bc29-4522-beff-2ac061b82cff" providerId="ADAL" clId="{1D1C70D9-E658-49FE-9C5A-CCC6D3160140}" dt="2023-03-08T08:43:33.049" v="2761" actId="20577"/>
        <pc:sldMkLst>
          <pc:docMk/>
          <pc:sldMk cId="642957689" sldId="277"/>
        </pc:sldMkLst>
        <pc:spChg chg="mod">
          <ac:chgData name="Weijun Li" userId="8017b024-bc29-4522-beff-2ac061b82cff" providerId="ADAL" clId="{1D1C70D9-E658-49FE-9C5A-CCC6D3160140}" dt="2023-03-06T16:04:50.812" v="117"/>
          <ac:spMkLst>
            <pc:docMk/>
            <pc:sldMk cId="642957689" sldId="277"/>
            <ac:spMk id="2" creationId="{49565062-D8CC-DCF7-DA32-2F81AC5555DE}"/>
          </ac:spMkLst>
        </pc:spChg>
        <pc:spChg chg="del">
          <ac:chgData name="Weijun Li" userId="8017b024-bc29-4522-beff-2ac061b82cff" providerId="ADAL" clId="{1D1C70D9-E658-49FE-9C5A-CCC6D3160140}" dt="2023-03-06T16:05:23.295" v="135"/>
          <ac:spMkLst>
            <pc:docMk/>
            <pc:sldMk cId="642957689" sldId="277"/>
            <ac:spMk id="3" creationId="{876FC532-EC64-4CC0-EB8B-8FB91D768AE5}"/>
          </ac:spMkLst>
        </pc:spChg>
        <pc:spChg chg="add mod">
          <ac:chgData name="Weijun Li" userId="8017b024-bc29-4522-beff-2ac061b82cff" providerId="ADAL" clId="{1D1C70D9-E658-49FE-9C5A-CCC6D3160140}" dt="2023-03-08T08:43:33.049" v="2761" actId="20577"/>
          <ac:spMkLst>
            <pc:docMk/>
            <pc:sldMk cId="642957689" sldId="277"/>
            <ac:spMk id="10" creationId="{22EEA227-92E4-9085-8338-18652B3BD775}"/>
          </ac:spMkLst>
        </pc:spChg>
        <pc:picChg chg="add mod">
          <ac:chgData name="Weijun Li" userId="8017b024-bc29-4522-beff-2ac061b82cff" providerId="ADAL" clId="{1D1C70D9-E658-49FE-9C5A-CCC6D3160140}" dt="2023-03-06T16:05:36.972" v="143" actId="1076"/>
          <ac:picMkLst>
            <pc:docMk/>
            <pc:sldMk cId="642957689" sldId="277"/>
            <ac:picMk id="7" creationId="{DDE3EF12-529D-AEA0-CCF3-25EAD64F1A31}"/>
          </ac:picMkLst>
        </pc:picChg>
        <pc:picChg chg="add mod">
          <ac:chgData name="Weijun Li" userId="8017b024-bc29-4522-beff-2ac061b82cff" providerId="ADAL" clId="{1D1C70D9-E658-49FE-9C5A-CCC6D3160140}" dt="2023-03-06T16:05:39.655" v="144" actId="1076"/>
          <ac:picMkLst>
            <pc:docMk/>
            <pc:sldMk cId="642957689" sldId="277"/>
            <ac:picMk id="9" creationId="{2862BA12-69D6-F6DD-27B9-A469ACD39867}"/>
          </ac:picMkLst>
        </pc:picChg>
      </pc:sldChg>
      <pc:sldChg chg="addSp delSp modSp new mod">
        <pc:chgData name="Weijun Li" userId="8017b024-bc29-4522-beff-2ac061b82cff" providerId="ADAL" clId="{1D1C70D9-E658-49FE-9C5A-CCC6D3160140}" dt="2023-03-08T08:54:12.674" v="2889" actId="1076"/>
        <pc:sldMkLst>
          <pc:docMk/>
          <pc:sldMk cId="165717329" sldId="278"/>
        </pc:sldMkLst>
        <pc:spChg chg="mod">
          <ac:chgData name="Weijun Li" userId="8017b024-bc29-4522-beff-2ac061b82cff" providerId="ADAL" clId="{1D1C70D9-E658-49FE-9C5A-CCC6D3160140}" dt="2023-03-06T16:24:01.391" v="618" actId="20577"/>
          <ac:spMkLst>
            <pc:docMk/>
            <pc:sldMk cId="165717329" sldId="278"/>
            <ac:spMk id="2" creationId="{6882324B-74EE-AA84-4930-B5FFA15E3B5F}"/>
          </ac:spMkLst>
        </pc:spChg>
        <pc:spChg chg="del">
          <ac:chgData name="Weijun Li" userId="8017b024-bc29-4522-beff-2ac061b82cff" providerId="ADAL" clId="{1D1C70D9-E658-49FE-9C5A-CCC6D3160140}" dt="2023-03-06T16:28:27.890" v="625" actId="478"/>
          <ac:spMkLst>
            <pc:docMk/>
            <pc:sldMk cId="165717329" sldId="278"/>
            <ac:spMk id="3" creationId="{C3A4161E-AEF4-644C-E3BB-7F19A9C7344F}"/>
          </ac:spMkLst>
        </pc:spChg>
        <pc:spChg chg="add del mod">
          <ac:chgData name="Weijun Li" userId="8017b024-bc29-4522-beff-2ac061b82cff" providerId="ADAL" clId="{1D1C70D9-E658-49FE-9C5A-CCC6D3160140}" dt="2023-03-06T16:28:22.192" v="623" actId="478"/>
          <ac:spMkLst>
            <pc:docMk/>
            <pc:sldMk cId="165717329" sldId="278"/>
            <ac:spMk id="7" creationId="{0F89B806-2F7C-4A70-1DB7-EB93178D6EEC}"/>
          </ac:spMkLst>
        </pc:spChg>
        <pc:spChg chg="add mod">
          <ac:chgData name="Weijun Li" userId="8017b024-bc29-4522-beff-2ac061b82cff" providerId="ADAL" clId="{1D1C70D9-E658-49FE-9C5A-CCC6D3160140}" dt="2023-03-06T16:31:58.090" v="640" actId="208"/>
          <ac:spMkLst>
            <pc:docMk/>
            <pc:sldMk cId="165717329" sldId="278"/>
            <ac:spMk id="12" creationId="{4DBC795A-FE3E-F715-9D2B-AECF01C7CAF0}"/>
          </ac:spMkLst>
        </pc:spChg>
        <pc:spChg chg="add mod ord">
          <ac:chgData name="Weijun Li" userId="8017b024-bc29-4522-beff-2ac061b82cff" providerId="ADAL" clId="{1D1C70D9-E658-49FE-9C5A-CCC6D3160140}" dt="2023-03-08T08:01:58.653" v="2503" actId="167"/>
          <ac:spMkLst>
            <pc:docMk/>
            <pc:sldMk cId="165717329" sldId="278"/>
            <ac:spMk id="15" creationId="{2CE4D372-772B-EDFA-D8F9-25E33C8218E7}"/>
          </ac:spMkLst>
        </pc:spChg>
        <pc:spChg chg="add mod">
          <ac:chgData name="Weijun Li" userId="8017b024-bc29-4522-beff-2ac061b82cff" providerId="ADAL" clId="{1D1C70D9-E658-49FE-9C5A-CCC6D3160140}" dt="2023-03-08T08:54:12.674" v="2889" actId="1076"/>
          <ac:spMkLst>
            <pc:docMk/>
            <pc:sldMk cId="165717329" sldId="278"/>
            <ac:spMk id="20" creationId="{4DD224F2-AAF2-9F12-7508-48D10F40370D}"/>
          </ac:spMkLst>
        </pc:spChg>
        <pc:spChg chg="add mod">
          <ac:chgData name="Weijun Li" userId="8017b024-bc29-4522-beff-2ac061b82cff" providerId="ADAL" clId="{1D1C70D9-E658-49FE-9C5A-CCC6D3160140}" dt="2023-03-08T08:54:12.674" v="2889" actId="1076"/>
          <ac:spMkLst>
            <pc:docMk/>
            <pc:sldMk cId="165717329" sldId="278"/>
            <ac:spMk id="21" creationId="{42C74918-3DA9-0F31-C142-A1C150B79E90}"/>
          </ac:spMkLst>
        </pc:spChg>
        <pc:spChg chg="add mod">
          <ac:chgData name="Weijun Li" userId="8017b024-bc29-4522-beff-2ac061b82cff" providerId="ADAL" clId="{1D1C70D9-E658-49FE-9C5A-CCC6D3160140}" dt="2023-03-08T08:54:12.674" v="2889" actId="1076"/>
          <ac:spMkLst>
            <pc:docMk/>
            <pc:sldMk cId="165717329" sldId="278"/>
            <ac:spMk id="22" creationId="{9826D406-B110-30A6-71A3-E5442EA0AD6B}"/>
          </ac:spMkLst>
        </pc:spChg>
        <pc:spChg chg="add mod">
          <ac:chgData name="Weijun Li" userId="8017b024-bc29-4522-beff-2ac061b82cff" providerId="ADAL" clId="{1D1C70D9-E658-49FE-9C5A-CCC6D3160140}" dt="2023-03-08T08:02:04.019" v="2504" actId="1076"/>
          <ac:spMkLst>
            <pc:docMk/>
            <pc:sldMk cId="165717329" sldId="278"/>
            <ac:spMk id="24" creationId="{F9C2B1F4-C660-D572-80AD-EA202DBEAAFA}"/>
          </ac:spMkLst>
        </pc:spChg>
        <pc:picChg chg="add mod">
          <ac:chgData name="Weijun Li" userId="8017b024-bc29-4522-beff-2ac061b82cff" providerId="ADAL" clId="{1D1C70D9-E658-49FE-9C5A-CCC6D3160140}" dt="2023-03-06T16:28:24.248" v="624" actId="1076"/>
          <ac:picMkLst>
            <pc:docMk/>
            <pc:sldMk cId="165717329" sldId="278"/>
            <ac:picMk id="6" creationId="{436696E6-D59E-537D-D559-71140951344B}"/>
          </ac:picMkLst>
        </pc:picChg>
        <pc:picChg chg="add del mod">
          <ac:chgData name="Weijun Li" userId="8017b024-bc29-4522-beff-2ac061b82cff" providerId="ADAL" clId="{1D1C70D9-E658-49FE-9C5A-CCC6D3160140}" dt="2023-03-06T16:29:52.440" v="630" actId="478"/>
          <ac:picMkLst>
            <pc:docMk/>
            <pc:sldMk cId="165717329" sldId="278"/>
            <ac:picMk id="9" creationId="{2FBF0E3B-F3C5-2AC9-497D-CDE613456963}"/>
          </ac:picMkLst>
        </pc:picChg>
        <pc:picChg chg="add mod ord">
          <ac:chgData name="Weijun Li" userId="8017b024-bc29-4522-beff-2ac061b82cff" providerId="ADAL" clId="{1D1C70D9-E658-49FE-9C5A-CCC6D3160140}" dt="2023-03-08T08:01:58.653" v="2503" actId="167"/>
          <ac:picMkLst>
            <pc:docMk/>
            <pc:sldMk cId="165717329" sldId="278"/>
            <ac:picMk id="11" creationId="{D0307508-3433-5008-936D-5CD9F335F09C}"/>
          </ac:picMkLst>
        </pc:picChg>
        <pc:picChg chg="add mod">
          <ac:chgData name="Weijun Li" userId="8017b024-bc29-4522-beff-2ac061b82cff" providerId="ADAL" clId="{1D1C70D9-E658-49FE-9C5A-CCC6D3160140}" dt="2023-03-08T08:02:13.763" v="2505"/>
          <ac:picMkLst>
            <pc:docMk/>
            <pc:sldMk cId="165717329" sldId="278"/>
            <ac:picMk id="26" creationId="{0B12B0F4-F174-71B0-9798-30C9EEB8A182}"/>
          </ac:picMkLst>
        </pc:picChg>
        <pc:cxnChg chg="add del">
          <ac:chgData name="Weijun Li" userId="8017b024-bc29-4522-beff-2ac061b82cff" providerId="ADAL" clId="{1D1C70D9-E658-49FE-9C5A-CCC6D3160140}" dt="2023-03-06T16:32:07.432" v="642" actId="11529"/>
          <ac:cxnSpMkLst>
            <pc:docMk/>
            <pc:sldMk cId="165717329" sldId="278"/>
            <ac:cxnSpMk id="14" creationId="{4818BFD1-34E0-24C2-A7F8-72F56A6AEF04}"/>
          </ac:cxnSpMkLst>
        </pc:cxnChg>
        <pc:cxnChg chg="add mod">
          <ac:chgData name="Weijun Li" userId="8017b024-bc29-4522-beff-2ac061b82cff" providerId="ADAL" clId="{1D1C70D9-E658-49FE-9C5A-CCC6D3160140}" dt="2023-03-08T08:01:55.616" v="2502" actId="1076"/>
          <ac:cxnSpMkLst>
            <pc:docMk/>
            <pc:sldMk cId="165717329" sldId="278"/>
            <ac:cxnSpMk id="17" creationId="{CB0AE619-CE1A-10D2-BCDC-0B6CF4481578}"/>
          </ac:cxnSpMkLst>
        </pc:cxnChg>
        <pc:cxnChg chg="add mod">
          <ac:chgData name="Weijun Li" userId="8017b024-bc29-4522-beff-2ac061b82cff" providerId="ADAL" clId="{1D1C70D9-E658-49FE-9C5A-CCC6D3160140}" dt="2023-03-08T08:53:55.609" v="2888" actId="14100"/>
          <ac:cxnSpMkLst>
            <pc:docMk/>
            <pc:sldMk cId="165717329" sldId="278"/>
            <ac:cxnSpMk id="18" creationId="{873AC1B3-3F2A-B7AB-01FE-A68803C610D3}"/>
          </ac:cxnSpMkLst>
        </pc:cxnChg>
      </pc:sldChg>
      <pc:sldChg chg="addSp delSp modSp new mod modAnim">
        <pc:chgData name="Weijun Li" userId="8017b024-bc29-4522-beff-2ac061b82cff" providerId="ADAL" clId="{1D1C70D9-E658-49FE-9C5A-CCC6D3160140}" dt="2023-03-08T08:56:10.518" v="2905"/>
        <pc:sldMkLst>
          <pc:docMk/>
          <pc:sldMk cId="2440811432" sldId="279"/>
        </pc:sldMkLst>
        <pc:spChg chg="mod">
          <ac:chgData name="Weijun Li" userId="8017b024-bc29-4522-beff-2ac061b82cff" providerId="ADAL" clId="{1D1C70D9-E658-49FE-9C5A-CCC6D3160140}" dt="2023-03-06T16:48:44.612" v="1037" actId="20577"/>
          <ac:spMkLst>
            <pc:docMk/>
            <pc:sldMk cId="2440811432" sldId="279"/>
            <ac:spMk id="2" creationId="{A6401460-A4D7-C154-22F3-36D1D0BED939}"/>
          </ac:spMkLst>
        </pc:spChg>
        <pc:spChg chg="mod">
          <ac:chgData name="Weijun Li" userId="8017b024-bc29-4522-beff-2ac061b82cff" providerId="ADAL" clId="{1D1C70D9-E658-49FE-9C5A-CCC6D3160140}" dt="2023-03-08T08:55:34.795" v="2900" actId="27636"/>
          <ac:spMkLst>
            <pc:docMk/>
            <pc:sldMk cId="2440811432" sldId="279"/>
            <ac:spMk id="3" creationId="{DD15D5B4-32AE-2FA6-C657-30F3C84947CC}"/>
          </ac:spMkLst>
        </pc:spChg>
        <pc:spChg chg="add mod">
          <ac:chgData name="Weijun Li" userId="8017b024-bc29-4522-beff-2ac061b82cff" providerId="ADAL" clId="{1D1C70D9-E658-49FE-9C5A-CCC6D3160140}" dt="2023-03-06T16:53:00.767" v="1294" actId="1582"/>
          <ac:spMkLst>
            <pc:docMk/>
            <pc:sldMk cId="2440811432" sldId="279"/>
            <ac:spMk id="12" creationId="{59B495AE-878C-484A-24C7-3E6E55A9B9F9}"/>
          </ac:spMkLst>
        </pc:spChg>
        <pc:graphicFrameChg chg="add del mod">
          <ac:chgData name="Weijun Li" userId="8017b024-bc29-4522-beff-2ac061b82cff" providerId="ADAL" clId="{1D1C70D9-E658-49FE-9C5A-CCC6D3160140}" dt="2023-03-06T16:49:13.859" v="1068"/>
          <ac:graphicFrameMkLst>
            <pc:docMk/>
            <pc:sldMk cId="2440811432" sldId="279"/>
            <ac:graphicFrameMk id="6" creationId="{3F2E6AF8-31EF-2E3A-9F23-01373D618F80}"/>
          </ac:graphicFrameMkLst>
        </pc:graphicFrameChg>
        <pc:graphicFrameChg chg="add del mod">
          <ac:chgData name="Weijun Li" userId="8017b024-bc29-4522-beff-2ac061b82cff" providerId="ADAL" clId="{1D1C70D9-E658-49FE-9C5A-CCC6D3160140}" dt="2023-03-06T16:51:47.139" v="1286"/>
          <ac:graphicFrameMkLst>
            <pc:docMk/>
            <pc:sldMk cId="2440811432" sldId="279"/>
            <ac:graphicFrameMk id="9" creationId="{02F985E3-5CFA-12B2-DF4C-1C861584979C}"/>
          </ac:graphicFrameMkLst>
        </pc:graphicFrameChg>
        <pc:picChg chg="add mod">
          <ac:chgData name="Weijun Li" userId="8017b024-bc29-4522-beff-2ac061b82cff" providerId="ADAL" clId="{1D1C70D9-E658-49FE-9C5A-CCC6D3160140}" dt="2023-03-08T08:01:33.065" v="2501" actId="1076"/>
          <ac:picMkLst>
            <pc:docMk/>
            <pc:sldMk cId="2440811432" sldId="279"/>
            <ac:picMk id="8" creationId="{D2FD88E2-9516-BDBE-E120-99574445ADF3}"/>
          </ac:picMkLst>
        </pc:picChg>
        <pc:picChg chg="add mod">
          <ac:chgData name="Weijun Li" userId="8017b024-bc29-4522-beff-2ac061b82cff" providerId="ADAL" clId="{1D1C70D9-E658-49FE-9C5A-CCC6D3160140}" dt="2023-03-07T11:45:23.774" v="2294" actId="1076"/>
          <ac:picMkLst>
            <pc:docMk/>
            <pc:sldMk cId="2440811432" sldId="279"/>
            <ac:picMk id="11" creationId="{5E3D3683-9183-98A3-E9E6-5B30F498F100}"/>
          </ac:picMkLst>
        </pc:picChg>
        <pc:picChg chg="add mod ord">
          <ac:chgData name="Weijun Li" userId="8017b024-bc29-4522-beff-2ac061b82cff" providerId="ADAL" clId="{1D1C70D9-E658-49FE-9C5A-CCC6D3160140}" dt="2023-03-07T11:41:34.749" v="2241" actId="14100"/>
          <ac:picMkLst>
            <pc:docMk/>
            <pc:sldMk cId="2440811432" sldId="279"/>
            <ac:picMk id="14" creationId="{4EE3826B-C633-0EAA-7B76-65F14488D67E}"/>
          </ac:picMkLst>
        </pc:picChg>
      </pc:sldChg>
      <pc:sldChg chg="modSp new mod">
        <pc:chgData name="Weijun Li" userId="8017b024-bc29-4522-beff-2ac061b82cff" providerId="ADAL" clId="{1D1C70D9-E658-49FE-9C5A-CCC6D3160140}" dt="2023-03-06T16:55:10.130" v="1594" actId="20577"/>
        <pc:sldMkLst>
          <pc:docMk/>
          <pc:sldMk cId="1651213245" sldId="280"/>
        </pc:sldMkLst>
        <pc:spChg chg="mod">
          <ac:chgData name="Weijun Li" userId="8017b024-bc29-4522-beff-2ac061b82cff" providerId="ADAL" clId="{1D1C70D9-E658-49FE-9C5A-CCC6D3160140}" dt="2023-03-06T16:53:44.393" v="1314" actId="20577"/>
          <ac:spMkLst>
            <pc:docMk/>
            <pc:sldMk cId="1651213245" sldId="280"/>
            <ac:spMk id="2" creationId="{FBD6755A-EFE6-2B15-0404-69C6641E802A}"/>
          </ac:spMkLst>
        </pc:spChg>
        <pc:spChg chg="mod">
          <ac:chgData name="Weijun Li" userId="8017b024-bc29-4522-beff-2ac061b82cff" providerId="ADAL" clId="{1D1C70D9-E658-49FE-9C5A-CCC6D3160140}" dt="2023-03-06T16:55:10.130" v="1594" actId="20577"/>
          <ac:spMkLst>
            <pc:docMk/>
            <pc:sldMk cId="1651213245" sldId="280"/>
            <ac:spMk id="3" creationId="{FE6437CD-69F3-A640-006B-9295724000B3}"/>
          </ac:spMkLst>
        </pc:spChg>
      </pc:sldChg>
      <pc:sldChg chg="addSp modSp new mod ord">
        <pc:chgData name="Weijun Li" userId="8017b024-bc29-4522-beff-2ac061b82cff" providerId="ADAL" clId="{1D1C70D9-E658-49FE-9C5A-CCC6D3160140}" dt="2023-03-08T08:05:24.803" v="2554" actId="1076"/>
        <pc:sldMkLst>
          <pc:docMk/>
          <pc:sldMk cId="3382568487" sldId="281"/>
        </pc:sldMkLst>
        <pc:spChg chg="add mod">
          <ac:chgData name="Weijun Li" userId="8017b024-bc29-4522-beff-2ac061b82cff" providerId="ADAL" clId="{1D1C70D9-E658-49FE-9C5A-CCC6D3160140}" dt="2023-03-06T16:57:18.256" v="1629" actId="1076"/>
          <ac:spMkLst>
            <pc:docMk/>
            <pc:sldMk cId="3382568487" sldId="281"/>
            <ac:spMk id="6" creationId="{40742A5D-753C-C482-869B-D5C33901F5C3}"/>
          </ac:spMkLst>
        </pc:spChg>
        <pc:picChg chg="add mod">
          <ac:chgData name="Weijun Li" userId="8017b024-bc29-4522-beff-2ac061b82cff" providerId="ADAL" clId="{1D1C70D9-E658-49FE-9C5A-CCC6D3160140}" dt="2023-03-06T16:56:54.077" v="1601" actId="1076"/>
          <ac:picMkLst>
            <pc:docMk/>
            <pc:sldMk cId="3382568487" sldId="281"/>
            <ac:picMk id="5" creationId="{1E7CBE9B-661D-FF48-8EBF-FA23BA3B239F}"/>
          </ac:picMkLst>
        </pc:picChg>
        <pc:picChg chg="add mod">
          <ac:chgData name="Weijun Li" userId="8017b024-bc29-4522-beff-2ac061b82cff" providerId="ADAL" clId="{1D1C70D9-E658-49FE-9C5A-CCC6D3160140}" dt="2023-03-08T08:05:18.282" v="2553"/>
          <ac:picMkLst>
            <pc:docMk/>
            <pc:sldMk cId="3382568487" sldId="281"/>
            <ac:picMk id="7" creationId="{5D74B1BC-E9CF-2B21-3C93-E0F8651816DD}"/>
          </ac:picMkLst>
        </pc:picChg>
        <pc:picChg chg="add mod">
          <ac:chgData name="Weijun Li" userId="8017b024-bc29-4522-beff-2ac061b82cff" providerId="ADAL" clId="{1D1C70D9-E658-49FE-9C5A-CCC6D3160140}" dt="2023-03-08T08:05:18.282" v="2553"/>
          <ac:picMkLst>
            <pc:docMk/>
            <pc:sldMk cId="3382568487" sldId="281"/>
            <ac:picMk id="8" creationId="{4C43C660-713C-074A-2C31-32DFCE93039C}"/>
          </ac:picMkLst>
        </pc:picChg>
        <pc:picChg chg="add mod">
          <ac:chgData name="Weijun Li" userId="8017b024-bc29-4522-beff-2ac061b82cff" providerId="ADAL" clId="{1D1C70D9-E658-49FE-9C5A-CCC6D3160140}" dt="2023-03-08T08:05:24.803" v="2554" actId="1076"/>
          <ac:picMkLst>
            <pc:docMk/>
            <pc:sldMk cId="3382568487" sldId="281"/>
            <ac:picMk id="9" creationId="{595D3A8B-706E-CE01-E787-2CCB55A00B37}"/>
          </ac:picMkLst>
        </pc:picChg>
      </pc:sldChg>
      <pc:sldChg chg="new del">
        <pc:chgData name="Weijun Li" userId="8017b024-bc29-4522-beff-2ac061b82cff" providerId="ADAL" clId="{1D1C70D9-E658-49FE-9C5A-CCC6D3160140}" dt="2023-03-06T16:55:17.357" v="1596" actId="680"/>
        <pc:sldMkLst>
          <pc:docMk/>
          <pc:sldMk cId="4249029366" sldId="281"/>
        </pc:sldMkLst>
      </pc:sldChg>
      <pc:sldChg chg="addSp delSp modSp new mod modTransition">
        <pc:chgData name="Weijun Li" userId="8017b024-bc29-4522-beff-2ac061b82cff" providerId="ADAL" clId="{1D1C70D9-E658-49FE-9C5A-CCC6D3160140}" dt="2023-03-08T07:58:41.024" v="2492"/>
        <pc:sldMkLst>
          <pc:docMk/>
          <pc:sldMk cId="2789461900" sldId="282"/>
        </pc:sldMkLst>
        <pc:spChg chg="del">
          <ac:chgData name="Weijun Li" userId="8017b024-bc29-4522-beff-2ac061b82cff" providerId="ADAL" clId="{1D1C70D9-E658-49FE-9C5A-CCC6D3160140}" dt="2023-03-07T09:04:24.848" v="1635"/>
          <ac:spMkLst>
            <pc:docMk/>
            <pc:sldMk cId="2789461900" sldId="282"/>
            <ac:spMk id="3" creationId="{D3336017-1561-6196-F4E8-C4A1DBE00F4E}"/>
          </ac:spMkLst>
        </pc:spChg>
        <pc:spChg chg="del">
          <ac:chgData name="Weijun Li" userId="8017b024-bc29-4522-beff-2ac061b82cff" providerId="ADAL" clId="{1D1C70D9-E658-49FE-9C5A-CCC6D3160140}" dt="2023-03-07T09:04:28.906" v="1638"/>
          <ac:spMkLst>
            <pc:docMk/>
            <pc:sldMk cId="2789461900" sldId="282"/>
            <ac:spMk id="4" creationId="{2B02EB94-E31A-B104-2423-24D36E8CF469}"/>
          </ac:spMkLst>
        </pc:spChg>
        <pc:picChg chg="add mod ord">
          <ac:chgData name="Weijun Li" userId="8017b024-bc29-4522-beff-2ac061b82cff" providerId="ADAL" clId="{1D1C70D9-E658-49FE-9C5A-CCC6D3160140}" dt="2023-03-07T09:05:05.893" v="1650" actId="167"/>
          <ac:picMkLst>
            <pc:docMk/>
            <pc:sldMk cId="2789461900" sldId="282"/>
            <ac:picMk id="7" creationId="{BBA890DD-24C8-7CB8-5EAA-E04D4C2A348F}"/>
          </ac:picMkLst>
        </pc:picChg>
        <pc:picChg chg="add mod ord">
          <ac:chgData name="Weijun Li" userId="8017b024-bc29-4522-beff-2ac061b82cff" providerId="ADAL" clId="{1D1C70D9-E658-49FE-9C5A-CCC6D3160140}" dt="2023-03-07T09:05:21.611" v="1654" actId="14100"/>
          <ac:picMkLst>
            <pc:docMk/>
            <pc:sldMk cId="2789461900" sldId="282"/>
            <ac:picMk id="9" creationId="{6C9DAA13-0A69-4D49-B744-07A123B05FA9}"/>
          </ac:picMkLst>
        </pc:picChg>
        <pc:picChg chg="add mod ord">
          <ac:chgData name="Weijun Li" userId="8017b024-bc29-4522-beff-2ac061b82cff" providerId="ADAL" clId="{1D1C70D9-E658-49FE-9C5A-CCC6D3160140}" dt="2023-03-08T07:58:09.428" v="2488" actId="167"/>
          <ac:picMkLst>
            <pc:docMk/>
            <pc:sldMk cId="2789461900" sldId="282"/>
            <ac:picMk id="11" creationId="{A46B9C6D-5798-9674-00D2-263F1B97D839}"/>
          </ac:picMkLst>
        </pc:picChg>
        <pc:picChg chg="add mod">
          <ac:chgData name="Weijun Li" userId="8017b024-bc29-4522-beff-2ac061b82cff" providerId="ADAL" clId="{1D1C70D9-E658-49FE-9C5A-CCC6D3160140}" dt="2023-03-08T07:58:41.024" v="2492"/>
          <ac:picMkLst>
            <pc:docMk/>
            <pc:sldMk cId="2789461900" sldId="282"/>
            <ac:picMk id="12" creationId="{CA4DFC02-E4F5-95FE-F425-F8A23E10FB71}"/>
          </ac:picMkLst>
        </pc:picChg>
      </pc:sldChg>
      <pc:sldChg chg="addSp delSp modSp new mod modTransition modAnim">
        <pc:chgData name="Weijun Li" userId="8017b024-bc29-4522-beff-2ac061b82cff" providerId="ADAL" clId="{1D1C70D9-E658-49FE-9C5A-CCC6D3160140}" dt="2023-03-08T08:34:21.237" v="2703" actId="1076"/>
        <pc:sldMkLst>
          <pc:docMk/>
          <pc:sldMk cId="1172938616" sldId="283"/>
        </pc:sldMkLst>
        <pc:spChg chg="mod">
          <ac:chgData name="Weijun Li" userId="8017b024-bc29-4522-beff-2ac061b82cff" providerId="ADAL" clId="{1D1C70D9-E658-49FE-9C5A-CCC6D3160140}" dt="2023-03-07T09:06:42.540" v="1672" actId="20577"/>
          <ac:spMkLst>
            <pc:docMk/>
            <pc:sldMk cId="1172938616" sldId="283"/>
            <ac:spMk id="2" creationId="{E21C5526-DFCD-DC73-014C-12851255894A}"/>
          </ac:spMkLst>
        </pc:spChg>
        <pc:spChg chg="del">
          <ac:chgData name="Weijun Li" userId="8017b024-bc29-4522-beff-2ac061b82cff" providerId="ADAL" clId="{1D1C70D9-E658-49FE-9C5A-CCC6D3160140}" dt="2023-03-07T09:06:37.577" v="1667"/>
          <ac:spMkLst>
            <pc:docMk/>
            <pc:sldMk cId="1172938616" sldId="283"/>
            <ac:spMk id="3" creationId="{5EB7DEB9-CAA9-4EA2-95F2-7FB59548BA8A}"/>
          </ac:spMkLst>
        </pc:spChg>
        <pc:spChg chg="add">
          <ac:chgData name="Weijun Li" userId="8017b024-bc29-4522-beff-2ac061b82cff" providerId="ADAL" clId="{1D1C70D9-E658-49FE-9C5A-CCC6D3160140}" dt="2023-03-07T09:49:21.691" v="1696" actId="11529"/>
          <ac:spMkLst>
            <pc:docMk/>
            <pc:sldMk cId="1172938616" sldId="283"/>
            <ac:spMk id="10" creationId="{9081C734-D9D5-FA25-0419-BF0359F8D048}"/>
          </ac:spMkLst>
        </pc:spChg>
        <pc:spChg chg="add del mod">
          <ac:chgData name="Weijun Li" userId="8017b024-bc29-4522-beff-2ac061b82cff" providerId="ADAL" clId="{1D1C70D9-E658-49FE-9C5A-CCC6D3160140}" dt="2023-03-07T09:49:46.090" v="1705" actId="478"/>
          <ac:spMkLst>
            <pc:docMk/>
            <pc:sldMk cId="1172938616" sldId="283"/>
            <ac:spMk id="11" creationId="{3FE32214-DBFF-335E-4A08-409DF984FB81}"/>
          </ac:spMkLst>
        </pc:spChg>
        <pc:spChg chg="add mod">
          <ac:chgData name="Weijun Li" userId="8017b024-bc29-4522-beff-2ac061b82cff" providerId="ADAL" clId="{1D1C70D9-E658-49FE-9C5A-CCC6D3160140}" dt="2023-03-07T09:49:43.649" v="1704" actId="1076"/>
          <ac:spMkLst>
            <pc:docMk/>
            <pc:sldMk cId="1172938616" sldId="283"/>
            <ac:spMk id="12" creationId="{53C435C0-1B4B-D118-D7B5-7D8F10541594}"/>
          </ac:spMkLst>
        </pc:spChg>
        <pc:spChg chg="add mod">
          <ac:chgData name="Weijun Li" userId="8017b024-bc29-4522-beff-2ac061b82cff" providerId="ADAL" clId="{1D1C70D9-E658-49FE-9C5A-CCC6D3160140}" dt="2023-03-07T09:49:56.236" v="1707" actId="1076"/>
          <ac:spMkLst>
            <pc:docMk/>
            <pc:sldMk cId="1172938616" sldId="283"/>
            <ac:spMk id="13" creationId="{704F9AB5-797F-63C3-3852-FDC9C091E9BD}"/>
          </ac:spMkLst>
        </pc:spChg>
        <pc:spChg chg="add mod">
          <ac:chgData name="Weijun Li" userId="8017b024-bc29-4522-beff-2ac061b82cff" providerId="ADAL" clId="{1D1C70D9-E658-49FE-9C5A-CCC6D3160140}" dt="2023-03-07T09:50:27.171" v="1717" actId="1076"/>
          <ac:spMkLst>
            <pc:docMk/>
            <pc:sldMk cId="1172938616" sldId="283"/>
            <ac:spMk id="14" creationId="{19C2ED31-F125-7EB2-CEE2-04F4B19E5268}"/>
          </ac:spMkLst>
        </pc:spChg>
        <pc:spChg chg="add mod">
          <ac:chgData name="Weijun Li" userId="8017b024-bc29-4522-beff-2ac061b82cff" providerId="ADAL" clId="{1D1C70D9-E658-49FE-9C5A-CCC6D3160140}" dt="2023-03-07T09:50:27.171" v="1717" actId="1076"/>
          <ac:spMkLst>
            <pc:docMk/>
            <pc:sldMk cId="1172938616" sldId="283"/>
            <ac:spMk id="15" creationId="{EDE5A115-16B1-4B44-7B34-D019DEFDE232}"/>
          </ac:spMkLst>
        </pc:spChg>
        <pc:spChg chg="add del mod">
          <ac:chgData name="Weijun Li" userId="8017b024-bc29-4522-beff-2ac061b82cff" providerId="ADAL" clId="{1D1C70D9-E658-49FE-9C5A-CCC6D3160140}" dt="2023-03-07T09:50:14.134" v="1711"/>
          <ac:spMkLst>
            <pc:docMk/>
            <pc:sldMk cId="1172938616" sldId="283"/>
            <ac:spMk id="16" creationId="{FD64F488-7211-90C0-1446-5641011186E3}"/>
          </ac:spMkLst>
        </pc:spChg>
        <pc:spChg chg="add del mod">
          <ac:chgData name="Weijun Li" userId="8017b024-bc29-4522-beff-2ac061b82cff" providerId="ADAL" clId="{1D1C70D9-E658-49FE-9C5A-CCC6D3160140}" dt="2023-03-07T09:50:14.134" v="1711"/>
          <ac:spMkLst>
            <pc:docMk/>
            <pc:sldMk cId="1172938616" sldId="283"/>
            <ac:spMk id="17" creationId="{0E2BAECD-8C6B-7EC7-ED56-8736F30514FC}"/>
          </ac:spMkLst>
        </pc:spChg>
        <pc:spChg chg="add del mod">
          <ac:chgData name="Weijun Li" userId="8017b024-bc29-4522-beff-2ac061b82cff" providerId="ADAL" clId="{1D1C70D9-E658-49FE-9C5A-CCC6D3160140}" dt="2023-03-07T09:50:23.553" v="1715"/>
          <ac:spMkLst>
            <pc:docMk/>
            <pc:sldMk cId="1172938616" sldId="283"/>
            <ac:spMk id="18" creationId="{CC0DC328-FF26-A456-FBDE-1521A2746CDA}"/>
          </ac:spMkLst>
        </pc:spChg>
        <pc:spChg chg="add del mod">
          <ac:chgData name="Weijun Li" userId="8017b024-bc29-4522-beff-2ac061b82cff" providerId="ADAL" clId="{1D1C70D9-E658-49FE-9C5A-CCC6D3160140}" dt="2023-03-07T09:50:23.553" v="1715"/>
          <ac:spMkLst>
            <pc:docMk/>
            <pc:sldMk cId="1172938616" sldId="283"/>
            <ac:spMk id="19" creationId="{78267789-40E2-BF56-5942-54CAF14E30EC}"/>
          </ac:spMkLst>
        </pc:spChg>
        <pc:spChg chg="add del mod">
          <ac:chgData name="Weijun Li" userId="8017b024-bc29-4522-beff-2ac061b82cff" providerId="ADAL" clId="{1D1C70D9-E658-49FE-9C5A-CCC6D3160140}" dt="2023-03-07T09:50:23.553" v="1715"/>
          <ac:spMkLst>
            <pc:docMk/>
            <pc:sldMk cId="1172938616" sldId="283"/>
            <ac:spMk id="20" creationId="{3A9E08B9-D5FD-9E8F-4CFE-7D738BDE6D7D}"/>
          </ac:spMkLst>
        </pc:spChg>
        <pc:spChg chg="add del mod">
          <ac:chgData name="Weijun Li" userId="8017b024-bc29-4522-beff-2ac061b82cff" providerId="ADAL" clId="{1D1C70D9-E658-49FE-9C5A-CCC6D3160140}" dt="2023-03-07T09:50:42.957" v="1722" actId="478"/>
          <ac:spMkLst>
            <pc:docMk/>
            <pc:sldMk cId="1172938616" sldId="283"/>
            <ac:spMk id="21" creationId="{15B62A75-F62B-E357-FD31-D232D371B75F}"/>
          </ac:spMkLst>
        </pc:spChg>
        <pc:spChg chg="add del mod">
          <ac:chgData name="Weijun Li" userId="8017b024-bc29-4522-beff-2ac061b82cff" providerId="ADAL" clId="{1D1C70D9-E658-49FE-9C5A-CCC6D3160140}" dt="2023-03-07T09:50:45.127" v="1723" actId="478"/>
          <ac:spMkLst>
            <pc:docMk/>
            <pc:sldMk cId="1172938616" sldId="283"/>
            <ac:spMk id="22" creationId="{ACF7F180-5E1D-2967-C767-74869B9EA8AA}"/>
          </ac:spMkLst>
        </pc:spChg>
        <pc:spChg chg="add mod">
          <ac:chgData name="Weijun Li" userId="8017b024-bc29-4522-beff-2ac061b82cff" providerId="ADAL" clId="{1D1C70D9-E658-49FE-9C5A-CCC6D3160140}" dt="2023-03-07T09:50:48.954" v="1724" actId="1076"/>
          <ac:spMkLst>
            <pc:docMk/>
            <pc:sldMk cId="1172938616" sldId="283"/>
            <ac:spMk id="23" creationId="{5ED06FAD-65F8-38AE-1FE8-C26F06AEAD03}"/>
          </ac:spMkLst>
        </pc:spChg>
        <pc:spChg chg="add mod">
          <ac:chgData name="Weijun Li" userId="8017b024-bc29-4522-beff-2ac061b82cff" providerId="ADAL" clId="{1D1C70D9-E658-49FE-9C5A-CCC6D3160140}" dt="2023-03-07T09:50:48.954" v="1724" actId="1076"/>
          <ac:spMkLst>
            <pc:docMk/>
            <pc:sldMk cId="1172938616" sldId="283"/>
            <ac:spMk id="24" creationId="{17C54F54-A453-2661-5834-417A22689CD9}"/>
          </ac:spMkLst>
        </pc:spChg>
        <pc:spChg chg="add mod">
          <ac:chgData name="Weijun Li" userId="8017b024-bc29-4522-beff-2ac061b82cff" providerId="ADAL" clId="{1D1C70D9-E658-49FE-9C5A-CCC6D3160140}" dt="2023-03-07T10:29:08.577" v="1734" actId="208"/>
          <ac:spMkLst>
            <pc:docMk/>
            <pc:sldMk cId="1172938616" sldId="283"/>
            <ac:spMk id="25" creationId="{803D4193-9AA9-9F80-F9A1-C1578E888372}"/>
          </ac:spMkLst>
        </pc:spChg>
        <pc:spChg chg="add mod ord">
          <ac:chgData name="Weijun Li" userId="8017b024-bc29-4522-beff-2ac061b82cff" providerId="ADAL" clId="{1D1C70D9-E658-49FE-9C5A-CCC6D3160140}" dt="2023-03-08T08:06:05.929" v="2559" actId="166"/>
          <ac:spMkLst>
            <pc:docMk/>
            <pc:sldMk cId="1172938616" sldId="283"/>
            <ac:spMk id="26" creationId="{23C91B10-3DC7-43F0-76B5-83525A95D015}"/>
          </ac:spMkLst>
        </pc:spChg>
        <pc:spChg chg="add mod">
          <ac:chgData name="Weijun Li" userId="8017b024-bc29-4522-beff-2ac061b82cff" providerId="ADAL" clId="{1D1C70D9-E658-49FE-9C5A-CCC6D3160140}" dt="2023-03-07T10:30:01.818" v="1739" actId="1076"/>
          <ac:spMkLst>
            <pc:docMk/>
            <pc:sldMk cId="1172938616" sldId="283"/>
            <ac:spMk id="37" creationId="{A6D22302-5308-23F1-DF5D-CFA8D99F029D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38" creationId="{0E8A8E37-13EE-909F-B25A-2E71A9672B83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39" creationId="{CEA8414D-1877-811D-3925-B638BD3E1B6E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40" creationId="{B4B4A646-7D0F-13B2-CFD5-F81F1151ADD0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41" creationId="{DFA7B589-83E0-8A7A-3B60-9FF74410154A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42" creationId="{5106EC90-D34C-05ED-2287-EB35CE9D37D0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43" creationId="{0B33F053-780B-D565-1D72-A45E695DB088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44" creationId="{5AAAE16E-2105-827F-B3CE-D5218CA4313E}"/>
          </ac:spMkLst>
        </pc:spChg>
        <pc:spChg chg="add mod">
          <ac:chgData name="Weijun Li" userId="8017b024-bc29-4522-beff-2ac061b82cff" providerId="ADAL" clId="{1D1C70D9-E658-49FE-9C5A-CCC6D3160140}" dt="2023-03-07T10:30:26.534" v="1741" actId="1076"/>
          <ac:spMkLst>
            <pc:docMk/>
            <pc:sldMk cId="1172938616" sldId="283"/>
            <ac:spMk id="45" creationId="{5179DB9B-EF88-26BE-40E9-FDE3767F15E0}"/>
          </ac:spMkLst>
        </pc:spChg>
        <pc:spChg chg="add mod">
          <ac:chgData name="Weijun Li" userId="8017b024-bc29-4522-beff-2ac061b82cff" providerId="ADAL" clId="{1D1C70D9-E658-49FE-9C5A-CCC6D3160140}" dt="2023-03-07T10:30:40.701" v="1745" actId="1076"/>
          <ac:spMkLst>
            <pc:docMk/>
            <pc:sldMk cId="1172938616" sldId="283"/>
            <ac:spMk id="46" creationId="{0CA1E47F-847F-B684-FC65-48B6E0BCCECD}"/>
          </ac:spMkLst>
        </pc:spChg>
        <pc:spChg chg="add mod">
          <ac:chgData name="Weijun Li" userId="8017b024-bc29-4522-beff-2ac061b82cff" providerId="ADAL" clId="{1D1C70D9-E658-49FE-9C5A-CCC6D3160140}" dt="2023-03-07T10:33:43.358" v="1836" actId="1076"/>
          <ac:spMkLst>
            <pc:docMk/>
            <pc:sldMk cId="1172938616" sldId="283"/>
            <ac:spMk id="47" creationId="{9CF87A4E-96F0-4DAD-5133-8B245E6E69FF}"/>
          </ac:spMkLst>
        </pc:spChg>
        <pc:spChg chg="add mod">
          <ac:chgData name="Weijun Li" userId="8017b024-bc29-4522-beff-2ac061b82cff" providerId="ADAL" clId="{1D1C70D9-E658-49FE-9C5A-CCC6D3160140}" dt="2023-03-07T10:32:22.991" v="1830" actId="1076"/>
          <ac:spMkLst>
            <pc:docMk/>
            <pc:sldMk cId="1172938616" sldId="283"/>
            <ac:spMk id="51" creationId="{DFFF7E88-58C2-7261-92CF-034702DC09AA}"/>
          </ac:spMkLst>
        </pc:spChg>
        <pc:spChg chg="add mod ord">
          <ac:chgData name="Weijun Li" userId="8017b024-bc29-4522-beff-2ac061b82cff" providerId="ADAL" clId="{1D1C70D9-E658-49FE-9C5A-CCC6D3160140}" dt="2023-03-08T08:34:21.237" v="2703" actId="1076"/>
          <ac:spMkLst>
            <pc:docMk/>
            <pc:sldMk cId="1172938616" sldId="283"/>
            <ac:spMk id="54" creationId="{4EBE0A27-070F-E56F-A46B-AF960BC024B2}"/>
          </ac:spMkLst>
        </pc:spChg>
        <pc:graphicFrameChg chg="add del mod">
          <ac:chgData name="Weijun Li" userId="8017b024-bc29-4522-beff-2ac061b82cff" providerId="ADAL" clId="{1D1C70D9-E658-49FE-9C5A-CCC6D3160140}" dt="2023-03-07T09:47:16.760" v="1689" actId="478"/>
          <ac:graphicFrameMkLst>
            <pc:docMk/>
            <pc:sldMk cId="1172938616" sldId="283"/>
            <ac:graphicFrameMk id="7" creationId="{A62805A0-4F13-51AB-6436-E811779DB937}"/>
          </ac:graphicFrameMkLst>
        </pc:graphicFrameChg>
        <pc:picChg chg="add mod ord">
          <ac:chgData name="Weijun Li" userId="8017b024-bc29-4522-beff-2ac061b82cff" providerId="ADAL" clId="{1D1C70D9-E658-49FE-9C5A-CCC6D3160140}" dt="2023-03-07T10:28:20.777" v="1727" actId="1076"/>
          <ac:picMkLst>
            <pc:docMk/>
            <pc:sldMk cId="1172938616" sldId="283"/>
            <ac:picMk id="6" creationId="{D5491599-D3A4-FB9C-22CD-D6980706DC78}"/>
          </ac:picMkLst>
        </pc:picChg>
        <pc:picChg chg="add mod ord">
          <ac:chgData name="Weijun Li" userId="8017b024-bc29-4522-beff-2ac061b82cff" providerId="ADAL" clId="{1D1C70D9-E658-49FE-9C5A-CCC6D3160140}" dt="2023-03-08T08:05:55.033" v="2558" actId="1076"/>
          <ac:picMkLst>
            <pc:docMk/>
            <pc:sldMk cId="1172938616" sldId="283"/>
            <ac:picMk id="9" creationId="{4106E76E-E85B-2520-D125-D99ABBBA1646}"/>
          </ac:picMkLst>
        </pc:picChg>
        <pc:picChg chg="add mod">
          <ac:chgData name="Weijun Li" userId="8017b024-bc29-4522-beff-2ac061b82cff" providerId="ADAL" clId="{1D1C70D9-E658-49FE-9C5A-CCC6D3160140}" dt="2023-03-08T08:06:23.890" v="2560"/>
          <ac:picMkLst>
            <pc:docMk/>
            <pc:sldMk cId="1172938616" sldId="283"/>
            <ac:picMk id="55" creationId="{F770B8B2-49A2-3B98-0819-874A9745C0C2}"/>
          </ac:picMkLst>
        </pc:picChg>
        <pc:picChg chg="add mod">
          <ac:chgData name="Weijun Li" userId="8017b024-bc29-4522-beff-2ac061b82cff" providerId="ADAL" clId="{1D1C70D9-E658-49FE-9C5A-CCC6D3160140}" dt="2023-03-08T08:06:23.890" v="2560"/>
          <ac:picMkLst>
            <pc:docMk/>
            <pc:sldMk cId="1172938616" sldId="283"/>
            <ac:picMk id="56" creationId="{9C5D9B65-EF16-EE32-9AB4-59026C335A46}"/>
          </ac:picMkLst>
        </pc:picChg>
        <pc:picChg chg="add mod">
          <ac:chgData name="Weijun Li" userId="8017b024-bc29-4522-beff-2ac061b82cff" providerId="ADAL" clId="{1D1C70D9-E658-49FE-9C5A-CCC6D3160140}" dt="2023-03-08T08:06:23.890" v="2560"/>
          <ac:picMkLst>
            <pc:docMk/>
            <pc:sldMk cId="1172938616" sldId="283"/>
            <ac:picMk id="57" creationId="{BCFA7FEE-B749-14EB-08C5-0967938548F9}"/>
          </ac:picMkLst>
        </pc:picChg>
        <pc:cxnChg chg="add mod ord">
          <ac:chgData name="Weijun Li" userId="8017b024-bc29-4522-beff-2ac061b82cff" providerId="ADAL" clId="{1D1C70D9-E658-49FE-9C5A-CCC6D3160140}" dt="2023-03-08T08:06:05.929" v="2559" actId="166"/>
          <ac:cxnSpMkLst>
            <pc:docMk/>
            <pc:sldMk cId="1172938616" sldId="283"/>
            <ac:cxnSpMk id="27" creationId="{D3559C74-B9B7-710E-B598-F2ED5B6E318F}"/>
          </ac:cxnSpMkLst>
        </pc:cxnChg>
        <pc:cxnChg chg="add mod">
          <ac:chgData name="Weijun Li" userId="8017b024-bc29-4522-beff-2ac061b82cff" providerId="ADAL" clId="{1D1C70D9-E658-49FE-9C5A-CCC6D3160140}" dt="2023-03-07T10:29:08.577" v="1734" actId="208"/>
          <ac:cxnSpMkLst>
            <pc:docMk/>
            <pc:sldMk cId="1172938616" sldId="283"/>
            <ac:cxnSpMk id="28" creationId="{4064A03B-F046-FEA2-B51D-08C14ECA51AC}"/>
          </ac:cxnSpMkLst>
        </pc:cxnChg>
        <pc:cxnChg chg="add mod">
          <ac:chgData name="Weijun Li" userId="8017b024-bc29-4522-beff-2ac061b82cff" providerId="ADAL" clId="{1D1C70D9-E658-49FE-9C5A-CCC6D3160140}" dt="2023-03-07T10:33:02.571" v="1835" actId="208"/>
          <ac:cxnSpMkLst>
            <pc:docMk/>
            <pc:sldMk cId="1172938616" sldId="283"/>
            <ac:cxnSpMk id="49" creationId="{D763DACA-F090-411E-8FA0-48DB720FC0D3}"/>
          </ac:cxnSpMkLst>
        </pc:cxnChg>
        <pc:cxnChg chg="add mod">
          <ac:chgData name="Weijun Li" userId="8017b024-bc29-4522-beff-2ac061b82cff" providerId="ADAL" clId="{1D1C70D9-E658-49FE-9C5A-CCC6D3160140}" dt="2023-03-07T10:33:02.571" v="1835" actId="208"/>
          <ac:cxnSpMkLst>
            <pc:docMk/>
            <pc:sldMk cId="1172938616" sldId="283"/>
            <ac:cxnSpMk id="52" creationId="{7CA14C1D-D4DE-054F-E340-C16110890F72}"/>
          </ac:cxnSpMkLst>
        </pc:cxnChg>
      </pc:sldChg>
      <pc:sldChg chg="addSp delSp modSp new mod">
        <pc:chgData name="Weijun Li" userId="8017b024-bc29-4522-beff-2ac061b82cff" providerId="ADAL" clId="{1D1C70D9-E658-49FE-9C5A-CCC6D3160140}" dt="2023-03-07T12:16:07.873" v="2339" actId="22"/>
        <pc:sldMkLst>
          <pc:docMk/>
          <pc:sldMk cId="657238242" sldId="284"/>
        </pc:sldMkLst>
        <pc:spChg chg="mod">
          <ac:chgData name="Weijun Li" userId="8017b024-bc29-4522-beff-2ac061b82cff" providerId="ADAL" clId="{1D1C70D9-E658-49FE-9C5A-CCC6D3160140}" dt="2023-03-07T12:16:06.076" v="2338" actId="20577"/>
          <ac:spMkLst>
            <pc:docMk/>
            <pc:sldMk cId="657238242" sldId="284"/>
            <ac:spMk id="2" creationId="{0166A180-44A8-67D9-C1EE-2264493DADAF}"/>
          </ac:spMkLst>
        </pc:spChg>
        <pc:spChg chg="del">
          <ac:chgData name="Weijun Li" userId="8017b024-bc29-4522-beff-2ac061b82cff" providerId="ADAL" clId="{1D1C70D9-E658-49FE-9C5A-CCC6D3160140}" dt="2023-03-07T12:16:07.873" v="2339" actId="22"/>
          <ac:spMkLst>
            <pc:docMk/>
            <pc:sldMk cId="657238242" sldId="284"/>
            <ac:spMk id="3" creationId="{C6B01D80-EEDB-2F32-4B27-FAAC118A44D2}"/>
          </ac:spMkLst>
        </pc:spChg>
        <pc:picChg chg="add mod ord">
          <ac:chgData name="Weijun Li" userId="8017b024-bc29-4522-beff-2ac061b82cff" providerId="ADAL" clId="{1D1C70D9-E658-49FE-9C5A-CCC6D3160140}" dt="2023-03-07T12:16:07.873" v="2339" actId="22"/>
          <ac:picMkLst>
            <pc:docMk/>
            <pc:sldMk cId="657238242" sldId="284"/>
            <ac:picMk id="7" creationId="{15484DB7-E94F-BAE8-6A1B-BF34DDCBF56F}"/>
          </ac:picMkLst>
        </pc:picChg>
      </pc:sldChg>
      <pc:sldChg chg="new del">
        <pc:chgData name="Weijun Li" userId="8017b024-bc29-4522-beff-2ac061b82cff" providerId="ADAL" clId="{1D1C70D9-E658-49FE-9C5A-CCC6D3160140}" dt="2023-03-07T12:38:55.880" v="2404" actId="680"/>
        <pc:sldMkLst>
          <pc:docMk/>
          <pc:sldMk cId="823638350" sldId="285"/>
        </pc:sldMkLst>
      </pc:sldChg>
      <pc:sldChg chg="addSp delSp modSp new mod modAnim modNotesTx">
        <pc:chgData name="Weijun Li" userId="8017b024-bc29-4522-beff-2ac061b82cff" providerId="ADAL" clId="{1D1C70D9-E658-49FE-9C5A-CCC6D3160140}" dt="2023-03-08T08:44:45.761" v="2762"/>
        <pc:sldMkLst>
          <pc:docMk/>
          <pc:sldMk cId="1439611177" sldId="285"/>
        </pc:sldMkLst>
        <pc:spChg chg="mod">
          <ac:chgData name="Weijun Li" userId="8017b024-bc29-4522-beff-2ac061b82cff" providerId="ADAL" clId="{1D1C70D9-E658-49FE-9C5A-CCC6D3160140}" dt="2023-03-07T12:39:10.550" v="2406"/>
          <ac:spMkLst>
            <pc:docMk/>
            <pc:sldMk cId="1439611177" sldId="285"/>
            <ac:spMk id="2" creationId="{AF97A6AE-ADE3-5AE4-B997-11E39F49D3AC}"/>
          </ac:spMkLst>
        </pc:spChg>
        <pc:spChg chg="del">
          <ac:chgData name="Weijun Li" userId="8017b024-bc29-4522-beff-2ac061b82cff" providerId="ADAL" clId="{1D1C70D9-E658-49FE-9C5A-CCC6D3160140}" dt="2023-03-07T12:41:10.982" v="2410" actId="22"/>
          <ac:spMkLst>
            <pc:docMk/>
            <pc:sldMk cId="1439611177" sldId="285"/>
            <ac:spMk id="3" creationId="{C4861110-37A1-8B2B-E268-8EAF858DB3E9}"/>
          </ac:spMkLst>
        </pc:spChg>
        <pc:spChg chg="del mod">
          <ac:chgData name="Weijun Li" userId="8017b024-bc29-4522-beff-2ac061b82cff" providerId="ADAL" clId="{1D1C70D9-E658-49FE-9C5A-CCC6D3160140}" dt="2023-03-07T12:45:47.469" v="2428" actId="22"/>
          <ac:spMkLst>
            <pc:docMk/>
            <pc:sldMk cId="1439611177" sldId="285"/>
            <ac:spMk id="4" creationId="{57D22436-15F2-B165-FFEF-0CE1B83C220C}"/>
          </ac:spMkLst>
        </pc:spChg>
        <pc:picChg chg="add mod">
          <ac:chgData name="Weijun Li" userId="8017b024-bc29-4522-beff-2ac061b82cff" providerId="ADAL" clId="{1D1C70D9-E658-49FE-9C5A-CCC6D3160140}" dt="2023-03-07T12:45:06.993" v="2424" actId="1076"/>
          <ac:picMkLst>
            <pc:docMk/>
            <pc:sldMk cId="1439611177" sldId="285"/>
            <ac:picMk id="8" creationId="{DA9EE86B-0508-F55B-2572-BEC3BAAD2C4B}"/>
          </ac:picMkLst>
        </pc:picChg>
        <pc:picChg chg="add mod">
          <ac:chgData name="Weijun Li" userId="8017b024-bc29-4522-beff-2ac061b82cff" providerId="ADAL" clId="{1D1C70D9-E658-49FE-9C5A-CCC6D3160140}" dt="2023-03-08T07:58:52.735" v="2495" actId="1076"/>
          <ac:picMkLst>
            <pc:docMk/>
            <pc:sldMk cId="1439611177" sldId="285"/>
            <ac:picMk id="10" creationId="{5F9F34A7-B47F-B734-969C-EB94263433E9}"/>
          </ac:picMkLst>
        </pc:picChg>
        <pc:picChg chg="add mod ord">
          <ac:chgData name="Weijun Li" userId="8017b024-bc29-4522-beff-2ac061b82cff" providerId="ADAL" clId="{1D1C70D9-E658-49FE-9C5A-CCC6D3160140}" dt="2023-03-07T12:41:10.982" v="2410" actId="22"/>
          <ac:picMkLst>
            <pc:docMk/>
            <pc:sldMk cId="1439611177" sldId="285"/>
            <ac:picMk id="12" creationId="{9BA0E718-0FAE-1E18-B455-3B25040B79FD}"/>
          </ac:picMkLst>
        </pc:picChg>
        <pc:picChg chg="add mod ord">
          <ac:chgData name="Weijun Li" userId="8017b024-bc29-4522-beff-2ac061b82cff" providerId="ADAL" clId="{1D1C70D9-E658-49FE-9C5A-CCC6D3160140}" dt="2023-03-07T12:45:47.469" v="2428" actId="22"/>
          <ac:picMkLst>
            <pc:docMk/>
            <pc:sldMk cId="1439611177" sldId="285"/>
            <ac:picMk id="14" creationId="{28244DDB-18AE-CF95-4A25-B44F84A4BB7A}"/>
          </ac:picMkLst>
        </pc:picChg>
        <pc:picChg chg="add del mod">
          <ac:chgData name="Weijun Li" userId="8017b024-bc29-4522-beff-2ac061b82cff" providerId="ADAL" clId="{1D1C70D9-E658-49FE-9C5A-CCC6D3160140}" dt="2023-03-08T07:58:48.231" v="2494"/>
          <ac:picMkLst>
            <pc:docMk/>
            <pc:sldMk cId="1439611177" sldId="285"/>
            <ac:picMk id="15" creationId="{06D222E9-0089-F9E1-AD92-679F1DA44FC6}"/>
          </ac:picMkLst>
        </pc:picChg>
      </pc:sldChg>
      <pc:sldChg chg="addSp delSp modSp new mod ord">
        <pc:chgData name="Weijun Li" userId="8017b024-bc29-4522-beff-2ac061b82cff" providerId="ADAL" clId="{1D1C70D9-E658-49FE-9C5A-CCC6D3160140}" dt="2023-03-07T12:44:15.401" v="2414"/>
        <pc:sldMkLst>
          <pc:docMk/>
          <pc:sldMk cId="3900256771" sldId="286"/>
        </pc:sldMkLst>
        <pc:spChg chg="del">
          <ac:chgData name="Weijun Li" userId="8017b024-bc29-4522-beff-2ac061b82cff" providerId="ADAL" clId="{1D1C70D9-E658-49FE-9C5A-CCC6D3160140}" dt="2023-03-07T12:44:12.281" v="2412" actId="22"/>
          <ac:spMkLst>
            <pc:docMk/>
            <pc:sldMk cId="3900256771" sldId="286"/>
            <ac:spMk id="3" creationId="{937E756A-944C-3F43-B03F-192F3E000BAE}"/>
          </ac:spMkLst>
        </pc:spChg>
        <pc:picChg chg="add mod ord">
          <ac:chgData name="Weijun Li" userId="8017b024-bc29-4522-beff-2ac061b82cff" providerId="ADAL" clId="{1D1C70D9-E658-49FE-9C5A-CCC6D3160140}" dt="2023-03-07T12:44:12.281" v="2412" actId="22"/>
          <ac:picMkLst>
            <pc:docMk/>
            <pc:sldMk cId="3900256771" sldId="286"/>
            <ac:picMk id="7" creationId="{FE8F14AA-9702-D13A-ABE9-086A39C0F1EA}"/>
          </ac:picMkLst>
        </pc:picChg>
      </pc:sldChg>
      <pc:sldChg chg="addSp delSp modSp add mod modTransition modAnim">
        <pc:chgData name="Weijun Li" userId="8017b024-bc29-4522-beff-2ac061b82cff" providerId="ADAL" clId="{1D1C70D9-E658-49FE-9C5A-CCC6D3160140}" dt="2023-03-08T08:19:36.239" v="2665" actId="14100"/>
        <pc:sldMkLst>
          <pc:docMk/>
          <pc:sldMk cId="1025600727" sldId="287"/>
        </pc:sldMkLst>
        <pc:spChg chg="mod">
          <ac:chgData name="Weijun Li" userId="8017b024-bc29-4522-beff-2ac061b82cff" providerId="ADAL" clId="{1D1C70D9-E658-49FE-9C5A-CCC6D3160140}" dt="2023-03-08T08:18:43.413" v="2636" actId="20577"/>
          <ac:spMkLst>
            <pc:docMk/>
            <pc:sldMk cId="1025600727" sldId="287"/>
            <ac:spMk id="2" creationId="{91D5D27B-7BE6-7175-A725-74F9AC9D82FF}"/>
          </ac:spMkLst>
        </pc:spChg>
        <pc:spChg chg="del">
          <ac:chgData name="Weijun Li" userId="8017b024-bc29-4522-beff-2ac061b82cff" providerId="ADAL" clId="{1D1C70D9-E658-49FE-9C5A-CCC6D3160140}" dt="2023-03-07T12:47:46.393" v="2433" actId="478"/>
          <ac:spMkLst>
            <pc:docMk/>
            <pc:sldMk cId="1025600727" sldId="287"/>
            <ac:spMk id="29" creationId="{DAA5FC14-8E1D-36FF-38D5-39E3364117CD}"/>
          </ac:spMkLst>
        </pc:spChg>
        <pc:spChg chg="add mod">
          <ac:chgData name="Weijun Li" userId="8017b024-bc29-4522-beff-2ac061b82cff" providerId="ADAL" clId="{1D1C70D9-E658-49FE-9C5A-CCC6D3160140}" dt="2023-03-08T08:19:18.821" v="2647" actId="1076"/>
          <ac:spMkLst>
            <pc:docMk/>
            <pc:sldMk cId="1025600727" sldId="287"/>
            <ac:spMk id="32" creationId="{F2A76AE5-6C33-D956-79D8-0F4BAC6FA0EF}"/>
          </ac:spMkLst>
        </pc:spChg>
        <pc:spChg chg="add mod">
          <ac:chgData name="Weijun Li" userId="8017b024-bc29-4522-beff-2ac061b82cff" providerId="ADAL" clId="{1D1C70D9-E658-49FE-9C5A-CCC6D3160140}" dt="2023-03-08T08:19:36.239" v="2665" actId="14100"/>
          <ac:spMkLst>
            <pc:docMk/>
            <pc:sldMk cId="1025600727" sldId="287"/>
            <ac:spMk id="33" creationId="{E180A581-66C1-D06B-F374-E932C61C3D3E}"/>
          </ac:spMkLst>
        </pc:spChg>
        <pc:spChg chg="del">
          <ac:chgData name="Weijun Li" userId="8017b024-bc29-4522-beff-2ac061b82cff" providerId="ADAL" clId="{1D1C70D9-E658-49FE-9C5A-CCC6D3160140}" dt="2023-03-07T12:47:46.393" v="2433" actId="478"/>
          <ac:spMkLst>
            <pc:docMk/>
            <pc:sldMk cId="1025600727" sldId="287"/>
            <ac:spMk id="54" creationId="{E28FD92A-886E-CF67-2D0E-622772E872C3}"/>
          </ac:spMkLst>
        </pc:spChg>
        <pc:spChg chg="del">
          <ac:chgData name="Weijun Li" userId="8017b024-bc29-4522-beff-2ac061b82cff" providerId="ADAL" clId="{1D1C70D9-E658-49FE-9C5A-CCC6D3160140}" dt="2023-03-07T12:47:46.393" v="2433" actId="478"/>
          <ac:spMkLst>
            <pc:docMk/>
            <pc:sldMk cId="1025600727" sldId="287"/>
            <ac:spMk id="59" creationId="{43FDE154-99EE-580D-B30D-9B400F3E76B2}"/>
          </ac:spMkLst>
        </pc:spChg>
        <pc:grpChg chg="mod ord">
          <ac:chgData name="Weijun Li" userId="8017b024-bc29-4522-beff-2ac061b82cff" providerId="ADAL" clId="{1D1C70D9-E658-49FE-9C5A-CCC6D3160140}" dt="2023-03-08T08:18:25.901" v="2588" actId="167"/>
          <ac:grpSpMkLst>
            <pc:docMk/>
            <pc:sldMk cId="1025600727" sldId="287"/>
            <ac:grpSpMk id="7" creationId="{F46B5A04-E979-504B-5784-650FD0485CE6}"/>
          </ac:grpSpMkLst>
        </pc:grpChg>
        <pc:picChg chg="ord">
          <ac:chgData name="Weijun Li" userId="8017b024-bc29-4522-beff-2ac061b82cff" providerId="ADAL" clId="{1D1C70D9-E658-49FE-9C5A-CCC6D3160140}" dt="2023-03-08T08:18:14.772" v="2587" actId="167"/>
          <ac:picMkLst>
            <pc:docMk/>
            <pc:sldMk cId="1025600727" sldId="287"/>
            <ac:picMk id="8" creationId="{56E77A0C-8B3D-2C71-7CC7-1B4D960E296B}"/>
          </ac:picMkLst>
        </pc:picChg>
        <pc:picChg chg="add mod">
          <ac:chgData name="Weijun Li" userId="8017b024-bc29-4522-beff-2ac061b82cff" providerId="ADAL" clId="{1D1C70D9-E658-49FE-9C5A-CCC6D3160140}" dt="2023-03-07T12:48:12.976" v="2438" actId="1076"/>
          <ac:picMkLst>
            <pc:docMk/>
            <pc:sldMk cId="1025600727" sldId="287"/>
            <ac:picMk id="30" creationId="{837AD8A6-527C-1554-87A4-FA293E259C0C}"/>
          </ac:picMkLst>
        </pc:picChg>
        <pc:picChg chg="add mod">
          <ac:chgData name="Weijun Li" userId="8017b024-bc29-4522-beff-2ac061b82cff" providerId="ADAL" clId="{1D1C70D9-E658-49FE-9C5A-CCC6D3160140}" dt="2023-03-08T08:03:45.561" v="2510"/>
          <ac:picMkLst>
            <pc:docMk/>
            <pc:sldMk cId="1025600727" sldId="287"/>
            <ac:picMk id="31" creationId="{47F0EB85-7367-5EE3-8D84-1813A046BD74}"/>
          </ac:picMkLst>
        </pc:picChg>
        <pc:picChg chg="del">
          <ac:chgData name="Weijun Li" userId="8017b024-bc29-4522-beff-2ac061b82cff" providerId="ADAL" clId="{1D1C70D9-E658-49FE-9C5A-CCC6D3160140}" dt="2023-03-07T12:47:46.393" v="2433" actId="478"/>
          <ac:picMkLst>
            <pc:docMk/>
            <pc:sldMk cId="1025600727" sldId="287"/>
            <ac:picMk id="40" creationId="{F8CD6CB7-A5C4-7091-8D6D-BC022AC092BE}"/>
          </ac:picMkLst>
        </pc:picChg>
        <pc:picChg chg="del">
          <ac:chgData name="Weijun Li" userId="8017b024-bc29-4522-beff-2ac061b82cff" providerId="ADAL" clId="{1D1C70D9-E658-49FE-9C5A-CCC6D3160140}" dt="2023-03-07T12:47:46.393" v="2433" actId="478"/>
          <ac:picMkLst>
            <pc:docMk/>
            <pc:sldMk cId="1025600727" sldId="287"/>
            <ac:picMk id="42" creationId="{CDC67103-F285-5111-F2E3-04E1C9DA21F0}"/>
          </ac:picMkLst>
        </pc:picChg>
        <pc:cxnChg chg="del mod">
          <ac:chgData name="Weijun Li" userId="8017b024-bc29-4522-beff-2ac061b82cff" providerId="ADAL" clId="{1D1C70D9-E658-49FE-9C5A-CCC6D3160140}" dt="2023-03-07T12:47:46.393" v="2433" actId="478"/>
          <ac:cxnSpMkLst>
            <pc:docMk/>
            <pc:sldMk cId="1025600727" sldId="287"/>
            <ac:cxnSpMk id="3" creationId="{258EE097-F0C5-784B-88DA-3E987419C2D7}"/>
          </ac:cxnSpMkLst>
        </pc:cxnChg>
        <pc:cxnChg chg="del mod">
          <ac:chgData name="Weijun Li" userId="8017b024-bc29-4522-beff-2ac061b82cff" providerId="ADAL" clId="{1D1C70D9-E658-49FE-9C5A-CCC6D3160140}" dt="2023-03-07T12:47:46.393" v="2433" actId="478"/>
          <ac:cxnSpMkLst>
            <pc:docMk/>
            <pc:sldMk cId="1025600727" sldId="287"/>
            <ac:cxnSpMk id="6" creationId="{F5F2BCE5-A903-2C35-0BCE-CDC790E1B5BA}"/>
          </ac:cxnSpMkLst>
        </pc:cxnChg>
      </pc:sldChg>
      <pc:sldChg chg="add del">
        <pc:chgData name="Weijun Li" userId="8017b024-bc29-4522-beff-2ac061b82cff" providerId="ADAL" clId="{1D1C70D9-E658-49FE-9C5A-CCC6D3160140}" dt="2023-03-07T12:47:30.732" v="2431"/>
        <pc:sldMkLst>
          <pc:docMk/>
          <pc:sldMk cId="2861675641" sldId="287"/>
        </pc:sldMkLst>
      </pc:sldChg>
      <pc:sldMasterChg chg="modSldLayout">
        <pc:chgData name="Weijun Li" userId="8017b024-bc29-4522-beff-2ac061b82cff" providerId="ADAL" clId="{1D1C70D9-E658-49FE-9C5A-CCC6D3160140}" dt="2023-03-08T08:03:11.415" v="2507"/>
        <pc:sldMasterMkLst>
          <pc:docMk/>
          <pc:sldMasterMk cId="1043986792" sldId="2147483712"/>
        </pc:sldMasterMkLst>
        <pc:sldLayoutChg chg="addSp delSp modSp mod">
          <pc:chgData name="Weijun Li" userId="8017b024-bc29-4522-beff-2ac061b82cff" providerId="ADAL" clId="{1D1C70D9-E658-49FE-9C5A-CCC6D3160140}" dt="2023-03-08T08:03:11.415" v="2507"/>
          <pc:sldLayoutMkLst>
            <pc:docMk/>
            <pc:sldMasterMk cId="1043986792" sldId="2147483712"/>
            <pc:sldLayoutMk cId="3101752071" sldId="2147483708"/>
          </pc:sldLayoutMkLst>
          <pc:picChg chg="add mod">
            <ac:chgData name="Weijun Li" userId="8017b024-bc29-4522-beff-2ac061b82cff" providerId="ADAL" clId="{1D1C70D9-E658-49FE-9C5A-CCC6D3160140}" dt="2023-03-08T07:56:04.958" v="2479"/>
            <ac:picMkLst>
              <pc:docMk/>
              <pc:sldMasterMk cId="1043986792" sldId="2147483712"/>
              <pc:sldLayoutMk cId="3101752071" sldId="2147483708"/>
              <ac:picMk id="7" creationId="{7BE36D3A-8F97-322E-AB34-DAE6ED35CAB7}"/>
            </ac:picMkLst>
          </pc:picChg>
          <pc:picChg chg="add mod">
            <ac:chgData name="Weijun Li" userId="8017b024-bc29-4522-beff-2ac061b82cff" providerId="ADAL" clId="{1D1C70D9-E658-49FE-9C5A-CCC6D3160140}" dt="2023-03-08T07:56:04.958" v="2479"/>
            <ac:picMkLst>
              <pc:docMk/>
              <pc:sldMasterMk cId="1043986792" sldId="2147483712"/>
              <pc:sldLayoutMk cId="3101752071" sldId="2147483708"/>
              <ac:picMk id="8" creationId="{31CFE54A-13EF-88A8-DAC1-7CC2E38ADCCF}"/>
            </ac:picMkLst>
          </pc:picChg>
          <pc:picChg chg="add del mod">
            <ac:chgData name="Weijun Li" userId="8017b024-bc29-4522-beff-2ac061b82cff" providerId="ADAL" clId="{1D1C70D9-E658-49FE-9C5A-CCC6D3160140}" dt="2023-03-08T08:03:11.132" v="2506" actId="478"/>
            <ac:picMkLst>
              <pc:docMk/>
              <pc:sldMasterMk cId="1043986792" sldId="2147483712"/>
              <pc:sldLayoutMk cId="3101752071" sldId="2147483708"/>
              <ac:picMk id="9" creationId="{95258906-AA0E-3BE7-1935-ACF23428A006}"/>
            </ac:picMkLst>
          </pc:picChg>
          <pc:picChg chg="add mod">
            <ac:chgData name="Weijun Li" userId="8017b024-bc29-4522-beff-2ac061b82cff" providerId="ADAL" clId="{1D1C70D9-E658-49FE-9C5A-CCC6D3160140}" dt="2023-03-08T08:03:11.415" v="2507"/>
            <ac:picMkLst>
              <pc:docMk/>
              <pc:sldMasterMk cId="1043986792" sldId="2147483712"/>
              <pc:sldLayoutMk cId="3101752071" sldId="2147483708"/>
              <ac:picMk id="10" creationId="{84AD486E-E8AC-6604-11AB-D24D93BD620C}"/>
            </ac:picMkLst>
          </pc:picChg>
        </pc:sldLayoutChg>
        <pc:sldLayoutChg chg="addSp modSp mod">
          <pc:chgData name="Weijun Li" userId="8017b024-bc29-4522-beff-2ac061b82cff" providerId="ADAL" clId="{1D1C70D9-E658-49FE-9C5A-CCC6D3160140}" dt="2023-03-08T07:57:13.981" v="2484" actId="1076"/>
          <pc:sldLayoutMkLst>
            <pc:docMk/>
            <pc:sldMasterMk cId="1043986792" sldId="2147483712"/>
            <pc:sldLayoutMk cId="3740156601" sldId="2147483710"/>
          </pc:sldLayoutMkLst>
          <pc:picChg chg="add mod">
            <ac:chgData name="Weijun Li" userId="8017b024-bc29-4522-beff-2ac061b82cff" providerId="ADAL" clId="{1D1C70D9-E658-49FE-9C5A-CCC6D3160140}" dt="2023-03-08T07:56:12.426" v="2480"/>
            <ac:picMkLst>
              <pc:docMk/>
              <pc:sldMasterMk cId="1043986792" sldId="2147483712"/>
              <pc:sldLayoutMk cId="3740156601" sldId="2147483710"/>
              <ac:picMk id="8" creationId="{EA96C1E0-24DD-3412-B3DB-E7C39550CA0D}"/>
            </ac:picMkLst>
          </pc:picChg>
          <pc:picChg chg="add mod">
            <ac:chgData name="Weijun Li" userId="8017b024-bc29-4522-beff-2ac061b82cff" providerId="ADAL" clId="{1D1C70D9-E658-49FE-9C5A-CCC6D3160140}" dt="2023-03-08T07:56:12.426" v="2480"/>
            <ac:picMkLst>
              <pc:docMk/>
              <pc:sldMasterMk cId="1043986792" sldId="2147483712"/>
              <pc:sldLayoutMk cId="3740156601" sldId="2147483710"/>
              <ac:picMk id="9" creationId="{30B8C31A-E9E9-EC22-0C21-C7A6A8AE7EAE}"/>
            </ac:picMkLst>
          </pc:picChg>
          <pc:picChg chg="add mod">
            <ac:chgData name="Weijun Li" userId="8017b024-bc29-4522-beff-2ac061b82cff" providerId="ADAL" clId="{1D1C70D9-E658-49FE-9C5A-CCC6D3160140}" dt="2023-03-08T07:57:13.981" v="2484" actId="1076"/>
            <ac:picMkLst>
              <pc:docMk/>
              <pc:sldMasterMk cId="1043986792" sldId="2147483712"/>
              <pc:sldLayoutMk cId="3740156601" sldId="2147483710"/>
              <ac:picMk id="10" creationId="{D0DDF423-ADF9-E81B-E4DE-3BD7BE19628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69D88-8F4D-461A-91CE-7FC0FD7D38F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644F4-99B8-4222-BD21-A8529E1E4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2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Theta_12~34o, Theta_23~45o, Theta_13&lt;11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644F4-99B8-4222-BD21-A8529E1E44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18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318 &amp; 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644F4-99B8-4222-BD21-A8529E1E44D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02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5557-D00F-4611-9C67-F52DBD5E2C2A}" type="datetime1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2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DB8C-4EA4-408E-BB17-EAB99A1E05CA}" type="datetime1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4A224-45CE-4BFF-9556-90BCB870AEDC}" type="datetime1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3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606E2-3BF8-4E2C-9D5A-AEF852DE819B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25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9648-7174-4CC3-A709-D3AD31D58ABE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4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36D3A-8F97-322E-AB34-DAE6ED35C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542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FE54A-13EF-88A8-DAC1-7CC2E38ADC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AD486E-E8AC-6604-11AB-D24D93BD62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07" y="-144781"/>
            <a:ext cx="1051786" cy="8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2F150-4B35-449A-8324-0DC6FACD53A4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3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4EF1-9923-4631-8D80-DCD95A877B40}" type="datetime1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96C1E0-24DD-3412-B3DB-E7C39550C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54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8C31A-E9E9-EC22-0C21-C7A6A8AE7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DF423-ADF9-E81B-E4DE-3BD7BE1962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07" y="-144781"/>
            <a:ext cx="1051786" cy="8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5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BBF3-64A7-400E-81B2-F01B45FB39EB}" type="datetime1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4C721-8958-25A2-DB7F-9F8CF8F0BC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4048125"/>
            <a:ext cx="5181600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5D53012-7FD3-C8F4-C552-B2CF57A91BC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200" y="4048125"/>
            <a:ext cx="5181600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0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611" y="1846729"/>
            <a:ext cx="354554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2047" y="1846729"/>
            <a:ext cx="381896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6CBC8-AC8B-4D37-BB11-3FD27ED68962}" type="datetime1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E7A11E-BCCB-3DDF-2EC2-5433F2F170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97906" y="1838885"/>
            <a:ext cx="3818964" cy="43591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8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61F2-C2B9-4A21-90A1-52CBF22947BD}" type="datetime1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8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BFF0-AEFE-4737-8087-DFC10AC264F0}" type="datetime1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9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C1D7-B995-4E73-9DAC-181D29A42106}" type="datetime1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ECE3FCE7-F0B7-4827-AFC4-D829A213415A}" type="datetime1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8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4" r:id="rId5"/>
    <p:sldLayoutId id="2147483713" r:id="rId6"/>
    <p:sldLayoutId id="2147483711" r:id="rId7"/>
    <p:sldLayoutId id="2147483705" r:id="rId8"/>
    <p:sldLayoutId id="2147483701" r:id="rId9"/>
    <p:sldLayoutId id="2147483702" r:id="rId10"/>
    <p:sldLayoutId id="2147483703" r:id="rId11"/>
    <p:sldLayoutId id="2147483704" r:id="rId12"/>
    <p:sldLayoutId id="2147483706" r:id="rId1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bstract watercolor pattern on a white background">
            <a:extLst>
              <a:ext uri="{FF2B5EF4-FFF2-40B4-BE49-F238E27FC236}">
                <a16:creationId xmlns:a16="http://schemas.microsoft.com/office/drawing/2014/main" id="{461B6C7B-9E2C-3418-F89C-883419B08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863" r="-1" b="786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5EE63-26A8-B264-C0F0-F679B207FF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Recent Oscillation Results and Upgrade of the T2K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53077-ABE7-3874-C232-E5165CFE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Weijun Li, University of Oxford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SPeCial4Young, SYSU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Mar. 2023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D8396-7651-6AEC-6E79-0680F43A1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5557-D00F-4611-9C67-F52DBD5E2C2A}" type="datetime1">
              <a:rPr lang="en-US" smtClean="0"/>
              <a:t>3/8/2023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5C23-EB3D-623B-59E2-F8C0BD19A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102" y="6315075"/>
            <a:ext cx="1085850" cy="542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EBD3AD-6300-C8AD-7F8C-E72696B2F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70" y="5308600"/>
            <a:ext cx="1047750" cy="1047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C4BA0-BBCA-7429-BC75-DF42C616A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316" y="5940107"/>
            <a:ext cx="1051786" cy="8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D27B-7BE6-7175-A725-74F9AC9D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T2K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A35F-8079-0CD4-4F5C-40D5A04D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552D5-8C0E-561F-68D9-99788DFB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グループ化 30">
            <a:extLst>
              <a:ext uri="{FF2B5EF4-FFF2-40B4-BE49-F238E27FC236}">
                <a16:creationId xmlns:a16="http://schemas.microsoft.com/office/drawing/2014/main" id="{F46B5A04-E979-504B-5784-650FD0485CE6}"/>
              </a:ext>
            </a:extLst>
          </p:cNvPr>
          <p:cNvGrpSpPr/>
          <p:nvPr/>
        </p:nvGrpSpPr>
        <p:grpSpPr>
          <a:xfrm>
            <a:off x="0" y="790489"/>
            <a:ext cx="12192000" cy="3904627"/>
            <a:chOff x="0" y="1476686"/>
            <a:chExt cx="12192000" cy="3904627"/>
          </a:xfrm>
        </p:grpSpPr>
        <p:pic>
          <p:nvPicPr>
            <p:cNvPr id="8" name="図 3">
              <a:extLst>
                <a:ext uri="{FF2B5EF4-FFF2-40B4-BE49-F238E27FC236}">
                  <a16:creationId xmlns:a16="http://schemas.microsoft.com/office/drawing/2014/main" id="{56E77A0C-8B3D-2C71-7CC7-1B4D960E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76686"/>
              <a:ext cx="12192000" cy="3904627"/>
            </a:xfrm>
            <a:prstGeom prst="rect">
              <a:avLst/>
            </a:prstGeom>
          </p:spPr>
        </p:pic>
        <p:sp>
          <p:nvSpPr>
            <p:cNvPr id="9" name="円/楕円 4">
              <a:extLst>
                <a:ext uri="{FF2B5EF4-FFF2-40B4-BE49-F238E27FC236}">
                  <a16:creationId xmlns:a16="http://schemas.microsoft.com/office/drawing/2014/main" id="{C5D9735A-D3ED-8250-BD37-E393FF15E98B}"/>
                </a:ext>
              </a:extLst>
            </p:cNvPr>
            <p:cNvSpPr/>
            <p:nvPr/>
          </p:nvSpPr>
          <p:spPr>
            <a:xfrm>
              <a:off x="1066800" y="3743325"/>
              <a:ext cx="304800" cy="3048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角丸四角形 5">
              <a:extLst>
                <a:ext uri="{FF2B5EF4-FFF2-40B4-BE49-F238E27FC236}">
                  <a16:creationId xmlns:a16="http://schemas.microsoft.com/office/drawing/2014/main" id="{03A8FFAC-8E20-D177-F353-CEAA70257429}"/>
                </a:ext>
              </a:extLst>
            </p:cNvPr>
            <p:cNvSpPr/>
            <p:nvPr/>
          </p:nvSpPr>
          <p:spPr>
            <a:xfrm>
              <a:off x="123943" y="2042680"/>
              <a:ext cx="3266839" cy="467591"/>
            </a:xfrm>
            <a:prstGeom prst="round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Super-</a:t>
              </a:r>
              <a:r>
                <a:rPr kumimoji="1" lang="en-US" altLang="ja-JP" sz="2800" dirty="0" err="1"/>
                <a:t>Kamiokande</a:t>
              </a:r>
              <a:endParaRPr kumimoji="1" lang="ja-JP" altLang="en-US" sz="2800" dirty="0"/>
            </a:p>
          </p:txBody>
        </p:sp>
        <p:sp>
          <p:nvSpPr>
            <p:cNvPr id="11" name="円/楕円 6">
              <a:extLst>
                <a:ext uri="{FF2B5EF4-FFF2-40B4-BE49-F238E27FC236}">
                  <a16:creationId xmlns:a16="http://schemas.microsoft.com/office/drawing/2014/main" id="{966AC677-4B70-E8FE-CA7A-AE263E3D1098}"/>
                </a:ext>
              </a:extLst>
            </p:cNvPr>
            <p:cNvSpPr/>
            <p:nvPr/>
          </p:nvSpPr>
          <p:spPr>
            <a:xfrm>
              <a:off x="10923319" y="374332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7">
              <a:extLst>
                <a:ext uri="{FF2B5EF4-FFF2-40B4-BE49-F238E27FC236}">
                  <a16:creationId xmlns:a16="http://schemas.microsoft.com/office/drawing/2014/main" id="{9173A806-C48F-3F16-E6B3-5F31A221C8B3}"/>
                </a:ext>
              </a:extLst>
            </p:cNvPr>
            <p:cNvSpPr/>
            <p:nvPr/>
          </p:nvSpPr>
          <p:spPr>
            <a:xfrm>
              <a:off x="10590810" y="3743325"/>
              <a:ext cx="304800" cy="304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8">
              <a:extLst>
                <a:ext uri="{FF2B5EF4-FFF2-40B4-BE49-F238E27FC236}">
                  <a16:creationId xmlns:a16="http://schemas.microsoft.com/office/drawing/2014/main" id="{BA390127-DADE-DCE3-CDAE-5BC1C0A4A61B}"/>
                </a:ext>
              </a:extLst>
            </p:cNvPr>
            <p:cNvSpPr/>
            <p:nvPr/>
          </p:nvSpPr>
          <p:spPr>
            <a:xfrm>
              <a:off x="10425987" y="2176341"/>
              <a:ext cx="1259508" cy="467591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J</a:t>
              </a:r>
              <a:r>
                <a:rPr kumimoji="1" lang="en-US" altLang="ja-JP" sz="2400" dirty="0"/>
                <a:t>-PARC</a:t>
              </a:r>
              <a:endParaRPr kumimoji="1" lang="ja-JP" altLang="en-US" sz="2400" dirty="0"/>
            </a:p>
          </p:txBody>
        </p:sp>
        <p:sp>
          <p:nvSpPr>
            <p:cNvPr id="14" name="角丸四角形 9">
              <a:extLst>
                <a:ext uri="{FF2B5EF4-FFF2-40B4-BE49-F238E27FC236}">
                  <a16:creationId xmlns:a16="http://schemas.microsoft.com/office/drawing/2014/main" id="{39FF9080-4C66-CA6E-21FE-319D1AEBBE01}"/>
                </a:ext>
              </a:extLst>
            </p:cNvPr>
            <p:cNvSpPr/>
            <p:nvPr/>
          </p:nvSpPr>
          <p:spPr>
            <a:xfrm>
              <a:off x="7671460" y="2188216"/>
              <a:ext cx="2410866" cy="46759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Near Detectors</a:t>
              </a:r>
              <a:endParaRPr kumimoji="1" lang="ja-JP" altLang="en-US" sz="2400" dirty="0"/>
            </a:p>
          </p:txBody>
        </p:sp>
        <p:cxnSp>
          <p:nvCxnSpPr>
            <p:cNvPr id="15" name="直線矢印コネクタ 11">
              <a:extLst>
                <a:ext uri="{FF2B5EF4-FFF2-40B4-BE49-F238E27FC236}">
                  <a16:creationId xmlns:a16="http://schemas.microsoft.com/office/drawing/2014/main" id="{0FCABE4F-47CB-55F0-EB30-3C1724310BDF}"/>
                </a:ext>
              </a:extLst>
            </p:cNvPr>
            <p:cNvCxnSpPr/>
            <p:nvPr/>
          </p:nvCxnSpPr>
          <p:spPr>
            <a:xfrm flipH="1">
              <a:off x="647566" y="3883231"/>
              <a:ext cx="10437682" cy="1187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2">
              <a:extLst>
                <a:ext uri="{FF2B5EF4-FFF2-40B4-BE49-F238E27FC236}">
                  <a16:creationId xmlns:a16="http://schemas.microsoft.com/office/drawing/2014/main" id="{C58C00A7-EA70-EC9A-DA33-C803CB7FAC71}"/>
                </a:ext>
              </a:extLst>
            </p:cNvPr>
            <p:cNvSpPr txBox="1"/>
            <p:nvPr/>
          </p:nvSpPr>
          <p:spPr>
            <a:xfrm>
              <a:off x="8229600" y="3895106"/>
              <a:ext cx="2361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Neutrino Beam</a:t>
              </a:r>
              <a:endParaRPr kumimoji="1" lang="ja-JP" altLang="en-US" sz="2000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直線矢印コネクタ 14">
              <a:extLst>
                <a:ext uri="{FF2B5EF4-FFF2-40B4-BE49-F238E27FC236}">
                  <a16:creationId xmlns:a16="http://schemas.microsoft.com/office/drawing/2014/main" id="{73711AFD-AF12-0DE8-CCE5-34F44FAE71A9}"/>
                </a:ext>
              </a:extLst>
            </p:cNvPr>
            <p:cNvCxnSpPr/>
            <p:nvPr/>
          </p:nvCxnSpPr>
          <p:spPr>
            <a:xfrm>
              <a:off x="11085248" y="2655807"/>
              <a:ext cx="0" cy="108751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5">
              <a:extLst>
                <a:ext uri="{FF2B5EF4-FFF2-40B4-BE49-F238E27FC236}">
                  <a16:creationId xmlns:a16="http://schemas.microsoft.com/office/drawing/2014/main" id="{79D212DB-A04F-B29F-D7AE-FF83B2EF37B8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8876893" y="2655807"/>
              <a:ext cx="1713917" cy="1087518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3677C768-B4E2-0CB4-1CBC-C48DBEAA6BB1}"/>
                </a:ext>
              </a:extLst>
            </p:cNvPr>
            <p:cNvCxnSpPr/>
            <p:nvPr/>
          </p:nvCxnSpPr>
          <p:spPr>
            <a:xfrm>
              <a:off x="1228729" y="2510271"/>
              <a:ext cx="0" cy="1087518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5B1B87B-4A3B-71EF-077A-E411C5E37B2E}"/>
                </a:ext>
              </a:extLst>
            </p:cNvPr>
            <p:cNvSpPr txBox="1"/>
            <p:nvPr/>
          </p:nvSpPr>
          <p:spPr>
            <a:xfrm>
              <a:off x="5260769" y="4453681"/>
              <a:ext cx="2565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295 km</a:t>
              </a:r>
              <a:endParaRPr kumimoji="1" lang="ja-JP" altLang="en-US" sz="2000" dirty="0"/>
            </a:p>
          </p:txBody>
        </p:sp>
        <p:cxnSp>
          <p:nvCxnSpPr>
            <p:cNvPr id="21" name="直線矢印コネクタ 21">
              <a:extLst>
                <a:ext uri="{FF2B5EF4-FFF2-40B4-BE49-F238E27FC236}">
                  <a16:creationId xmlns:a16="http://schemas.microsoft.com/office/drawing/2014/main" id="{B73FD2CF-775F-2538-A46A-6E4C3C8B2649}"/>
                </a:ext>
              </a:extLst>
            </p:cNvPr>
            <p:cNvCxnSpPr/>
            <p:nvPr/>
          </p:nvCxnSpPr>
          <p:spPr>
            <a:xfrm>
              <a:off x="1219199" y="4889417"/>
              <a:ext cx="985651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3">
              <a:extLst>
                <a:ext uri="{FF2B5EF4-FFF2-40B4-BE49-F238E27FC236}">
                  <a16:creationId xmlns:a16="http://schemas.microsoft.com/office/drawing/2014/main" id="{01FF5A3F-7F97-1250-06B9-AC7864E89F31}"/>
                </a:ext>
              </a:extLst>
            </p:cNvPr>
            <p:cNvCxnSpPr/>
            <p:nvPr/>
          </p:nvCxnSpPr>
          <p:spPr>
            <a:xfrm>
              <a:off x="1228729" y="4073321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4">
              <a:extLst>
                <a:ext uri="{FF2B5EF4-FFF2-40B4-BE49-F238E27FC236}">
                  <a16:creationId xmlns:a16="http://schemas.microsoft.com/office/drawing/2014/main" id="{BE0ED50A-6659-B424-DFAC-E3083134D1D1}"/>
                </a:ext>
              </a:extLst>
            </p:cNvPr>
            <p:cNvCxnSpPr/>
            <p:nvPr/>
          </p:nvCxnSpPr>
          <p:spPr>
            <a:xfrm>
              <a:off x="11085248" y="4085196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5">
              <a:extLst>
                <a:ext uri="{FF2B5EF4-FFF2-40B4-BE49-F238E27FC236}">
                  <a16:creationId xmlns:a16="http://schemas.microsoft.com/office/drawing/2014/main" id="{40C69CF4-4DA6-FF25-2048-F6993C9E3ECF}"/>
                </a:ext>
              </a:extLst>
            </p:cNvPr>
            <p:cNvSpPr txBox="1"/>
            <p:nvPr/>
          </p:nvSpPr>
          <p:spPr>
            <a:xfrm>
              <a:off x="2113808" y="253705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Noguchi-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Goro</a:t>
              </a:r>
              <a:endParaRPr kumimoji="1"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2,924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テキスト ボックス 26">
              <a:extLst>
                <a:ext uri="{FF2B5EF4-FFF2-40B4-BE49-F238E27FC236}">
                  <a16:creationId xmlns:a16="http://schemas.microsoft.com/office/drawing/2014/main" id="{8233A8FD-9EC8-66F9-166A-4D1B8BF92ECD}"/>
                </a:ext>
              </a:extLst>
            </p:cNvPr>
            <p:cNvSpPr txBox="1"/>
            <p:nvPr/>
          </p:nvSpPr>
          <p:spPr>
            <a:xfrm>
              <a:off x="346363" y="313108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Ikeno</a:t>
              </a:r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-Yama</a:t>
              </a: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1,360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直線矢印コネクタ 28">
              <a:extLst>
                <a:ext uri="{FF2B5EF4-FFF2-40B4-BE49-F238E27FC236}">
                  <a16:creationId xmlns:a16="http://schemas.microsoft.com/office/drawing/2014/main" id="{78C459D6-F25A-147A-C6F6-F262265964E5}"/>
                </a:ext>
              </a:extLst>
            </p:cNvPr>
            <p:cNvCxnSpPr/>
            <p:nvPr/>
          </p:nvCxnSpPr>
          <p:spPr>
            <a:xfrm flipV="1">
              <a:off x="6147458" y="3544253"/>
              <a:ext cx="0" cy="3093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9">
              <a:extLst>
                <a:ext uri="{FF2B5EF4-FFF2-40B4-BE49-F238E27FC236}">
                  <a16:creationId xmlns:a16="http://schemas.microsoft.com/office/drawing/2014/main" id="{26E04B79-4C77-4F01-BA8A-46B94E24D1E2}"/>
                </a:ext>
              </a:extLst>
            </p:cNvPr>
            <p:cNvSpPr txBox="1"/>
            <p:nvPr/>
          </p:nvSpPr>
          <p:spPr>
            <a:xfrm>
              <a:off x="6225684" y="3539305"/>
              <a:ext cx="2508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1,700 m </a:t>
              </a:r>
              <a:r>
                <a:rPr kumimoji="1" lang="en-US" altLang="ja-JP" sz="1600"/>
                <a:t>below sea </a:t>
              </a:r>
              <a:r>
                <a:rPr kumimoji="1" lang="en-US" altLang="ja-JP" sz="1600" dirty="0"/>
                <a:t>level</a:t>
              </a:r>
              <a:endParaRPr kumimoji="1" lang="ja-JP" altLang="en-US" sz="1600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EE097-F0C5-784B-88DA-3E987419C2D7}"/>
              </a:ext>
            </a:extLst>
          </p:cNvPr>
          <p:cNvCxnSpPr>
            <a:cxnSpLocks/>
            <a:stCxn id="12" idx="3"/>
            <a:endCxn id="42" idx="0"/>
          </p:cNvCxnSpPr>
          <p:nvPr/>
        </p:nvCxnSpPr>
        <p:spPr>
          <a:xfrm flipH="1" flipV="1">
            <a:off x="4493837" y="3233057"/>
            <a:ext cx="6141610" cy="84234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F2BCE5-A903-2C35-0BCE-CDC790E1B5BA}"/>
              </a:ext>
            </a:extLst>
          </p:cNvPr>
          <p:cNvCxnSpPr>
            <a:cxnSpLocks/>
            <a:stCxn id="12" idx="4"/>
            <a:endCxn id="29" idx="3"/>
          </p:cNvCxnSpPr>
          <p:nvPr/>
        </p:nvCxnSpPr>
        <p:spPr>
          <a:xfrm flipH="1">
            <a:off x="9861360" y="3361928"/>
            <a:ext cx="881850" cy="1527773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picture containing transport, crane&#10;&#10;Description automatically generated">
            <a:extLst>
              <a:ext uri="{FF2B5EF4-FFF2-40B4-BE49-F238E27FC236}">
                <a16:creationId xmlns:a16="http://schemas.microsoft.com/office/drawing/2014/main" id="{F8CD6CB7-A5C4-7091-8D6D-BC022AC09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48" y="3597616"/>
            <a:ext cx="2357714" cy="3049755"/>
          </a:xfrm>
          <a:prstGeom prst="rect">
            <a:avLst/>
          </a:prstGeom>
        </p:spPr>
      </p:pic>
      <p:pic>
        <p:nvPicPr>
          <p:cNvPr id="42" name="Picture 4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C67103-F285-5111-F2E3-04E1C9DA2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8511" y="3233057"/>
            <a:ext cx="3930652" cy="355422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28FD92A-886E-CF67-2D0E-622772E872C3}"/>
              </a:ext>
            </a:extLst>
          </p:cNvPr>
          <p:cNvSpPr txBox="1"/>
          <p:nvPr/>
        </p:nvSpPr>
        <p:spPr>
          <a:xfrm>
            <a:off x="9782512" y="4623922"/>
            <a:ext cx="282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On-axis detector: </a:t>
            </a:r>
          </a:p>
          <a:p>
            <a:r>
              <a:rPr lang="en-GB" dirty="0"/>
              <a:t>INGRID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FDE154-99EE-580D-B30D-9B400F3E76B2}"/>
              </a:ext>
            </a:extLst>
          </p:cNvPr>
          <p:cNvSpPr txBox="1"/>
          <p:nvPr/>
        </p:nvSpPr>
        <p:spPr>
          <a:xfrm>
            <a:off x="6481483" y="3462697"/>
            <a:ext cx="6301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Off-axis detector: </a:t>
            </a:r>
          </a:p>
          <a:p>
            <a:r>
              <a:rPr lang="en-GB" dirty="0"/>
              <a:t>ND280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A5FC14-8E1D-36FF-38D5-39E3364117CD}"/>
              </a:ext>
            </a:extLst>
          </p:cNvPr>
          <p:cNvSpPr/>
          <p:nvPr/>
        </p:nvSpPr>
        <p:spPr>
          <a:xfrm>
            <a:off x="2438400" y="3132031"/>
            <a:ext cx="7422960" cy="351534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AE482A3-A96E-C2BD-5801-BABD457CE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9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ircle/>
      </p:transition>
    </mc:Choice>
    <mc:Fallback>
      <p:transition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491599-D3A4-FB9C-22CD-D6980706D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1" y="668419"/>
            <a:ext cx="6611363" cy="6189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C5526-DFCD-DC73-014C-12851255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ND280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FDC2C-50A3-90D0-A3B2-4DF86D8E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4B687-3A38-75C6-CDA7-DFB444C9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81C734-D9D5-FA25-0419-BF0359F8D048}"/>
              </a:ext>
            </a:extLst>
          </p:cNvPr>
          <p:cNvSpPr/>
          <p:nvPr/>
        </p:nvSpPr>
        <p:spPr>
          <a:xfrm>
            <a:off x="7086600" y="3941064"/>
            <a:ext cx="283464" cy="2551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435C0-1B4B-D118-D7B5-7D8F10541594}"/>
              </a:ext>
            </a:extLst>
          </p:cNvPr>
          <p:cNvSpPr/>
          <p:nvPr/>
        </p:nvSpPr>
        <p:spPr>
          <a:xfrm>
            <a:off x="7426452" y="3941064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F9AB5-797F-63C3-3852-FDC9C091E9BD}"/>
              </a:ext>
            </a:extLst>
          </p:cNvPr>
          <p:cNvSpPr/>
          <p:nvPr/>
        </p:nvSpPr>
        <p:spPr>
          <a:xfrm>
            <a:off x="7426452" y="4299260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2ED31-F125-7EB2-CEE2-04F4B19E5268}"/>
              </a:ext>
            </a:extLst>
          </p:cNvPr>
          <p:cNvSpPr/>
          <p:nvPr/>
        </p:nvSpPr>
        <p:spPr>
          <a:xfrm>
            <a:off x="7426452" y="4628911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5A115-16B1-4B44-7B34-D019DEFDE232}"/>
              </a:ext>
            </a:extLst>
          </p:cNvPr>
          <p:cNvSpPr/>
          <p:nvPr/>
        </p:nvSpPr>
        <p:spPr>
          <a:xfrm>
            <a:off x="7426452" y="4987107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D06FAD-65F8-38AE-1FE8-C26F06AEAD03}"/>
              </a:ext>
            </a:extLst>
          </p:cNvPr>
          <p:cNvSpPr/>
          <p:nvPr/>
        </p:nvSpPr>
        <p:spPr>
          <a:xfrm>
            <a:off x="7426452" y="5860358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C54F54-A453-2661-5834-417A22689CD9}"/>
              </a:ext>
            </a:extLst>
          </p:cNvPr>
          <p:cNvSpPr/>
          <p:nvPr/>
        </p:nvSpPr>
        <p:spPr>
          <a:xfrm>
            <a:off x="7426452" y="6218554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3D4193-9AA9-9F80-F9A1-C1578E888372}"/>
              </a:ext>
            </a:extLst>
          </p:cNvPr>
          <p:cNvSpPr/>
          <p:nvPr/>
        </p:nvSpPr>
        <p:spPr>
          <a:xfrm>
            <a:off x="2843784" y="2804105"/>
            <a:ext cx="219456" cy="99568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64A03B-F046-FEA2-B51D-08C14ECA51AC}"/>
              </a:ext>
            </a:extLst>
          </p:cNvPr>
          <p:cNvCxnSpPr>
            <a:cxnSpLocks/>
            <a:stCxn id="25" idx="2"/>
            <a:endCxn id="26" idx="2"/>
          </p:cNvCxnSpPr>
          <p:nvPr/>
        </p:nvCxnSpPr>
        <p:spPr>
          <a:xfrm>
            <a:off x="2953512" y="3799785"/>
            <a:ext cx="5024330" cy="2921689"/>
          </a:xfrm>
          <a:prstGeom prst="line">
            <a:avLst/>
          </a:prstGeom>
          <a:ln w="381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D22302-5308-23F1-DF5D-CFA8D99F029D}"/>
              </a:ext>
            </a:extLst>
          </p:cNvPr>
          <p:cNvSpPr txBox="1"/>
          <p:nvPr/>
        </p:nvSpPr>
        <p:spPr>
          <a:xfrm>
            <a:off x="7419308" y="5358384"/>
            <a:ext cx="461665" cy="5019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……</a:t>
            </a:r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E8A8E37-13EE-909F-B25A-2E71A9672B83}"/>
              </a:ext>
            </a:extLst>
          </p:cNvPr>
          <p:cNvSpPr/>
          <p:nvPr/>
        </p:nvSpPr>
        <p:spPr>
          <a:xfrm>
            <a:off x="8243560" y="3941064"/>
            <a:ext cx="283464" cy="2551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A8414D-1877-811D-3925-B638BD3E1B6E}"/>
              </a:ext>
            </a:extLst>
          </p:cNvPr>
          <p:cNvSpPr/>
          <p:nvPr/>
        </p:nvSpPr>
        <p:spPr>
          <a:xfrm>
            <a:off x="8583412" y="3941064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B4A646-7D0F-13B2-CFD5-F81F1151ADD0}"/>
              </a:ext>
            </a:extLst>
          </p:cNvPr>
          <p:cNvSpPr/>
          <p:nvPr/>
        </p:nvSpPr>
        <p:spPr>
          <a:xfrm>
            <a:off x="8583412" y="4299260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A7B589-83E0-8A7A-3B60-9FF74410154A}"/>
              </a:ext>
            </a:extLst>
          </p:cNvPr>
          <p:cNvSpPr/>
          <p:nvPr/>
        </p:nvSpPr>
        <p:spPr>
          <a:xfrm>
            <a:off x="8583412" y="4628911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06EC90-D34C-05ED-2287-EB35CE9D37D0}"/>
              </a:ext>
            </a:extLst>
          </p:cNvPr>
          <p:cNvSpPr/>
          <p:nvPr/>
        </p:nvSpPr>
        <p:spPr>
          <a:xfrm>
            <a:off x="8583412" y="4987107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33F053-780B-D565-1D72-A45E695DB088}"/>
              </a:ext>
            </a:extLst>
          </p:cNvPr>
          <p:cNvSpPr/>
          <p:nvPr/>
        </p:nvSpPr>
        <p:spPr>
          <a:xfrm>
            <a:off x="8583412" y="5860358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AAE16E-2105-827F-B3CE-D5218CA4313E}"/>
              </a:ext>
            </a:extLst>
          </p:cNvPr>
          <p:cNvSpPr/>
          <p:nvPr/>
        </p:nvSpPr>
        <p:spPr>
          <a:xfrm>
            <a:off x="8583412" y="6218554"/>
            <a:ext cx="283464" cy="27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79DB9B-EF88-26BE-40E9-FDE3767F15E0}"/>
              </a:ext>
            </a:extLst>
          </p:cNvPr>
          <p:cNvSpPr txBox="1"/>
          <p:nvPr/>
        </p:nvSpPr>
        <p:spPr>
          <a:xfrm>
            <a:off x="8576268" y="5358384"/>
            <a:ext cx="461665" cy="5019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……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A1E47F-847F-B684-FC65-48B6E0BCCECD}"/>
              </a:ext>
            </a:extLst>
          </p:cNvPr>
          <p:cNvSpPr txBox="1"/>
          <p:nvPr/>
        </p:nvSpPr>
        <p:spPr>
          <a:xfrm>
            <a:off x="7759160" y="5112607"/>
            <a:ext cx="81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F87A4E-96F0-4DAD-5133-8B245E6E69FF}"/>
              </a:ext>
            </a:extLst>
          </p:cNvPr>
          <p:cNvSpPr txBox="1"/>
          <p:nvPr/>
        </p:nvSpPr>
        <p:spPr>
          <a:xfrm>
            <a:off x="9082093" y="4228976"/>
            <a:ext cx="238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Side view of Fine Grain Detector (FGD)</a:t>
            </a:r>
            <a:endParaRPr lang="en-GB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763DACA-F090-411E-8FA0-48DB720FC0D3}"/>
              </a:ext>
            </a:extLst>
          </p:cNvPr>
          <p:cNvCxnSpPr>
            <a:cxnSpLocks/>
          </p:cNvCxnSpPr>
          <p:nvPr/>
        </p:nvCxnSpPr>
        <p:spPr>
          <a:xfrm>
            <a:off x="8725144" y="5124267"/>
            <a:ext cx="602279" cy="10704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FFF7E88-58C2-7261-92CF-034702DC09AA}"/>
              </a:ext>
            </a:extLst>
          </p:cNvPr>
          <p:cNvSpPr txBox="1"/>
          <p:nvPr/>
        </p:nvSpPr>
        <p:spPr>
          <a:xfrm>
            <a:off x="9300297" y="5046646"/>
            <a:ext cx="194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Scintillation bars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A14C1D-D4DE-054F-E340-C16110890F72}"/>
              </a:ext>
            </a:extLst>
          </p:cNvPr>
          <p:cNvCxnSpPr>
            <a:cxnSpLocks/>
          </p:cNvCxnSpPr>
          <p:nvPr/>
        </p:nvCxnSpPr>
        <p:spPr>
          <a:xfrm flipV="1">
            <a:off x="8385292" y="5383712"/>
            <a:ext cx="1094531" cy="16942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4106E76E-E85B-2520-D125-D99ABBBA1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61" y="59197"/>
            <a:ext cx="6509824" cy="3697327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C91B10-3DC7-43F0-76B5-83525A95D015}"/>
              </a:ext>
            </a:extLst>
          </p:cNvPr>
          <p:cNvSpPr/>
          <p:nvPr/>
        </p:nvSpPr>
        <p:spPr>
          <a:xfrm>
            <a:off x="6893979" y="3721607"/>
            <a:ext cx="2167726" cy="2999867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559C74-B9B7-710E-B598-F2ED5B6E318F}"/>
              </a:ext>
            </a:extLst>
          </p:cNvPr>
          <p:cNvCxnSpPr>
            <a:cxnSpLocks/>
            <a:stCxn id="25" idx="0"/>
            <a:endCxn id="26" idx="0"/>
          </p:cNvCxnSpPr>
          <p:nvPr/>
        </p:nvCxnSpPr>
        <p:spPr>
          <a:xfrm>
            <a:off x="2953512" y="2804105"/>
            <a:ext cx="5024330" cy="917502"/>
          </a:xfrm>
          <a:prstGeom prst="line">
            <a:avLst/>
          </a:prstGeom>
          <a:ln w="381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F770B8B2-49A2-3B98-0819-874A9745C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5429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5D9B65-EF16-EE32-9AB4-59026C335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CFA7FEE-B749-14EB-08C5-096793854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084" y="-135826"/>
            <a:ext cx="1051786" cy="83248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EBE0A27-070F-E56F-A46B-AF960BC024B2}"/>
              </a:ext>
            </a:extLst>
          </p:cNvPr>
          <p:cNvSpPr txBox="1"/>
          <p:nvPr/>
        </p:nvSpPr>
        <p:spPr>
          <a:xfrm>
            <a:off x="5082949" y="772121"/>
            <a:ext cx="1313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Event Display Example</a:t>
            </a:r>
          </a:p>
        </p:txBody>
      </p:sp>
    </p:spTree>
    <p:extLst>
      <p:ext uri="{BB962C8B-B14F-4D97-AF65-F5344CB8AC3E}">
        <p14:creationId xmlns:p14="http://schemas.microsoft.com/office/powerpoint/2010/main" val="1172938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51" grpId="0"/>
      <p:bldP spid="26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D27B-7BE6-7175-A725-74F9AC9D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T2K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A35F-8079-0CD4-4F5C-40D5A04D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552D5-8C0E-561F-68D9-99788DFB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グループ化 30">
            <a:extLst>
              <a:ext uri="{FF2B5EF4-FFF2-40B4-BE49-F238E27FC236}">
                <a16:creationId xmlns:a16="http://schemas.microsoft.com/office/drawing/2014/main" id="{F46B5A04-E979-504B-5784-650FD0485CE6}"/>
              </a:ext>
            </a:extLst>
          </p:cNvPr>
          <p:cNvGrpSpPr/>
          <p:nvPr/>
        </p:nvGrpSpPr>
        <p:grpSpPr>
          <a:xfrm>
            <a:off x="0" y="790489"/>
            <a:ext cx="12192000" cy="3904627"/>
            <a:chOff x="0" y="1476686"/>
            <a:chExt cx="12192000" cy="3904627"/>
          </a:xfrm>
        </p:grpSpPr>
        <p:pic>
          <p:nvPicPr>
            <p:cNvPr id="8" name="図 3">
              <a:extLst>
                <a:ext uri="{FF2B5EF4-FFF2-40B4-BE49-F238E27FC236}">
                  <a16:creationId xmlns:a16="http://schemas.microsoft.com/office/drawing/2014/main" id="{56E77A0C-8B3D-2C71-7CC7-1B4D960E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76686"/>
              <a:ext cx="12192000" cy="3904627"/>
            </a:xfrm>
            <a:prstGeom prst="rect">
              <a:avLst/>
            </a:prstGeom>
          </p:spPr>
        </p:pic>
        <p:sp>
          <p:nvSpPr>
            <p:cNvPr id="9" name="円/楕円 4">
              <a:extLst>
                <a:ext uri="{FF2B5EF4-FFF2-40B4-BE49-F238E27FC236}">
                  <a16:creationId xmlns:a16="http://schemas.microsoft.com/office/drawing/2014/main" id="{C5D9735A-D3ED-8250-BD37-E393FF15E98B}"/>
                </a:ext>
              </a:extLst>
            </p:cNvPr>
            <p:cNvSpPr/>
            <p:nvPr/>
          </p:nvSpPr>
          <p:spPr>
            <a:xfrm>
              <a:off x="1066800" y="3743325"/>
              <a:ext cx="304800" cy="3048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角丸四角形 5">
              <a:extLst>
                <a:ext uri="{FF2B5EF4-FFF2-40B4-BE49-F238E27FC236}">
                  <a16:creationId xmlns:a16="http://schemas.microsoft.com/office/drawing/2014/main" id="{03A8FFAC-8E20-D177-F353-CEAA70257429}"/>
                </a:ext>
              </a:extLst>
            </p:cNvPr>
            <p:cNvSpPr/>
            <p:nvPr/>
          </p:nvSpPr>
          <p:spPr>
            <a:xfrm>
              <a:off x="123943" y="2042680"/>
              <a:ext cx="3266839" cy="467591"/>
            </a:xfrm>
            <a:prstGeom prst="round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Super-</a:t>
              </a:r>
              <a:r>
                <a:rPr kumimoji="1" lang="en-US" altLang="ja-JP" sz="2800" dirty="0" err="1"/>
                <a:t>Kamiokande</a:t>
              </a:r>
              <a:endParaRPr kumimoji="1" lang="ja-JP" altLang="en-US" sz="2800" dirty="0"/>
            </a:p>
          </p:txBody>
        </p:sp>
        <p:sp>
          <p:nvSpPr>
            <p:cNvPr id="11" name="円/楕円 6">
              <a:extLst>
                <a:ext uri="{FF2B5EF4-FFF2-40B4-BE49-F238E27FC236}">
                  <a16:creationId xmlns:a16="http://schemas.microsoft.com/office/drawing/2014/main" id="{966AC677-4B70-E8FE-CA7A-AE263E3D1098}"/>
                </a:ext>
              </a:extLst>
            </p:cNvPr>
            <p:cNvSpPr/>
            <p:nvPr/>
          </p:nvSpPr>
          <p:spPr>
            <a:xfrm>
              <a:off x="10923319" y="374332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7">
              <a:extLst>
                <a:ext uri="{FF2B5EF4-FFF2-40B4-BE49-F238E27FC236}">
                  <a16:creationId xmlns:a16="http://schemas.microsoft.com/office/drawing/2014/main" id="{9173A806-C48F-3F16-E6B3-5F31A221C8B3}"/>
                </a:ext>
              </a:extLst>
            </p:cNvPr>
            <p:cNvSpPr/>
            <p:nvPr/>
          </p:nvSpPr>
          <p:spPr>
            <a:xfrm>
              <a:off x="10590810" y="3743325"/>
              <a:ext cx="304800" cy="304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8">
              <a:extLst>
                <a:ext uri="{FF2B5EF4-FFF2-40B4-BE49-F238E27FC236}">
                  <a16:creationId xmlns:a16="http://schemas.microsoft.com/office/drawing/2014/main" id="{BA390127-DADE-DCE3-CDAE-5BC1C0A4A61B}"/>
                </a:ext>
              </a:extLst>
            </p:cNvPr>
            <p:cNvSpPr/>
            <p:nvPr/>
          </p:nvSpPr>
          <p:spPr>
            <a:xfrm>
              <a:off x="10425987" y="2176341"/>
              <a:ext cx="1259508" cy="467591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J</a:t>
              </a:r>
              <a:r>
                <a:rPr kumimoji="1" lang="en-US" altLang="ja-JP" sz="2400" dirty="0"/>
                <a:t>-PARC</a:t>
              </a:r>
              <a:endParaRPr kumimoji="1" lang="ja-JP" altLang="en-US" sz="2400" dirty="0"/>
            </a:p>
          </p:txBody>
        </p:sp>
        <p:sp>
          <p:nvSpPr>
            <p:cNvPr id="14" name="角丸四角形 9">
              <a:extLst>
                <a:ext uri="{FF2B5EF4-FFF2-40B4-BE49-F238E27FC236}">
                  <a16:creationId xmlns:a16="http://schemas.microsoft.com/office/drawing/2014/main" id="{39FF9080-4C66-CA6E-21FE-319D1AEBBE01}"/>
                </a:ext>
              </a:extLst>
            </p:cNvPr>
            <p:cNvSpPr/>
            <p:nvPr/>
          </p:nvSpPr>
          <p:spPr>
            <a:xfrm>
              <a:off x="7671460" y="2188216"/>
              <a:ext cx="2410866" cy="46759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Near Detectors</a:t>
              </a:r>
              <a:endParaRPr kumimoji="1" lang="ja-JP" altLang="en-US" sz="2400" dirty="0"/>
            </a:p>
          </p:txBody>
        </p:sp>
        <p:cxnSp>
          <p:nvCxnSpPr>
            <p:cNvPr id="15" name="直線矢印コネクタ 11">
              <a:extLst>
                <a:ext uri="{FF2B5EF4-FFF2-40B4-BE49-F238E27FC236}">
                  <a16:creationId xmlns:a16="http://schemas.microsoft.com/office/drawing/2014/main" id="{0FCABE4F-47CB-55F0-EB30-3C1724310BDF}"/>
                </a:ext>
              </a:extLst>
            </p:cNvPr>
            <p:cNvCxnSpPr/>
            <p:nvPr/>
          </p:nvCxnSpPr>
          <p:spPr>
            <a:xfrm flipH="1">
              <a:off x="647566" y="3883231"/>
              <a:ext cx="10437682" cy="1187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2">
              <a:extLst>
                <a:ext uri="{FF2B5EF4-FFF2-40B4-BE49-F238E27FC236}">
                  <a16:creationId xmlns:a16="http://schemas.microsoft.com/office/drawing/2014/main" id="{C58C00A7-EA70-EC9A-DA33-C803CB7FAC71}"/>
                </a:ext>
              </a:extLst>
            </p:cNvPr>
            <p:cNvSpPr txBox="1"/>
            <p:nvPr/>
          </p:nvSpPr>
          <p:spPr>
            <a:xfrm>
              <a:off x="8229600" y="3895106"/>
              <a:ext cx="2361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Neutrino Beam</a:t>
              </a:r>
              <a:endParaRPr kumimoji="1" lang="ja-JP" altLang="en-US" sz="2000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直線矢印コネクタ 14">
              <a:extLst>
                <a:ext uri="{FF2B5EF4-FFF2-40B4-BE49-F238E27FC236}">
                  <a16:creationId xmlns:a16="http://schemas.microsoft.com/office/drawing/2014/main" id="{73711AFD-AF12-0DE8-CCE5-34F44FAE71A9}"/>
                </a:ext>
              </a:extLst>
            </p:cNvPr>
            <p:cNvCxnSpPr/>
            <p:nvPr/>
          </p:nvCxnSpPr>
          <p:spPr>
            <a:xfrm>
              <a:off x="11085248" y="2655807"/>
              <a:ext cx="0" cy="108751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5">
              <a:extLst>
                <a:ext uri="{FF2B5EF4-FFF2-40B4-BE49-F238E27FC236}">
                  <a16:creationId xmlns:a16="http://schemas.microsoft.com/office/drawing/2014/main" id="{79D212DB-A04F-B29F-D7AE-FF83B2EF37B8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8876893" y="2655807"/>
              <a:ext cx="1713917" cy="1087518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3677C768-B4E2-0CB4-1CBC-C48DBEAA6BB1}"/>
                </a:ext>
              </a:extLst>
            </p:cNvPr>
            <p:cNvCxnSpPr/>
            <p:nvPr/>
          </p:nvCxnSpPr>
          <p:spPr>
            <a:xfrm>
              <a:off x="1228729" y="2510271"/>
              <a:ext cx="0" cy="1087518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5B1B87B-4A3B-71EF-077A-E411C5E37B2E}"/>
                </a:ext>
              </a:extLst>
            </p:cNvPr>
            <p:cNvSpPr txBox="1"/>
            <p:nvPr/>
          </p:nvSpPr>
          <p:spPr>
            <a:xfrm>
              <a:off x="5260769" y="4453681"/>
              <a:ext cx="2565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295 km</a:t>
              </a:r>
              <a:endParaRPr kumimoji="1" lang="ja-JP" altLang="en-US" sz="2000" dirty="0"/>
            </a:p>
          </p:txBody>
        </p:sp>
        <p:cxnSp>
          <p:nvCxnSpPr>
            <p:cNvPr id="21" name="直線矢印コネクタ 21">
              <a:extLst>
                <a:ext uri="{FF2B5EF4-FFF2-40B4-BE49-F238E27FC236}">
                  <a16:creationId xmlns:a16="http://schemas.microsoft.com/office/drawing/2014/main" id="{B73FD2CF-775F-2538-A46A-6E4C3C8B2649}"/>
                </a:ext>
              </a:extLst>
            </p:cNvPr>
            <p:cNvCxnSpPr/>
            <p:nvPr/>
          </p:nvCxnSpPr>
          <p:spPr>
            <a:xfrm>
              <a:off x="1219199" y="4889417"/>
              <a:ext cx="985651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3">
              <a:extLst>
                <a:ext uri="{FF2B5EF4-FFF2-40B4-BE49-F238E27FC236}">
                  <a16:creationId xmlns:a16="http://schemas.microsoft.com/office/drawing/2014/main" id="{01FF5A3F-7F97-1250-06B9-AC7864E89F31}"/>
                </a:ext>
              </a:extLst>
            </p:cNvPr>
            <p:cNvCxnSpPr/>
            <p:nvPr/>
          </p:nvCxnSpPr>
          <p:spPr>
            <a:xfrm>
              <a:off x="1228729" y="4073321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4">
              <a:extLst>
                <a:ext uri="{FF2B5EF4-FFF2-40B4-BE49-F238E27FC236}">
                  <a16:creationId xmlns:a16="http://schemas.microsoft.com/office/drawing/2014/main" id="{BE0ED50A-6659-B424-DFAC-E3083134D1D1}"/>
                </a:ext>
              </a:extLst>
            </p:cNvPr>
            <p:cNvCxnSpPr/>
            <p:nvPr/>
          </p:nvCxnSpPr>
          <p:spPr>
            <a:xfrm>
              <a:off x="11085248" y="4085196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5">
              <a:extLst>
                <a:ext uri="{FF2B5EF4-FFF2-40B4-BE49-F238E27FC236}">
                  <a16:creationId xmlns:a16="http://schemas.microsoft.com/office/drawing/2014/main" id="{40C69CF4-4DA6-FF25-2048-F6993C9E3ECF}"/>
                </a:ext>
              </a:extLst>
            </p:cNvPr>
            <p:cNvSpPr txBox="1"/>
            <p:nvPr/>
          </p:nvSpPr>
          <p:spPr>
            <a:xfrm>
              <a:off x="2113808" y="253705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Noguchi-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Goro</a:t>
              </a:r>
              <a:endParaRPr kumimoji="1"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2,924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テキスト ボックス 26">
              <a:extLst>
                <a:ext uri="{FF2B5EF4-FFF2-40B4-BE49-F238E27FC236}">
                  <a16:creationId xmlns:a16="http://schemas.microsoft.com/office/drawing/2014/main" id="{8233A8FD-9EC8-66F9-166A-4D1B8BF92ECD}"/>
                </a:ext>
              </a:extLst>
            </p:cNvPr>
            <p:cNvSpPr txBox="1"/>
            <p:nvPr/>
          </p:nvSpPr>
          <p:spPr>
            <a:xfrm>
              <a:off x="346363" y="313108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Ikeno</a:t>
              </a:r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-Yama</a:t>
              </a: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1,360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直線矢印コネクタ 28">
              <a:extLst>
                <a:ext uri="{FF2B5EF4-FFF2-40B4-BE49-F238E27FC236}">
                  <a16:creationId xmlns:a16="http://schemas.microsoft.com/office/drawing/2014/main" id="{78C459D6-F25A-147A-C6F6-F262265964E5}"/>
                </a:ext>
              </a:extLst>
            </p:cNvPr>
            <p:cNvCxnSpPr/>
            <p:nvPr/>
          </p:nvCxnSpPr>
          <p:spPr>
            <a:xfrm flipV="1">
              <a:off x="6147458" y="3544253"/>
              <a:ext cx="0" cy="3093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9">
              <a:extLst>
                <a:ext uri="{FF2B5EF4-FFF2-40B4-BE49-F238E27FC236}">
                  <a16:creationId xmlns:a16="http://schemas.microsoft.com/office/drawing/2014/main" id="{26E04B79-4C77-4F01-BA8A-46B94E24D1E2}"/>
                </a:ext>
              </a:extLst>
            </p:cNvPr>
            <p:cNvSpPr txBox="1"/>
            <p:nvPr/>
          </p:nvSpPr>
          <p:spPr>
            <a:xfrm>
              <a:off x="6225684" y="3539305"/>
              <a:ext cx="2508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1,700 m </a:t>
              </a:r>
              <a:r>
                <a:rPr kumimoji="1" lang="en-US" altLang="ja-JP" sz="1600"/>
                <a:t>below sea </a:t>
              </a:r>
              <a:r>
                <a:rPr kumimoji="1" lang="en-US" altLang="ja-JP" sz="1600" dirty="0"/>
                <a:t>level</a:t>
              </a:r>
              <a:endParaRPr kumimoji="1" lang="ja-JP" altLang="en-US" sz="1600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EE097-F0C5-784B-88DA-3E987419C2D7}"/>
              </a:ext>
            </a:extLst>
          </p:cNvPr>
          <p:cNvCxnSpPr>
            <a:cxnSpLocks/>
            <a:stCxn id="9" idx="4"/>
            <a:endCxn id="29" idx="1"/>
          </p:cNvCxnSpPr>
          <p:nvPr/>
        </p:nvCxnSpPr>
        <p:spPr>
          <a:xfrm>
            <a:off x="1219200" y="3361928"/>
            <a:ext cx="1219200" cy="1527773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F2BCE5-A903-2C35-0BCE-CDC790E1B5BA}"/>
              </a:ext>
            </a:extLst>
          </p:cNvPr>
          <p:cNvCxnSpPr>
            <a:cxnSpLocks/>
            <a:stCxn id="9" idx="4"/>
            <a:endCxn id="29" idx="3"/>
          </p:cNvCxnSpPr>
          <p:nvPr/>
        </p:nvCxnSpPr>
        <p:spPr>
          <a:xfrm>
            <a:off x="1219200" y="3361928"/>
            <a:ext cx="8642160" cy="1527773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A5FC14-8E1D-36FF-38D5-39E3364117CD}"/>
              </a:ext>
            </a:extLst>
          </p:cNvPr>
          <p:cNvSpPr/>
          <p:nvPr/>
        </p:nvSpPr>
        <p:spPr>
          <a:xfrm>
            <a:off x="2438400" y="3132031"/>
            <a:ext cx="7422960" cy="351534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9E23EAA9-1751-0601-4260-F955C57AD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56" y="3175822"/>
            <a:ext cx="5039054" cy="34277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3AB095-14A1-A8C9-807C-387E15EF5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7F1146-0B86-080C-1F66-2499172F3D61}"/>
              </a:ext>
            </a:extLst>
          </p:cNvPr>
          <p:cNvSpPr txBox="1"/>
          <p:nvPr/>
        </p:nvSpPr>
        <p:spPr>
          <a:xfrm>
            <a:off x="8391525" y="5076825"/>
            <a:ext cx="3293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Water Cherenkov Detector</a:t>
            </a:r>
          </a:p>
          <a:p>
            <a:r>
              <a:rPr lang="en-GB" dirty="0"/>
              <a:t>~40m*40m</a:t>
            </a:r>
          </a:p>
          <a:p>
            <a:r>
              <a:rPr lang="en-GB" dirty="0"/>
              <a:t>~50kt</a:t>
            </a:r>
          </a:p>
        </p:txBody>
      </p:sp>
    </p:spTree>
    <p:extLst>
      <p:ext uri="{BB962C8B-B14F-4D97-AF65-F5344CB8AC3E}">
        <p14:creationId xmlns:p14="http://schemas.microsoft.com/office/powerpoint/2010/main" val="79732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ircle/>
      </p:transition>
    </mc:Choice>
    <mc:Fallback>
      <p:transition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&#10;&#10;Description automatically generated">
            <a:extLst>
              <a:ext uri="{FF2B5EF4-FFF2-40B4-BE49-F238E27FC236}">
                <a16:creationId xmlns:a16="http://schemas.microsoft.com/office/drawing/2014/main" id="{A46B9C6D-5798-9674-00D2-263F1B97D8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88" y="573991"/>
            <a:ext cx="7413952" cy="5684586"/>
          </a:xfrm>
        </p:spPr>
      </p:pic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6C9DAA13-0A69-4D49-B744-07A123B05F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441" y="573990"/>
            <a:ext cx="7413951" cy="5684585"/>
          </a:xfr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BA890DD-24C8-7CB8-5EAA-E04D4C2A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88" y="4546940"/>
            <a:ext cx="3235652" cy="2201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542AB-B6B2-F283-CE41-AB792362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07CD5-F0D3-59E3-B1A3-F3210731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4EF1-9923-4631-8D80-DCD95A877B40}" type="datetime1">
              <a:rPr lang="en-US" smtClean="0"/>
              <a:t>3/8/2023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A387F-BF1E-979B-1224-5D812E00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4DFC02-E4F5-95FE-F425-F8A23E10F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61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7A9D-A885-0843-DBCC-5CD4BDC6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BEF3-3721-A7B6-1E7E-E32E3FF1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The T2K Experiment</a:t>
            </a:r>
          </a:p>
          <a:p>
            <a:r>
              <a:rPr lang="en-GB" b="1" dirty="0">
                <a:solidFill>
                  <a:srgbClr val="00B0F0"/>
                </a:solidFill>
              </a:rPr>
              <a:t>Recent Oscillation Results</a:t>
            </a:r>
          </a:p>
          <a:p>
            <a:r>
              <a:rPr lang="en-GB" dirty="0"/>
              <a:t>Future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2D0B-309F-DEA0-D9E3-3C2531D0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565A5-DFC8-B9B4-8EC7-6AC5120C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0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5010-D827-BC2B-6503-3A814866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Detector Fit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5DB299-27ED-8AAE-B16F-B5EF15A504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244315"/>
            <a:ext cx="5181600" cy="3513958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26CAE97-4100-B7C4-6D18-4B430CCC3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244315"/>
            <a:ext cx="5181600" cy="351395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393D5-8040-892F-18A2-882BB56C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4EF1-9923-4631-8D80-DCD95A877B40}" type="datetime1">
              <a:rPr lang="en-US" smtClean="0"/>
              <a:t>3/7/2023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EE47-32E5-3271-2851-841849E7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15</a:t>
            </a:fld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F673FC9-3543-19B2-ABA1-87C583B49E19}"/>
              </a:ext>
            </a:extLst>
          </p:cNvPr>
          <p:cNvSpPr/>
          <p:nvPr/>
        </p:nvSpPr>
        <p:spPr>
          <a:xfrm>
            <a:off x="4494362" y="3429000"/>
            <a:ext cx="1897812" cy="819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Model Fitting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47FB68-7CB6-6F93-A916-A0FE457E4132}"/>
              </a:ext>
            </a:extLst>
          </p:cNvPr>
          <p:cNvSpPr/>
          <p:nvPr/>
        </p:nvSpPr>
        <p:spPr>
          <a:xfrm>
            <a:off x="3218688" y="2176272"/>
            <a:ext cx="950976" cy="28346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20B329-4D0C-FCDD-16B8-BAE0BB9D69C5}"/>
              </a:ext>
            </a:extLst>
          </p:cNvPr>
          <p:cNvSpPr txBox="1"/>
          <p:nvPr/>
        </p:nvSpPr>
        <p:spPr>
          <a:xfrm>
            <a:off x="1243066" y="1259407"/>
            <a:ext cx="218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Topology:</a:t>
            </a:r>
          </a:p>
          <a:p>
            <a:r>
              <a:rPr lang="en-GB" dirty="0">
                <a:solidFill>
                  <a:schemeClr val="tx2"/>
                </a:solidFill>
              </a:rPr>
              <a:t>CC: Charge Current</a:t>
            </a:r>
          </a:p>
          <a:p>
            <a:r>
              <a:rPr lang="en-GB" dirty="0">
                <a:solidFill>
                  <a:schemeClr val="tx2"/>
                </a:solidFill>
              </a:rPr>
              <a:t>0pi: 0 pion</a:t>
            </a:r>
          </a:p>
          <a:p>
            <a:r>
              <a:rPr lang="en-GB" dirty="0">
                <a:solidFill>
                  <a:schemeClr val="tx2"/>
                </a:solidFill>
              </a:rPr>
              <a:t>0p : 0 proton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3662BA-1393-8D36-7A66-936FDABF6CC4}"/>
              </a:ext>
            </a:extLst>
          </p:cNvPr>
          <p:cNvSpPr/>
          <p:nvPr/>
        </p:nvSpPr>
        <p:spPr>
          <a:xfrm>
            <a:off x="3218688" y="2527779"/>
            <a:ext cx="2069592" cy="80119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20BAB-7A56-5A4E-0FEF-C7BF39F4529E}"/>
              </a:ext>
            </a:extLst>
          </p:cNvPr>
          <p:cNvSpPr txBox="1"/>
          <p:nvPr/>
        </p:nvSpPr>
        <p:spPr>
          <a:xfrm>
            <a:off x="4313438" y="1504421"/>
            <a:ext cx="1831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Reactions, e.g.</a:t>
            </a:r>
          </a:p>
          <a:p>
            <a:r>
              <a:rPr lang="en-GB" dirty="0">
                <a:solidFill>
                  <a:schemeClr val="accent5"/>
                </a:solidFill>
              </a:rPr>
              <a:t>QE: </a:t>
            </a:r>
            <a:r>
              <a:rPr lang="en-GB" dirty="0" err="1">
                <a:solidFill>
                  <a:schemeClr val="accent5"/>
                </a:solidFill>
              </a:rPr>
              <a:t>Quasielastic</a:t>
            </a:r>
            <a:r>
              <a:rPr lang="en-GB" dirty="0">
                <a:solidFill>
                  <a:schemeClr val="accent5"/>
                </a:solidFill>
              </a:rPr>
              <a:t>;</a:t>
            </a:r>
          </a:p>
          <a:p>
            <a:r>
              <a:rPr lang="en-GB" dirty="0">
                <a:solidFill>
                  <a:schemeClr val="accent5"/>
                </a:solidFill>
              </a:rPr>
              <a:t>Res: Resonance</a:t>
            </a:r>
          </a:p>
        </p:txBody>
      </p:sp>
    </p:spTree>
    <p:extLst>
      <p:ext uri="{BB962C8B-B14F-4D97-AF65-F5344CB8AC3E}">
        <p14:creationId xmlns:p14="http://schemas.microsoft.com/office/powerpoint/2010/main" val="159978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65062-D8CC-DCF7-DA32-2F81AC555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Detector Fit</a:t>
            </a:r>
          </a:p>
        </p:txBody>
      </p:sp>
      <p:pic>
        <p:nvPicPr>
          <p:cNvPr id="7" name="Content Placeholder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DE3EF12-529D-AEA0-CCF3-25EAD64F1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7850"/>
            <a:ext cx="6416379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EB8C-6453-5B8A-62A8-903933C4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A1CBC-062A-6082-C110-C5D21A7E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2862BA12-69D6-F6DD-27B9-A469ACD39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79" y="1847850"/>
            <a:ext cx="2644140" cy="1793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EA227-92E4-9085-8338-18652B3BD775}"/>
              </a:ext>
            </a:extLst>
          </p:cNvPr>
          <p:cNvSpPr txBox="1"/>
          <p:nvPr/>
        </p:nvSpPr>
        <p:spPr>
          <a:xfrm>
            <a:off x="7447280" y="4338320"/>
            <a:ext cx="3906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reduces the uncertainty on the SK prediction from ∼ 13% to ∼ 3% for the parameters constrained by the near detector fit. </a:t>
            </a:r>
          </a:p>
        </p:txBody>
      </p:sp>
    </p:spTree>
    <p:extLst>
      <p:ext uri="{BB962C8B-B14F-4D97-AF65-F5344CB8AC3E}">
        <p14:creationId xmlns:p14="http://schemas.microsoft.com/office/powerpoint/2010/main" val="64295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7A6AE-ADE3-5AE4-B997-11E39F49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 Detector Result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BA0E718-0FAE-1E18-B455-3B25040B79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162798"/>
            <a:ext cx="5181600" cy="367699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8244DDB-18AE-CF95-4A25-B44F84A4BB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159413"/>
            <a:ext cx="5181600" cy="368376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EBB47-B569-3791-C674-DE7859C6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4EF1-9923-4631-8D80-DCD95A877B40}" type="datetime1">
              <a:rPr lang="en-US" smtClean="0"/>
              <a:t>3/8/2023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5FC3C-0B85-7B50-059A-92F7E30F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EE86B-0508-F55B-2572-BEC3BAAD2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041" y="5597605"/>
            <a:ext cx="1237392" cy="1123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F34A7-B47F-B734-969C-EB9426343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235" y="572510"/>
            <a:ext cx="1819381" cy="16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5464219-F758-46EC-FF1A-97F984958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520" y="701356"/>
            <a:ext cx="6318504" cy="54513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74B82-50DD-26D0-58F3-A4FADD72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 Detector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533E5-DDDE-C063-EDB7-001612CE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6FBF-335C-DDCB-AEA0-05551043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18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DF6BF8-2F8F-E348-5A78-42927A54642D}"/>
              </a:ext>
            </a:extLst>
          </p:cNvPr>
          <p:cNvCxnSpPr>
            <a:cxnSpLocks/>
          </p:cNvCxnSpPr>
          <p:nvPr/>
        </p:nvCxnSpPr>
        <p:spPr>
          <a:xfrm flipH="1">
            <a:off x="5288146" y="4822318"/>
            <a:ext cx="711200" cy="56896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84AE43-8635-35A0-AFAD-B021FCB2D538}"/>
              </a:ext>
            </a:extLst>
          </p:cNvPr>
          <p:cNvSpPr txBox="1"/>
          <p:nvPr/>
        </p:nvSpPr>
        <p:spPr>
          <a:xfrm>
            <a:off x="4381978" y="5428062"/>
            <a:ext cx="156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Maximally </a:t>
            </a:r>
          </a:p>
          <a:p>
            <a:r>
              <a:rPr lang="en-GB" dirty="0"/>
              <a:t>CP-violating.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BBAA8-4F49-8C6E-997F-199D978BF636}"/>
              </a:ext>
            </a:extLst>
          </p:cNvPr>
          <p:cNvCxnSpPr>
            <a:cxnSpLocks/>
          </p:cNvCxnSpPr>
          <p:nvPr/>
        </p:nvCxnSpPr>
        <p:spPr>
          <a:xfrm flipH="1">
            <a:off x="5288146" y="4099699"/>
            <a:ext cx="711200" cy="49377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E11B90-11EA-79D7-EEC6-1B3CD1165AF4}"/>
              </a:ext>
            </a:extLst>
          </p:cNvPr>
          <p:cNvSpPr txBox="1"/>
          <p:nvPr/>
        </p:nvSpPr>
        <p:spPr>
          <a:xfrm>
            <a:off x="4381978" y="4319191"/>
            <a:ext cx="186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</a:t>
            </a:r>
          </a:p>
          <a:p>
            <a:r>
              <a:rPr lang="en-GB" dirty="0"/>
              <a:t>CP violation.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4E3717-02EA-A1B3-5BBF-611ED88C97DE}"/>
              </a:ext>
            </a:extLst>
          </p:cNvPr>
          <p:cNvSpPr txBox="1"/>
          <p:nvPr/>
        </p:nvSpPr>
        <p:spPr>
          <a:xfrm>
            <a:off x="838199" y="1504498"/>
            <a:ext cx="4532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CP conservation excluded at 90% confidence level!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Large CP violation favoured.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9ABB34-1309-4197-D964-A052C09438E8}"/>
              </a:ext>
            </a:extLst>
          </p:cNvPr>
          <p:cNvCxnSpPr>
            <a:cxnSpLocks/>
          </p:cNvCxnSpPr>
          <p:nvPr/>
        </p:nvCxnSpPr>
        <p:spPr>
          <a:xfrm>
            <a:off x="6065252" y="4062915"/>
            <a:ext cx="5340096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9B86D3-609C-4C86-E2A7-16A48763798D}"/>
              </a:ext>
            </a:extLst>
          </p:cNvPr>
          <p:cNvCxnSpPr>
            <a:cxnSpLocks/>
          </p:cNvCxnSpPr>
          <p:nvPr/>
        </p:nvCxnSpPr>
        <p:spPr>
          <a:xfrm>
            <a:off x="6065252" y="4746309"/>
            <a:ext cx="5340096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F89042F-23B1-F949-8B7E-B09461627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-262" t="-3089" r="262" b="49517"/>
          <a:stretch/>
        </p:blipFill>
        <p:spPr>
          <a:xfrm>
            <a:off x="1890910" y="6042720"/>
            <a:ext cx="6986016" cy="48898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57A9A56-CF58-5F1B-899C-A1CA84FAAC62}"/>
              </a:ext>
            </a:extLst>
          </p:cNvPr>
          <p:cNvSpPr/>
          <p:nvPr/>
        </p:nvSpPr>
        <p:spPr>
          <a:xfrm>
            <a:off x="3346704" y="6065770"/>
            <a:ext cx="841248" cy="42564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4DD189-3069-E3C9-1575-30E5DE396C0F}"/>
              </a:ext>
            </a:extLst>
          </p:cNvPr>
          <p:cNvSpPr/>
          <p:nvPr/>
        </p:nvSpPr>
        <p:spPr>
          <a:xfrm>
            <a:off x="7326242" y="6074393"/>
            <a:ext cx="711334" cy="42564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6ACE07-3E75-4D73-09FC-3642638971B4}"/>
              </a:ext>
            </a:extLst>
          </p:cNvPr>
          <p:cNvSpPr txBox="1"/>
          <p:nvPr/>
        </p:nvSpPr>
        <p:spPr>
          <a:xfrm>
            <a:off x="9637776" y="1973714"/>
            <a:ext cx="17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(NO, +reactor)</a:t>
            </a:r>
          </a:p>
        </p:txBody>
      </p:sp>
    </p:spTree>
    <p:extLst>
      <p:ext uri="{BB962C8B-B14F-4D97-AF65-F5344CB8AC3E}">
        <p14:creationId xmlns:p14="http://schemas.microsoft.com/office/powerpoint/2010/main" val="10977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7A9D-A885-0843-DBCC-5CD4BDC6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BEF3-3721-A7B6-1E7E-E32E3FF1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The T2K Experiment</a:t>
            </a:r>
          </a:p>
          <a:p>
            <a:r>
              <a:rPr lang="en-GB" dirty="0"/>
              <a:t>Recent Oscillation Results</a:t>
            </a:r>
          </a:p>
          <a:p>
            <a:r>
              <a:rPr lang="en-GB" b="1" dirty="0">
                <a:solidFill>
                  <a:srgbClr val="00B0F0"/>
                </a:solidFill>
              </a:rPr>
              <a:t>Future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2D0B-309F-DEA0-D9E3-3C2531D0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565A5-DFC8-B9B4-8EC7-6AC5120C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1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7A9D-A885-0843-DBCC-5CD4BDC6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BEF3-3721-A7B6-1E7E-E32E3FF1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The T2K Experiment</a:t>
            </a:r>
          </a:p>
          <a:p>
            <a:r>
              <a:rPr lang="en-GB" dirty="0"/>
              <a:t>Recent Oscillation Results</a:t>
            </a:r>
          </a:p>
          <a:p>
            <a:r>
              <a:rPr lang="en-GB" dirty="0"/>
              <a:t>Future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2D0B-309F-DEA0-D9E3-3C2531D0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565A5-DFC8-B9B4-8EC7-6AC5120C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8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7AE8-3873-8F33-7823-F791FD63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CCC3D-AFA2-2165-90B4-93E3A138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CP conservation excluded at 90% confidence level!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Impressive but not enough – two limitations: statistics and systematics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Increase statistics – </a:t>
            </a:r>
            <a:r>
              <a:rPr lang="en-GB" sz="2800" b="1" dirty="0"/>
              <a:t>Beam</a:t>
            </a:r>
            <a:r>
              <a:rPr lang="en-GB" sz="2800" dirty="0"/>
              <a:t>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Reduce systematics – </a:t>
            </a:r>
            <a:r>
              <a:rPr lang="en-GB" b="1" dirty="0"/>
              <a:t>Near Detector </a:t>
            </a:r>
            <a:r>
              <a:rPr lang="en-GB" dirty="0"/>
              <a:t>Upgrade</a:t>
            </a:r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05D32-0D27-7EDB-1743-6638CA17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B2781-730B-7FE6-3C90-54542B74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F5B5-F8D3-5793-806E-0B5A503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6FCA-BD0D-48A4-A23B-C1BFA5A41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GB" dirty="0"/>
              <a:t>Power supply upgrade</a:t>
            </a:r>
          </a:p>
          <a:p>
            <a:r>
              <a:rPr lang="en-GB" dirty="0"/>
              <a:t>Radio Frequency cavity systems upgrade</a:t>
            </a:r>
          </a:p>
          <a:p>
            <a:r>
              <a:rPr lang="en-GB" dirty="0"/>
              <a:t>Assuming 4 month/year – </a:t>
            </a:r>
          </a:p>
          <a:p>
            <a:pPr marL="0" indent="0">
              <a:buNone/>
            </a:pPr>
            <a:r>
              <a:rPr lang="en-GB" dirty="0"/>
              <a:t>1 x 10^22 POT in JFY2026 (current: 3 x 10^21 POT for 10-year running) 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781E44A-34CD-D3E4-6BD4-62FA49C06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9224"/>
            <a:ext cx="5181600" cy="418414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7AB3B-97A8-7746-1527-CAE16BBE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1BC735-7393-4BC2-AE81-2A38AF1FC77F}" type="datetime1">
              <a:rPr lang="en-US" smtClean="0"/>
              <a:pPr>
                <a:spcAft>
                  <a:spcPts val="600"/>
                </a:spcAft>
              </a:pPr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F1778-8ABE-2DD0-4926-4750D448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8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0307508-3433-5008-936D-5CD9F335F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35" y="1198676"/>
            <a:ext cx="11484610" cy="565932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E4D372-772B-EDFA-D8F9-25E33C8218E7}"/>
              </a:ext>
            </a:extLst>
          </p:cNvPr>
          <p:cNvSpPr/>
          <p:nvPr/>
        </p:nvSpPr>
        <p:spPr>
          <a:xfrm>
            <a:off x="7869888" y="2369388"/>
            <a:ext cx="3062795" cy="389167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2324B-74EE-AA84-4930-B5FFA15E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Detector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153-E123-99FC-28C9-B767A698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1FCD7-46C9-928F-B7F6-33FCDE7A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6696E6-D59E-537D-D559-711409513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808612" cy="42537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BC795A-FE3E-F715-9D2B-AECF01C7CAF0}"/>
              </a:ext>
            </a:extLst>
          </p:cNvPr>
          <p:cNvSpPr/>
          <p:nvPr/>
        </p:nvSpPr>
        <p:spPr>
          <a:xfrm>
            <a:off x="1564640" y="3027680"/>
            <a:ext cx="955040" cy="995680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0AE619-CE1A-10D2-BCDC-0B6CF4481578}"/>
              </a:ext>
            </a:extLst>
          </p:cNvPr>
          <p:cNvCxnSpPr>
            <a:stCxn id="12" idx="0"/>
            <a:endCxn id="15" idx="0"/>
          </p:cNvCxnSpPr>
          <p:nvPr/>
        </p:nvCxnSpPr>
        <p:spPr>
          <a:xfrm flipV="1">
            <a:off x="2042160" y="2369388"/>
            <a:ext cx="7359126" cy="658292"/>
          </a:xfrm>
          <a:prstGeom prst="line">
            <a:avLst/>
          </a:prstGeom>
          <a:ln w="381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3AC1B3-3F2A-B7AB-01FE-A68803C610D3}"/>
              </a:ext>
            </a:extLst>
          </p:cNvPr>
          <p:cNvCxnSpPr>
            <a:cxnSpLocks/>
            <a:stCxn id="12" idx="2"/>
            <a:endCxn id="15" idx="2"/>
          </p:cNvCxnSpPr>
          <p:nvPr/>
        </p:nvCxnSpPr>
        <p:spPr>
          <a:xfrm>
            <a:off x="2042160" y="4023360"/>
            <a:ext cx="7359126" cy="2237702"/>
          </a:xfrm>
          <a:prstGeom prst="line">
            <a:avLst/>
          </a:prstGeom>
          <a:ln w="381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D224F2-AAF2-9F12-7508-48D10F40370D}"/>
              </a:ext>
            </a:extLst>
          </p:cNvPr>
          <p:cNvSpPr txBox="1"/>
          <p:nvPr/>
        </p:nvSpPr>
        <p:spPr>
          <a:xfrm>
            <a:off x="8499867" y="3538394"/>
            <a:ext cx="302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High Angle TPC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74918-3DA9-0F31-C142-A1C150B79E90}"/>
              </a:ext>
            </a:extLst>
          </p:cNvPr>
          <p:cNvSpPr txBox="1"/>
          <p:nvPr/>
        </p:nvSpPr>
        <p:spPr>
          <a:xfrm>
            <a:off x="8481332" y="5301666"/>
            <a:ext cx="302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High Angle TPC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6D406-B110-30A6-71A3-E5442EA0AD6B}"/>
              </a:ext>
            </a:extLst>
          </p:cNvPr>
          <p:cNvSpPr txBox="1"/>
          <p:nvPr/>
        </p:nvSpPr>
        <p:spPr>
          <a:xfrm>
            <a:off x="8499867" y="4568335"/>
            <a:ext cx="302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Super FGD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C2B1F4-C660-D572-80AD-EA202DBEAAFA}"/>
              </a:ext>
            </a:extLst>
          </p:cNvPr>
          <p:cNvSpPr txBox="1"/>
          <p:nvPr/>
        </p:nvSpPr>
        <p:spPr>
          <a:xfrm>
            <a:off x="5887779" y="1634530"/>
            <a:ext cx="8487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(Technical Design Report on arXiv:1901.03750)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12B0F4-F174-71B0-9798-30C9EEB8A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4EE3826B-C633-0EAA-7B76-65F14488D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511296"/>
            <a:ext cx="4956677" cy="3027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401460-A4D7-C154-22F3-36D1D0BE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Super FGD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5D5B4-32AE-2FA6-C657-30F3C849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9782"/>
            <a:ext cx="5366584" cy="208800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3D plastic scintillator ~ 2 million 1.0cm^3 cubes</a:t>
            </a:r>
          </a:p>
          <a:p>
            <a:r>
              <a:rPr lang="en-GB" dirty="0"/>
              <a:t>Much better tracking quality and high angle acceptance -&gt; larger phase space </a:t>
            </a:r>
          </a:p>
          <a:p>
            <a:r>
              <a:rPr lang="en-GB" dirty="0"/>
              <a:t>Currently being assembled in Japan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EFE2F-F94E-90FD-62E9-749BC619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E1482-9797-9E7B-A597-4E792800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D88E2-9516-BDBE-E120-99574445A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783" y="734991"/>
            <a:ext cx="4393112" cy="2071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D3683-9183-98A3-E9E6-5B30F498F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764" y="2806709"/>
            <a:ext cx="5352036" cy="36280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B495AE-878C-484A-24C7-3E6E55A9B9F9}"/>
              </a:ext>
            </a:extLst>
          </p:cNvPr>
          <p:cNvSpPr/>
          <p:nvPr/>
        </p:nvSpPr>
        <p:spPr>
          <a:xfrm>
            <a:off x="7453223" y="3151188"/>
            <a:ext cx="2156603" cy="2939061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1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6755A-EFE6-2B15-0404-69C6641E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437CD-69F3-A640-006B-929572400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Neutrino oscillation is one of the most promising probes to new physics beyond the standard model.</a:t>
            </a:r>
          </a:p>
          <a:p>
            <a:r>
              <a:rPr lang="en-GB" dirty="0"/>
              <a:t>T2K is undergoing upgrade and would soon be ready to take new data that would bring exciting results!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67E5B-78AE-87C0-002A-B6CD1C09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7527E-538E-55F5-0CB1-253EEE56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13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9B62-453E-305D-2DCA-5BEF90827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0C1EE-E546-92C8-4D62-BAD52CFA3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would like to extend my sincere gratitude to the Great Britain </a:t>
            </a:r>
            <a:r>
              <a:rPr lang="en-GB" dirty="0" err="1"/>
              <a:t>Sasakawa</a:t>
            </a:r>
            <a:r>
              <a:rPr lang="en-GB" dirty="0"/>
              <a:t> Foundation, whose support is vital for my visit to Japan to help with the </a:t>
            </a:r>
            <a:r>
              <a:rPr lang="en-GB" dirty="0" err="1"/>
              <a:t>SuperFGD</a:t>
            </a:r>
            <a:r>
              <a:rPr lang="en-GB" dirty="0"/>
              <a:t> assembly and has significantly improved my productivity.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660C2-4CB2-883F-5584-54B773E1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98EAF-747D-B8B5-42A2-7BBCF4AE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20911-F39A-D8A7-1965-1449E3237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3317875"/>
            <a:ext cx="4467225" cy="297815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2B7B30C-9A98-FD4D-E208-96404B3A9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18" y="3801044"/>
            <a:ext cx="3359163" cy="25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5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5369E-D932-71E3-BA04-F24BE7DC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C1D7-B995-4E73-9DAC-181D29A42106}" type="datetime1">
              <a:rPr lang="en-US" smtClean="0"/>
              <a:t>3/8/2023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C6231-140F-F344-62BC-E19027BC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A large group of people posing for a photo&#10;&#10;Description automatically generated">
            <a:extLst>
              <a:ext uri="{FF2B5EF4-FFF2-40B4-BE49-F238E27FC236}">
                <a16:creationId xmlns:a16="http://schemas.microsoft.com/office/drawing/2014/main" id="{1E7CBE9B-661D-FF48-8EBF-FA23BA3B2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7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42A5D-753C-C482-869B-D5C33901F5C3}"/>
              </a:ext>
            </a:extLst>
          </p:cNvPr>
          <p:cNvSpPr txBox="1"/>
          <p:nvPr/>
        </p:nvSpPr>
        <p:spPr>
          <a:xfrm>
            <a:off x="3375085" y="5215473"/>
            <a:ext cx="584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</a:rPr>
              <a:t>Thank you!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4B1BC-E9CF-2B21-3C93-E0F865181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0"/>
            <a:ext cx="1085850" cy="542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3C660-713C-074A-2C31-32DFCE93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5D3A8B-706E-CE01-E787-2CCB55A00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447" y="1455230"/>
            <a:ext cx="1051786" cy="8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8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A180-44A8-67D9-C1EE-2264493D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484DB7-E94F-BAE8-6A1B-BF34DDCBF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720" y="1825625"/>
            <a:ext cx="6858560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B661C-66D9-1C0E-583A-3AB42D6A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DEA2-A3FF-4CED-399F-E21C0E24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8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E2CB-2826-CD1D-AF79-17E5FF8F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8F14AA-9702-D13A-ABE9-086A39C0F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327" y="2972541"/>
            <a:ext cx="6731346" cy="205750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747CA-E555-7758-4432-380B7874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0FA20-1E43-8E6A-B7F6-C42129BB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56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7A9D-A885-0843-DBCC-5CD4BDC6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BEF3-3721-A7B6-1E7E-E32E3FF1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</a:rPr>
              <a:t>Introduction</a:t>
            </a:r>
          </a:p>
          <a:p>
            <a:r>
              <a:rPr lang="en-GB" dirty="0"/>
              <a:t>The T2K Experiment</a:t>
            </a:r>
          </a:p>
          <a:p>
            <a:r>
              <a:rPr lang="en-GB" dirty="0"/>
              <a:t>Recent Oscillation Results</a:t>
            </a:r>
          </a:p>
          <a:p>
            <a:r>
              <a:rPr lang="en-GB" dirty="0"/>
              <a:t>Future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2D0B-309F-DEA0-D9E3-3C2531D0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565A5-DFC8-B9B4-8EC7-6AC5120C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4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8077-A7E8-6E67-E355-0CA1A74D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are neutrinos &amp; neutrino oscillation?</a:t>
            </a:r>
          </a:p>
        </p:txBody>
      </p:sp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3C6FCD-1382-BA53-B125-79292EF5B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3" y="1540504"/>
            <a:ext cx="4549126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074E1-782D-410A-A7B3-115A689C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069AA-CF8F-95FE-0018-A17AF652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F9B11A-29A8-AB1F-C29C-7603EBE712EB}"/>
              </a:ext>
            </a:extLst>
          </p:cNvPr>
          <p:cNvSpPr/>
          <p:nvPr/>
        </p:nvSpPr>
        <p:spPr>
          <a:xfrm>
            <a:off x="838200" y="4899115"/>
            <a:ext cx="2510287" cy="8367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8F47E6-4745-5320-8884-46D54122D825}"/>
              </a:ext>
            </a:extLst>
          </p:cNvPr>
          <p:cNvCxnSpPr>
            <a:cxnSpLocks/>
          </p:cNvCxnSpPr>
          <p:nvPr/>
        </p:nvCxnSpPr>
        <p:spPr>
          <a:xfrm flipV="1">
            <a:off x="3348487" y="3266230"/>
            <a:ext cx="2250056" cy="16328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A43BA5-D305-BC10-9B88-39AB127D1073}"/>
              </a:ext>
            </a:extLst>
          </p:cNvPr>
          <p:cNvSpPr txBox="1"/>
          <p:nvPr/>
        </p:nvSpPr>
        <p:spPr>
          <a:xfrm>
            <a:off x="5464115" y="1725386"/>
            <a:ext cx="44418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Neutral fermions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Only left-handed </a:t>
            </a:r>
            <a:r>
              <a:rPr lang="en-GB" dirty="0"/>
              <a:t>neutrinos have been experimentally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Flavour change during propagation – neutrino oscillation has been observed in various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Hence, neutrinos cannot all be massless -&gt; beyond the current Standard Model.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2B215A-635D-1223-F1D6-1400F3183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40131"/>
          <a:stretch/>
        </p:blipFill>
        <p:spPr>
          <a:xfrm>
            <a:off x="4582932" y="3877301"/>
            <a:ext cx="7514178" cy="8178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C592AD-A5B2-777C-E90E-C3EB57A86043}"/>
                  </a:ext>
                </a:extLst>
              </p:cNvPr>
              <p:cNvSpPr txBox="1"/>
              <p:nvPr/>
            </p:nvSpPr>
            <p:spPr>
              <a:xfrm>
                <a:off x="10629900" y="4739584"/>
                <a:ext cx="1392817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1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C592AD-A5B2-777C-E90E-C3EB57A86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4739584"/>
                <a:ext cx="1392817" cy="319062"/>
              </a:xfrm>
              <a:prstGeom prst="rect">
                <a:avLst/>
              </a:prstGeom>
              <a:blipFill>
                <a:blip r:embed="rId4"/>
                <a:stretch>
                  <a:fillRect l="-1754" b="-22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E36D3-1E0F-89EF-AAA6-4DA05A0DE6F1}"/>
                  </a:ext>
                </a:extLst>
              </p:cNvPr>
              <p:cNvSpPr txBox="1"/>
              <p:nvPr/>
            </p:nvSpPr>
            <p:spPr>
              <a:xfrm>
                <a:off x="10513269" y="5090405"/>
                <a:ext cx="1626078" cy="411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E36D3-1E0F-89EF-AAA6-4DA05A0DE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269" y="5090405"/>
                <a:ext cx="1626078" cy="411395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E4E27D-D259-93B6-40DB-B68F1501B21F}"/>
              </a:ext>
            </a:extLst>
          </p:cNvPr>
          <p:cNvSpPr/>
          <p:nvPr/>
        </p:nvSpPr>
        <p:spPr>
          <a:xfrm>
            <a:off x="5598543" y="3735238"/>
            <a:ext cx="5943600" cy="107830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242142-1E89-0191-FC79-E15B7F42F542}"/>
              </a:ext>
            </a:extLst>
          </p:cNvPr>
          <p:cNvSpPr txBox="1"/>
          <p:nvPr/>
        </p:nvSpPr>
        <p:spPr>
          <a:xfrm>
            <a:off x="9667271" y="3365906"/>
            <a:ext cx="212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The PMNS Matrix</a:t>
            </a:r>
          </a:p>
        </p:txBody>
      </p:sp>
    </p:spTree>
    <p:extLst>
      <p:ext uri="{BB962C8B-B14F-4D97-AF65-F5344CB8AC3E}">
        <p14:creationId xmlns:p14="http://schemas.microsoft.com/office/powerpoint/2010/main" val="25525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20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E727-7C20-2EDF-5EA6-44CAF4DC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study neutrino oscillation?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6BC252-7553-3C7A-936D-BB819EE60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Precise measurement of the mixing angles,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-&gt; test on the unitarity of the PMNS matrix.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GB" dirty="0"/>
                  <a:t>, the CP violation term, analogous to the one in the quark sector, would be crucial in explaining for the observed matter-antimatter asymmetry</a:t>
                </a:r>
              </a:p>
              <a:p>
                <a:r>
                  <a:rPr lang="en-GB" dirty="0"/>
                  <a:t>&amp; many other implications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6BC252-7553-3C7A-936D-BB819EE60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9960D-7D55-8931-8BE8-1894CB57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D2C6D-1DA5-95E8-CECE-F73CA3C4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C6999-0423-DE6E-2D65-E4563A772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40131"/>
          <a:stretch/>
        </p:blipFill>
        <p:spPr>
          <a:xfrm>
            <a:off x="905697" y="1690688"/>
            <a:ext cx="10094961" cy="10987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D45BDD-CEE2-5004-BAF6-6502C880BB1F}"/>
              </a:ext>
            </a:extLst>
          </p:cNvPr>
          <p:cNvSpPr/>
          <p:nvPr/>
        </p:nvSpPr>
        <p:spPr>
          <a:xfrm>
            <a:off x="2239899" y="1616143"/>
            <a:ext cx="7975983" cy="13255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C73A8-610D-C555-3AA1-271EDCAEB466}"/>
              </a:ext>
            </a:extLst>
          </p:cNvPr>
          <p:cNvSpPr txBox="1"/>
          <p:nvPr/>
        </p:nvSpPr>
        <p:spPr>
          <a:xfrm>
            <a:off x="7614364" y="1246812"/>
            <a:ext cx="285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The PMNS Matrix</a:t>
            </a:r>
          </a:p>
        </p:txBody>
      </p:sp>
    </p:spTree>
    <p:extLst>
      <p:ext uri="{BB962C8B-B14F-4D97-AF65-F5344CB8AC3E}">
        <p14:creationId xmlns:p14="http://schemas.microsoft.com/office/powerpoint/2010/main" val="1546658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9DE5-F230-BD66-A214-D04AB1FD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measure?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EA1988-F15A-B1B9-57A0-CC58C4C132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disappearance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appearance.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But how exactly?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EA1988-F15A-B1B9-57A0-CC58C4C132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8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BCCF9-0017-559F-44D0-0BEADDF52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AD1F7-CA92-106D-A19C-44E461FB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82D19-7080-BF79-9BE9-E4E8B5229FD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09800" y="2532960"/>
            <a:ext cx="6858000" cy="89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805A8-43F4-70F0-AE8A-65B711259CD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067800" y="2921815"/>
            <a:ext cx="1353240" cy="5212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BFBD8F-EBD3-E5DB-F136-F9B51E7F6DD8}"/>
                  </a:ext>
                </a:extLst>
              </p:cNvPr>
              <p:cNvSpPr txBox="1"/>
              <p:nvPr/>
            </p:nvSpPr>
            <p:spPr>
              <a:xfrm>
                <a:off x="9147544" y="3443095"/>
                <a:ext cx="273677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/>
                  <a:t> - solar + </a:t>
                </a:r>
                <a:r>
                  <a:rPr lang="en-GB" dirty="0" err="1"/>
                  <a:t>KamLAND</a:t>
                </a:r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GB" dirty="0"/>
                  <a:t> - reactor, e.g. </a:t>
                </a:r>
                <a:r>
                  <a:rPr lang="en-GB" dirty="0" err="1"/>
                  <a:t>Daya</a:t>
                </a:r>
                <a:r>
                  <a:rPr lang="en-GB" dirty="0"/>
                  <a:t> Bay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BFBD8F-EBD3-E5DB-F136-F9B51E7F6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544" y="3443095"/>
                <a:ext cx="2736775" cy="553998"/>
              </a:xfrm>
              <a:prstGeom prst="rect">
                <a:avLst/>
              </a:prstGeom>
              <a:blipFill>
                <a:blip r:embed="rId6"/>
                <a:stretch>
                  <a:fillRect l="-3118" t="-13187" r="-2673" b="-252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1A450D-03AD-CAE9-5EF8-FBC290D5070E}"/>
              </a:ext>
            </a:extLst>
          </p:cNvPr>
          <p:cNvSpPr/>
          <p:nvPr/>
        </p:nvSpPr>
        <p:spPr>
          <a:xfrm>
            <a:off x="3581400" y="2532960"/>
            <a:ext cx="2514600" cy="40864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3CFD35D-A965-46D0-080D-3E35385B0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67" y="3371670"/>
            <a:ext cx="4899048" cy="335592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895ED5-65F2-04EE-5601-929DFBDD8DD3}"/>
              </a:ext>
            </a:extLst>
          </p:cNvPr>
          <p:cNvSpPr/>
          <p:nvPr/>
        </p:nvSpPr>
        <p:spPr>
          <a:xfrm>
            <a:off x="4025496" y="3072384"/>
            <a:ext cx="802536" cy="370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12D769-940F-5860-6C47-5D085DBCB727}"/>
              </a:ext>
            </a:extLst>
          </p:cNvPr>
          <p:cNvSpPr/>
          <p:nvPr/>
        </p:nvSpPr>
        <p:spPr>
          <a:xfrm>
            <a:off x="5916167" y="4617626"/>
            <a:ext cx="521209" cy="9693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6ACB56-0103-6895-D9F8-D45628BE749B}"/>
              </a:ext>
            </a:extLst>
          </p:cNvPr>
          <p:cNvSpPr/>
          <p:nvPr/>
        </p:nvSpPr>
        <p:spPr>
          <a:xfrm>
            <a:off x="7269021" y="4910328"/>
            <a:ext cx="638354" cy="1559803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7E605C-FE9C-94A7-A9A1-1191610C32FF}"/>
              </a:ext>
            </a:extLst>
          </p:cNvPr>
          <p:cNvSpPr/>
          <p:nvPr/>
        </p:nvSpPr>
        <p:spPr>
          <a:xfrm>
            <a:off x="4828032" y="3072384"/>
            <a:ext cx="802536" cy="37071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9A28204-87F4-2DE8-64BF-F6EFE0988AB9}"/>
              </a:ext>
            </a:extLst>
          </p:cNvPr>
          <p:cNvSpPr/>
          <p:nvPr/>
        </p:nvSpPr>
        <p:spPr>
          <a:xfrm>
            <a:off x="4924039" y="5833871"/>
            <a:ext cx="706529" cy="58678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8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4" grpId="0" animBg="1"/>
      <p:bldP spid="15" grpId="0" animBg="1"/>
      <p:bldP spid="10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7A9D-A885-0843-DBCC-5CD4BDC6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BEF3-3721-A7B6-1E7E-E32E3FF1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b="1" dirty="0">
                <a:solidFill>
                  <a:srgbClr val="00B0F0"/>
                </a:solidFill>
              </a:rPr>
              <a:t>The T2K Experiment</a:t>
            </a:r>
          </a:p>
          <a:p>
            <a:r>
              <a:rPr lang="en-GB" dirty="0"/>
              <a:t>Recent Oscillation Results</a:t>
            </a:r>
          </a:p>
          <a:p>
            <a:r>
              <a:rPr lang="en-GB" dirty="0"/>
              <a:t>Future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2D0B-309F-DEA0-D9E3-3C2531D0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565A5-DFC8-B9B4-8EC7-6AC5120C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8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30">
            <a:extLst>
              <a:ext uri="{FF2B5EF4-FFF2-40B4-BE49-F238E27FC236}">
                <a16:creationId xmlns:a16="http://schemas.microsoft.com/office/drawing/2014/main" id="{F46B5A04-E979-504B-5784-650FD0485CE6}"/>
              </a:ext>
            </a:extLst>
          </p:cNvPr>
          <p:cNvGrpSpPr/>
          <p:nvPr/>
        </p:nvGrpSpPr>
        <p:grpSpPr>
          <a:xfrm>
            <a:off x="0" y="790489"/>
            <a:ext cx="12192000" cy="3904627"/>
            <a:chOff x="0" y="1476686"/>
            <a:chExt cx="12192000" cy="3904627"/>
          </a:xfrm>
        </p:grpSpPr>
        <p:pic>
          <p:nvPicPr>
            <p:cNvPr id="8" name="図 3">
              <a:extLst>
                <a:ext uri="{FF2B5EF4-FFF2-40B4-BE49-F238E27FC236}">
                  <a16:creationId xmlns:a16="http://schemas.microsoft.com/office/drawing/2014/main" id="{56E77A0C-8B3D-2C71-7CC7-1B4D960E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76686"/>
              <a:ext cx="12192000" cy="3904627"/>
            </a:xfrm>
            <a:prstGeom prst="rect">
              <a:avLst/>
            </a:prstGeom>
          </p:spPr>
        </p:pic>
        <p:sp>
          <p:nvSpPr>
            <p:cNvPr id="9" name="円/楕円 4">
              <a:extLst>
                <a:ext uri="{FF2B5EF4-FFF2-40B4-BE49-F238E27FC236}">
                  <a16:creationId xmlns:a16="http://schemas.microsoft.com/office/drawing/2014/main" id="{C5D9735A-D3ED-8250-BD37-E393FF15E98B}"/>
                </a:ext>
              </a:extLst>
            </p:cNvPr>
            <p:cNvSpPr/>
            <p:nvPr/>
          </p:nvSpPr>
          <p:spPr>
            <a:xfrm>
              <a:off x="1066800" y="3743325"/>
              <a:ext cx="304800" cy="3048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角丸四角形 5">
              <a:extLst>
                <a:ext uri="{FF2B5EF4-FFF2-40B4-BE49-F238E27FC236}">
                  <a16:creationId xmlns:a16="http://schemas.microsoft.com/office/drawing/2014/main" id="{03A8FFAC-8E20-D177-F353-CEAA70257429}"/>
                </a:ext>
              </a:extLst>
            </p:cNvPr>
            <p:cNvSpPr/>
            <p:nvPr/>
          </p:nvSpPr>
          <p:spPr>
            <a:xfrm>
              <a:off x="123943" y="2042680"/>
              <a:ext cx="3266839" cy="467591"/>
            </a:xfrm>
            <a:prstGeom prst="round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Super-</a:t>
              </a:r>
              <a:r>
                <a:rPr kumimoji="1" lang="en-US" altLang="ja-JP" sz="2800" dirty="0" err="1"/>
                <a:t>Kamiokande</a:t>
              </a:r>
              <a:endParaRPr kumimoji="1" lang="ja-JP" altLang="en-US" sz="2800" dirty="0"/>
            </a:p>
          </p:txBody>
        </p:sp>
        <p:sp>
          <p:nvSpPr>
            <p:cNvPr id="11" name="円/楕円 6">
              <a:extLst>
                <a:ext uri="{FF2B5EF4-FFF2-40B4-BE49-F238E27FC236}">
                  <a16:creationId xmlns:a16="http://schemas.microsoft.com/office/drawing/2014/main" id="{966AC677-4B70-E8FE-CA7A-AE263E3D1098}"/>
                </a:ext>
              </a:extLst>
            </p:cNvPr>
            <p:cNvSpPr/>
            <p:nvPr/>
          </p:nvSpPr>
          <p:spPr>
            <a:xfrm>
              <a:off x="10923319" y="374332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7">
              <a:extLst>
                <a:ext uri="{FF2B5EF4-FFF2-40B4-BE49-F238E27FC236}">
                  <a16:creationId xmlns:a16="http://schemas.microsoft.com/office/drawing/2014/main" id="{9173A806-C48F-3F16-E6B3-5F31A221C8B3}"/>
                </a:ext>
              </a:extLst>
            </p:cNvPr>
            <p:cNvSpPr/>
            <p:nvPr/>
          </p:nvSpPr>
          <p:spPr>
            <a:xfrm>
              <a:off x="10590810" y="3743325"/>
              <a:ext cx="304800" cy="304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8">
              <a:extLst>
                <a:ext uri="{FF2B5EF4-FFF2-40B4-BE49-F238E27FC236}">
                  <a16:creationId xmlns:a16="http://schemas.microsoft.com/office/drawing/2014/main" id="{BA390127-DADE-DCE3-CDAE-5BC1C0A4A61B}"/>
                </a:ext>
              </a:extLst>
            </p:cNvPr>
            <p:cNvSpPr/>
            <p:nvPr/>
          </p:nvSpPr>
          <p:spPr>
            <a:xfrm>
              <a:off x="10425987" y="2176341"/>
              <a:ext cx="1259508" cy="467591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J</a:t>
              </a:r>
              <a:r>
                <a:rPr kumimoji="1" lang="en-US" altLang="ja-JP" sz="2400" dirty="0"/>
                <a:t>-PARC</a:t>
              </a:r>
              <a:endParaRPr kumimoji="1" lang="ja-JP" altLang="en-US" sz="2400" dirty="0"/>
            </a:p>
          </p:txBody>
        </p:sp>
        <p:sp>
          <p:nvSpPr>
            <p:cNvPr id="14" name="角丸四角形 9">
              <a:extLst>
                <a:ext uri="{FF2B5EF4-FFF2-40B4-BE49-F238E27FC236}">
                  <a16:creationId xmlns:a16="http://schemas.microsoft.com/office/drawing/2014/main" id="{39FF9080-4C66-CA6E-21FE-319D1AEBBE01}"/>
                </a:ext>
              </a:extLst>
            </p:cNvPr>
            <p:cNvSpPr/>
            <p:nvPr/>
          </p:nvSpPr>
          <p:spPr>
            <a:xfrm>
              <a:off x="7671460" y="2188216"/>
              <a:ext cx="2410866" cy="46759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Near Detectors</a:t>
              </a:r>
              <a:endParaRPr kumimoji="1" lang="ja-JP" altLang="en-US" sz="2400" dirty="0"/>
            </a:p>
          </p:txBody>
        </p:sp>
        <p:cxnSp>
          <p:nvCxnSpPr>
            <p:cNvPr id="15" name="直線矢印コネクタ 11">
              <a:extLst>
                <a:ext uri="{FF2B5EF4-FFF2-40B4-BE49-F238E27FC236}">
                  <a16:creationId xmlns:a16="http://schemas.microsoft.com/office/drawing/2014/main" id="{0FCABE4F-47CB-55F0-EB30-3C1724310BDF}"/>
                </a:ext>
              </a:extLst>
            </p:cNvPr>
            <p:cNvCxnSpPr/>
            <p:nvPr/>
          </p:nvCxnSpPr>
          <p:spPr>
            <a:xfrm flipH="1">
              <a:off x="647566" y="3883231"/>
              <a:ext cx="10437682" cy="1187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2">
              <a:extLst>
                <a:ext uri="{FF2B5EF4-FFF2-40B4-BE49-F238E27FC236}">
                  <a16:creationId xmlns:a16="http://schemas.microsoft.com/office/drawing/2014/main" id="{C58C00A7-EA70-EC9A-DA33-C803CB7FAC71}"/>
                </a:ext>
              </a:extLst>
            </p:cNvPr>
            <p:cNvSpPr txBox="1"/>
            <p:nvPr/>
          </p:nvSpPr>
          <p:spPr>
            <a:xfrm>
              <a:off x="8229600" y="3895106"/>
              <a:ext cx="2361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Neutrino Beam</a:t>
              </a:r>
              <a:endParaRPr kumimoji="1" lang="ja-JP" altLang="en-US" sz="2000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直線矢印コネクタ 14">
              <a:extLst>
                <a:ext uri="{FF2B5EF4-FFF2-40B4-BE49-F238E27FC236}">
                  <a16:creationId xmlns:a16="http://schemas.microsoft.com/office/drawing/2014/main" id="{73711AFD-AF12-0DE8-CCE5-34F44FAE71A9}"/>
                </a:ext>
              </a:extLst>
            </p:cNvPr>
            <p:cNvCxnSpPr/>
            <p:nvPr/>
          </p:nvCxnSpPr>
          <p:spPr>
            <a:xfrm>
              <a:off x="11085248" y="2655807"/>
              <a:ext cx="0" cy="108751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5">
              <a:extLst>
                <a:ext uri="{FF2B5EF4-FFF2-40B4-BE49-F238E27FC236}">
                  <a16:creationId xmlns:a16="http://schemas.microsoft.com/office/drawing/2014/main" id="{79D212DB-A04F-B29F-D7AE-FF83B2EF37B8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8876893" y="2655807"/>
              <a:ext cx="1713917" cy="1087518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3677C768-B4E2-0CB4-1CBC-C48DBEAA6BB1}"/>
                </a:ext>
              </a:extLst>
            </p:cNvPr>
            <p:cNvCxnSpPr/>
            <p:nvPr/>
          </p:nvCxnSpPr>
          <p:spPr>
            <a:xfrm>
              <a:off x="1228729" y="2510271"/>
              <a:ext cx="0" cy="1087518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5B1B87B-4A3B-71EF-077A-E411C5E37B2E}"/>
                </a:ext>
              </a:extLst>
            </p:cNvPr>
            <p:cNvSpPr txBox="1"/>
            <p:nvPr/>
          </p:nvSpPr>
          <p:spPr>
            <a:xfrm>
              <a:off x="5260769" y="4453681"/>
              <a:ext cx="2565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295 km</a:t>
              </a:r>
              <a:endParaRPr kumimoji="1" lang="ja-JP" altLang="en-US" sz="2000" dirty="0"/>
            </a:p>
          </p:txBody>
        </p:sp>
        <p:cxnSp>
          <p:nvCxnSpPr>
            <p:cNvPr id="21" name="直線矢印コネクタ 21">
              <a:extLst>
                <a:ext uri="{FF2B5EF4-FFF2-40B4-BE49-F238E27FC236}">
                  <a16:creationId xmlns:a16="http://schemas.microsoft.com/office/drawing/2014/main" id="{B73FD2CF-775F-2538-A46A-6E4C3C8B2649}"/>
                </a:ext>
              </a:extLst>
            </p:cNvPr>
            <p:cNvCxnSpPr/>
            <p:nvPr/>
          </p:nvCxnSpPr>
          <p:spPr>
            <a:xfrm>
              <a:off x="1219199" y="4889417"/>
              <a:ext cx="985651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3">
              <a:extLst>
                <a:ext uri="{FF2B5EF4-FFF2-40B4-BE49-F238E27FC236}">
                  <a16:creationId xmlns:a16="http://schemas.microsoft.com/office/drawing/2014/main" id="{01FF5A3F-7F97-1250-06B9-AC7864E89F31}"/>
                </a:ext>
              </a:extLst>
            </p:cNvPr>
            <p:cNvCxnSpPr/>
            <p:nvPr/>
          </p:nvCxnSpPr>
          <p:spPr>
            <a:xfrm>
              <a:off x="1228729" y="4073321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4">
              <a:extLst>
                <a:ext uri="{FF2B5EF4-FFF2-40B4-BE49-F238E27FC236}">
                  <a16:creationId xmlns:a16="http://schemas.microsoft.com/office/drawing/2014/main" id="{BE0ED50A-6659-B424-DFAC-E3083134D1D1}"/>
                </a:ext>
              </a:extLst>
            </p:cNvPr>
            <p:cNvCxnSpPr/>
            <p:nvPr/>
          </p:nvCxnSpPr>
          <p:spPr>
            <a:xfrm>
              <a:off x="11085248" y="4085196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5">
              <a:extLst>
                <a:ext uri="{FF2B5EF4-FFF2-40B4-BE49-F238E27FC236}">
                  <a16:creationId xmlns:a16="http://schemas.microsoft.com/office/drawing/2014/main" id="{40C69CF4-4DA6-FF25-2048-F6993C9E3ECF}"/>
                </a:ext>
              </a:extLst>
            </p:cNvPr>
            <p:cNvSpPr txBox="1"/>
            <p:nvPr/>
          </p:nvSpPr>
          <p:spPr>
            <a:xfrm>
              <a:off x="2113808" y="253705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Noguchi-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Goro</a:t>
              </a:r>
              <a:endParaRPr kumimoji="1"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2,924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テキスト ボックス 26">
              <a:extLst>
                <a:ext uri="{FF2B5EF4-FFF2-40B4-BE49-F238E27FC236}">
                  <a16:creationId xmlns:a16="http://schemas.microsoft.com/office/drawing/2014/main" id="{8233A8FD-9EC8-66F9-166A-4D1B8BF92ECD}"/>
                </a:ext>
              </a:extLst>
            </p:cNvPr>
            <p:cNvSpPr txBox="1"/>
            <p:nvPr/>
          </p:nvSpPr>
          <p:spPr>
            <a:xfrm>
              <a:off x="346363" y="313108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Ikeno</a:t>
              </a:r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-Yama</a:t>
              </a: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1,360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直線矢印コネクタ 28">
              <a:extLst>
                <a:ext uri="{FF2B5EF4-FFF2-40B4-BE49-F238E27FC236}">
                  <a16:creationId xmlns:a16="http://schemas.microsoft.com/office/drawing/2014/main" id="{78C459D6-F25A-147A-C6F6-F262265964E5}"/>
                </a:ext>
              </a:extLst>
            </p:cNvPr>
            <p:cNvCxnSpPr/>
            <p:nvPr/>
          </p:nvCxnSpPr>
          <p:spPr>
            <a:xfrm flipV="1">
              <a:off x="6147458" y="3544253"/>
              <a:ext cx="0" cy="3093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9">
              <a:extLst>
                <a:ext uri="{FF2B5EF4-FFF2-40B4-BE49-F238E27FC236}">
                  <a16:creationId xmlns:a16="http://schemas.microsoft.com/office/drawing/2014/main" id="{26E04B79-4C77-4F01-BA8A-46B94E24D1E2}"/>
                </a:ext>
              </a:extLst>
            </p:cNvPr>
            <p:cNvSpPr txBox="1"/>
            <p:nvPr/>
          </p:nvSpPr>
          <p:spPr>
            <a:xfrm>
              <a:off x="6225684" y="3539305"/>
              <a:ext cx="2508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1,700 m </a:t>
              </a:r>
              <a:r>
                <a:rPr kumimoji="1" lang="en-US" altLang="ja-JP" sz="1600"/>
                <a:t>below sea </a:t>
              </a:r>
              <a:r>
                <a:rPr kumimoji="1" lang="en-US" altLang="ja-JP" sz="1600" dirty="0"/>
                <a:t>level</a:t>
              </a:r>
              <a:endParaRPr kumimoji="1" lang="ja-JP" altLang="en-US" sz="16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D5D27B-7BE6-7175-A725-74F9AC9D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T2K(Tokai to </a:t>
            </a:r>
            <a:r>
              <a:rPr lang="en-GB" dirty="0" err="1"/>
              <a:t>Kamioka</a:t>
            </a:r>
            <a:r>
              <a:rPr lang="en-GB" dirty="0"/>
              <a:t>)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A35F-8079-0CD4-4F5C-40D5A04D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552D5-8C0E-561F-68D9-99788DFB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7AD8A6-527C-1554-87A4-FA293E25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365" y="1502019"/>
            <a:ext cx="4473761" cy="5162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F0EB85-7367-5EE3-8D84-1813A046B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2A76AE5-6C33-D956-79D8-0F4BAC6FA0EF}"/>
              </a:ext>
            </a:extLst>
          </p:cNvPr>
          <p:cNvSpPr txBox="1"/>
          <p:nvPr/>
        </p:nvSpPr>
        <p:spPr>
          <a:xfrm>
            <a:off x="10926628" y="3429000"/>
            <a:ext cx="109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Tokai</a:t>
            </a:r>
            <a:endParaRPr lang="en-GB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80A581-66C1-D06B-F374-E932C61C3D3E}"/>
              </a:ext>
            </a:extLst>
          </p:cNvPr>
          <p:cNvSpPr txBox="1"/>
          <p:nvPr/>
        </p:nvSpPr>
        <p:spPr>
          <a:xfrm>
            <a:off x="1165989" y="3332411"/>
            <a:ext cx="156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Kamioka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256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D27B-7BE6-7175-A725-74F9AC9D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T2K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A35F-8079-0CD4-4F5C-40D5A04D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C735-7393-4BC2-AE81-2A38AF1FC77F}" type="datetime1">
              <a:rPr lang="en-US" smtClean="0"/>
              <a:t>3/8/2023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552D5-8C0E-561F-68D9-99788DFB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9</a:t>
            </a:fld>
            <a:endParaRPr lang="en-US"/>
          </a:p>
        </p:txBody>
      </p:sp>
      <p:grpSp>
        <p:nvGrpSpPr>
          <p:cNvPr id="7" name="グループ化 30">
            <a:extLst>
              <a:ext uri="{FF2B5EF4-FFF2-40B4-BE49-F238E27FC236}">
                <a16:creationId xmlns:a16="http://schemas.microsoft.com/office/drawing/2014/main" id="{F46B5A04-E979-504B-5784-650FD0485CE6}"/>
              </a:ext>
            </a:extLst>
          </p:cNvPr>
          <p:cNvGrpSpPr/>
          <p:nvPr/>
        </p:nvGrpSpPr>
        <p:grpSpPr>
          <a:xfrm>
            <a:off x="0" y="790489"/>
            <a:ext cx="12192000" cy="3904627"/>
            <a:chOff x="0" y="1476686"/>
            <a:chExt cx="12192000" cy="3904627"/>
          </a:xfrm>
        </p:grpSpPr>
        <p:pic>
          <p:nvPicPr>
            <p:cNvPr id="8" name="図 3">
              <a:extLst>
                <a:ext uri="{FF2B5EF4-FFF2-40B4-BE49-F238E27FC236}">
                  <a16:creationId xmlns:a16="http://schemas.microsoft.com/office/drawing/2014/main" id="{56E77A0C-8B3D-2C71-7CC7-1B4D960E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76686"/>
              <a:ext cx="12192000" cy="3904627"/>
            </a:xfrm>
            <a:prstGeom prst="rect">
              <a:avLst/>
            </a:prstGeom>
          </p:spPr>
        </p:pic>
        <p:sp>
          <p:nvSpPr>
            <p:cNvPr id="9" name="円/楕円 4">
              <a:extLst>
                <a:ext uri="{FF2B5EF4-FFF2-40B4-BE49-F238E27FC236}">
                  <a16:creationId xmlns:a16="http://schemas.microsoft.com/office/drawing/2014/main" id="{C5D9735A-D3ED-8250-BD37-E393FF15E98B}"/>
                </a:ext>
              </a:extLst>
            </p:cNvPr>
            <p:cNvSpPr/>
            <p:nvPr/>
          </p:nvSpPr>
          <p:spPr>
            <a:xfrm>
              <a:off x="1066800" y="3743325"/>
              <a:ext cx="304800" cy="3048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角丸四角形 5">
              <a:extLst>
                <a:ext uri="{FF2B5EF4-FFF2-40B4-BE49-F238E27FC236}">
                  <a16:creationId xmlns:a16="http://schemas.microsoft.com/office/drawing/2014/main" id="{03A8FFAC-8E20-D177-F353-CEAA70257429}"/>
                </a:ext>
              </a:extLst>
            </p:cNvPr>
            <p:cNvSpPr/>
            <p:nvPr/>
          </p:nvSpPr>
          <p:spPr>
            <a:xfrm>
              <a:off x="123943" y="2042680"/>
              <a:ext cx="3266839" cy="467591"/>
            </a:xfrm>
            <a:prstGeom prst="round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Super-</a:t>
              </a:r>
              <a:r>
                <a:rPr kumimoji="1" lang="en-US" altLang="ja-JP" sz="2800" dirty="0" err="1"/>
                <a:t>Kamiokande</a:t>
              </a:r>
              <a:endParaRPr kumimoji="1" lang="ja-JP" altLang="en-US" sz="2800" dirty="0"/>
            </a:p>
          </p:txBody>
        </p:sp>
        <p:sp>
          <p:nvSpPr>
            <p:cNvPr id="11" name="円/楕円 6">
              <a:extLst>
                <a:ext uri="{FF2B5EF4-FFF2-40B4-BE49-F238E27FC236}">
                  <a16:creationId xmlns:a16="http://schemas.microsoft.com/office/drawing/2014/main" id="{966AC677-4B70-E8FE-CA7A-AE263E3D1098}"/>
                </a:ext>
              </a:extLst>
            </p:cNvPr>
            <p:cNvSpPr/>
            <p:nvPr/>
          </p:nvSpPr>
          <p:spPr>
            <a:xfrm>
              <a:off x="10923319" y="3743325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7">
              <a:extLst>
                <a:ext uri="{FF2B5EF4-FFF2-40B4-BE49-F238E27FC236}">
                  <a16:creationId xmlns:a16="http://schemas.microsoft.com/office/drawing/2014/main" id="{9173A806-C48F-3F16-E6B3-5F31A221C8B3}"/>
                </a:ext>
              </a:extLst>
            </p:cNvPr>
            <p:cNvSpPr/>
            <p:nvPr/>
          </p:nvSpPr>
          <p:spPr>
            <a:xfrm>
              <a:off x="10590810" y="3743325"/>
              <a:ext cx="304800" cy="304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8">
              <a:extLst>
                <a:ext uri="{FF2B5EF4-FFF2-40B4-BE49-F238E27FC236}">
                  <a16:creationId xmlns:a16="http://schemas.microsoft.com/office/drawing/2014/main" id="{BA390127-DADE-DCE3-CDAE-5BC1C0A4A61B}"/>
                </a:ext>
              </a:extLst>
            </p:cNvPr>
            <p:cNvSpPr/>
            <p:nvPr/>
          </p:nvSpPr>
          <p:spPr>
            <a:xfrm>
              <a:off x="10425987" y="2176341"/>
              <a:ext cx="1259508" cy="467591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J</a:t>
              </a:r>
              <a:r>
                <a:rPr kumimoji="1" lang="en-US" altLang="ja-JP" sz="2400" dirty="0"/>
                <a:t>-PARC</a:t>
              </a:r>
              <a:endParaRPr kumimoji="1" lang="ja-JP" altLang="en-US" sz="2400" dirty="0"/>
            </a:p>
          </p:txBody>
        </p:sp>
        <p:sp>
          <p:nvSpPr>
            <p:cNvPr id="14" name="角丸四角形 9">
              <a:extLst>
                <a:ext uri="{FF2B5EF4-FFF2-40B4-BE49-F238E27FC236}">
                  <a16:creationId xmlns:a16="http://schemas.microsoft.com/office/drawing/2014/main" id="{39FF9080-4C66-CA6E-21FE-319D1AEBBE01}"/>
                </a:ext>
              </a:extLst>
            </p:cNvPr>
            <p:cNvSpPr/>
            <p:nvPr/>
          </p:nvSpPr>
          <p:spPr>
            <a:xfrm>
              <a:off x="7671460" y="2188216"/>
              <a:ext cx="2410866" cy="46759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/>
                <a:t>Near Detectors</a:t>
              </a:r>
              <a:endParaRPr kumimoji="1" lang="ja-JP" altLang="en-US" sz="2400" dirty="0"/>
            </a:p>
          </p:txBody>
        </p:sp>
        <p:cxnSp>
          <p:nvCxnSpPr>
            <p:cNvPr id="15" name="直線矢印コネクタ 11">
              <a:extLst>
                <a:ext uri="{FF2B5EF4-FFF2-40B4-BE49-F238E27FC236}">
                  <a16:creationId xmlns:a16="http://schemas.microsoft.com/office/drawing/2014/main" id="{0FCABE4F-47CB-55F0-EB30-3C1724310BDF}"/>
                </a:ext>
              </a:extLst>
            </p:cNvPr>
            <p:cNvCxnSpPr/>
            <p:nvPr/>
          </p:nvCxnSpPr>
          <p:spPr>
            <a:xfrm flipH="1">
              <a:off x="647566" y="3883231"/>
              <a:ext cx="10437682" cy="11875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2">
              <a:extLst>
                <a:ext uri="{FF2B5EF4-FFF2-40B4-BE49-F238E27FC236}">
                  <a16:creationId xmlns:a16="http://schemas.microsoft.com/office/drawing/2014/main" id="{C58C00A7-EA70-EC9A-DA33-C803CB7FAC71}"/>
                </a:ext>
              </a:extLst>
            </p:cNvPr>
            <p:cNvSpPr txBox="1"/>
            <p:nvPr/>
          </p:nvSpPr>
          <p:spPr>
            <a:xfrm>
              <a:off x="8229600" y="3895106"/>
              <a:ext cx="2361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Neutrino Beam</a:t>
              </a:r>
              <a:endParaRPr kumimoji="1" lang="ja-JP" altLang="en-US" sz="2000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直線矢印コネクタ 14">
              <a:extLst>
                <a:ext uri="{FF2B5EF4-FFF2-40B4-BE49-F238E27FC236}">
                  <a16:creationId xmlns:a16="http://schemas.microsoft.com/office/drawing/2014/main" id="{73711AFD-AF12-0DE8-CCE5-34F44FAE71A9}"/>
                </a:ext>
              </a:extLst>
            </p:cNvPr>
            <p:cNvCxnSpPr/>
            <p:nvPr/>
          </p:nvCxnSpPr>
          <p:spPr>
            <a:xfrm>
              <a:off x="11085248" y="2655807"/>
              <a:ext cx="0" cy="108751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5">
              <a:extLst>
                <a:ext uri="{FF2B5EF4-FFF2-40B4-BE49-F238E27FC236}">
                  <a16:creationId xmlns:a16="http://schemas.microsoft.com/office/drawing/2014/main" id="{79D212DB-A04F-B29F-D7AE-FF83B2EF37B8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8876893" y="2655807"/>
              <a:ext cx="1713917" cy="1087518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3677C768-B4E2-0CB4-1CBC-C48DBEAA6BB1}"/>
                </a:ext>
              </a:extLst>
            </p:cNvPr>
            <p:cNvCxnSpPr/>
            <p:nvPr/>
          </p:nvCxnSpPr>
          <p:spPr>
            <a:xfrm>
              <a:off x="1228729" y="2510271"/>
              <a:ext cx="0" cy="1087518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5B1B87B-4A3B-71EF-077A-E411C5E37B2E}"/>
                </a:ext>
              </a:extLst>
            </p:cNvPr>
            <p:cNvSpPr txBox="1"/>
            <p:nvPr/>
          </p:nvSpPr>
          <p:spPr>
            <a:xfrm>
              <a:off x="5260769" y="4453681"/>
              <a:ext cx="2565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295 km</a:t>
              </a:r>
              <a:endParaRPr kumimoji="1" lang="ja-JP" altLang="en-US" sz="2000" dirty="0"/>
            </a:p>
          </p:txBody>
        </p:sp>
        <p:cxnSp>
          <p:nvCxnSpPr>
            <p:cNvPr id="21" name="直線矢印コネクタ 21">
              <a:extLst>
                <a:ext uri="{FF2B5EF4-FFF2-40B4-BE49-F238E27FC236}">
                  <a16:creationId xmlns:a16="http://schemas.microsoft.com/office/drawing/2014/main" id="{B73FD2CF-775F-2538-A46A-6E4C3C8B2649}"/>
                </a:ext>
              </a:extLst>
            </p:cNvPr>
            <p:cNvCxnSpPr/>
            <p:nvPr/>
          </p:nvCxnSpPr>
          <p:spPr>
            <a:xfrm>
              <a:off x="1219199" y="4889417"/>
              <a:ext cx="985651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3">
              <a:extLst>
                <a:ext uri="{FF2B5EF4-FFF2-40B4-BE49-F238E27FC236}">
                  <a16:creationId xmlns:a16="http://schemas.microsoft.com/office/drawing/2014/main" id="{01FF5A3F-7F97-1250-06B9-AC7864E89F31}"/>
                </a:ext>
              </a:extLst>
            </p:cNvPr>
            <p:cNvCxnSpPr/>
            <p:nvPr/>
          </p:nvCxnSpPr>
          <p:spPr>
            <a:xfrm>
              <a:off x="1228729" y="4073321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4">
              <a:extLst>
                <a:ext uri="{FF2B5EF4-FFF2-40B4-BE49-F238E27FC236}">
                  <a16:creationId xmlns:a16="http://schemas.microsoft.com/office/drawing/2014/main" id="{BE0ED50A-6659-B424-DFAC-E3083134D1D1}"/>
                </a:ext>
              </a:extLst>
            </p:cNvPr>
            <p:cNvCxnSpPr/>
            <p:nvPr/>
          </p:nvCxnSpPr>
          <p:spPr>
            <a:xfrm>
              <a:off x="11085248" y="4085196"/>
              <a:ext cx="0" cy="10316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5">
              <a:extLst>
                <a:ext uri="{FF2B5EF4-FFF2-40B4-BE49-F238E27FC236}">
                  <a16:creationId xmlns:a16="http://schemas.microsoft.com/office/drawing/2014/main" id="{40C69CF4-4DA6-FF25-2048-F6993C9E3ECF}"/>
                </a:ext>
              </a:extLst>
            </p:cNvPr>
            <p:cNvSpPr txBox="1"/>
            <p:nvPr/>
          </p:nvSpPr>
          <p:spPr>
            <a:xfrm>
              <a:off x="2113808" y="253705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Noguchi-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Goro</a:t>
              </a:r>
              <a:endParaRPr kumimoji="1"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2,924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テキスト ボックス 26">
              <a:extLst>
                <a:ext uri="{FF2B5EF4-FFF2-40B4-BE49-F238E27FC236}">
                  <a16:creationId xmlns:a16="http://schemas.microsoft.com/office/drawing/2014/main" id="{8233A8FD-9EC8-66F9-166A-4D1B8BF92ECD}"/>
                </a:ext>
              </a:extLst>
            </p:cNvPr>
            <p:cNvSpPr txBox="1"/>
            <p:nvPr/>
          </p:nvSpPr>
          <p:spPr>
            <a:xfrm>
              <a:off x="346363" y="3131087"/>
              <a:ext cx="1745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Mt. </a:t>
              </a:r>
              <a:r>
                <a:rPr kumimoji="1" lang="en-US" altLang="ja-JP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Ikeno</a:t>
              </a:r>
              <a:r>
                <a:rPr kumimoji="1"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-Yama</a:t>
              </a:r>
            </a:p>
            <a:p>
              <a:r>
                <a:rPr lang="en-US" altLang="ja-JP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1,360 m</a:t>
              </a:r>
              <a:endPara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直線矢印コネクタ 28">
              <a:extLst>
                <a:ext uri="{FF2B5EF4-FFF2-40B4-BE49-F238E27FC236}">
                  <a16:creationId xmlns:a16="http://schemas.microsoft.com/office/drawing/2014/main" id="{78C459D6-F25A-147A-C6F6-F262265964E5}"/>
                </a:ext>
              </a:extLst>
            </p:cNvPr>
            <p:cNvCxnSpPr/>
            <p:nvPr/>
          </p:nvCxnSpPr>
          <p:spPr>
            <a:xfrm flipV="1">
              <a:off x="6147458" y="3544253"/>
              <a:ext cx="0" cy="3093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9">
              <a:extLst>
                <a:ext uri="{FF2B5EF4-FFF2-40B4-BE49-F238E27FC236}">
                  <a16:creationId xmlns:a16="http://schemas.microsoft.com/office/drawing/2014/main" id="{26E04B79-4C77-4F01-BA8A-46B94E24D1E2}"/>
                </a:ext>
              </a:extLst>
            </p:cNvPr>
            <p:cNvSpPr txBox="1"/>
            <p:nvPr/>
          </p:nvSpPr>
          <p:spPr>
            <a:xfrm>
              <a:off x="6225684" y="3539305"/>
              <a:ext cx="2508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1,700 m </a:t>
              </a:r>
              <a:r>
                <a:rPr kumimoji="1" lang="en-US" altLang="ja-JP" sz="1600"/>
                <a:t>below sea </a:t>
              </a:r>
              <a:r>
                <a:rPr kumimoji="1" lang="en-US" altLang="ja-JP" sz="1600" dirty="0"/>
                <a:t>level</a:t>
              </a:r>
              <a:endParaRPr kumimoji="1" lang="ja-JP" altLang="en-US" sz="160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1819DA-4A12-B9AF-A3AA-2F7D4DB61C90}"/>
              </a:ext>
            </a:extLst>
          </p:cNvPr>
          <p:cNvSpPr/>
          <p:nvPr/>
        </p:nvSpPr>
        <p:spPr>
          <a:xfrm>
            <a:off x="7028263" y="4969592"/>
            <a:ext cx="1848630" cy="33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Target(carbon)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E28CF1-743B-2D3C-92DC-C1D9F1776E8F}"/>
              </a:ext>
            </a:extLst>
          </p:cNvPr>
          <p:cNvCxnSpPr/>
          <p:nvPr/>
        </p:nvCxnSpPr>
        <p:spPr>
          <a:xfrm flipH="1">
            <a:off x="8876893" y="5120700"/>
            <a:ext cx="12054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7D0C156-FD95-A028-A82E-34ED48AE2F72}"/>
              </a:ext>
            </a:extLst>
          </p:cNvPr>
          <p:cNvSpPr/>
          <p:nvPr/>
        </p:nvSpPr>
        <p:spPr>
          <a:xfrm>
            <a:off x="10149073" y="4939946"/>
            <a:ext cx="372726" cy="346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38EA91-3311-EF0D-A5D9-AC238EF038E3}"/>
              </a:ext>
            </a:extLst>
          </p:cNvPr>
          <p:cNvCxnSpPr>
            <a:cxnSpLocks/>
          </p:cNvCxnSpPr>
          <p:nvPr/>
        </p:nvCxnSpPr>
        <p:spPr>
          <a:xfrm flipH="1" flipV="1">
            <a:off x="6225684" y="5019427"/>
            <a:ext cx="735231" cy="10175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AC5FF85-513D-8346-2086-B15FA84DA474}"/>
              </a:ext>
            </a:extLst>
          </p:cNvPr>
          <p:cNvCxnSpPr>
            <a:cxnSpLocks/>
          </p:cNvCxnSpPr>
          <p:nvPr/>
        </p:nvCxnSpPr>
        <p:spPr>
          <a:xfrm flipH="1">
            <a:off x="5890709" y="5162015"/>
            <a:ext cx="1052953" cy="12403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1C1A35-1880-8CEF-DD61-677D544595FA}"/>
                  </a:ext>
                </a:extLst>
              </p:cNvPr>
              <p:cNvSpPr/>
              <p:nvPr/>
            </p:nvSpPr>
            <p:spPr>
              <a:xfrm>
                <a:off x="5830557" y="4803220"/>
                <a:ext cx="393616" cy="35879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1C1A35-1880-8CEF-DD61-677D54459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557" y="4803220"/>
                <a:ext cx="393616" cy="358795"/>
              </a:xfrm>
              <a:prstGeom prst="ellipse">
                <a:avLst/>
              </a:prstGeom>
              <a:blipFill>
                <a:blip r:embed="rId3"/>
                <a:stretch>
                  <a:fillRect l="-7463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062D742-3890-9241-4305-726A5D45317E}"/>
                  </a:ext>
                </a:extLst>
              </p:cNvPr>
              <p:cNvSpPr/>
              <p:nvPr/>
            </p:nvSpPr>
            <p:spPr>
              <a:xfrm>
                <a:off x="5496338" y="5136974"/>
                <a:ext cx="393616" cy="35879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062D742-3890-9241-4305-726A5D4531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338" y="5136974"/>
                <a:ext cx="393616" cy="358795"/>
              </a:xfrm>
              <a:prstGeom prst="ellipse">
                <a:avLst/>
              </a:prstGeom>
              <a:blipFill>
                <a:blip r:embed="rId4"/>
                <a:stretch>
                  <a:fillRect l="-16667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C95C75-2D98-8759-C61C-217C3EE2C842}"/>
              </a:ext>
            </a:extLst>
          </p:cNvPr>
          <p:cNvSpPr/>
          <p:nvPr/>
        </p:nvSpPr>
        <p:spPr>
          <a:xfrm>
            <a:off x="4082322" y="4548750"/>
            <a:ext cx="1346190" cy="111802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Electroma-gnetic</a:t>
            </a:r>
            <a:r>
              <a:rPr lang="en-GB" dirty="0"/>
              <a:t> Horn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E2936AE-D551-8804-4DA9-EA78971C6060}"/>
                  </a:ext>
                </a:extLst>
              </p:cNvPr>
              <p:cNvSpPr/>
              <p:nvPr/>
            </p:nvSpPr>
            <p:spPr>
              <a:xfrm>
                <a:off x="3644217" y="4833885"/>
                <a:ext cx="393616" cy="35879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E2936AE-D551-8804-4DA9-EA78971C6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217" y="4833885"/>
                <a:ext cx="393616" cy="358795"/>
              </a:xfrm>
              <a:prstGeom prst="ellipse">
                <a:avLst/>
              </a:prstGeom>
              <a:blipFill>
                <a:blip r:embed="rId5"/>
                <a:stretch>
                  <a:fillRect l="-7576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0E979E-26DB-3956-3DBA-1F41CFF7E7D9}"/>
                  </a:ext>
                </a:extLst>
              </p:cNvPr>
              <p:cNvSpPr/>
              <p:nvPr/>
            </p:nvSpPr>
            <p:spPr>
              <a:xfrm>
                <a:off x="3309998" y="5167639"/>
                <a:ext cx="393616" cy="35879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0E979E-26DB-3956-3DBA-1F41CFF7E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998" y="5167639"/>
                <a:ext cx="393616" cy="358795"/>
              </a:xfrm>
              <a:prstGeom prst="ellipse">
                <a:avLst/>
              </a:prstGeom>
              <a:blipFill>
                <a:blip r:embed="rId6"/>
                <a:stretch>
                  <a:fillRect l="-14925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33E4BBE-49C3-76D4-E470-DCD17C91A831}"/>
              </a:ext>
            </a:extLst>
          </p:cNvPr>
          <p:cNvCxnSpPr/>
          <p:nvPr/>
        </p:nvCxnSpPr>
        <p:spPr>
          <a:xfrm flipH="1">
            <a:off x="2092036" y="4969592"/>
            <a:ext cx="138630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312827-B0EF-38A9-6C95-DE7F61344360}"/>
              </a:ext>
            </a:extLst>
          </p:cNvPr>
          <p:cNvCxnSpPr/>
          <p:nvPr/>
        </p:nvCxnSpPr>
        <p:spPr>
          <a:xfrm flipH="1">
            <a:off x="1751434" y="5304357"/>
            <a:ext cx="138630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CECE97B-3B96-36CA-3261-3316325159B3}"/>
              </a:ext>
            </a:extLst>
          </p:cNvPr>
          <p:cNvSpPr txBox="1"/>
          <p:nvPr/>
        </p:nvSpPr>
        <p:spPr>
          <a:xfrm>
            <a:off x="2365111" y="492309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decay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8E10F81-6058-0E36-7D82-38DC8562ABF3}"/>
                  </a:ext>
                </a:extLst>
              </p:cNvPr>
              <p:cNvSpPr/>
              <p:nvPr/>
            </p:nvSpPr>
            <p:spPr>
              <a:xfrm>
                <a:off x="1570732" y="4715579"/>
                <a:ext cx="393616" cy="35879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8E10F81-6058-0E36-7D82-38DC8562A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32" y="4715579"/>
                <a:ext cx="393616" cy="358795"/>
              </a:xfrm>
              <a:prstGeom prst="ellipse">
                <a:avLst/>
              </a:prstGeom>
              <a:blipFill>
                <a:blip r:embed="rId7"/>
                <a:stretch>
                  <a:fillRect b="-833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F78B31-CE1F-710F-11CF-D8DF72CFD645}"/>
                  </a:ext>
                </a:extLst>
              </p:cNvPr>
              <p:cNvSpPr/>
              <p:nvPr/>
            </p:nvSpPr>
            <p:spPr>
              <a:xfrm>
                <a:off x="1299368" y="5124959"/>
                <a:ext cx="393616" cy="35879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F78B31-CE1F-710F-11CF-D8DF72CFD6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68" y="5124959"/>
                <a:ext cx="393616" cy="358795"/>
              </a:xfrm>
              <a:prstGeom prst="ellipse">
                <a:avLst/>
              </a:prstGeom>
              <a:blipFill>
                <a:blip r:embed="rId8"/>
                <a:stretch>
                  <a:fillRect b="-655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AA22B1-4F1A-2AC5-2F01-1E83CCCA9B1B}"/>
              </a:ext>
            </a:extLst>
          </p:cNvPr>
          <p:cNvCxnSpPr>
            <a:cxnSpLocks/>
          </p:cNvCxnSpPr>
          <p:nvPr/>
        </p:nvCxnSpPr>
        <p:spPr>
          <a:xfrm flipH="1">
            <a:off x="184425" y="5340370"/>
            <a:ext cx="987293" cy="66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0DCDAD8-6939-4E60-7907-B07228081787}"/>
              </a:ext>
            </a:extLst>
          </p:cNvPr>
          <p:cNvCxnSpPr>
            <a:cxnSpLocks/>
          </p:cNvCxnSpPr>
          <p:nvPr/>
        </p:nvCxnSpPr>
        <p:spPr>
          <a:xfrm flipH="1">
            <a:off x="446901" y="4938473"/>
            <a:ext cx="987293" cy="66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CB4F93-B547-C58B-A055-A66AEF7EB452}"/>
              </a:ext>
            </a:extLst>
          </p:cNvPr>
          <p:cNvCxnSpPr>
            <a:cxnSpLocks/>
          </p:cNvCxnSpPr>
          <p:nvPr/>
        </p:nvCxnSpPr>
        <p:spPr>
          <a:xfrm flipH="1">
            <a:off x="346363" y="3209528"/>
            <a:ext cx="10576956" cy="125814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BD5FB04-9491-60B7-A775-8BBFF075FD44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10731260" y="3361928"/>
            <a:ext cx="344459" cy="160766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BDEC6E9-B51F-CC8C-027A-C91D29F01E73}"/>
              </a:ext>
            </a:extLst>
          </p:cNvPr>
          <p:cNvSpPr/>
          <p:nvPr/>
        </p:nvSpPr>
        <p:spPr>
          <a:xfrm>
            <a:off x="102918" y="4485596"/>
            <a:ext cx="10628342" cy="141319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EB7851F-2D37-895F-6DA6-E81BF4782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42925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3" grpId="0" animBg="1"/>
      <p:bldP spid="44" grpId="0" animBg="1"/>
      <p:bldP spid="45" grpId="0" animBg="1"/>
      <p:bldP spid="49" grpId="0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uphalf">
  <a:themeElements>
    <a:clrScheme name="Custom 5">
      <a:dk1>
        <a:sysClr val="windowText" lastClr="000000"/>
      </a:dk1>
      <a:lt1>
        <a:sysClr val="window" lastClr="FFFFFF"/>
      </a:lt1>
      <a:dk2>
        <a:srgbClr val="335B74"/>
      </a:dk2>
      <a:lt2>
        <a:srgbClr val="FFFFFF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half" id="{79BC2AF2-DCC3-4965-9A0A-3C070E59328A}" vid="{90885A82-188B-4CB2-A45C-073B25677D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uphalf</Template>
  <TotalTime>2771</TotalTime>
  <Words>733</Words>
  <Application>Microsoft Office PowerPoint</Application>
  <PresentationFormat>Widescreen</PresentationFormat>
  <Paragraphs>232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AvenirNext LT Pro Medium</vt:lpstr>
      <vt:lpstr>Arial</vt:lpstr>
      <vt:lpstr>Avenir Next LT Pro</vt:lpstr>
      <vt:lpstr>Calibri</vt:lpstr>
      <vt:lpstr>Cambria Math</vt:lpstr>
      <vt:lpstr>Rockwell</vt:lpstr>
      <vt:lpstr>Segoe UI</vt:lpstr>
      <vt:lpstr>uphalf</vt:lpstr>
      <vt:lpstr>Recent Oscillation Results and Upgrade of the T2K Experiment</vt:lpstr>
      <vt:lpstr>Outline</vt:lpstr>
      <vt:lpstr>Outline</vt:lpstr>
      <vt:lpstr>What are neutrinos &amp; neutrino oscillation?</vt:lpstr>
      <vt:lpstr>Why study neutrino oscillation?</vt:lpstr>
      <vt:lpstr>How to measure? </vt:lpstr>
      <vt:lpstr>Outline</vt:lpstr>
      <vt:lpstr>The T2K(Tokai to Kamioka) Experiment</vt:lpstr>
      <vt:lpstr>The T2K Experiment</vt:lpstr>
      <vt:lpstr>The T2K Experiment</vt:lpstr>
      <vt:lpstr>ND280</vt:lpstr>
      <vt:lpstr>The T2K Experiment</vt:lpstr>
      <vt:lpstr>PowerPoint Presentation</vt:lpstr>
      <vt:lpstr>Outline</vt:lpstr>
      <vt:lpstr>Near Detector Fit</vt:lpstr>
      <vt:lpstr>Near Detector Fit</vt:lpstr>
      <vt:lpstr>Far Detector Result</vt:lpstr>
      <vt:lpstr>Far Detector Result</vt:lpstr>
      <vt:lpstr>Outline</vt:lpstr>
      <vt:lpstr>Upgrades</vt:lpstr>
      <vt:lpstr>Beam</vt:lpstr>
      <vt:lpstr>Near Detector Upgrade</vt:lpstr>
      <vt:lpstr>The Super FGD</vt:lpstr>
      <vt:lpstr>Take-home messages</vt:lpstr>
      <vt:lpstr>Acknowledgement</vt:lpstr>
      <vt:lpstr>PowerPoint Presentation</vt:lpstr>
      <vt:lpstr>Backup</vt:lpstr>
      <vt:lpstr>PowerPoint Presentation</vt:lpstr>
    </vt:vector>
  </TitlesOfParts>
  <Company>Department of Physics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Oscillation Results and Upgrade of the T2K Experiment</dc:title>
  <dc:creator>Weijun Li</dc:creator>
  <cp:lastModifiedBy>Weijun Li</cp:lastModifiedBy>
  <cp:revision>1</cp:revision>
  <dcterms:created xsi:type="dcterms:W3CDTF">2023-03-06T11:49:44Z</dcterms:created>
  <dcterms:modified xsi:type="dcterms:W3CDTF">2023-03-08T10:00:52Z</dcterms:modified>
</cp:coreProperties>
</file>