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61" r:id="rId3"/>
    <p:sldId id="319" r:id="rId4"/>
    <p:sldId id="318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336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78B2"/>
    <a:srgbClr val="EB5E31"/>
    <a:srgbClr val="FF6600"/>
    <a:srgbClr val="5B7EB3"/>
    <a:srgbClr val="E1B75B"/>
    <a:srgbClr val="8EB032"/>
    <a:srgbClr val="6666FF"/>
    <a:srgbClr val="983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3D5CEC-1BF0-4740-BF34-E0CE311345AD}" v="51" dt="2023-12-17T06:26:23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69"/>
  </p:normalViewPr>
  <p:slideViewPr>
    <p:cSldViewPr snapToGrid="0">
      <p:cViewPr varScale="1">
        <p:scale>
          <a:sx n="163" d="100"/>
          <a:sy n="163" d="100"/>
        </p:scale>
        <p:origin x="108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波 王" userId="daa27fdc40dacb91" providerId="LiveId" clId="{BD3D5CEC-1BF0-4740-BF34-E0CE311345AD}"/>
    <pc:docChg chg="undo custSel modSld">
      <pc:chgData name="波 王" userId="daa27fdc40dacb91" providerId="LiveId" clId="{BD3D5CEC-1BF0-4740-BF34-E0CE311345AD}" dt="2023-12-17T06:29:16.845" v="108" actId="14100"/>
      <pc:docMkLst>
        <pc:docMk/>
      </pc:docMkLst>
      <pc:sldChg chg="addSp modSp mod">
        <pc:chgData name="波 王" userId="daa27fdc40dacb91" providerId="LiveId" clId="{BD3D5CEC-1BF0-4740-BF34-E0CE311345AD}" dt="2023-12-17T05:28:08.122" v="7" actId="167"/>
        <pc:sldMkLst>
          <pc:docMk/>
          <pc:sldMk cId="1914791853" sldId="258"/>
        </pc:sldMkLst>
        <pc:picChg chg="add mod">
          <ac:chgData name="波 王" userId="daa27fdc40dacb91" providerId="LiveId" clId="{BD3D5CEC-1BF0-4740-BF34-E0CE311345AD}" dt="2023-12-17T05:28:08.122" v="7" actId="167"/>
          <ac:picMkLst>
            <pc:docMk/>
            <pc:sldMk cId="1914791853" sldId="258"/>
            <ac:picMk id="8" creationId="{CCE5D693-1487-5686-2682-4FD6B4D64ACE}"/>
          </ac:picMkLst>
        </pc:picChg>
      </pc:sldChg>
      <pc:sldChg chg="modSp">
        <pc:chgData name="波 王" userId="daa27fdc40dacb91" providerId="LiveId" clId="{BD3D5CEC-1BF0-4740-BF34-E0CE311345AD}" dt="2023-12-17T06:02:04.312" v="23" actId="20577"/>
        <pc:sldMkLst>
          <pc:docMk/>
          <pc:sldMk cId="1161406660" sldId="261"/>
        </pc:sldMkLst>
        <pc:spChg chg="mod">
          <ac:chgData name="波 王" userId="daa27fdc40dacb91" providerId="LiveId" clId="{BD3D5CEC-1BF0-4740-BF34-E0CE311345AD}" dt="2023-12-17T06:02:04.312" v="23" actId="20577"/>
          <ac:spMkLst>
            <pc:docMk/>
            <pc:sldMk cId="1161406660" sldId="261"/>
            <ac:spMk id="3" creationId="{A2FC8D16-6FC5-870D-1169-634BDECC4F10}"/>
          </ac:spMkLst>
        </pc:spChg>
      </pc:sldChg>
      <pc:sldChg chg="addSp modSp mod">
        <pc:chgData name="波 王" userId="daa27fdc40dacb91" providerId="LiveId" clId="{BD3D5CEC-1BF0-4740-BF34-E0CE311345AD}" dt="2023-12-17T06:21:56.827" v="80" actId="207"/>
        <pc:sldMkLst>
          <pc:docMk/>
          <pc:sldMk cId="1650059058" sldId="318"/>
        </pc:sldMkLst>
        <pc:spChg chg="add mod">
          <ac:chgData name="波 王" userId="daa27fdc40dacb91" providerId="LiveId" clId="{BD3D5CEC-1BF0-4740-BF34-E0CE311345AD}" dt="2023-12-17T06:21:02.654" v="70" actId="1076"/>
          <ac:spMkLst>
            <pc:docMk/>
            <pc:sldMk cId="1650059058" sldId="318"/>
            <ac:spMk id="2" creationId="{FA68CD6C-4A70-3870-184E-140DCCBED5E3}"/>
          </ac:spMkLst>
        </pc:spChg>
        <pc:spChg chg="add mod">
          <ac:chgData name="波 王" userId="daa27fdc40dacb91" providerId="LiveId" clId="{BD3D5CEC-1BF0-4740-BF34-E0CE311345AD}" dt="2023-12-17T06:21:56.827" v="80" actId="207"/>
          <ac:spMkLst>
            <pc:docMk/>
            <pc:sldMk cId="1650059058" sldId="318"/>
            <ac:spMk id="4" creationId="{624C4879-6297-C19F-05C4-0717EB7018DD}"/>
          </ac:spMkLst>
        </pc:spChg>
        <pc:graphicFrameChg chg="mod modGraphic">
          <ac:chgData name="波 王" userId="daa27fdc40dacb91" providerId="LiveId" clId="{BD3D5CEC-1BF0-4740-BF34-E0CE311345AD}" dt="2023-12-17T06:21:23.012" v="71" actId="21"/>
          <ac:graphicFrameMkLst>
            <pc:docMk/>
            <pc:sldMk cId="1650059058" sldId="318"/>
            <ac:graphicFrameMk id="39" creationId="{AB0E458C-8D79-5ACA-C58D-BC30660DB5FB}"/>
          </ac:graphicFrameMkLst>
        </pc:graphicFrameChg>
      </pc:sldChg>
      <pc:sldChg chg="modSp mod">
        <pc:chgData name="波 王" userId="daa27fdc40dacb91" providerId="LiveId" clId="{BD3D5CEC-1BF0-4740-BF34-E0CE311345AD}" dt="2023-12-17T06:25:21.168" v="89" actId="207"/>
        <pc:sldMkLst>
          <pc:docMk/>
          <pc:sldMk cId="591304189" sldId="321"/>
        </pc:sldMkLst>
        <pc:spChg chg="mod">
          <ac:chgData name="波 王" userId="daa27fdc40dacb91" providerId="LiveId" clId="{BD3D5CEC-1BF0-4740-BF34-E0CE311345AD}" dt="2023-12-17T06:24:34.634" v="84" actId="207"/>
          <ac:spMkLst>
            <pc:docMk/>
            <pc:sldMk cId="591304189" sldId="321"/>
            <ac:spMk id="20" creationId="{5640B060-6798-B7F0-DEA7-31D23C2A9981}"/>
          </ac:spMkLst>
        </pc:spChg>
        <pc:spChg chg="mod">
          <ac:chgData name="波 王" userId="daa27fdc40dacb91" providerId="LiveId" clId="{BD3D5CEC-1BF0-4740-BF34-E0CE311345AD}" dt="2023-12-17T06:24:39.604" v="85" actId="207"/>
          <ac:spMkLst>
            <pc:docMk/>
            <pc:sldMk cId="591304189" sldId="321"/>
            <ac:spMk id="25" creationId="{69AE293A-CA51-79FA-1BFE-0CD6376EC970}"/>
          </ac:spMkLst>
        </pc:spChg>
        <pc:spChg chg="mod">
          <ac:chgData name="波 王" userId="daa27fdc40dacb91" providerId="LiveId" clId="{BD3D5CEC-1BF0-4740-BF34-E0CE311345AD}" dt="2023-12-17T06:24:44.225" v="86" actId="207"/>
          <ac:spMkLst>
            <pc:docMk/>
            <pc:sldMk cId="591304189" sldId="321"/>
            <ac:spMk id="29" creationId="{541C9923-DCCE-8CC3-88C3-6743209256C8}"/>
          </ac:spMkLst>
        </pc:spChg>
        <pc:spChg chg="mod">
          <ac:chgData name="波 王" userId="daa27fdc40dacb91" providerId="LiveId" clId="{BD3D5CEC-1BF0-4740-BF34-E0CE311345AD}" dt="2023-12-17T06:24:47.420" v="87" actId="207"/>
          <ac:spMkLst>
            <pc:docMk/>
            <pc:sldMk cId="591304189" sldId="321"/>
            <ac:spMk id="31" creationId="{7851E3BF-E63C-3265-9FA3-E8F0DF3639DE}"/>
          </ac:spMkLst>
        </pc:spChg>
        <pc:spChg chg="mod">
          <ac:chgData name="波 王" userId="daa27fdc40dacb91" providerId="LiveId" clId="{BD3D5CEC-1BF0-4740-BF34-E0CE311345AD}" dt="2023-12-17T06:25:21.168" v="89" actId="207"/>
          <ac:spMkLst>
            <pc:docMk/>
            <pc:sldMk cId="591304189" sldId="321"/>
            <ac:spMk id="35" creationId="{0EBF1935-99D4-3A97-6B11-BFCE212589C6}"/>
          </ac:spMkLst>
        </pc:spChg>
        <pc:grpChg chg="mod">
          <ac:chgData name="波 王" userId="daa27fdc40dacb91" providerId="LiveId" clId="{BD3D5CEC-1BF0-4740-BF34-E0CE311345AD}" dt="2023-12-17T06:25:15.426" v="88" actId="167"/>
          <ac:grpSpMkLst>
            <pc:docMk/>
            <pc:sldMk cId="591304189" sldId="321"/>
            <ac:grpSpMk id="66" creationId="{7FD9DD2F-3F1B-060A-3C26-3D193FB69339}"/>
          </ac:grpSpMkLst>
        </pc:grpChg>
      </pc:sldChg>
      <pc:sldChg chg="modSp">
        <pc:chgData name="波 王" userId="daa27fdc40dacb91" providerId="LiveId" clId="{BD3D5CEC-1BF0-4740-BF34-E0CE311345AD}" dt="2023-12-17T06:26:23.827" v="91" actId="20577"/>
        <pc:sldMkLst>
          <pc:docMk/>
          <pc:sldMk cId="2449363859" sldId="323"/>
        </pc:sldMkLst>
        <pc:spChg chg="mod">
          <ac:chgData name="波 王" userId="daa27fdc40dacb91" providerId="LiveId" clId="{BD3D5CEC-1BF0-4740-BF34-E0CE311345AD}" dt="2023-12-17T06:26:14.258" v="90" actId="20577"/>
          <ac:spMkLst>
            <pc:docMk/>
            <pc:sldMk cId="2449363859" sldId="323"/>
            <ac:spMk id="25" creationId="{C1D5EE0B-4405-35E8-6B2A-62560CD483DB}"/>
          </ac:spMkLst>
        </pc:spChg>
        <pc:spChg chg="mod">
          <ac:chgData name="波 王" userId="daa27fdc40dacb91" providerId="LiveId" clId="{BD3D5CEC-1BF0-4740-BF34-E0CE311345AD}" dt="2023-12-17T06:26:23.827" v="91" actId="20577"/>
          <ac:spMkLst>
            <pc:docMk/>
            <pc:sldMk cId="2449363859" sldId="323"/>
            <ac:spMk id="26" creationId="{9DFC49B0-7F17-ED87-7D71-A136ADEA1D99}"/>
          </ac:spMkLst>
        </pc:spChg>
      </pc:sldChg>
      <pc:sldChg chg="modSp mod">
        <pc:chgData name="波 王" userId="daa27fdc40dacb91" providerId="LiveId" clId="{BD3D5CEC-1BF0-4740-BF34-E0CE311345AD}" dt="2023-12-17T06:28:00.354" v="107" actId="1076"/>
        <pc:sldMkLst>
          <pc:docMk/>
          <pc:sldMk cId="3184215552" sldId="324"/>
        </pc:sldMkLst>
        <pc:spChg chg="mod">
          <ac:chgData name="波 王" userId="daa27fdc40dacb91" providerId="LiveId" clId="{BD3D5CEC-1BF0-4740-BF34-E0CE311345AD}" dt="2023-12-17T06:28:00.354" v="107" actId="1076"/>
          <ac:spMkLst>
            <pc:docMk/>
            <pc:sldMk cId="3184215552" sldId="324"/>
            <ac:spMk id="44" creationId="{2C007DDD-CCFE-631D-A233-38E19D64D8B3}"/>
          </ac:spMkLst>
        </pc:spChg>
      </pc:sldChg>
      <pc:sldChg chg="modSp mod">
        <pc:chgData name="波 王" userId="daa27fdc40dacb91" providerId="LiveId" clId="{BD3D5CEC-1BF0-4740-BF34-E0CE311345AD}" dt="2023-12-17T06:29:16.845" v="108" actId="14100"/>
        <pc:sldMkLst>
          <pc:docMk/>
          <pc:sldMk cId="2945414558" sldId="325"/>
        </pc:sldMkLst>
        <pc:spChg chg="mod">
          <ac:chgData name="波 王" userId="daa27fdc40dacb91" providerId="LiveId" clId="{BD3D5CEC-1BF0-4740-BF34-E0CE311345AD}" dt="2023-12-17T06:29:16.845" v="108" actId="14100"/>
          <ac:spMkLst>
            <pc:docMk/>
            <pc:sldMk cId="2945414558" sldId="325"/>
            <ac:spMk id="30" creationId="{4462725C-5155-18DA-82CA-6C6BC1E5AC74}"/>
          </ac:spMkLst>
        </pc:spChg>
      </pc:sldChg>
      <pc:sldChg chg="modSp mod">
        <pc:chgData name="波 王" userId="daa27fdc40dacb91" providerId="LiveId" clId="{BD3D5CEC-1BF0-4740-BF34-E0CE311345AD}" dt="2023-12-17T06:11:45.253" v="40" actId="20577"/>
        <pc:sldMkLst>
          <pc:docMk/>
          <pc:sldMk cId="1393195539" sldId="328"/>
        </pc:sldMkLst>
        <pc:spChg chg="mod">
          <ac:chgData name="波 王" userId="daa27fdc40dacb91" providerId="LiveId" clId="{BD3D5CEC-1BF0-4740-BF34-E0CE311345AD}" dt="2023-12-17T06:11:45.253" v="40" actId="20577"/>
          <ac:spMkLst>
            <pc:docMk/>
            <pc:sldMk cId="1393195539" sldId="328"/>
            <ac:spMk id="3" creationId="{17FFD63C-FD8A-6BBA-38F5-797768F6A008}"/>
          </ac:spMkLst>
        </pc:spChg>
      </pc:sldChg>
      <pc:sldChg chg="modSp">
        <pc:chgData name="波 王" userId="daa27fdc40dacb91" providerId="LiveId" clId="{BD3D5CEC-1BF0-4740-BF34-E0CE311345AD}" dt="2023-12-17T06:11:58.450" v="41"/>
        <pc:sldMkLst>
          <pc:docMk/>
          <pc:sldMk cId="682311298" sldId="329"/>
        </pc:sldMkLst>
        <pc:spChg chg="mod">
          <ac:chgData name="波 王" userId="daa27fdc40dacb91" providerId="LiveId" clId="{BD3D5CEC-1BF0-4740-BF34-E0CE311345AD}" dt="2023-12-17T06:11:58.450" v="41"/>
          <ac:spMkLst>
            <pc:docMk/>
            <pc:sldMk cId="682311298" sldId="329"/>
            <ac:spMk id="3" creationId="{17FFD63C-FD8A-6BBA-38F5-797768F6A008}"/>
          </ac:spMkLst>
        </pc:spChg>
      </pc:sldChg>
      <pc:sldChg chg="modSp">
        <pc:chgData name="波 王" userId="daa27fdc40dacb91" providerId="LiveId" clId="{BD3D5CEC-1BF0-4740-BF34-E0CE311345AD}" dt="2023-12-17T06:12:02.823" v="42"/>
        <pc:sldMkLst>
          <pc:docMk/>
          <pc:sldMk cId="575609813" sldId="330"/>
        </pc:sldMkLst>
        <pc:spChg chg="mod">
          <ac:chgData name="波 王" userId="daa27fdc40dacb91" providerId="LiveId" clId="{BD3D5CEC-1BF0-4740-BF34-E0CE311345AD}" dt="2023-12-17T06:12:02.823" v="42"/>
          <ac:spMkLst>
            <pc:docMk/>
            <pc:sldMk cId="575609813" sldId="330"/>
            <ac:spMk id="3" creationId="{17FFD63C-FD8A-6BBA-38F5-797768F6A008}"/>
          </ac:spMkLst>
        </pc:spChg>
      </pc:sldChg>
    </pc:docChg>
  </pc:docChgLst>
  <pc:docChgLst>
    <pc:chgData name="波 王" userId="daa27fdc40dacb91" providerId="LiveId" clId="{C247A2E5-BE08-4EE0-95E1-3809D188E276}"/>
    <pc:docChg chg="undo custSel addSld delSld modSld">
      <pc:chgData name="波 王" userId="daa27fdc40dacb91" providerId="LiveId" clId="{C247A2E5-BE08-4EE0-95E1-3809D188E276}" dt="2023-10-26T14:15:58.552" v="6260" actId="113"/>
      <pc:docMkLst>
        <pc:docMk/>
      </pc:docMkLst>
      <pc:sldChg chg="addSp delSp modSp mod">
        <pc:chgData name="波 王" userId="daa27fdc40dacb91" providerId="LiveId" clId="{C247A2E5-BE08-4EE0-95E1-3809D188E276}" dt="2023-10-25T02:24:06.195" v="6087" actId="29295"/>
        <pc:sldMkLst>
          <pc:docMk/>
          <pc:sldMk cId="1914791853" sldId="258"/>
        </pc:sldMkLst>
        <pc:picChg chg="mod">
          <ac:chgData name="波 王" userId="daa27fdc40dacb91" providerId="LiveId" clId="{C247A2E5-BE08-4EE0-95E1-3809D188E276}" dt="2023-10-25T02:20:53.277" v="6074" actId="1036"/>
          <ac:picMkLst>
            <pc:docMk/>
            <pc:sldMk cId="1914791853" sldId="258"/>
            <ac:picMk id="4" creationId="{5A987714-0473-88A7-8B70-B4B73E3E6E2F}"/>
          </ac:picMkLst>
        </pc:picChg>
        <pc:picChg chg="del mod">
          <ac:chgData name="波 王" userId="daa27fdc40dacb91" providerId="LiveId" clId="{C247A2E5-BE08-4EE0-95E1-3809D188E276}" dt="2023-10-25T02:20:40.668" v="6071" actId="478"/>
          <ac:picMkLst>
            <pc:docMk/>
            <pc:sldMk cId="1914791853" sldId="258"/>
            <ac:picMk id="6" creationId="{E82453FC-F5A6-A8B4-8AF2-32E1B2A08A93}"/>
          </ac:picMkLst>
        </pc:picChg>
        <pc:picChg chg="add del mod ord">
          <ac:chgData name="波 王" userId="daa27fdc40dacb91" providerId="LiveId" clId="{C247A2E5-BE08-4EE0-95E1-3809D188E276}" dt="2023-10-25T02:23:27.772" v="6083" actId="478"/>
          <ac:picMkLst>
            <pc:docMk/>
            <pc:sldMk cId="1914791853" sldId="258"/>
            <ac:picMk id="8" creationId="{1ED2CE7A-F198-FD07-C48F-A09D456A695A}"/>
          </ac:picMkLst>
        </pc:picChg>
        <pc:picChg chg="add mod ord">
          <ac:chgData name="波 王" userId="daa27fdc40dacb91" providerId="LiveId" clId="{C247A2E5-BE08-4EE0-95E1-3809D188E276}" dt="2023-10-25T02:24:06.195" v="6087" actId="29295"/>
          <ac:picMkLst>
            <pc:docMk/>
            <pc:sldMk cId="1914791853" sldId="258"/>
            <ac:picMk id="11" creationId="{C3A44282-B04A-3BAF-1852-73D32BBAE6AC}"/>
          </ac:picMkLst>
        </pc:picChg>
      </pc:sldChg>
      <pc:sldChg chg="addSp delSp modSp mod">
        <pc:chgData name="波 王" userId="daa27fdc40dacb91" providerId="LiveId" clId="{C247A2E5-BE08-4EE0-95E1-3809D188E276}" dt="2023-10-26T12:40:34.138" v="6101" actId="20577"/>
        <pc:sldMkLst>
          <pc:docMk/>
          <pc:sldMk cId="1161406660" sldId="261"/>
        </pc:sldMkLst>
        <pc:spChg chg="mod">
          <ac:chgData name="波 王" userId="daa27fdc40dacb91" providerId="LiveId" clId="{C247A2E5-BE08-4EE0-95E1-3809D188E276}" dt="2023-10-26T12:40:34.138" v="6101" actId="20577"/>
          <ac:spMkLst>
            <pc:docMk/>
            <pc:sldMk cId="1161406660" sldId="261"/>
            <ac:spMk id="3" creationId="{A2FC8D16-6FC5-870D-1169-634BDECC4F10}"/>
          </ac:spMkLst>
        </pc:spChg>
        <pc:spChg chg="del mod">
          <ac:chgData name="波 王" userId="daa27fdc40dacb91" providerId="LiveId" clId="{C247A2E5-BE08-4EE0-95E1-3809D188E276}" dt="2023-10-24T09:57:12.005" v="5390" actId="478"/>
          <ac:spMkLst>
            <pc:docMk/>
            <pc:sldMk cId="1161406660" sldId="261"/>
            <ac:spMk id="5" creationId="{FF281AF3-4C2D-5FF0-3F80-F62E129C8143}"/>
          </ac:spMkLst>
        </pc:spChg>
        <pc:spChg chg="del mod">
          <ac:chgData name="波 王" userId="daa27fdc40dacb91" providerId="LiveId" clId="{C247A2E5-BE08-4EE0-95E1-3809D188E276}" dt="2023-10-24T09:58:18.612" v="5441" actId="478"/>
          <ac:spMkLst>
            <pc:docMk/>
            <pc:sldMk cId="1161406660" sldId="261"/>
            <ac:spMk id="6" creationId="{21957135-00F1-F890-96CD-C297F46C81DB}"/>
          </ac:spMkLst>
        </pc:spChg>
        <pc:picChg chg="del">
          <ac:chgData name="波 王" userId="daa27fdc40dacb91" providerId="LiveId" clId="{C247A2E5-BE08-4EE0-95E1-3809D188E276}" dt="2023-10-24T09:58:23.802" v="5443" actId="478"/>
          <ac:picMkLst>
            <pc:docMk/>
            <pc:sldMk cId="1161406660" sldId="261"/>
            <ac:picMk id="7" creationId="{40D74B1C-574E-1783-4FE0-44293558EDEB}"/>
          </ac:picMkLst>
        </pc:picChg>
        <pc:picChg chg="mod">
          <ac:chgData name="波 王" userId="daa27fdc40dacb91" providerId="LiveId" clId="{C247A2E5-BE08-4EE0-95E1-3809D188E276}" dt="2023-10-22T05:11:44.832" v="388" actId="1076"/>
          <ac:picMkLst>
            <pc:docMk/>
            <pc:sldMk cId="1161406660" sldId="261"/>
            <ac:picMk id="8" creationId="{8623D843-4CDB-485E-CC93-0C8D7C224165}"/>
          </ac:picMkLst>
        </pc:picChg>
        <pc:picChg chg="mod">
          <ac:chgData name="波 王" userId="daa27fdc40dacb91" providerId="LiveId" clId="{C247A2E5-BE08-4EE0-95E1-3809D188E276}" dt="2023-10-24T09:58:28.109" v="5444" actId="1076"/>
          <ac:picMkLst>
            <pc:docMk/>
            <pc:sldMk cId="1161406660" sldId="261"/>
            <ac:picMk id="9" creationId="{25650141-EAB6-52EE-8048-B3CB11CA2147}"/>
          </ac:picMkLst>
        </pc:picChg>
        <pc:picChg chg="add mod">
          <ac:chgData name="波 王" userId="daa27fdc40dacb91" providerId="LiveId" clId="{C247A2E5-BE08-4EE0-95E1-3809D188E276}" dt="2023-10-24T09:58:32.734" v="5445" actId="1076"/>
          <ac:picMkLst>
            <pc:docMk/>
            <pc:sldMk cId="1161406660" sldId="261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9:58:37.503" v="5447" actId="1076"/>
          <ac:picMkLst>
            <pc:docMk/>
            <pc:sldMk cId="1161406660" sldId="261"/>
            <ac:picMk id="11" creationId="{79D0DCA4-5F7E-0DF6-4402-098B664D585F}"/>
          </ac:picMkLst>
        </pc:picChg>
      </pc:sldChg>
      <pc:sldChg chg="del mod modShow">
        <pc:chgData name="波 王" userId="daa27fdc40dacb91" providerId="LiveId" clId="{C247A2E5-BE08-4EE0-95E1-3809D188E276}" dt="2023-10-24T08:17:07.422" v="4763" actId="2696"/>
        <pc:sldMkLst>
          <pc:docMk/>
          <pc:sldMk cId="3632982933" sldId="262"/>
        </pc:sldMkLst>
      </pc:sldChg>
      <pc:sldChg chg="addSp delSp modSp mod">
        <pc:chgData name="波 王" userId="daa27fdc40dacb91" providerId="LiveId" clId="{C247A2E5-BE08-4EE0-95E1-3809D188E276}" dt="2023-10-26T12:55:58.432" v="6136" actId="113"/>
        <pc:sldMkLst>
          <pc:docMk/>
          <pc:sldMk cId="1888864070" sldId="263"/>
        </pc:sldMkLst>
        <pc:spChg chg="mod">
          <ac:chgData name="波 王" userId="daa27fdc40dacb91" providerId="LiveId" clId="{C247A2E5-BE08-4EE0-95E1-3809D188E276}" dt="2023-10-24T08:11:17.588" v="4761"/>
          <ac:spMkLst>
            <pc:docMk/>
            <pc:sldMk cId="1888864070" sldId="26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20:14.819" v="4823" actId="108"/>
          <ac:spMkLst>
            <pc:docMk/>
            <pc:sldMk cId="1888864070" sldId="263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0T12:22:30.328" v="80" actId="1076"/>
          <ac:spMkLst>
            <pc:docMk/>
            <pc:sldMk cId="1888864070" sldId="263"/>
            <ac:spMk id="5" creationId="{0F523BDE-6A83-8B3C-C766-8BE8CE886F76}"/>
          </ac:spMkLst>
        </pc:spChg>
        <pc:spChg chg="add mod">
          <ac:chgData name="波 王" userId="daa27fdc40dacb91" providerId="LiveId" clId="{C247A2E5-BE08-4EE0-95E1-3809D188E276}" dt="2023-10-20T12:26:22.214" v="101" actId="1076"/>
          <ac:spMkLst>
            <pc:docMk/>
            <pc:sldMk cId="1888864070" sldId="263"/>
            <ac:spMk id="6" creationId="{A38FF778-328A-4E49-BA7B-020DA058F794}"/>
          </ac:spMkLst>
        </pc:spChg>
        <pc:spChg chg="mod">
          <ac:chgData name="波 王" userId="daa27fdc40dacb91" providerId="LiveId" clId="{C247A2E5-BE08-4EE0-95E1-3809D188E276}" dt="2023-10-20T12:18:47.417" v="46" actId="13822"/>
          <ac:spMkLst>
            <pc:docMk/>
            <pc:sldMk cId="1888864070" sldId="263"/>
            <ac:spMk id="13" creationId="{F6D2B605-AC56-293C-DF0D-06516BB1A075}"/>
          </ac:spMkLst>
        </pc:spChg>
        <pc:spChg chg="add mod">
          <ac:chgData name="波 王" userId="daa27fdc40dacb91" providerId="LiveId" clId="{C247A2E5-BE08-4EE0-95E1-3809D188E276}" dt="2023-10-21T13:59:29.437" v="199" actId="1076"/>
          <ac:spMkLst>
            <pc:docMk/>
            <pc:sldMk cId="1888864070" sldId="263"/>
            <ac:spMk id="16" creationId="{ADCE4A65-274D-7DE2-C610-5518FAEB2BB8}"/>
          </ac:spMkLst>
        </pc:spChg>
        <pc:spChg chg="mod topLvl">
          <ac:chgData name="波 王" userId="daa27fdc40dacb91" providerId="LiveId" clId="{C247A2E5-BE08-4EE0-95E1-3809D188E276}" dt="2023-10-20T12:19:47.270" v="62" actId="165"/>
          <ac:spMkLst>
            <pc:docMk/>
            <pc:sldMk cId="1888864070" sldId="263"/>
            <ac:spMk id="17" creationId="{0E42126B-E047-6F5E-5551-2F566C475D4F}"/>
          </ac:spMkLst>
        </pc:spChg>
        <pc:spChg chg="mod topLvl">
          <ac:chgData name="波 王" userId="daa27fdc40dacb91" providerId="LiveId" clId="{C247A2E5-BE08-4EE0-95E1-3809D188E276}" dt="2023-10-20T12:19:47.270" v="62" actId="165"/>
          <ac:spMkLst>
            <pc:docMk/>
            <pc:sldMk cId="1888864070" sldId="263"/>
            <ac:spMk id="19" creationId="{5F5118B1-3788-CB1B-87F1-169FD4E298F7}"/>
          </ac:spMkLst>
        </pc:spChg>
        <pc:spChg chg="mod">
          <ac:chgData name="波 王" userId="daa27fdc40dacb91" providerId="LiveId" clId="{C247A2E5-BE08-4EE0-95E1-3809D188E276}" dt="2023-10-20T12:19:39.197" v="61" actId="1036"/>
          <ac:spMkLst>
            <pc:docMk/>
            <pc:sldMk cId="1888864070" sldId="263"/>
            <ac:spMk id="22" creationId="{63ACED7F-F9AE-9A60-80FC-C04A931F0687}"/>
          </ac:spMkLst>
        </pc:spChg>
        <pc:spChg chg="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23" creationId="{1E904902-7623-3327-B133-657ADDC5483F}"/>
          </ac:spMkLst>
        </pc:spChg>
        <pc:spChg chg="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25" creationId="{00EBEC21-555C-5244-1090-A18175886056}"/>
          </ac:spMkLst>
        </pc:spChg>
        <pc:spChg chg="mod">
          <ac:chgData name="波 王" userId="daa27fdc40dacb91" providerId="LiveId" clId="{C247A2E5-BE08-4EE0-95E1-3809D188E276}" dt="2023-10-20T12:19:07.134" v="50" actId="13822"/>
          <ac:spMkLst>
            <pc:docMk/>
            <pc:sldMk cId="1888864070" sldId="263"/>
            <ac:spMk id="29" creationId="{01A80B51-C77C-6993-4D26-86BEAA865643}"/>
          </ac:spMkLst>
        </pc:spChg>
        <pc:spChg chg="mod">
          <ac:chgData name="波 王" userId="daa27fdc40dacb91" providerId="LiveId" clId="{C247A2E5-BE08-4EE0-95E1-3809D188E276}" dt="2023-10-20T12:39:06.295" v="154" actId="207"/>
          <ac:spMkLst>
            <pc:docMk/>
            <pc:sldMk cId="1888864070" sldId="263"/>
            <ac:spMk id="31" creationId="{77189E45-BF8F-8FB3-2699-958707472905}"/>
          </ac:spMkLst>
        </pc:spChg>
        <pc:spChg chg="add mod">
          <ac:chgData name="波 王" userId="daa27fdc40dacb91" providerId="LiveId" clId="{C247A2E5-BE08-4EE0-95E1-3809D188E276}" dt="2023-10-26T12:55:39.522" v="6135" actId="1037"/>
          <ac:spMkLst>
            <pc:docMk/>
            <pc:sldMk cId="1888864070" sldId="263"/>
            <ac:spMk id="33" creationId="{51472829-BE6F-7C60-3FB7-A9A138584BAA}"/>
          </ac:spMkLst>
        </pc:spChg>
        <pc:spChg chg="add mod">
          <ac:chgData name="波 王" userId="daa27fdc40dacb91" providerId="LiveId" clId="{C247A2E5-BE08-4EE0-95E1-3809D188E276}" dt="2023-10-20T12:38:31.855" v="153" actId="1076"/>
          <ac:spMkLst>
            <pc:docMk/>
            <pc:sldMk cId="1888864070" sldId="263"/>
            <ac:spMk id="34" creationId="{B1085F49-DA31-2E3B-E6A7-9539BC4830DA}"/>
          </ac:spMkLst>
        </pc:spChg>
        <pc:spChg chg="add mod">
          <ac:chgData name="波 王" userId="daa27fdc40dacb91" providerId="LiveId" clId="{C247A2E5-BE08-4EE0-95E1-3809D188E276}" dt="2023-10-20T12:38:12.468" v="151" actId="1076"/>
          <ac:spMkLst>
            <pc:docMk/>
            <pc:sldMk cId="1888864070" sldId="263"/>
            <ac:spMk id="35" creationId="{DA8B8265-A16D-5C51-AFA7-30448AD28AE8}"/>
          </ac:spMkLst>
        </pc:spChg>
        <pc:spChg chg="add mod">
          <ac:chgData name="波 王" userId="daa27fdc40dacb91" providerId="LiveId" clId="{C247A2E5-BE08-4EE0-95E1-3809D188E276}" dt="2023-10-26T12:55:58.432" v="6136" actId="113"/>
          <ac:spMkLst>
            <pc:docMk/>
            <pc:sldMk cId="1888864070" sldId="263"/>
            <ac:spMk id="37" creationId="{96503388-8E35-FC1A-50A4-60615378A3E6}"/>
          </ac:spMkLst>
        </pc:spChg>
        <pc:grpChg chg="del">
          <ac:chgData name="波 王" userId="daa27fdc40dacb91" providerId="LiveId" clId="{C247A2E5-BE08-4EE0-95E1-3809D188E276}" dt="2023-10-20T12:19:47.270" v="62" actId="165"/>
          <ac:grpSpMkLst>
            <pc:docMk/>
            <pc:sldMk cId="1888864070" sldId="263"/>
            <ac:grpSpMk id="27" creationId="{027C95FC-CAB7-D240-ED19-4971606EC705}"/>
          </ac:grpSpMkLst>
        </pc:grpChg>
        <pc:picChg chg="add mod ord">
          <ac:chgData name="波 王" userId="daa27fdc40dacb91" providerId="LiveId" clId="{C247A2E5-BE08-4EE0-95E1-3809D188E276}" dt="2023-10-20T12:28:50.397" v="126" actId="166"/>
          <ac:picMkLst>
            <pc:docMk/>
            <pc:sldMk cId="1888864070" sldId="263"/>
            <ac:picMk id="8" creationId="{81C60398-CEF7-06F9-C82F-5942FC66FFC0}"/>
          </ac:picMkLst>
        </pc:picChg>
        <pc:picChg chg="add mod">
          <ac:chgData name="波 王" userId="daa27fdc40dacb91" providerId="LiveId" clId="{C247A2E5-BE08-4EE0-95E1-3809D188E276}" dt="2023-10-21T14:13:48.737" v="368" actId="1076"/>
          <ac:picMkLst>
            <pc:docMk/>
            <pc:sldMk cId="1888864070" sldId="263"/>
            <ac:picMk id="36" creationId="{1450B1F4-3FC7-F218-5063-D9B4A3B81CE3}"/>
          </ac:picMkLst>
        </pc:picChg>
        <pc:cxnChg chg="add mod">
          <ac:chgData name="波 王" userId="daa27fdc40dacb91" providerId="LiveId" clId="{C247A2E5-BE08-4EE0-95E1-3809D188E276}" dt="2023-10-26T12:55:22.348" v="6103" actId="14100"/>
          <ac:cxnSpMkLst>
            <pc:docMk/>
            <pc:sldMk cId="1888864070" sldId="263"/>
            <ac:cxnSpMk id="7" creationId="{46ECA1A6-C67D-4A85-94FF-E6AB688B92E0}"/>
          </ac:cxnSpMkLst>
        </pc:cxnChg>
        <pc:cxnChg chg="mod">
          <ac:chgData name="波 王" userId="daa27fdc40dacb91" providerId="LiveId" clId="{C247A2E5-BE08-4EE0-95E1-3809D188E276}" dt="2023-10-20T12:19:21.964" v="52" actId="14100"/>
          <ac:cxnSpMkLst>
            <pc:docMk/>
            <pc:sldMk cId="1888864070" sldId="263"/>
            <ac:cxnSpMk id="15" creationId="{5F3143B4-191C-B5BC-A01D-872CE379CF0B}"/>
          </ac:cxnSpMkLst>
        </pc:cxnChg>
        <pc:cxnChg chg="mod topLvl">
          <ac:chgData name="波 王" userId="daa27fdc40dacb91" providerId="LiveId" clId="{C247A2E5-BE08-4EE0-95E1-3809D188E276}" dt="2023-10-20T12:19:51.204" v="63" actId="14100"/>
          <ac:cxnSpMkLst>
            <pc:docMk/>
            <pc:sldMk cId="1888864070" sldId="263"/>
            <ac:cxnSpMk id="18" creationId="{5BCBAE51-CD69-DF39-756E-47447CB4EB6B}"/>
          </ac:cxnSpMkLst>
        </pc:cxnChg>
        <pc:cxnChg chg="mod">
          <ac:chgData name="波 王" userId="daa27fdc40dacb91" providerId="LiveId" clId="{C247A2E5-BE08-4EE0-95E1-3809D188E276}" dt="2023-10-20T12:19:29.533" v="54" actId="14100"/>
          <ac:cxnSpMkLst>
            <pc:docMk/>
            <pc:sldMk cId="1888864070" sldId="263"/>
            <ac:cxnSpMk id="21" creationId="{C8302A00-B534-220F-A46A-3925A04B2F4E}"/>
          </ac:cxnSpMkLst>
        </pc:cxnChg>
        <pc:cxnChg chg="mod">
          <ac:chgData name="波 王" userId="daa27fdc40dacb91" providerId="LiveId" clId="{C247A2E5-BE08-4EE0-95E1-3809D188E276}" dt="2023-10-26T12:55:39.522" v="6135" actId="1037"/>
          <ac:cxnSpMkLst>
            <pc:docMk/>
            <pc:sldMk cId="1888864070" sldId="263"/>
            <ac:cxnSpMk id="24" creationId="{8155D5D2-94CE-F77F-604F-5560D435A9C3}"/>
          </ac:cxnSpMkLst>
        </pc:cxnChg>
      </pc:sldChg>
      <pc:sldChg chg="addSp delSp modSp add mod">
        <pc:chgData name="波 王" userId="daa27fdc40dacb91" providerId="LiveId" clId="{C247A2E5-BE08-4EE0-95E1-3809D188E276}" dt="2023-10-24T10:01:28.559" v="5449"/>
        <pc:sldMkLst>
          <pc:docMk/>
          <pc:sldMk cId="904039474" sldId="264"/>
        </pc:sldMkLst>
        <pc:spChg chg="mod">
          <ac:chgData name="波 王" userId="daa27fdc40dacb91" providerId="LiveId" clId="{C247A2E5-BE08-4EE0-95E1-3809D188E276}" dt="2023-10-24T10:01:28.559" v="5449"/>
          <ac:spMkLst>
            <pc:docMk/>
            <pc:sldMk cId="904039474" sldId="26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0T14:13:24.129" v="173" actId="113"/>
          <ac:spMkLst>
            <pc:docMk/>
            <pc:sldMk cId="904039474" sldId="264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0T12:41:57.211" v="163" actId="478"/>
          <ac:spMkLst>
            <pc:docMk/>
            <pc:sldMk cId="904039474" sldId="264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0T12:41:58.826" v="164" actId="478"/>
          <ac:spMkLst>
            <pc:docMk/>
            <pc:sldMk cId="904039474" sldId="264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1T14:05:01.849" v="249" actId="1076"/>
          <ac:spMkLst>
            <pc:docMk/>
            <pc:sldMk cId="904039474" sldId="264"/>
            <ac:spMk id="29" creationId="{2AC6C40D-7FDC-AFC8-812F-342806C3E807}"/>
          </ac:spMkLst>
        </pc:spChg>
        <pc:spChg chg="add mod">
          <ac:chgData name="波 王" userId="daa27fdc40dacb91" providerId="LiveId" clId="{C247A2E5-BE08-4EE0-95E1-3809D188E276}" dt="2023-10-21T14:06:03.761" v="283" actId="20577"/>
          <ac:spMkLst>
            <pc:docMk/>
            <pc:sldMk cId="904039474" sldId="264"/>
            <ac:spMk id="38" creationId="{2A72D3F9-9C0E-6D8C-FA7A-BFBBFA46D7C6}"/>
          </ac:spMkLst>
        </pc:spChg>
        <pc:spChg chg="add mod">
          <ac:chgData name="波 王" userId="daa27fdc40dacb91" providerId="LiveId" clId="{C247A2E5-BE08-4EE0-95E1-3809D188E276}" dt="2023-10-21T14:07:48.161" v="289"/>
          <ac:spMkLst>
            <pc:docMk/>
            <pc:sldMk cId="904039474" sldId="264"/>
            <ac:spMk id="41" creationId="{39AA7D20-FB22-192F-AC76-1A7E07E097B9}"/>
          </ac:spMkLst>
        </pc:spChg>
        <pc:spChg chg="add mod">
          <ac:chgData name="波 王" userId="daa27fdc40dacb91" providerId="LiveId" clId="{C247A2E5-BE08-4EE0-95E1-3809D188E276}" dt="2023-10-21T14:11:56.810" v="355" actId="20577"/>
          <ac:spMkLst>
            <pc:docMk/>
            <pc:sldMk cId="904039474" sldId="264"/>
            <ac:spMk id="42" creationId="{D6DB3D22-62D8-D61A-61B0-6C298DF87FDF}"/>
          </ac:spMkLst>
        </pc:spChg>
        <pc:picChg chg="del">
          <ac:chgData name="波 王" userId="daa27fdc40dacb91" providerId="LiveId" clId="{C247A2E5-BE08-4EE0-95E1-3809D188E276}" dt="2023-10-20T12:42:00.001" v="165" actId="478"/>
          <ac:picMkLst>
            <pc:docMk/>
            <pc:sldMk cId="904039474" sldId="264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0T12:42:00.801" v="166" actId="478"/>
          <ac:picMkLst>
            <pc:docMk/>
            <pc:sldMk cId="904039474" sldId="264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0T12:42:01.601" v="167" actId="478"/>
          <ac:picMkLst>
            <pc:docMk/>
            <pc:sldMk cId="904039474" sldId="264"/>
            <ac:picMk id="9" creationId="{25650141-EAB6-52EE-8048-B3CB11CA2147}"/>
          </ac:picMkLst>
        </pc:picChg>
        <pc:picChg chg="add del mod">
          <ac:chgData name="波 王" userId="daa27fdc40dacb91" providerId="LiveId" clId="{C247A2E5-BE08-4EE0-95E1-3809D188E276}" dt="2023-10-20T14:27:37.744" v="177" actId="478"/>
          <ac:picMkLst>
            <pc:docMk/>
            <pc:sldMk cId="904039474" sldId="264"/>
            <ac:picMk id="11" creationId="{53171CB3-FCB4-327A-9A51-B2BAB7588AEB}"/>
          </ac:picMkLst>
        </pc:picChg>
        <pc:picChg chg="add mod">
          <ac:chgData name="波 王" userId="daa27fdc40dacb91" providerId="LiveId" clId="{C247A2E5-BE08-4EE0-95E1-3809D188E276}" dt="2023-10-20T14:27:49.264" v="180" actId="1076"/>
          <ac:picMkLst>
            <pc:docMk/>
            <pc:sldMk cId="904039474" sldId="264"/>
            <ac:picMk id="13" creationId="{C0300807-91A6-E361-1CA5-103411146CE5}"/>
          </ac:picMkLst>
        </pc:picChg>
        <pc:picChg chg="add mod">
          <ac:chgData name="波 王" userId="daa27fdc40dacb91" providerId="LiveId" clId="{C247A2E5-BE08-4EE0-95E1-3809D188E276}" dt="2023-10-21T13:55:30.200" v="183" actId="1076"/>
          <ac:picMkLst>
            <pc:docMk/>
            <pc:sldMk cId="904039474" sldId="264"/>
            <ac:picMk id="15" creationId="{888FF02E-751F-90B8-C18D-A86735D0BE96}"/>
          </ac:picMkLst>
        </pc:picChg>
        <pc:picChg chg="add mod">
          <ac:chgData name="波 王" userId="daa27fdc40dacb91" providerId="LiveId" clId="{C247A2E5-BE08-4EE0-95E1-3809D188E276}" dt="2023-10-21T14:12:06.282" v="356" actId="1076"/>
          <ac:picMkLst>
            <pc:docMk/>
            <pc:sldMk cId="904039474" sldId="264"/>
            <ac:picMk id="48" creationId="{2BCA8384-98C0-AAD0-195F-DE1A1007AF15}"/>
          </ac:picMkLst>
        </pc:picChg>
        <pc:cxnChg chg="add mod">
          <ac:chgData name="波 王" userId="daa27fdc40dacb91" providerId="LiveId" clId="{C247A2E5-BE08-4EE0-95E1-3809D188E276}" dt="2023-10-22T04:55:57.661" v="369" actId="208"/>
          <ac:cxnSpMkLst>
            <pc:docMk/>
            <pc:sldMk cId="904039474" sldId="264"/>
            <ac:cxnSpMk id="17" creationId="{4CA648C3-9B70-26A8-C7DB-E5B3A2D6D92F}"/>
          </ac:cxnSpMkLst>
        </pc:cxnChg>
        <pc:cxnChg chg="add del">
          <ac:chgData name="波 王" userId="daa27fdc40dacb91" providerId="LiveId" clId="{C247A2E5-BE08-4EE0-95E1-3809D188E276}" dt="2023-10-21T13:57:06.665" v="188" actId="478"/>
          <ac:cxnSpMkLst>
            <pc:docMk/>
            <pc:sldMk cId="904039474" sldId="264"/>
            <ac:cxnSpMk id="20" creationId="{053B7873-D229-9C3F-2994-9808F6226125}"/>
          </ac:cxnSpMkLst>
        </pc:cxnChg>
        <pc:cxnChg chg="add mod">
          <ac:chgData name="波 王" userId="daa27fdc40dacb91" providerId="LiveId" clId="{C247A2E5-BE08-4EE0-95E1-3809D188E276}" dt="2023-10-22T04:56:01.102" v="370" actId="208"/>
          <ac:cxnSpMkLst>
            <pc:docMk/>
            <pc:sldMk cId="904039474" sldId="264"/>
            <ac:cxnSpMk id="21" creationId="{1B91EA9F-1588-382F-4181-0FFF0A13E380}"/>
          </ac:cxnSpMkLst>
        </pc:cxnChg>
        <pc:cxnChg chg="add mod">
          <ac:chgData name="波 王" userId="daa27fdc40dacb91" providerId="LiveId" clId="{C247A2E5-BE08-4EE0-95E1-3809D188E276}" dt="2023-10-22T04:56:08.531" v="372" actId="208"/>
          <ac:cxnSpMkLst>
            <pc:docMk/>
            <pc:sldMk cId="904039474" sldId="264"/>
            <ac:cxnSpMk id="28" creationId="{17C5F799-D8AA-A0BD-C796-BB2CB828836B}"/>
          </ac:cxnSpMkLst>
        </pc:cxnChg>
        <pc:cxnChg chg="add mod">
          <ac:chgData name="波 王" userId="daa27fdc40dacb91" providerId="LiveId" clId="{C247A2E5-BE08-4EE0-95E1-3809D188E276}" dt="2023-10-22T04:56:05.434" v="371" actId="208"/>
          <ac:cxnSpMkLst>
            <pc:docMk/>
            <pc:sldMk cId="904039474" sldId="264"/>
            <ac:cxnSpMk id="31" creationId="{FFE1C655-9CC6-38DC-2DFC-A33982C0D14F}"/>
          </ac:cxnSpMkLst>
        </pc:cxnChg>
        <pc:cxnChg chg="add del">
          <ac:chgData name="波 王" userId="daa27fdc40dacb91" providerId="LiveId" clId="{C247A2E5-BE08-4EE0-95E1-3809D188E276}" dt="2023-10-21T14:06:57.344" v="285" actId="478"/>
          <ac:cxnSpMkLst>
            <pc:docMk/>
            <pc:sldMk cId="904039474" sldId="264"/>
            <ac:cxnSpMk id="40" creationId="{15D06DFD-2486-66C0-D785-4724D344AA73}"/>
          </ac:cxnSpMkLst>
        </pc:cxnChg>
        <pc:cxnChg chg="add mod">
          <ac:chgData name="波 王" userId="daa27fdc40dacb91" providerId="LiveId" clId="{C247A2E5-BE08-4EE0-95E1-3809D188E276}" dt="2023-10-21T14:09:43.546" v="334" actId="208"/>
          <ac:cxnSpMkLst>
            <pc:docMk/>
            <pc:sldMk cId="904039474" sldId="264"/>
            <ac:cxnSpMk id="44" creationId="{94ADBDAA-89AF-D97F-BC3F-017B3A6FFD8F}"/>
          </ac:cxnSpMkLst>
        </pc:cxnChg>
        <pc:cxnChg chg="add mod">
          <ac:chgData name="波 王" userId="daa27fdc40dacb91" providerId="LiveId" clId="{C247A2E5-BE08-4EE0-95E1-3809D188E276}" dt="2023-10-21T14:09:53.609" v="339" actId="1036"/>
          <ac:cxnSpMkLst>
            <pc:docMk/>
            <pc:sldMk cId="904039474" sldId="264"/>
            <ac:cxnSpMk id="45" creationId="{D6008FDF-C821-0F46-B817-9A0C082C7FEB}"/>
          </ac:cxnSpMkLst>
        </pc:cxnChg>
        <pc:cxnChg chg="add mod">
          <ac:chgData name="波 王" userId="daa27fdc40dacb91" providerId="LiveId" clId="{C247A2E5-BE08-4EE0-95E1-3809D188E276}" dt="2023-10-21T14:10:03.387" v="341" actId="1076"/>
          <ac:cxnSpMkLst>
            <pc:docMk/>
            <pc:sldMk cId="904039474" sldId="264"/>
            <ac:cxnSpMk id="46" creationId="{E2C60949-02A1-6BA5-E99A-25E28634E66A}"/>
          </ac:cxnSpMkLst>
        </pc:cxnChg>
      </pc:sldChg>
      <pc:sldChg chg="addSp delSp modSp add del mod">
        <pc:chgData name="波 王" userId="daa27fdc40dacb91" providerId="LiveId" clId="{C247A2E5-BE08-4EE0-95E1-3809D188E276}" dt="2023-10-20T12:41:42.189" v="160" actId="47"/>
        <pc:sldMkLst>
          <pc:docMk/>
          <pc:sldMk cId="3048155988" sldId="264"/>
        </pc:sldMkLst>
        <pc:spChg chg="add mod">
          <ac:chgData name="波 王" userId="daa27fdc40dacb91" providerId="LiveId" clId="{C247A2E5-BE08-4EE0-95E1-3809D188E276}" dt="2023-10-20T12:40:34.021" v="156" actId="478"/>
          <ac:spMkLst>
            <pc:docMk/>
            <pc:sldMk cId="3048155988" sldId="264"/>
            <ac:spMk id="5" creationId="{3B54A284-1AA6-CB59-F90D-34282EA03E82}"/>
          </ac:spMkLst>
        </pc:spChg>
        <pc:spChg chg="del">
          <ac:chgData name="波 王" userId="daa27fdc40dacb91" providerId="LiveId" clId="{C247A2E5-BE08-4EE0-95E1-3809D188E276}" dt="2023-10-20T12:40:45.402" v="159" actId="478"/>
          <ac:spMkLst>
            <pc:docMk/>
            <pc:sldMk cId="3048155988" sldId="264"/>
            <ac:spMk id="16" creationId="{6764613F-BAF2-D8C4-2506-8BE76F593FC9}"/>
          </ac:spMkLst>
        </pc:spChg>
        <pc:picChg chg="del">
          <ac:chgData name="波 王" userId="daa27fdc40dacb91" providerId="LiveId" clId="{C247A2E5-BE08-4EE0-95E1-3809D188E276}" dt="2023-10-20T12:40:34.021" v="156" actId="478"/>
          <ac:picMkLst>
            <pc:docMk/>
            <pc:sldMk cId="3048155988" sldId="264"/>
            <ac:picMk id="10" creationId="{6C63EB7F-2347-BC45-3322-56F29388A947}"/>
          </ac:picMkLst>
        </pc:picChg>
        <pc:picChg chg="del">
          <ac:chgData name="波 王" userId="daa27fdc40dacb91" providerId="LiveId" clId="{C247A2E5-BE08-4EE0-95E1-3809D188E276}" dt="2023-10-20T12:40:39.097" v="158" actId="478"/>
          <ac:picMkLst>
            <pc:docMk/>
            <pc:sldMk cId="3048155988" sldId="264"/>
            <ac:picMk id="11" creationId="{43418130-9B9F-7833-7860-21A4ED17F513}"/>
          </ac:picMkLst>
        </pc:picChg>
        <pc:picChg chg="del">
          <ac:chgData name="波 王" userId="daa27fdc40dacb91" providerId="LiveId" clId="{C247A2E5-BE08-4EE0-95E1-3809D188E276}" dt="2023-10-20T12:40:36.577" v="157" actId="478"/>
          <ac:picMkLst>
            <pc:docMk/>
            <pc:sldMk cId="3048155988" sldId="264"/>
            <ac:picMk id="14" creationId="{5C9434D0-8E16-F72D-C978-AA7EFA1D0959}"/>
          </ac:picMkLst>
        </pc:picChg>
      </pc:sldChg>
      <pc:sldChg chg="addSp delSp modSp add mod">
        <pc:chgData name="波 王" userId="daa27fdc40dacb91" providerId="LiveId" clId="{C247A2E5-BE08-4EE0-95E1-3809D188E276}" dt="2023-10-24T10:01:36.191" v="5450"/>
        <pc:sldMkLst>
          <pc:docMk/>
          <pc:sldMk cId="3906505578" sldId="265"/>
        </pc:sldMkLst>
        <pc:spChg chg="mod">
          <ac:chgData name="波 王" userId="daa27fdc40dacb91" providerId="LiveId" clId="{C247A2E5-BE08-4EE0-95E1-3809D188E276}" dt="2023-10-24T10:01:36.191" v="5450"/>
          <ac:spMkLst>
            <pc:docMk/>
            <pc:sldMk cId="3906505578" sldId="265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41.435" v="4820" actId="108"/>
          <ac:spMkLst>
            <pc:docMk/>
            <pc:sldMk cId="3906505578" sldId="265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1T14:13:31.937" v="362" actId="478"/>
          <ac:spMkLst>
            <pc:docMk/>
            <pc:sldMk cId="3906505578" sldId="265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1T14:13:33.954" v="363" actId="478"/>
          <ac:spMkLst>
            <pc:docMk/>
            <pc:sldMk cId="3906505578" sldId="265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2T09:56:37.184" v="837" actId="478"/>
          <ac:spMkLst>
            <pc:docMk/>
            <pc:sldMk cId="3906505578" sldId="265"/>
            <ac:spMk id="17" creationId="{17692284-1938-B580-1B86-21B5BAEFA023}"/>
          </ac:spMkLst>
        </pc:spChg>
        <pc:spChg chg="add del mod">
          <ac:chgData name="波 王" userId="daa27fdc40dacb91" providerId="LiveId" clId="{C247A2E5-BE08-4EE0-95E1-3809D188E276}" dt="2023-10-22T09:56:36.833" v="836" actId="478"/>
          <ac:spMkLst>
            <pc:docMk/>
            <pc:sldMk cId="3906505578" sldId="265"/>
            <ac:spMk id="20" creationId="{5AACFCB9-4559-E408-3B1E-66896B92D6C6}"/>
          </ac:spMkLst>
        </pc:spChg>
        <pc:spChg chg="add del mod">
          <ac:chgData name="波 王" userId="daa27fdc40dacb91" providerId="LiveId" clId="{C247A2E5-BE08-4EE0-95E1-3809D188E276}" dt="2023-10-22T09:56:36.471" v="835" actId="478"/>
          <ac:spMkLst>
            <pc:docMk/>
            <pc:sldMk cId="3906505578" sldId="265"/>
            <ac:spMk id="23" creationId="{2AAD8F9C-7167-7A72-A9BB-5FE5A48C22CF}"/>
          </ac:spMkLst>
        </pc:spChg>
        <pc:spChg chg="add del mod">
          <ac:chgData name="波 王" userId="daa27fdc40dacb91" providerId="LiveId" clId="{C247A2E5-BE08-4EE0-95E1-3809D188E276}" dt="2023-10-22T14:08:26.130" v="1950" actId="1582"/>
          <ac:spMkLst>
            <pc:docMk/>
            <pc:sldMk cId="3906505578" sldId="265"/>
            <ac:spMk id="25" creationId="{A1101BD1-8412-C9DE-005A-93A1D35C2B8A}"/>
          </ac:spMkLst>
        </pc:spChg>
        <pc:spChg chg="add del mod">
          <ac:chgData name="波 王" userId="daa27fdc40dacb91" providerId="LiveId" clId="{C247A2E5-BE08-4EE0-95E1-3809D188E276}" dt="2023-10-22T09:56:34.793" v="831" actId="478"/>
          <ac:spMkLst>
            <pc:docMk/>
            <pc:sldMk cId="3906505578" sldId="265"/>
            <ac:spMk id="26" creationId="{3F5CA2A7-B498-4B54-2A74-0839BDB11412}"/>
          </ac:spMkLst>
        </pc:spChg>
        <pc:spChg chg="add del mod">
          <ac:chgData name="波 王" userId="daa27fdc40dacb91" providerId="LiveId" clId="{C247A2E5-BE08-4EE0-95E1-3809D188E276}" dt="2023-10-22T09:56:36.113" v="834" actId="478"/>
          <ac:spMkLst>
            <pc:docMk/>
            <pc:sldMk cId="3906505578" sldId="265"/>
            <ac:spMk id="29" creationId="{EFF9810C-B966-354B-B6E8-1A5A9DC734A8}"/>
          </ac:spMkLst>
        </pc:spChg>
        <pc:spChg chg="add del mod">
          <ac:chgData name="波 王" userId="daa27fdc40dacb91" providerId="LiveId" clId="{C247A2E5-BE08-4EE0-95E1-3809D188E276}" dt="2023-10-22T06:56:22.067" v="692"/>
          <ac:spMkLst>
            <pc:docMk/>
            <pc:sldMk cId="3906505578" sldId="265"/>
            <ac:spMk id="32" creationId="{731A1393-C5A6-CAF8-8C63-ECA3C78F15F9}"/>
          </ac:spMkLst>
        </pc:spChg>
        <pc:spChg chg="add del mod">
          <ac:chgData name="波 王" userId="daa27fdc40dacb91" providerId="LiveId" clId="{C247A2E5-BE08-4EE0-95E1-3809D188E276}" dt="2023-10-22T09:56:32.777" v="825" actId="478"/>
          <ac:spMkLst>
            <pc:docMk/>
            <pc:sldMk cId="3906505578" sldId="265"/>
            <ac:spMk id="37" creationId="{AD328556-CBBE-6E95-09B8-1F6A15E04758}"/>
          </ac:spMkLst>
        </pc:spChg>
        <pc:graphicFrameChg chg="add del mod">
          <ac:chgData name="波 王" userId="daa27fdc40dacb91" providerId="LiveId" clId="{C247A2E5-BE08-4EE0-95E1-3809D188E276}" dt="2023-10-22T09:56:33.785" v="828" actId="478"/>
          <ac:graphicFrameMkLst>
            <pc:docMk/>
            <pc:sldMk cId="3906505578" sldId="265"/>
            <ac:graphicFrameMk id="33" creationId="{BB7BF218-E1D5-32E0-EFF9-02180A9A23D6}"/>
          </ac:graphicFrameMkLst>
        </pc:graphicFrameChg>
        <pc:graphicFrameChg chg="add del mod">
          <ac:chgData name="波 王" userId="daa27fdc40dacb91" providerId="LiveId" clId="{C247A2E5-BE08-4EE0-95E1-3809D188E276}" dt="2023-10-22T09:56:33.152" v="826" actId="478"/>
          <ac:graphicFrameMkLst>
            <pc:docMk/>
            <pc:sldMk cId="3906505578" sldId="265"/>
            <ac:graphicFrameMk id="36" creationId="{CC575D2E-DAD4-F80F-B46F-8DE2B291C301}"/>
          </ac:graphicFrameMkLst>
        </pc:graphicFrameChg>
        <pc:graphicFrameChg chg="add del mod">
          <ac:chgData name="波 王" userId="daa27fdc40dacb91" providerId="LiveId" clId="{C247A2E5-BE08-4EE0-95E1-3809D188E276}" dt="2023-10-22T09:56:34.416" v="830" actId="478"/>
          <ac:graphicFrameMkLst>
            <pc:docMk/>
            <pc:sldMk cId="3906505578" sldId="265"/>
            <ac:graphicFrameMk id="38" creationId="{06D006D2-16AB-6CDD-B71B-40F071894858}"/>
          </ac:graphicFrameMkLst>
        </pc:graphicFrameChg>
        <pc:picChg chg="del">
          <ac:chgData name="波 王" userId="daa27fdc40dacb91" providerId="LiveId" clId="{C247A2E5-BE08-4EE0-95E1-3809D188E276}" dt="2023-10-21T14:13:35.640" v="364" actId="478"/>
          <ac:picMkLst>
            <pc:docMk/>
            <pc:sldMk cId="3906505578" sldId="265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1T14:13:36.496" v="365" actId="478"/>
          <ac:picMkLst>
            <pc:docMk/>
            <pc:sldMk cId="3906505578" sldId="265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1T14:13:37.168" v="366" actId="478"/>
          <ac:picMkLst>
            <pc:docMk/>
            <pc:sldMk cId="3906505578" sldId="265"/>
            <ac:picMk id="9" creationId="{25650141-EAB6-52EE-8048-B3CB11CA2147}"/>
          </ac:picMkLst>
        </pc:picChg>
        <pc:picChg chg="add mod">
          <ac:chgData name="波 王" userId="daa27fdc40dacb91" providerId="LiveId" clId="{C247A2E5-BE08-4EE0-95E1-3809D188E276}" dt="2023-10-22T05:33:26.963" v="476" actId="1076"/>
          <ac:picMkLst>
            <pc:docMk/>
            <pc:sldMk cId="3906505578" sldId="265"/>
            <ac:picMk id="10" creationId="{743CB78E-9DAA-3FBD-60D3-9E5952521E99}"/>
          </ac:picMkLst>
        </pc:picChg>
        <pc:picChg chg="add del mod">
          <ac:chgData name="波 王" userId="daa27fdc40dacb91" providerId="LiveId" clId="{C247A2E5-BE08-4EE0-95E1-3809D188E276}" dt="2023-10-22T09:55:25.927" v="756" actId="478"/>
          <ac:picMkLst>
            <pc:docMk/>
            <pc:sldMk cId="3906505578" sldId="265"/>
            <ac:picMk id="12" creationId="{4400DD00-B787-2198-CE8A-7DD0543D9733}"/>
          </ac:picMkLst>
        </pc:picChg>
        <pc:picChg chg="add del mod">
          <ac:chgData name="波 王" userId="daa27fdc40dacb91" providerId="LiveId" clId="{C247A2E5-BE08-4EE0-95E1-3809D188E276}" dt="2023-10-22T10:04:48.502" v="906" actId="1076"/>
          <ac:picMkLst>
            <pc:docMk/>
            <pc:sldMk cId="3906505578" sldId="265"/>
            <ac:picMk id="13" creationId="{DFD13C76-B034-5A0A-72EC-8BD2EE2A7E50}"/>
          </ac:picMkLst>
        </pc:picChg>
        <pc:picChg chg="add del mod">
          <ac:chgData name="波 王" userId="daa27fdc40dacb91" providerId="LiveId" clId="{C247A2E5-BE08-4EE0-95E1-3809D188E276}" dt="2023-10-22T09:56:34.097" v="829" actId="478"/>
          <ac:picMkLst>
            <pc:docMk/>
            <pc:sldMk cId="3906505578" sldId="265"/>
            <ac:picMk id="31" creationId="{587A9A2F-2DE1-4698-B560-FFE83BAC209F}"/>
          </ac:picMkLst>
        </pc:picChg>
        <pc:picChg chg="add del mod">
          <ac:chgData name="波 王" userId="daa27fdc40dacb91" providerId="LiveId" clId="{C247A2E5-BE08-4EE0-95E1-3809D188E276}" dt="2023-10-22T09:56:33.464" v="827" actId="478"/>
          <ac:picMkLst>
            <pc:docMk/>
            <pc:sldMk cId="3906505578" sldId="265"/>
            <ac:picMk id="35" creationId="{FA981506-E64F-6E4C-5DDD-13A74E78D996}"/>
          </ac:picMkLst>
        </pc:picChg>
        <pc:picChg chg="add mod ord">
          <ac:chgData name="波 王" userId="daa27fdc40dacb91" providerId="LiveId" clId="{C247A2E5-BE08-4EE0-95E1-3809D188E276}" dt="2023-10-22T09:58:31.611" v="845" actId="14100"/>
          <ac:picMkLst>
            <pc:docMk/>
            <pc:sldMk cId="3906505578" sldId="265"/>
            <ac:picMk id="40" creationId="{256A67A3-8C15-30E8-1EFF-442C8DB683F6}"/>
          </ac:picMkLst>
        </pc:picChg>
        <pc:inkChg chg="add del">
          <ac:chgData name="波 王" userId="daa27fdc40dacb91" providerId="LiveId" clId="{C247A2E5-BE08-4EE0-95E1-3809D188E276}" dt="2023-10-22T06:47:58.878" v="582" actId="478"/>
          <ac:inkMkLst>
            <pc:docMk/>
            <pc:sldMk cId="3906505578" sldId="265"/>
            <ac:inkMk id="24" creationId="{E1F352E6-CD24-05F5-EC71-5CDA8AB5D0A1}"/>
          </ac:inkMkLst>
        </pc:inkChg>
        <pc:cxnChg chg="add del mod">
          <ac:chgData name="波 王" userId="daa27fdc40dacb91" providerId="LiveId" clId="{C247A2E5-BE08-4EE0-95E1-3809D188E276}" dt="2023-10-22T14:08:06.475" v="1946" actId="1582"/>
          <ac:cxnSpMkLst>
            <pc:docMk/>
            <pc:sldMk cId="3906505578" sldId="265"/>
            <ac:cxnSpMk id="15" creationId="{98ED43FB-8668-9E56-4274-39AEB7C11166}"/>
          </ac:cxnSpMkLst>
        </pc:cxnChg>
        <pc:cxnChg chg="add del mod">
          <ac:chgData name="波 王" userId="daa27fdc40dacb91" providerId="LiveId" clId="{C247A2E5-BE08-4EE0-95E1-3809D188E276}" dt="2023-10-22T14:08:11.187" v="1947" actId="1582"/>
          <ac:cxnSpMkLst>
            <pc:docMk/>
            <pc:sldMk cId="3906505578" sldId="265"/>
            <ac:cxnSpMk id="19" creationId="{5C2E636E-DC53-6D56-A01C-28F241CDF441}"/>
          </ac:cxnSpMkLst>
        </pc:cxnChg>
        <pc:cxnChg chg="add del mod">
          <ac:chgData name="波 王" userId="daa27fdc40dacb91" providerId="LiveId" clId="{C247A2E5-BE08-4EE0-95E1-3809D188E276}" dt="2023-10-22T09:55:26.789" v="757" actId="478"/>
          <ac:cxnSpMkLst>
            <pc:docMk/>
            <pc:sldMk cId="3906505578" sldId="265"/>
            <ac:cxnSpMk id="22" creationId="{0AF9C6AE-AC8E-45E4-44F0-B91F2781D292}"/>
          </ac:cxnSpMkLst>
        </pc:cxnChg>
        <pc:cxnChg chg="add del mod">
          <ac:chgData name="波 王" userId="daa27fdc40dacb91" providerId="LiveId" clId="{C247A2E5-BE08-4EE0-95E1-3809D188E276}" dt="2023-10-22T14:08:20.676" v="1949" actId="1582"/>
          <ac:cxnSpMkLst>
            <pc:docMk/>
            <pc:sldMk cId="3906505578" sldId="265"/>
            <ac:cxnSpMk id="28" creationId="{8240C953-72C3-D639-45FC-41F2F3C33D74}"/>
          </ac:cxnSpMkLst>
        </pc:cxnChg>
        <pc:cxnChg chg="add mod">
          <ac:chgData name="波 王" userId="daa27fdc40dacb91" providerId="LiveId" clId="{C247A2E5-BE08-4EE0-95E1-3809D188E276}" dt="2023-10-22T14:08:15.632" v="1948" actId="1582"/>
          <ac:cxnSpMkLst>
            <pc:docMk/>
            <pc:sldMk cId="3906505578" sldId="265"/>
            <ac:cxnSpMk id="41" creationId="{473066F6-440F-CDD9-8663-C1236E99C022}"/>
          </ac:cxnSpMkLst>
        </pc:cxnChg>
      </pc:sldChg>
      <pc:sldChg chg="new del">
        <pc:chgData name="波 王" userId="daa27fdc40dacb91" providerId="LiveId" clId="{C247A2E5-BE08-4EE0-95E1-3809D188E276}" dt="2023-10-21T14:13:02.475" v="357" actId="47"/>
        <pc:sldMkLst>
          <pc:docMk/>
          <pc:sldMk cId="4253939472" sldId="265"/>
        </pc:sldMkLst>
      </pc:sldChg>
      <pc:sldChg chg="addSp delSp modSp add mod">
        <pc:chgData name="波 王" userId="daa27fdc40dacb91" providerId="LiveId" clId="{C247A2E5-BE08-4EE0-95E1-3809D188E276}" dt="2023-10-25T02:11:46.712" v="6051" actId="1076"/>
        <pc:sldMkLst>
          <pc:docMk/>
          <pc:sldMk cId="2738672442" sldId="266"/>
        </pc:sldMkLst>
        <pc:spChg chg="mod">
          <ac:chgData name="波 王" userId="daa27fdc40dacb91" providerId="LiveId" clId="{C247A2E5-BE08-4EE0-95E1-3809D188E276}" dt="2023-10-24T10:01:42.848" v="5451"/>
          <ac:spMkLst>
            <pc:docMk/>
            <pc:sldMk cId="2738672442" sldId="266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48.924" v="4821" actId="108"/>
          <ac:spMkLst>
            <pc:docMk/>
            <pc:sldMk cId="2738672442" sldId="266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5T02:11:46.712" v="6051" actId="1076"/>
          <ac:spMkLst>
            <pc:docMk/>
            <pc:sldMk cId="2738672442" sldId="266"/>
            <ac:spMk id="6" creationId="{2F1A5FC0-3057-BDA3-1FE2-20BE52A059BA}"/>
          </ac:spMkLst>
        </pc:spChg>
        <pc:spChg chg="add mod">
          <ac:chgData name="波 王" userId="daa27fdc40dacb91" providerId="LiveId" clId="{C247A2E5-BE08-4EE0-95E1-3809D188E276}" dt="2023-10-22T10:32:26.782" v="1037" actId="1076"/>
          <ac:spMkLst>
            <pc:docMk/>
            <pc:sldMk cId="2738672442" sldId="266"/>
            <ac:spMk id="16" creationId="{16A543DB-19DF-5BD4-A883-6929BBC25FB3}"/>
          </ac:spMkLst>
        </pc:spChg>
        <pc:spChg chg="add mod">
          <ac:chgData name="波 王" userId="daa27fdc40dacb91" providerId="LiveId" clId="{C247A2E5-BE08-4EE0-95E1-3809D188E276}" dt="2023-10-22T10:32:29.182" v="1038" actId="1076"/>
          <ac:spMkLst>
            <pc:docMk/>
            <pc:sldMk cId="2738672442" sldId="266"/>
            <ac:spMk id="18" creationId="{44867C7C-9709-10E6-4D3A-9B0DED17442D}"/>
          </ac:spMkLst>
        </pc:spChg>
        <pc:spChg chg="del">
          <ac:chgData name="波 王" userId="daa27fdc40dacb91" providerId="LiveId" clId="{C247A2E5-BE08-4EE0-95E1-3809D188E276}" dt="2023-10-22T10:05:12.742" v="914" actId="478"/>
          <ac:spMkLst>
            <pc:docMk/>
            <pc:sldMk cId="2738672442" sldId="266"/>
            <ac:spMk id="29" creationId="{2AC6C40D-7FDC-AFC8-812F-342806C3E807}"/>
          </ac:spMkLst>
        </pc:spChg>
        <pc:spChg chg="del">
          <ac:chgData name="波 王" userId="daa27fdc40dacb91" providerId="LiveId" clId="{C247A2E5-BE08-4EE0-95E1-3809D188E276}" dt="2023-10-22T10:05:13.982" v="915" actId="478"/>
          <ac:spMkLst>
            <pc:docMk/>
            <pc:sldMk cId="2738672442" sldId="266"/>
            <ac:spMk id="38" creationId="{2A72D3F9-9C0E-6D8C-FA7A-BFBBFA46D7C6}"/>
          </ac:spMkLst>
        </pc:spChg>
        <pc:spChg chg="del">
          <ac:chgData name="波 王" userId="daa27fdc40dacb91" providerId="LiveId" clId="{C247A2E5-BE08-4EE0-95E1-3809D188E276}" dt="2023-10-22T10:05:10.302" v="911" actId="478"/>
          <ac:spMkLst>
            <pc:docMk/>
            <pc:sldMk cId="2738672442" sldId="266"/>
            <ac:spMk id="41" creationId="{39AA7D20-FB22-192F-AC76-1A7E07E097B9}"/>
          </ac:spMkLst>
        </pc:spChg>
        <pc:spChg chg="del">
          <ac:chgData name="波 王" userId="daa27fdc40dacb91" providerId="LiveId" clId="{C247A2E5-BE08-4EE0-95E1-3809D188E276}" dt="2023-10-22T10:05:14.589" v="916" actId="478"/>
          <ac:spMkLst>
            <pc:docMk/>
            <pc:sldMk cId="2738672442" sldId="266"/>
            <ac:spMk id="42" creationId="{D6DB3D22-62D8-D61A-61B0-6C298DF87FDF}"/>
          </ac:spMkLst>
        </pc:spChg>
        <pc:picChg chg="add mod">
          <ac:chgData name="波 王" userId="daa27fdc40dacb91" providerId="LiveId" clId="{C247A2E5-BE08-4EE0-95E1-3809D188E276}" dt="2023-10-22T10:06:46.712" v="969" actId="1076"/>
          <ac:picMkLst>
            <pc:docMk/>
            <pc:sldMk cId="2738672442" sldId="266"/>
            <ac:picMk id="5" creationId="{532C21F2-49EA-576E-4627-F2F23BCAE4F5}"/>
          </ac:picMkLst>
        </pc:picChg>
        <pc:picChg chg="add del mod">
          <ac:chgData name="波 王" userId="daa27fdc40dacb91" providerId="LiveId" clId="{C247A2E5-BE08-4EE0-95E1-3809D188E276}" dt="2023-10-22T10:21:15.075" v="975" actId="478"/>
          <ac:picMkLst>
            <pc:docMk/>
            <pc:sldMk cId="2738672442" sldId="266"/>
            <ac:picMk id="7" creationId="{8D01CDBB-ABCF-FEE9-AC41-949F0762CFB2}"/>
          </ac:picMkLst>
        </pc:picChg>
        <pc:picChg chg="add mod">
          <ac:chgData name="波 王" userId="daa27fdc40dacb91" providerId="LiveId" clId="{C247A2E5-BE08-4EE0-95E1-3809D188E276}" dt="2023-10-22T10:23:04.825" v="984" actId="1076"/>
          <ac:picMkLst>
            <pc:docMk/>
            <pc:sldMk cId="2738672442" sldId="266"/>
            <ac:picMk id="9" creationId="{EA842444-60EF-E019-FD99-81443DC16961}"/>
          </ac:picMkLst>
        </pc:picChg>
        <pc:picChg chg="add mod">
          <ac:chgData name="波 王" userId="daa27fdc40dacb91" providerId="LiveId" clId="{C247A2E5-BE08-4EE0-95E1-3809D188E276}" dt="2023-10-22T10:32:21.205" v="1035" actId="1076"/>
          <ac:picMkLst>
            <pc:docMk/>
            <pc:sldMk cId="2738672442" sldId="266"/>
            <ac:picMk id="11" creationId="{D9A153EA-C78C-1A0D-D0B9-72BA878811A7}"/>
          </ac:picMkLst>
        </pc:picChg>
        <pc:picChg chg="del">
          <ac:chgData name="波 王" userId="daa27fdc40dacb91" providerId="LiveId" clId="{C247A2E5-BE08-4EE0-95E1-3809D188E276}" dt="2023-10-22T10:05:07.615" v="908" actId="478"/>
          <ac:picMkLst>
            <pc:docMk/>
            <pc:sldMk cId="2738672442" sldId="266"/>
            <ac:picMk id="13" creationId="{C0300807-91A6-E361-1CA5-103411146CE5}"/>
          </ac:picMkLst>
        </pc:picChg>
        <pc:picChg chg="add mod">
          <ac:chgData name="波 王" userId="daa27fdc40dacb91" providerId="LiveId" clId="{C247A2E5-BE08-4EE0-95E1-3809D188E276}" dt="2023-10-22T10:32:23.483" v="1036" actId="1076"/>
          <ac:picMkLst>
            <pc:docMk/>
            <pc:sldMk cId="2738672442" sldId="266"/>
            <ac:picMk id="14" creationId="{49C44485-60CA-4916-A032-7251065093F8}"/>
          </ac:picMkLst>
        </pc:picChg>
        <pc:picChg chg="del">
          <ac:chgData name="波 王" userId="daa27fdc40dacb91" providerId="LiveId" clId="{C247A2E5-BE08-4EE0-95E1-3809D188E276}" dt="2023-10-22T10:05:15.789" v="917" actId="478"/>
          <ac:picMkLst>
            <pc:docMk/>
            <pc:sldMk cId="2738672442" sldId="266"/>
            <ac:picMk id="15" creationId="{888FF02E-751F-90B8-C18D-A86735D0BE96}"/>
          </ac:picMkLst>
        </pc:picChg>
        <pc:picChg chg="add del mod">
          <ac:chgData name="波 王" userId="daa27fdc40dacb91" providerId="LiveId" clId="{C247A2E5-BE08-4EE0-95E1-3809D188E276}" dt="2023-10-22T10:28:39.212" v="1009" actId="478"/>
          <ac:picMkLst>
            <pc:docMk/>
            <pc:sldMk cId="2738672442" sldId="266"/>
            <ac:picMk id="20" creationId="{5F0B13D6-2394-7135-968D-3E250F0F323C}"/>
          </ac:picMkLst>
        </pc:picChg>
        <pc:picChg chg="add mod">
          <ac:chgData name="波 王" userId="daa27fdc40dacb91" providerId="LiveId" clId="{C247A2E5-BE08-4EE0-95E1-3809D188E276}" dt="2023-10-22T10:28:47.297" v="1012" actId="1076"/>
          <ac:picMkLst>
            <pc:docMk/>
            <pc:sldMk cId="2738672442" sldId="266"/>
            <ac:picMk id="23" creationId="{AE856DCD-EF88-D9E6-2751-79BE32208E55}"/>
          </ac:picMkLst>
        </pc:picChg>
        <pc:picChg chg="add mod">
          <ac:chgData name="波 王" userId="daa27fdc40dacb91" providerId="LiveId" clId="{C247A2E5-BE08-4EE0-95E1-3809D188E276}" dt="2023-10-22T10:31:01.729" v="1026" actId="1076"/>
          <ac:picMkLst>
            <pc:docMk/>
            <pc:sldMk cId="2738672442" sldId="266"/>
            <ac:picMk id="25" creationId="{0A291459-41E8-B9D2-F8B4-2E41C1E9935E}"/>
          </ac:picMkLst>
        </pc:picChg>
        <pc:picChg chg="add del mod">
          <ac:chgData name="波 王" userId="daa27fdc40dacb91" providerId="LiveId" clId="{C247A2E5-BE08-4EE0-95E1-3809D188E276}" dt="2023-10-22T10:30:59.260" v="1025" actId="478"/>
          <ac:picMkLst>
            <pc:docMk/>
            <pc:sldMk cId="2738672442" sldId="266"/>
            <ac:picMk id="27" creationId="{DEA2DBB0-E1A7-8A31-7E07-7604909614B6}"/>
          </ac:picMkLst>
        </pc:picChg>
        <pc:picChg chg="add mod">
          <ac:chgData name="波 王" userId="daa27fdc40dacb91" providerId="LiveId" clId="{C247A2E5-BE08-4EE0-95E1-3809D188E276}" dt="2023-10-22T10:31:19.211" v="1029" actId="1076"/>
          <ac:picMkLst>
            <pc:docMk/>
            <pc:sldMk cId="2738672442" sldId="266"/>
            <ac:picMk id="32" creationId="{7D8AB84B-252E-5B5B-2EC9-92FFECD362B0}"/>
          </ac:picMkLst>
        </pc:picChg>
        <pc:picChg chg="add mod">
          <ac:chgData name="波 王" userId="daa27fdc40dacb91" providerId="LiveId" clId="{C247A2E5-BE08-4EE0-95E1-3809D188E276}" dt="2023-10-22T10:32:04.224" v="1034" actId="1076"/>
          <ac:picMkLst>
            <pc:docMk/>
            <pc:sldMk cId="2738672442" sldId="266"/>
            <ac:picMk id="34" creationId="{B6F8E839-4C93-C54A-8C82-AAA943DEE1AE}"/>
          </ac:picMkLst>
        </pc:picChg>
        <pc:picChg chg="del">
          <ac:chgData name="波 王" userId="daa27fdc40dacb91" providerId="LiveId" clId="{C247A2E5-BE08-4EE0-95E1-3809D188E276}" dt="2023-10-22T10:05:17.132" v="918" actId="478"/>
          <ac:picMkLst>
            <pc:docMk/>
            <pc:sldMk cId="2738672442" sldId="266"/>
            <ac:picMk id="48" creationId="{2BCA8384-98C0-AAD0-195F-DE1A1007AF15}"/>
          </ac:picMkLst>
        </pc:picChg>
        <pc:cxnChg chg="del">
          <ac:chgData name="波 王" userId="daa27fdc40dacb91" providerId="LiveId" clId="{C247A2E5-BE08-4EE0-95E1-3809D188E276}" dt="2023-10-22T10:05:09.693" v="910" actId="478"/>
          <ac:cxnSpMkLst>
            <pc:docMk/>
            <pc:sldMk cId="2738672442" sldId="266"/>
            <ac:cxnSpMk id="17" creationId="{4CA648C3-9B70-26A8-C7DB-E5B3A2D6D92F}"/>
          </ac:cxnSpMkLst>
        </pc:cxnChg>
        <pc:cxnChg chg="del">
          <ac:chgData name="波 王" userId="daa27fdc40dacb91" providerId="LiveId" clId="{C247A2E5-BE08-4EE0-95E1-3809D188E276}" dt="2023-10-22T10:05:09.045" v="909" actId="478"/>
          <ac:cxnSpMkLst>
            <pc:docMk/>
            <pc:sldMk cId="2738672442" sldId="266"/>
            <ac:cxnSpMk id="21" creationId="{1B91EA9F-1588-382F-4181-0FFF0A13E380}"/>
          </ac:cxnSpMkLst>
        </pc:cxnChg>
        <pc:cxnChg chg="del">
          <ac:chgData name="波 王" userId="daa27fdc40dacb91" providerId="LiveId" clId="{C247A2E5-BE08-4EE0-95E1-3809D188E276}" dt="2023-10-22T10:05:11.941" v="913" actId="478"/>
          <ac:cxnSpMkLst>
            <pc:docMk/>
            <pc:sldMk cId="2738672442" sldId="266"/>
            <ac:cxnSpMk id="28" creationId="{17C5F799-D8AA-A0BD-C796-BB2CB828836B}"/>
          </ac:cxnSpMkLst>
        </pc:cxnChg>
        <pc:cxnChg chg="del">
          <ac:chgData name="波 王" userId="daa27fdc40dacb91" providerId="LiveId" clId="{C247A2E5-BE08-4EE0-95E1-3809D188E276}" dt="2023-10-22T10:05:11.076" v="912" actId="478"/>
          <ac:cxnSpMkLst>
            <pc:docMk/>
            <pc:sldMk cId="2738672442" sldId="266"/>
            <ac:cxnSpMk id="31" creationId="{FFE1C655-9CC6-38DC-2DFC-A33982C0D14F}"/>
          </ac:cxnSpMkLst>
        </pc:cxnChg>
        <pc:cxnChg chg="del">
          <ac:chgData name="波 王" userId="daa27fdc40dacb91" providerId="LiveId" clId="{C247A2E5-BE08-4EE0-95E1-3809D188E276}" dt="2023-10-22T10:05:18.140" v="919" actId="478"/>
          <ac:cxnSpMkLst>
            <pc:docMk/>
            <pc:sldMk cId="2738672442" sldId="266"/>
            <ac:cxnSpMk id="44" creationId="{94ADBDAA-89AF-D97F-BC3F-017B3A6FFD8F}"/>
          </ac:cxnSpMkLst>
        </pc:cxnChg>
        <pc:cxnChg chg="del">
          <ac:chgData name="波 王" userId="daa27fdc40dacb91" providerId="LiveId" clId="{C247A2E5-BE08-4EE0-95E1-3809D188E276}" dt="2023-10-22T10:05:18.940" v="920" actId="478"/>
          <ac:cxnSpMkLst>
            <pc:docMk/>
            <pc:sldMk cId="2738672442" sldId="266"/>
            <ac:cxnSpMk id="45" creationId="{D6008FDF-C821-0F46-B817-9A0C082C7FEB}"/>
          </ac:cxnSpMkLst>
        </pc:cxnChg>
        <pc:cxnChg chg="del">
          <ac:chgData name="波 王" userId="daa27fdc40dacb91" providerId="LiveId" clId="{C247A2E5-BE08-4EE0-95E1-3809D188E276}" dt="2023-10-22T10:05:19.653" v="921" actId="478"/>
          <ac:cxnSpMkLst>
            <pc:docMk/>
            <pc:sldMk cId="2738672442" sldId="266"/>
            <ac:cxnSpMk id="46" creationId="{E2C60949-02A1-6BA5-E99A-25E28634E66A}"/>
          </ac:cxnSpMkLst>
        </pc:cxnChg>
      </pc:sldChg>
      <pc:sldChg chg="addSp delSp modSp add del mod">
        <pc:chgData name="波 王" userId="daa27fdc40dacb91" providerId="LiveId" clId="{C247A2E5-BE08-4EE0-95E1-3809D188E276}" dt="2023-10-24T09:52:03.085" v="5377" actId="2696"/>
        <pc:sldMkLst>
          <pc:docMk/>
          <pc:sldMk cId="942962042" sldId="267"/>
        </pc:sldMkLst>
        <pc:spChg chg="mod">
          <ac:chgData name="波 王" userId="daa27fdc40dacb91" providerId="LiveId" clId="{C247A2E5-BE08-4EE0-95E1-3809D188E276}" dt="2023-10-24T01:57:26.506" v="2546" actId="207"/>
          <ac:spMkLst>
            <pc:docMk/>
            <pc:sldMk cId="942962042" sldId="267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2T10:37:07.787" v="1047" actId="478"/>
          <ac:spMkLst>
            <pc:docMk/>
            <pc:sldMk cId="942962042" sldId="267"/>
            <ac:spMk id="16" creationId="{16A543DB-19DF-5BD4-A883-6929BBC25FB3}"/>
          </ac:spMkLst>
        </pc:spChg>
        <pc:spChg chg="del">
          <ac:chgData name="波 王" userId="daa27fdc40dacb91" providerId="LiveId" clId="{C247A2E5-BE08-4EE0-95E1-3809D188E276}" dt="2023-10-22T10:37:08.539" v="1048" actId="478"/>
          <ac:spMkLst>
            <pc:docMk/>
            <pc:sldMk cId="942962042" sldId="267"/>
            <ac:spMk id="18" creationId="{44867C7C-9709-10E6-4D3A-9B0DED17442D}"/>
          </ac:spMkLst>
        </pc:spChg>
        <pc:spChg chg="add mod">
          <ac:chgData name="波 王" userId="daa27fdc40dacb91" providerId="LiveId" clId="{C247A2E5-BE08-4EE0-95E1-3809D188E276}" dt="2023-10-22T10:46:26.695" v="1133" actId="1076"/>
          <ac:spMkLst>
            <pc:docMk/>
            <pc:sldMk cId="942962042" sldId="267"/>
            <ac:spMk id="31" creationId="{98A14C34-173E-33BA-2713-375F0CE112E2}"/>
          </ac:spMkLst>
        </pc:spChg>
        <pc:spChg chg="add mod">
          <ac:chgData name="波 王" userId="daa27fdc40dacb91" providerId="LiveId" clId="{C247A2E5-BE08-4EE0-95E1-3809D188E276}" dt="2023-10-22T10:46:38.006" v="1137" actId="1076"/>
          <ac:spMkLst>
            <pc:docMk/>
            <pc:sldMk cId="942962042" sldId="267"/>
            <ac:spMk id="33" creationId="{81629193-F774-75F9-E64D-723784079FCB}"/>
          </ac:spMkLst>
        </pc:spChg>
        <pc:spChg chg="add mod">
          <ac:chgData name="波 王" userId="daa27fdc40dacb91" providerId="LiveId" clId="{C247A2E5-BE08-4EE0-95E1-3809D188E276}" dt="2023-10-22T10:51:32.031" v="1234" actId="1076"/>
          <ac:spMkLst>
            <pc:docMk/>
            <pc:sldMk cId="942962042" sldId="267"/>
            <ac:spMk id="37" creationId="{DA06D7F5-97F0-4ACD-B4E4-6B59C5C79212}"/>
          </ac:spMkLst>
        </pc:spChg>
        <pc:spChg chg="add mod">
          <ac:chgData name="波 王" userId="daa27fdc40dacb91" providerId="LiveId" clId="{C247A2E5-BE08-4EE0-95E1-3809D188E276}" dt="2023-10-22T10:53:09.575" v="1239" actId="1076"/>
          <ac:spMkLst>
            <pc:docMk/>
            <pc:sldMk cId="942962042" sldId="267"/>
            <ac:spMk id="38" creationId="{62A12AC2-8DD0-7303-6534-3040DD18102B}"/>
          </ac:spMkLst>
        </pc:spChg>
        <pc:spChg chg="add mod">
          <ac:chgData name="波 王" userId="daa27fdc40dacb91" providerId="LiveId" clId="{C247A2E5-BE08-4EE0-95E1-3809D188E276}" dt="2023-10-22T10:54:53.817" v="1245" actId="1076"/>
          <ac:spMkLst>
            <pc:docMk/>
            <pc:sldMk cId="942962042" sldId="267"/>
            <ac:spMk id="40" creationId="{3D9DFE36-0E4A-A520-7A3C-E32D09C85456}"/>
          </ac:spMkLst>
        </pc:spChg>
        <pc:spChg chg="add mod">
          <ac:chgData name="波 王" userId="daa27fdc40dacb91" providerId="LiveId" clId="{C247A2E5-BE08-4EE0-95E1-3809D188E276}" dt="2023-10-22T10:55:14.935" v="1250" actId="1076"/>
          <ac:spMkLst>
            <pc:docMk/>
            <pc:sldMk cId="942962042" sldId="267"/>
            <ac:spMk id="41" creationId="{470B7293-0592-D0E6-CC7A-4CCE7DB3D3BB}"/>
          </ac:spMkLst>
        </pc:spChg>
        <pc:spChg chg="add mod">
          <ac:chgData name="波 王" userId="daa27fdc40dacb91" providerId="LiveId" clId="{C247A2E5-BE08-4EE0-95E1-3809D188E276}" dt="2023-10-22T13:22:35.893" v="1292" actId="1076"/>
          <ac:spMkLst>
            <pc:docMk/>
            <pc:sldMk cId="942962042" sldId="267"/>
            <ac:spMk id="44" creationId="{A79199D0-947B-3AB4-1E61-6759F95824F6}"/>
          </ac:spMkLst>
        </pc:spChg>
        <pc:spChg chg="add mod">
          <ac:chgData name="波 王" userId="daa27fdc40dacb91" providerId="LiveId" clId="{C247A2E5-BE08-4EE0-95E1-3809D188E276}" dt="2023-10-22T13:22:59.168" v="1304" actId="1076"/>
          <ac:spMkLst>
            <pc:docMk/>
            <pc:sldMk cId="942962042" sldId="267"/>
            <ac:spMk id="45" creationId="{BA5C192F-F242-4AFC-5813-6216D3C6346D}"/>
          </ac:spMkLst>
        </pc:spChg>
        <pc:spChg chg="add mod">
          <ac:chgData name="波 王" userId="daa27fdc40dacb91" providerId="LiveId" clId="{C247A2E5-BE08-4EE0-95E1-3809D188E276}" dt="2023-10-22T13:24:27.984" v="1328" actId="1076"/>
          <ac:spMkLst>
            <pc:docMk/>
            <pc:sldMk cId="942962042" sldId="267"/>
            <ac:spMk id="46" creationId="{346DF370-B895-EFA0-967F-5C889D365FD9}"/>
          </ac:spMkLst>
        </pc:spChg>
        <pc:spChg chg="add mod">
          <ac:chgData name="波 王" userId="daa27fdc40dacb91" providerId="LiveId" clId="{C247A2E5-BE08-4EE0-95E1-3809D188E276}" dt="2023-10-22T13:25:38.806" v="1344"/>
          <ac:spMkLst>
            <pc:docMk/>
            <pc:sldMk cId="942962042" sldId="267"/>
            <ac:spMk id="47" creationId="{AF6FB7F2-2F17-FB68-5C65-41245E80B9BC}"/>
          </ac:spMkLst>
        </pc:spChg>
        <pc:spChg chg="add mod">
          <ac:chgData name="波 王" userId="daa27fdc40dacb91" providerId="LiveId" clId="{C247A2E5-BE08-4EE0-95E1-3809D188E276}" dt="2023-10-22T13:26:41.034" v="1350" actId="1076"/>
          <ac:spMkLst>
            <pc:docMk/>
            <pc:sldMk cId="942962042" sldId="267"/>
            <ac:spMk id="48" creationId="{9595FCBD-27F2-0024-7808-E0C482F00185}"/>
          </ac:spMkLst>
        </pc:spChg>
        <pc:spChg chg="add mod ord">
          <ac:chgData name="波 王" userId="daa27fdc40dacb91" providerId="LiveId" clId="{C247A2E5-BE08-4EE0-95E1-3809D188E276}" dt="2023-10-22T13:27:51.641" v="1376" actId="1076"/>
          <ac:spMkLst>
            <pc:docMk/>
            <pc:sldMk cId="942962042" sldId="267"/>
            <ac:spMk id="49" creationId="{8D3C1B28-FA0A-A63A-9263-9ECE8978C414}"/>
          </ac:spMkLst>
        </pc:spChg>
        <pc:spChg chg="add mod">
          <ac:chgData name="波 王" userId="daa27fdc40dacb91" providerId="LiveId" clId="{C247A2E5-BE08-4EE0-95E1-3809D188E276}" dt="2023-10-22T13:28:32.752" v="1397" actId="1076"/>
          <ac:spMkLst>
            <pc:docMk/>
            <pc:sldMk cId="942962042" sldId="267"/>
            <ac:spMk id="51" creationId="{5B3207B5-E808-13FF-1C75-86E83935D21F}"/>
          </ac:spMkLst>
        </pc:spChg>
        <pc:spChg chg="add mod">
          <ac:chgData name="波 王" userId="daa27fdc40dacb91" providerId="LiveId" clId="{C247A2E5-BE08-4EE0-95E1-3809D188E276}" dt="2023-10-22T13:28:45.170" v="1401" actId="20577"/>
          <ac:spMkLst>
            <pc:docMk/>
            <pc:sldMk cId="942962042" sldId="267"/>
            <ac:spMk id="52" creationId="{A7F2BCBE-D60C-4B0A-FE7D-76AB115CAC07}"/>
          </ac:spMkLst>
        </pc:spChg>
        <pc:graphicFrameChg chg="add mod">
          <ac:chgData name="波 王" userId="daa27fdc40dacb91" providerId="LiveId" clId="{C247A2E5-BE08-4EE0-95E1-3809D188E276}" dt="2023-10-22T13:16:43.388" v="1256" actId="1076"/>
          <ac:graphicFrameMkLst>
            <pc:docMk/>
            <pc:sldMk cId="942962042" sldId="267"/>
            <ac:graphicFrameMk id="42" creationId="{DE61C190-255B-68D7-D4CF-302DBE873C3B}"/>
          </ac:graphicFrameMkLst>
        </pc:graphicFrameChg>
        <pc:graphicFrameChg chg="add mod">
          <ac:chgData name="波 王" userId="daa27fdc40dacb91" providerId="LiveId" clId="{C247A2E5-BE08-4EE0-95E1-3809D188E276}" dt="2023-10-22T13:16:52.691" v="1260" actId="1076"/>
          <ac:graphicFrameMkLst>
            <pc:docMk/>
            <pc:sldMk cId="942962042" sldId="267"/>
            <ac:graphicFrameMk id="43" creationId="{0232D6E4-E64D-9F54-809F-15722A33735E}"/>
          </ac:graphicFrameMkLst>
        </pc:graphicFrameChg>
        <pc:picChg chg="add del mod">
          <ac:chgData name="波 王" userId="daa27fdc40dacb91" providerId="LiveId" clId="{C247A2E5-BE08-4EE0-95E1-3809D188E276}" dt="2023-10-22T10:42:54.475" v="1098" actId="478"/>
          <ac:picMkLst>
            <pc:docMk/>
            <pc:sldMk cId="942962042" sldId="267"/>
            <ac:picMk id="7" creationId="{91D632E8-569A-7B86-E7DA-27C15B1BD00F}"/>
          </ac:picMkLst>
        </pc:picChg>
        <pc:picChg chg="del">
          <ac:chgData name="波 王" userId="daa27fdc40dacb91" providerId="LiveId" clId="{C247A2E5-BE08-4EE0-95E1-3809D188E276}" dt="2023-10-22T10:37:06.044" v="1045" actId="478"/>
          <ac:picMkLst>
            <pc:docMk/>
            <pc:sldMk cId="942962042" sldId="267"/>
            <ac:picMk id="9" creationId="{EA842444-60EF-E019-FD99-81443DC16961}"/>
          </ac:picMkLst>
        </pc:picChg>
        <pc:picChg chg="add mod">
          <ac:chgData name="波 王" userId="daa27fdc40dacb91" providerId="LiveId" clId="{C247A2E5-BE08-4EE0-95E1-3809D188E276}" dt="2023-10-22T10:43:19.796" v="1106" actId="207"/>
          <ac:picMkLst>
            <pc:docMk/>
            <pc:sldMk cId="942962042" sldId="267"/>
            <ac:picMk id="10" creationId="{6F5F6868-C46A-CAF9-40DC-3B329DDDAA9A}"/>
          </ac:picMkLst>
        </pc:picChg>
        <pc:picChg chg="del">
          <ac:chgData name="波 王" userId="daa27fdc40dacb91" providerId="LiveId" clId="{C247A2E5-BE08-4EE0-95E1-3809D188E276}" dt="2023-10-22T10:37:02.284" v="1040" actId="478"/>
          <ac:picMkLst>
            <pc:docMk/>
            <pc:sldMk cId="942962042" sldId="267"/>
            <ac:picMk id="11" creationId="{D9A153EA-C78C-1A0D-D0B9-72BA878811A7}"/>
          </ac:picMkLst>
        </pc:picChg>
        <pc:picChg chg="add mod">
          <ac:chgData name="波 王" userId="daa27fdc40dacb91" providerId="LiveId" clId="{C247A2E5-BE08-4EE0-95E1-3809D188E276}" dt="2023-10-22T10:43:24.246" v="1107" actId="207"/>
          <ac:picMkLst>
            <pc:docMk/>
            <pc:sldMk cId="942962042" sldId="267"/>
            <ac:picMk id="12" creationId="{B9AB6724-4A37-242F-9217-23FF41047280}"/>
          </ac:picMkLst>
        </pc:picChg>
        <pc:picChg chg="add mod">
          <ac:chgData name="波 王" userId="daa27fdc40dacb91" providerId="LiveId" clId="{C247A2E5-BE08-4EE0-95E1-3809D188E276}" dt="2023-10-22T10:43:27.032" v="1108" actId="207"/>
          <ac:picMkLst>
            <pc:docMk/>
            <pc:sldMk cId="942962042" sldId="267"/>
            <ac:picMk id="13" creationId="{6F0176E6-8FE6-25CC-BE3C-147F932B64A1}"/>
          </ac:picMkLst>
        </pc:picChg>
        <pc:picChg chg="del">
          <ac:chgData name="波 王" userId="daa27fdc40dacb91" providerId="LiveId" clId="{C247A2E5-BE08-4EE0-95E1-3809D188E276}" dt="2023-10-22T10:37:04.970" v="1044" actId="478"/>
          <ac:picMkLst>
            <pc:docMk/>
            <pc:sldMk cId="942962042" sldId="267"/>
            <ac:picMk id="14" creationId="{49C44485-60CA-4916-A032-7251065093F8}"/>
          </ac:picMkLst>
        </pc:picChg>
        <pc:picChg chg="add mod">
          <ac:chgData name="波 王" userId="daa27fdc40dacb91" providerId="LiveId" clId="{C247A2E5-BE08-4EE0-95E1-3809D188E276}" dt="2023-10-22T13:27:24.732" v="1354" actId="1076"/>
          <ac:picMkLst>
            <pc:docMk/>
            <pc:sldMk cId="942962042" sldId="267"/>
            <ac:picMk id="15" creationId="{AB3C5779-8736-A08E-F664-88429E9DBC27}"/>
          </ac:picMkLst>
        </pc:picChg>
        <pc:picChg chg="add mod">
          <ac:chgData name="波 王" userId="daa27fdc40dacb91" providerId="LiveId" clId="{C247A2E5-BE08-4EE0-95E1-3809D188E276}" dt="2023-10-22T10:43:32.305" v="1110" actId="207"/>
          <ac:picMkLst>
            <pc:docMk/>
            <pc:sldMk cId="942962042" sldId="267"/>
            <ac:picMk id="17" creationId="{0572AE87-63BC-1B48-A2DB-14D2FA21AE03}"/>
          </ac:picMkLst>
        </pc:picChg>
        <pc:picChg chg="add del mod">
          <ac:chgData name="波 王" userId="daa27fdc40dacb91" providerId="LiveId" clId="{C247A2E5-BE08-4EE0-95E1-3809D188E276}" dt="2023-10-22T10:44:34.979" v="1117" actId="478"/>
          <ac:picMkLst>
            <pc:docMk/>
            <pc:sldMk cId="942962042" sldId="267"/>
            <ac:picMk id="19" creationId="{BEB184EF-7AFC-913D-2083-96DBC0A00199}"/>
          </ac:picMkLst>
        </pc:picChg>
        <pc:picChg chg="add mod">
          <ac:chgData name="波 王" userId="daa27fdc40dacb91" providerId="LiveId" clId="{C247A2E5-BE08-4EE0-95E1-3809D188E276}" dt="2023-10-22T10:45:00.761" v="1127" actId="1076"/>
          <ac:picMkLst>
            <pc:docMk/>
            <pc:sldMk cId="942962042" sldId="267"/>
            <ac:picMk id="20" creationId="{A7DF029A-EEB4-7DB1-63FC-AD4D882EC470}"/>
          </ac:picMkLst>
        </pc:picChg>
        <pc:picChg chg="add mod">
          <ac:chgData name="波 王" userId="daa27fdc40dacb91" providerId="LiveId" clId="{C247A2E5-BE08-4EE0-95E1-3809D188E276}" dt="2023-10-22T10:45:01.750" v="1128" actId="1076"/>
          <ac:picMkLst>
            <pc:docMk/>
            <pc:sldMk cId="942962042" sldId="267"/>
            <ac:picMk id="21" creationId="{46EAE949-981A-0F8A-93E4-F133DE0AC7C6}"/>
          </ac:picMkLst>
        </pc:picChg>
        <pc:picChg chg="del">
          <ac:chgData name="波 王" userId="daa27fdc40dacb91" providerId="LiveId" clId="{C247A2E5-BE08-4EE0-95E1-3809D188E276}" dt="2023-10-22T10:37:06.946" v="1046" actId="478"/>
          <ac:picMkLst>
            <pc:docMk/>
            <pc:sldMk cId="942962042" sldId="267"/>
            <ac:picMk id="23" creationId="{AE856DCD-EF88-D9E6-2751-79BE32208E55}"/>
          </ac:picMkLst>
        </pc:picChg>
        <pc:picChg chg="add del mod">
          <ac:chgData name="波 王" userId="daa27fdc40dacb91" providerId="LiveId" clId="{C247A2E5-BE08-4EE0-95E1-3809D188E276}" dt="2023-10-22T10:41:20.301" v="1091" actId="478"/>
          <ac:picMkLst>
            <pc:docMk/>
            <pc:sldMk cId="942962042" sldId="267"/>
            <ac:picMk id="24" creationId="{51469B50-41C5-7627-9105-E72B26EB67C8}"/>
          </ac:picMkLst>
        </pc:picChg>
        <pc:picChg chg="del">
          <ac:chgData name="波 王" userId="daa27fdc40dacb91" providerId="LiveId" clId="{C247A2E5-BE08-4EE0-95E1-3809D188E276}" dt="2023-10-22T10:37:03.730" v="1042" actId="478"/>
          <ac:picMkLst>
            <pc:docMk/>
            <pc:sldMk cId="942962042" sldId="267"/>
            <ac:picMk id="25" creationId="{0A291459-41E8-B9D2-F8B4-2E41C1E9935E}"/>
          </ac:picMkLst>
        </pc:picChg>
        <pc:picChg chg="add mod ord">
          <ac:chgData name="波 王" userId="daa27fdc40dacb91" providerId="LiveId" clId="{C247A2E5-BE08-4EE0-95E1-3809D188E276}" dt="2023-10-22T14:09:17.387" v="1952" actId="167"/>
          <ac:picMkLst>
            <pc:docMk/>
            <pc:sldMk cId="942962042" sldId="267"/>
            <ac:picMk id="27" creationId="{EE2F1004-E3F4-E6A4-C317-19D8F9B3A8CD}"/>
          </ac:picMkLst>
        </pc:picChg>
        <pc:picChg chg="add del mod">
          <ac:chgData name="波 王" userId="daa27fdc40dacb91" providerId="LiveId" clId="{C247A2E5-BE08-4EE0-95E1-3809D188E276}" dt="2023-10-22T10:44:30.043" v="1115" actId="478"/>
          <ac:picMkLst>
            <pc:docMk/>
            <pc:sldMk cId="942962042" sldId="267"/>
            <ac:picMk id="29" creationId="{52F546AE-062C-8479-8CBC-BC8FAB3B20F0}"/>
          </ac:picMkLst>
        </pc:picChg>
        <pc:picChg chg="add mod ord">
          <ac:chgData name="波 王" userId="daa27fdc40dacb91" providerId="LiveId" clId="{C247A2E5-BE08-4EE0-95E1-3809D188E276}" dt="2023-10-22T10:44:56.840" v="1125" actId="1076"/>
          <ac:picMkLst>
            <pc:docMk/>
            <pc:sldMk cId="942962042" sldId="267"/>
            <ac:picMk id="30" creationId="{397A10EC-0848-76B0-E3BA-90EB2470DD2C}"/>
          </ac:picMkLst>
        </pc:picChg>
        <pc:picChg chg="del">
          <ac:chgData name="波 王" userId="daa27fdc40dacb91" providerId="LiveId" clId="{C247A2E5-BE08-4EE0-95E1-3809D188E276}" dt="2023-10-22T10:37:03.185" v="1041" actId="478"/>
          <ac:picMkLst>
            <pc:docMk/>
            <pc:sldMk cId="942962042" sldId="267"/>
            <ac:picMk id="32" creationId="{7D8AB84B-252E-5B5B-2EC9-92FFECD362B0}"/>
          </ac:picMkLst>
        </pc:picChg>
        <pc:picChg chg="del">
          <ac:chgData name="波 王" userId="daa27fdc40dacb91" providerId="LiveId" clId="{C247A2E5-BE08-4EE0-95E1-3809D188E276}" dt="2023-10-22T10:37:04.297" v="1043" actId="478"/>
          <ac:picMkLst>
            <pc:docMk/>
            <pc:sldMk cId="942962042" sldId="267"/>
            <ac:picMk id="34" creationId="{B6F8E839-4C93-C54A-8C82-AAA943DEE1AE}"/>
          </ac:picMkLst>
        </pc:picChg>
        <pc:picChg chg="add del mod">
          <ac:chgData name="波 王" userId="daa27fdc40dacb91" providerId="LiveId" clId="{C247A2E5-BE08-4EE0-95E1-3809D188E276}" dt="2023-10-22T10:49:06.114" v="1149" actId="478"/>
          <ac:picMkLst>
            <pc:docMk/>
            <pc:sldMk cId="942962042" sldId="267"/>
            <ac:picMk id="35" creationId="{37980FE3-6464-D0AA-CC32-98336AF6B471}"/>
          </ac:picMkLst>
        </pc:picChg>
        <pc:picChg chg="add mod">
          <ac:chgData name="波 王" userId="daa27fdc40dacb91" providerId="LiveId" clId="{C247A2E5-BE08-4EE0-95E1-3809D188E276}" dt="2023-10-22T14:11:01.440" v="1955" actId="29295"/>
          <ac:picMkLst>
            <pc:docMk/>
            <pc:sldMk cId="942962042" sldId="267"/>
            <ac:picMk id="36" creationId="{DC6879FE-EC54-686F-519B-71C2F95BAA30}"/>
          </ac:picMkLst>
        </pc:picChg>
        <pc:picChg chg="add mod">
          <ac:chgData name="波 王" userId="daa27fdc40dacb91" providerId="LiveId" clId="{C247A2E5-BE08-4EE0-95E1-3809D188E276}" dt="2023-10-22T14:10:55.083" v="1954" actId="29295"/>
          <ac:picMkLst>
            <pc:docMk/>
            <pc:sldMk cId="942962042" sldId="267"/>
            <ac:picMk id="39" creationId="{AD3EC25D-0EC6-0D17-9C7B-DB5E15E9E793}"/>
          </ac:picMkLst>
        </pc:picChg>
        <pc:picChg chg="add mod">
          <ac:chgData name="波 王" userId="daa27fdc40dacb91" providerId="LiveId" clId="{C247A2E5-BE08-4EE0-95E1-3809D188E276}" dt="2023-10-22T13:27:31.946" v="1357" actId="1076"/>
          <ac:picMkLst>
            <pc:docMk/>
            <pc:sldMk cId="942962042" sldId="267"/>
            <ac:picMk id="50" creationId="{4647BDCC-8E9B-BA40-23E9-82D9533BE13E}"/>
          </ac:picMkLst>
        </pc:picChg>
      </pc:sldChg>
      <pc:sldChg chg="addSp delSp modSp add mod">
        <pc:chgData name="波 王" userId="daa27fdc40dacb91" providerId="LiveId" clId="{C247A2E5-BE08-4EE0-95E1-3809D188E276}" dt="2023-10-24T13:45:27.145" v="5500" actId="14100"/>
        <pc:sldMkLst>
          <pc:docMk/>
          <pc:sldMk cId="1648261562" sldId="267"/>
        </pc:sldMkLst>
        <pc:spChg chg="mod">
          <ac:chgData name="波 王" userId="daa27fdc40dacb91" providerId="LiveId" clId="{C247A2E5-BE08-4EE0-95E1-3809D188E276}" dt="2023-10-24T09:59:39.731" v="5448"/>
          <ac:spMkLst>
            <pc:docMk/>
            <pc:sldMk cId="1648261562" sldId="267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9:52:17.629" v="5382" actId="20577"/>
          <ac:spMkLst>
            <pc:docMk/>
            <pc:sldMk cId="1648261562" sldId="267"/>
            <ac:spMk id="3" creationId="{A2FC8D16-6FC5-870D-1169-634BDECC4F10}"/>
          </ac:spMkLst>
        </pc:spChg>
        <pc:spChg chg="add del mod">
          <ac:chgData name="波 王" userId="daa27fdc40dacb91" providerId="LiveId" clId="{C247A2E5-BE08-4EE0-95E1-3809D188E276}" dt="2023-10-24T09:54:52.285" v="5388" actId="478"/>
          <ac:spMkLst>
            <pc:docMk/>
            <pc:sldMk cId="1648261562" sldId="267"/>
            <ac:spMk id="6" creationId="{2706544C-DAED-4D07-83AC-1D51B7D141D4}"/>
          </ac:spMkLst>
        </pc:spChg>
        <pc:spChg chg="mod">
          <ac:chgData name="波 王" userId="daa27fdc40dacb91" providerId="LiveId" clId="{C247A2E5-BE08-4EE0-95E1-3809D188E276}" dt="2023-10-24T13:45:27.145" v="5500" actId="14100"/>
          <ac:spMkLst>
            <pc:docMk/>
            <pc:sldMk cId="1648261562" sldId="267"/>
            <ac:spMk id="31" creationId="{98A14C34-173E-33BA-2713-375F0CE112E2}"/>
          </ac:spMkLst>
        </pc:spChg>
      </pc:sldChg>
      <pc:sldChg chg="add del">
        <pc:chgData name="波 王" userId="daa27fdc40dacb91" providerId="LiveId" clId="{C247A2E5-BE08-4EE0-95E1-3809D188E276}" dt="2023-10-22T13:30:29.580" v="1403"/>
        <pc:sldMkLst>
          <pc:docMk/>
          <pc:sldMk cId="1537983224" sldId="268"/>
        </pc:sldMkLst>
      </pc:sldChg>
      <pc:sldChg chg="addSp delSp modSp add mod">
        <pc:chgData name="波 王" userId="daa27fdc40dacb91" providerId="LiveId" clId="{C247A2E5-BE08-4EE0-95E1-3809D188E276}" dt="2023-10-26T13:06:35.743" v="6256" actId="1037"/>
        <pc:sldMkLst>
          <pc:docMk/>
          <pc:sldMk cId="2331566625" sldId="268"/>
        </pc:sldMkLst>
        <pc:spChg chg="mod">
          <ac:chgData name="波 王" userId="daa27fdc40dacb91" providerId="LiveId" clId="{C247A2E5-BE08-4EE0-95E1-3809D188E276}" dt="2023-10-24T10:02:47.052" v="5471" actId="20577"/>
          <ac:spMkLst>
            <pc:docMk/>
            <pc:sldMk cId="2331566625" sldId="268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8:19:55.687" v="4822" actId="108"/>
          <ac:spMkLst>
            <pc:docMk/>
            <pc:sldMk cId="2331566625" sldId="268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6T13:05:38.794" v="6189" actId="255"/>
          <ac:spMkLst>
            <pc:docMk/>
            <pc:sldMk cId="2331566625" sldId="268"/>
            <ac:spMk id="5" creationId="{CDE5D1E5-71C0-CFD5-746E-BB85EB6D9CFD}"/>
          </ac:spMkLst>
        </pc:spChg>
        <pc:spChg chg="del">
          <ac:chgData name="波 王" userId="daa27fdc40dacb91" providerId="LiveId" clId="{C247A2E5-BE08-4EE0-95E1-3809D188E276}" dt="2023-10-22T13:30:51.898" v="1407" actId="478"/>
          <ac:spMkLst>
            <pc:docMk/>
            <pc:sldMk cId="2331566625" sldId="268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2T13:30:53.554" v="1408" actId="478"/>
          <ac:spMkLst>
            <pc:docMk/>
            <pc:sldMk cId="2331566625" sldId="268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2T13:37:02.419" v="1463"/>
          <ac:spMkLst>
            <pc:docMk/>
            <pc:sldMk cId="2331566625" sldId="268"/>
            <ac:spMk id="11" creationId="{08B04ACC-3819-09AA-8317-7034BD6BE636}"/>
          </ac:spMkLst>
        </pc:spChg>
        <pc:spChg chg="add mod">
          <ac:chgData name="波 王" userId="daa27fdc40dacb91" providerId="LiveId" clId="{C247A2E5-BE08-4EE0-95E1-3809D188E276}" dt="2023-10-22T13:37:16.017" v="1467" actId="20577"/>
          <ac:spMkLst>
            <pc:docMk/>
            <pc:sldMk cId="2331566625" sldId="268"/>
            <ac:spMk id="12" creationId="{352AAB9D-5397-FA2B-8CD3-F84CD0270C2B}"/>
          </ac:spMkLst>
        </pc:spChg>
        <pc:spChg chg="add mod">
          <ac:chgData name="波 王" userId="daa27fdc40dacb91" providerId="LiveId" clId="{C247A2E5-BE08-4EE0-95E1-3809D188E276}" dt="2023-10-22T13:40:38.224" v="1496" actId="14100"/>
          <ac:spMkLst>
            <pc:docMk/>
            <pc:sldMk cId="2331566625" sldId="268"/>
            <ac:spMk id="13" creationId="{B9101ACC-8BA0-2015-D96B-46125CD19141}"/>
          </ac:spMkLst>
        </pc:spChg>
        <pc:spChg chg="add mod">
          <ac:chgData name="波 王" userId="daa27fdc40dacb91" providerId="LiveId" clId="{C247A2E5-BE08-4EE0-95E1-3809D188E276}" dt="2023-10-22T13:56:05.390" v="1835" actId="1076"/>
          <ac:spMkLst>
            <pc:docMk/>
            <pc:sldMk cId="2331566625" sldId="268"/>
            <ac:spMk id="15" creationId="{4DD1FA03-A8EA-A25D-864C-DAB65787F9C8}"/>
          </ac:spMkLst>
        </pc:spChg>
        <pc:spChg chg="add del mod">
          <ac:chgData name="波 王" userId="daa27fdc40dacb91" providerId="LiveId" clId="{C247A2E5-BE08-4EE0-95E1-3809D188E276}" dt="2023-10-22T13:39:50.672" v="1484" actId="478"/>
          <ac:spMkLst>
            <pc:docMk/>
            <pc:sldMk cId="2331566625" sldId="268"/>
            <ac:spMk id="21" creationId="{95B11298-5FEB-7334-79A0-5E7B12AAC0F0}"/>
          </ac:spMkLst>
        </pc:spChg>
        <pc:spChg chg="add mod">
          <ac:chgData name="波 王" userId="daa27fdc40dacb91" providerId="LiveId" clId="{C247A2E5-BE08-4EE0-95E1-3809D188E276}" dt="2023-10-22T13:40:09.325" v="1489" actId="1076"/>
          <ac:spMkLst>
            <pc:docMk/>
            <pc:sldMk cId="2331566625" sldId="268"/>
            <ac:spMk id="24" creationId="{588E10FC-5D70-43B9-90ED-0EFBCF72C2D4}"/>
          </ac:spMkLst>
        </pc:spChg>
        <pc:spChg chg="add mod">
          <ac:chgData name="波 王" userId="daa27fdc40dacb91" providerId="LiveId" clId="{C247A2E5-BE08-4EE0-95E1-3809D188E276}" dt="2023-10-22T14:11:27.589" v="1956" actId="14100"/>
          <ac:spMkLst>
            <pc:docMk/>
            <pc:sldMk cId="2331566625" sldId="268"/>
            <ac:spMk id="26" creationId="{76D759D4-8797-BCE7-C1B5-4D23D91A65EB}"/>
          </ac:spMkLst>
        </pc:spChg>
        <pc:spChg chg="add mod">
          <ac:chgData name="波 王" userId="daa27fdc40dacb91" providerId="LiveId" clId="{C247A2E5-BE08-4EE0-95E1-3809D188E276}" dt="2023-10-22T13:56:10.841" v="1836" actId="1076"/>
          <ac:spMkLst>
            <pc:docMk/>
            <pc:sldMk cId="2331566625" sldId="268"/>
            <ac:spMk id="30" creationId="{3C18B5A1-D7AB-311F-67B1-44D181222B2A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1" creationId="{E3608A1E-D5AA-D3F6-05EA-36EB1EB21955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3" creationId="{DC26F4DA-DEB6-2B4B-DE13-A9DA3533AC55}"/>
          </ac:spMkLst>
        </pc:spChg>
        <pc:spChg chg="add mod">
          <ac:chgData name="波 王" userId="daa27fdc40dacb91" providerId="LiveId" clId="{C247A2E5-BE08-4EE0-95E1-3809D188E276}" dt="2023-10-26T13:06:18.658" v="6229" actId="1037"/>
          <ac:spMkLst>
            <pc:docMk/>
            <pc:sldMk cId="2331566625" sldId="268"/>
            <ac:spMk id="34" creationId="{52C9F2EE-158D-72DC-86D9-937D1B596203}"/>
          </ac:spMkLst>
        </pc:spChg>
        <pc:spChg chg="add del">
          <ac:chgData name="波 王" userId="daa27fdc40dacb91" providerId="LiveId" clId="{C247A2E5-BE08-4EE0-95E1-3809D188E276}" dt="2023-10-22T13:45:02.445" v="1579"/>
          <ac:spMkLst>
            <pc:docMk/>
            <pc:sldMk cId="2331566625" sldId="268"/>
            <ac:spMk id="35" creationId="{28F83345-398E-4E74-4CAC-F8D69AAC3EDB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6" creationId="{7ACF10D3-106A-DFAE-0D00-D421E1C45F97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8" creationId="{5CC92C07-1E4D-E9A2-AA87-A86624EA306B}"/>
          </ac:spMkLst>
        </pc:spChg>
        <pc:spChg chg="add mod">
          <ac:chgData name="波 王" userId="daa27fdc40dacb91" providerId="LiveId" clId="{C247A2E5-BE08-4EE0-95E1-3809D188E276}" dt="2023-10-26T13:06:27.889" v="6245" actId="1038"/>
          <ac:spMkLst>
            <pc:docMk/>
            <pc:sldMk cId="2331566625" sldId="268"/>
            <ac:spMk id="39" creationId="{8CB897C4-A3D9-A559-86BA-5D0C4ED84A52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0" creationId="{5F05873C-925D-4469-6CA0-67008BE112BC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2" creationId="{8644DDAA-24E1-BB54-D2D8-8A252689FB70}"/>
          </ac:spMkLst>
        </pc:spChg>
        <pc:spChg chg="add mod">
          <ac:chgData name="波 王" userId="daa27fdc40dacb91" providerId="LiveId" clId="{C247A2E5-BE08-4EE0-95E1-3809D188E276}" dt="2023-10-26T13:06:35.743" v="6256" actId="1037"/>
          <ac:spMkLst>
            <pc:docMk/>
            <pc:sldMk cId="2331566625" sldId="268"/>
            <ac:spMk id="43" creationId="{42BBB091-3791-5755-3AD4-FCD89CCE23C9}"/>
          </ac:spMkLst>
        </pc:spChg>
        <pc:spChg chg="add mod">
          <ac:chgData name="波 王" userId="daa27fdc40dacb91" providerId="LiveId" clId="{C247A2E5-BE08-4EE0-95E1-3809D188E276}" dt="2023-10-22T13:58:21.406" v="1862" actId="20577"/>
          <ac:spMkLst>
            <pc:docMk/>
            <pc:sldMk cId="2331566625" sldId="268"/>
            <ac:spMk id="44" creationId="{9DFA7F13-46AE-7BE8-8994-5F12F03D0188}"/>
          </ac:spMkLst>
        </pc:spChg>
        <pc:spChg chg="add mod">
          <ac:chgData name="波 王" userId="daa27fdc40dacb91" providerId="LiveId" clId="{C247A2E5-BE08-4EE0-95E1-3809D188E276}" dt="2023-10-22T13:58:59.369" v="1891" actId="1076"/>
          <ac:spMkLst>
            <pc:docMk/>
            <pc:sldMk cId="2331566625" sldId="268"/>
            <ac:spMk id="46" creationId="{DE6C6CF1-CF12-49CE-BE73-FD7807F9FFA5}"/>
          </ac:spMkLst>
        </pc:spChg>
        <pc:spChg chg="add mod">
          <ac:chgData name="波 王" userId="daa27fdc40dacb91" providerId="LiveId" clId="{C247A2E5-BE08-4EE0-95E1-3809D188E276}" dt="2023-10-22T13:59:50.897" v="1911" actId="14100"/>
          <ac:spMkLst>
            <pc:docMk/>
            <pc:sldMk cId="2331566625" sldId="268"/>
            <ac:spMk id="47" creationId="{BEA0768E-6FD9-8A45-DB72-9F440DC193CC}"/>
          </ac:spMkLst>
        </pc:spChg>
        <pc:spChg chg="add del mod">
          <ac:chgData name="波 王" userId="daa27fdc40dacb91" providerId="LiveId" clId="{C247A2E5-BE08-4EE0-95E1-3809D188E276}" dt="2023-10-22T14:00:02.521" v="1915" actId="478"/>
          <ac:spMkLst>
            <pc:docMk/>
            <pc:sldMk cId="2331566625" sldId="268"/>
            <ac:spMk id="49" creationId="{BCDC0F15-0F55-1CC3-44AD-03FAD92C1A09}"/>
          </ac:spMkLst>
        </pc:spChg>
        <pc:spChg chg="add mod">
          <ac:chgData name="波 王" userId="daa27fdc40dacb91" providerId="LiveId" clId="{C247A2E5-BE08-4EE0-95E1-3809D188E276}" dt="2023-10-22T14:00:17.542" v="1919" actId="20577"/>
          <ac:spMkLst>
            <pc:docMk/>
            <pc:sldMk cId="2331566625" sldId="268"/>
            <ac:spMk id="50" creationId="{BBAF46A0-E80A-FF4D-7DC2-090271312AB2}"/>
          </ac:spMkLst>
        </pc:spChg>
        <pc:spChg chg="add mod">
          <ac:chgData name="波 王" userId="daa27fdc40dacb91" providerId="LiveId" clId="{C247A2E5-BE08-4EE0-95E1-3809D188E276}" dt="2023-10-22T14:00:40.527" v="1925" actId="1076"/>
          <ac:spMkLst>
            <pc:docMk/>
            <pc:sldMk cId="2331566625" sldId="268"/>
            <ac:spMk id="52" creationId="{35DC314D-F202-BED7-948F-3A45BB56214B}"/>
          </ac:spMkLst>
        </pc:spChg>
        <pc:spChg chg="add mod">
          <ac:chgData name="波 王" userId="daa27fdc40dacb91" providerId="LiveId" clId="{C247A2E5-BE08-4EE0-95E1-3809D188E276}" dt="2023-10-22T14:05:35.169" v="1945" actId="207"/>
          <ac:spMkLst>
            <pc:docMk/>
            <pc:sldMk cId="2331566625" sldId="268"/>
            <ac:spMk id="53" creationId="{F9816C02-2E1D-4D92-6C0A-36DD21603CEC}"/>
          </ac:spMkLst>
        </pc:spChg>
        <pc:picChg chg="add mod">
          <ac:chgData name="波 王" userId="daa27fdc40dacb91" providerId="LiveId" clId="{C247A2E5-BE08-4EE0-95E1-3809D188E276}" dt="2023-10-24T10:04:49.476" v="5478" actId="207"/>
          <ac:picMkLst>
            <pc:docMk/>
            <pc:sldMk cId="2331566625" sldId="268"/>
            <ac:picMk id="6" creationId="{5FC30889-45E3-FA1C-BF20-5C7D0C272A3C}"/>
          </ac:picMkLst>
        </pc:picChg>
        <pc:picChg chg="mod">
          <ac:chgData name="波 王" userId="daa27fdc40dacb91" providerId="LiveId" clId="{C247A2E5-BE08-4EE0-95E1-3809D188E276}" dt="2023-10-22T13:32:07.294" v="1462" actId="1076"/>
          <ac:picMkLst>
            <pc:docMk/>
            <pc:sldMk cId="2331566625" sldId="268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2T13:32:01.114" v="1459" actId="478"/>
          <ac:picMkLst>
            <pc:docMk/>
            <pc:sldMk cId="2331566625" sldId="268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2T13:32:02.520" v="1460" actId="478"/>
          <ac:picMkLst>
            <pc:docMk/>
            <pc:sldMk cId="2331566625" sldId="268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2T13:32:03.384" v="1461" actId="478"/>
          <ac:picMkLst>
            <pc:docMk/>
            <pc:sldMk cId="2331566625" sldId="268"/>
            <ac:picMk id="10" creationId="{34AA7D4C-B097-ED0F-6E91-62A00F7F2B3E}"/>
          </ac:picMkLst>
        </pc:picChg>
        <pc:picChg chg="add del">
          <ac:chgData name="波 王" userId="daa27fdc40dacb91" providerId="LiveId" clId="{C247A2E5-BE08-4EE0-95E1-3809D188E276}" dt="2023-10-22T13:59:29.697" v="1900"/>
          <ac:picMkLst>
            <pc:docMk/>
            <pc:sldMk cId="2331566625" sldId="268"/>
            <ac:picMk id="48" creationId="{04C1B675-8988-790D-5CC3-BF4C0F4716B3}"/>
          </ac:picMkLst>
        </pc:picChg>
        <pc:cxnChg chg="add mod">
          <ac:chgData name="波 王" userId="daa27fdc40dacb91" providerId="LiveId" clId="{C247A2E5-BE08-4EE0-95E1-3809D188E276}" dt="2023-10-22T13:40:38.224" v="1496" actId="14100"/>
          <ac:cxnSpMkLst>
            <pc:docMk/>
            <pc:sldMk cId="2331566625" sldId="268"/>
            <ac:cxnSpMk id="14" creationId="{3A85015A-5679-6961-4325-ABEDE8448702}"/>
          </ac:cxnSpMkLst>
        </pc:cxnChg>
        <pc:cxnChg chg="add del mod">
          <ac:chgData name="波 王" userId="daa27fdc40dacb91" providerId="LiveId" clId="{C247A2E5-BE08-4EE0-95E1-3809D188E276}" dt="2023-10-22T13:39:50.672" v="1484" actId="478"/>
          <ac:cxnSpMkLst>
            <pc:docMk/>
            <pc:sldMk cId="2331566625" sldId="268"/>
            <ac:cxnSpMk id="22" creationId="{D33E6A18-AEF0-5A5D-A408-6741E78C25CB}"/>
          </ac:cxnSpMkLst>
        </pc:cxnChg>
        <pc:cxnChg chg="add mod">
          <ac:chgData name="波 王" userId="daa27fdc40dacb91" providerId="LiveId" clId="{C247A2E5-BE08-4EE0-95E1-3809D188E276}" dt="2023-10-22T13:40:18.230" v="1491" actId="1076"/>
          <ac:cxnSpMkLst>
            <pc:docMk/>
            <pc:sldMk cId="2331566625" sldId="268"/>
            <ac:cxnSpMk id="25" creationId="{F028E9DD-D84A-2EDE-F0A8-F0F72127B959}"/>
          </ac:cxnSpMkLst>
        </pc:cxnChg>
        <pc:cxnChg chg="add mod">
          <ac:chgData name="波 王" userId="daa27fdc40dacb91" providerId="LiveId" clId="{C247A2E5-BE08-4EE0-95E1-3809D188E276}" dt="2023-10-26T13:06:18.658" v="6229" actId="1037"/>
          <ac:cxnSpMkLst>
            <pc:docMk/>
            <pc:sldMk cId="2331566625" sldId="268"/>
            <ac:cxnSpMk id="32" creationId="{936DBB4C-B48E-AA7F-BC4A-191864AFA075}"/>
          </ac:cxnSpMkLst>
        </pc:cxnChg>
        <pc:cxnChg chg="add mod">
          <ac:chgData name="波 王" userId="daa27fdc40dacb91" providerId="LiveId" clId="{C247A2E5-BE08-4EE0-95E1-3809D188E276}" dt="2023-10-26T13:06:27.889" v="6245" actId="1038"/>
          <ac:cxnSpMkLst>
            <pc:docMk/>
            <pc:sldMk cId="2331566625" sldId="268"/>
            <ac:cxnSpMk id="37" creationId="{A55BF847-9479-E639-8E1A-6198FD6335AF}"/>
          </ac:cxnSpMkLst>
        </pc:cxnChg>
        <pc:cxnChg chg="add mod">
          <ac:chgData name="波 王" userId="daa27fdc40dacb91" providerId="LiveId" clId="{C247A2E5-BE08-4EE0-95E1-3809D188E276}" dt="2023-10-26T13:06:35.743" v="6256" actId="1037"/>
          <ac:cxnSpMkLst>
            <pc:docMk/>
            <pc:sldMk cId="2331566625" sldId="268"/>
            <ac:cxnSpMk id="41" creationId="{27AEA82C-749A-420C-21DB-7C217D167AEF}"/>
          </ac:cxnSpMkLst>
        </pc:cxnChg>
        <pc:cxnChg chg="add mod">
          <ac:chgData name="波 王" userId="daa27fdc40dacb91" providerId="LiveId" clId="{C247A2E5-BE08-4EE0-95E1-3809D188E276}" dt="2023-10-22T13:58:31.110" v="1865" actId="1076"/>
          <ac:cxnSpMkLst>
            <pc:docMk/>
            <pc:sldMk cId="2331566625" sldId="268"/>
            <ac:cxnSpMk id="45" creationId="{7A260B4F-87F6-A5AC-F2AF-3276EF1D8402}"/>
          </ac:cxnSpMkLst>
        </pc:cxnChg>
        <pc:cxnChg chg="add mod">
          <ac:chgData name="波 王" userId="daa27fdc40dacb91" providerId="LiveId" clId="{C247A2E5-BE08-4EE0-95E1-3809D188E276}" dt="2023-10-22T14:00:32.506" v="1923" actId="1076"/>
          <ac:cxnSpMkLst>
            <pc:docMk/>
            <pc:sldMk cId="2331566625" sldId="268"/>
            <ac:cxnSpMk id="51" creationId="{BBCCFB78-323F-61F4-D990-9E1AEBBF0E86}"/>
          </ac:cxnSpMkLst>
        </pc:cxnChg>
        <pc:cxnChg chg="add mod">
          <ac:chgData name="波 王" userId="daa27fdc40dacb91" providerId="LiveId" clId="{C247A2E5-BE08-4EE0-95E1-3809D188E276}" dt="2023-10-22T14:02:09.039" v="1936" actId="1037"/>
          <ac:cxnSpMkLst>
            <pc:docMk/>
            <pc:sldMk cId="2331566625" sldId="268"/>
            <ac:cxnSpMk id="55" creationId="{7922B9C6-F97D-CF29-F30D-37BFB00ED8ED}"/>
          </ac:cxnSpMkLst>
        </pc:cxnChg>
      </pc:sldChg>
      <pc:sldChg chg="addSp modSp mod">
        <pc:chgData name="波 王" userId="daa27fdc40dacb91" providerId="LiveId" clId="{C247A2E5-BE08-4EE0-95E1-3809D188E276}" dt="2023-10-25T02:13:34.031" v="6056" actId="113"/>
        <pc:sldMkLst>
          <pc:docMk/>
          <pc:sldMk cId="4043295177" sldId="269"/>
        </pc:sldMkLst>
        <pc:spChg chg="mod">
          <ac:chgData name="波 王" userId="daa27fdc40dacb91" providerId="LiveId" clId="{C247A2E5-BE08-4EE0-95E1-3809D188E276}" dt="2023-10-25T02:13:34.031" v="6056" actId="113"/>
          <ac:spMkLst>
            <pc:docMk/>
            <pc:sldMk cId="4043295177" sldId="269"/>
            <ac:spMk id="2" creationId="{E468B9B2-ACFD-AF39-AD67-9F3961029249}"/>
          </ac:spMkLst>
        </pc:spChg>
        <pc:spChg chg="add mod">
          <ac:chgData name="波 王" userId="daa27fdc40dacb91" providerId="LiveId" clId="{C247A2E5-BE08-4EE0-95E1-3809D188E276}" dt="2023-10-23T13:08:34.042" v="2127" actId="207"/>
          <ac:spMkLst>
            <pc:docMk/>
            <pc:sldMk cId="4043295177" sldId="269"/>
            <ac:spMk id="3" creationId="{F6097793-BB95-F66F-CF26-D941DEDD92F2}"/>
          </ac:spMkLst>
        </pc:spChg>
        <pc:spChg chg="add mod">
          <ac:chgData name="波 王" userId="daa27fdc40dacb91" providerId="LiveId" clId="{C247A2E5-BE08-4EE0-95E1-3809D188E276}" dt="2023-10-23T13:08:30.732" v="2126" actId="207"/>
          <ac:spMkLst>
            <pc:docMk/>
            <pc:sldMk cId="4043295177" sldId="269"/>
            <ac:spMk id="5" creationId="{F25F69D9-C18B-BB5A-A161-39832F8999EB}"/>
          </ac:spMkLst>
        </pc:spChg>
        <pc:spChg chg="mod">
          <ac:chgData name="波 王" userId="daa27fdc40dacb91" providerId="LiveId" clId="{C247A2E5-BE08-4EE0-95E1-3809D188E276}" dt="2023-10-23T13:06:44.931" v="2103" actId="1076"/>
          <ac:spMkLst>
            <pc:docMk/>
            <pc:sldMk cId="4043295177" sldId="269"/>
            <ac:spMk id="15" creationId="{51BA5C2B-6E02-05DB-92F1-41ACDC9E1CAB}"/>
          </ac:spMkLst>
        </pc:spChg>
        <pc:spChg chg="mod">
          <ac:chgData name="波 王" userId="daa27fdc40dacb91" providerId="LiveId" clId="{C247A2E5-BE08-4EE0-95E1-3809D188E276}" dt="2023-10-23T13:06:42.296" v="2102" actId="1076"/>
          <ac:spMkLst>
            <pc:docMk/>
            <pc:sldMk cId="4043295177" sldId="269"/>
            <ac:spMk id="16" creationId="{FC6E2B4A-B6AC-69D4-7300-FAA286785F96}"/>
          </ac:spMkLst>
        </pc:spChg>
        <pc:spChg chg="mod">
          <ac:chgData name="波 王" userId="daa27fdc40dacb91" providerId="LiveId" clId="{C247A2E5-BE08-4EE0-95E1-3809D188E276}" dt="2023-10-23T13:07:01.068" v="2125" actId="1038"/>
          <ac:spMkLst>
            <pc:docMk/>
            <pc:sldMk cId="4043295177" sldId="269"/>
            <ac:spMk id="17" creationId="{BF37C272-F477-3051-EBC2-427C7D7F7051}"/>
          </ac:spMkLst>
        </pc:spChg>
        <pc:spChg chg="mod">
          <ac:chgData name="波 王" userId="daa27fdc40dacb91" providerId="LiveId" clId="{C247A2E5-BE08-4EE0-95E1-3809D188E276}" dt="2023-10-23T13:06:52.831" v="2119" actId="1037"/>
          <ac:spMkLst>
            <pc:docMk/>
            <pc:sldMk cId="4043295177" sldId="269"/>
            <ac:spMk id="18" creationId="{B91430A0-932D-6F5D-BBAB-EB5F783511F1}"/>
          </ac:spMkLst>
        </pc:spChg>
        <pc:spChg chg="mod">
          <ac:chgData name="波 王" userId="daa27fdc40dacb91" providerId="LiveId" clId="{C247A2E5-BE08-4EE0-95E1-3809D188E276}" dt="2023-10-23T11:05:04.889" v="1960" actId="1076"/>
          <ac:spMkLst>
            <pc:docMk/>
            <pc:sldMk cId="4043295177" sldId="269"/>
            <ac:spMk id="20" creationId="{CD9B7FAD-D1E2-B47C-5589-E8FCF8E87EB1}"/>
          </ac:spMkLst>
        </pc:spChg>
        <pc:spChg chg="mod">
          <ac:chgData name="波 王" userId="daa27fdc40dacb91" providerId="LiveId" clId="{C247A2E5-BE08-4EE0-95E1-3809D188E276}" dt="2023-10-23T13:06:16.943" v="2099" actId="1076"/>
          <ac:spMkLst>
            <pc:docMk/>
            <pc:sldMk cId="4043295177" sldId="269"/>
            <ac:spMk id="21" creationId="{4BDE2A46-1D23-74F2-0ABC-7C9DFADD373C}"/>
          </ac:spMkLst>
        </pc:spChg>
        <pc:spChg chg="mod">
          <ac:chgData name="波 王" userId="daa27fdc40dacb91" providerId="LiveId" clId="{C247A2E5-BE08-4EE0-95E1-3809D188E276}" dt="2023-10-23T13:06:23.844" v="2100" actId="1076"/>
          <ac:spMkLst>
            <pc:docMk/>
            <pc:sldMk cId="4043295177" sldId="269"/>
            <ac:spMk id="22" creationId="{58845B71-45D3-820C-1098-4636EF3687F3}"/>
          </ac:spMkLst>
        </pc:spChg>
        <pc:picChg chg="mod">
          <ac:chgData name="波 王" userId="daa27fdc40dacb91" providerId="LiveId" clId="{C247A2E5-BE08-4EE0-95E1-3809D188E276}" dt="2023-10-23T13:06:35.641" v="2101" actId="1076"/>
          <ac:picMkLst>
            <pc:docMk/>
            <pc:sldMk cId="4043295177" sldId="269"/>
            <ac:picMk id="14" creationId="{10323B23-3B5A-F082-3C94-4F4892D7279B}"/>
          </ac:picMkLst>
        </pc:picChg>
        <pc:picChg chg="mod">
          <ac:chgData name="波 王" userId="daa27fdc40dacb91" providerId="LiveId" clId="{C247A2E5-BE08-4EE0-95E1-3809D188E276}" dt="2023-10-23T11:05:04.889" v="1960" actId="1076"/>
          <ac:picMkLst>
            <pc:docMk/>
            <pc:sldMk cId="4043295177" sldId="269"/>
            <ac:picMk id="19" creationId="{D08922BF-A3B4-DB17-5A45-65F39475AA85}"/>
          </ac:picMkLst>
        </pc:picChg>
      </pc:sldChg>
      <pc:sldChg chg="addSp delSp modSp add mod">
        <pc:chgData name="波 王" userId="daa27fdc40dacb91" providerId="LiveId" clId="{C247A2E5-BE08-4EE0-95E1-3809D188E276}" dt="2023-10-25T02:13:46.072" v="6057" actId="113"/>
        <pc:sldMkLst>
          <pc:docMk/>
          <pc:sldMk cId="2957434636" sldId="270"/>
        </pc:sldMkLst>
        <pc:spChg chg="mod">
          <ac:chgData name="波 王" userId="daa27fdc40dacb91" providerId="LiveId" clId="{C247A2E5-BE08-4EE0-95E1-3809D188E276}" dt="2023-10-25T02:13:46.072" v="6057" actId="113"/>
          <ac:spMkLst>
            <pc:docMk/>
            <pc:sldMk cId="2957434636" sldId="270"/>
            <ac:spMk id="2" creationId="{E468B9B2-ACFD-AF39-AD67-9F3961029249}"/>
          </ac:spMkLst>
        </pc:spChg>
        <pc:spChg chg="add del mod">
          <ac:chgData name="波 王" userId="daa27fdc40dacb91" providerId="LiveId" clId="{C247A2E5-BE08-4EE0-95E1-3809D188E276}" dt="2023-10-24T01:57:34.254" v="2547" actId="108"/>
          <ac:spMkLst>
            <pc:docMk/>
            <pc:sldMk cId="2957434636" sldId="270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3T13:20:25.840" v="2130" actId="478"/>
          <ac:spMkLst>
            <pc:docMk/>
            <pc:sldMk cId="2957434636" sldId="270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3T13:20:27.902" v="2131" actId="478"/>
          <ac:spMkLst>
            <pc:docMk/>
            <pc:sldMk cId="2957434636" sldId="270"/>
            <ac:spMk id="6" creationId="{21957135-00F1-F890-96CD-C297F46C81DB}"/>
          </ac:spMkLst>
        </pc:spChg>
        <pc:spChg chg="add del">
          <ac:chgData name="波 王" userId="daa27fdc40dacb91" providerId="LiveId" clId="{C247A2E5-BE08-4EE0-95E1-3809D188E276}" dt="2023-10-23T13:38:38.181" v="2244" actId="478"/>
          <ac:spMkLst>
            <pc:docMk/>
            <pc:sldMk cId="2957434636" sldId="270"/>
            <ac:spMk id="23" creationId="{2547A7D5-674C-7031-ACDF-8A9845CC22F4}"/>
          </ac:spMkLst>
        </pc:spChg>
        <pc:spChg chg="add mod">
          <ac:chgData name="波 王" userId="daa27fdc40dacb91" providerId="LiveId" clId="{C247A2E5-BE08-4EE0-95E1-3809D188E276}" dt="2023-10-23T13:39:07.093" v="2248" actId="1582"/>
          <ac:spMkLst>
            <pc:docMk/>
            <pc:sldMk cId="2957434636" sldId="270"/>
            <ac:spMk id="24" creationId="{6580F026-9449-19CE-6D94-098FE5D27838}"/>
          </ac:spMkLst>
        </pc:spChg>
        <pc:spChg chg="add mod">
          <ac:chgData name="波 王" userId="daa27fdc40dacb91" providerId="LiveId" clId="{C247A2E5-BE08-4EE0-95E1-3809D188E276}" dt="2023-10-23T13:39:44.674" v="2252" actId="1582"/>
          <ac:spMkLst>
            <pc:docMk/>
            <pc:sldMk cId="2957434636" sldId="270"/>
            <ac:spMk id="25" creationId="{B7DFCD27-6567-2E2D-CFA2-2A281F81F430}"/>
          </ac:spMkLst>
        </pc:spChg>
        <pc:spChg chg="add mod">
          <ac:chgData name="波 王" userId="daa27fdc40dacb91" providerId="LiveId" clId="{C247A2E5-BE08-4EE0-95E1-3809D188E276}" dt="2023-10-24T09:56:26.316" v="5389" actId="1076"/>
          <ac:spMkLst>
            <pc:docMk/>
            <pc:sldMk cId="2957434636" sldId="270"/>
            <ac:spMk id="27" creationId="{8DC60BCA-9540-62C8-48A1-ACE76F366FD1}"/>
          </ac:spMkLst>
        </pc:spChg>
        <pc:picChg chg="mod">
          <ac:chgData name="波 王" userId="daa27fdc40dacb91" providerId="LiveId" clId="{C247A2E5-BE08-4EE0-95E1-3809D188E276}" dt="2023-10-23T13:26:47.076" v="2220" actId="1076"/>
          <ac:picMkLst>
            <pc:docMk/>
            <pc:sldMk cId="2957434636" sldId="270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3T13:20:34.917" v="2133" actId="478"/>
          <ac:picMkLst>
            <pc:docMk/>
            <pc:sldMk cId="2957434636" sldId="270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3T13:20:35.717" v="2134" actId="478"/>
          <ac:picMkLst>
            <pc:docMk/>
            <pc:sldMk cId="2957434636" sldId="270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3T13:20:36.557" v="2135" actId="478"/>
          <ac:picMkLst>
            <pc:docMk/>
            <pc:sldMk cId="2957434636" sldId="270"/>
            <ac:picMk id="10" creationId="{34AA7D4C-B097-ED0F-6E91-62A00F7F2B3E}"/>
          </ac:picMkLst>
        </pc:picChg>
        <pc:picChg chg="add del mod ord">
          <ac:chgData name="波 王" userId="daa27fdc40dacb91" providerId="LiveId" clId="{C247A2E5-BE08-4EE0-95E1-3809D188E276}" dt="2023-10-23T13:24:57.177" v="2139" actId="22"/>
          <ac:picMkLst>
            <pc:docMk/>
            <pc:sldMk cId="2957434636" sldId="270"/>
            <ac:picMk id="12" creationId="{7CE97048-2F3F-E224-80D3-E4908AEA135C}"/>
          </ac:picMkLst>
        </pc:picChg>
        <pc:picChg chg="add mod">
          <ac:chgData name="波 王" userId="daa27fdc40dacb91" providerId="LiveId" clId="{C247A2E5-BE08-4EE0-95E1-3809D188E276}" dt="2023-10-23T13:27:14.076" v="2223" actId="1076"/>
          <ac:picMkLst>
            <pc:docMk/>
            <pc:sldMk cId="2957434636" sldId="270"/>
            <ac:picMk id="14" creationId="{E19A3C13-F520-E572-D0B7-59BA7D7DD861}"/>
          </ac:picMkLst>
        </pc:picChg>
        <pc:picChg chg="add mod">
          <ac:chgData name="波 王" userId="daa27fdc40dacb91" providerId="LiveId" clId="{C247A2E5-BE08-4EE0-95E1-3809D188E276}" dt="2023-10-23T13:30:42.237" v="2226" actId="1076"/>
          <ac:picMkLst>
            <pc:docMk/>
            <pc:sldMk cId="2957434636" sldId="270"/>
            <ac:picMk id="16" creationId="{A64F4978-B60E-8163-F400-3ADCDB82439D}"/>
          </ac:picMkLst>
        </pc:picChg>
        <pc:picChg chg="add mod">
          <ac:chgData name="波 王" userId="daa27fdc40dacb91" providerId="LiveId" clId="{C247A2E5-BE08-4EE0-95E1-3809D188E276}" dt="2023-10-23T13:33:06.360" v="2236" actId="1076"/>
          <ac:picMkLst>
            <pc:docMk/>
            <pc:sldMk cId="2957434636" sldId="270"/>
            <ac:picMk id="18" creationId="{E933B4E1-D855-8159-A85B-18A11D7AC3F1}"/>
          </ac:picMkLst>
        </pc:picChg>
        <pc:picChg chg="add mod">
          <ac:chgData name="波 王" userId="daa27fdc40dacb91" providerId="LiveId" clId="{C247A2E5-BE08-4EE0-95E1-3809D188E276}" dt="2023-10-23T13:33:12.505" v="2237" actId="1076"/>
          <ac:picMkLst>
            <pc:docMk/>
            <pc:sldMk cId="2957434636" sldId="270"/>
            <ac:picMk id="20" creationId="{D7477457-8843-D5E9-82CD-5879DBE982CD}"/>
          </ac:picMkLst>
        </pc:picChg>
        <pc:picChg chg="add mod">
          <ac:chgData name="波 王" userId="daa27fdc40dacb91" providerId="LiveId" clId="{C247A2E5-BE08-4EE0-95E1-3809D188E276}" dt="2023-10-23T13:37:35.219" v="2242" actId="1076"/>
          <ac:picMkLst>
            <pc:docMk/>
            <pc:sldMk cId="2957434636" sldId="270"/>
            <ac:picMk id="22" creationId="{3D0860D5-8417-5DA6-83D3-B2BA4B1A417C}"/>
          </ac:picMkLst>
        </pc:picChg>
      </pc:sldChg>
      <pc:sldChg chg="addSp delSp modSp add mod">
        <pc:chgData name="波 王" userId="daa27fdc40dacb91" providerId="LiveId" clId="{C247A2E5-BE08-4EE0-95E1-3809D188E276}" dt="2023-10-25T02:13:51.064" v="6058" actId="113"/>
        <pc:sldMkLst>
          <pc:docMk/>
          <pc:sldMk cId="4234132056" sldId="271"/>
        </pc:sldMkLst>
        <pc:spChg chg="mod">
          <ac:chgData name="波 王" userId="daa27fdc40dacb91" providerId="LiveId" clId="{C247A2E5-BE08-4EE0-95E1-3809D188E276}" dt="2023-10-25T02:13:51.064" v="6058" actId="113"/>
          <ac:spMkLst>
            <pc:docMk/>
            <pc:sldMk cId="4234132056" sldId="271"/>
            <ac:spMk id="2" creationId="{E468B9B2-ACFD-AF39-AD67-9F3961029249}"/>
          </ac:spMkLst>
        </pc:spChg>
        <pc:spChg chg="del mod">
          <ac:chgData name="波 王" userId="daa27fdc40dacb91" providerId="LiveId" clId="{C247A2E5-BE08-4EE0-95E1-3809D188E276}" dt="2023-10-23T13:41:49.685" v="2263" actId="22"/>
          <ac:spMkLst>
            <pc:docMk/>
            <pc:sldMk cId="4234132056" sldId="271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3T13:40:49.156" v="2254" actId="478"/>
          <ac:spMkLst>
            <pc:docMk/>
            <pc:sldMk cId="4234132056" sldId="271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3T13:40:50.820" v="2255" actId="478"/>
          <ac:spMkLst>
            <pc:docMk/>
            <pc:sldMk cId="4234132056" sldId="271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3T13:44:01.286" v="2278" actId="22"/>
          <ac:spMkLst>
            <pc:docMk/>
            <pc:sldMk cId="4234132056" sldId="271"/>
            <ac:spMk id="18" creationId="{4771063B-013C-1142-83CA-80DE123B6EC0}"/>
          </ac:spMkLst>
        </pc:spChg>
        <pc:spChg chg="add mod">
          <ac:chgData name="波 王" userId="daa27fdc40dacb91" providerId="LiveId" clId="{C247A2E5-BE08-4EE0-95E1-3809D188E276}" dt="2023-10-23T13:45:21.400" v="2294" actId="207"/>
          <ac:spMkLst>
            <pc:docMk/>
            <pc:sldMk cId="4234132056" sldId="271"/>
            <ac:spMk id="23" creationId="{53390D9E-7F84-D06D-733C-0AB6365B765C}"/>
          </ac:spMkLst>
        </pc:spChg>
        <pc:spChg chg="add mod">
          <ac:chgData name="波 王" userId="daa27fdc40dacb91" providerId="LiveId" clId="{C247A2E5-BE08-4EE0-95E1-3809D188E276}" dt="2023-10-23T13:45:40.934" v="2301" actId="1076"/>
          <ac:spMkLst>
            <pc:docMk/>
            <pc:sldMk cId="4234132056" sldId="271"/>
            <ac:spMk id="24" creationId="{5DC9E6EB-60B3-BCFE-3FDD-E6A4AAAD6ACB}"/>
          </ac:spMkLst>
        </pc:spChg>
        <pc:spChg chg="add mod">
          <ac:chgData name="波 王" userId="daa27fdc40dacb91" providerId="LiveId" clId="{C247A2E5-BE08-4EE0-95E1-3809D188E276}" dt="2023-10-23T13:51:03.008" v="2358" actId="14100"/>
          <ac:spMkLst>
            <pc:docMk/>
            <pc:sldMk cId="4234132056" sldId="271"/>
            <ac:spMk id="36" creationId="{BEE71604-F775-E055-8DD8-D600E949F1F0}"/>
          </ac:spMkLst>
        </pc:spChg>
        <pc:spChg chg="add mod">
          <ac:chgData name="波 王" userId="daa27fdc40dacb91" providerId="LiveId" clId="{C247A2E5-BE08-4EE0-95E1-3809D188E276}" dt="2023-10-24T10:08:44.925" v="5498" actId="207"/>
          <ac:spMkLst>
            <pc:docMk/>
            <pc:sldMk cId="4234132056" sldId="271"/>
            <ac:spMk id="57" creationId="{1D7E39C3-5C28-9FB9-2372-B0A3FB9A7495}"/>
          </ac:spMkLst>
        </pc:spChg>
        <pc:spChg chg="add mod">
          <ac:chgData name="波 王" userId="daa27fdc40dacb91" providerId="LiveId" clId="{C247A2E5-BE08-4EE0-95E1-3809D188E276}" dt="2023-10-24T10:08:48.350" v="5499" actId="207"/>
          <ac:spMkLst>
            <pc:docMk/>
            <pc:sldMk cId="4234132056" sldId="271"/>
            <ac:spMk id="58" creationId="{D108D469-3C8D-36B8-EA8E-DF99F79AEDB6}"/>
          </ac:spMkLst>
        </pc:spChg>
        <pc:grpChg chg="add mod">
          <ac:chgData name="波 王" userId="daa27fdc40dacb91" providerId="LiveId" clId="{C247A2E5-BE08-4EE0-95E1-3809D188E276}" dt="2023-10-24T01:55:31.307" v="2488" actId="164"/>
          <ac:grpSpMkLst>
            <pc:docMk/>
            <pc:sldMk cId="4234132056" sldId="271"/>
            <ac:grpSpMk id="59" creationId="{23A8DC7D-AD2C-2B66-FBF2-DA097FC0CF49}"/>
          </ac:grpSpMkLst>
        </pc:grpChg>
        <pc:picChg chg="del mod">
          <ac:chgData name="波 王" userId="daa27fdc40dacb91" providerId="LiveId" clId="{C247A2E5-BE08-4EE0-95E1-3809D188E276}" dt="2023-10-23T13:41:11.891" v="2262" actId="478"/>
          <ac:picMkLst>
            <pc:docMk/>
            <pc:sldMk cId="4234132056" sldId="271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3T13:41:04.459" v="2258" actId="478"/>
          <ac:picMkLst>
            <pc:docMk/>
            <pc:sldMk cId="4234132056" sldId="271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3T13:41:05.380" v="2259" actId="478"/>
          <ac:picMkLst>
            <pc:docMk/>
            <pc:sldMk cId="4234132056" sldId="271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3T13:41:06.139" v="2260" actId="478"/>
          <ac:picMkLst>
            <pc:docMk/>
            <pc:sldMk cId="4234132056" sldId="271"/>
            <ac:picMk id="10" creationId="{34AA7D4C-B097-ED0F-6E91-62A00F7F2B3E}"/>
          </ac:picMkLst>
        </pc:picChg>
        <pc:picChg chg="add del mod ord">
          <ac:chgData name="波 王" userId="daa27fdc40dacb91" providerId="LiveId" clId="{C247A2E5-BE08-4EE0-95E1-3809D188E276}" dt="2023-10-23T13:43:58.580" v="2277" actId="478"/>
          <ac:picMkLst>
            <pc:docMk/>
            <pc:sldMk cId="4234132056" sldId="271"/>
            <ac:picMk id="12" creationId="{E0F4F4BE-DD85-5676-3D82-DE17CC8CE49A}"/>
          </ac:picMkLst>
        </pc:picChg>
        <pc:picChg chg="add del mod">
          <ac:chgData name="波 王" userId="daa27fdc40dacb91" providerId="LiveId" clId="{C247A2E5-BE08-4EE0-95E1-3809D188E276}" dt="2023-10-23T13:43:06.675" v="2271" actId="478"/>
          <ac:picMkLst>
            <pc:docMk/>
            <pc:sldMk cId="4234132056" sldId="271"/>
            <ac:picMk id="14" creationId="{63A7C30A-0931-D9D6-9E34-8694BB6F7A40}"/>
          </ac:picMkLst>
        </pc:picChg>
        <pc:picChg chg="add mod">
          <ac:chgData name="波 王" userId="daa27fdc40dacb91" providerId="LiveId" clId="{C247A2E5-BE08-4EE0-95E1-3809D188E276}" dt="2023-10-23T13:45:38.253" v="2300" actId="1076"/>
          <ac:picMkLst>
            <pc:docMk/>
            <pc:sldMk cId="4234132056" sldId="271"/>
            <ac:picMk id="16" creationId="{04966D66-8B54-4341-E332-34C7462A539B}"/>
          </ac:picMkLst>
        </pc:picChg>
        <pc:picChg chg="add mod ord">
          <ac:chgData name="波 王" userId="daa27fdc40dacb91" providerId="LiveId" clId="{C247A2E5-BE08-4EE0-95E1-3809D188E276}" dt="2023-10-23T13:46:39.625" v="2307" actId="1076"/>
          <ac:picMkLst>
            <pc:docMk/>
            <pc:sldMk cId="4234132056" sldId="271"/>
            <ac:picMk id="20" creationId="{7D64B154-C25C-9E9A-4E31-A11D6C7512F1}"/>
          </ac:picMkLst>
        </pc:picChg>
        <pc:picChg chg="add mod">
          <ac:chgData name="波 王" userId="daa27fdc40dacb91" providerId="LiveId" clId="{C247A2E5-BE08-4EE0-95E1-3809D188E276}" dt="2023-10-23T13:46:46.154" v="2309" actId="1076"/>
          <ac:picMkLst>
            <pc:docMk/>
            <pc:sldMk cId="4234132056" sldId="271"/>
            <ac:picMk id="22" creationId="{0C55A57B-6714-5F93-F6FE-261AFBB47CCA}"/>
          </ac:picMkLst>
        </pc:picChg>
        <pc:picChg chg="add mod">
          <ac:chgData name="波 王" userId="daa27fdc40dacb91" providerId="LiveId" clId="{C247A2E5-BE08-4EE0-95E1-3809D188E276}" dt="2023-10-24T01:55:31.307" v="2488" actId="164"/>
          <ac:picMkLst>
            <pc:docMk/>
            <pc:sldMk cId="4234132056" sldId="271"/>
            <ac:picMk id="31" creationId="{BAAB8A13-6F6A-ADA8-5416-99E6A7FC519C}"/>
          </ac:picMkLst>
        </pc:picChg>
        <pc:picChg chg="add mod">
          <ac:chgData name="波 王" userId="daa27fdc40dacb91" providerId="LiveId" clId="{C247A2E5-BE08-4EE0-95E1-3809D188E276}" dt="2023-10-24T01:55:31.307" v="2488" actId="164"/>
          <ac:picMkLst>
            <pc:docMk/>
            <pc:sldMk cId="4234132056" sldId="271"/>
            <ac:picMk id="33" creationId="{4F1F3453-8E24-DD75-034A-60CCB6FDC375}"/>
          </ac:picMkLst>
        </pc:picChg>
        <pc:picChg chg="add mod">
          <ac:chgData name="波 王" userId="daa27fdc40dacb91" providerId="LiveId" clId="{C247A2E5-BE08-4EE0-95E1-3809D188E276}" dt="2023-10-23T13:50:16.243" v="2347" actId="1076"/>
          <ac:picMkLst>
            <pc:docMk/>
            <pc:sldMk cId="4234132056" sldId="271"/>
            <ac:picMk id="35" creationId="{B62F75D9-0D74-3DB8-7E46-27C953913391}"/>
          </ac:picMkLst>
        </pc:picChg>
        <pc:picChg chg="add mod">
          <ac:chgData name="波 王" userId="daa27fdc40dacb91" providerId="LiveId" clId="{C247A2E5-BE08-4EE0-95E1-3809D188E276}" dt="2023-10-23T13:58:24.484" v="2402" actId="1076"/>
          <ac:picMkLst>
            <pc:docMk/>
            <pc:sldMk cId="4234132056" sldId="271"/>
            <ac:picMk id="42" creationId="{7EE0CBC8-1E78-251D-C80B-28CB564A184B}"/>
          </ac:picMkLst>
        </pc:picChg>
        <pc:picChg chg="add mod">
          <ac:chgData name="波 王" userId="daa27fdc40dacb91" providerId="LiveId" clId="{C247A2E5-BE08-4EE0-95E1-3809D188E276}" dt="2023-10-23T13:58:34.678" v="2406" actId="1076"/>
          <ac:picMkLst>
            <pc:docMk/>
            <pc:sldMk cId="4234132056" sldId="271"/>
            <ac:picMk id="44" creationId="{4083AB31-FF3A-AEF3-1B94-D1E5F9394C70}"/>
          </ac:picMkLst>
        </pc:picChg>
        <pc:picChg chg="add mod">
          <ac:chgData name="波 王" userId="daa27fdc40dacb91" providerId="LiveId" clId="{C247A2E5-BE08-4EE0-95E1-3809D188E276}" dt="2023-10-23T13:58:48.989" v="2412" actId="1076"/>
          <ac:picMkLst>
            <pc:docMk/>
            <pc:sldMk cId="4234132056" sldId="271"/>
            <ac:picMk id="46" creationId="{A42E797C-1852-9D9C-E5ED-6B199EBCD56C}"/>
          </ac:picMkLst>
        </pc:picChg>
        <pc:picChg chg="add mod">
          <ac:chgData name="波 王" userId="daa27fdc40dacb91" providerId="LiveId" clId="{C247A2E5-BE08-4EE0-95E1-3809D188E276}" dt="2023-10-24T01:53:08.937" v="2471" actId="1076"/>
          <ac:picMkLst>
            <pc:docMk/>
            <pc:sldMk cId="4234132056" sldId="271"/>
            <ac:picMk id="48" creationId="{84CA0945-FBB4-92FB-0F2F-3E0DCA08F878}"/>
          </ac:picMkLst>
        </pc:picChg>
        <pc:picChg chg="add mod">
          <ac:chgData name="波 王" userId="daa27fdc40dacb91" providerId="LiveId" clId="{C247A2E5-BE08-4EE0-95E1-3809D188E276}" dt="2023-10-23T13:55:30.852" v="2382" actId="1076"/>
          <ac:picMkLst>
            <pc:docMk/>
            <pc:sldMk cId="4234132056" sldId="271"/>
            <ac:picMk id="50" creationId="{E7D6E944-58CF-88A0-0664-9AB2CC98F994}"/>
          </ac:picMkLst>
        </pc:picChg>
        <pc:picChg chg="add mod">
          <ac:chgData name="波 王" userId="daa27fdc40dacb91" providerId="LiveId" clId="{C247A2E5-BE08-4EE0-95E1-3809D188E276}" dt="2023-10-24T01:52:05.084" v="2424" actId="1076"/>
          <ac:picMkLst>
            <pc:docMk/>
            <pc:sldMk cId="4234132056" sldId="271"/>
            <ac:picMk id="52" creationId="{B8621229-E307-201D-33BF-9047CFDCD115}"/>
          </ac:picMkLst>
        </pc:picChg>
        <pc:picChg chg="add mod">
          <ac:chgData name="波 王" userId="daa27fdc40dacb91" providerId="LiveId" clId="{C247A2E5-BE08-4EE0-95E1-3809D188E276}" dt="2023-10-23T13:58:47.069" v="2411" actId="1076"/>
          <ac:picMkLst>
            <pc:docMk/>
            <pc:sldMk cId="4234132056" sldId="271"/>
            <ac:picMk id="54" creationId="{B5D6A54E-CEF4-D49E-3BD5-7298E5A1C241}"/>
          </ac:picMkLst>
        </pc:picChg>
        <pc:picChg chg="add mod">
          <ac:chgData name="波 王" userId="daa27fdc40dacb91" providerId="LiveId" clId="{C247A2E5-BE08-4EE0-95E1-3809D188E276}" dt="2023-10-23T13:58:55.871" v="2413" actId="1076"/>
          <ac:picMkLst>
            <pc:docMk/>
            <pc:sldMk cId="4234132056" sldId="271"/>
            <ac:picMk id="56" creationId="{CFBA8353-60DD-3247-E60A-21B854B15FE0}"/>
          </ac:picMkLst>
        </pc:picChg>
        <pc:cxnChg chg="add mod">
          <ac:chgData name="波 王" userId="daa27fdc40dacb91" providerId="LiveId" clId="{C247A2E5-BE08-4EE0-95E1-3809D188E276}" dt="2023-10-23T13:46:10.700" v="2304" actId="1582"/>
          <ac:cxnSpMkLst>
            <pc:docMk/>
            <pc:sldMk cId="4234132056" sldId="271"/>
            <ac:cxnSpMk id="26" creationId="{10D7A06F-568D-BC35-6061-44EE905B25A3}"/>
          </ac:cxnSpMkLst>
        </pc:cxnChg>
        <pc:cxnChg chg="add mod">
          <ac:chgData name="波 王" userId="daa27fdc40dacb91" providerId="LiveId" clId="{C247A2E5-BE08-4EE0-95E1-3809D188E276}" dt="2023-10-23T13:46:56.084" v="2311" actId="1582"/>
          <ac:cxnSpMkLst>
            <pc:docMk/>
            <pc:sldMk cId="4234132056" sldId="271"/>
            <ac:cxnSpMk id="28" creationId="{C6EE72A0-900B-BEB7-32B2-39C5E88DABDE}"/>
          </ac:cxnSpMkLst>
        </pc:cxnChg>
        <pc:cxnChg chg="add del mod">
          <ac:chgData name="波 王" userId="daa27fdc40dacb91" providerId="LiveId" clId="{C247A2E5-BE08-4EE0-95E1-3809D188E276}" dt="2023-10-23T13:51:09.996" v="2360" actId="478"/>
          <ac:cxnSpMkLst>
            <pc:docMk/>
            <pc:sldMk cId="4234132056" sldId="271"/>
            <ac:cxnSpMk id="37" creationId="{CB6B77AC-9DCF-9529-527C-F47EBFC45998}"/>
          </ac:cxnSpMkLst>
        </pc:cxnChg>
        <pc:cxnChg chg="add mod">
          <ac:chgData name="波 王" userId="daa27fdc40dacb91" providerId="LiveId" clId="{C247A2E5-BE08-4EE0-95E1-3809D188E276}" dt="2023-10-23T13:51:32.392" v="2363" actId="14100"/>
          <ac:cxnSpMkLst>
            <pc:docMk/>
            <pc:sldMk cId="4234132056" sldId="271"/>
            <ac:cxnSpMk id="39" creationId="{F4EA9298-084B-01B3-72EA-72902071BA3E}"/>
          </ac:cxnSpMkLst>
        </pc:cxnChg>
      </pc:sldChg>
      <pc:sldChg chg="addSp delSp modSp add mod">
        <pc:chgData name="波 王" userId="daa27fdc40dacb91" providerId="LiveId" clId="{C247A2E5-BE08-4EE0-95E1-3809D188E276}" dt="2023-10-26T14:15:58.552" v="6260" actId="113"/>
        <pc:sldMkLst>
          <pc:docMk/>
          <pc:sldMk cId="2861027428" sldId="272"/>
        </pc:sldMkLst>
        <pc:spChg chg="mod">
          <ac:chgData name="波 王" userId="daa27fdc40dacb91" providerId="LiveId" clId="{C247A2E5-BE08-4EE0-95E1-3809D188E276}" dt="2023-10-25T02:13:58.844" v="6059" actId="113"/>
          <ac:spMkLst>
            <pc:docMk/>
            <pc:sldMk cId="2861027428" sldId="272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2:31:03.901" v="2860" actId="20577"/>
          <ac:spMkLst>
            <pc:docMk/>
            <pc:sldMk cId="2861027428" sldId="272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1:54:49.568" v="2478" actId="478"/>
          <ac:spMkLst>
            <pc:docMk/>
            <pc:sldMk cId="2861027428" sldId="272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1:54:50.728" v="2479" actId="478"/>
          <ac:spMkLst>
            <pc:docMk/>
            <pc:sldMk cId="2861027428" sldId="272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4T02:02:58.350" v="2595" actId="1076"/>
          <ac:spMkLst>
            <pc:docMk/>
            <pc:sldMk cId="2861027428" sldId="272"/>
            <ac:spMk id="18" creationId="{14C3AB87-2773-7EA9-E553-F54B23697F06}"/>
          </ac:spMkLst>
        </pc:spChg>
        <pc:spChg chg="add mod">
          <ac:chgData name="波 王" userId="daa27fdc40dacb91" providerId="LiveId" clId="{C247A2E5-BE08-4EE0-95E1-3809D188E276}" dt="2023-10-24T02:05:13.526" v="2608" actId="20577"/>
          <ac:spMkLst>
            <pc:docMk/>
            <pc:sldMk cId="2861027428" sldId="272"/>
            <ac:spMk id="23" creationId="{7A7B6C35-B33D-307A-F63B-5D2D6950E463}"/>
          </ac:spMkLst>
        </pc:spChg>
        <pc:spChg chg="add mod">
          <ac:chgData name="波 王" userId="daa27fdc40dacb91" providerId="LiveId" clId="{C247A2E5-BE08-4EE0-95E1-3809D188E276}" dt="2023-10-24T02:07:41.877" v="2648" actId="1076"/>
          <ac:spMkLst>
            <pc:docMk/>
            <pc:sldMk cId="2861027428" sldId="272"/>
            <ac:spMk id="30" creationId="{41005E7B-E5E4-B0BC-7F87-B40F1AF01074}"/>
          </ac:spMkLst>
        </pc:spChg>
        <pc:spChg chg="add mod">
          <ac:chgData name="波 王" userId="daa27fdc40dacb91" providerId="LiveId" clId="{C247A2E5-BE08-4EE0-95E1-3809D188E276}" dt="2023-10-24T02:09:03.329" v="2656" actId="1582"/>
          <ac:spMkLst>
            <pc:docMk/>
            <pc:sldMk cId="2861027428" sldId="272"/>
            <ac:spMk id="31" creationId="{17DD32B5-32A3-191C-04A8-FC632B1E60E0}"/>
          </ac:spMkLst>
        </pc:spChg>
        <pc:spChg chg="add mod">
          <ac:chgData name="波 王" userId="daa27fdc40dacb91" providerId="LiveId" clId="{C247A2E5-BE08-4EE0-95E1-3809D188E276}" dt="2023-10-24T02:11:45.535" v="2733" actId="1076"/>
          <ac:spMkLst>
            <pc:docMk/>
            <pc:sldMk cId="2861027428" sldId="272"/>
            <ac:spMk id="34" creationId="{7042C11E-A4DF-0924-F96C-BB3B541D124D}"/>
          </ac:spMkLst>
        </pc:spChg>
        <pc:spChg chg="add mod">
          <ac:chgData name="波 王" userId="daa27fdc40dacb91" providerId="LiveId" clId="{C247A2E5-BE08-4EE0-95E1-3809D188E276}" dt="2023-10-24T02:12:57.980" v="2744" actId="1076"/>
          <ac:spMkLst>
            <pc:docMk/>
            <pc:sldMk cId="2861027428" sldId="272"/>
            <ac:spMk id="37" creationId="{7AAA372F-25DE-1F91-0F26-93E05A97A831}"/>
          </ac:spMkLst>
        </pc:spChg>
        <pc:spChg chg="add mod">
          <ac:chgData name="波 王" userId="daa27fdc40dacb91" providerId="LiveId" clId="{C247A2E5-BE08-4EE0-95E1-3809D188E276}" dt="2023-10-26T14:15:58.552" v="6260" actId="113"/>
          <ac:spMkLst>
            <pc:docMk/>
            <pc:sldMk cId="2861027428" sldId="272"/>
            <ac:spMk id="40" creationId="{9735F118-9A49-E15A-534D-122D851CF427}"/>
          </ac:spMkLst>
        </pc:spChg>
        <pc:spChg chg="add mod">
          <ac:chgData name="波 王" userId="daa27fdc40dacb91" providerId="LiveId" clId="{C247A2E5-BE08-4EE0-95E1-3809D188E276}" dt="2023-10-24T02:21:42.330" v="2801" actId="13822"/>
          <ac:spMkLst>
            <pc:docMk/>
            <pc:sldMk cId="2861027428" sldId="272"/>
            <ac:spMk id="41" creationId="{E3DD81A3-5799-A26E-323B-A29054765FE3}"/>
          </ac:spMkLst>
        </pc:spChg>
        <pc:grpChg chg="add mod">
          <ac:chgData name="波 王" userId="daa27fdc40dacb91" providerId="LiveId" clId="{C247A2E5-BE08-4EE0-95E1-3809D188E276}" dt="2023-10-24T01:55:49.374" v="2491" actId="1076"/>
          <ac:grpSpMkLst>
            <pc:docMk/>
            <pc:sldMk cId="2861027428" sldId="272"/>
            <ac:grpSpMk id="13" creationId="{22956640-D979-5763-2062-4B760C008E71}"/>
          </ac:grpSpMkLst>
        </pc:grpChg>
        <pc:picChg chg="del">
          <ac:chgData name="波 王" userId="daa27fdc40dacb91" providerId="LiveId" clId="{C247A2E5-BE08-4EE0-95E1-3809D188E276}" dt="2023-10-24T01:54:56.357" v="2481" actId="478"/>
          <ac:picMkLst>
            <pc:docMk/>
            <pc:sldMk cId="2861027428" sldId="272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1:54:57.109" v="2482" actId="478"/>
          <ac:picMkLst>
            <pc:docMk/>
            <pc:sldMk cId="2861027428" sldId="272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1:54:57.766" v="2483" actId="478"/>
          <ac:picMkLst>
            <pc:docMk/>
            <pc:sldMk cId="2861027428" sldId="272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1:54:58.710" v="2484" actId="478"/>
          <ac:picMkLst>
            <pc:docMk/>
            <pc:sldMk cId="2861027428" sldId="272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1:55:26.253" v="2487" actId="164"/>
          <ac:picMkLst>
            <pc:docMk/>
            <pc:sldMk cId="2861027428" sldId="272"/>
            <ac:picMk id="11" creationId="{47E1E58B-6D7A-8EF1-01E0-7AB51D9497DE}"/>
          </ac:picMkLst>
        </pc:picChg>
        <pc:picChg chg="add mod">
          <ac:chgData name="波 王" userId="daa27fdc40dacb91" providerId="LiveId" clId="{C247A2E5-BE08-4EE0-95E1-3809D188E276}" dt="2023-10-24T01:55:26.253" v="2487" actId="164"/>
          <ac:picMkLst>
            <pc:docMk/>
            <pc:sldMk cId="2861027428" sldId="272"/>
            <ac:picMk id="12" creationId="{81606F39-E0F5-12D7-0A4F-8CFF415A7198}"/>
          </ac:picMkLst>
        </pc:picChg>
        <pc:picChg chg="add mod">
          <ac:chgData name="波 王" userId="daa27fdc40dacb91" providerId="LiveId" clId="{C247A2E5-BE08-4EE0-95E1-3809D188E276}" dt="2023-10-24T02:08:20.446" v="2651" actId="1076"/>
          <ac:picMkLst>
            <pc:docMk/>
            <pc:sldMk cId="2861027428" sldId="272"/>
            <ac:picMk id="15" creationId="{5116714B-956B-0DAE-9170-2F265204A8E1}"/>
          </ac:picMkLst>
        </pc:picChg>
        <pc:picChg chg="add del mod">
          <ac:chgData name="波 王" userId="daa27fdc40dacb91" providerId="LiveId" clId="{C247A2E5-BE08-4EE0-95E1-3809D188E276}" dt="2023-10-24T02:02:52.742" v="2593" actId="478"/>
          <ac:picMkLst>
            <pc:docMk/>
            <pc:sldMk cId="2861027428" sldId="272"/>
            <ac:picMk id="17" creationId="{A0EB455B-9F69-CEFA-694B-ABFC30F22CCB}"/>
          </ac:picMkLst>
        </pc:picChg>
        <pc:picChg chg="add mod">
          <ac:chgData name="波 王" userId="daa27fdc40dacb91" providerId="LiveId" clId="{C247A2E5-BE08-4EE0-95E1-3809D188E276}" dt="2023-10-24T02:22:00.671" v="2802" actId="1076"/>
          <ac:picMkLst>
            <pc:docMk/>
            <pc:sldMk cId="2861027428" sldId="272"/>
            <ac:picMk id="25" creationId="{FC21D4B5-9E12-13E4-5623-1FE9ACF33DFB}"/>
          </ac:picMkLst>
        </pc:picChg>
        <pc:picChg chg="add mod">
          <ac:chgData name="波 王" userId="daa27fdc40dacb91" providerId="LiveId" clId="{C247A2E5-BE08-4EE0-95E1-3809D188E276}" dt="2023-10-24T02:22:12.084" v="2805" actId="1076"/>
          <ac:picMkLst>
            <pc:docMk/>
            <pc:sldMk cId="2861027428" sldId="272"/>
            <ac:picMk id="29" creationId="{38300B4C-9497-9EBE-564F-1C4234A6B535}"/>
          </ac:picMkLst>
        </pc:picChg>
        <pc:picChg chg="add mod">
          <ac:chgData name="波 王" userId="daa27fdc40dacb91" providerId="LiveId" clId="{C247A2E5-BE08-4EE0-95E1-3809D188E276}" dt="2023-10-24T02:22:15.787" v="2806" actId="1076"/>
          <ac:picMkLst>
            <pc:docMk/>
            <pc:sldMk cId="2861027428" sldId="272"/>
            <ac:picMk id="33" creationId="{F84E47AE-F890-C9B4-2DF2-DBB861968828}"/>
          </ac:picMkLst>
        </pc:picChg>
        <pc:picChg chg="add mod">
          <ac:chgData name="波 王" userId="daa27fdc40dacb91" providerId="LiveId" clId="{C247A2E5-BE08-4EE0-95E1-3809D188E276}" dt="2023-10-24T02:13:09.006" v="2745" actId="1076"/>
          <ac:picMkLst>
            <pc:docMk/>
            <pc:sldMk cId="2861027428" sldId="272"/>
            <ac:picMk id="36" creationId="{7C819241-D295-F316-A72F-327EDC5ED0D7}"/>
          </ac:picMkLst>
        </pc:picChg>
        <pc:picChg chg="add mod">
          <ac:chgData name="波 王" userId="daa27fdc40dacb91" providerId="LiveId" clId="{C247A2E5-BE08-4EE0-95E1-3809D188E276}" dt="2023-10-24T02:17:04.279" v="2751" actId="1076"/>
          <ac:picMkLst>
            <pc:docMk/>
            <pc:sldMk cId="2861027428" sldId="272"/>
            <ac:picMk id="39" creationId="{578B7BA9-EF1F-10BC-9445-90E100C29E66}"/>
          </ac:picMkLst>
        </pc:picChg>
        <pc:picChg chg="add mod">
          <ac:chgData name="波 王" userId="daa27fdc40dacb91" providerId="LiveId" clId="{C247A2E5-BE08-4EE0-95E1-3809D188E276}" dt="2023-10-24T02:30:08.664" v="2813" actId="1076"/>
          <ac:picMkLst>
            <pc:docMk/>
            <pc:sldMk cId="2861027428" sldId="272"/>
            <ac:picMk id="42" creationId="{543DC651-D618-E28E-A7D2-175D26AD9A0E}"/>
          </ac:picMkLst>
        </pc:picChg>
        <pc:cxnChg chg="add mod">
          <ac:chgData name="波 王" userId="daa27fdc40dacb91" providerId="LiveId" clId="{C247A2E5-BE08-4EE0-95E1-3809D188E276}" dt="2023-10-24T02:03:42.721" v="2600" actId="208"/>
          <ac:cxnSpMkLst>
            <pc:docMk/>
            <pc:sldMk cId="2861027428" sldId="272"/>
            <ac:cxnSpMk id="20" creationId="{BD1CE17F-FE02-6975-2254-0BB4EA97B6A7}"/>
          </ac:cxnSpMkLst>
        </pc:cxnChg>
        <pc:cxnChg chg="add mod">
          <ac:chgData name="波 王" userId="daa27fdc40dacb91" providerId="LiveId" clId="{C247A2E5-BE08-4EE0-95E1-3809D188E276}" dt="2023-10-24T02:03:46.948" v="2601" actId="208"/>
          <ac:cxnSpMkLst>
            <pc:docMk/>
            <pc:sldMk cId="2861027428" sldId="272"/>
            <ac:cxnSpMk id="22" creationId="{478AC20D-438B-55C3-3042-40069C9A4144}"/>
          </ac:cxnSpMkLst>
        </pc:cxnChg>
        <pc:cxnChg chg="add mod">
          <ac:chgData name="波 王" userId="daa27fdc40dacb91" providerId="LiveId" clId="{C247A2E5-BE08-4EE0-95E1-3809D188E276}" dt="2023-10-24T02:06:05.190" v="2614" actId="14100"/>
          <ac:cxnSpMkLst>
            <pc:docMk/>
            <pc:sldMk cId="2861027428" sldId="272"/>
            <ac:cxnSpMk id="26" creationId="{3A76DC17-C8F8-9B59-75B9-E2F7B377C9AA}"/>
          </ac:cxnSpMkLst>
        </pc:cxnChg>
      </pc:sldChg>
      <pc:sldChg chg="addSp delSp modSp add mod">
        <pc:chgData name="波 王" userId="daa27fdc40dacb91" providerId="LiveId" clId="{C247A2E5-BE08-4EE0-95E1-3809D188E276}" dt="2023-10-25T02:14:07.689" v="6060" actId="113"/>
        <pc:sldMkLst>
          <pc:docMk/>
          <pc:sldMk cId="651057116" sldId="273"/>
        </pc:sldMkLst>
        <pc:spChg chg="mod">
          <ac:chgData name="波 王" userId="daa27fdc40dacb91" providerId="LiveId" clId="{C247A2E5-BE08-4EE0-95E1-3809D188E276}" dt="2023-10-25T02:14:07.689" v="6060" actId="113"/>
          <ac:spMkLst>
            <pc:docMk/>
            <pc:sldMk cId="651057116" sldId="27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2:39:25.847" v="2951" actId="2710"/>
          <ac:spMkLst>
            <pc:docMk/>
            <pc:sldMk cId="651057116" sldId="273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2:29:51.812" v="2808" actId="478"/>
          <ac:spMkLst>
            <pc:docMk/>
            <pc:sldMk cId="651057116" sldId="273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2:29:53.011" v="2809" actId="478"/>
          <ac:spMkLst>
            <pc:docMk/>
            <pc:sldMk cId="651057116" sldId="273"/>
            <ac:spMk id="6" creationId="{21957135-00F1-F890-96CD-C297F46C81DB}"/>
          </ac:spMkLst>
        </pc:spChg>
        <pc:grpChg chg="add mod">
          <ac:chgData name="波 王" userId="daa27fdc40dacb91" providerId="LiveId" clId="{C247A2E5-BE08-4EE0-95E1-3809D188E276}" dt="2023-10-24T02:33:41.944" v="2880" actId="1076"/>
          <ac:grpSpMkLst>
            <pc:docMk/>
            <pc:sldMk cId="651057116" sldId="273"/>
            <ac:grpSpMk id="19" creationId="{05168B79-5FB8-4B3D-2AD1-ACD9A7E32848}"/>
          </ac:grpSpMkLst>
        </pc:grpChg>
        <pc:graphicFrameChg chg="add del mod modGraphic">
          <ac:chgData name="波 王" userId="daa27fdc40dacb91" providerId="LiveId" clId="{C247A2E5-BE08-4EE0-95E1-3809D188E276}" dt="2023-10-24T02:47:13.516" v="3026" actId="478"/>
          <ac:graphicFrameMkLst>
            <pc:docMk/>
            <pc:sldMk cId="651057116" sldId="273"/>
            <ac:graphicFrameMk id="34" creationId="{F4B807F1-9375-A329-6026-333456E9F214}"/>
          </ac:graphicFrameMkLst>
        </pc:graphicFrameChg>
        <pc:picChg chg="mod">
          <ac:chgData name="波 王" userId="daa27fdc40dacb91" providerId="LiveId" clId="{C247A2E5-BE08-4EE0-95E1-3809D188E276}" dt="2023-10-24T02:48:17.835" v="3034" actId="1076"/>
          <ac:picMkLst>
            <pc:docMk/>
            <pc:sldMk cId="651057116" sldId="273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2:30:14.634" v="2814" actId="478"/>
          <ac:picMkLst>
            <pc:docMk/>
            <pc:sldMk cId="651057116" sldId="273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2:30:15.538" v="2815" actId="478"/>
          <ac:picMkLst>
            <pc:docMk/>
            <pc:sldMk cId="651057116" sldId="273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2:30:16.210" v="2816" actId="478"/>
          <ac:picMkLst>
            <pc:docMk/>
            <pc:sldMk cId="651057116" sldId="273"/>
            <ac:picMk id="10" creationId="{34AA7D4C-B097-ED0F-6E91-62A00F7F2B3E}"/>
          </ac:picMkLst>
        </pc:picChg>
        <pc:picChg chg="add del mod">
          <ac:chgData name="波 王" userId="daa27fdc40dacb91" providerId="LiveId" clId="{C247A2E5-BE08-4EE0-95E1-3809D188E276}" dt="2023-10-24T02:32:08.291" v="2867" actId="478"/>
          <ac:picMkLst>
            <pc:docMk/>
            <pc:sldMk cId="651057116" sldId="273"/>
            <ac:picMk id="11" creationId="{F269BC19-4802-C5CA-84C6-3FBDA5B817AB}"/>
          </ac:picMkLst>
        </pc:picChg>
        <pc:picChg chg="add del mod">
          <ac:chgData name="波 王" userId="daa27fdc40dacb91" providerId="LiveId" clId="{C247A2E5-BE08-4EE0-95E1-3809D188E276}" dt="2023-10-24T02:31:44.397" v="2866"/>
          <ac:picMkLst>
            <pc:docMk/>
            <pc:sldMk cId="651057116" sldId="273"/>
            <ac:picMk id="12" creationId="{6E248EB5-BB69-6645-E5BE-95CDF9CAB14C}"/>
          </ac:picMkLst>
        </pc:picChg>
        <pc:picChg chg="add mod">
          <ac:chgData name="波 王" userId="daa27fdc40dacb91" providerId="LiveId" clId="{C247A2E5-BE08-4EE0-95E1-3809D188E276}" dt="2023-10-24T02:32:18.133" v="2870" actId="1076"/>
          <ac:picMkLst>
            <pc:docMk/>
            <pc:sldMk cId="651057116" sldId="273"/>
            <ac:picMk id="14" creationId="{F5AA02D5-4EDB-2D20-5EA5-311351FA9BFA}"/>
          </ac:picMkLst>
        </pc:picChg>
        <pc:picChg chg="add mod">
          <ac:chgData name="波 王" userId="daa27fdc40dacb91" providerId="LiveId" clId="{C247A2E5-BE08-4EE0-95E1-3809D188E276}" dt="2023-10-24T02:33:33.415" v="2879" actId="164"/>
          <ac:picMkLst>
            <pc:docMk/>
            <pc:sldMk cId="651057116" sldId="273"/>
            <ac:picMk id="16" creationId="{489AD48F-3E2D-5477-0046-4C4A9C4804A9}"/>
          </ac:picMkLst>
        </pc:picChg>
        <pc:picChg chg="add mod">
          <ac:chgData name="波 王" userId="daa27fdc40dacb91" providerId="LiveId" clId="{C247A2E5-BE08-4EE0-95E1-3809D188E276}" dt="2023-10-24T02:33:33.415" v="2879" actId="164"/>
          <ac:picMkLst>
            <pc:docMk/>
            <pc:sldMk cId="651057116" sldId="273"/>
            <ac:picMk id="18" creationId="{41ACCF5A-486F-5362-C054-34DC41E2DBF9}"/>
          </ac:picMkLst>
        </pc:picChg>
        <pc:picChg chg="add mod">
          <ac:chgData name="波 王" userId="daa27fdc40dacb91" providerId="LiveId" clId="{C247A2E5-BE08-4EE0-95E1-3809D188E276}" dt="2023-10-24T02:39:31.629" v="2952" actId="1076"/>
          <ac:picMkLst>
            <pc:docMk/>
            <pc:sldMk cId="651057116" sldId="273"/>
            <ac:picMk id="21" creationId="{8D958EB9-016B-7074-43EC-E6F9A1828E9A}"/>
          </ac:picMkLst>
        </pc:picChg>
        <pc:picChg chg="add mod">
          <ac:chgData name="波 王" userId="daa27fdc40dacb91" providerId="LiveId" clId="{C247A2E5-BE08-4EE0-95E1-3809D188E276}" dt="2023-10-24T02:39:53.862" v="2955" actId="1076"/>
          <ac:picMkLst>
            <pc:docMk/>
            <pc:sldMk cId="651057116" sldId="273"/>
            <ac:picMk id="23" creationId="{47585C92-FF6A-8FD3-4FFB-53AEFC0B8A2B}"/>
          </ac:picMkLst>
        </pc:picChg>
        <pc:picChg chg="add mod">
          <ac:chgData name="波 王" userId="daa27fdc40dacb91" providerId="LiveId" clId="{C247A2E5-BE08-4EE0-95E1-3809D188E276}" dt="2023-10-24T02:40:54.871" v="2960" actId="1076"/>
          <ac:picMkLst>
            <pc:docMk/>
            <pc:sldMk cId="651057116" sldId="273"/>
            <ac:picMk id="25" creationId="{86281D73-6479-2505-4FDC-35C53CACD91D}"/>
          </ac:picMkLst>
        </pc:picChg>
        <pc:picChg chg="add mod">
          <ac:chgData name="波 王" userId="daa27fdc40dacb91" providerId="LiveId" clId="{C247A2E5-BE08-4EE0-95E1-3809D188E276}" dt="2023-10-24T02:41:21.837" v="2963" actId="1076"/>
          <ac:picMkLst>
            <pc:docMk/>
            <pc:sldMk cId="651057116" sldId="273"/>
            <ac:picMk id="27" creationId="{B1D329C7-1F67-A9A0-9975-02169F89B23E}"/>
          </ac:picMkLst>
        </pc:picChg>
        <pc:picChg chg="add mod">
          <ac:chgData name="波 王" userId="daa27fdc40dacb91" providerId="LiveId" clId="{C247A2E5-BE08-4EE0-95E1-3809D188E276}" dt="2023-10-24T02:41:54.252" v="2966" actId="1076"/>
          <ac:picMkLst>
            <pc:docMk/>
            <pc:sldMk cId="651057116" sldId="273"/>
            <ac:picMk id="29" creationId="{F8C39114-0EBB-A44B-CDAB-4041B845CBEF}"/>
          </ac:picMkLst>
        </pc:picChg>
        <pc:picChg chg="add mod">
          <ac:chgData name="波 王" userId="daa27fdc40dacb91" providerId="LiveId" clId="{C247A2E5-BE08-4EE0-95E1-3809D188E276}" dt="2023-10-24T02:47:30.739" v="3033" actId="1076"/>
          <ac:picMkLst>
            <pc:docMk/>
            <pc:sldMk cId="651057116" sldId="273"/>
            <ac:picMk id="31" creationId="{722D1815-9138-F061-A80D-E6E565C7B67D}"/>
          </ac:picMkLst>
        </pc:picChg>
        <pc:picChg chg="add mod">
          <ac:chgData name="波 王" userId="daa27fdc40dacb91" providerId="LiveId" clId="{C247A2E5-BE08-4EE0-95E1-3809D188E276}" dt="2023-10-24T02:47:29.407" v="3032" actId="1076"/>
          <ac:picMkLst>
            <pc:docMk/>
            <pc:sldMk cId="651057116" sldId="273"/>
            <ac:picMk id="33" creationId="{80D3C9B2-511B-68AA-40D4-EC8F7A6FA69D}"/>
          </ac:picMkLst>
        </pc:picChg>
      </pc:sldChg>
      <pc:sldChg chg="addSp delSp modSp add mod">
        <pc:chgData name="波 王" userId="daa27fdc40dacb91" providerId="LiveId" clId="{C247A2E5-BE08-4EE0-95E1-3809D188E276}" dt="2023-10-25T02:14:13.556" v="6061" actId="113"/>
        <pc:sldMkLst>
          <pc:docMk/>
          <pc:sldMk cId="588856476" sldId="274"/>
        </pc:sldMkLst>
        <pc:spChg chg="mod">
          <ac:chgData name="波 王" userId="daa27fdc40dacb91" providerId="LiveId" clId="{C247A2E5-BE08-4EE0-95E1-3809D188E276}" dt="2023-10-25T02:14:13.556" v="6061" actId="113"/>
          <ac:spMkLst>
            <pc:docMk/>
            <pc:sldMk cId="588856476" sldId="27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3:35:13.079" v="3303"/>
          <ac:spMkLst>
            <pc:docMk/>
            <pc:sldMk cId="588856476" sldId="274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3:18:20.740" v="3093" actId="1076"/>
          <ac:spMkLst>
            <pc:docMk/>
            <pc:sldMk cId="588856476" sldId="274"/>
            <ac:spMk id="8" creationId="{B96BFE1D-FD03-B2ED-21BB-AA76716E2522}"/>
          </ac:spMkLst>
        </pc:spChg>
        <pc:spChg chg="add mod">
          <ac:chgData name="波 王" userId="daa27fdc40dacb91" providerId="LiveId" clId="{C247A2E5-BE08-4EE0-95E1-3809D188E276}" dt="2023-10-24T03:18:23.897" v="3094" actId="1076"/>
          <ac:spMkLst>
            <pc:docMk/>
            <pc:sldMk cId="588856476" sldId="274"/>
            <ac:spMk id="9" creationId="{7CED675F-D965-931B-1EBA-099A6FC9EED8}"/>
          </ac:spMkLst>
        </pc:spChg>
        <pc:spChg chg="add mod">
          <ac:chgData name="波 王" userId="daa27fdc40dacb91" providerId="LiveId" clId="{C247A2E5-BE08-4EE0-95E1-3809D188E276}" dt="2023-10-24T03:18:07.157" v="3090" actId="1076"/>
          <ac:spMkLst>
            <pc:docMk/>
            <pc:sldMk cId="588856476" sldId="274"/>
            <ac:spMk id="10" creationId="{7DC3927C-FD8B-8DB4-0480-9D1E6FC4D5C2}"/>
          </ac:spMkLst>
        </pc:spChg>
        <pc:spChg chg="add mod">
          <ac:chgData name="波 王" userId="daa27fdc40dacb91" providerId="LiveId" clId="{C247A2E5-BE08-4EE0-95E1-3809D188E276}" dt="2023-10-24T03:18:16.050" v="3092" actId="1076"/>
          <ac:spMkLst>
            <pc:docMk/>
            <pc:sldMk cId="588856476" sldId="274"/>
            <ac:spMk id="11" creationId="{1E405634-90C6-6787-40EC-46EAAD82E0F1}"/>
          </ac:spMkLst>
        </pc:spChg>
        <pc:spChg chg="add mod">
          <ac:chgData name="波 王" userId="daa27fdc40dacb91" providerId="LiveId" clId="{C247A2E5-BE08-4EE0-95E1-3809D188E276}" dt="2023-10-24T03:25:19.296" v="3123" actId="13822"/>
          <ac:spMkLst>
            <pc:docMk/>
            <pc:sldMk cId="588856476" sldId="274"/>
            <ac:spMk id="32" creationId="{441338C4-5A1B-4A9C-2322-93D5BD6AE45A}"/>
          </ac:spMkLst>
        </pc:spChg>
        <pc:spChg chg="add mod">
          <ac:chgData name="波 王" userId="daa27fdc40dacb91" providerId="LiveId" clId="{C247A2E5-BE08-4EE0-95E1-3809D188E276}" dt="2023-10-24T03:30:51.643" v="3254" actId="20577"/>
          <ac:spMkLst>
            <pc:docMk/>
            <pc:sldMk cId="588856476" sldId="274"/>
            <ac:spMk id="34" creationId="{36F133CB-2BEE-FEEE-70C5-039222C8FD19}"/>
          </ac:spMkLst>
        </pc:spChg>
        <pc:spChg chg="add mod">
          <ac:chgData name="波 王" userId="daa27fdc40dacb91" providerId="LiveId" clId="{C247A2E5-BE08-4EE0-95E1-3809D188E276}" dt="2023-10-24T03:27:29.281" v="3169" actId="208"/>
          <ac:spMkLst>
            <pc:docMk/>
            <pc:sldMk cId="588856476" sldId="274"/>
            <ac:spMk id="35" creationId="{E6C72236-810F-28B1-D303-BA684BC9C8F7}"/>
          </ac:spMkLst>
        </pc:spChg>
        <pc:spChg chg="add mod">
          <ac:chgData name="波 王" userId="daa27fdc40dacb91" providerId="LiveId" clId="{C247A2E5-BE08-4EE0-95E1-3809D188E276}" dt="2023-10-24T03:29:07.146" v="3218" actId="1076"/>
          <ac:spMkLst>
            <pc:docMk/>
            <pc:sldMk cId="588856476" sldId="274"/>
            <ac:spMk id="36" creationId="{D5B2C127-5B85-0770-CFF7-501B498ECB5C}"/>
          </ac:spMkLst>
        </pc:spChg>
        <pc:spChg chg="add mod">
          <ac:chgData name="波 王" userId="daa27fdc40dacb91" providerId="LiveId" clId="{C247A2E5-BE08-4EE0-95E1-3809D188E276}" dt="2023-10-24T03:30:13.302" v="3223" actId="13822"/>
          <ac:spMkLst>
            <pc:docMk/>
            <pc:sldMk cId="588856476" sldId="274"/>
            <ac:spMk id="39" creationId="{714806AE-5BC2-7DA4-FC1B-EE92B7EA373B}"/>
          </ac:spMkLst>
        </pc:spChg>
        <pc:spChg chg="add mod">
          <ac:chgData name="波 王" userId="daa27fdc40dacb91" providerId="LiveId" clId="{C247A2E5-BE08-4EE0-95E1-3809D188E276}" dt="2023-10-24T03:31:52.252" v="3268" actId="207"/>
          <ac:spMkLst>
            <pc:docMk/>
            <pc:sldMk cId="588856476" sldId="274"/>
            <ac:spMk id="40" creationId="{E7D55CA7-3275-53FA-7ED3-CA15757BE96F}"/>
          </ac:spMkLst>
        </pc:spChg>
        <pc:spChg chg="add mod">
          <ac:chgData name="波 王" userId="daa27fdc40dacb91" providerId="LiveId" clId="{C247A2E5-BE08-4EE0-95E1-3809D188E276}" dt="2023-10-24T03:34:14.359" v="3296" actId="1076"/>
          <ac:spMkLst>
            <pc:docMk/>
            <pc:sldMk cId="588856476" sldId="274"/>
            <ac:spMk id="43" creationId="{0C8A1159-B243-B866-1C11-51E96E8D160D}"/>
          </ac:spMkLst>
        </pc:spChg>
        <pc:spChg chg="add mod">
          <ac:chgData name="波 王" userId="daa27fdc40dacb91" providerId="LiveId" clId="{C247A2E5-BE08-4EE0-95E1-3809D188E276}" dt="2023-10-24T03:34:48.486" v="3301" actId="208"/>
          <ac:spMkLst>
            <pc:docMk/>
            <pc:sldMk cId="588856476" sldId="274"/>
            <ac:spMk id="44" creationId="{4187DD62-D056-00CE-21E8-041C9D48D700}"/>
          </ac:spMkLst>
        </pc:spChg>
        <pc:spChg chg="add mod">
          <ac:chgData name="波 王" userId="daa27fdc40dacb91" providerId="LiveId" clId="{C247A2E5-BE08-4EE0-95E1-3809D188E276}" dt="2023-10-24T03:37:03.751" v="3323" actId="1076"/>
          <ac:spMkLst>
            <pc:docMk/>
            <pc:sldMk cId="588856476" sldId="274"/>
            <ac:spMk id="46" creationId="{80A010B4-D32C-998B-4768-44286835D077}"/>
          </ac:spMkLst>
        </pc:spChg>
        <pc:spChg chg="add mod">
          <ac:chgData name="波 王" userId="daa27fdc40dacb91" providerId="LiveId" clId="{C247A2E5-BE08-4EE0-95E1-3809D188E276}" dt="2023-10-24T03:44:50.049" v="3377" actId="14100"/>
          <ac:spMkLst>
            <pc:docMk/>
            <pc:sldMk cId="588856476" sldId="274"/>
            <ac:spMk id="54" creationId="{71CC6818-4374-D376-A731-E5436ED58EDA}"/>
          </ac:spMkLst>
        </pc:spChg>
        <pc:spChg chg="add del">
          <ac:chgData name="波 王" userId="daa27fdc40dacb91" providerId="LiveId" clId="{C247A2E5-BE08-4EE0-95E1-3809D188E276}" dt="2023-10-24T03:41:30.053" v="3346" actId="478"/>
          <ac:spMkLst>
            <pc:docMk/>
            <pc:sldMk cId="588856476" sldId="274"/>
            <ac:spMk id="55" creationId="{DC579547-968E-73C5-2C3F-75B4E31DD037}"/>
          </ac:spMkLst>
        </pc:spChg>
        <pc:spChg chg="add mod">
          <ac:chgData name="波 王" userId="daa27fdc40dacb91" providerId="LiveId" clId="{C247A2E5-BE08-4EE0-95E1-3809D188E276}" dt="2023-10-24T03:44:27.179" v="3376" actId="1076"/>
          <ac:spMkLst>
            <pc:docMk/>
            <pc:sldMk cId="588856476" sldId="274"/>
            <ac:spMk id="65" creationId="{7DF1206B-AF3F-2177-F8A1-08F2B14412DE}"/>
          </ac:spMkLst>
        </pc:spChg>
        <pc:spChg chg="add mod">
          <ac:chgData name="波 王" userId="daa27fdc40dacb91" providerId="LiveId" clId="{C247A2E5-BE08-4EE0-95E1-3809D188E276}" dt="2023-10-24T04:04:10.770" v="3522" actId="1076"/>
          <ac:spMkLst>
            <pc:docMk/>
            <pc:sldMk cId="588856476" sldId="274"/>
            <ac:spMk id="67" creationId="{CB3D2770-6F54-D3EA-EA94-C9B1F10B3E8F}"/>
          </ac:spMkLst>
        </pc:spChg>
        <pc:grpChg chg="del">
          <ac:chgData name="波 王" userId="daa27fdc40dacb91" providerId="LiveId" clId="{C247A2E5-BE08-4EE0-95E1-3809D188E276}" dt="2023-10-24T03:14:42.750" v="3063" actId="478"/>
          <ac:grpSpMkLst>
            <pc:docMk/>
            <pc:sldMk cId="588856476" sldId="274"/>
            <ac:grpSpMk id="19" creationId="{05168B79-5FB8-4B3D-2AD1-ACD9A7E32848}"/>
          </ac:grpSpMkLst>
        </pc:grpChg>
        <pc:grpChg chg="add mod">
          <ac:chgData name="波 王" userId="daa27fdc40dacb91" providerId="LiveId" clId="{C247A2E5-BE08-4EE0-95E1-3809D188E276}" dt="2023-10-24T03:40:36.923" v="3339" actId="1076"/>
          <ac:grpSpMkLst>
            <pc:docMk/>
            <pc:sldMk cId="588856476" sldId="274"/>
            <ac:grpSpMk id="53" creationId="{251F70C6-1AF0-D84B-6E4A-653BA0ECB69A}"/>
          </ac:grpSpMkLst>
        </pc:grpChg>
        <pc:picChg chg="add mod">
          <ac:chgData name="波 王" userId="daa27fdc40dacb91" providerId="LiveId" clId="{C247A2E5-BE08-4EE0-95E1-3809D188E276}" dt="2023-10-24T03:15:57.843" v="3075" actId="1076"/>
          <ac:picMkLst>
            <pc:docMk/>
            <pc:sldMk cId="588856476" sldId="274"/>
            <ac:picMk id="6" creationId="{225809E0-7B74-51C9-8F4B-01F8D13FD5BF}"/>
          </ac:picMkLst>
        </pc:picChg>
        <pc:picChg chg="mod">
          <ac:chgData name="波 王" userId="daa27fdc40dacb91" providerId="LiveId" clId="{C247A2E5-BE08-4EE0-95E1-3809D188E276}" dt="2023-10-24T03:47:01.223" v="3381" actId="1076"/>
          <ac:picMkLst>
            <pc:docMk/>
            <pc:sldMk cId="588856476" sldId="274"/>
            <ac:picMk id="7" creationId="{40D74B1C-574E-1783-4FE0-44293558EDEB}"/>
          </ac:picMkLst>
        </pc:picChg>
        <pc:picChg chg="add mod">
          <ac:chgData name="波 王" userId="daa27fdc40dacb91" providerId="LiveId" clId="{C247A2E5-BE08-4EE0-95E1-3809D188E276}" dt="2023-10-24T03:21:24.754" v="3100" actId="1076"/>
          <ac:picMkLst>
            <pc:docMk/>
            <pc:sldMk cId="588856476" sldId="274"/>
            <ac:picMk id="13" creationId="{197AA8DD-93A5-3F13-569C-E1AD2E848441}"/>
          </ac:picMkLst>
        </pc:picChg>
        <pc:picChg chg="del">
          <ac:chgData name="波 王" userId="daa27fdc40dacb91" providerId="LiveId" clId="{C247A2E5-BE08-4EE0-95E1-3809D188E276}" dt="2023-10-24T03:14:42.270" v="3062" actId="478"/>
          <ac:picMkLst>
            <pc:docMk/>
            <pc:sldMk cId="588856476" sldId="274"/>
            <ac:picMk id="14" creationId="{F5AA02D5-4EDB-2D20-5EA5-311351FA9BFA}"/>
          </ac:picMkLst>
        </pc:picChg>
        <pc:picChg chg="add mod">
          <ac:chgData name="波 王" userId="daa27fdc40dacb91" providerId="LiveId" clId="{C247A2E5-BE08-4EE0-95E1-3809D188E276}" dt="2023-10-24T03:22:38.175" v="3111" actId="1076"/>
          <ac:picMkLst>
            <pc:docMk/>
            <pc:sldMk cId="588856476" sldId="274"/>
            <ac:picMk id="17" creationId="{E2EF5B68-7FF7-4AD3-F611-F2A244775780}"/>
          </ac:picMkLst>
        </pc:picChg>
        <pc:picChg chg="del">
          <ac:chgData name="波 王" userId="daa27fdc40dacb91" providerId="LiveId" clId="{C247A2E5-BE08-4EE0-95E1-3809D188E276}" dt="2023-10-24T03:14:43.302" v="3064" actId="478"/>
          <ac:picMkLst>
            <pc:docMk/>
            <pc:sldMk cId="588856476" sldId="274"/>
            <ac:picMk id="21" creationId="{8D958EB9-016B-7074-43EC-E6F9A1828E9A}"/>
          </ac:picMkLst>
        </pc:picChg>
        <pc:picChg chg="add mod">
          <ac:chgData name="波 王" userId="daa27fdc40dacb91" providerId="LiveId" clId="{C247A2E5-BE08-4EE0-95E1-3809D188E276}" dt="2023-10-24T03:23:21.834" v="3112" actId="1076"/>
          <ac:picMkLst>
            <pc:docMk/>
            <pc:sldMk cId="588856476" sldId="274"/>
            <ac:picMk id="22" creationId="{E0708614-125A-04BB-13DB-AE3BD2A710B8}"/>
          </ac:picMkLst>
        </pc:picChg>
        <pc:picChg chg="del">
          <ac:chgData name="波 王" userId="daa27fdc40dacb91" providerId="LiveId" clId="{C247A2E5-BE08-4EE0-95E1-3809D188E276}" dt="2023-10-24T03:14:43.746" v="3065" actId="478"/>
          <ac:picMkLst>
            <pc:docMk/>
            <pc:sldMk cId="588856476" sldId="274"/>
            <ac:picMk id="23" creationId="{47585C92-FF6A-8FD3-4FFB-53AEFC0B8A2B}"/>
          </ac:picMkLst>
        </pc:picChg>
        <pc:picChg chg="del">
          <ac:chgData name="波 王" userId="daa27fdc40dacb91" providerId="LiveId" clId="{C247A2E5-BE08-4EE0-95E1-3809D188E276}" dt="2023-10-24T03:14:44.222" v="3066" actId="478"/>
          <ac:picMkLst>
            <pc:docMk/>
            <pc:sldMk cId="588856476" sldId="274"/>
            <ac:picMk id="25" creationId="{86281D73-6479-2505-4FDC-35C53CACD91D}"/>
          </ac:picMkLst>
        </pc:picChg>
        <pc:picChg chg="add mod">
          <ac:chgData name="波 王" userId="daa27fdc40dacb91" providerId="LiveId" clId="{C247A2E5-BE08-4EE0-95E1-3809D188E276}" dt="2023-10-24T03:24:08.685" v="3116" actId="1076"/>
          <ac:picMkLst>
            <pc:docMk/>
            <pc:sldMk cId="588856476" sldId="274"/>
            <ac:picMk id="26" creationId="{D796F8C2-4469-D67E-1A4C-E518CDE58879}"/>
          </ac:picMkLst>
        </pc:picChg>
        <pc:picChg chg="del">
          <ac:chgData name="波 王" userId="daa27fdc40dacb91" providerId="LiveId" clId="{C247A2E5-BE08-4EE0-95E1-3809D188E276}" dt="2023-10-24T03:14:44.670" v="3067" actId="478"/>
          <ac:picMkLst>
            <pc:docMk/>
            <pc:sldMk cId="588856476" sldId="274"/>
            <ac:picMk id="27" creationId="{B1D329C7-1F67-A9A0-9975-02169F89B23E}"/>
          </ac:picMkLst>
        </pc:picChg>
        <pc:picChg chg="del">
          <ac:chgData name="波 王" userId="daa27fdc40dacb91" providerId="LiveId" clId="{C247A2E5-BE08-4EE0-95E1-3809D188E276}" dt="2023-10-24T03:14:45.086" v="3068" actId="478"/>
          <ac:picMkLst>
            <pc:docMk/>
            <pc:sldMk cId="588856476" sldId="274"/>
            <ac:picMk id="29" creationId="{F8C39114-0EBB-A44B-CDAB-4041B845CBEF}"/>
          </ac:picMkLst>
        </pc:picChg>
        <pc:picChg chg="add mod">
          <ac:chgData name="波 王" userId="daa27fdc40dacb91" providerId="LiveId" clId="{C247A2E5-BE08-4EE0-95E1-3809D188E276}" dt="2023-10-24T03:26:46.337" v="3163" actId="1076"/>
          <ac:picMkLst>
            <pc:docMk/>
            <pc:sldMk cId="588856476" sldId="274"/>
            <ac:picMk id="30" creationId="{DF5A2F87-AE75-FDC3-CABB-1672C2AF3614}"/>
          </ac:picMkLst>
        </pc:picChg>
        <pc:picChg chg="del">
          <ac:chgData name="波 王" userId="daa27fdc40dacb91" providerId="LiveId" clId="{C247A2E5-BE08-4EE0-95E1-3809D188E276}" dt="2023-10-24T03:14:46.622" v="3069" actId="478"/>
          <ac:picMkLst>
            <pc:docMk/>
            <pc:sldMk cId="588856476" sldId="274"/>
            <ac:picMk id="31" creationId="{722D1815-9138-F061-A80D-E6E565C7B67D}"/>
          </ac:picMkLst>
        </pc:picChg>
        <pc:picChg chg="del">
          <ac:chgData name="波 王" userId="daa27fdc40dacb91" providerId="LiveId" clId="{C247A2E5-BE08-4EE0-95E1-3809D188E276}" dt="2023-10-24T03:14:47.294" v="3070" actId="478"/>
          <ac:picMkLst>
            <pc:docMk/>
            <pc:sldMk cId="588856476" sldId="274"/>
            <ac:picMk id="33" creationId="{80D3C9B2-511B-68AA-40D4-EC8F7A6FA69D}"/>
          </ac:picMkLst>
        </pc:picChg>
        <pc:picChg chg="add mod">
          <ac:chgData name="波 王" userId="daa27fdc40dacb91" providerId="LiveId" clId="{C247A2E5-BE08-4EE0-95E1-3809D188E276}" dt="2023-10-24T03:34:22.130" v="3298" actId="1076"/>
          <ac:picMkLst>
            <pc:docMk/>
            <pc:sldMk cId="588856476" sldId="274"/>
            <ac:picMk id="42" creationId="{393DE269-91AC-FCE9-18E5-B13BE8C3B4F4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48" creationId="{2C8E8258-BACF-1265-16C3-8EDCEB599A68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50" creationId="{6BE83B0D-034F-ABD1-480C-49B3793A3967}"/>
          </ac:picMkLst>
        </pc:picChg>
        <pc:picChg chg="add mod">
          <ac:chgData name="波 王" userId="daa27fdc40dacb91" providerId="LiveId" clId="{C247A2E5-BE08-4EE0-95E1-3809D188E276}" dt="2023-10-24T03:40:29.433" v="3337" actId="164"/>
          <ac:picMkLst>
            <pc:docMk/>
            <pc:sldMk cId="588856476" sldId="274"/>
            <ac:picMk id="52" creationId="{879332FC-0E5E-38B7-ABEC-605B08F84578}"/>
          </ac:picMkLst>
        </pc:picChg>
        <pc:picChg chg="add mod">
          <ac:chgData name="波 王" userId="daa27fdc40dacb91" providerId="LiveId" clId="{C247A2E5-BE08-4EE0-95E1-3809D188E276}" dt="2023-10-24T03:44:05.788" v="3372" actId="1076"/>
          <ac:picMkLst>
            <pc:docMk/>
            <pc:sldMk cId="588856476" sldId="274"/>
            <ac:picMk id="62" creationId="{D69961FC-77E9-C486-B84B-8F87181E8F39}"/>
          </ac:picMkLst>
        </pc:picChg>
        <pc:picChg chg="add mod">
          <ac:chgData name="波 王" userId="daa27fdc40dacb91" providerId="LiveId" clId="{C247A2E5-BE08-4EE0-95E1-3809D188E276}" dt="2023-10-24T03:44:02.717" v="3371" actId="1076"/>
          <ac:picMkLst>
            <pc:docMk/>
            <pc:sldMk cId="588856476" sldId="274"/>
            <ac:picMk id="64" creationId="{2DDC3DF3-52AB-F271-155C-CBB7D774E86E}"/>
          </ac:picMkLst>
        </pc:picChg>
        <pc:cxnChg chg="add mod">
          <ac:chgData name="波 王" userId="daa27fdc40dacb91" providerId="LiveId" clId="{C247A2E5-BE08-4EE0-95E1-3809D188E276}" dt="2023-10-24T03:29:25.560" v="3220" actId="1582"/>
          <ac:cxnSpMkLst>
            <pc:docMk/>
            <pc:sldMk cId="588856476" sldId="274"/>
            <ac:cxnSpMk id="38" creationId="{7E36E842-C2C8-6A99-6E8E-F3B924CBD240}"/>
          </ac:cxnSpMkLst>
        </pc:cxnChg>
        <pc:cxnChg chg="add mod">
          <ac:chgData name="波 王" userId="daa27fdc40dacb91" providerId="LiveId" clId="{C247A2E5-BE08-4EE0-95E1-3809D188E276}" dt="2023-10-24T03:42:18.341" v="3355" actId="208"/>
          <ac:cxnSpMkLst>
            <pc:docMk/>
            <pc:sldMk cId="588856476" sldId="274"/>
            <ac:cxnSpMk id="57" creationId="{F4DAD0F1-B785-A669-47A1-63033647214D}"/>
          </ac:cxnSpMkLst>
        </pc:cxnChg>
      </pc:sldChg>
      <pc:sldChg chg="addSp delSp modSp add mod">
        <pc:chgData name="波 王" userId="daa27fdc40dacb91" providerId="LiveId" clId="{C247A2E5-BE08-4EE0-95E1-3809D188E276}" dt="2023-10-25T02:14:18.990" v="6062" actId="113"/>
        <pc:sldMkLst>
          <pc:docMk/>
          <pc:sldMk cId="2478664189" sldId="275"/>
        </pc:sldMkLst>
        <pc:spChg chg="mod">
          <ac:chgData name="波 王" userId="daa27fdc40dacb91" providerId="LiveId" clId="{C247A2E5-BE08-4EE0-95E1-3809D188E276}" dt="2023-10-25T02:14:18.990" v="6062" actId="113"/>
          <ac:spMkLst>
            <pc:docMk/>
            <pc:sldMk cId="2478664189" sldId="275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3:56:45.815" v="3459" actId="20577"/>
          <ac:spMkLst>
            <pc:docMk/>
            <pc:sldMk cId="2478664189" sldId="275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3:47:49.260" v="3384" actId="478"/>
          <ac:spMkLst>
            <pc:docMk/>
            <pc:sldMk cId="2478664189" sldId="275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3:47:50.630" v="3385" actId="478"/>
          <ac:spMkLst>
            <pc:docMk/>
            <pc:sldMk cId="2478664189" sldId="275"/>
            <ac:spMk id="6" creationId="{21957135-00F1-F890-96CD-C297F46C81DB}"/>
          </ac:spMkLst>
        </pc:spChg>
        <pc:grpChg chg="add mod">
          <ac:chgData name="波 王" userId="daa27fdc40dacb91" providerId="LiveId" clId="{C247A2E5-BE08-4EE0-95E1-3809D188E276}" dt="2023-10-24T03:55:27.369" v="3445" actId="164"/>
          <ac:grpSpMkLst>
            <pc:docMk/>
            <pc:sldMk cId="2478664189" sldId="275"/>
            <ac:grpSpMk id="29" creationId="{C748A2A4-44DA-880A-46F5-BCE365EECA1D}"/>
          </ac:grpSpMkLst>
        </pc:grpChg>
        <pc:picChg chg="mod">
          <ac:chgData name="波 王" userId="daa27fdc40dacb91" providerId="LiveId" clId="{C247A2E5-BE08-4EE0-95E1-3809D188E276}" dt="2023-10-24T03:48:37.699" v="3393" actId="1076"/>
          <ac:picMkLst>
            <pc:docMk/>
            <pc:sldMk cId="2478664189" sldId="275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3:47:56.635" v="3387" actId="478"/>
          <ac:picMkLst>
            <pc:docMk/>
            <pc:sldMk cId="2478664189" sldId="275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3:47:57.475" v="3388" actId="478"/>
          <ac:picMkLst>
            <pc:docMk/>
            <pc:sldMk cId="2478664189" sldId="275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3:47:58.149" v="3389" actId="478"/>
          <ac:picMkLst>
            <pc:docMk/>
            <pc:sldMk cId="2478664189" sldId="275"/>
            <ac:picMk id="10" creationId="{34AA7D4C-B097-ED0F-6E91-62A00F7F2B3E}"/>
          </ac:picMkLst>
        </pc:picChg>
        <pc:picChg chg="add del mod">
          <ac:chgData name="波 王" userId="daa27fdc40dacb91" providerId="LiveId" clId="{C247A2E5-BE08-4EE0-95E1-3809D188E276}" dt="2023-10-24T03:49:44.163" v="3397" actId="478"/>
          <ac:picMkLst>
            <pc:docMk/>
            <pc:sldMk cId="2478664189" sldId="275"/>
            <ac:picMk id="12" creationId="{A162D23F-1829-0B05-0681-CF84BA1EE409}"/>
          </ac:picMkLst>
        </pc:picChg>
        <pc:picChg chg="add del mod">
          <ac:chgData name="波 王" userId="daa27fdc40dacb91" providerId="LiveId" clId="{C247A2E5-BE08-4EE0-95E1-3809D188E276}" dt="2023-10-24T03:51:15.788" v="3407" actId="478"/>
          <ac:picMkLst>
            <pc:docMk/>
            <pc:sldMk cId="2478664189" sldId="275"/>
            <ac:picMk id="14" creationId="{E5203682-5083-826D-9C08-9C9BF2E1FA79}"/>
          </ac:picMkLst>
        </pc:picChg>
        <pc:picChg chg="add mod">
          <ac:chgData name="波 王" userId="daa27fdc40dacb91" providerId="LiveId" clId="{C247A2E5-BE08-4EE0-95E1-3809D188E276}" dt="2023-10-24T03:53:20.334" v="3423" actId="1076"/>
          <ac:picMkLst>
            <pc:docMk/>
            <pc:sldMk cId="2478664189" sldId="275"/>
            <ac:picMk id="16" creationId="{F4929EE0-A7AC-0855-0210-F72CD3F176D1}"/>
          </ac:picMkLst>
        </pc:picChg>
        <pc:picChg chg="add mod">
          <ac:chgData name="波 王" userId="daa27fdc40dacb91" providerId="LiveId" clId="{C247A2E5-BE08-4EE0-95E1-3809D188E276}" dt="2023-10-24T03:55:02.668" v="3438" actId="1076"/>
          <ac:picMkLst>
            <pc:docMk/>
            <pc:sldMk cId="2478664189" sldId="275"/>
            <ac:picMk id="18" creationId="{667454B3-21FF-61C2-4968-58485F01FBA9}"/>
          </ac:picMkLst>
        </pc:picChg>
        <pc:picChg chg="add mod">
          <ac:chgData name="波 王" userId="daa27fdc40dacb91" providerId="LiveId" clId="{C247A2E5-BE08-4EE0-95E1-3809D188E276}" dt="2023-10-24T03:55:04.879" v="3439" actId="1076"/>
          <ac:picMkLst>
            <pc:docMk/>
            <pc:sldMk cId="2478664189" sldId="275"/>
            <ac:picMk id="20" creationId="{1A3116DD-8667-1311-0377-7DC6E2FC4A5D}"/>
          </ac:picMkLst>
        </pc:picChg>
        <pc:picChg chg="add mod">
          <ac:chgData name="波 王" userId="daa27fdc40dacb91" providerId="LiveId" clId="{C247A2E5-BE08-4EE0-95E1-3809D188E276}" dt="2023-10-24T03:55:06.780" v="3440" actId="1076"/>
          <ac:picMkLst>
            <pc:docMk/>
            <pc:sldMk cId="2478664189" sldId="275"/>
            <ac:picMk id="22" creationId="{8E8612C6-E0E1-03D8-CA57-610BC9356A81}"/>
          </ac:picMkLst>
        </pc:picChg>
        <pc:picChg chg="add mod">
          <ac:chgData name="波 王" userId="daa27fdc40dacb91" providerId="LiveId" clId="{C247A2E5-BE08-4EE0-95E1-3809D188E276}" dt="2023-10-24T03:55:09.852" v="3441" actId="1076"/>
          <ac:picMkLst>
            <pc:docMk/>
            <pc:sldMk cId="2478664189" sldId="275"/>
            <ac:picMk id="24" creationId="{36C02EBE-DDD1-33F6-B67A-19A3B74679FB}"/>
          </ac:picMkLst>
        </pc:picChg>
        <pc:picChg chg="add mod">
          <ac:chgData name="波 王" userId="daa27fdc40dacb91" providerId="LiveId" clId="{C247A2E5-BE08-4EE0-95E1-3809D188E276}" dt="2023-10-24T03:55:27.369" v="3445" actId="164"/>
          <ac:picMkLst>
            <pc:docMk/>
            <pc:sldMk cId="2478664189" sldId="275"/>
            <ac:picMk id="26" creationId="{7B1ED0C1-BAA2-BA4D-6542-CA33B16C927A}"/>
          </ac:picMkLst>
        </pc:picChg>
        <pc:picChg chg="add mod">
          <ac:chgData name="波 王" userId="daa27fdc40dacb91" providerId="LiveId" clId="{C247A2E5-BE08-4EE0-95E1-3809D188E276}" dt="2023-10-24T03:55:27.369" v="3445" actId="164"/>
          <ac:picMkLst>
            <pc:docMk/>
            <pc:sldMk cId="2478664189" sldId="275"/>
            <ac:picMk id="28" creationId="{95D68C92-1553-2B2D-850B-B90979910A9B}"/>
          </ac:picMkLst>
        </pc:picChg>
      </pc:sldChg>
      <pc:sldChg chg="addSp delSp modSp add mod">
        <pc:chgData name="波 王" userId="daa27fdc40dacb91" providerId="LiveId" clId="{C247A2E5-BE08-4EE0-95E1-3809D188E276}" dt="2023-10-25T02:14:23.386" v="6063" actId="113"/>
        <pc:sldMkLst>
          <pc:docMk/>
          <pc:sldMk cId="4248334825" sldId="276"/>
        </pc:sldMkLst>
        <pc:spChg chg="mod">
          <ac:chgData name="波 王" userId="daa27fdc40dacb91" providerId="LiveId" clId="{C247A2E5-BE08-4EE0-95E1-3809D188E276}" dt="2023-10-25T02:14:23.386" v="6063" actId="113"/>
          <ac:spMkLst>
            <pc:docMk/>
            <pc:sldMk cId="4248334825" sldId="276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4:00:56.430" v="3494" actId="113"/>
          <ac:spMkLst>
            <pc:docMk/>
            <pc:sldMk cId="4248334825" sldId="276"/>
            <ac:spMk id="3" creationId="{A2FC8D16-6FC5-870D-1169-634BDECC4F10}"/>
          </ac:spMkLst>
        </pc:spChg>
        <pc:grpChg chg="del">
          <ac:chgData name="波 王" userId="daa27fdc40dacb91" providerId="LiveId" clId="{C247A2E5-BE08-4EE0-95E1-3809D188E276}" dt="2023-10-24T03:57:02.852" v="3466" actId="478"/>
          <ac:grpSpMkLst>
            <pc:docMk/>
            <pc:sldMk cId="4248334825" sldId="276"/>
            <ac:grpSpMk id="29" creationId="{C748A2A4-44DA-880A-46F5-BCE365EECA1D}"/>
          </ac:grpSpMkLst>
        </pc:grpChg>
        <pc:picChg chg="add mod">
          <ac:chgData name="波 王" userId="daa27fdc40dacb91" providerId="LiveId" clId="{C247A2E5-BE08-4EE0-95E1-3809D188E276}" dt="2023-10-24T03:58:05.663" v="3475" actId="1076"/>
          <ac:picMkLst>
            <pc:docMk/>
            <pc:sldMk cId="4248334825" sldId="276"/>
            <ac:picMk id="6" creationId="{3E93CBE4-0DE9-0C8D-3235-5A0E6EE8366A}"/>
          </ac:picMkLst>
        </pc:picChg>
        <pc:picChg chg="add mod">
          <ac:chgData name="波 王" userId="daa27fdc40dacb91" providerId="LiveId" clId="{C247A2E5-BE08-4EE0-95E1-3809D188E276}" dt="2023-10-24T03:58:31.901" v="3478" actId="1076"/>
          <ac:picMkLst>
            <pc:docMk/>
            <pc:sldMk cId="4248334825" sldId="276"/>
            <ac:picMk id="9" creationId="{95D8B7E3-1C97-653C-1ADE-451AA1E2C3A3}"/>
          </ac:picMkLst>
        </pc:picChg>
        <pc:picChg chg="add mod">
          <ac:chgData name="波 王" userId="daa27fdc40dacb91" providerId="LiveId" clId="{C247A2E5-BE08-4EE0-95E1-3809D188E276}" dt="2023-10-24T03:58:54.385" v="3481" actId="1076"/>
          <ac:picMkLst>
            <pc:docMk/>
            <pc:sldMk cId="4248334825" sldId="276"/>
            <ac:picMk id="11" creationId="{F48DCB2C-C965-9BFF-143E-F2F289F81258}"/>
          </ac:picMkLst>
        </pc:picChg>
        <pc:picChg chg="add mod">
          <ac:chgData name="波 王" userId="daa27fdc40dacb91" providerId="LiveId" clId="{C247A2E5-BE08-4EE0-95E1-3809D188E276}" dt="2023-10-24T03:59:30.060" v="3485" actId="14100"/>
          <ac:picMkLst>
            <pc:docMk/>
            <pc:sldMk cId="4248334825" sldId="276"/>
            <ac:picMk id="13" creationId="{D8A3F84C-C65D-8D6A-1D8A-A8DAFF691CF2}"/>
          </ac:picMkLst>
        </pc:picChg>
        <pc:picChg chg="add del mod">
          <ac:chgData name="波 王" userId="daa27fdc40dacb91" providerId="LiveId" clId="{C247A2E5-BE08-4EE0-95E1-3809D188E276}" dt="2023-10-24T04:00:08.595" v="3488" actId="478"/>
          <ac:picMkLst>
            <pc:docMk/>
            <pc:sldMk cId="4248334825" sldId="276"/>
            <ac:picMk id="15" creationId="{94930CDC-257A-35CF-B33A-88DA6E5ABF70}"/>
          </ac:picMkLst>
        </pc:picChg>
        <pc:picChg chg="del">
          <ac:chgData name="波 王" userId="daa27fdc40dacb91" providerId="LiveId" clId="{C247A2E5-BE08-4EE0-95E1-3809D188E276}" dt="2023-10-24T03:56:59.515" v="3461" actId="478"/>
          <ac:picMkLst>
            <pc:docMk/>
            <pc:sldMk cId="4248334825" sldId="276"/>
            <ac:picMk id="16" creationId="{F4929EE0-A7AC-0855-0210-F72CD3F176D1}"/>
          </ac:picMkLst>
        </pc:picChg>
        <pc:picChg chg="del">
          <ac:chgData name="波 王" userId="daa27fdc40dacb91" providerId="LiveId" clId="{C247A2E5-BE08-4EE0-95E1-3809D188E276}" dt="2023-10-24T03:57:01.281" v="3463" actId="478"/>
          <ac:picMkLst>
            <pc:docMk/>
            <pc:sldMk cId="4248334825" sldId="276"/>
            <ac:picMk id="18" creationId="{667454B3-21FF-61C2-4968-58485F01FBA9}"/>
          </ac:picMkLst>
        </pc:picChg>
        <pc:picChg chg="add mod">
          <ac:chgData name="波 王" userId="daa27fdc40dacb91" providerId="LiveId" clId="{C247A2E5-BE08-4EE0-95E1-3809D188E276}" dt="2023-10-24T04:00:45.788" v="3493" actId="1076"/>
          <ac:picMkLst>
            <pc:docMk/>
            <pc:sldMk cId="4248334825" sldId="276"/>
            <ac:picMk id="19" creationId="{B6FC4765-4129-8BA5-021D-04239869BF2A}"/>
          </ac:picMkLst>
        </pc:picChg>
        <pc:picChg chg="del">
          <ac:chgData name="波 王" userId="daa27fdc40dacb91" providerId="LiveId" clId="{C247A2E5-BE08-4EE0-95E1-3809D188E276}" dt="2023-10-24T03:57:00.714" v="3462" actId="478"/>
          <ac:picMkLst>
            <pc:docMk/>
            <pc:sldMk cId="4248334825" sldId="276"/>
            <ac:picMk id="20" creationId="{1A3116DD-8667-1311-0377-7DC6E2FC4A5D}"/>
          </ac:picMkLst>
        </pc:picChg>
        <pc:picChg chg="del">
          <ac:chgData name="波 王" userId="daa27fdc40dacb91" providerId="LiveId" clId="{C247A2E5-BE08-4EE0-95E1-3809D188E276}" dt="2023-10-24T03:57:01.802" v="3464" actId="478"/>
          <ac:picMkLst>
            <pc:docMk/>
            <pc:sldMk cId="4248334825" sldId="276"/>
            <ac:picMk id="22" creationId="{8E8612C6-E0E1-03D8-CA57-610BC9356A81}"/>
          </ac:picMkLst>
        </pc:picChg>
        <pc:picChg chg="del">
          <ac:chgData name="波 王" userId="daa27fdc40dacb91" providerId="LiveId" clId="{C247A2E5-BE08-4EE0-95E1-3809D188E276}" dt="2023-10-24T03:57:02.331" v="3465" actId="478"/>
          <ac:picMkLst>
            <pc:docMk/>
            <pc:sldMk cId="4248334825" sldId="276"/>
            <ac:picMk id="24" creationId="{36C02EBE-DDD1-33F6-B67A-19A3B74679FB}"/>
          </ac:picMkLst>
        </pc:picChg>
      </pc:sldChg>
      <pc:sldChg chg="addSp delSp modSp add mod">
        <pc:chgData name="波 王" userId="daa27fdc40dacb91" providerId="LiveId" clId="{C247A2E5-BE08-4EE0-95E1-3809D188E276}" dt="2023-10-25T02:14:27.850" v="6064" actId="113"/>
        <pc:sldMkLst>
          <pc:docMk/>
          <pc:sldMk cId="367509070" sldId="277"/>
        </pc:sldMkLst>
        <pc:spChg chg="mod">
          <ac:chgData name="波 王" userId="daa27fdc40dacb91" providerId="LiveId" clId="{C247A2E5-BE08-4EE0-95E1-3809D188E276}" dt="2023-10-25T02:14:27.850" v="6064" actId="113"/>
          <ac:spMkLst>
            <pc:docMk/>
            <pc:sldMk cId="367509070" sldId="277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15:42.428" v="4007" actId="20577"/>
          <ac:spMkLst>
            <pc:docMk/>
            <pc:sldMk cId="367509070" sldId="277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4:09:50.025" v="3564" actId="1037"/>
          <ac:spMkLst>
            <pc:docMk/>
            <pc:sldMk cId="367509070" sldId="277"/>
            <ac:spMk id="22" creationId="{B86D8279-CFF8-2228-252B-BA3E2906B8A7}"/>
          </ac:spMkLst>
        </pc:spChg>
        <pc:spChg chg="add mod">
          <ac:chgData name="波 王" userId="daa27fdc40dacb91" providerId="LiveId" clId="{C247A2E5-BE08-4EE0-95E1-3809D188E276}" dt="2023-10-24T04:10:04.924" v="3568" actId="1076"/>
          <ac:spMkLst>
            <pc:docMk/>
            <pc:sldMk cId="367509070" sldId="277"/>
            <ac:spMk id="23" creationId="{29A41F82-E509-21D6-98C5-648881FE6B16}"/>
          </ac:spMkLst>
        </pc:spChg>
        <pc:spChg chg="add mod">
          <ac:chgData name="波 王" userId="daa27fdc40dacb91" providerId="LiveId" clId="{C247A2E5-BE08-4EE0-95E1-3809D188E276}" dt="2023-10-24T04:11:00.871" v="3574" actId="208"/>
          <ac:spMkLst>
            <pc:docMk/>
            <pc:sldMk cId="367509070" sldId="277"/>
            <ac:spMk id="26" creationId="{96FCC97B-0C39-6CAD-5AFB-771CB7B445E2}"/>
          </ac:spMkLst>
        </pc:spChg>
        <pc:spChg chg="add mod">
          <ac:chgData name="波 王" userId="daa27fdc40dacb91" providerId="LiveId" clId="{C247A2E5-BE08-4EE0-95E1-3809D188E276}" dt="2023-10-24T04:16:00.080" v="3691" actId="207"/>
          <ac:spMkLst>
            <pc:docMk/>
            <pc:sldMk cId="367509070" sldId="277"/>
            <ac:spMk id="29" creationId="{ED343347-A815-DBBA-D607-431CD61EA797}"/>
          </ac:spMkLst>
        </pc:spChg>
        <pc:grpChg chg="add mod">
          <ac:chgData name="波 王" userId="daa27fdc40dacb91" providerId="LiveId" clId="{C247A2E5-BE08-4EE0-95E1-3809D188E276}" dt="2023-10-24T04:20:23.639" v="3693" actId="1076"/>
          <ac:grpSpMkLst>
            <pc:docMk/>
            <pc:sldMk cId="367509070" sldId="277"/>
            <ac:grpSpMk id="21" creationId="{E6372CE7-6AE1-1039-F8EE-460FDE0658CD}"/>
          </ac:grpSpMkLst>
        </pc:grpChg>
        <pc:graphicFrameChg chg="add mod">
          <ac:chgData name="波 王" userId="daa27fdc40dacb91" providerId="LiveId" clId="{C247A2E5-BE08-4EE0-95E1-3809D188E276}" dt="2023-10-24T04:15:18.515" v="3673"/>
          <ac:graphicFrameMkLst>
            <pc:docMk/>
            <pc:sldMk cId="367509070" sldId="277"/>
            <ac:graphicFrameMk id="30" creationId="{52EFD98E-7EF4-5F36-E856-61A28034159C}"/>
          </ac:graphicFrameMkLst>
        </pc:graphicFrameChg>
        <pc:graphicFrameChg chg="add mod">
          <ac:chgData name="波 王" userId="daa27fdc40dacb91" providerId="LiveId" clId="{C247A2E5-BE08-4EE0-95E1-3809D188E276}" dt="2023-10-24T04:16:06.912" v="3692"/>
          <ac:graphicFrameMkLst>
            <pc:docMk/>
            <pc:sldMk cId="367509070" sldId="277"/>
            <ac:graphicFrameMk id="31" creationId="{0A32126D-A6D4-7E5E-5C68-75A5B037134B}"/>
          </ac:graphicFrameMkLst>
        </pc:graphicFrameChg>
        <pc:picChg chg="del">
          <ac:chgData name="波 王" userId="daa27fdc40dacb91" providerId="LiveId" clId="{C247A2E5-BE08-4EE0-95E1-3809D188E276}" dt="2023-10-24T04:01:50.578" v="3497" actId="478"/>
          <ac:picMkLst>
            <pc:docMk/>
            <pc:sldMk cId="367509070" sldId="277"/>
            <ac:picMk id="6" creationId="{3E93CBE4-0DE9-0C8D-3235-5A0E6EE8366A}"/>
          </ac:picMkLst>
        </pc:picChg>
        <pc:picChg chg="add mod">
          <ac:chgData name="波 王" userId="daa27fdc40dacb91" providerId="LiveId" clId="{C247A2E5-BE08-4EE0-95E1-3809D188E276}" dt="2023-10-24T04:09:57.741" v="3567" actId="1076"/>
          <ac:picMkLst>
            <pc:docMk/>
            <pc:sldMk cId="367509070" sldId="277"/>
            <ac:picMk id="8" creationId="{AB0DCA6D-2EBC-254D-6375-F53E4995C99E}"/>
          </ac:picMkLst>
        </pc:picChg>
        <pc:picChg chg="del">
          <ac:chgData name="波 王" userId="daa27fdc40dacb91" providerId="LiveId" clId="{C247A2E5-BE08-4EE0-95E1-3809D188E276}" dt="2023-10-24T04:01:50.114" v="3496" actId="478"/>
          <ac:picMkLst>
            <pc:docMk/>
            <pc:sldMk cId="367509070" sldId="277"/>
            <ac:picMk id="9" creationId="{95D8B7E3-1C97-653C-1ADE-451AA1E2C3A3}"/>
          </ac:picMkLst>
        </pc:picChg>
        <pc:picChg chg="del">
          <ac:chgData name="波 王" userId="daa27fdc40dacb91" providerId="LiveId" clId="{C247A2E5-BE08-4EE0-95E1-3809D188E276}" dt="2023-10-24T04:01:51.201" v="3498" actId="478"/>
          <ac:picMkLst>
            <pc:docMk/>
            <pc:sldMk cId="367509070" sldId="277"/>
            <ac:picMk id="11" creationId="{F48DCB2C-C965-9BFF-143E-F2F289F81258}"/>
          </ac:picMkLst>
        </pc:picChg>
        <pc:picChg chg="add mod">
          <ac:chgData name="波 王" userId="daa27fdc40dacb91" providerId="LiveId" clId="{C247A2E5-BE08-4EE0-95E1-3809D188E276}" dt="2023-10-24T04:09:24.018" v="3558" actId="1076"/>
          <ac:picMkLst>
            <pc:docMk/>
            <pc:sldMk cId="367509070" sldId="277"/>
            <ac:picMk id="12" creationId="{0AD663F3-17BA-7E1A-DA45-73A7A0612EBA}"/>
          </ac:picMkLst>
        </pc:picChg>
        <pc:picChg chg="del">
          <ac:chgData name="波 王" userId="daa27fdc40dacb91" providerId="LiveId" clId="{C247A2E5-BE08-4EE0-95E1-3809D188E276}" dt="2023-10-24T04:01:51.770" v="3499" actId="478"/>
          <ac:picMkLst>
            <pc:docMk/>
            <pc:sldMk cId="367509070" sldId="277"/>
            <ac:picMk id="13" creationId="{D8A3F84C-C65D-8D6A-1D8A-A8DAFF691CF2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15" creationId="{53506E35-9FF8-F481-04D3-F692E54930A7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17" creationId="{E1242603-36C1-58D8-FB25-821C78A41BED}"/>
          </ac:picMkLst>
        </pc:picChg>
        <pc:picChg chg="del">
          <ac:chgData name="波 王" userId="daa27fdc40dacb91" providerId="LiveId" clId="{C247A2E5-BE08-4EE0-95E1-3809D188E276}" dt="2023-10-24T04:01:52.234" v="3500" actId="478"/>
          <ac:picMkLst>
            <pc:docMk/>
            <pc:sldMk cId="367509070" sldId="277"/>
            <ac:picMk id="19" creationId="{B6FC4765-4129-8BA5-021D-04239869BF2A}"/>
          </ac:picMkLst>
        </pc:picChg>
        <pc:picChg chg="add mod">
          <ac:chgData name="波 王" userId="daa27fdc40dacb91" providerId="LiveId" clId="{C247A2E5-BE08-4EE0-95E1-3809D188E276}" dt="2023-10-24T04:09:15.802" v="3556" actId="164"/>
          <ac:picMkLst>
            <pc:docMk/>
            <pc:sldMk cId="367509070" sldId="277"/>
            <ac:picMk id="20" creationId="{610B5B66-BDA1-0D55-8073-5CB6CE9B1E7F}"/>
          </ac:picMkLst>
        </pc:picChg>
        <pc:picChg chg="add mod">
          <ac:chgData name="波 王" userId="daa27fdc40dacb91" providerId="LiveId" clId="{C247A2E5-BE08-4EE0-95E1-3809D188E276}" dt="2023-10-24T04:12:02.891" v="3579" actId="1076"/>
          <ac:picMkLst>
            <pc:docMk/>
            <pc:sldMk cId="367509070" sldId="277"/>
            <ac:picMk id="28" creationId="{29217690-4091-AC59-C29F-52C3C941221E}"/>
          </ac:picMkLst>
        </pc:picChg>
        <pc:cxnChg chg="add mod">
          <ac:chgData name="波 王" userId="daa27fdc40dacb91" providerId="LiveId" clId="{C247A2E5-BE08-4EE0-95E1-3809D188E276}" dt="2023-10-24T04:10:21.651" v="3570" actId="1582"/>
          <ac:cxnSpMkLst>
            <pc:docMk/>
            <pc:sldMk cId="367509070" sldId="277"/>
            <ac:cxnSpMk id="25" creationId="{1F6A55E6-F512-AF39-A997-30C3D99687A0}"/>
          </ac:cxnSpMkLst>
        </pc:cxnChg>
      </pc:sldChg>
      <pc:sldChg chg="addSp delSp modSp add mod">
        <pc:chgData name="波 王" userId="daa27fdc40dacb91" providerId="LiveId" clId="{C247A2E5-BE08-4EE0-95E1-3809D188E276}" dt="2023-10-25T02:14:32.236" v="6065" actId="113"/>
        <pc:sldMkLst>
          <pc:docMk/>
          <pc:sldMk cId="3264156649" sldId="278"/>
        </pc:sldMkLst>
        <pc:spChg chg="mod">
          <ac:chgData name="波 王" userId="daa27fdc40dacb91" providerId="LiveId" clId="{C247A2E5-BE08-4EE0-95E1-3809D188E276}" dt="2023-10-25T02:14:32.236" v="6065" actId="113"/>
          <ac:spMkLst>
            <pc:docMk/>
            <pc:sldMk cId="3264156649" sldId="278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4:28:11.336" v="3713"/>
          <ac:spMkLst>
            <pc:docMk/>
            <pc:sldMk cId="3264156649" sldId="278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4:34:59.561" v="3777" actId="164"/>
          <ac:spMkLst>
            <pc:docMk/>
            <pc:sldMk cId="3264156649" sldId="278"/>
            <ac:spMk id="11" creationId="{F52BE84D-9D78-532B-A0DA-C5A62086E95B}"/>
          </ac:spMkLst>
        </pc:spChg>
        <pc:spChg chg="add mod">
          <ac:chgData name="波 王" userId="daa27fdc40dacb91" providerId="LiveId" clId="{C247A2E5-BE08-4EE0-95E1-3809D188E276}" dt="2023-10-24T04:34:59.561" v="3777" actId="164"/>
          <ac:spMkLst>
            <pc:docMk/>
            <pc:sldMk cId="3264156649" sldId="278"/>
            <ac:spMk id="13" creationId="{249DADE8-8DBE-0CDE-DB06-D6A790402735}"/>
          </ac:spMkLst>
        </pc:spChg>
        <pc:spChg chg="del">
          <ac:chgData name="波 王" userId="daa27fdc40dacb91" providerId="LiveId" clId="{C247A2E5-BE08-4EE0-95E1-3809D188E276}" dt="2023-10-24T04:27:13.024" v="3702" actId="478"/>
          <ac:spMkLst>
            <pc:docMk/>
            <pc:sldMk cId="3264156649" sldId="278"/>
            <ac:spMk id="22" creationId="{B86D8279-CFF8-2228-252B-BA3E2906B8A7}"/>
          </ac:spMkLst>
        </pc:spChg>
        <pc:spChg chg="del">
          <ac:chgData name="波 王" userId="daa27fdc40dacb91" providerId="LiveId" clId="{C247A2E5-BE08-4EE0-95E1-3809D188E276}" dt="2023-10-24T04:27:14.353" v="3704" actId="478"/>
          <ac:spMkLst>
            <pc:docMk/>
            <pc:sldMk cId="3264156649" sldId="278"/>
            <ac:spMk id="23" creationId="{29A41F82-E509-21D6-98C5-648881FE6B16}"/>
          </ac:spMkLst>
        </pc:spChg>
        <pc:spChg chg="del">
          <ac:chgData name="波 王" userId="daa27fdc40dacb91" providerId="LiveId" clId="{C247A2E5-BE08-4EE0-95E1-3809D188E276}" dt="2023-10-24T04:27:13.633" v="3703" actId="478"/>
          <ac:spMkLst>
            <pc:docMk/>
            <pc:sldMk cId="3264156649" sldId="278"/>
            <ac:spMk id="26" creationId="{96FCC97B-0C39-6CAD-5AFB-771CB7B445E2}"/>
          </ac:spMkLst>
        </pc:spChg>
        <pc:spChg chg="del">
          <ac:chgData name="波 王" userId="daa27fdc40dacb91" providerId="LiveId" clId="{C247A2E5-BE08-4EE0-95E1-3809D188E276}" dt="2023-10-24T04:27:07.689" v="3695" actId="478"/>
          <ac:spMkLst>
            <pc:docMk/>
            <pc:sldMk cId="3264156649" sldId="278"/>
            <ac:spMk id="29" creationId="{ED343347-A815-DBBA-D607-431CD61EA797}"/>
          </ac:spMkLst>
        </pc:spChg>
        <pc:spChg chg="add mod">
          <ac:chgData name="波 王" userId="daa27fdc40dacb91" providerId="LiveId" clId="{C247A2E5-BE08-4EE0-95E1-3809D188E276}" dt="2023-10-24T04:43:25.952" v="3843" actId="1076"/>
          <ac:spMkLst>
            <pc:docMk/>
            <pc:sldMk cId="3264156649" sldId="278"/>
            <ac:spMk id="41" creationId="{49CC6395-628C-2EC8-3D13-72EC8F1D9876}"/>
          </ac:spMkLst>
        </pc:spChg>
        <pc:spChg chg="add mod">
          <ac:chgData name="波 王" userId="daa27fdc40dacb91" providerId="LiveId" clId="{C247A2E5-BE08-4EE0-95E1-3809D188E276}" dt="2023-10-24T04:45:51.263" v="3859" actId="20577"/>
          <ac:spMkLst>
            <pc:docMk/>
            <pc:sldMk cId="3264156649" sldId="278"/>
            <ac:spMk id="42" creationId="{2D2E5D10-B232-D10E-9BFC-32C3D579719B}"/>
          </ac:spMkLst>
        </pc:spChg>
        <pc:spChg chg="add mod">
          <ac:chgData name="波 王" userId="daa27fdc40dacb91" providerId="LiveId" clId="{C247A2E5-BE08-4EE0-95E1-3809D188E276}" dt="2023-10-24T04:47:24.344" v="3881" actId="14100"/>
          <ac:spMkLst>
            <pc:docMk/>
            <pc:sldMk cId="3264156649" sldId="278"/>
            <ac:spMk id="43" creationId="{8E849666-4C0B-F704-5760-453E8DD98508}"/>
          </ac:spMkLst>
        </pc:spChg>
        <pc:spChg chg="add del">
          <ac:chgData name="波 王" userId="daa27fdc40dacb91" providerId="LiveId" clId="{C247A2E5-BE08-4EE0-95E1-3809D188E276}" dt="2023-10-24T04:43:04.755" v="3838"/>
          <ac:spMkLst>
            <pc:docMk/>
            <pc:sldMk cId="3264156649" sldId="278"/>
            <ac:spMk id="44" creationId="{78B84370-BB25-785E-B3BC-6A99FB2F75D6}"/>
          </ac:spMkLst>
        </pc:spChg>
        <pc:spChg chg="add mod">
          <ac:chgData name="波 王" userId="daa27fdc40dacb91" providerId="LiveId" clId="{C247A2E5-BE08-4EE0-95E1-3809D188E276}" dt="2023-10-24T04:53:50.964" v="3923" actId="207"/>
          <ac:spMkLst>
            <pc:docMk/>
            <pc:sldMk cId="3264156649" sldId="278"/>
            <ac:spMk id="49" creationId="{139E3586-5AE5-5765-F567-04EDAF3DEA25}"/>
          </ac:spMkLst>
        </pc:spChg>
        <pc:spChg chg="add mod">
          <ac:chgData name="波 王" userId="daa27fdc40dacb91" providerId="LiveId" clId="{C247A2E5-BE08-4EE0-95E1-3809D188E276}" dt="2023-10-24T04:54:29.251" v="3947" actId="207"/>
          <ac:spMkLst>
            <pc:docMk/>
            <pc:sldMk cId="3264156649" sldId="278"/>
            <ac:spMk id="50" creationId="{6F780466-0577-AAD7-83E1-889D9BFD2A41}"/>
          </ac:spMkLst>
        </pc:spChg>
        <pc:grpChg chg="del">
          <ac:chgData name="波 王" userId="daa27fdc40dacb91" providerId="LiveId" clId="{C247A2E5-BE08-4EE0-95E1-3809D188E276}" dt="2023-10-24T04:27:10.145" v="3699" actId="478"/>
          <ac:grpSpMkLst>
            <pc:docMk/>
            <pc:sldMk cId="3264156649" sldId="278"/>
            <ac:grpSpMk id="21" creationId="{E6372CE7-6AE1-1039-F8EE-460FDE0658CD}"/>
          </ac:grpSpMkLst>
        </pc:grpChg>
        <pc:grpChg chg="add mod">
          <ac:chgData name="波 王" userId="daa27fdc40dacb91" providerId="LiveId" clId="{C247A2E5-BE08-4EE0-95E1-3809D188E276}" dt="2023-10-24T04:35:21.920" v="3783" actId="1076"/>
          <ac:grpSpMkLst>
            <pc:docMk/>
            <pc:sldMk cId="3264156649" sldId="278"/>
            <ac:grpSpMk id="32" creationId="{9A8019EA-B657-B94B-B715-DA6F340C8FB0}"/>
          </ac:grpSpMkLst>
        </pc:grpChg>
        <pc:grpChg chg="add mod">
          <ac:chgData name="波 王" userId="daa27fdc40dacb91" providerId="LiveId" clId="{C247A2E5-BE08-4EE0-95E1-3809D188E276}" dt="2023-10-24T04:35:05.223" v="3778" actId="1076"/>
          <ac:grpSpMkLst>
            <pc:docMk/>
            <pc:sldMk cId="3264156649" sldId="278"/>
            <ac:grpSpMk id="33" creationId="{ACA18D94-C744-C0D9-CEBF-FD93FE960804}"/>
          </ac:grpSpMkLst>
        </pc:grpChg>
        <pc:grpChg chg="add mod">
          <ac:chgData name="波 王" userId="daa27fdc40dacb91" providerId="LiveId" clId="{C247A2E5-BE08-4EE0-95E1-3809D188E276}" dt="2023-10-24T04:36:45.234" v="3790" actId="164"/>
          <ac:grpSpMkLst>
            <pc:docMk/>
            <pc:sldMk cId="3264156649" sldId="278"/>
            <ac:grpSpMk id="38" creationId="{3D42C40A-391D-3060-7D12-3B084738C773}"/>
          </ac:grpSpMkLst>
        </pc:grpChg>
        <pc:graphicFrameChg chg="del">
          <ac:chgData name="波 王" userId="daa27fdc40dacb91" providerId="LiveId" clId="{C247A2E5-BE08-4EE0-95E1-3809D188E276}" dt="2023-10-24T04:27:09.496" v="3698" actId="478"/>
          <ac:graphicFrameMkLst>
            <pc:docMk/>
            <pc:sldMk cId="3264156649" sldId="278"/>
            <ac:graphicFrameMk id="30" creationId="{52EFD98E-7EF4-5F36-E856-61A28034159C}"/>
          </ac:graphicFrameMkLst>
        </pc:graphicFrameChg>
        <pc:graphicFrameChg chg="del">
          <ac:chgData name="波 王" userId="daa27fdc40dacb91" providerId="LiveId" clId="{C247A2E5-BE08-4EE0-95E1-3809D188E276}" dt="2023-10-24T04:27:08.991" v="3697" actId="478"/>
          <ac:graphicFrameMkLst>
            <pc:docMk/>
            <pc:sldMk cId="3264156649" sldId="278"/>
            <ac:graphicFrameMk id="31" creationId="{0A32126D-A6D4-7E5E-5C68-75A5B037134B}"/>
          </ac:graphicFrameMkLst>
        </pc:graphicFrameChg>
        <pc:picChg chg="add mod">
          <ac:chgData name="波 王" userId="daa27fdc40dacb91" providerId="LiveId" clId="{C247A2E5-BE08-4EE0-95E1-3809D188E276}" dt="2023-10-24T04:34:49.559" v="3775" actId="1076"/>
          <ac:picMkLst>
            <pc:docMk/>
            <pc:sldMk cId="3264156649" sldId="278"/>
            <ac:picMk id="6" creationId="{D42FC01E-E29F-6F2B-AEBD-0467E9545070}"/>
          </ac:picMkLst>
        </pc:picChg>
        <pc:picChg chg="del">
          <ac:chgData name="波 王" userId="daa27fdc40dacb91" providerId="LiveId" clId="{C247A2E5-BE08-4EE0-95E1-3809D188E276}" dt="2023-10-24T04:27:11.603" v="3701" actId="478"/>
          <ac:picMkLst>
            <pc:docMk/>
            <pc:sldMk cId="3264156649" sldId="278"/>
            <ac:picMk id="8" creationId="{AB0DCA6D-2EBC-254D-6375-F53E4995C99E}"/>
          </ac:picMkLst>
        </pc:picChg>
        <pc:picChg chg="add mod">
          <ac:chgData name="波 王" userId="daa27fdc40dacb91" providerId="LiveId" clId="{C247A2E5-BE08-4EE0-95E1-3809D188E276}" dt="2023-10-24T04:35:09.478" v="3779" actId="1076"/>
          <ac:picMkLst>
            <pc:docMk/>
            <pc:sldMk cId="3264156649" sldId="278"/>
            <ac:picMk id="10" creationId="{8BB5FEC2-C8B1-EEEF-AB8B-9F9CD14A9CEB}"/>
          </ac:picMkLst>
        </pc:picChg>
        <pc:picChg chg="del">
          <ac:chgData name="波 王" userId="daa27fdc40dacb91" providerId="LiveId" clId="{C247A2E5-BE08-4EE0-95E1-3809D188E276}" dt="2023-10-24T04:27:10.801" v="3700" actId="478"/>
          <ac:picMkLst>
            <pc:docMk/>
            <pc:sldMk cId="3264156649" sldId="278"/>
            <ac:picMk id="12" creationId="{0AD663F3-17BA-7E1A-DA45-73A7A0612EBA}"/>
          </ac:picMkLst>
        </pc:picChg>
        <pc:picChg chg="add mod">
          <ac:chgData name="波 王" userId="daa27fdc40dacb91" providerId="LiveId" clId="{C247A2E5-BE08-4EE0-95E1-3809D188E276}" dt="2023-10-24T04:35:20.209" v="3782" actId="1076"/>
          <ac:picMkLst>
            <pc:docMk/>
            <pc:sldMk cId="3264156649" sldId="278"/>
            <ac:picMk id="16" creationId="{7DBC1FD0-9A35-07D5-CFFC-AB12C48CE6D0}"/>
          </ac:picMkLst>
        </pc:picChg>
        <pc:picChg chg="add mod">
          <ac:chgData name="波 王" userId="daa27fdc40dacb91" providerId="LiveId" clId="{C247A2E5-BE08-4EE0-95E1-3809D188E276}" dt="2023-10-24T04:33:34.905" v="3772" actId="164"/>
          <ac:picMkLst>
            <pc:docMk/>
            <pc:sldMk cId="3264156649" sldId="278"/>
            <ac:picMk id="19" creationId="{DF90A528-A2A1-05FA-1036-C99A936A3AD4}"/>
          </ac:picMkLst>
        </pc:picChg>
        <pc:picChg chg="add mod">
          <ac:chgData name="波 王" userId="daa27fdc40dacb91" providerId="LiveId" clId="{C247A2E5-BE08-4EE0-95E1-3809D188E276}" dt="2023-10-24T04:33:34.905" v="3772" actId="164"/>
          <ac:picMkLst>
            <pc:docMk/>
            <pc:sldMk cId="3264156649" sldId="278"/>
            <ac:picMk id="27" creationId="{012194A2-35A2-0073-341B-25DB6AFE25B4}"/>
          </ac:picMkLst>
        </pc:picChg>
        <pc:picChg chg="del">
          <ac:chgData name="波 王" userId="daa27fdc40dacb91" providerId="LiveId" clId="{C247A2E5-BE08-4EE0-95E1-3809D188E276}" dt="2023-10-24T04:27:08.360" v="3696" actId="478"/>
          <ac:picMkLst>
            <pc:docMk/>
            <pc:sldMk cId="3264156649" sldId="278"/>
            <ac:picMk id="28" creationId="{29217690-4091-AC59-C29F-52C3C941221E}"/>
          </ac:picMkLst>
        </pc:picChg>
        <pc:picChg chg="add mod">
          <ac:chgData name="波 王" userId="daa27fdc40dacb91" providerId="LiveId" clId="{C247A2E5-BE08-4EE0-95E1-3809D188E276}" dt="2023-10-24T04:36:45.234" v="3790" actId="164"/>
          <ac:picMkLst>
            <pc:docMk/>
            <pc:sldMk cId="3264156649" sldId="278"/>
            <ac:picMk id="35" creationId="{E9E00C4C-6751-2B28-9A99-7704AA3FBCA2}"/>
          </ac:picMkLst>
        </pc:picChg>
        <pc:picChg chg="add mod">
          <ac:chgData name="波 王" userId="daa27fdc40dacb91" providerId="LiveId" clId="{C247A2E5-BE08-4EE0-95E1-3809D188E276}" dt="2023-10-24T04:36:45.234" v="3790" actId="164"/>
          <ac:picMkLst>
            <pc:docMk/>
            <pc:sldMk cId="3264156649" sldId="278"/>
            <ac:picMk id="37" creationId="{D058C590-B5B0-03FB-DBEB-2F0FCFB791AD}"/>
          </ac:picMkLst>
        </pc:picChg>
        <pc:picChg chg="add mod">
          <ac:chgData name="波 王" userId="daa27fdc40dacb91" providerId="LiveId" clId="{C247A2E5-BE08-4EE0-95E1-3809D188E276}" dt="2023-10-24T04:43:19.740" v="3842" actId="1076"/>
          <ac:picMkLst>
            <pc:docMk/>
            <pc:sldMk cId="3264156649" sldId="278"/>
            <ac:picMk id="40" creationId="{26FACC5F-6CA2-0975-93CB-075A81EAFB6C}"/>
          </ac:picMkLst>
        </pc:picChg>
        <pc:picChg chg="add mod">
          <ac:chgData name="波 王" userId="daa27fdc40dacb91" providerId="LiveId" clId="{C247A2E5-BE08-4EE0-95E1-3809D188E276}" dt="2023-10-24T04:47:34.063" v="3889" actId="1037"/>
          <ac:picMkLst>
            <pc:docMk/>
            <pc:sldMk cId="3264156649" sldId="278"/>
            <ac:picMk id="46" creationId="{265D9CC1-DBA0-21E3-9268-579E648C4F04}"/>
          </ac:picMkLst>
        </pc:picChg>
        <pc:cxnChg chg="del mod">
          <ac:chgData name="波 王" userId="daa27fdc40dacb91" providerId="LiveId" clId="{C247A2E5-BE08-4EE0-95E1-3809D188E276}" dt="2023-10-24T04:27:15.210" v="3705" actId="478"/>
          <ac:cxnSpMkLst>
            <pc:docMk/>
            <pc:sldMk cId="3264156649" sldId="278"/>
            <ac:cxnSpMk id="25" creationId="{1F6A55E6-F512-AF39-A997-30C3D99687A0}"/>
          </ac:cxnSpMkLst>
        </pc:cxnChg>
        <pc:cxnChg chg="add mod">
          <ac:chgData name="波 王" userId="daa27fdc40dacb91" providerId="LiveId" clId="{C247A2E5-BE08-4EE0-95E1-3809D188E276}" dt="2023-10-24T04:52:26.889" v="3908" actId="208"/>
          <ac:cxnSpMkLst>
            <pc:docMk/>
            <pc:sldMk cId="3264156649" sldId="278"/>
            <ac:cxnSpMk id="48" creationId="{EC16111B-B82B-293D-2CEE-E161BD892A06}"/>
          </ac:cxnSpMkLst>
        </pc:cxnChg>
      </pc:sldChg>
      <pc:sldChg chg="addSp delSp modSp add mod">
        <pc:chgData name="波 王" userId="daa27fdc40dacb91" providerId="LiveId" clId="{C247A2E5-BE08-4EE0-95E1-3809D188E276}" dt="2023-10-25T02:14:37.018" v="6066" actId="113"/>
        <pc:sldMkLst>
          <pc:docMk/>
          <pc:sldMk cId="202550902" sldId="279"/>
        </pc:sldMkLst>
        <pc:spChg chg="mod">
          <ac:chgData name="波 王" userId="daa27fdc40dacb91" providerId="LiveId" clId="{C247A2E5-BE08-4EE0-95E1-3809D188E276}" dt="2023-10-25T02:14:37.018" v="6066" actId="113"/>
          <ac:spMkLst>
            <pc:docMk/>
            <pc:sldMk cId="202550902" sldId="279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24:49.745" v="4124" actId="20577"/>
          <ac:spMkLst>
            <pc:docMk/>
            <pc:sldMk cId="202550902" sldId="279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4:55:39.686" v="3950" actId="478"/>
          <ac:spMkLst>
            <pc:docMk/>
            <pc:sldMk cId="202550902" sldId="279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4:55:40.848" v="3951" actId="478"/>
          <ac:spMkLst>
            <pc:docMk/>
            <pc:sldMk cId="202550902" sldId="279"/>
            <ac:spMk id="6" creationId="{21957135-00F1-F890-96CD-C297F46C81DB}"/>
          </ac:spMkLst>
        </pc:spChg>
        <pc:spChg chg="add del mod">
          <ac:chgData name="波 王" userId="daa27fdc40dacb91" providerId="LiveId" clId="{C247A2E5-BE08-4EE0-95E1-3809D188E276}" dt="2023-10-24T07:18:42.802" v="4050" actId="478"/>
          <ac:spMkLst>
            <pc:docMk/>
            <pc:sldMk cId="202550902" sldId="279"/>
            <ac:spMk id="13" creationId="{58F4EA36-54B2-BD03-8DE9-A5F39A9606E8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16" creationId="{96A54ECF-7D26-6A00-6689-193581A48C97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18" creationId="{DEDD2F6C-60F9-E9E1-BCAA-B1EC95044248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0" creationId="{64652200-CBF4-768B-D140-F16AB14487A5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2" creationId="{70EF92A6-30B2-0772-0F3F-0CEC5FFFB6B3}"/>
          </ac:spMkLst>
        </pc:spChg>
        <pc:spChg chg="add mod">
          <ac:chgData name="波 王" userId="daa27fdc40dacb91" providerId="LiveId" clId="{C247A2E5-BE08-4EE0-95E1-3809D188E276}" dt="2023-10-24T07:24:16.718" v="4122" actId="164"/>
          <ac:spMkLst>
            <pc:docMk/>
            <pc:sldMk cId="202550902" sldId="279"/>
            <ac:spMk id="24" creationId="{F7C42FEA-D0B3-5962-1FC3-DA4DE696E454}"/>
          </ac:spMkLst>
        </pc:spChg>
        <pc:grpChg chg="add mod">
          <ac:chgData name="波 王" userId="daa27fdc40dacb91" providerId="LiveId" clId="{C247A2E5-BE08-4EE0-95E1-3809D188E276}" dt="2023-10-24T07:24:22.755" v="4123" actId="1076"/>
          <ac:grpSpMkLst>
            <pc:docMk/>
            <pc:sldMk cId="202550902" sldId="279"/>
            <ac:grpSpMk id="25" creationId="{87C0BFA0-FEF0-DBD3-7206-A91EE5DBE536}"/>
          </ac:grpSpMkLst>
        </pc:grpChg>
        <pc:picChg chg="mod">
          <ac:chgData name="波 王" userId="daa27fdc40dacb91" providerId="LiveId" clId="{C247A2E5-BE08-4EE0-95E1-3809D188E276}" dt="2023-10-24T07:16:16.759" v="4027" actId="1076"/>
          <ac:picMkLst>
            <pc:docMk/>
            <pc:sldMk cId="202550902" sldId="279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4:55:44.333" v="3953" actId="478"/>
          <ac:picMkLst>
            <pc:docMk/>
            <pc:sldMk cId="202550902" sldId="279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4:55:45.173" v="3954" actId="478"/>
          <ac:picMkLst>
            <pc:docMk/>
            <pc:sldMk cId="202550902" sldId="279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4:55:45.885" v="3955" actId="478"/>
          <ac:picMkLst>
            <pc:docMk/>
            <pc:sldMk cId="202550902" sldId="279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4T07:19:03.466" v="4052" actId="1076"/>
          <ac:picMkLst>
            <pc:docMk/>
            <pc:sldMk cId="202550902" sldId="279"/>
            <ac:picMk id="12" creationId="{7A833C9C-23A0-11BC-C3BA-4F04C5095E8A}"/>
          </ac:picMkLst>
        </pc:picChg>
        <pc:cxnChg chg="add mod">
          <ac:chgData name="波 王" userId="daa27fdc40dacb91" providerId="LiveId" clId="{C247A2E5-BE08-4EE0-95E1-3809D188E276}" dt="2023-10-24T07:27:52.416" v="4128" actId="208"/>
          <ac:cxnSpMkLst>
            <pc:docMk/>
            <pc:sldMk cId="202550902" sldId="279"/>
            <ac:cxnSpMk id="15" creationId="{689148D5-1382-E900-4A60-4047AFA9BFCC}"/>
          </ac:cxnSpMkLst>
        </pc:cxnChg>
        <pc:cxnChg chg="add mod">
          <ac:chgData name="波 王" userId="daa27fdc40dacb91" providerId="LiveId" clId="{C247A2E5-BE08-4EE0-95E1-3809D188E276}" dt="2023-10-24T07:27:43.594" v="4127" actId="208"/>
          <ac:cxnSpMkLst>
            <pc:docMk/>
            <pc:sldMk cId="202550902" sldId="279"/>
            <ac:cxnSpMk id="17" creationId="{9F113AA1-BC60-EB49-EA2D-01DCA3E5FF05}"/>
          </ac:cxnSpMkLst>
        </pc:cxnChg>
        <pc:cxnChg chg="add mod">
          <ac:chgData name="波 王" userId="daa27fdc40dacb91" providerId="LiveId" clId="{C247A2E5-BE08-4EE0-95E1-3809D188E276}" dt="2023-10-24T07:27:36.628" v="4126" actId="208"/>
          <ac:cxnSpMkLst>
            <pc:docMk/>
            <pc:sldMk cId="202550902" sldId="279"/>
            <ac:cxnSpMk id="19" creationId="{22480A74-CDE4-1BA2-F47C-5F7DC9B6AB97}"/>
          </ac:cxnSpMkLst>
        </pc:cxnChg>
        <pc:cxnChg chg="add mod">
          <ac:chgData name="波 王" userId="daa27fdc40dacb91" providerId="LiveId" clId="{C247A2E5-BE08-4EE0-95E1-3809D188E276}" dt="2023-10-24T07:27:25.496" v="4125" actId="208"/>
          <ac:cxnSpMkLst>
            <pc:docMk/>
            <pc:sldMk cId="202550902" sldId="279"/>
            <ac:cxnSpMk id="21" creationId="{BACC9B76-418D-647C-C38F-388C7EF4E3F3}"/>
          </ac:cxnSpMkLst>
        </pc:cxnChg>
        <pc:cxnChg chg="add mod">
          <ac:chgData name="波 王" userId="daa27fdc40dacb91" providerId="LiveId" clId="{C247A2E5-BE08-4EE0-95E1-3809D188E276}" dt="2023-10-24T07:28:06.343" v="4134" actId="1037"/>
          <ac:cxnSpMkLst>
            <pc:docMk/>
            <pc:sldMk cId="202550902" sldId="279"/>
            <ac:cxnSpMk id="23" creationId="{4F1B6DD4-5BA0-B154-EF89-4FEEB3CAF68D}"/>
          </ac:cxnSpMkLst>
        </pc:cxnChg>
      </pc:sldChg>
      <pc:sldChg chg="addSp delSp modSp add mod">
        <pc:chgData name="波 王" userId="daa27fdc40dacb91" providerId="LiveId" clId="{C247A2E5-BE08-4EE0-95E1-3809D188E276}" dt="2023-10-25T02:14:41.692" v="6067" actId="113"/>
        <pc:sldMkLst>
          <pc:docMk/>
          <pc:sldMk cId="1483447465" sldId="280"/>
        </pc:sldMkLst>
        <pc:spChg chg="mod">
          <ac:chgData name="波 王" userId="daa27fdc40dacb91" providerId="LiveId" clId="{C247A2E5-BE08-4EE0-95E1-3809D188E276}" dt="2023-10-25T02:14:41.692" v="6067" actId="113"/>
          <ac:spMkLst>
            <pc:docMk/>
            <pc:sldMk cId="1483447465" sldId="280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28:53.633" v="4175" actId="114"/>
          <ac:spMkLst>
            <pc:docMk/>
            <pc:sldMk cId="1483447465" sldId="280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7:37:14.096" v="4271" actId="113"/>
          <ac:spMkLst>
            <pc:docMk/>
            <pc:sldMk cId="1483447465" sldId="280"/>
            <ac:spMk id="28" creationId="{3A325986-8DB4-8C72-288E-159131063A41}"/>
          </ac:spMkLst>
        </pc:spChg>
        <pc:grpChg chg="add mod">
          <ac:chgData name="波 王" userId="daa27fdc40dacb91" providerId="LiveId" clId="{C247A2E5-BE08-4EE0-95E1-3809D188E276}" dt="2023-10-24T07:32:00.399" v="4205" actId="1076"/>
          <ac:grpSpMkLst>
            <pc:docMk/>
            <pc:sldMk cId="1483447465" sldId="280"/>
            <ac:grpSpMk id="10" creationId="{3834518A-49E7-B683-CD59-54DF6CB1D661}"/>
          </ac:grpSpMkLst>
        </pc:grpChg>
        <pc:grpChg chg="del">
          <ac:chgData name="波 王" userId="daa27fdc40dacb91" providerId="LiveId" clId="{C247A2E5-BE08-4EE0-95E1-3809D188E276}" dt="2023-10-24T07:28:28.633" v="4137" actId="478"/>
          <ac:grpSpMkLst>
            <pc:docMk/>
            <pc:sldMk cId="1483447465" sldId="280"/>
            <ac:grpSpMk id="25" creationId="{87C0BFA0-FEF0-DBD3-7206-A91EE5DBE536}"/>
          </ac:grpSpMkLst>
        </pc:grpChg>
        <pc:grpChg chg="add mod">
          <ac:chgData name="波 王" userId="daa27fdc40dacb91" providerId="LiveId" clId="{C247A2E5-BE08-4EE0-95E1-3809D188E276}" dt="2023-10-24T07:32:02.397" v="4206" actId="1076"/>
          <ac:grpSpMkLst>
            <pc:docMk/>
            <pc:sldMk cId="1483447465" sldId="280"/>
            <ac:grpSpMk id="27" creationId="{1D489748-0757-B468-B654-C07A787BD9E3}"/>
          </ac:grpSpMkLst>
        </pc:grpChg>
        <pc:picChg chg="add mod">
          <ac:chgData name="波 王" userId="daa27fdc40dacb91" providerId="LiveId" clId="{C247A2E5-BE08-4EE0-95E1-3809D188E276}" dt="2023-10-24T07:30:32.729" v="4190" actId="164"/>
          <ac:picMkLst>
            <pc:docMk/>
            <pc:sldMk cId="1483447465" sldId="280"/>
            <ac:picMk id="6" creationId="{58964C6E-B3C3-7ACB-06A1-41E0CE0907EC}"/>
          </ac:picMkLst>
        </pc:picChg>
        <pc:picChg chg="add mod">
          <ac:chgData name="波 王" userId="daa27fdc40dacb91" providerId="LiveId" clId="{C247A2E5-BE08-4EE0-95E1-3809D188E276}" dt="2023-10-24T07:30:32.729" v="4190" actId="164"/>
          <ac:picMkLst>
            <pc:docMk/>
            <pc:sldMk cId="1483447465" sldId="280"/>
            <ac:picMk id="9" creationId="{D7B2897A-19C6-3817-00AC-508CA91F1446}"/>
          </ac:picMkLst>
        </pc:picChg>
        <pc:picChg chg="del">
          <ac:chgData name="波 王" userId="daa27fdc40dacb91" providerId="LiveId" clId="{C247A2E5-BE08-4EE0-95E1-3809D188E276}" dt="2023-10-24T07:28:26.048" v="4136" actId="478"/>
          <ac:picMkLst>
            <pc:docMk/>
            <pc:sldMk cId="1483447465" sldId="280"/>
            <ac:picMk id="12" creationId="{7A833C9C-23A0-11BC-C3BA-4F04C5095E8A}"/>
          </ac:picMkLst>
        </pc:picChg>
        <pc:picChg chg="add mod">
          <ac:chgData name="波 王" userId="daa27fdc40dacb91" providerId="LiveId" clId="{C247A2E5-BE08-4EE0-95E1-3809D188E276}" dt="2023-10-24T07:31:56.647" v="4204" actId="164"/>
          <ac:picMkLst>
            <pc:docMk/>
            <pc:sldMk cId="1483447465" sldId="280"/>
            <ac:picMk id="13" creationId="{9F3BE7AD-5CC2-4A14-3C59-4FB082036D8A}"/>
          </ac:picMkLst>
        </pc:picChg>
        <pc:picChg chg="add mod">
          <ac:chgData name="波 王" userId="daa27fdc40dacb91" providerId="LiveId" clId="{C247A2E5-BE08-4EE0-95E1-3809D188E276}" dt="2023-10-24T07:31:56.647" v="4204" actId="164"/>
          <ac:picMkLst>
            <pc:docMk/>
            <pc:sldMk cId="1483447465" sldId="280"/>
            <ac:picMk id="26" creationId="{F59D7B77-8B36-835A-4A1E-B7F5C1597D1F}"/>
          </ac:picMkLst>
        </pc:picChg>
      </pc:sldChg>
      <pc:sldChg chg="addSp delSp modSp add mod">
        <pc:chgData name="波 王" userId="daa27fdc40dacb91" providerId="LiveId" clId="{C247A2E5-BE08-4EE0-95E1-3809D188E276}" dt="2023-10-25T02:14:49.447" v="6069" actId="113"/>
        <pc:sldMkLst>
          <pc:docMk/>
          <pc:sldMk cId="2366381057" sldId="281"/>
        </pc:sldMkLst>
        <pc:spChg chg="mod">
          <ac:chgData name="波 王" userId="daa27fdc40dacb91" providerId="LiveId" clId="{C247A2E5-BE08-4EE0-95E1-3809D188E276}" dt="2023-10-25T02:14:49.447" v="6069" actId="113"/>
          <ac:spMkLst>
            <pc:docMk/>
            <pc:sldMk cId="2366381057" sldId="281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40:34.673" v="4287" actId="113"/>
          <ac:spMkLst>
            <pc:docMk/>
            <pc:sldMk cId="2366381057" sldId="281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8:04:26.683" v="4684" actId="14100"/>
          <ac:spMkLst>
            <pc:docMk/>
            <pc:sldMk cId="2366381057" sldId="281"/>
            <ac:spMk id="17" creationId="{2E1541A2-6201-D641-0EE0-1F98D2E14749}"/>
          </ac:spMkLst>
        </pc:spChg>
        <pc:spChg chg="add mod">
          <ac:chgData name="波 王" userId="daa27fdc40dacb91" providerId="LiveId" clId="{C247A2E5-BE08-4EE0-95E1-3809D188E276}" dt="2023-10-24T07:43:20.656" v="4307" actId="164"/>
          <ac:spMkLst>
            <pc:docMk/>
            <pc:sldMk cId="2366381057" sldId="281"/>
            <ac:spMk id="18" creationId="{A386BCD5-3BC1-CB47-60E8-4B24AF65C0C9}"/>
          </ac:spMkLst>
        </pc:spChg>
        <pc:spChg chg="add mod">
          <ac:chgData name="波 王" userId="daa27fdc40dacb91" providerId="LiveId" clId="{C247A2E5-BE08-4EE0-95E1-3809D188E276}" dt="2023-10-24T08:08:28.058" v="4731" actId="1076"/>
          <ac:spMkLst>
            <pc:docMk/>
            <pc:sldMk cId="2366381057" sldId="281"/>
            <ac:spMk id="20" creationId="{0292703F-D118-71C5-7082-EEC0104CCF6E}"/>
          </ac:spMkLst>
        </pc:spChg>
        <pc:spChg chg="del">
          <ac:chgData name="波 王" userId="daa27fdc40dacb91" providerId="LiveId" clId="{C247A2E5-BE08-4EE0-95E1-3809D188E276}" dt="2023-10-24T07:40:00.833" v="4275" actId="478"/>
          <ac:spMkLst>
            <pc:docMk/>
            <pc:sldMk cId="2366381057" sldId="281"/>
            <ac:spMk id="28" creationId="{3A325986-8DB4-8C72-288E-159131063A41}"/>
          </ac:spMkLst>
        </pc:spChg>
        <pc:spChg chg="add mod">
          <ac:chgData name="波 王" userId="daa27fdc40dacb91" providerId="LiveId" clId="{C247A2E5-BE08-4EE0-95E1-3809D188E276}" dt="2023-10-24T08:08:10.188" v="4727" actId="1076"/>
          <ac:spMkLst>
            <pc:docMk/>
            <pc:sldMk cId="2366381057" sldId="281"/>
            <ac:spMk id="31" creationId="{B218422D-A4BE-66CA-5C9A-A1C006F8FD5F}"/>
          </ac:spMkLst>
        </pc:spChg>
        <pc:spChg chg="add mod">
          <ac:chgData name="波 王" userId="daa27fdc40dacb91" providerId="LiveId" clId="{C247A2E5-BE08-4EE0-95E1-3809D188E276}" dt="2023-10-24T07:59:15.385" v="4563" actId="208"/>
          <ac:spMkLst>
            <pc:docMk/>
            <pc:sldMk cId="2366381057" sldId="281"/>
            <ac:spMk id="32" creationId="{25D0059B-3228-576C-BE20-F0FA138FE15C}"/>
          </ac:spMkLst>
        </pc:spChg>
        <pc:spChg chg="add mod">
          <ac:chgData name="波 王" userId="daa27fdc40dacb91" providerId="LiveId" clId="{C247A2E5-BE08-4EE0-95E1-3809D188E276}" dt="2023-10-24T08:03:38.136" v="4683" actId="14100"/>
          <ac:spMkLst>
            <pc:docMk/>
            <pc:sldMk cId="2366381057" sldId="281"/>
            <ac:spMk id="35" creationId="{E24EDA5A-447B-55B1-4937-3F33CEB8FF47}"/>
          </ac:spMkLst>
        </pc:spChg>
        <pc:spChg chg="add mod">
          <ac:chgData name="波 王" userId="daa27fdc40dacb91" providerId="LiveId" clId="{C247A2E5-BE08-4EE0-95E1-3809D188E276}" dt="2023-10-24T08:08:12.933" v="4728" actId="1076"/>
          <ac:spMkLst>
            <pc:docMk/>
            <pc:sldMk cId="2366381057" sldId="281"/>
            <ac:spMk id="36" creationId="{BEB2BB33-587E-7DE5-8D11-63B62D6B84B2}"/>
          </ac:spMkLst>
        </pc:spChg>
        <pc:spChg chg="add mod">
          <ac:chgData name="波 王" userId="daa27fdc40dacb91" providerId="LiveId" clId="{C247A2E5-BE08-4EE0-95E1-3809D188E276}" dt="2023-10-24T08:08:24.036" v="4730" actId="1076"/>
          <ac:spMkLst>
            <pc:docMk/>
            <pc:sldMk cId="2366381057" sldId="281"/>
            <ac:spMk id="37" creationId="{8C5D04D0-12BB-8F6C-4EEE-6D0B13772B6B}"/>
          </ac:spMkLst>
        </pc:spChg>
        <pc:grpChg chg="del">
          <ac:chgData name="波 王" userId="daa27fdc40dacb91" providerId="LiveId" clId="{C247A2E5-BE08-4EE0-95E1-3809D188E276}" dt="2023-10-24T07:39:58.799" v="4273" actId="478"/>
          <ac:grpSpMkLst>
            <pc:docMk/>
            <pc:sldMk cId="2366381057" sldId="281"/>
            <ac:grpSpMk id="10" creationId="{3834518A-49E7-B683-CD59-54DF6CB1D661}"/>
          </ac:grpSpMkLst>
        </pc:grpChg>
        <pc:grpChg chg="add mod">
          <ac:chgData name="波 王" userId="daa27fdc40dacb91" providerId="LiveId" clId="{C247A2E5-BE08-4EE0-95E1-3809D188E276}" dt="2023-10-24T07:44:15.138" v="4350" actId="1076"/>
          <ac:grpSpMkLst>
            <pc:docMk/>
            <pc:sldMk cId="2366381057" sldId="281"/>
            <ac:grpSpMk id="19" creationId="{B3A7329D-23E4-0E41-077C-75A4FAB54FF8}"/>
          </ac:grpSpMkLst>
        </pc:grpChg>
        <pc:grpChg chg="del">
          <ac:chgData name="波 王" userId="daa27fdc40dacb91" providerId="LiveId" clId="{C247A2E5-BE08-4EE0-95E1-3809D188E276}" dt="2023-10-24T07:39:59.553" v="4274" actId="478"/>
          <ac:grpSpMkLst>
            <pc:docMk/>
            <pc:sldMk cId="2366381057" sldId="281"/>
            <ac:grpSpMk id="27" creationId="{1D489748-0757-B468-B654-C07A787BD9E3}"/>
          </ac:grpSpMkLst>
        </pc:grpChg>
        <pc:grpChg chg="add mod">
          <ac:chgData name="波 王" userId="daa27fdc40dacb91" providerId="LiveId" clId="{C247A2E5-BE08-4EE0-95E1-3809D188E276}" dt="2023-10-24T07:53:35.400" v="4524" actId="164"/>
          <ac:grpSpMkLst>
            <pc:docMk/>
            <pc:sldMk cId="2366381057" sldId="281"/>
            <ac:grpSpMk id="30" creationId="{52CB10E1-153A-5F2D-2D15-38055A95CC52}"/>
          </ac:grpSpMkLst>
        </pc:grpChg>
        <pc:picChg chg="add del mod">
          <ac:chgData name="波 王" userId="daa27fdc40dacb91" providerId="LiveId" clId="{C247A2E5-BE08-4EE0-95E1-3809D188E276}" dt="2023-10-24T07:43:29.262" v="4309" actId="478"/>
          <ac:picMkLst>
            <pc:docMk/>
            <pc:sldMk cId="2366381057" sldId="281"/>
            <ac:picMk id="8" creationId="{177AF0BE-EB3C-3496-5305-AE8302AFF1D4}"/>
          </ac:picMkLst>
        </pc:picChg>
        <pc:picChg chg="add mod">
          <ac:chgData name="波 王" userId="daa27fdc40dacb91" providerId="LiveId" clId="{C247A2E5-BE08-4EE0-95E1-3809D188E276}" dt="2023-10-24T07:43:20.656" v="4307" actId="164"/>
          <ac:picMkLst>
            <pc:docMk/>
            <pc:sldMk cId="2366381057" sldId="281"/>
            <ac:picMk id="12" creationId="{8FB7677D-0998-B0F3-D25D-0EFFB7FA79BC}"/>
          </ac:picMkLst>
        </pc:picChg>
        <pc:picChg chg="add mod">
          <ac:chgData name="波 王" userId="daa27fdc40dacb91" providerId="LiveId" clId="{C247A2E5-BE08-4EE0-95E1-3809D188E276}" dt="2023-10-24T07:43:20.656" v="4307" actId="164"/>
          <ac:picMkLst>
            <pc:docMk/>
            <pc:sldMk cId="2366381057" sldId="281"/>
            <ac:picMk id="15" creationId="{102FCD59-DB91-6711-F337-47B99307D7F5}"/>
          </ac:picMkLst>
        </pc:picChg>
        <pc:picChg chg="add mod">
          <ac:chgData name="波 王" userId="daa27fdc40dacb91" providerId="LiveId" clId="{C247A2E5-BE08-4EE0-95E1-3809D188E276}" dt="2023-10-24T07:53:35.400" v="4524" actId="164"/>
          <ac:picMkLst>
            <pc:docMk/>
            <pc:sldMk cId="2366381057" sldId="281"/>
            <ac:picMk id="22" creationId="{620E8740-F7D3-9FCB-321F-317E581CAD2E}"/>
          </ac:picMkLst>
        </pc:picChg>
        <pc:picChg chg="add mod">
          <ac:chgData name="波 王" userId="daa27fdc40dacb91" providerId="LiveId" clId="{C247A2E5-BE08-4EE0-95E1-3809D188E276}" dt="2023-10-24T07:53:35.400" v="4524" actId="164"/>
          <ac:picMkLst>
            <pc:docMk/>
            <pc:sldMk cId="2366381057" sldId="281"/>
            <ac:picMk id="24" creationId="{111DED99-FD72-912E-EAAB-3598B7A81DA4}"/>
          </ac:picMkLst>
        </pc:picChg>
        <pc:picChg chg="add mod">
          <ac:chgData name="波 王" userId="daa27fdc40dacb91" providerId="LiveId" clId="{C247A2E5-BE08-4EE0-95E1-3809D188E276}" dt="2023-10-24T08:08:19.200" v="4729" actId="1076"/>
          <ac:picMkLst>
            <pc:docMk/>
            <pc:sldMk cId="2366381057" sldId="281"/>
            <ac:picMk id="29" creationId="{7BE54FF2-E32B-E444-6541-35E95EE07FE9}"/>
          </ac:picMkLst>
        </pc:picChg>
        <pc:cxnChg chg="add mod">
          <ac:chgData name="波 王" userId="daa27fdc40dacb91" providerId="LiveId" clId="{C247A2E5-BE08-4EE0-95E1-3809D188E276}" dt="2023-10-24T07:59:30.937" v="4565" actId="1582"/>
          <ac:cxnSpMkLst>
            <pc:docMk/>
            <pc:sldMk cId="2366381057" sldId="281"/>
            <ac:cxnSpMk id="34" creationId="{E88CD1EB-2E2A-B501-2D9C-859D8749BB7B}"/>
          </ac:cxnSpMkLst>
        </pc:cxnChg>
      </pc:sldChg>
      <pc:sldChg chg="addSp delSp modSp add mod">
        <pc:chgData name="波 王" userId="daa27fdc40dacb91" providerId="LiveId" clId="{C247A2E5-BE08-4EE0-95E1-3809D188E276}" dt="2023-10-25T02:14:45.835" v="6068" actId="113"/>
        <pc:sldMkLst>
          <pc:docMk/>
          <pc:sldMk cId="3276175133" sldId="282"/>
        </pc:sldMkLst>
        <pc:spChg chg="mod">
          <ac:chgData name="波 王" userId="daa27fdc40dacb91" providerId="LiveId" clId="{C247A2E5-BE08-4EE0-95E1-3809D188E276}" dt="2023-10-25T02:14:45.835" v="6068" actId="113"/>
          <ac:spMkLst>
            <pc:docMk/>
            <pc:sldMk cId="3276175133" sldId="282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4T07:51:35.040" v="4519" actId="207"/>
          <ac:spMkLst>
            <pc:docMk/>
            <pc:sldMk cId="3276175133" sldId="282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7:46:41.087" v="4380" actId="478"/>
          <ac:spMkLst>
            <pc:docMk/>
            <pc:sldMk cId="3276175133" sldId="282"/>
            <ac:spMk id="28" creationId="{3A325986-8DB4-8C72-288E-159131063A41}"/>
          </ac:spMkLst>
        </pc:spChg>
        <pc:grpChg chg="del">
          <ac:chgData name="波 王" userId="daa27fdc40dacb91" providerId="LiveId" clId="{C247A2E5-BE08-4EE0-95E1-3809D188E276}" dt="2023-10-24T07:46:38.102" v="4378" actId="478"/>
          <ac:grpSpMkLst>
            <pc:docMk/>
            <pc:sldMk cId="3276175133" sldId="282"/>
            <ac:grpSpMk id="10" creationId="{3834518A-49E7-B683-CD59-54DF6CB1D661}"/>
          </ac:grpSpMkLst>
        </pc:grpChg>
        <pc:grpChg chg="add mod">
          <ac:chgData name="波 王" userId="daa27fdc40dacb91" providerId="LiveId" clId="{C247A2E5-BE08-4EE0-95E1-3809D188E276}" dt="2023-10-24T07:51:37.949" v="4520" actId="1076"/>
          <ac:grpSpMkLst>
            <pc:docMk/>
            <pc:sldMk cId="3276175133" sldId="282"/>
            <ac:grpSpMk id="18" creationId="{A2FF6153-4857-CD33-F02C-107ED24F5632}"/>
          </ac:grpSpMkLst>
        </pc:grpChg>
        <pc:grpChg chg="del">
          <ac:chgData name="波 王" userId="daa27fdc40dacb91" providerId="LiveId" clId="{C247A2E5-BE08-4EE0-95E1-3809D188E276}" dt="2023-10-24T07:46:38.568" v="4379" actId="478"/>
          <ac:grpSpMkLst>
            <pc:docMk/>
            <pc:sldMk cId="3276175133" sldId="282"/>
            <ac:grpSpMk id="27" creationId="{1D489748-0757-B468-B654-C07A787BD9E3}"/>
          </ac:grpSpMkLst>
        </pc:grp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8" creationId="{FEBDF8E6-B1D3-3762-E303-124A9C5B7D41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2" creationId="{3FC4B982-8AC2-8C55-7625-B158D593B509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5" creationId="{3B00ED76-386F-30B7-BC7C-D343B11DAB7C}"/>
          </ac:picMkLst>
        </pc:picChg>
        <pc:picChg chg="add mod">
          <ac:chgData name="波 王" userId="daa27fdc40dacb91" providerId="LiveId" clId="{C247A2E5-BE08-4EE0-95E1-3809D188E276}" dt="2023-10-24T07:49:42.817" v="4421" actId="164"/>
          <ac:picMkLst>
            <pc:docMk/>
            <pc:sldMk cId="3276175133" sldId="282"/>
            <ac:picMk id="17" creationId="{F7146CA4-4014-2CE0-2395-4E361882EFED}"/>
          </ac:picMkLst>
        </pc:picChg>
      </pc:sldChg>
      <pc:sldChg chg="addSp delSp modSp add mod">
        <pc:chgData name="波 王" userId="daa27fdc40dacb91" providerId="LiveId" clId="{C247A2E5-BE08-4EE0-95E1-3809D188E276}" dt="2023-10-26T12:57:55.440" v="6150" actId="207"/>
        <pc:sldMkLst>
          <pc:docMk/>
          <pc:sldMk cId="3798703458" sldId="283"/>
        </pc:sldMkLst>
        <pc:spChg chg="mod">
          <ac:chgData name="波 王" userId="daa27fdc40dacb91" providerId="LiveId" clId="{C247A2E5-BE08-4EE0-95E1-3809D188E276}" dt="2023-10-24T08:09:16.525" v="4733"/>
          <ac:spMkLst>
            <pc:docMk/>
            <pc:sldMk cId="3798703458" sldId="283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6T12:57:55.440" v="6150" actId="207"/>
          <ac:spMkLst>
            <pc:docMk/>
            <pc:sldMk cId="3798703458" sldId="283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8:09:21.974" v="4734" actId="478"/>
          <ac:spMkLst>
            <pc:docMk/>
            <pc:sldMk cId="3798703458" sldId="283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8:09:23.381" v="4735" actId="478"/>
          <ac:spMkLst>
            <pc:docMk/>
            <pc:sldMk cId="3798703458" sldId="283"/>
            <ac:spMk id="6" creationId="{21957135-00F1-F890-96CD-C297F46C81DB}"/>
          </ac:spMkLst>
        </pc:spChg>
        <pc:picChg chg="mod">
          <ac:chgData name="波 王" userId="daa27fdc40dacb91" providerId="LiveId" clId="{C247A2E5-BE08-4EE0-95E1-3809D188E276}" dt="2023-10-25T02:06:37.382" v="5982" actId="1076"/>
          <ac:picMkLst>
            <pc:docMk/>
            <pc:sldMk cId="3798703458" sldId="283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8:09:27.772" v="4737" actId="478"/>
          <ac:picMkLst>
            <pc:docMk/>
            <pc:sldMk cId="3798703458" sldId="283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8:09:28.549" v="4738" actId="478"/>
          <ac:picMkLst>
            <pc:docMk/>
            <pc:sldMk cId="3798703458" sldId="283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8:09:29.180" v="4739" actId="478"/>
          <ac:picMkLst>
            <pc:docMk/>
            <pc:sldMk cId="3798703458" sldId="283"/>
            <ac:picMk id="10" creationId="{34AA7D4C-B097-ED0F-6E91-62A00F7F2B3E}"/>
          </ac:picMkLst>
        </pc:picChg>
        <pc:picChg chg="add mod">
          <ac:chgData name="波 王" userId="daa27fdc40dacb91" providerId="LiveId" clId="{C247A2E5-BE08-4EE0-95E1-3809D188E276}" dt="2023-10-25T02:06:43.577" v="5984" actId="1076"/>
          <ac:picMkLst>
            <pc:docMk/>
            <pc:sldMk cId="3798703458" sldId="283"/>
            <ac:picMk id="11" creationId="{0972F675-0F55-B315-4F6F-88F081DE9884}"/>
          </ac:picMkLst>
        </pc:picChg>
        <pc:picChg chg="add mod">
          <ac:chgData name="波 王" userId="daa27fdc40dacb91" providerId="LiveId" clId="{C247A2E5-BE08-4EE0-95E1-3809D188E276}" dt="2023-10-25T02:06:49.295" v="5986" actId="1076"/>
          <ac:picMkLst>
            <pc:docMk/>
            <pc:sldMk cId="3798703458" sldId="283"/>
            <ac:picMk id="12" creationId="{B30F8F5B-1AB9-265F-6BD4-B0FD9D43AC70}"/>
          </ac:picMkLst>
        </pc:picChg>
        <pc:picChg chg="add mod">
          <ac:chgData name="波 王" userId="daa27fdc40dacb91" providerId="LiveId" clId="{C247A2E5-BE08-4EE0-95E1-3809D188E276}" dt="2023-10-25T02:06:53.131" v="5988" actId="1076"/>
          <ac:picMkLst>
            <pc:docMk/>
            <pc:sldMk cId="3798703458" sldId="283"/>
            <ac:picMk id="13" creationId="{6A292D69-3381-7706-9044-44016B1D0C6D}"/>
          </ac:picMkLst>
        </pc:picChg>
        <pc:picChg chg="add mod">
          <ac:chgData name="波 王" userId="daa27fdc40dacb91" providerId="LiveId" clId="{C247A2E5-BE08-4EE0-95E1-3809D188E276}" dt="2023-10-25T02:06:57.339" v="5990" actId="1076"/>
          <ac:picMkLst>
            <pc:docMk/>
            <pc:sldMk cId="3798703458" sldId="283"/>
            <ac:picMk id="14" creationId="{9F5E3AAA-F70D-CE56-76DB-815F369CB172}"/>
          </ac:picMkLst>
        </pc:picChg>
        <pc:picChg chg="add mod">
          <ac:chgData name="波 王" userId="daa27fdc40dacb91" providerId="LiveId" clId="{C247A2E5-BE08-4EE0-95E1-3809D188E276}" dt="2023-10-25T02:07:01.661" v="5992" actId="1076"/>
          <ac:picMkLst>
            <pc:docMk/>
            <pc:sldMk cId="3798703458" sldId="283"/>
            <ac:picMk id="15" creationId="{8AF242F7-DA4E-B8ED-B831-48BB346E9155}"/>
          </ac:picMkLst>
        </pc:picChg>
      </pc:sldChg>
      <pc:sldChg chg="addSp delSp modSp add mod">
        <pc:chgData name="波 王" userId="daa27fdc40dacb91" providerId="LiveId" clId="{C247A2E5-BE08-4EE0-95E1-3809D188E276}" dt="2023-10-25T01:45:10.098" v="5503" actId="20577"/>
        <pc:sldMkLst>
          <pc:docMk/>
          <pc:sldMk cId="4190261477" sldId="284"/>
        </pc:sldMkLst>
        <pc:spChg chg="mod">
          <ac:chgData name="波 王" userId="daa27fdc40dacb91" providerId="LiveId" clId="{C247A2E5-BE08-4EE0-95E1-3809D188E276}" dt="2023-10-24T08:18:06.769" v="4765"/>
          <ac:spMkLst>
            <pc:docMk/>
            <pc:sldMk cId="4190261477" sldId="284"/>
            <ac:spMk id="2" creationId="{E468B9B2-ACFD-AF39-AD67-9F3961029249}"/>
          </ac:spMkLst>
        </pc:spChg>
        <pc:spChg chg="mod">
          <ac:chgData name="波 王" userId="daa27fdc40dacb91" providerId="LiveId" clId="{C247A2E5-BE08-4EE0-95E1-3809D188E276}" dt="2023-10-25T01:45:10.098" v="5503" actId="20577"/>
          <ac:spMkLst>
            <pc:docMk/>
            <pc:sldMk cId="4190261477" sldId="284"/>
            <ac:spMk id="3" creationId="{A2FC8D16-6FC5-870D-1169-634BDECC4F10}"/>
          </ac:spMkLst>
        </pc:spChg>
        <pc:spChg chg="del">
          <ac:chgData name="波 王" userId="daa27fdc40dacb91" providerId="LiveId" clId="{C247A2E5-BE08-4EE0-95E1-3809D188E276}" dt="2023-10-24T08:18:12.150" v="4767" actId="478"/>
          <ac:spMkLst>
            <pc:docMk/>
            <pc:sldMk cId="4190261477" sldId="284"/>
            <ac:spMk id="5" creationId="{FF281AF3-4C2D-5FF0-3F80-F62E129C8143}"/>
          </ac:spMkLst>
        </pc:spChg>
        <pc:spChg chg="del">
          <ac:chgData name="波 王" userId="daa27fdc40dacb91" providerId="LiveId" clId="{C247A2E5-BE08-4EE0-95E1-3809D188E276}" dt="2023-10-24T08:18:13.365" v="4768" actId="478"/>
          <ac:spMkLst>
            <pc:docMk/>
            <pc:sldMk cId="4190261477" sldId="284"/>
            <ac:spMk id="6" creationId="{21957135-00F1-F890-96CD-C297F46C81DB}"/>
          </ac:spMkLst>
        </pc:spChg>
        <pc:spChg chg="add mod">
          <ac:chgData name="波 王" userId="daa27fdc40dacb91" providerId="LiveId" clId="{C247A2E5-BE08-4EE0-95E1-3809D188E276}" dt="2023-10-24T09:23:15.814" v="5191" actId="1076"/>
          <ac:spMkLst>
            <pc:docMk/>
            <pc:sldMk cId="4190261477" sldId="284"/>
            <ac:spMk id="15" creationId="{4004DEDA-FDD9-03FB-9216-FEF8274B1F2D}"/>
          </ac:spMkLst>
        </pc:spChg>
        <pc:spChg chg="add mod">
          <ac:chgData name="波 王" userId="daa27fdc40dacb91" providerId="LiveId" clId="{C247A2E5-BE08-4EE0-95E1-3809D188E276}" dt="2023-10-24T09:24:58.455" v="5212" actId="20577"/>
          <ac:spMkLst>
            <pc:docMk/>
            <pc:sldMk cId="4190261477" sldId="284"/>
            <ac:spMk id="19" creationId="{741B7876-AE2F-E790-73B8-0CE80DADDDDD}"/>
          </ac:spMkLst>
        </pc:spChg>
        <pc:spChg chg="add mod">
          <ac:chgData name="波 王" userId="daa27fdc40dacb91" providerId="LiveId" clId="{C247A2E5-BE08-4EE0-95E1-3809D188E276}" dt="2023-10-24T10:07:21.180" v="5492" actId="2085"/>
          <ac:spMkLst>
            <pc:docMk/>
            <pc:sldMk cId="4190261477" sldId="284"/>
            <ac:spMk id="23" creationId="{79EE61EB-9297-34DF-07FA-34836275371A}"/>
          </ac:spMkLst>
        </pc:spChg>
        <pc:grpChg chg="add del mod">
          <ac:chgData name="波 王" userId="daa27fdc40dacb91" providerId="LiveId" clId="{C247A2E5-BE08-4EE0-95E1-3809D188E276}" dt="2023-10-24T10:06:24.061" v="5479" actId="165"/>
          <ac:grpSpMkLst>
            <pc:docMk/>
            <pc:sldMk cId="4190261477" sldId="284"/>
            <ac:grpSpMk id="14" creationId="{6DA0A5DE-0E85-265F-6F5A-2ECCAB6A5627}"/>
          </ac:grpSpMkLst>
        </pc:grpChg>
        <pc:picChg chg="mod">
          <ac:chgData name="波 王" userId="daa27fdc40dacb91" providerId="LiveId" clId="{C247A2E5-BE08-4EE0-95E1-3809D188E276}" dt="2023-10-24T08:19:30.130" v="4819" actId="1076"/>
          <ac:picMkLst>
            <pc:docMk/>
            <pc:sldMk cId="4190261477" sldId="284"/>
            <ac:picMk id="7" creationId="{40D74B1C-574E-1783-4FE0-44293558EDEB}"/>
          </ac:picMkLst>
        </pc:picChg>
        <pc:picChg chg="del">
          <ac:chgData name="波 王" userId="daa27fdc40dacb91" providerId="LiveId" clId="{C247A2E5-BE08-4EE0-95E1-3809D188E276}" dt="2023-10-24T08:18:16.323" v="4771" actId="478"/>
          <ac:picMkLst>
            <pc:docMk/>
            <pc:sldMk cId="4190261477" sldId="284"/>
            <ac:picMk id="8" creationId="{8623D843-4CDB-485E-CC93-0C8D7C224165}"/>
          </ac:picMkLst>
        </pc:picChg>
        <pc:picChg chg="del">
          <ac:chgData name="波 王" userId="daa27fdc40dacb91" providerId="LiveId" clId="{C247A2E5-BE08-4EE0-95E1-3809D188E276}" dt="2023-10-24T08:18:14.604" v="4769" actId="478"/>
          <ac:picMkLst>
            <pc:docMk/>
            <pc:sldMk cId="4190261477" sldId="284"/>
            <ac:picMk id="9" creationId="{25650141-EAB6-52EE-8048-B3CB11CA2147}"/>
          </ac:picMkLst>
        </pc:picChg>
        <pc:picChg chg="del">
          <ac:chgData name="波 王" userId="daa27fdc40dacb91" providerId="LiveId" clId="{C247A2E5-BE08-4EE0-95E1-3809D188E276}" dt="2023-10-24T08:18:15.531" v="4770" actId="478"/>
          <ac:picMkLst>
            <pc:docMk/>
            <pc:sldMk cId="4190261477" sldId="284"/>
            <ac:picMk id="10" creationId="{34AA7D4C-B097-ED0F-6E91-62A00F7F2B3E}"/>
          </ac:picMkLst>
        </pc:picChg>
        <pc:picChg chg="add mod topLvl">
          <ac:chgData name="波 王" userId="daa27fdc40dacb91" providerId="LiveId" clId="{C247A2E5-BE08-4EE0-95E1-3809D188E276}" dt="2023-10-24T10:06:24.061" v="5479" actId="165"/>
          <ac:picMkLst>
            <pc:docMk/>
            <pc:sldMk cId="4190261477" sldId="284"/>
            <ac:picMk id="12" creationId="{851EAA55-23A1-8A5B-8AE4-068BE55D2878}"/>
          </ac:picMkLst>
        </pc:picChg>
        <pc:picChg chg="add mod topLvl">
          <ac:chgData name="波 王" userId="daa27fdc40dacb91" providerId="LiveId" clId="{C247A2E5-BE08-4EE0-95E1-3809D188E276}" dt="2023-10-24T10:07:07.901" v="5489" actId="14100"/>
          <ac:picMkLst>
            <pc:docMk/>
            <pc:sldMk cId="4190261477" sldId="284"/>
            <ac:picMk id="13" creationId="{D3A95DCF-640E-11DE-465E-49BCFB2EBCA9}"/>
          </ac:picMkLst>
        </pc:picChg>
        <pc:picChg chg="add del mod">
          <ac:chgData name="波 王" userId="daa27fdc40dacb91" providerId="LiveId" clId="{C247A2E5-BE08-4EE0-95E1-3809D188E276}" dt="2023-10-24T09:21:05.320" v="5129" actId="478"/>
          <ac:picMkLst>
            <pc:docMk/>
            <pc:sldMk cId="4190261477" sldId="284"/>
            <ac:picMk id="17" creationId="{6E978105-2679-B110-4247-ECB8D6BBA89B}"/>
          </ac:picMkLst>
        </pc:picChg>
        <pc:picChg chg="add mod">
          <ac:chgData name="波 王" userId="daa27fdc40dacb91" providerId="LiveId" clId="{C247A2E5-BE08-4EE0-95E1-3809D188E276}" dt="2023-10-24T09:27:50.927" v="5222" actId="1076"/>
          <ac:picMkLst>
            <pc:docMk/>
            <pc:sldMk cId="4190261477" sldId="284"/>
            <ac:picMk id="18" creationId="{3835D72F-5475-C7B7-AF43-597DFC9AAEF8}"/>
          </ac:picMkLst>
        </pc:picChg>
        <pc:picChg chg="add mod ord">
          <ac:chgData name="波 王" userId="daa27fdc40dacb91" providerId="LiveId" clId="{C247A2E5-BE08-4EE0-95E1-3809D188E276}" dt="2023-10-25T01:45:03.719" v="5501" actId="167"/>
          <ac:picMkLst>
            <pc:docMk/>
            <pc:sldMk cId="4190261477" sldId="284"/>
            <ac:picMk id="21" creationId="{62438C77-CE2C-D2DF-90B3-EB75A2458BF4}"/>
          </ac:picMkLst>
        </pc:picChg>
        <pc:picChg chg="add mod">
          <ac:chgData name="波 王" userId="daa27fdc40dacb91" providerId="LiveId" clId="{C247A2E5-BE08-4EE0-95E1-3809D188E276}" dt="2023-10-24T10:07:43.868" v="5493" actId="29295"/>
          <ac:picMkLst>
            <pc:docMk/>
            <pc:sldMk cId="4190261477" sldId="284"/>
            <ac:picMk id="22" creationId="{CA927F31-0358-AD5C-2822-A9B94607B65A}"/>
          </ac:picMkLst>
        </pc:picChg>
      </pc:sldChg>
      <pc:sldChg chg="addSp delSp modSp add mod">
        <pc:chgData name="波 王" userId="daa27fdc40dacb91" providerId="LiveId" clId="{C247A2E5-BE08-4EE0-95E1-3809D188E276}" dt="2023-10-24T09:50:54.041" v="5376" actId="1076"/>
        <pc:sldMkLst>
          <pc:docMk/>
          <pc:sldMk cId="1135170994" sldId="285"/>
        </pc:sldMkLst>
        <pc:spChg chg="mod">
          <ac:chgData name="波 王" userId="daa27fdc40dacb91" providerId="LiveId" clId="{C247A2E5-BE08-4EE0-95E1-3809D188E276}" dt="2023-10-24T09:41:00.428" v="5295" actId="20577"/>
          <ac:spMkLst>
            <pc:docMk/>
            <pc:sldMk cId="1135170994" sldId="285"/>
            <ac:spMk id="3" creationId="{A2FC8D16-6FC5-870D-1169-634BDECC4F10}"/>
          </ac:spMkLst>
        </pc:spChg>
        <pc:spChg chg="add mod">
          <ac:chgData name="波 王" userId="daa27fdc40dacb91" providerId="LiveId" clId="{C247A2E5-BE08-4EE0-95E1-3809D188E276}" dt="2023-10-24T09:48:21.941" v="5364" actId="207"/>
          <ac:spMkLst>
            <pc:docMk/>
            <pc:sldMk cId="1135170994" sldId="285"/>
            <ac:spMk id="8" creationId="{17737C1C-43A1-54EF-8360-40C81A276E90}"/>
          </ac:spMkLst>
        </pc:spChg>
        <pc:spChg chg="del">
          <ac:chgData name="波 王" userId="daa27fdc40dacb91" providerId="LiveId" clId="{C247A2E5-BE08-4EE0-95E1-3809D188E276}" dt="2023-10-24T09:38:43.357" v="5245" actId="478"/>
          <ac:spMkLst>
            <pc:docMk/>
            <pc:sldMk cId="1135170994" sldId="285"/>
            <ac:spMk id="15" creationId="{4004DEDA-FDD9-03FB-9216-FEF8274B1F2D}"/>
          </ac:spMkLst>
        </pc:spChg>
        <pc:spChg chg="del">
          <ac:chgData name="波 王" userId="daa27fdc40dacb91" providerId="LiveId" clId="{C247A2E5-BE08-4EE0-95E1-3809D188E276}" dt="2023-10-24T09:38:45.190" v="5246" actId="478"/>
          <ac:spMkLst>
            <pc:docMk/>
            <pc:sldMk cId="1135170994" sldId="285"/>
            <ac:spMk id="19" creationId="{741B7876-AE2F-E790-73B8-0CE80DADDDDD}"/>
          </ac:spMkLst>
        </pc:spChg>
        <pc:grpChg chg="del">
          <ac:chgData name="波 王" userId="daa27fdc40dacb91" providerId="LiveId" clId="{C247A2E5-BE08-4EE0-95E1-3809D188E276}" dt="2023-10-24T09:38:48.404" v="5248" actId="478"/>
          <ac:grpSpMkLst>
            <pc:docMk/>
            <pc:sldMk cId="1135170994" sldId="285"/>
            <ac:grpSpMk id="14" creationId="{6DA0A5DE-0E85-265F-6F5A-2ECCAB6A5627}"/>
          </ac:grpSpMkLst>
        </pc:grpChg>
        <pc:picChg chg="add mod">
          <ac:chgData name="波 王" userId="daa27fdc40dacb91" providerId="LiveId" clId="{C247A2E5-BE08-4EE0-95E1-3809D188E276}" dt="2023-10-24T09:47:27.146" v="5360" actId="1076"/>
          <ac:picMkLst>
            <pc:docMk/>
            <pc:sldMk cId="1135170994" sldId="285"/>
            <ac:picMk id="6" creationId="{3960FD27-50B7-331D-9FD2-902A0D6E50CE}"/>
          </ac:picMkLst>
        </pc:picChg>
        <pc:picChg chg="add mod">
          <ac:chgData name="波 王" userId="daa27fdc40dacb91" providerId="LiveId" clId="{C247A2E5-BE08-4EE0-95E1-3809D188E276}" dt="2023-10-24T09:50:54.041" v="5376" actId="1076"/>
          <ac:picMkLst>
            <pc:docMk/>
            <pc:sldMk cId="1135170994" sldId="285"/>
            <ac:picMk id="9" creationId="{93F2F6CA-7024-0C00-2E05-2A56C203ABE2}"/>
          </ac:picMkLst>
        </pc:picChg>
        <pc:picChg chg="add mod">
          <ac:chgData name="波 王" userId="daa27fdc40dacb91" providerId="LiveId" clId="{C247A2E5-BE08-4EE0-95E1-3809D188E276}" dt="2023-10-24T09:49:54.948" v="5374" actId="29295"/>
          <ac:picMkLst>
            <pc:docMk/>
            <pc:sldMk cId="1135170994" sldId="285"/>
            <ac:picMk id="10" creationId="{C10ED650-B023-37E7-8266-842CE392C17C}"/>
          </ac:picMkLst>
        </pc:picChg>
        <pc:picChg chg="del">
          <ac:chgData name="波 王" userId="daa27fdc40dacb91" providerId="LiveId" clId="{C247A2E5-BE08-4EE0-95E1-3809D188E276}" dt="2023-10-24T09:38:46.556" v="5247" actId="478"/>
          <ac:picMkLst>
            <pc:docMk/>
            <pc:sldMk cId="1135170994" sldId="285"/>
            <ac:picMk id="18" creationId="{3835D72F-5475-C7B7-AF43-597DFC9AAEF8}"/>
          </ac:picMkLst>
        </pc:picChg>
        <pc:picChg chg="del">
          <ac:chgData name="波 王" userId="daa27fdc40dacb91" providerId="LiveId" clId="{C247A2E5-BE08-4EE0-95E1-3809D188E276}" dt="2023-10-24T09:38:35.165" v="5243" actId="478"/>
          <ac:picMkLst>
            <pc:docMk/>
            <pc:sldMk cId="1135170994" sldId="285"/>
            <ac:picMk id="21" creationId="{62438C77-CE2C-D2DF-90B3-EB75A2458BF4}"/>
          </ac:picMkLst>
        </pc:picChg>
      </pc:sldChg>
      <pc:sldChg chg="new del">
        <pc:chgData name="波 王" userId="daa27fdc40dacb91" providerId="LiveId" clId="{C247A2E5-BE08-4EE0-95E1-3809D188E276}" dt="2023-10-25T02:01:45.533" v="5833" actId="2696"/>
        <pc:sldMkLst>
          <pc:docMk/>
          <pc:sldMk cId="3211748844" sldId="286"/>
        </pc:sldMkLst>
      </pc:sldChg>
    </pc:docChg>
  </pc:docChgLst>
  <pc:docChgLst>
    <pc:chgData name="波 王" userId="daa27fdc40dacb91" providerId="LiveId" clId="{8FCB41B8-1F3F-4E9C-B305-E61BBF438EA4}"/>
    <pc:docChg chg="undo custSel addSld delSld modSld">
      <pc:chgData name="波 王" userId="daa27fdc40dacb91" providerId="LiveId" clId="{8FCB41B8-1F3F-4E9C-B305-E61BBF438EA4}" dt="2023-12-17T14:25:41.715" v="6909" actId="167"/>
      <pc:docMkLst>
        <pc:docMk/>
      </pc:docMkLst>
      <pc:sldChg chg="addSp delSp modSp mod">
        <pc:chgData name="波 王" userId="daa27fdc40dacb91" providerId="LiveId" clId="{8FCB41B8-1F3F-4E9C-B305-E61BBF438EA4}" dt="2023-12-12T03:54:22.141" v="1564" actId="20577"/>
        <pc:sldMkLst>
          <pc:docMk/>
          <pc:sldMk cId="1914791853" sldId="258"/>
        </pc:sldMkLst>
        <pc:spChg chg="mod">
          <ac:chgData name="波 王" userId="daa27fdc40dacb91" providerId="LiveId" clId="{8FCB41B8-1F3F-4E9C-B305-E61BBF438EA4}" dt="2023-12-12T03:54:22.141" v="1564" actId="20577"/>
          <ac:spMkLst>
            <pc:docMk/>
            <pc:sldMk cId="1914791853" sldId="258"/>
            <ac:spMk id="2" creationId="{00000000-0000-0000-0000-000000000000}"/>
          </ac:spMkLst>
        </pc:spChg>
        <pc:spChg chg="mod">
          <ac:chgData name="波 王" userId="daa27fdc40dacb91" providerId="LiveId" clId="{8FCB41B8-1F3F-4E9C-B305-E61BBF438EA4}" dt="2023-12-10T06:04:20.218" v="24"/>
          <ac:spMkLst>
            <pc:docMk/>
            <pc:sldMk cId="1914791853" sldId="258"/>
            <ac:spMk id="3" creationId="{00000000-0000-0000-0000-000000000000}"/>
          </ac:spMkLst>
        </pc:spChg>
        <pc:picChg chg="mod">
          <ac:chgData name="波 王" userId="daa27fdc40dacb91" providerId="LiveId" clId="{8FCB41B8-1F3F-4E9C-B305-E61BBF438EA4}" dt="2023-12-10T06:03:24.991" v="4" actId="1076"/>
          <ac:picMkLst>
            <pc:docMk/>
            <pc:sldMk cId="1914791853" sldId="258"/>
            <ac:picMk id="4" creationId="{5A987714-0473-88A7-8B70-B4B73E3E6E2F}"/>
          </ac:picMkLst>
        </pc:picChg>
        <pc:picChg chg="add mod">
          <ac:chgData name="波 王" userId="daa27fdc40dacb91" providerId="LiveId" clId="{8FCB41B8-1F3F-4E9C-B305-E61BBF438EA4}" dt="2023-12-10T06:03:22.276" v="3" actId="1076"/>
          <ac:picMkLst>
            <pc:docMk/>
            <pc:sldMk cId="1914791853" sldId="258"/>
            <ac:picMk id="6" creationId="{E61665E8-C858-3231-5911-3214DF0AF7A2}"/>
          </ac:picMkLst>
        </pc:picChg>
        <pc:picChg chg="del">
          <ac:chgData name="波 王" userId="daa27fdc40dacb91" providerId="LiveId" clId="{8FCB41B8-1F3F-4E9C-B305-E61BBF438EA4}" dt="2023-12-10T06:03:21.739" v="2" actId="478"/>
          <ac:picMkLst>
            <pc:docMk/>
            <pc:sldMk cId="1914791853" sldId="258"/>
            <ac:picMk id="9" creationId="{09EA8D90-9413-1A8A-4F30-A47D7A2B96FC}"/>
          </ac:picMkLst>
        </pc:picChg>
        <pc:picChg chg="del">
          <ac:chgData name="波 王" userId="daa27fdc40dacb91" providerId="LiveId" clId="{8FCB41B8-1F3F-4E9C-B305-E61BBF438EA4}" dt="2023-12-10T06:03:27.555" v="5" actId="478"/>
          <ac:picMkLst>
            <pc:docMk/>
            <pc:sldMk cId="1914791853" sldId="258"/>
            <ac:picMk id="11" creationId="{C3A44282-B04A-3BAF-1852-73D32BBAE6AC}"/>
          </ac:picMkLst>
        </pc:picChg>
      </pc:sldChg>
      <pc:sldChg chg="modSp mod">
        <pc:chgData name="波 王" userId="daa27fdc40dacb91" providerId="LiveId" clId="{8FCB41B8-1F3F-4E9C-B305-E61BBF438EA4}" dt="2023-12-17T10:49:37.952" v="6814" actId="1036"/>
        <pc:sldMkLst>
          <pc:docMk/>
          <pc:sldMk cId="1161406660" sldId="261"/>
        </pc:sldMkLst>
        <pc:spChg chg="mod">
          <ac:chgData name="波 王" userId="daa27fdc40dacb91" providerId="LiveId" clId="{8FCB41B8-1F3F-4E9C-B305-E61BBF438EA4}" dt="2023-12-10T07:08:02" v="35" actId="108"/>
          <ac:spMkLst>
            <pc:docMk/>
            <pc:sldMk cId="1161406660" sldId="261"/>
            <ac:spMk id="2" creationId="{E468B9B2-ACFD-AF39-AD67-9F3961029249}"/>
          </ac:spMkLst>
        </pc:spChg>
        <pc:spChg chg="mod">
          <ac:chgData name="波 王" userId="daa27fdc40dacb91" providerId="LiveId" clId="{8FCB41B8-1F3F-4E9C-B305-E61BBF438EA4}" dt="2023-12-13T13:17:18.029" v="6614" actId="20577"/>
          <ac:spMkLst>
            <pc:docMk/>
            <pc:sldMk cId="1161406660" sldId="261"/>
            <ac:spMk id="3" creationId="{A2FC8D16-6FC5-870D-1169-634BDECC4F10}"/>
          </ac:spMkLst>
        </pc:spChg>
        <pc:picChg chg="mod">
          <ac:chgData name="波 王" userId="daa27fdc40dacb91" providerId="LiveId" clId="{8FCB41B8-1F3F-4E9C-B305-E61BBF438EA4}" dt="2023-12-17T10:49:26.033" v="6801" actId="1035"/>
          <ac:picMkLst>
            <pc:docMk/>
            <pc:sldMk cId="1161406660" sldId="261"/>
            <ac:picMk id="8" creationId="{8623D843-4CDB-485E-CC93-0C8D7C224165}"/>
          </ac:picMkLst>
        </pc:picChg>
        <pc:picChg chg="mod">
          <ac:chgData name="波 王" userId="daa27fdc40dacb91" providerId="LiveId" clId="{8FCB41B8-1F3F-4E9C-B305-E61BBF438EA4}" dt="2023-12-17T10:49:30.991" v="6807" actId="1036"/>
          <ac:picMkLst>
            <pc:docMk/>
            <pc:sldMk cId="1161406660" sldId="261"/>
            <ac:picMk id="9" creationId="{25650141-EAB6-52EE-8048-B3CB11CA2147}"/>
          </ac:picMkLst>
        </pc:picChg>
        <pc:picChg chg="mod">
          <ac:chgData name="波 王" userId="daa27fdc40dacb91" providerId="LiveId" clId="{8FCB41B8-1F3F-4E9C-B305-E61BBF438EA4}" dt="2023-12-17T10:49:34.339" v="6811" actId="1035"/>
          <ac:picMkLst>
            <pc:docMk/>
            <pc:sldMk cId="1161406660" sldId="261"/>
            <ac:picMk id="10" creationId="{34AA7D4C-B097-ED0F-6E91-62A00F7F2B3E}"/>
          </ac:picMkLst>
        </pc:picChg>
        <pc:picChg chg="mod">
          <ac:chgData name="波 王" userId="daa27fdc40dacb91" providerId="LiveId" clId="{8FCB41B8-1F3F-4E9C-B305-E61BBF438EA4}" dt="2023-12-17T10:49:37.952" v="6814" actId="1036"/>
          <ac:picMkLst>
            <pc:docMk/>
            <pc:sldMk cId="1161406660" sldId="261"/>
            <ac:picMk id="11" creationId="{79D0DCA4-5F7E-0DF6-4402-098B664D585F}"/>
          </ac:picMkLst>
        </pc:picChg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1888864070" sldId="263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904039474" sldId="264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3906505578" sldId="265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738672442" sldId="266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1648261562" sldId="267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331566625" sldId="268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4043295177" sldId="269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957434636" sldId="270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4234132056" sldId="271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861027428" sldId="272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651057116" sldId="273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588856476" sldId="274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478664189" sldId="275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4248334825" sldId="276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367509070" sldId="277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3264156649" sldId="278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02550902" sldId="279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1483447465" sldId="280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2366381057" sldId="281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3276175133" sldId="282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3798703458" sldId="283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4190261477" sldId="284"/>
        </pc:sldMkLst>
      </pc:sldChg>
      <pc:sldChg chg="del">
        <pc:chgData name="波 王" userId="daa27fdc40dacb91" providerId="LiveId" clId="{8FCB41B8-1F3F-4E9C-B305-E61BBF438EA4}" dt="2023-12-10T06:02:41.233" v="0" actId="47"/>
        <pc:sldMkLst>
          <pc:docMk/>
          <pc:sldMk cId="1135170994" sldId="285"/>
        </pc:sldMkLst>
      </pc:sldChg>
      <pc:sldChg chg="addSp delSp modSp add mod delAnim">
        <pc:chgData name="波 王" userId="daa27fdc40dacb91" providerId="LiveId" clId="{8FCB41B8-1F3F-4E9C-B305-E61BBF438EA4}" dt="2023-12-12T04:10:27.127" v="1789" actId="113"/>
        <pc:sldMkLst>
          <pc:docMk/>
          <pc:sldMk cId="1650059058" sldId="318"/>
        </pc:sldMkLst>
        <pc:spChg chg="mod">
          <ac:chgData name="波 王" userId="daa27fdc40dacb91" providerId="LiveId" clId="{8FCB41B8-1F3F-4E9C-B305-E61BBF438EA4}" dt="2023-12-12T02:26:49.103" v="788" actId="108"/>
          <ac:spMkLst>
            <pc:docMk/>
            <pc:sldMk cId="1650059058" sldId="318"/>
            <ac:spMk id="3" creationId="{17FFD63C-FD8A-6BBA-38F5-797768F6A008}"/>
          </ac:spMkLst>
        </pc:spChg>
        <pc:spChg chg="del">
          <ac:chgData name="波 王" userId="daa27fdc40dacb91" providerId="LiveId" clId="{8FCB41B8-1F3F-4E9C-B305-E61BBF438EA4}" dt="2023-12-12T02:22:12.483" v="748" actId="478"/>
          <ac:spMkLst>
            <pc:docMk/>
            <pc:sldMk cId="1650059058" sldId="318"/>
            <ac:spMk id="4" creationId="{973A09AA-BA4F-3141-7271-AE46E52398CD}"/>
          </ac:spMkLst>
        </pc:spChg>
        <pc:spChg chg="del">
          <ac:chgData name="波 王" userId="daa27fdc40dacb91" providerId="LiveId" clId="{8FCB41B8-1F3F-4E9C-B305-E61BBF438EA4}" dt="2023-12-12T02:22:11.155" v="747" actId="478"/>
          <ac:spMkLst>
            <pc:docMk/>
            <pc:sldMk cId="1650059058" sldId="318"/>
            <ac:spMk id="9" creationId="{209026DC-9774-571F-873D-F1CEA2468FDB}"/>
          </ac:spMkLst>
        </pc:spChg>
        <pc:spChg chg="add mod">
          <ac:chgData name="波 王" userId="daa27fdc40dacb91" providerId="LiveId" clId="{8FCB41B8-1F3F-4E9C-B305-E61BBF438EA4}" dt="2023-12-12T02:43:16.957" v="906" actId="164"/>
          <ac:spMkLst>
            <pc:docMk/>
            <pc:sldMk cId="1650059058" sldId="318"/>
            <ac:spMk id="16" creationId="{A498B7C0-004C-C8B6-B27A-F8D950BB25A7}"/>
          </ac:spMkLst>
        </pc:spChg>
        <pc:spChg chg="add mod">
          <ac:chgData name="波 王" userId="daa27fdc40dacb91" providerId="LiveId" clId="{8FCB41B8-1F3F-4E9C-B305-E61BBF438EA4}" dt="2023-12-12T02:46:28.779" v="966" actId="1036"/>
          <ac:spMkLst>
            <pc:docMk/>
            <pc:sldMk cId="1650059058" sldId="318"/>
            <ac:spMk id="29" creationId="{BB457C6C-0FED-C23C-452D-D2EC237DA71A}"/>
          </ac:spMkLst>
        </pc:spChg>
        <pc:spChg chg="add mod">
          <ac:chgData name="波 王" userId="daa27fdc40dacb91" providerId="LiveId" clId="{8FCB41B8-1F3F-4E9C-B305-E61BBF438EA4}" dt="2023-12-12T03:45:13.288" v="1491" actId="14100"/>
          <ac:spMkLst>
            <pc:docMk/>
            <pc:sldMk cId="1650059058" sldId="318"/>
            <ac:spMk id="33" creationId="{A659A0B3-823F-1043-71E3-941779789A6C}"/>
          </ac:spMkLst>
        </pc:spChg>
        <pc:spChg chg="add mod">
          <ac:chgData name="波 王" userId="daa27fdc40dacb91" providerId="LiveId" clId="{8FCB41B8-1F3F-4E9C-B305-E61BBF438EA4}" dt="2023-12-12T02:46:04.288" v="950" actId="164"/>
          <ac:spMkLst>
            <pc:docMk/>
            <pc:sldMk cId="1650059058" sldId="318"/>
            <ac:spMk id="35" creationId="{420A0558-3764-1C1E-E59D-F96F3EC76D6F}"/>
          </ac:spMkLst>
        </pc:spChg>
        <pc:spChg chg="add mod">
          <ac:chgData name="波 王" userId="daa27fdc40dacb91" providerId="LiveId" clId="{8FCB41B8-1F3F-4E9C-B305-E61BBF438EA4}" dt="2023-12-12T02:49:23.760" v="1025" actId="207"/>
          <ac:spMkLst>
            <pc:docMk/>
            <pc:sldMk cId="1650059058" sldId="318"/>
            <ac:spMk id="37" creationId="{80A8C034-8C04-4729-9D5A-38DE020AD58D}"/>
          </ac:spMkLst>
        </pc:spChg>
        <pc:spChg chg="add mod">
          <ac:chgData name="波 王" userId="daa27fdc40dacb91" providerId="LiveId" clId="{8FCB41B8-1F3F-4E9C-B305-E61BBF438EA4}" dt="2023-12-12T03:16:26.469" v="1349" actId="207"/>
          <ac:spMkLst>
            <pc:docMk/>
            <pc:sldMk cId="1650059058" sldId="318"/>
            <ac:spMk id="40" creationId="{4E8BA5D0-2811-6B5B-BC50-D5BB0CA03CB6}"/>
          </ac:spMkLst>
        </pc:spChg>
        <pc:spChg chg="add mod">
          <ac:chgData name="波 王" userId="daa27fdc40dacb91" providerId="LiveId" clId="{8FCB41B8-1F3F-4E9C-B305-E61BBF438EA4}" dt="2023-12-12T03:28:15.422" v="1440" actId="207"/>
          <ac:spMkLst>
            <pc:docMk/>
            <pc:sldMk cId="1650059058" sldId="318"/>
            <ac:spMk id="41" creationId="{3E179D2C-EAE9-393B-986D-FD83B23908DB}"/>
          </ac:spMkLst>
        </pc:spChg>
        <pc:spChg chg="add mod">
          <ac:chgData name="波 王" userId="daa27fdc40dacb91" providerId="LiveId" clId="{8FCB41B8-1F3F-4E9C-B305-E61BBF438EA4}" dt="2023-12-12T03:28:24.099" v="1441" actId="207"/>
          <ac:spMkLst>
            <pc:docMk/>
            <pc:sldMk cId="1650059058" sldId="318"/>
            <ac:spMk id="43" creationId="{E8357937-1F3F-7C29-9535-9B9F98935577}"/>
          </ac:spMkLst>
        </pc:spChg>
        <pc:spChg chg="add mod">
          <ac:chgData name="波 王" userId="daa27fdc40dacb91" providerId="LiveId" clId="{8FCB41B8-1F3F-4E9C-B305-E61BBF438EA4}" dt="2023-12-12T03:25:31.089" v="1421" actId="1582"/>
          <ac:spMkLst>
            <pc:docMk/>
            <pc:sldMk cId="1650059058" sldId="318"/>
            <ac:spMk id="44" creationId="{B9DB16BF-3FDD-842D-C20A-B150C1B59AA4}"/>
          </ac:spMkLst>
        </pc:spChg>
        <pc:spChg chg="add del mod">
          <ac:chgData name="波 王" userId="daa27fdc40dacb91" providerId="LiveId" clId="{8FCB41B8-1F3F-4E9C-B305-E61BBF438EA4}" dt="2023-12-12T03:26:03.011" v="1424" actId="478"/>
          <ac:spMkLst>
            <pc:docMk/>
            <pc:sldMk cId="1650059058" sldId="318"/>
            <ac:spMk id="45" creationId="{D9AEE1C5-04E7-9C33-3262-A7C2986EF808}"/>
          </ac:spMkLst>
        </pc:spChg>
        <pc:spChg chg="add mod">
          <ac:chgData name="波 王" userId="daa27fdc40dacb91" providerId="LiveId" clId="{8FCB41B8-1F3F-4E9C-B305-E61BBF438EA4}" dt="2023-12-12T03:28:02.743" v="1439" actId="14100"/>
          <ac:spMkLst>
            <pc:docMk/>
            <pc:sldMk cId="1650059058" sldId="318"/>
            <ac:spMk id="46" creationId="{FA83B09E-EB9D-4703-240A-BE656984E4B1}"/>
          </ac:spMkLst>
        </pc:spChg>
        <pc:spChg chg="add mod">
          <ac:chgData name="波 王" userId="daa27fdc40dacb91" providerId="LiveId" clId="{8FCB41B8-1F3F-4E9C-B305-E61BBF438EA4}" dt="2023-12-12T03:44:37.625" v="1488" actId="1076"/>
          <ac:spMkLst>
            <pc:docMk/>
            <pc:sldMk cId="1650059058" sldId="318"/>
            <ac:spMk id="47" creationId="{CE38DB51-DE56-85F3-4251-2942C0304FD6}"/>
          </ac:spMkLst>
        </pc:spChg>
        <pc:grpChg chg="add mod">
          <ac:chgData name="波 王" userId="daa27fdc40dacb91" providerId="LiveId" clId="{8FCB41B8-1F3F-4E9C-B305-E61BBF438EA4}" dt="2023-12-12T02:43:20.347" v="907" actId="1076"/>
          <ac:grpSpMkLst>
            <pc:docMk/>
            <pc:sldMk cId="1650059058" sldId="318"/>
            <ac:grpSpMk id="34" creationId="{92F36050-B45B-9E8E-0DD5-96033E4F1718}"/>
          </ac:grpSpMkLst>
        </pc:grpChg>
        <pc:grpChg chg="add mod">
          <ac:chgData name="波 王" userId="daa27fdc40dacb91" providerId="LiveId" clId="{8FCB41B8-1F3F-4E9C-B305-E61BBF438EA4}" dt="2023-12-12T02:46:04.288" v="950" actId="164"/>
          <ac:grpSpMkLst>
            <pc:docMk/>
            <pc:sldMk cId="1650059058" sldId="318"/>
            <ac:grpSpMk id="36" creationId="{41A842BC-16C5-E68B-26A8-606170CE7F22}"/>
          </ac:grpSpMkLst>
        </pc:grpChg>
        <pc:graphicFrameChg chg="add mod modGraphic">
          <ac:chgData name="波 王" userId="daa27fdc40dacb91" providerId="LiveId" clId="{8FCB41B8-1F3F-4E9C-B305-E61BBF438EA4}" dt="2023-12-12T04:10:27.127" v="1789" actId="113"/>
          <ac:graphicFrameMkLst>
            <pc:docMk/>
            <pc:sldMk cId="1650059058" sldId="318"/>
            <ac:graphicFrameMk id="39" creationId="{AB0E458C-8D79-5ACA-C58D-BC30660DB5FB}"/>
          </ac:graphicFrameMkLst>
        </pc:graphicFrameChg>
        <pc:picChg chg="add mod">
          <ac:chgData name="波 王" userId="daa27fdc40dacb91" providerId="LiveId" clId="{8FCB41B8-1F3F-4E9C-B305-E61BBF438EA4}" dt="2023-12-12T02:43:16.957" v="906" actId="164"/>
          <ac:picMkLst>
            <pc:docMk/>
            <pc:sldMk cId="1650059058" sldId="318"/>
            <ac:picMk id="5" creationId="{187C5063-9A1E-BF98-4ABF-3EDDE2BBA983}"/>
          </ac:picMkLst>
        </pc:picChg>
        <pc:picChg chg="del">
          <ac:chgData name="波 王" userId="daa27fdc40dacb91" providerId="LiveId" clId="{8FCB41B8-1F3F-4E9C-B305-E61BBF438EA4}" dt="2023-12-12T02:22:09.683" v="746" actId="478"/>
          <ac:picMkLst>
            <pc:docMk/>
            <pc:sldMk cId="1650059058" sldId="318"/>
            <ac:picMk id="6" creationId="{A57DB3ED-A230-0A81-7E86-DE7519BAD8A2}"/>
          </ac:picMkLst>
        </pc:picChg>
        <pc:picChg chg="del">
          <ac:chgData name="波 王" userId="daa27fdc40dacb91" providerId="LiveId" clId="{8FCB41B8-1F3F-4E9C-B305-E61BBF438EA4}" dt="2023-12-12T02:22:14.115" v="750" actId="478"/>
          <ac:picMkLst>
            <pc:docMk/>
            <pc:sldMk cId="1650059058" sldId="318"/>
            <ac:picMk id="7" creationId="{E8520173-393C-C036-05EC-2E33BC03906D}"/>
          </ac:picMkLst>
        </pc:picChg>
        <pc:picChg chg="del">
          <ac:chgData name="波 王" userId="daa27fdc40dacb91" providerId="LiveId" clId="{8FCB41B8-1F3F-4E9C-B305-E61BBF438EA4}" dt="2023-12-12T02:22:13.554" v="749" actId="478"/>
          <ac:picMkLst>
            <pc:docMk/>
            <pc:sldMk cId="1650059058" sldId="318"/>
            <ac:picMk id="8" creationId="{C1F71AEF-8194-6C00-6F52-CDBFFDCCA8B6}"/>
          </ac:picMkLst>
        </pc:picChg>
        <pc:picChg chg="add mod">
          <ac:chgData name="波 王" userId="daa27fdc40dacb91" providerId="LiveId" clId="{8FCB41B8-1F3F-4E9C-B305-E61BBF438EA4}" dt="2023-12-12T02:46:04.288" v="950" actId="164"/>
          <ac:picMkLst>
            <pc:docMk/>
            <pc:sldMk cId="1650059058" sldId="318"/>
            <ac:picMk id="15" creationId="{324BB48D-2D65-3BF4-15C2-3CAEB1BABD3A}"/>
          </ac:picMkLst>
        </pc:picChg>
        <pc:picChg chg="add del mod">
          <ac:chgData name="波 王" userId="daa27fdc40dacb91" providerId="LiveId" clId="{8FCB41B8-1F3F-4E9C-B305-E61BBF438EA4}" dt="2023-12-12T02:38:27.074" v="848" actId="478"/>
          <ac:picMkLst>
            <pc:docMk/>
            <pc:sldMk cId="1650059058" sldId="318"/>
            <ac:picMk id="23" creationId="{D836D599-86A2-A1BD-488C-A4BDC03BEE1F}"/>
          </ac:picMkLst>
        </pc:picChg>
        <pc:picChg chg="add mod">
          <ac:chgData name="波 王" userId="daa27fdc40dacb91" providerId="LiveId" clId="{8FCB41B8-1F3F-4E9C-B305-E61BBF438EA4}" dt="2023-12-12T02:43:16.957" v="906" actId="164"/>
          <ac:picMkLst>
            <pc:docMk/>
            <pc:sldMk cId="1650059058" sldId="318"/>
            <ac:picMk id="25" creationId="{282F62C0-C2EE-AEA8-CF67-E21D27B41278}"/>
          </ac:picMkLst>
        </pc:picChg>
        <pc:picChg chg="add mod">
          <ac:chgData name="波 王" userId="daa27fdc40dacb91" providerId="LiveId" clId="{8FCB41B8-1F3F-4E9C-B305-E61BBF438EA4}" dt="2023-12-12T02:43:26.269" v="909" actId="1076"/>
          <ac:picMkLst>
            <pc:docMk/>
            <pc:sldMk cId="1650059058" sldId="318"/>
            <ac:picMk id="31" creationId="{C0CE176D-A2DD-A6DF-1157-3F3E3B5E9468}"/>
          </ac:picMkLst>
        </pc:picChg>
        <pc:cxnChg chg="add mod">
          <ac:chgData name="波 王" userId="daa27fdc40dacb91" providerId="LiveId" clId="{8FCB41B8-1F3F-4E9C-B305-E61BBF438EA4}" dt="2023-12-12T02:43:16.957" v="906" actId="164"/>
          <ac:cxnSpMkLst>
            <pc:docMk/>
            <pc:sldMk cId="1650059058" sldId="318"/>
            <ac:cxnSpMk id="18" creationId="{C43D5C2A-5366-BEF3-DAF1-003F5D5E51B1}"/>
          </ac:cxnSpMkLst>
        </pc:cxnChg>
        <pc:cxnChg chg="add mod">
          <ac:chgData name="波 王" userId="daa27fdc40dacb91" providerId="LiveId" clId="{8FCB41B8-1F3F-4E9C-B305-E61BBF438EA4}" dt="2023-12-12T02:43:16.957" v="906" actId="164"/>
          <ac:cxnSpMkLst>
            <pc:docMk/>
            <pc:sldMk cId="1650059058" sldId="318"/>
            <ac:cxnSpMk id="19" creationId="{5B1A2D93-9127-E0E4-D26F-BDD5AB9E1DFC}"/>
          </ac:cxnSpMkLst>
        </pc:cxnChg>
        <pc:cxnChg chg="add mod">
          <ac:chgData name="波 王" userId="daa27fdc40dacb91" providerId="LiveId" clId="{8FCB41B8-1F3F-4E9C-B305-E61BBF438EA4}" dt="2023-12-12T02:56:30.001" v="1026" actId="14100"/>
          <ac:cxnSpMkLst>
            <pc:docMk/>
            <pc:sldMk cId="1650059058" sldId="318"/>
            <ac:cxnSpMk id="26" creationId="{9EDA7507-1E96-9170-27C3-C0BF0377573B}"/>
          </ac:cxnSpMkLst>
        </pc:cxnChg>
      </pc:sldChg>
      <pc:sldChg chg="addSp delSp modSp add mod">
        <pc:chgData name="波 王" userId="daa27fdc40dacb91" providerId="LiveId" clId="{8FCB41B8-1F3F-4E9C-B305-E61BBF438EA4}" dt="2023-12-12T14:00:36.932" v="6606" actId="2711"/>
        <pc:sldMkLst>
          <pc:docMk/>
          <pc:sldMk cId="1230208095" sldId="319"/>
        </pc:sldMkLst>
        <pc:spChg chg="add mod">
          <ac:chgData name="波 王" userId="daa27fdc40dacb91" providerId="LiveId" clId="{8FCB41B8-1F3F-4E9C-B305-E61BBF438EA4}" dt="2023-12-12T04:25:50.796" v="2048" actId="20577"/>
          <ac:spMkLst>
            <pc:docMk/>
            <pc:sldMk cId="1230208095" sldId="319"/>
            <ac:spMk id="2" creationId="{784D96B7-49B4-9487-F7AD-D00D14A2AA52}"/>
          </ac:spMkLst>
        </pc:spChg>
        <pc:spChg chg="del">
          <ac:chgData name="波 王" userId="daa27fdc40dacb91" providerId="LiveId" clId="{8FCB41B8-1F3F-4E9C-B305-E61BBF438EA4}" dt="2023-12-10T07:08:42.851" v="36" actId="478"/>
          <ac:spMkLst>
            <pc:docMk/>
            <pc:sldMk cId="1230208095" sldId="319"/>
            <ac:spMk id="2" creationId="{E468B9B2-ACFD-AF39-AD67-9F3961029249}"/>
          </ac:spMkLst>
        </pc:spChg>
        <pc:spChg chg="add mod topLvl">
          <ac:chgData name="波 王" userId="daa27fdc40dacb91" providerId="LiveId" clId="{8FCB41B8-1F3F-4E9C-B305-E61BBF438EA4}" dt="2023-12-12T14:00:23.961" v="6603" actId="2711"/>
          <ac:spMkLst>
            <pc:docMk/>
            <pc:sldMk cId="1230208095" sldId="319"/>
            <ac:spMk id="3" creationId="{9AA47FE1-CA52-7842-7B5B-76E4BAA9C628}"/>
          </ac:spMkLst>
        </pc:spChg>
        <pc:spChg chg="del">
          <ac:chgData name="波 王" userId="daa27fdc40dacb91" providerId="LiveId" clId="{8FCB41B8-1F3F-4E9C-B305-E61BBF438EA4}" dt="2023-12-10T07:06:35.926" v="27" actId="478"/>
          <ac:spMkLst>
            <pc:docMk/>
            <pc:sldMk cId="1230208095" sldId="319"/>
            <ac:spMk id="3" creationId="{A2FC8D16-6FC5-870D-1169-634BDECC4F10}"/>
          </ac:spMkLst>
        </pc:spChg>
        <pc:spChg chg="add del mod">
          <ac:chgData name="波 王" userId="daa27fdc40dacb91" providerId="LiveId" clId="{8FCB41B8-1F3F-4E9C-B305-E61BBF438EA4}" dt="2023-12-10T07:06:45.165" v="33" actId="478"/>
          <ac:spMkLst>
            <pc:docMk/>
            <pc:sldMk cId="1230208095" sldId="319"/>
            <ac:spMk id="6" creationId="{B74C3BEC-601E-A2E5-F7E5-848F449D72EC}"/>
          </ac:spMkLst>
        </pc:spChg>
        <pc:spChg chg="add mod">
          <ac:chgData name="波 王" userId="daa27fdc40dacb91" providerId="LiveId" clId="{8FCB41B8-1F3F-4E9C-B305-E61BBF438EA4}" dt="2023-12-12T03:18:57.464" v="1369" actId="1076"/>
          <ac:spMkLst>
            <pc:docMk/>
            <pc:sldMk cId="1230208095" sldId="319"/>
            <ac:spMk id="8" creationId="{80AA8C61-18FC-58C4-4E77-8F9557947DAA}"/>
          </ac:spMkLst>
        </pc:spChg>
        <pc:spChg chg="add del">
          <ac:chgData name="波 王" userId="daa27fdc40dacb91" providerId="LiveId" clId="{8FCB41B8-1F3F-4E9C-B305-E61BBF438EA4}" dt="2023-12-12T02:02:09.994" v="546" actId="478"/>
          <ac:spMkLst>
            <pc:docMk/>
            <pc:sldMk cId="1230208095" sldId="319"/>
            <ac:spMk id="9" creationId="{A9275F9B-F78E-2EDC-2528-C683A771FA01}"/>
          </ac:spMkLst>
        </pc:spChg>
        <pc:spChg chg="add mod">
          <ac:chgData name="波 王" userId="daa27fdc40dacb91" providerId="LiveId" clId="{8FCB41B8-1F3F-4E9C-B305-E61BBF438EA4}" dt="2023-12-12T14:00:28.768" v="6604" actId="2711"/>
          <ac:spMkLst>
            <pc:docMk/>
            <pc:sldMk cId="1230208095" sldId="319"/>
            <ac:spMk id="10" creationId="{953C2E14-816D-40A8-1782-EB48F5F9CF41}"/>
          </ac:spMkLst>
        </pc:spChg>
        <pc:spChg chg="add mod">
          <ac:chgData name="波 王" userId="daa27fdc40dacb91" providerId="LiveId" clId="{8FCB41B8-1F3F-4E9C-B305-E61BBF438EA4}" dt="2023-12-12T14:00:32.698" v="6605" actId="2711"/>
          <ac:spMkLst>
            <pc:docMk/>
            <pc:sldMk cId="1230208095" sldId="319"/>
            <ac:spMk id="11" creationId="{FE91A7D6-92C0-E8D3-16E0-2560CBEA2F0E}"/>
          </ac:spMkLst>
        </pc:spChg>
        <pc:spChg chg="add mod">
          <ac:chgData name="波 王" userId="daa27fdc40dacb91" providerId="LiveId" clId="{8FCB41B8-1F3F-4E9C-B305-E61BBF438EA4}" dt="2023-12-12T14:00:36.932" v="6606" actId="2711"/>
          <ac:spMkLst>
            <pc:docMk/>
            <pc:sldMk cId="1230208095" sldId="319"/>
            <ac:spMk id="13" creationId="{1C2291A6-4CE7-E660-89C4-5DDB968CF108}"/>
          </ac:spMkLst>
        </pc:spChg>
        <pc:spChg chg="add del mod">
          <ac:chgData name="波 王" userId="daa27fdc40dacb91" providerId="LiveId" clId="{8FCB41B8-1F3F-4E9C-B305-E61BBF438EA4}" dt="2023-12-10T07:08:45.353" v="37" actId="478"/>
          <ac:spMkLst>
            <pc:docMk/>
            <pc:sldMk cId="1230208095" sldId="319"/>
            <ac:spMk id="14" creationId="{0F856014-DC5C-6330-3C54-40192D452CB7}"/>
          </ac:spMkLst>
        </pc:spChg>
        <pc:spChg chg="add del mod">
          <ac:chgData name="波 王" userId="daa27fdc40dacb91" providerId="LiveId" clId="{8FCB41B8-1F3F-4E9C-B305-E61BBF438EA4}" dt="2023-12-12T02:16:41.491" v="696" actId="478"/>
          <ac:spMkLst>
            <pc:docMk/>
            <pc:sldMk cId="1230208095" sldId="319"/>
            <ac:spMk id="19" creationId="{35674771-60B6-590F-7200-C23416FBFB55}"/>
          </ac:spMkLst>
        </pc:spChg>
        <pc:spChg chg="add del mod">
          <ac:chgData name="波 王" userId="daa27fdc40dacb91" providerId="LiveId" clId="{8FCB41B8-1F3F-4E9C-B305-E61BBF438EA4}" dt="2023-12-12T02:19:17.883" v="709" actId="478"/>
          <ac:spMkLst>
            <pc:docMk/>
            <pc:sldMk cId="1230208095" sldId="319"/>
            <ac:spMk id="20" creationId="{93DA79CC-165B-7122-EE84-7ED49177A9BA}"/>
          </ac:spMkLst>
        </pc:spChg>
        <pc:spChg chg="add del mod">
          <ac:chgData name="波 王" userId="daa27fdc40dacb91" providerId="LiveId" clId="{8FCB41B8-1F3F-4E9C-B305-E61BBF438EA4}" dt="2023-12-12T02:19:16.899" v="708" actId="478"/>
          <ac:spMkLst>
            <pc:docMk/>
            <pc:sldMk cId="1230208095" sldId="319"/>
            <ac:spMk id="21" creationId="{E1C997BC-9E2D-C374-D4E5-A3E5C1C0FB02}"/>
          </ac:spMkLst>
        </pc:spChg>
        <pc:spChg chg="add mod">
          <ac:chgData name="波 王" userId="daa27fdc40dacb91" providerId="LiveId" clId="{8FCB41B8-1F3F-4E9C-B305-E61BBF438EA4}" dt="2023-12-12T13:59:50.582" v="6601" actId="1076"/>
          <ac:spMkLst>
            <pc:docMk/>
            <pc:sldMk cId="1230208095" sldId="319"/>
            <ac:spMk id="27" creationId="{09818128-A1FE-66A0-36F5-01A632A2641D}"/>
          </ac:spMkLst>
        </pc:spChg>
        <pc:grpChg chg="add del mod">
          <ac:chgData name="波 王" userId="daa27fdc40dacb91" providerId="LiveId" clId="{8FCB41B8-1F3F-4E9C-B305-E61BBF438EA4}" dt="2023-12-12T01:59:59.311" v="538" actId="478"/>
          <ac:grpSpMkLst>
            <pc:docMk/>
            <pc:sldMk cId="1230208095" sldId="319"/>
            <ac:grpSpMk id="5" creationId="{2E554B74-0660-CC4B-206D-3F20C16EA867}"/>
          </ac:grpSpMkLst>
        </pc:grpChg>
        <pc:graphicFrameChg chg="add del mod topLvl modGraphic">
          <ac:chgData name="波 王" userId="daa27fdc40dacb91" providerId="LiveId" clId="{8FCB41B8-1F3F-4E9C-B305-E61BBF438EA4}" dt="2023-12-12T01:59:59.311" v="538" actId="478"/>
          <ac:graphicFrameMkLst>
            <pc:docMk/>
            <pc:sldMk cId="1230208095" sldId="319"/>
            <ac:graphicFrameMk id="4" creationId="{D130FF8F-8276-9F36-E523-92FDAAA733AA}"/>
          </ac:graphicFrameMkLst>
        </pc:graphicFrameChg>
        <pc:graphicFrameChg chg="add mod modGraphic">
          <ac:chgData name="波 王" userId="daa27fdc40dacb91" providerId="LiveId" clId="{8FCB41B8-1F3F-4E9C-B305-E61BBF438EA4}" dt="2023-12-12T04:23:59.352" v="2034" actId="207"/>
          <ac:graphicFrameMkLst>
            <pc:docMk/>
            <pc:sldMk cId="1230208095" sldId="319"/>
            <ac:graphicFrameMk id="6" creationId="{89B68AAC-4B0F-8220-757C-D6C48615ED3C}"/>
          </ac:graphicFrameMkLst>
        </pc:graphicFrameChg>
        <pc:picChg chg="add mod">
          <ac:chgData name="波 王" userId="daa27fdc40dacb91" providerId="LiveId" clId="{8FCB41B8-1F3F-4E9C-B305-E61BBF438EA4}" dt="2023-12-12T13:59:35.899" v="6598" actId="14100"/>
          <ac:picMkLst>
            <pc:docMk/>
            <pc:sldMk cId="1230208095" sldId="319"/>
            <ac:picMk id="5" creationId="{0AAD9420-D0AC-771B-1A3C-07A779063FFE}"/>
          </ac:picMkLst>
        </pc:picChg>
        <pc:picChg chg="del mod">
          <ac:chgData name="波 王" userId="daa27fdc40dacb91" providerId="LiveId" clId="{8FCB41B8-1F3F-4E9C-B305-E61BBF438EA4}" dt="2023-12-10T07:06:38.120" v="29" actId="478"/>
          <ac:picMkLst>
            <pc:docMk/>
            <pc:sldMk cId="1230208095" sldId="319"/>
            <ac:picMk id="8" creationId="{8623D843-4CDB-485E-CC93-0C8D7C224165}"/>
          </ac:picMkLst>
        </pc:picChg>
        <pc:picChg chg="del">
          <ac:chgData name="波 王" userId="daa27fdc40dacb91" providerId="LiveId" clId="{8FCB41B8-1F3F-4E9C-B305-E61BBF438EA4}" dt="2023-12-10T07:06:40.327" v="32" actId="478"/>
          <ac:picMkLst>
            <pc:docMk/>
            <pc:sldMk cId="1230208095" sldId="319"/>
            <ac:picMk id="9" creationId="{25650141-EAB6-52EE-8048-B3CB11CA2147}"/>
          </ac:picMkLst>
        </pc:picChg>
        <pc:picChg chg="del">
          <ac:chgData name="波 王" userId="daa27fdc40dacb91" providerId="LiveId" clId="{8FCB41B8-1F3F-4E9C-B305-E61BBF438EA4}" dt="2023-12-10T07:06:38.800" v="30" actId="478"/>
          <ac:picMkLst>
            <pc:docMk/>
            <pc:sldMk cId="1230208095" sldId="319"/>
            <ac:picMk id="10" creationId="{34AA7D4C-B097-ED0F-6E91-62A00F7F2B3E}"/>
          </ac:picMkLst>
        </pc:picChg>
        <pc:picChg chg="del">
          <ac:chgData name="波 王" userId="daa27fdc40dacb91" providerId="LiveId" clId="{8FCB41B8-1F3F-4E9C-B305-E61BBF438EA4}" dt="2023-12-10T07:06:39.576" v="31" actId="478"/>
          <ac:picMkLst>
            <pc:docMk/>
            <pc:sldMk cId="1230208095" sldId="319"/>
            <ac:picMk id="11" creationId="{79D0DCA4-5F7E-0DF6-4402-098B664D585F}"/>
          </ac:picMkLst>
        </pc:picChg>
        <pc:picChg chg="add del mod">
          <ac:chgData name="波 王" userId="daa27fdc40dacb91" providerId="LiveId" clId="{8FCB41B8-1F3F-4E9C-B305-E61BBF438EA4}" dt="2023-12-12T13:58:47.119" v="6594" actId="478"/>
          <ac:picMkLst>
            <pc:docMk/>
            <pc:sldMk cId="1230208095" sldId="319"/>
            <ac:picMk id="12" creationId="{25C3EFDC-C8FB-6F78-03A6-1A8D2EB4A684}"/>
          </ac:picMkLst>
        </pc:picChg>
        <pc:picChg chg="add del mod">
          <ac:chgData name="波 王" userId="daa27fdc40dacb91" providerId="LiveId" clId="{8FCB41B8-1F3F-4E9C-B305-E61BBF438EA4}" dt="2023-12-12T02:11:05.322" v="676" actId="478"/>
          <ac:picMkLst>
            <pc:docMk/>
            <pc:sldMk cId="1230208095" sldId="319"/>
            <ac:picMk id="15" creationId="{D3CD6D19-411C-7640-E342-3DDAEAEDE89B}"/>
          </ac:picMkLst>
        </pc:picChg>
        <pc:picChg chg="add del mod">
          <ac:chgData name="波 王" userId="daa27fdc40dacb91" providerId="LiveId" clId="{8FCB41B8-1F3F-4E9C-B305-E61BBF438EA4}" dt="2023-12-12T02:23:51.957" v="754" actId="478"/>
          <ac:picMkLst>
            <pc:docMk/>
            <pc:sldMk cId="1230208095" sldId="319"/>
            <ac:picMk id="16" creationId="{78BD3190-BB33-FFEE-DB65-630FC204BD5E}"/>
          </ac:picMkLst>
        </pc:picChg>
        <pc:picChg chg="add del mod">
          <ac:chgData name="波 王" userId="daa27fdc40dacb91" providerId="LiveId" clId="{8FCB41B8-1F3F-4E9C-B305-E61BBF438EA4}" dt="2023-12-12T02:15:54.492" v="691" actId="478"/>
          <ac:picMkLst>
            <pc:docMk/>
            <pc:sldMk cId="1230208095" sldId="319"/>
            <ac:picMk id="18" creationId="{482ABA5E-2F9C-F156-2763-5B82585240CD}"/>
          </ac:picMkLst>
        </pc:picChg>
        <pc:picChg chg="add mod">
          <ac:chgData name="波 王" userId="daa27fdc40dacb91" providerId="LiveId" clId="{8FCB41B8-1F3F-4E9C-B305-E61BBF438EA4}" dt="2023-12-12T03:18:47.319" v="1367" actId="1076"/>
          <ac:picMkLst>
            <pc:docMk/>
            <pc:sldMk cId="1230208095" sldId="319"/>
            <ac:picMk id="28" creationId="{C6B0D0D0-23CD-9F67-97E0-F1BDBA9FBB19}"/>
          </ac:picMkLst>
        </pc:picChg>
        <pc:cxnChg chg="del">
          <ac:chgData name="波 王" userId="daa27fdc40dacb91" providerId="LiveId" clId="{8FCB41B8-1F3F-4E9C-B305-E61BBF438EA4}" dt="2023-12-10T07:08:47.688" v="38" actId="478"/>
          <ac:cxnSpMkLst>
            <pc:docMk/>
            <pc:sldMk cId="1230208095" sldId="319"/>
            <ac:cxnSpMk id="4" creationId="{9E710948-6B01-8B6D-D098-F6B186B5B3D1}"/>
          </ac:cxnSpMkLst>
        </pc:cxnChg>
        <pc:cxnChg chg="add mod">
          <ac:chgData name="波 王" userId="daa27fdc40dacb91" providerId="LiveId" clId="{8FCB41B8-1F3F-4E9C-B305-E61BBF438EA4}" dt="2023-12-12T13:59:53.193" v="6602" actId="14100"/>
          <ac:cxnSpMkLst>
            <pc:docMk/>
            <pc:sldMk cId="1230208095" sldId="319"/>
            <ac:cxnSpMk id="23" creationId="{64C6D374-C88B-13C8-2BDB-206CD370DF27}"/>
          </ac:cxnSpMkLst>
        </pc:cxnChg>
        <pc:cxnChg chg="add mod">
          <ac:chgData name="波 王" userId="daa27fdc40dacb91" providerId="LiveId" clId="{8FCB41B8-1F3F-4E9C-B305-E61BBF438EA4}" dt="2023-12-12T13:59:47.877" v="6600" actId="1076"/>
          <ac:cxnSpMkLst>
            <pc:docMk/>
            <pc:sldMk cId="1230208095" sldId="319"/>
            <ac:cxnSpMk id="24" creationId="{EE8D600E-9E98-5274-EECF-C4E340198A82}"/>
          </ac:cxnSpMkLst>
        </pc:cxnChg>
      </pc:sldChg>
      <pc:sldChg chg="new del">
        <pc:chgData name="波 王" userId="daa27fdc40dacb91" providerId="LiveId" clId="{8FCB41B8-1F3F-4E9C-B305-E61BBF438EA4}" dt="2023-12-12T02:25:56.555" v="758" actId="2696"/>
        <pc:sldMkLst>
          <pc:docMk/>
          <pc:sldMk cId="3155400264" sldId="320"/>
        </pc:sldMkLst>
      </pc:sldChg>
      <pc:sldChg chg="addSp delSp modSp add mod">
        <pc:chgData name="波 王" userId="daa27fdc40dacb91" providerId="LiveId" clId="{8FCB41B8-1F3F-4E9C-B305-E61BBF438EA4}" dt="2023-12-12T04:24:32.442" v="2035" actId="1076"/>
        <pc:sldMkLst>
          <pc:docMk/>
          <pc:sldMk cId="3917255058" sldId="320"/>
        </pc:sldMkLst>
        <pc:spChg chg="mod">
          <ac:chgData name="波 王" userId="daa27fdc40dacb91" providerId="LiveId" clId="{8FCB41B8-1F3F-4E9C-B305-E61BBF438EA4}" dt="2023-12-12T03:34:39.553" v="1453" actId="114"/>
          <ac:spMkLst>
            <pc:docMk/>
            <pc:sldMk cId="3917255058" sldId="320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3:51:19.038" v="1517" actId="164"/>
          <ac:spMkLst>
            <pc:docMk/>
            <pc:sldMk cId="3917255058" sldId="320"/>
            <ac:spMk id="8" creationId="{46E15222-2E4E-89C8-F68B-E492D4DC6836}"/>
          </ac:spMkLst>
        </pc:spChg>
        <pc:spChg chg="add mod">
          <ac:chgData name="波 王" userId="daa27fdc40dacb91" providerId="LiveId" clId="{8FCB41B8-1F3F-4E9C-B305-E61BBF438EA4}" dt="2023-12-12T03:51:19.038" v="1517" actId="164"/>
          <ac:spMkLst>
            <pc:docMk/>
            <pc:sldMk cId="3917255058" sldId="320"/>
            <ac:spMk id="9" creationId="{104517A0-B768-0A13-55AF-A453A4135276}"/>
          </ac:spMkLst>
        </pc:spChg>
        <pc:spChg chg="add mod">
          <ac:chgData name="波 王" userId="daa27fdc40dacb91" providerId="LiveId" clId="{8FCB41B8-1F3F-4E9C-B305-E61BBF438EA4}" dt="2023-12-12T03:57:19.720" v="1615" actId="164"/>
          <ac:spMkLst>
            <pc:docMk/>
            <pc:sldMk cId="3917255058" sldId="320"/>
            <ac:spMk id="22" creationId="{B1383AD4-C60D-4FA6-2E5A-89369B7799A5}"/>
          </ac:spMkLst>
        </pc:spChg>
        <pc:spChg chg="add mod">
          <ac:chgData name="波 王" userId="daa27fdc40dacb91" providerId="LiveId" clId="{8FCB41B8-1F3F-4E9C-B305-E61BBF438EA4}" dt="2023-12-12T03:57:19.720" v="1615" actId="164"/>
          <ac:spMkLst>
            <pc:docMk/>
            <pc:sldMk cId="3917255058" sldId="320"/>
            <ac:spMk id="24" creationId="{4C9A708F-1D5A-0B99-C377-C9F1127FE0A7}"/>
          </ac:spMkLst>
        </pc:spChg>
        <pc:spChg chg="add mod">
          <ac:chgData name="波 王" userId="daa27fdc40dacb91" providerId="LiveId" clId="{8FCB41B8-1F3F-4E9C-B305-E61BBF438EA4}" dt="2023-12-12T03:57:19.720" v="1615" actId="164"/>
          <ac:spMkLst>
            <pc:docMk/>
            <pc:sldMk cId="3917255058" sldId="320"/>
            <ac:spMk id="27" creationId="{F824627E-5769-53BD-E71E-4DE8019066F8}"/>
          </ac:spMkLst>
        </pc:spChg>
        <pc:spChg chg="add mod">
          <ac:chgData name="波 王" userId="daa27fdc40dacb91" providerId="LiveId" clId="{8FCB41B8-1F3F-4E9C-B305-E61BBF438EA4}" dt="2023-12-12T03:56:57.356" v="1610" actId="1076"/>
          <ac:spMkLst>
            <pc:docMk/>
            <pc:sldMk cId="3917255058" sldId="320"/>
            <ac:spMk id="28" creationId="{67D73D8C-5AE7-A5B4-E54A-D81EC4259F57}"/>
          </ac:spMkLst>
        </pc:spChg>
        <pc:spChg chg="del">
          <ac:chgData name="波 王" userId="daa27fdc40dacb91" providerId="LiveId" clId="{8FCB41B8-1F3F-4E9C-B305-E61BBF438EA4}" dt="2023-12-12T03:37:58.812" v="1455" actId="478"/>
          <ac:spMkLst>
            <pc:docMk/>
            <pc:sldMk cId="3917255058" sldId="320"/>
            <ac:spMk id="29" creationId="{BB457C6C-0FED-C23C-452D-D2EC237DA71A}"/>
          </ac:spMkLst>
        </pc:spChg>
        <pc:spChg chg="add mod">
          <ac:chgData name="波 王" userId="daa27fdc40dacb91" providerId="LiveId" clId="{8FCB41B8-1F3F-4E9C-B305-E61BBF438EA4}" dt="2023-12-12T04:24:32.442" v="2035" actId="1076"/>
          <ac:spMkLst>
            <pc:docMk/>
            <pc:sldMk cId="3917255058" sldId="320"/>
            <ac:spMk id="32" creationId="{B0EA8815-2F84-4C9B-FCB3-2EEBAF540DA6}"/>
          </ac:spMkLst>
        </pc:spChg>
        <pc:spChg chg="mod">
          <ac:chgData name="波 王" userId="daa27fdc40dacb91" providerId="LiveId" clId="{8FCB41B8-1F3F-4E9C-B305-E61BBF438EA4}" dt="2023-12-12T03:45:08.413" v="1490" actId="14100"/>
          <ac:spMkLst>
            <pc:docMk/>
            <pc:sldMk cId="3917255058" sldId="320"/>
            <ac:spMk id="33" creationId="{A659A0B3-823F-1043-71E3-941779789A6C}"/>
          </ac:spMkLst>
        </pc:spChg>
        <pc:spChg chg="del">
          <ac:chgData name="波 王" userId="daa27fdc40dacb91" providerId="LiveId" clId="{8FCB41B8-1F3F-4E9C-B305-E61BBF438EA4}" dt="2023-12-12T03:39:03.204" v="1462" actId="478"/>
          <ac:spMkLst>
            <pc:docMk/>
            <pc:sldMk cId="3917255058" sldId="320"/>
            <ac:spMk id="37" creationId="{80A8C034-8C04-4729-9D5A-38DE020AD58D}"/>
          </ac:spMkLst>
        </pc:spChg>
        <pc:spChg chg="add mod">
          <ac:chgData name="波 王" userId="daa27fdc40dacb91" providerId="LiveId" clId="{8FCB41B8-1F3F-4E9C-B305-E61BBF438EA4}" dt="2023-12-12T04:21:56.333" v="2031" actId="1076"/>
          <ac:spMkLst>
            <pc:docMk/>
            <pc:sldMk cId="3917255058" sldId="320"/>
            <ac:spMk id="38" creationId="{91740F7C-1812-BAC1-9CA2-5BE5BF71F194}"/>
          </ac:spMkLst>
        </pc:spChg>
        <pc:spChg chg="del">
          <ac:chgData name="波 王" userId="daa27fdc40dacb91" providerId="LiveId" clId="{8FCB41B8-1F3F-4E9C-B305-E61BBF438EA4}" dt="2023-12-12T03:50:01.269" v="1496" actId="478"/>
          <ac:spMkLst>
            <pc:docMk/>
            <pc:sldMk cId="3917255058" sldId="320"/>
            <ac:spMk id="40" creationId="{4E8BA5D0-2811-6B5B-BC50-D5BB0CA03CB6}"/>
          </ac:spMkLst>
        </pc:spChg>
        <pc:spChg chg="del">
          <ac:chgData name="波 王" userId="daa27fdc40dacb91" providerId="LiveId" clId="{8FCB41B8-1F3F-4E9C-B305-E61BBF438EA4}" dt="2023-12-12T03:50:06.940" v="1500" actId="478"/>
          <ac:spMkLst>
            <pc:docMk/>
            <pc:sldMk cId="3917255058" sldId="320"/>
            <ac:spMk id="41" creationId="{3E179D2C-EAE9-393B-986D-FD83B23908DB}"/>
          </ac:spMkLst>
        </pc:spChg>
        <pc:spChg chg="add mod">
          <ac:chgData name="波 王" userId="daa27fdc40dacb91" providerId="LiveId" clId="{8FCB41B8-1F3F-4E9C-B305-E61BBF438EA4}" dt="2023-12-12T04:22:00.338" v="2032" actId="1076"/>
          <ac:spMkLst>
            <pc:docMk/>
            <pc:sldMk cId="3917255058" sldId="320"/>
            <ac:spMk id="42" creationId="{40D80939-D1CB-E233-8469-41200D18C004}"/>
          </ac:spMkLst>
        </pc:spChg>
        <pc:spChg chg="del">
          <ac:chgData name="波 王" userId="daa27fdc40dacb91" providerId="LiveId" clId="{8FCB41B8-1F3F-4E9C-B305-E61BBF438EA4}" dt="2023-12-12T03:50:05.515" v="1499" actId="478"/>
          <ac:spMkLst>
            <pc:docMk/>
            <pc:sldMk cId="3917255058" sldId="320"/>
            <ac:spMk id="43" creationId="{E8357937-1F3F-7C29-9535-9B9F98935577}"/>
          </ac:spMkLst>
        </pc:spChg>
        <pc:spChg chg="del">
          <ac:chgData name="波 王" userId="daa27fdc40dacb91" providerId="LiveId" clId="{8FCB41B8-1F3F-4E9C-B305-E61BBF438EA4}" dt="2023-12-12T03:50:03.011" v="1498" actId="478"/>
          <ac:spMkLst>
            <pc:docMk/>
            <pc:sldMk cId="3917255058" sldId="320"/>
            <ac:spMk id="44" creationId="{B9DB16BF-3FDD-842D-C20A-B150C1B59AA4}"/>
          </ac:spMkLst>
        </pc:spChg>
        <pc:spChg chg="add mod">
          <ac:chgData name="波 王" userId="daa27fdc40dacb91" providerId="LiveId" clId="{8FCB41B8-1F3F-4E9C-B305-E61BBF438EA4}" dt="2023-12-12T04:19:06.831" v="1955" actId="571"/>
          <ac:spMkLst>
            <pc:docMk/>
            <pc:sldMk cId="3917255058" sldId="320"/>
            <ac:spMk id="45" creationId="{4B1E61FC-40F9-1485-49B6-E6CAEE9AD934}"/>
          </ac:spMkLst>
        </pc:spChg>
        <pc:spChg chg="del">
          <ac:chgData name="波 王" userId="daa27fdc40dacb91" providerId="LiveId" clId="{8FCB41B8-1F3F-4E9C-B305-E61BBF438EA4}" dt="2023-12-12T03:50:02.276" v="1497" actId="478"/>
          <ac:spMkLst>
            <pc:docMk/>
            <pc:sldMk cId="3917255058" sldId="320"/>
            <ac:spMk id="46" creationId="{FA83B09E-EB9D-4703-240A-BE656984E4B1}"/>
          </ac:spMkLst>
        </pc:spChg>
        <pc:spChg chg="add mod">
          <ac:chgData name="波 王" userId="daa27fdc40dacb91" providerId="LiveId" clId="{8FCB41B8-1F3F-4E9C-B305-E61BBF438EA4}" dt="2023-12-12T04:22:03.942" v="2033" actId="1076"/>
          <ac:spMkLst>
            <pc:docMk/>
            <pc:sldMk cId="3917255058" sldId="320"/>
            <ac:spMk id="47" creationId="{EB2AA693-FA4D-274A-099A-AD049B8B39B5}"/>
          </ac:spMkLst>
        </pc:spChg>
        <pc:grpChg chg="add mod">
          <ac:chgData name="波 王" userId="daa27fdc40dacb91" providerId="LiveId" clId="{8FCB41B8-1F3F-4E9C-B305-E61BBF438EA4}" dt="2023-12-12T03:51:19.038" v="1517" actId="164"/>
          <ac:grpSpMkLst>
            <pc:docMk/>
            <pc:sldMk cId="3917255058" sldId="320"/>
            <ac:grpSpMk id="23" creationId="{471DF47C-9FDF-1772-D051-479D3F8CF57D}"/>
          </ac:grpSpMkLst>
        </pc:grpChg>
        <pc:grpChg chg="add mod">
          <ac:chgData name="波 王" userId="daa27fdc40dacb91" providerId="LiveId" clId="{8FCB41B8-1F3F-4E9C-B305-E61BBF438EA4}" dt="2023-12-12T03:57:19.720" v="1615" actId="164"/>
          <ac:grpSpMkLst>
            <pc:docMk/>
            <pc:sldMk cId="3917255058" sldId="320"/>
            <ac:grpSpMk id="30" creationId="{BC5B4852-0F20-660E-2044-DCB476E4CFFB}"/>
          </ac:grpSpMkLst>
        </pc:grpChg>
        <pc:grpChg chg="del">
          <ac:chgData name="波 王" userId="daa27fdc40dacb91" providerId="LiveId" clId="{8FCB41B8-1F3F-4E9C-B305-E61BBF438EA4}" dt="2023-12-12T03:37:57.364" v="1454" actId="478"/>
          <ac:grpSpMkLst>
            <pc:docMk/>
            <pc:sldMk cId="3917255058" sldId="320"/>
            <ac:grpSpMk id="34" creationId="{92F36050-B45B-9E8E-0DD5-96033E4F1718}"/>
          </ac:grpSpMkLst>
        </pc:grpChg>
        <pc:grpChg chg="del">
          <ac:chgData name="波 王" userId="daa27fdc40dacb91" providerId="LiveId" clId="{8FCB41B8-1F3F-4E9C-B305-E61BBF438EA4}" dt="2023-12-12T03:39:02.258" v="1461" actId="478"/>
          <ac:grpSpMkLst>
            <pc:docMk/>
            <pc:sldMk cId="3917255058" sldId="320"/>
            <ac:grpSpMk id="36" creationId="{41A842BC-16C5-E68B-26A8-606170CE7F22}"/>
          </ac:grpSpMkLst>
        </pc:grpChg>
        <pc:graphicFrameChg chg="del">
          <ac:chgData name="波 王" userId="daa27fdc40dacb91" providerId="LiveId" clId="{8FCB41B8-1F3F-4E9C-B305-E61BBF438EA4}" dt="2023-12-12T03:49:59.717" v="1495" actId="478"/>
          <ac:graphicFrameMkLst>
            <pc:docMk/>
            <pc:sldMk cId="3917255058" sldId="320"/>
            <ac:graphicFrameMk id="39" creationId="{AB0E458C-8D79-5ACA-C58D-BC30660DB5FB}"/>
          </ac:graphicFrameMkLst>
        </pc:graphicFrameChg>
        <pc:picChg chg="add mod">
          <ac:chgData name="波 王" userId="daa27fdc40dacb91" providerId="LiveId" clId="{8FCB41B8-1F3F-4E9C-B305-E61BBF438EA4}" dt="2023-12-12T03:51:19.038" v="1517" actId="164"/>
          <ac:picMkLst>
            <pc:docMk/>
            <pc:sldMk cId="3917255058" sldId="320"/>
            <ac:picMk id="4" creationId="{2D0FB0E2-342C-1C6E-AED8-07070FFB5130}"/>
          </ac:picMkLst>
        </pc:picChg>
        <pc:picChg chg="add mod">
          <ac:chgData name="波 王" userId="daa27fdc40dacb91" providerId="LiveId" clId="{8FCB41B8-1F3F-4E9C-B305-E61BBF438EA4}" dt="2023-12-12T03:51:19.038" v="1517" actId="164"/>
          <ac:picMkLst>
            <pc:docMk/>
            <pc:sldMk cId="3917255058" sldId="320"/>
            <ac:picMk id="7" creationId="{EA15138E-A35B-BD6A-658E-67D3F0DC6C5F}"/>
          </ac:picMkLst>
        </pc:picChg>
        <pc:picChg chg="add mod">
          <ac:chgData name="波 王" userId="daa27fdc40dacb91" providerId="LiveId" clId="{8FCB41B8-1F3F-4E9C-B305-E61BBF438EA4}" dt="2023-12-12T03:44:07.572" v="1484" actId="1076"/>
          <ac:picMkLst>
            <pc:docMk/>
            <pc:sldMk cId="3917255058" sldId="320"/>
            <ac:picMk id="17" creationId="{55F82596-6AA5-6818-58BF-F2D3843E8C1C}"/>
          </ac:picMkLst>
        </pc:picChg>
        <pc:picChg chg="add mod">
          <ac:chgData name="波 王" userId="daa27fdc40dacb91" providerId="LiveId" clId="{8FCB41B8-1F3F-4E9C-B305-E61BBF438EA4}" dt="2023-12-12T03:57:19.720" v="1615" actId="164"/>
          <ac:picMkLst>
            <pc:docMk/>
            <pc:sldMk cId="3917255058" sldId="320"/>
            <ac:picMk id="21" creationId="{0F11BB7F-091B-B521-BF7C-F6E0AD4EAD60}"/>
          </ac:picMkLst>
        </pc:picChg>
        <pc:picChg chg="del">
          <ac:chgData name="波 王" userId="daa27fdc40dacb91" providerId="LiveId" clId="{8FCB41B8-1F3F-4E9C-B305-E61BBF438EA4}" dt="2023-12-12T03:43:52.050" v="1478" actId="478"/>
          <ac:picMkLst>
            <pc:docMk/>
            <pc:sldMk cId="3917255058" sldId="320"/>
            <ac:picMk id="31" creationId="{C0CE176D-A2DD-A6DF-1157-3F3E3B5E9468}"/>
          </ac:picMkLst>
        </pc:picChg>
      </pc:sldChg>
      <pc:sldChg chg="addSp delSp modSp add mod">
        <pc:chgData name="波 王" userId="daa27fdc40dacb91" providerId="LiveId" clId="{8FCB41B8-1F3F-4E9C-B305-E61BBF438EA4}" dt="2023-12-17T13:44:43.178" v="6827" actId="1076"/>
        <pc:sldMkLst>
          <pc:docMk/>
          <pc:sldMk cId="591304189" sldId="321"/>
        </pc:sldMkLst>
        <pc:spChg chg="add mod">
          <ac:chgData name="波 王" userId="daa27fdc40dacb91" providerId="LiveId" clId="{8FCB41B8-1F3F-4E9C-B305-E61BBF438EA4}" dt="2023-12-12T04:28:04.405" v="2067" actId="1076"/>
          <ac:spMkLst>
            <pc:docMk/>
            <pc:sldMk cId="591304189" sldId="321"/>
            <ac:spMk id="2" creationId="{C9A96C79-8329-FABC-87A5-8F87BF110E83}"/>
          </ac:spMkLst>
        </pc:spChg>
        <pc:spChg chg="mod">
          <ac:chgData name="波 王" userId="daa27fdc40dacb91" providerId="LiveId" clId="{8FCB41B8-1F3F-4E9C-B305-E61BBF438EA4}" dt="2023-12-12T05:47:53.822" v="2546" actId="20577"/>
          <ac:spMkLst>
            <pc:docMk/>
            <pc:sldMk cId="591304189" sldId="321"/>
            <ac:spMk id="3" creationId="{17FFD63C-FD8A-6BBA-38F5-797768F6A008}"/>
          </ac:spMkLst>
        </pc:spChg>
        <pc:spChg chg="add mod topLvl">
          <ac:chgData name="波 王" userId="daa27fdc40dacb91" providerId="LiveId" clId="{8FCB41B8-1F3F-4E9C-B305-E61BBF438EA4}" dt="2023-12-12T04:31:07.788" v="2143" actId="164"/>
          <ac:spMkLst>
            <pc:docMk/>
            <pc:sldMk cId="591304189" sldId="321"/>
            <ac:spMk id="14" creationId="{7DEFB43B-5790-364E-5973-CC92EA87426F}"/>
          </ac:spMkLst>
        </pc:spChg>
        <pc:spChg chg="add mod topLvl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15" creationId="{4C8941A8-A28B-BAD2-3CBC-94953E9B4F23}"/>
          </ac:spMkLst>
        </pc:spChg>
        <pc:spChg chg="add mod">
          <ac:chgData name="波 王" userId="daa27fdc40dacb91" providerId="LiveId" clId="{8FCB41B8-1F3F-4E9C-B305-E61BBF438EA4}" dt="2023-12-12T04:57:32.679" v="2288" actId="2711"/>
          <ac:spMkLst>
            <pc:docMk/>
            <pc:sldMk cId="591304189" sldId="321"/>
            <ac:spMk id="18" creationId="{F3FF31CE-3B26-1D0D-A802-01FCD1627CFA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20" creationId="{5640B060-6798-B7F0-DEA7-31D23C2A9981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25" creationId="{69AE293A-CA51-79FA-1BFE-0CD6376EC970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26" creationId="{B3F52C0C-BBBF-C722-5052-5BD6F8519253}"/>
          </ac:spMkLst>
        </pc:spChg>
        <pc:spChg chg="del">
          <ac:chgData name="波 王" userId="daa27fdc40dacb91" providerId="LiveId" clId="{8FCB41B8-1F3F-4E9C-B305-E61BBF438EA4}" dt="2023-12-12T04:25:17.588" v="2040" actId="478"/>
          <ac:spMkLst>
            <pc:docMk/>
            <pc:sldMk cId="591304189" sldId="321"/>
            <ac:spMk id="28" creationId="{67D73D8C-5AE7-A5B4-E54A-D81EC4259F57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29" creationId="{541C9923-DCCE-8CC3-88C3-6743209256C8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31" creationId="{7851E3BF-E63C-3265-9FA3-E8F0DF3639DE}"/>
          </ac:spMkLst>
        </pc:spChg>
        <pc:spChg chg="del">
          <ac:chgData name="波 王" userId="daa27fdc40dacb91" providerId="LiveId" clId="{8FCB41B8-1F3F-4E9C-B305-E61BBF438EA4}" dt="2023-12-12T04:25:19.484" v="2042" actId="478"/>
          <ac:spMkLst>
            <pc:docMk/>
            <pc:sldMk cId="591304189" sldId="321"/>
            <ac:spMk id="32" creationId="{B0EA8815-2F84-4C9B-FCB3-2EEBAF540DA6}"/>
          </ac:spMkLst>
        </pc:spChg>
        <pc:spChg chg="del">
          <ac:chgData name="波 王" userId="daa27fdc40dacb91" providerId="LiveId" clId="{8FCB41B8-1F3F-4E9C-B305-E61BBF438EA4}" dt="2023-12-12T04:25:15.782" v="2039" actId="478"/>
          <ac:spMkLst>
            <pc:docMk/>
            <pc:sldMk cId="591304189" sldId="321"/>
            <ac:spMk id="33" creationId="{A659A0B3-823F-1043-71E3-941779789A6C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34" creationId="{09B96CB9-F88E-4BF1-3DC2-2119445EFB48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35" creationId="{0EBF1935-99D4-3A97-6B11-BFCE212589C6}"/>
          </ac:spMkLst>
        </pc:spChg>
        <pc:spChg chg="add mod">
          <ac:chgData name="波 王" userId="daa27fdc40dacb91" providerId="LiveId" clId="{8FCB41B8-1F3F-4E9C-B305-E61BBF438EA4}" dt="2023-12-12T05:38:39.111" v="2430" actId="164"/>
          <ac:spMkLst>
            <pc:docMk/>
            <pc:sldMk cId="591304189" sldId="321"/>
            <ac:spMk id="36" creationId="{5F9A2A9F-99FD-AFC4-68EA-74C6EE745BFA}"/>
          </ac:spMkLst>
        </pc:spChg>
        <pc:spChg chg="del">
          <ac:chgData name="波 王" userId="daa27fdc40dacb91" providerId="LiveId" clId="{8FCB41B8-1F3F-4E9C-B305-E61BBF438EA4}" dt="2023-12-12T04:25:20.534" v="2043" actId="478"/>
          <ac:spMkLst>
            <pc:docMk/>
            <pc:sldMk cId="591304189" sldId="321"/>
            <ac:spMk id="38" creationId="{91740F7C-1812-BAC1-9CA2-5BE5BF71F194}"/>
          </ac:spMkLst>
        </pc:spChg>
        <pc:spChg chg="add mod">
          <ac:chgData name="波 王" userId="daa27fdc40dacb91" providerId="LiveId" clId="{8FCB41B8-1F3F-4E9C-B305-E61BBF438EA4}" dt="2023-12-12T04:48:33.917" v="2286" actId="1076"/>
          <ac:spMkLst>
            <pc:docMk/>
            <pc:sldMk cId="591304189" sldId="321"/>
            <ac:spMk id="39" creationId="{48CE755C-4AFE-359F-6309-2D5039219845}"/>
          </ac:spMkLst>
        </pc:spChg>
        <pc:spChg chg="del">
          <ac:chgData name="波 王" userId="daa27fdc40dacb91" providerId="LiveId" clId="{8FCB41B8-1F3F-4E9C-B305-E61BBF438EA4}" dt="2023-12-12T04:25:21.396" v="2044" actId="478"/>
          <ac:spMkLst>
            <pc:docMk/>
            <pc:sldMk cId="591304189" sldId="321"/>
            <ac:spMk id="42" creationId="{40D80939-D1CB-E233-8469-41200D18C004}"/>
          </ac:spMkLst>
        </pc:spChg>
        <pc:spChg chg="mod">
          <ac:chgData name="波 王" userId="daa27fdc40dacb91" providerId="LiveId" clId="{8FCB41B8-1F3F-4E9C-B305-E61BBF438EA4}" dt="2023-12-12T05:00:05.367" v="2303" actId="1076"/>
          <ac:spMkLst>
            <pc:docMk/>
            <pc:sldMk cId="591304189" sldId="321"/>
            <ac:spMk id="46" creationId="{131712C5-86A1-C814-5333-16C62238F6F6}"/>
          </ac:spMkLst>
        </pc:spChg>
        <pc:spChg chg="del">
          <ac:chgData name="波 王" userId="daa27fdc40dacb91" providerId="LiveId" clId="{8FCB41B8-1F3F-4E9C-B305-E61BBF438EA4}" dt="2023-12-12T04:25:22.507" v="2045" actId="478"/>
          <ac:spMkLst>
            <pc:docMk/>
            <pc:sldMk cId="591304189" sldId="321"/>
            <ac:spMk id="47" creationId="{EB2AA693-FA4D-274A-099A-AD049B8B39B5}"/>
          </ac:spMkLst>
        </pc:spChg>
        <pc:spChg chg="mod">
          <ac:chgData name="波 王" userId="daa27fdc40dacb91" providerId="LiveId" clId="{8FCB41B8-1F3F-4E9C-B305-E61BBF438EA4}" dt="2023-12-12T05:00:08.289" v="2304" actId="1076"/>
          <ac:spMkLst>
            <pc:docMk/>
            <pc:sldMk cId="591304189" sldId="321"/>
            <ac:spMk id="48" creationId="{FF974586-424A-8529-A098-4663EF24B9DD}"/>
          </ac:spMkLst>
        </pc:spChg>
        <pc:spChg chg="mod">
          <ac:chgData name="波 王" userId="daa27fdc40dacb91" providerId="LiveId" clId="{8FCB41B8-1F3F-4E9C-B305-E61BBF438EA4}" dt="2023-12-12T04:59:58.117" v="2301" actId="1076"/>
          <ac:spMkLst>
            <pc:docMk/>
            <pc:sldMk cId="591304189" sldId="321"/>
            <ac:spMk id="50" creationId="{D47837BF-EF72-04E0-811C-AB7B5BC266FD}"/>
          </ac:spMkLst>
        </pc:spChg>
        <pc:spChg chg="mod">
          <ac:chgData name="波 王" userId="daa27fdc40dacb91" providerId="LiveId" clId="{8FCB41B8-1F3F-4E9C-B305-E61BBF438EA4}" dt="2023-12-12T05:00:01.838" v="2302" actId="1076"/>
          <ac:spMkLst>
            <pc:docMk/>
            <pc:sldMk cId="591304189" sldId="321"/>
            <ac:spMk id="51" creationId="{5C8A4C63-CD79-C3EA-884B-52BE762DA82C}"/>
          </ac:spMkLst>
        </pc:spChg>
        <pc:spChg chg="add mod">
          <ac:chgData name="波 王" userId="daa27fdc40dacb91" providerId="LiveId" clId="{8FCB41B8-1F3F-4E9C-B305-E61BBF438EA4}" dt="2023-12-12T05:39:21.062" v="2436" actId="1076"/>
          <ac:spMkLst>
            <pc:docMk/>
            <pc:sldMk cId="591304189" sldId="321"/>
            <ac:spMk id="58" creationId="{F7CC8C49-F2E3-0474-D9D2-BA80FC70EF58}"/>
          </ac:spMkLst>
        </pc:spChg>
        <pc:grpChg chg="add mod">
          <ac:chgData name="波 王" userId="daa27fdc40dacb91" providerId="LiveId" clId="{8FCB41B8-1F3F-4E9C-B305-E61BBF438EA4}" dt="2023-12-12T04:28:12.523" v="2103" actId="1036"/>
          <ac:grpSpMkLst>
            <pc:docMk/>
            <pc:sldMk cId="591304189" sldId="321"/>
            <ac:grpSpMk id="6" creationId="{57A10DE8-4148-BFCC-45E4-87F04C374C17}"/>
          </ac:grpSpMkLst>
        </pc:grpChg>
        <pc:grpChg chg="add del mod">
          <ac:chgData name="波 王" userId="daa27fdc40dacb91" providerId="LiveId" clId="{8FCB41B8-1F3F-4E9C-B305-E61BBF438EA4}" dt="2023-12-12T04:29:59.720" v="2108" actId="165"/>
          <ac:grpSpMkLst>
            <pc:docMk/>
            <pc:sldMk cId="591304189" sldId="321"/>
            <ac:grpSpMk id="16" creationId="{76FC4DF8-E897-37A6-1BC0-BF7FBC86AF4A}"/>
          </ac:grpSpMkLst>
        </pc:grpChg>
        <pc:grpChg chg="add mod">
          <ac:chgData name="波 王" userId="daa27fdc40dacb91" providerId="LiveId" clId="{8FCB41B8-1F3F-4E9C-B305-E61BBF438EA4}" dt="2023-12-12T05:38:39.111" v="2430" actId="164"/>
          <ac:grpSpMkLst>
            <pc:docMk/>
            <pc:sldMk cId="591304189" sldId="321"/>
            <ac:grpSpMk id="19" creationId="{7D5613EE-DCA4-73F9-220B-5029B82A7F57}"/>
          </ac:grpSpMkLst>
        </pc:grpChg>
        <pc:grpChg chg="del">
          <ac:chgData name="波 王" userId="daa27fdc40dacb91" providerId="LiveId" clId="{8FCB41B8-1F3F-4E9C-B305-E61BBF438EA4}" dt="2023-12-12T04:25:13.260" v="2037" actId="478"/>
          <ac:grpSpMkLst>
            <pc:docMk/>
            <pc:sldMk cId="591304189" sldId="321"/>
            <ac:grpSpMk id="23" creationId="{471DF47C-9FDF-1772-D051-479D3F8CF57D}"/>
          </ac:grpSpMkLst>
        </pc:grpChg>
        <pc:grpChg chg="del">
          <ac:chgData name="波 王" userId="daa27fdc40dacb91" providerId="LiveId" clId="{8FCB41B8-1F3F-4E9C-B305-E61BBF438EA4}" dt="2023-12-12T04:25:18.178" v="2041" actId="478"/>
          <ac:grpSpMkLst>
            <pc:docMk/>
            <pc:sldMk cId="591304189" sldId="321"/>
            <ac:grpSpMk id="30" creationId="{BC5B4852-0F20-660E-2044-DCB476E4CFFB}"/>
          </ac:grpSpMkLst>
        </pc:grpChg>
        <pc:grpChg chg="add mod">
          <ac:chgData name="波 王" userId="daa27fdc40dacb91" providerId="LiveId" clId="{8FCB41B8-1F3F-4E9C-B305-E61BBF438EA4}" dt="2023-12-12T05:38:39.111" v="2430" actId="164"/>
          <ac:grpSpMkLst>
            <pc:docMk/>
            <pc:sldMk cId="591304189" sldId="321"/>
            <ac:grpSpMk id="41" creationId="{58BC61E3-86AF-5274-4B6A-D108209DF24E}"/>
          </ac:grpSpMkLst>
        </pc:grpChg>
        <pc:grpChg chg="add mod">
          <ac:chgData name="波 王" userId="daa27fdc40dacb91" providerId="LiveId" clId="{8FCB41B8-1F3F-4E9C-B305-E61BBF438EA4}" dt="2023-12-12T06:51:55.041" v="3278" actId="164"/>
          <ac:grpSpMkLst>
            <pc:docMk/>
            <pc:sldMk cId="591304189" sldId="321"/>
            <ac:grpSpMk id="45" creationId="{B21BD9DD-3347-2A86-8CCD-78CC45FDDED0}"/>
          </ac:grpSpMkLst>
        </pc:grpChg>
        <pc:grpChg chg="add mod">
          <ac:chgData name="波 王" userId="daa27fdc40dacb91" providerId="LiveId" clId="{8FCB41B8-1F3F-4E9C-B305-E61BBF438EA4}" dt="2023-12-12T06:51:55.041" v="3278" actId="164"/>
          <ac:grpSpMkLst>
            <pc:docMk/>
            <pc:sldMk cId="591304189" sldId="321"/>
            <ac:grpSpMk id="49" creationId="{1E112405-815C-BC19-9703-C29ABEDD7A14}"/>
          </ac:grpSpMkLst>
        </pc:grpChg>
        <pc:grpChg chg="add mod">
          <ac:chgData name="波 王" userId="daa27fdc40dacb91" providerId="LiveId" clId="{8FCB41B8-1F3F-4E9C-B305-E61BBF438EA4}" dt="2023-12-12T05:38:59.707" v="2432" actId="1076"/>
          <ac:grpSpMkLst>
            <pc:docMk/>
            <pc:sldMk cId="591304189" sldId="321"/>
            <ac:grpSpMk id="59" creationId="{64889239-9A2C-4711-63C7-86B8F3A48A9E}"/>
          </ac:grpSpMkLst>
        </pc:grpChg>
        <pc:grpChg chg="add mod ord">
          <ac:chgData name="波 王" userId="daa27fdc40dacb91" providerId="LiveId" clId="{8FCB41B8-1F3F-4E9C-B305-E61BBF438EA4}" dt="2023-12-12T06:51:55.041" v="3278" actId="164"/>
          <ac:grpSpMkLst>
            <pc:docMk/>
            <pc:sldMk cId="591304189" sldId="321"/>
            <ac:grpSpMk id="60" creationId="{7D86E125-23A1-B501-579A-D1AB156DA0F1}"/>
          </ac:grpSpMkLst>
        </pc:grpChg>
        <pc:grpChg chg="add del mod">
          <ac:chgData name="波 王" userId="daa27fdc40dacb91" providerId="LiveId" clId="{8FCB41B8-1F3F-4E9C-B305-E61BBF438EA4}" dt="2023-12-12T05:41:28.764" v="2441" actId="165"/>
          <ac:grpSpMkLst>
            <pc:docMk/>
            <pc:sldMk cId="591304189" sldId="321"/>
            <ac:grpSpMk id="61" creationId="{12FE7279-9C27-9CE9-C553-97CBD118CAD7}"/>
          </ac:grpSpMkLst>
        </pc:grpChg>
        <pc:grpChg chg="add mod">
          <ac:chgData name="波 王" userId="daa27fdc40dacb91" providerId="LiveId" clId="{8FCB41B8-1F3F-4E9C-B305-E61BBF438EA4}" dt="2023-12-12T05:42:16.767" v="2445" actId="14861"/>
          <ac:grpSpMkLst>
            <pc:docMk/>
            <pc:sldMk cId="591304189" sldId="321"/>
            <ac:grpSpMk id="62" creationId="{665D7E91-43EC-F645-115D-FBDA2F085689}"/>
          </ac:grpSpMkLst>
        </pc:grpChg>
        <pc:grpChg chg="add mod">
          <ac:chgData name="波 王" userId="daa27fdc40dacb91" providerId="LiveId" clId="{8FCB41B8-1F3F-4E9C-B305-E61BBF438EA4}" dt="2023-12-12T06:51:55.041" v="3278" actId="164"/>
          <ac:grpSpMkLst>
            <pc:docMk/>
            <pc:sldMk cId="591304189" sldId="321"/>
            <ac:grpSpMk id="66" creationId="{7FD9DD2F-3F1B-060A-3C26-3D193FB69339}"/>
          </ac:grpSpMkLst>
        </pc:grpChg>
        <pc:picChg chg="add mod">
          <ac:chgData name="波 王" userId="daa27fdc40dacb91" providerId="LiveId" clId="{8FCB41B8-1F3F-4E9C-B305-E61BBF438EA4}" dt="2023-12-12T04:27:56.548" v="2066" actId="1076"/>
          <ac:picMkLst>
            <pc:docMk/>
            <pc:sldMk cId="591304189" sldId="321"/>
            <ac:picMk id="5" creationId="{5EA19F50-6EEB-DD86-2595-3E426C3A74C0}"/>
          </ac:picMkLst>
        </pc:picChg>
        <pc:picChg chg="del">
          <ac:chgData name="波 王" userId="daa27fdc40dacb91" providerId="LiveId" clId="{8FCB41B8-1F3F-4E9C-B305-E61BBF438EA4}" dt="2023-12-12T04:25:14.291" v="2038" actId="478"/>
          <ac:picMkLst>
            <pc:docMk/>
            <pc:sldMk cId="591304189" sldId="321"/>
            <ac:picMk id="17" creationId="{55F82596-6AA5-6818-58BF-F2D3843E8C1C}"/>
          </ac:picMkLst>
        </pc:picChg>
        <pc:picChg chg="add mod">
          <ac:chgData name="波 王" userId="daa27fdc40dacb91" providerId="LiveId" clId="{8FCB41B8-1F3F-4E9C-B305-E61BBF438EA4}" dt="2023-12-12T04:48:28.312" v="2285" actId="164"/>
          <ac:picMkLst>
            <pc:docMk/>
            <pc:sldMk cId="591304189" sldId="321"/>
            <ac:picMk id="40" creationId="{E13E2ECC-EA78-361D-BD30-3FDAF253ECA9}"/>
          </ac:picMkLst>
        </pc:picChg>
        <pc:picChg chg="add del mod">
          <ac:chgData name="波 王" userId="daa27fdc40dacb91" providerId="LiveId" clId="{8FCB41B8-1F3F-4E9C-B305-E61BBF438EA4}" dt="2023-12-12T04:59:29.780" v="2294" actId="478"/>
          <ac:picMkLst>
            <pc:docMk/>
            <pc:sldMk cId="591304189" sldId="321"/>
            <ac:picMk id="43" creationId="{D35996F2-0AE3-A0D6-A849-AE04F96D60D1}"/>
          </ac:picMkLst>
        </pc:picChg>
        <pc:picChg chg="add mod ord">
          <ac:chgData name="波 王" userId="daa27fdc40dacb91" providerId="LiveId" clId="{8FCB41B8-1F3F-4E9C-B305-E61BBF438EA4}" dt="2023-12-12T05:44:52.966" v="2522" actId="1440"/>
          <ac:picMkLst>
            <pc:docMk/>
            <pc:sldMk cId="591304189" sldId="321"/>
            <ac:picMk id="44" creationId="{FDFBAFE4-93B5-A743-D729-4EF60E6F44D9}"/>
          </ac:picMkLst>
        </pc:picChg>
        <pc:picChg chg="add mod">
          <ac:chgData name="波 王" userId="daa27fdc40dacb91" providerId="LiveId" clId="{8FCB41B8-1F3F-4E9C-B305-E61BBF438EA4}" dt="2023-12-17T13:44:43.178" v="6827" actId="1076"/>
          <ac:picMkLst>
            <pc:docMk/>
            <pc:sldMk cId="591304189" sldId="321"/>
            <ac:picMk id="64" creationId="{3BBE6DA4-AE12-1A8C-951E-940803CDA684}"/>
          </ac:picMkLst>
        </pc:picChg>
        <pc:picChg chg="add mod">
          <ac:chgData name="波 王" userId="daa27fdc40dacb91" providerId="LiveId" clId="{8FCB41B8-1F3F-4E9C-B305-E61BBF438EA4}" dt="2023-12-17T11:03:03.072" v="6816" actId="207"/>
          <ac:picMkLst>
            <pc:docMk/>
            <pc:sldMk cId="591304189" sldId="321"/>
            <ac:picMk id="65" creationId="{3396F759-44C8-F123-C9C4-67E3C682B242}"/>
          </ac:picMkLst>
        </pc:picChg>
        <pc:cxnChg chg="add mod topLvl">
          <ac:chgData name="波 王" userId="daa27fdc40dacb91" providerId="LiveId" clId="{8FCB41B8-1F3F-4E9C-B305-E61BBF438EA4}" dt="2023-12-12T05:41:50.318" v="2444" actId="164"/>
          <ac:cxnSpMkLst>
            <pc:docMk/>
            <pc:sldMk cId="591304189" sldId="321"/>
            <ac:cxnSpMk id="53" creationId="{6B6A694F-E5B9-E293-7D32-78AA0C1D7264}"/>
          </ac:cxnSpMkLst>
        </pc:cxnChg>
        <pc:cxnChg chg="add mod">
          <ac:chgData name="波 王" userId="daa27fdc40dacb91" providerId="LiveId" clId="{8FCB41B8-1F3F-4E9C-B305-E61BBF438EA4}" dt="2023-12-12T05:33:57.924" v="2410" actId="571"/>
          <ac:cxnSpMkLst>
            <pc:docMk/>
            <pc:sldMk cId="591304189" sldId="321"/>
            <ac:cxnSpMk id="54" creationId="{8BB2551A-46BB-78C4-2144-6497CA577C5F}"/>
          </ac:cxnSpMkLst>
        </pc:cxnChg>
        <pc:cxnChg chg="add mod">
          <ac:chgData name="波 王" userId="daa27fdc40dacb91" providerId="LiveId" clId="{8FCB41B8-1F3F-4E9C-B305-E61BBF438EA4}" dt="2023-12-12T05:33:57.589" v="2409" actId="571"/>
          <ac:cxnSpMkLst>
            <pc:docMk/>
            <pc:sldMk cId="591304189" sldId="321"/>
            <ac:cxnSpMk id="55" creationId="{DDAB5ACB-1E3D-23FB-12EF-DA12D5CE1ECF}"/>
          </ac:cxnSpMkLst>
        </pc:cxnChg>
        <pc:cxnChg chg="add mod topLvl">
          <ac:chgData name="波 王" userId="daa27fdc40dacb91" providerId="LiveId" clId="{8FCB41B8-1F3F-4E9C-B305-E61BBF438EA4}" dt="2023-12-12T05:41:50.318" v="2444" actId="164"/>
          <ac:cxnSpMkLst>
            <pc:docMk/>
            <pc:sldMk cId="591304189" sldId="321"/>
            <ac:cxnSpMk id="56" creationId="{C8D1A018-6AE6-56AC-34EE-2BB53395A632}"/>
          </ac:cxnSpMkLst>
        </pc:cxnChg>
      </pc:sldChg>
      <pc:sldChg chg="addSp delSp modSp add mod">
        <pc:chgData name="波 王" userId="daa27fdc40dacb91" providerId="LiveId" clId="{8FCB41B8-1F3F-4E9C-B305-E61BBF438EA4}" dt="2023-12-13T13:19:14.835" v="6623" actId="1076"/>
        <pc:sldMkLst>
          <pc:docMk/>
          <pc:sldMk cId="2107255230" sldId="322"/>
        </pc:sldMkLst>
        <pc:spChg chg="mod">
          <ac:chgData name="波 王" userId="daa27fdc40dacb91" providerId="LiveId" clId="{8FCB41B8-1F3F-4E9C-B305-E61BBF438EA4}" dt="2023-12-12T05:50:16.502" v="2603" actId="20577"/>
          <ac:spMkLst>
            <pc:docMk/>
            <pc:sldMk cId="2107255230" sldId="322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3T13:19:14.835" v="6623" actId="1076"/>
          <ac:spMkLst>
            <pc:docMk/>
            <pc:sldMk cId="2107255230" sldId="322"/>
            <ac:spMk id="4" creationId="{C762C032-D549-3CC0-1942-BB7AF0F2C85A}"/>
          </ac:spMkLst>
        </pc:spChg>
        <pc:spChg chg="add mod">
          <ac:chgData name="波 王" userId="daa27fdc40dacb91" providerId="LiveId" clId="{8FCB41B8-1F3F-4E9C-B305-E61BBF438EA4}" dt="2023-12-13T13:18:08.828" v="6616" actId="113"/>
          <ac:spMkLst>
            <pc:docMk/>
            <pc:sldMk cId="2107255230" sldId="322"/>
            <ac:spMk id="6" creationId="{C34BDF2F-3BCA-BFA3-29BF-AE4CC6736C78}"/>
          </ac:spMkLst>
        </pc:spChg>
        <pc:spChg chg="add mod">
          <ac:chgData name="波 王" userId="daa27fdc40dacb91" providerId="LiveId" clId="{8FCB41B8-1F3F-4E9C-B305-E61BBF438EA4}" dt="2023-12-13T13:18:08.828" v="6616" actId="113"/>
          <ac:spMkLst>
            <pc:docMk/>
            <pc:sldMk cId="2107255230" sldId="322"/>
            <ac:spMk id="14" creationId="{68F91CF9-3577-15EC-A3EC-5678118DFF02}"/>
          </ac:spMkLst>
        </pc:spChg>
        <pc:spChg chg="add mod">
          <ac:chgData name="波 王" userId="daa27fdc40dacb91" providerId="LiveId" clId="{8FCB41B8-1F3F-4E9C-B305-E61BBF438EA4}" dt="2023-12-12T06:04:26.839" v="2810" actId="1076"/>
          <ac:spMkLst>
            <pc:docMk/>
            <pc:sldMk cId="2107255230" sldId="322"/>
            <ac:spMk id="18" creationId="{07E40067-1B24-255E-8AEE-C0C91C6F2175}"/>
          </ac:spMkLst>
        </pc:spChg>
        <pc:spChg chg="del">
          <ac:chgData name="波 王" userId="daa27fdc40dacb91" providerId="LiveId" clId="{8FCB41B8-1F3F-4E9C-B305-E61BBF438EA4}" dt="2023-12-12T05:48:06.495" v="2550" actId="478"/>
          <ac:spMkLst>
            <pc:docMk/>
            <pc:sldMk cId="2107255230" sldId="322"/>
            <ac:spMk id="28" creationId="{67D73D8C-5AE7-A5B4-E54A-D81EC4259F57}"/>
          </ac:spMkLst>
        </pc:spChg>
        <pc:spChg chg="del">
          <ac:chgData name="波 王" userId="daa27fdc40dacb91" providerId="LiveId" clId="{8FCB41B8-1F3F-4E9C-B305-E61BBF438EA4}" dt="2023-12-12T05:48:09.308" v="2552" actId="478"/>
          <ac:spMkLst>
            <pc:docMk/>
            <pc:sldMk cId="2107255230" sldId="322"/>
            <ac:spMk id="32" creationId="{B0EA8815-2F84-4C9B-FCB3-2EEBAF540DA6}"/>
          </ac:spMkLst>
        </pc:spChg>
        <pc:spChg chg="del">
          <ac:chgData name="波 王" userId="daa27fdc40dacb91" providerId="LiveId" clId="{8FCB41B8-1F3F-4E9C-B305-E61BBF438EA4}" dt="2023-12-12T05:48:05.756" v="2549" actId="478"/>
          <ac:spMkLst>
            <pc:docMk/>
            <pc:sldMk cId="2107255230" sldId="322"/>
            <ac:spMk id="33" creationId="{A659A0B3-823F-1043-71E3-941779789A6C}"/>
          </ac:spMkLst>
        </pc:spChg>
        <pc:spChg chg="del">
          <ac:chgData name="波 王" userId="daa27fdc40dacb91" providerId="LiveId" clId="{8FCB41B8-1F3F-4E9C-B305-E61BBF438EA4}" dt="2023-12-12T05:48:10.406" v="2553" actId="478"/>
          <ac:spMkLst>
            <pc:docMk/>
            <pc:sldMk cId="2107255230" sldId="322"/>
            <ac:spMk id="38" creationId="{91740F7C-1812-BAC1-9CA2-5BE5BF71F194}"/>
          </ac:spMkLst>
        </pc:spChg>
        <pc:spChg chg="del">
          <ac:chgData name="波 王" userId="daa27fdc40dacb91" providerId="LiveId" clId="{8FCB41B8-1F3F-4E9C-B305-E61BBF438EA4}" dt="2023-12-12T05:48:11.348" v="2554" actId="478"/>
          <ac:spMkLst>
            <pc:docMk/>
            <pc:sldMk cId="2107255230" sldId="322"/>
            <ac:spMk id="42" creationId="{40D80939-D1CB-E233-8469-41200D18C004}"/>
          </ac:spMkLst>
        </pc:spChg>
        <pc:spChg chg="del">
          <ac:chgData name="波 王" userId="daa27fdc40dacb91" providerId="LiveId" clId="{8FCB41B8-1F3F-4E9C-B305-E61BBF438EA4}" dt="2023-12-12T05:48:12.254" v="2555" actId="478"/>
          <ac:spMkLst>
            <pc:docMk/>
            <pc:sldMk cId="2107255230" sldId="322"/>
            <ac:spMk id="47" creationId="{EB2AA693-FA4D-274A-099A-AD049B8B39B5}"/>
          </ac:spMkLst>
        </pc:spChg>
        <pc:grpChg chg="add mod">
          <ac:chgData name="波 王" userId="daa27fdc40dacb91" providerId="LiveId" clId="{8FCB41B8-1F3F-4E9C-B305-E61BBF438EA4}" dt="2023-12-13T13:18:08.828" v="6616" actId="113"/>
          <ac:grpSpMkLst>
            <pc:docMk/>
            <pc:sldMk cId="2107255230" sldId="322"/>
            <ac:grpSpMk id="15" creationId="{C8002474-3F51-9936-0955-66746F4CF27B}"/>
          </ac:grpSpMkLst>
        </pc:grpChg>
        <pc:grpChg chg="add mod">
          <ac:chgData name="波 王" userId="daa27fdc40dacb91" providerId="LiveId" clId="{8FCB41B8-1F3F-4E9C-B305-E61BBF438EA4}" dt="2023-12-13T13:18:08.828" v="6616" actId="113"/>
          <ac:grpSpMkLst>
            <pc:docMk/>
            <pc:sldMk cId="2107255230" sldId="322"/>
            <ac:grpSpMk id="16" creationId="{1D17821B-0EEB-D80C-6DC9-F75D3B0B003A}"/>
          </ac:grpSpMkLst>
        </pc:grpChg>
        <pc:grpChg chg="del">
          <ac:chgData name="波 王" userId="daa27fdc40dacb91" providerId="LiveId" clId="{8FCB41B8-1F3F-4E9C-B305-E61BBF438EA4}" dt="2023-12-12T05:48:03.404" v="2547" actId="478"/>
          <ac:grpSpMkLst>
            <pc:docMk/>
            <pc:sldMk cId="2107255230" sldId="322"/>
            <ac:grpSpMk id="23" creationId="{471DF47C-9FDF-1772-D051-479D3F8CF57D}"/>
          </ac:grpSpMkLst>
        </pc:grpChg>
        <pc:grpChg chg="del">
          <ac:chgData name="波 王" userId="daa27fdc40dacb91" providerId="LiveId" clId="{8FCB41B8-1F3F-4E9C-B305-E61BBF438EA4}" dt="2023-12-12T05:48:07.123" v="2551" actId="478"/>
          <ac:grpSpMkLst>
            <pc:docMk/>
            <pc:sldMk cId="2107255230" sldId="322"/>
            <ac:grpSpMk id="30" creationId="{BC5B4852-0F20-660E-2044-DCB476E4CFFB}"/>
          </ac:grpSpMkLst>
        </pc:grpChg>
        <pc:picChg chg="add mod">
          <ac:chgData name="波 王" userId="daa27fdc40dacb91" providerId="LiveId" clId="{8FCB41B8-1F3F-4E9C-B305-E61BBF438EA4}" dt="2023-12-13T13:18:08.828" v="6616" actId="113"/>
          <ac:picMkLst>
            <pc:docMk/>
            <pc:sldMk cId="2107255230" sldId="322"/>
            <ac:picMk id="5" creationId="{76BBE324-078C-B8A9-D5D3-C54AB0CE8274}"/>
          </ac:picMkLst>
        </pc:picChg>
        <pc:picChg chg="del">
          <ac:chgData name="波 王" userId="daa27fdc40dacb91" providerId="LiveId" clId="{8FCB41B8-1F3F-4E9C-B305-E61BBF438EA4}" dt="2023-12-12T05:48:05.060" v="2548" actId="478"/>
          <ac:picMkLst>
            <pc:docMk/>
            <pc:sldMk cId="2107255230" sldId="322"/>
            <ac:picMk id="17" creationId="{55F82596-6AA5-6818-58BF-F2D3843E8C1C}"/>
          </ac:picMkLst>
        </pc:picChg>
        <pc:picChg chg="add mod">
          <ac:chgData name="波 王" userId="daa27fdc40dacb91" providerId="LiveId" clId="{8FCB41B8-1F3F-4E9C-B305-E61BBF438EA4}" dt="2023-12-12T06:04:29.386" v="2811" actId="1076"/>
          <ac:picMkLst>
            <pc:docMk/>
            <pc:sldMk cId="2107255230" sldId="322"/>
            <ac:picMk id="19" creationId="{11743466-9849-4FDD-9C48-4BBE34C55FAA}"/>
          </ac:picMkLst>
        </pc:picChg>
      </pc:sldChg>
      <pc:sldChg chg="addSp delSp modSp add mod">
        <pc:chgData name="波 王" userId="daa27fdc40dacb91" providerId="LiveId" clId="{8FCB41B8-1F3F-4E9C-B305-E61BBF438EA4}" dt="2023-12-17T13:53:11.040" v="6828" actId="114"/>
        <pc:sldMkLst>
          <pc:docMk/>
          <pc:sldMk cId="2449363859" sldId="323"/>
        </pc:sldMkLst>
        <pc:spChg chg="add mod">
          <ac:chgData name="波 王" userId="daa27fdc40dacb91" providerId="LiveId" clId="{8FCB41B8-1F3F-4E9C-B305-E61BBF438EA4}" dt="2023-12-13T13:19:29.205" v="6625" actId="1076"/>
          <ac:spMkLst>
            <pc:docMk/>
            <pc:sldMk cId="2449363859" sldId="323"/>
            <ac:spMk id="2" creationId="{12BB3C9D-193B-577D-6F99-7FF2912E147A}"/>
          </ac:spMkLst>
        </pc:spChg>
        <pc:spChg chg="mod">
          <ac:chgData name="波 王" userId="daa27fdc40dacb91" providerId="LiveId" clId="{8FCB41B8-1F3F-4E9C-B305-E61BBF438EA4}" dt="2023-12-12T06:08:55.335" v="2823"/>
          <ac:spMkLst>
            <pc:docMk/>
            <pc:sldMk cId="2449363859" sldId="323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6:12:01.876" v="2833" actId="164"/>
          <ac:spMkLst>
            <pc:docMk/>
            <pc:sldMk cId="2449363859" sldId="323"/>
            <ac:spMk id="7" creationId="{8812E2A2-990C-6D6E-D69D-C84DC6D5F6EC}"/>
          </ac:spMkLst>
        </pc:spChg>
        <pc:spChg chg="add mod">
          <ac:chgData name="波 王" userId="daa27fdc40dacb91" providerId="LiveId" clId="{8FCB41B8-1F3F-4E9C-B305-E61BBF438EA4}" dt="2023-12-12T06:12:01.876" v="2833" actId="164"/>
          <ac:spMkLst>
            <pc:docMk/>
            <pc:sldMk cId="2449363859" sldId="323"/>
            <ac:spMk id="8" creationId="{544B23DC-3F8F-4B78-7C8A-CF1F72C311CB}"/>
          </ac:spMkLst>
        </pc:spChg>
        <pc:spChg chg="add mod">
          <ac:chgData name="波 王" userId="daa27fdc40dacb91" providerId="LiveId" clId="{8FCB41B8-1F3F-4E9C-B305-E61BBF438EA4}" dt="2023-12-12T06:50:37.842" v="3271" actId="207"/>
          <ac:spMkLst>
            <pc:docMk/>
            <pc:sldMk cId="2449363859" sldId="323"/>
            <ac:spMk id="17" creationId="{FF350489-2BA4-40F8-4E1E-F9B102AF0451}"/>
          </ac:spMkLst>
        </pc:spChg>
        <pc:spChg chg="del">
          <ac:chgData name="波 王" userId="daa27fdc40dacb91" providerId="LiveId" clId="{8FCB41B8-1F3F-4E9C-B305-E61BBF438EA4}" dt="2023-12-12T06:08:43.748" v="2821" actId="478"/>
          <ac:spMkLst>
            <pc:docMk/>
            <pc:sldMk cId="2449363859" sldId="323"/>
            <ac:spMk id="18" creationId="{07E40067-1B24-255E-8AEE-C0C91C6F2175}"/>
          </ac:spMkLst>
        </pc:spChg>
        <pc:spChg chg="add mod">
          <ac:chgData name="波 王" userId="daa27fdc40dacb91" providerId="LiveId" clId="{8FCB41B8-1F3F-4E9C-B305-E61BBF438EA4}" dt="2023-12-17T11:12:55.969" v="6817" actId="1076"/>
          <ac:spMkLst>
            <pc:docMk/>
            <pc:sldMk cId="2449363859" sldId="323"/>
            <ac:spMk id="24" creationId="{9F4E933C-1F55-FC78-8599-F2376472972B}"/>
          </ac:spMkLst>
        </pc:spChg>
        <pc:spChg chg="add mod">
          <ac:chgData name="波 王" userId="daa27fdc40dacb91" providerId="LiveId" clId="{8FCB41B8-1F3F-4E9C-B305-E61BBF438EA4}" dt="2023-12-12T14:01:17.150" v="6607" actId="20577"/>
          <ac:spMkLst>
            <pc:docMk/>
            <pc:sldMk cId="2449363859" sldId="323"/>
            <ac:spMk id="25" creationId="{C1D5EE0B-4405-35E8-6B2A-62560CD483DB}"/>
          </ac:spMkLst>
        </pc:spChg>
        <pc:spChg chg="add mod">
          <ac:chgData name="波 王" userId="daa27fdc40dacb91" providerId="LiveId" clId="{8FCB41B8-1F3F-4E9C-B305-E61BBF438EA4}" dt="2023-12-12T06:50:41.177" v="3272" actId="207"/>
          <ac:spMkLst>
            <pc:docMk/>
            <pc:sldMk cId="2449363859" sldId="323"/>
            <ac:spMk id="26" creationId="{9DFC49B0-7F17-ED87-7D71-A136ADEA1D99}"/>
          </ac:spMkLst>
        </pc:spChg>
        <pc:spChg chg="add del mod">
          <ac:chgData name="波 王" userId="daa27fdc40dacb91" providerId="LiveId" clId="{8FCB41B8-1F3F-4E9C-B305-E61BBF438EA4}" dt="2023-12-12T06:44:59.797" v="3180" actId="478"/>
          <ac:spMkLst>
            <pc:docMk/>
            <pc:sldMk cId="2449363859" sldId="323"/>
            <ac:spMk id="27" creationId="{129C1F5C-D4F2-8CE4-8814-AC38C4B44796}"/>
          </ac:spMkLst>
        </pc:spChg>
        <pc:spChg chg="add mod">
          <ac:chgData name="波 王" userId="daa27fdc40dacb91" providerId="LiveId" clId="{8FCB41B8-1F3F-4E9C-B305-E61BBF438EA4}" dt="2023-12-12T06:57:10.223" v="3326" actId="164"/>
          <ac:spMkLst>
            <pc:docMk/>
            <pc:sldMk cId="2449363859" sldId="323"/>
            <ac:spMk id="33" creationId="{966003DE-B133-87F2-8F1F-3CDD09880790}"/>
          </ac:spMkLst>
        </pc:spChg>
        <pc:spChg chg="add mod">
          <ac:chgData name="波 王" userId="daa27fdc40dacb91" providerId="LiveId" clId="{8FCB41B8-1F3F-4E9C-B305-E61BBF438EA4}" dt="2023-12-17T13:53:11.040" v="6828" actId="114"/>
          <ac:spMkLst>
            <pc:docMk/>
            <pc:sldMk cId="2449363859" sldId="323"/>
            <ac:spMk id="36" creationId="{907CC6CB-2914-3B82-CB0A-5D1B4651D3FD}"/>
          </ac:spMkLst>
        </pc:spChg>
        <pc:spChg chg="add mod">
          <ac:chgData name="波 王" userId="daa27fdc40dacb91" providerId="LiveId" clId="{8FCB41B8-1F3F-4E9C-B305-E61BBF438EA4}" dt="2023-12-12T07:01:57.889" v="3366" actId="1076"/>
          <ac:spMkLst>
            <pc:docMk/>
            <pc:sldMk cId="2449363859" sldId="323"/>
            <ac:spMk id="38" creationId="{3A90386C-ADF3-94D3-C14D-DDD8E604F723}"/>
          </ac:spMkLst>
        </pc:spChg>
        <pc:grpChg chg="add mod topLvl">
          <ac:chgData name="波 王" userId="daa27fdc40dacb91" providerId="LiveId" clId="{8FCB41B8-1F3F-4E9C-B305-E61BBF438EA4}" dt="2023-12-12T14:01:37.534" v="6609" actId="478"/>
          <ac:grpSpMkLst>
            <pc:docMk/>
            <pc:sldMk cId="2449363859" sldId="323"/>
            <ac:grpSpMk id="9" creationId="{5C0792CA-10CB-FD1A-0E4B-966290F74E95}"/>
          </ac:grpSpMkLst>
        </pc:grpChg>
        <pc:grpChg chg="del">
          <ac:chgData name="波 王" userId="daa27fdc40dacb91" providerId="LiveId" clId="{8FCB41B8-1F3F-4E9C-B305-E61BBF438EA4}" dt="2023-12-12T06:08:42.926" v="2820" actId="478"/>
          <ac:grpSpMkLst>
            <pc:docMk/>
            <pc:sldMk cId="2449363859" sldId="323"/>
            <ac:grpSpMk id="16" creationId="{1D17821B-0EEB-D80C-6DC9-F75D3B0B003A}"/>
          </ac:grpSpMkLst>
        </pc:grpChg>
        <pc:grpChg chg="add del mod">
          <ac:chgData name="波 王" userId="daa27fdc40dacb91" providerId="LiveId" clId="{8FCB41B8-1F3F-4E9C-B305-E61BBF438EA4}" dt="2023-12-12T14:01:37.534" v="6609" actId="478"/>
          <ac:grpSpMkLst>
            <pc:docMk/>
            <pc:sldMk cId="2449363859" sldId="323"/>
            <ac:grpSpMk id="23" creationId="{E3636440-5A6D-8218-F0A6-EE2545AFC02B}"/>
          </ac:grpSpMkLst>
        </pc:grpChg>
        <pc:grpChg chg="add mod">
          <ac:chgData name="波 王" userId="daa27fdc40dacb91" providerId="LiveId" clId="{8FCB41B8-1F3F-4E9C-B305-E61BBF438EA4}" dt="2023-12-12T07:02:07.032" v="3368" actId="1076"/>
          <ac:grpSpMkLst>
            <pc:docMk/>
            <pc:sldMk cId="2449363859" sldId="323"/>
            <ac:grpSpMk id="34" creationId="{27289206-45A1-0DEE-2849-28899C754BA6}"/>
          </ac:grpSpMkLst>
        </pc:grpChg>
        <pc:picChg chg="add mod">
          <ac:chgData name="波 王" userId="daa27fdc40dacb91" providerId="LiveId" clId="{8FCB41B8-1F3F-4E9C-B305-E61BBF438EA4}" dt="2023-12-12T06:12:01.876" v="2833" actId="164"/>
          <ac:picMkLst>
            <pc:docMk/>
            <pc:sldMk cId="2449363859" sldId="323"/>
            <ac:picMk id="4" creationId="{9B13DEA3-3BBA-8235-E3D1-D425366791EF}"/>
          </ac:picMkLst>
        </pc:picChg>
        <pc:picChg chg="del">
          <ac:chgData name="波 王" userId="daa27fdc40dacb91" providerId="LiveId" clId="{8FCB41B8-1F3F-4E9C-B305-E61BBF438EA4}" dt="2023-12-12T06:08:44.516" v="2822" actId="478"/>
          <ac:picMkLst>
            <pc:docMk/>
            <pc:sldMk cId="2449363859" sldId="323"/>
            <ac:picMk id="19" creationId="{11743466-9849-4FDD-9C48-4BBE34C55FAA}"/>
          </ac:picMkLst>
        </pc:picChg>
        <pc:picChg chg="add del mod">
          <ac:chgData name="波 王" userId="daa27fdc40dacb91" providerId="LiveId" clId="{8FCB41B8-1F3F-4E9C-B305-E61BBF438EA4}" dt="2023-12-12T14:01:35.014" v="6608" actId="478"/>
          <ac:picMkLst>
            <pc:docMk/>
            <pc:sldMk cId="2449363859" sldId="323"/>
            <ac:picMk id="21" creationId="{873BE420-E712-E483-571F-78C0DD578282}"/>
          </ac:picMkLst>
        </pc:picChg>
        <pc:picChg chg="add del mod topLvl">
          <ac:chgData name="波 王" userId="daa27fdc40dacb91" providerId="LiveId" clId="{8FCB41B8-1F3F-4E9C-B305-E61BBF438EA4}" dt="2023-12-12T14:01:37.534" v="6609" actId="478"/>
          <ac:picMkLst>
            <pc:docMk/>
            <pc:sldMk cId="2449363859" sldId="323"/>
            <ac:picMk id="22" creationId="{5B0F5352-3180-76DE-6FCC-4AF6336E99DC}"/>
          </ac:picMkLst>
        </pc:picChg>
        <pc:picChg chg="add del mod">
          <ac:chgData name="波 王" userId="daa27fdc40dacb91" providerId="LiveId" clId="{8FCB41B8-1F3F-4E9C-B305-E61BBF438EA4}" dt="2023-12-12T06:52:04.088" v="3279" actId="478"/>
          <ac:picMkLst>
            <pc:docMk/>
            <pc:sldMk cId="2449363859" sldId="323"/>
            <ac:picMk id="29" creationId="{4ADA4CB6-AE04-7798-C24D-2B9B1B077D56}"/>
          </ac:picMkLst>
        </pc:picChg>
        <pc:picChg chg="add del mod">
          <ac:chgData name="波 王" userId="daa27fdc40dacb91" providerId="LiveId" clId="{8FCB41B8-1F3F-4E9C-B305-E61BBF438EA4}" dt="2023-12-12T06:52:23.824" v="3286" actId="478"/>
          <ac:picMkLst>
            <pc:docMk/>
            <pc:sldMk cId="2449363859" sldId="323"/>
            <ac:picMk id="30" creationId="{8A975788-1A68-680C-0D17-E8C1BCCF1E76}"/>
          </ac:picMkLst>
        </pc:picChg>
        <pc:picChg chg="add mod">
          <ac:chgData name="波 王" userId="daa27fdc40dacb91" providerId="LiveId" clId="{8FCB41B8-1F3F-4E9C-B305-E61BBF438EA4}" dt="2023-12-12T06:57:10.223" v="3326" actId="164"/>
          <ac:picMkLst>
            <pc:docMk/>
            <pc:sldMk cId="2449363859" sldId="323"/>
            <ac:picMk id="32" creationId="{8BC31134-686F-639C-630E-19D977A2276E}"/>
          </ac:picMkLst>
        </pc:picChg>
      </pc:sldChg>
      <pc:sldChg chg="addSp delSp modSp add mod">
        <pc:chgData name="波 王" userId="daa27fdc40dacb91" providerId="LiveId" clId="{8FCB41B8-1F3F-4E9C-B305-E61BBF438EA4}" dt="2023-12-17T11:17:27.169" v="6818" actId="20577"/>
        <pc:sldMkLst>
          <pc:docMk/>
          <pc:sldMk cId="3184215552" sldId="324"/>
        </pc:sldMkLst>
        <pc:spChg chg="add mod">
          <ac:chgData name="波 王" userId="daa27fdc40dacb91" providerId="LiveId" clId="{8FCB41B8-1F3F-4E9C-B305-E61BBF438EA4}" dt="2023-12-12T07:08:25.374" v="3460" actId="164"/>
          <ac:spMkLst>
            <pc:docMk/>
            <pc:sldMk cId="3184215552" sldId="324"/>
            <ac:spMk id="2" creationId="{8D156C4C-6941-843F-CCCB-969C87CC5347}"/>
          </ac:spMkLst>
        </pc:spChg>
        <pc:spChg chg="add mod">
          <ac:chgData name="波 王" userId="daa27fdc40dacb91" providerId="LiveId" clId="{8FCB41B8-1F3F-4E9C-B305-E61BBF438EA4}" dt="2023-12-13T13:19:44.192" v="6627" actId="1076"/>
          <ac:spMkLst>
            <pc:docMk/>
            <pc:sldMk cId="3184215552" sldId="324"/>
            <ac:spMk id="4" creationId="{A079F661-420F-86DE-FF5D-769D447F66EB}"/>
          </ac:spMkLst>
        </pc:spChg>
        <pc:spChg chg="del">
          <ac:chgData name="波 王" userId="daa27fdc40dacb91" providerId="LiveId" clId="{8FCB41B8-1F3F-4E9C-B305-E61BBF438EA4}" dt="2023-12-12T07:15:19.413" v="3508" actId="478"/>
          <ac:spMkLst>
            <pc:docMk/>
            <pc:sldMk cId="3184215552" sldId="324"/>
            <ac:spMk id="12" creationId="{5934D540-95F7-C3E6-E311-BD1C24B3F2FB}"/>
          </ac:spMkLst>
        </pc:spChg>
        <pc:spChg chg="add mod">
          <ac:chgData name="波 王" userId="daa27fdc40dacb91" providerId="LiveId" clId="{8FCB41B8-1F3F-4E9C-B305-E61BBF438EA4}" dt="2023-12-12T07:11:47.507" v="3475" actId="207"/>
          <ac:spMkLst>
            <pc:docMk/>
            <pc:sldMk cId="3184215552" sldId="324"/>
            <ac:spMk id="16" creationId="{9B029FDD-A871-D7E5-4A9C-D7E5C50A525F}"/>
          </ac:spMkLst>
        </pc:spChg>
        <pc:spChg chg="del">
          <ac:chgData name="波 王" userId="daa27fdc40dacb91" providerId="LiveId" clId="{8FCB41B8-1F3F-4E9C-B305-E61BBF438EA4}" dt="2023-12-12T07:04:00.261" v="3372" actId="478"/>
          <ac:spMkLst>
            <pc:docMk/>
            <pc:sldMk cId="3184215552" sldId="324"/>
            <ac:spMk id="17" creationId="{FF350489-2BA4-40F8-4E1E-F9B102AF0451}"/>
          </ac:spMkLst>
        </pc:spChg>
        <pc:spChg chg="add mod">
          <ac:chgData name="波 王" userId="daa27fdc40dacb91" providerId="LiveId" clId="{8FCB41B8-1F3F-4E9C-B305-E61BBF438EA4}" dt="2023-12-12T07:11:27.871" v="3474" actId="1076"/>
          <ac:spMkLst>
            <pc:docMk/>
            <pc:sldMk cId="3184215552" sldId="324"/>
            <ac:spMk id="18" creationId="{F6B297EA-5F1B-D26F-912A-1D79BBF57853}"/>
          </ac:spMkLst>
        </pc:spChg>
        <pc:spChg chg="add mod">
          <ac:chgData name="波 王" userId="daa27fdc40dacb91" providerId="LiveId" clId="{8FCB41B8-1F3F-4E9C-B305-E61BBF438EA4}" dt="2023-12-12T07:11:58.025" v="3476" actId="207"/>
          <ac:spMkLst>
            <pc:docMk/>
            <pc:sldMk cId="3184215552" sldId="324"/>
            <ac:spMk id="19" creationId="{621248C7-D14F-D3C9-1553-238F3A0D4C9D}"/>
          </ac:spMkLst>
        </pc:spChg>
        <pc:spChg chg="add mod">
          <ac:chgData name="波 王" userId="daa27fdc40dacb91" providerId="LiveId" clId="{8FCB41B8-1F3F-4E9C-B305-E61BBF438EA4}" dt="2023-12-12T07:12:42.478" v="3484" actId="207"/>
          <ac:spMkLst>
            <pc:docMk/>
            <pc:sldMk cId="3184215552" sldId="324"/>
            <ac:spMk id="20" creationId="{B89161CF-2591-1669-FE1D-56C01F7E0284}"/>
          </ac:spMkLst>
        </pc:spChg>
        <pc:spChg chg="del">
          <ac:chgData name="波 王" userId="daa27fdc40dacb91" providerId="LiveId" clId="{8FCB41B8-1F3F-4E9C-B305-E61BBF438EA4}" dt="2023-12-12T07:04:03.582" v="3376" actId="478"/>
          <ac:spMkLst>
            <pc:docMk/>
            <pc:sldMk cId="3184215552" sldId="324"/>
            <ac:spMk id="24" creationId="{9F4E933C-1F55-FC78-8599-F2376472972B}"/>
          </ac:spMkLst>
        </pc:spChg>
        <pc:spChg chg="del">
          <ac:chgData name="波 王" userId="daa27fdc40dacb91" providerId="LiveId" clId="{8FCB41B8-1F3F-4E9C-B305-E61BBF438EA4}" dt="2023-12-12T07:04:01.101" v="3373" actId="478"/>
          <ac:spMkLst>
            <pc:docMk/>
            <pc:sldMk cId="3184215552" sldId="324"/>
            <ac:spMk id="25" creationId="{C1D5EE0B-4405-35E8-6B2A-62560CD483DB}"/>
          </ac:spMkLst>
        </pc:spChg>
        <pc:spChg chg="del mod">
          <ac:chgData name="波 王" userId="daa27fdc40dacb91" providerId="LiveId" clId="{8FCB41B8-1F3F-4E9C-B305-E61BBF438EA4}" dt="2023-12-12T07:04:02.891" v="3375" actId="478"/>
          <ac:spMkLst>
            <pc:docMk/>
            <pc:sldMk cId="3184215552" sldId="324"/>
            <ac:spMk id="26" creationId="{9DFC49B0-7F17-ED87-7D71-A136ADEA1D99}"/>
          </ac:spMkLst>
        </pc:spChg>
        <pc:spChg chg="add mod">
          <ac:chgData name="波 王" userId="daa27fdc40dacb91" providerId="LiveId" clId="{8FCB41B8-1F3F-4E9C-B305-E61BBF438EA4}" dt="2023-12-12T07:13:01.955" v="3485" actId="1076"/>
          <ac:spMkLst>
            <pc:docMk/>
            <pc:sldMk cId="3184215552" sldId="324"/>
            <ac:spMk id="27" creationId="{789D5832-4EE7-CE33-AAE5-A9C84DF4A8F2}"/>
          </ac:spMkLst>
        </pc:spChg>
        <pc:spChg chg="add del mod">
          <ac:chgData name="波 王" userId="daa27fdc40dacb91" providerId="LiveId" clId="{8FCB41B8-1F3F-4E9C-B305-E61BBF438EA4}" dt="2023-12-12T07:12:21.900" v="3482" actId="478"/>
          <ac:spMkLst>
            <pc:docMk/>
            <pc:sldMk cId="3184215552" sldId="324"/>
            <ac:spMk id="28" creationId="{5B515BD0-9870-5B01-CC98-213AB3E77DF0}"/>
          </ac:spMkLst>
        </pc:spChg>
        <pc:spChg chg="add mod">
          <ac:chgData name="波 王" userId="daa27fdc40dacb91" providerId="LiveId" clId="{8FCB41B8-1F3F-4E9C-B305-E61BBF438EA4}" dt="2023-12-12T07:12:19.246" v="3481" actId="571"/>
          <ac:spMkLst>
            <pc:docMk/>
            <pc:sldMk cId="3184215552" sldId="324"/>
            <ac:spMk id="29" creationId="{BDC45ED0-2455-12A7-52F2-20AE03BEB70D}"/>
          </ac:spMkLst>
        </pc:spChg>
        <pc:spChg chg="del">
          <ac:chgData name="波 王" userId="daa27fdc40dacb91" providerId="LiveId" clId="{8FCB41B8-1F3F-4E9C-B305-E61BBF438EA4}" dt="2023-12-12T07:04:04.438" v="3377" actId="478"/>
          <ac:spMkLst>
            <pc:docMk/>
            <pc:sldMk cId="3184215552" sldId="324"/>
            <ac:spMk id="36" creationId="{907CC6CB-2914-3B82-CB0A-5D1B4651D3FD}"/>
          </ac:spMkLst>
        </pc:spChg>
        <pc:spChg chg="del">
          <ac:chgData name="波 王" userId="daa27fdc40dacb91" providerId="LiveId" clId="{8FCB41B8-1F3F-4E9C-B305-E61BBF438EA4}" dt="2023-12-12T07:04:05.237" v="3378" actId="478"/>
          <ac:spMkLst>
            <pc:docMk/>
            <pc:sldMk cId="3184215552" sldId="324"/>
            <ac:spMk id="38" creationId="{3A90386C-ADF3-94D3-C14D-DDD8E604F723}"/>
          </ac:spMkLst>
        </pc:spChg>
        <pc:spChg chg="add mod">
          <ac:chgData name="波 王" userId="daa27fdc40dacb91" providerId="LiveId" clId="{8FCB41B8-1F3F-4E9C-B305-E61BBF438EA4}" dt="2023-12-12T07:14:39.035" v="3498" actId="1076"/>
          <ac:spMkLst>
            <pc:docMk/>
            <pc:sldMk cId="3184215552" sldId="324"/>
            <ac:spMk id="39" creationId="{C7A6B77F-FED8-4C08-AFCF-3981FCEA01F6}"/>
          </ac:spMkLst>
        </pc:spChg>
        <pc:spChg chg="add mod">
          <ac:chgData name="波 王" userId="daa27fdc40dacb91" providerId="LiveId" clId="{8FCB41B8-1F3F-4E9C-B305-E61BBF438EA4}" dt="2023-12-12T07:15:07.947" v="3506" actId="1076"/>
          <ac:spMkLst>
            <pc:docMk/>
            <pc:sldMk cId="3184215552" sldId="324"/>
            <ac:spMk id="40" creationId="{928161B5-E7EC-E5A8-E6EC-88F02793815E}"/>
          </ac:spMkLst>
        </pc:spChg>
        <pc:spChg chg="add mod">
          <ac:chgData name="波 王" userId="daa27fdc40dacb91" providerId="LiveId" clId="{8FCB41B8-1F3F-4E9C-B305-E61BBF438EA4}" dt="2023-12-12T07:15:16.616" v="3507" actId="571"/>
          <ac:spMkLst>
            <pc:docMk/>
            <pc:sldMk cId="3184215552" sldId="324"/>
            <ac:spMk id="41" creationId="{EF1E22FD-AE1E-E835-4314-DE4CE1754D1F}"/>
          </ac:spMkLst>
        </pc:spChg>
        <pc:spChg chg="add mod">
          <ac:chgData name="波 王" userId="daa27fdc40dacb91" providerId="LiveId" clId="{8FCB41B8-1F3F-4E9C-B305-E61BBF438EA4}" dt="2023-12-12T07:15:23.607" v="3509" actId="571"/>
          <ac:spMkLst>
            <pc:docMk/>
            <pc:sldMk cId="3184215552" sldId="324"/>
            <ac:spMk id="42" creationId="{7E6BF811-E506-F97F-2F17-D80F43C01B79}"/>
          </ac:spMkLst>
        </pc:spChg>
        <pc:spChg chg="add mod">
          <ac:chgData name="波 王" userId="daa27fdc40dacb91" providerId="LiveId" clId="{8FCB41B8-1F3F-4E9C-B305-E61BBF438EA4}" dt="2023-12-17T11:17:27.169" v="6818" actId="20577"/>
          <ac:spMkLst>
            <pc:docMk/>
            <pc:sldMk cId="3184215552" sldId="324"/>
            <ac:spMk id="44" creationId="{2C007DDD-CCFE-631D-A233-38E19D64D8B3}"/>
          </ac:spMkLst>
        </pc:spChg>
        <pc:spChg chg="add mod">
          <ac:chgData name="波 王" userId="daa27fdc40dacb91" providerId="LiveId" clId="{8FCB41B8-1F3F-4E9C-B305-E61BBF438EA4}" dt="2023-12-12T07:23:34.691" v="3608" actId="164"/>
          <ac:spMkLst>
            <pc:docMk/>
            <pc:sldMk cId="3184215552" sldId="324"/>
            <ac:spMk id="48" creationId="{5FE99199-EA7A-FAB9-DFCB-C1F91ADD7AC4}"/>
          </ac:spMkLst>
        </pc:spChg>
        <pc:spChg chg="add mod">
          <ac:chgData name="波 王" userId="daa27fdc40dacb91" providerId="LiveId" clId="{8FCB41B8-1F3F-4E9C-B305-E61BBF438EA4}" dt="2023-12-12T07:40:05.310" v="3773" actId="113"/>
          <ac:spMkLst>
            <pc:docMk/>
            <pc:sldMk cId="3184215552" sldId="324"/>
            <ac:spMk id="54" creationId="{9921A476-5E7E-77FB-6873-940C49FDE8C8}"/>
          </ac:spMkLst>
        </pc:spChg>
        <pc:spChg chg="add mod">
          <ac:chgData name="波 王" userId="daa27fdc40dacb91" providerId="LiveId" clId="{8FCB41B8-1F3F-4E9C-B305-E61BBF438EA4}" dt="2023-12-12T07:32:32.888" v="3714" actId="164"/>
          <ac:spMkLst>
            <pc:docMk/>
            <pc:sldMk cId="3184215552" sldId="324"/>
            <ac:spMk id="59" creationId="{24D88EFA-647A-D4AF-C8E6-3733F65769C9}"/>
          </ac:spMkLst>
        </pc:spChg>
        <pc:spChg chg="add mod">
          <ac:chgData name="波 王" userId="daa27fdc40dacb91" providerId="LiveId" clId="{8FCB41B8-1F3F-4E9C-B305-E61BBF438EA4}" dt="2023-12-12T07:35:20.779" v="3724" actId="1076"/>
          <ac:spMkLst>
            <pc:docMk/>
            <pc:sldMk cId="3184215552" sldId="324"/>
            <ac:spMk id="61" creationId="{072842E2-BB70-6267-ABEF-53DC13858699}"/>
          </ac:spMkLst>
        </pc:spChg>
        <pc:grpChg chg="add mod">
          <ac:chgData name="波 王" userId="daa27fdc40dacb91" providerId="LiveId" clId="{8FCB41B8-1F3F-4E9C-B305-E61BBF438EA4}" dt="2023-12-12T07:08:25.374" v="3460" actId="164"/>
          <ac:grpSpMkLst>
            <pc:docMk/>
            <pc:sldMk cId="3184215552" sldId="324"/>
            <ac:grpSpMk id="6" creationId="{CB26D42E-C153-D06D-DBA8-F408F34B2F07}"/>
          </ac:grpSpMkLst>
        </pc:grpChg>
        <pc:grpChg chg="del">
          <ac:chgData name="波 王" userId="daa27fdc40dacb91" providerId="LiveId" clId="{8FCB41B8-1F3F-4E9C-B305-E61BBF438EA4}" dt="2023-12-12T07:03:57.632" v="3371" actId="478"/>
          <ac:grpSpMkLst>
            <pc:docMk/>
            <pc:sldMk cId="3184215552" sldId="324"/>
            <ac:grpSpMk id="23" creationId="{E3636440-5A6D-8218-F0A6-EE2545AFC02B}"/>
          </ac:grpSpMkLst>
        </pc:grpChg>
        <pc:grpChg chg="del">
          <ac:chgData name="波 王" userId="daa27fdc40dacb91" providerId="LiveId" clId="{8FCB41B8-1F3F-4E9C-B305-E61BBF438EA4}" dt="2023-12-12T07:04:05.998" v="3379" actId="478"/>
          <ac:grpSpMkLst>
            <pc:docMk/>
            <pc:sldMk cId="3184215552" sldId="324"/>
            <ac:grpSpMk id="34" creationId="{27289206-45A1-0DEE-2849-28899C754BA6}"/>
          </ac:grpSpMkLst>
        </pc:grpChg>
        <pc:grpChg chg="add mod">
          <ac:chgData name="波 王" userId="daa27fdc40dacb91" providerId="LiveId" clId="{8FCB41B8-1F3F-4E9C-B305-E61BBF438EA4}" dt="2023-12-12T07:35:27.228" v="3725" actId="1076"/>
          <ac:grpSpMkLst>
            <pc:docMk/>
            <pc:sldMk cId="3184215552" sldId="324"/>
            <ac:grpSpMk id="51" creationId="{4E915AC9-497A-1651-26E3-3B7820B6E3D7}"/>
          </ac:grpSpMkLst>
        </pc:grpChg>
        <pc:grpChg chg="add mod">
          <ac:chgData name="波 王" userId="daa27fdc40dacb91" providerId="LiveId" clId="{8FCB41B8-1F3F-4E9C-B305-E61BBF438EA4}" dt="2023-12-12T07:32:32.888" v="3714" actId="164"/>
          <ac:grpSpMkLst>
            <pc:docMk/>
            <pc:sldMk cId="3184215552" sldId="324"/>
            <ac:grpSpMk id="60" creationId="{8DAB8F18-7AC3-24A9-910C-FE4FD2A35B45}"/>
          </ac:grpSpMkLst>
        </pc:grpChg>
        <pc:graphicFrameChg chg="add del mod">
          <ac:chgData name="波 王" userId="daa27fdc40dacb91" providerId="LiveId" clId="{8FCB41B8-1F3F-4E9C-B305-E61BBF438EA4}" dt="2023-12-12T07:18:39.289" v="3515" actId="478"/>
          <ac:graphicFrameMkLst>
            <pc:docMk/>
            <pc:sldMk cId="3184215552" sldId="324"/>
            <ac:graphicFrameMk id="43" creationId="{7D15E0A2-C4D6-96F3-EF29-DC672C02A94D}"/>
          </ac:graphicFrameMkLst>
        </pc:graphicFrameChg>
        <pc:graphicFrameChg chg="add mod">
          <ac:chgData name="波 王" userId="daa27fdc40dacb91" providerId="LiveId" clId="{8FCB41B8-1F3F-4E9C-B305-E61BBF438EA4}" dt="2023-12-12T07:21:48.502" v="3593" actId="1076"/>
          <ac:graphicFrameMkLst>
            <pc:docMk/>
            <pc:sldMk cId="3184215552" sldId="324"/>
            <ac:graphicFrameMk id="45" creationId="{A0CBFD2F-7FA3-6DE4-2CAE-4E02F26C1149}"/>
          </ac:graphicFrameMkLst>
        </pc:graphicFrameChg>
        <pc:graphicFrameChg chg="add mod">
          <ac:chgData name="波 王" userId="daa27fdc40dacb91" providerId="LiveId" clId="{8FCB41B8-1F3F-4E9C-B305-E61BBF438EA4}" dt="2023-12-12T07:21:44.844" v="3592" actId="1076"/>
          <ac:graphicFrameMkLst>
            <pc:docMk/>
            <pc:sldMk cId="3184215552" sldId="324"/>
            <ac:graphicFrameMk id="46" creationId="{718D8604-D19E-6382-B8D6-9CB376265C73}"/>
          </ac:graphicFrameMkLst>
        </pc:graphicFrameChg>
        <pc:picChg chg="add mod">
          <ac:chgData name="波 王" userId="daa27fdc40dacb91" providerId="LiveId" clId="{8FCB41B8-1F3F-4E9C-B305-E61BBF438EA4}" dt="2023-12-12T07:08:25.374" v="3460" actId="164"/>
          <ac:picMkLst>
            <pc:docMk/>
            <pc:sldMk cId="3184215552" sldId="324"/>
            <ac:picMk id="5" creationId="{7ADCC45E-3312-6B39-62A1-BE527B9AE7FB}"/>
          </ac:picMkLst>
        </pc:picChg>
        <pc:picChg chg="add mod">
          <ac:chgData name="波 王" userId="daa27fdc40dacb91" providerId="LiveId" clId="{8FCB41B8-1F3F-4E9C-B305-E61BBF438EA4}" dt="2023-12-12T07:10:40.473" v="3463" actId="1076"/>
          <ac:picMkLst>
            <pc:docMk/>
            <pc:sldMk cId="3184215552" sldId="324"/>
            <ac:picMk id="15" creationId="{4D811257-AB77-3B32-5E7C-DC3F74E08A0D}"/>
          </ac:picMkLst>
        </pc:picChg>
        <pc:picChg chg="add mod">
          <ac:chgData name="波 王" userId="daa27fdc40dacb91" providerId="LiveId" clId="{8FCB41B8-1F3F-4E9C-B305-E61BBF438EA4}" dt="2023-12-12T07:23:34.691" v="3608" actId="164"/>
          <ac:picMkLst>
            <pc:docMk/>
            <pc:sldMk cId="3184215552" sldId="324"/>
            <ac:picMk id="50" creationId="{7881A49A-6D5E-3DCC-1E90-7ADF5611235E}"/>
          </ac:picMkLst>
        </pc:picChg>
        <pc:picChg chg="add mod">
          <ac:chgData name="波 王" userId="daa27fdc40dacb91" providerId="LiveId" clId="{8FCB41B8-1F3F-4E9C-B305-E61BBF438EA4}" dt="2023-12-12T07:35:16.709" v="3723" actId="1076"/>
          <ac:picMkLst>
            <pc:docMk/>
            <pc:sldMk cId="3184215552" sldId="324"/>
            <ac:picMk id="53" creationId="{CC41920B-5ACB-2DC6-4526-E2D359826839}"/>
          </ac:picMkLst>
        </pc:picChg>
        <pc:picChg chg="add mod">
          <ac:chgData name="波 王" userId="daa27fdc40dacb91" providerId="LiveId" clId="{8FCB41B8-1F3F-4E9C-B305-E61BBF438EA4}" dt="2023-12-12T07:30:36.859" v="3673" actId="1076"/>
          <ac:picMkLst>
            <pc:docMk/>
            <pc:sldMk cId="3184215552" sldId="324"/>
            <ac:picMk id="56" creationId="{BB95DA1A-3B2E-AB0F-3D43-7A425ABAAD57}"/>
          </ac:picMkLst>
        </pc:picChg>
        <pc:picChg chg="add mod ord">
          <ac:chgData name="波 王" userId="daa27fdc40dacb91" providerId="LiveId" clId="{8FCB41B8-1F3F-4E9C-B305-E61BBF438EA4}" dt="2023-12-12T09:21:10.587" v="4964" actId="1076"/>
          <ac:picMkLst>
            <pc:docMk/>
            <pc:sldMk cId="3184215552" sldId="324"/>
            <ac:picMk id="58" creationId="{460B32E5-477B-5004-AB7C-CE2BF7C3E032}"/>
          </ac:picMkLst>
        </pc:picChg>
        <pc:cxnChg chg="add mod">
          <ac:chgData name="波 王" userId="daa27fdc40dacb91" providerId="LiveId" clId="{8FCB41B8-1F3F-4E9C-B305-E61BBF438EA4}" dt="2023-12-12T07:13:54.519" v="3489" actId="14861"/>
          <ac:cxnSpMkLst>
            <pc:docMk/>
            <pc:sldMk cId="3184215552" sldId="324"/>
            <ac:cxnSpMk id="31" creationId="{4966D41F-0915-A335-854C-0E44C17A98DB}"/>
          </ac:cxnSpMkLst>
        </pc:cxnChg>
        <pc:cxnChg chg="add mod">
          <ac:chgData name="波 王" userId="daa27fdc40dacb91" providerId="LiveId" clId="{8FCB41B8-1F3F-4E9C-B305-E61BBF438EA4}" dt="2023-12-12T07:14:06.235" v="3490" actId="571"/>
          <ac:cxnSpMkLst>
            <pc:docMk/>
            <pc:sldMk cId="3184215552" sldId="324"/>
            <ac:cxnSpMk id="37" creationId="{96EED03E-769B-4C0A-6B1F-36E5EB2F21E8}"/>
          </ac:cxnSpMkLst>
        </pc:cxnChg>
      </pc:sldChg>
      <pc:sldChg chg="addSp delSp modSp add mod">
        <pc:chgData name="波 王" userId="daa27fdc40dacb91" providerId="LiveId" clId="{8FCB41B8-1F3F-4E9C-B305-E61BBF438EA4}" dt="2023-12-17T14:00:39.852" v="6878" actId="208"/>
        <pc:sldMkLst>
          <pc:docMk/>
          <pc:sldMk cId="2945414558" sldId="325"/>
        </pc:sldMkLst>
        <pc:spChg chg="add mod">
          <ac:chgData name="波 王" userId="daa27fdc40dacb91" providerId="LiveId" clId="{8FCB41B8-1F3F-4E9C-B305-E61BBF438EA4}" dt="2023-12-13T13:20:02.639" v="6629" actId="1076"/>
          <ac:spMkLst>
            <pc:docMk/>
            <pc:sldMk cId="2945414558" sldId="325"/>
            <ac:spMk id="2" creationId="{6DB000F1-02EA-2092-4A78-5E9229B793E1}"/>
          </ac:spMkLst>
        </pc:spChg>
        <pc:spChg chg="mod">
          <ac:chgData name="波 王" userId="daa27fdc40dacb91" providerId="LiveId" clId="{8FCB41B8-1F3F-4E9C-B305-E61BBF438EA4}" dt="2023-12-12T07:48:36.272" v="3854"/>
          <ac:spMkLst>
            <pc:docMk/>
            <pc:sldMk cId="2945414558" sldId="325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7:45:22.830" v="3825" actId="207"/>
          <ac:spMkLst>
            <pc:docMk/>
            <pc:sldMk cId="2945414558" sldId="325"/>
            <ac:spMk id="4" creationId="{FA41E49D-FD6B-317D-0746-D97A4B5D5858}"/>
          </ac:spMkLst>
        </pc:spChg>
        <pc:spChg chg="add mod">
          <ac:chgData name="波 王" userId="daa27fdc40dacb91" providerId="LiveId" clId="{8FCB41B8-1F3F-4E9C-B305-E61BBF438EA4}" dt="2023-12-17T13:58:54.689" v="6865" actId="207"/>
          <ac:spMkLst>
            <pc:docMk/>
            <pc:sldMk cId="2945414558" sldId="325"/>
            <ac:spMk id="5" creationId="{F5534E09-2635-5FDC-A18B-D1261CA8D707}"/>
          </ac:spMkLst>
        </pc:spChg>
        <pc:spChg chg="add mod">
          <ac:chgData name="波 王" userId="daa27fdc40dacb91" providerId="LiveId" clId="{8FCB41B8-1F3F-4E9C-B305-E61BBF438EA4}" dt="2023-12-17T14:00:26.159" v="6876" actId="207"/>
          <ac:spMkLst>
            <pc:docMk/>
            <pc:sldMk cId="2945414558" sldId="325"/>
            <ac:spMk id="15" creationId="{E839625F-B4E4-309F-7A6B-343E2B847985}"/>
          </ac:spMkLst>
        </pc:spChg>
        <pc:spChg chg="del">
          <ac:chgData name="波 王" userId="daa27fdc40dacb91" providerId="LiveId" clId="{8FCB41B8-1F3F-4E9C-B305-E61BBF438EA4}" dt="2023-12-12T07:36:34.641" v="3729" actId="478"/>
          <ac:spMkLst>
            <pc:docMk/>
            <pc:sldMk cId="2945414558" sldId="325"/>
            <ac:spMk id="18" creationId="{07E40067-1B24-255E-8AEE-C0C91C6F2175}"/>
          </ac:spMkLst>
        </pc:spChg>
        <pc:spChg chg="add mod">
          <ac:chgData name="波 王" userId="daa27fdc40dacb91" providerId="LiveId" clId="{8FCB41B8-1F3F-4E9C-B305-E61BBF438EA4}" dt="2023-12-12T07:44:59.846" v="3820" actId="1076"/>
          <ac:spMkLst>
            <pc:docMk/>
            <pc:sldMk cId="2945414558" sldId="325"/>
            <ac:spMk id="23" creationId="{F4E27370-5CB6-A4BF-AB92-6E0F0E50DD8D}"/>
          </ac:spMkLst>
        </pc:spChg>
        <pc:spChg chg="add mod">
          <ac:chgData name="波 王" userId="daa27fdc40dacb91" providerId="LiveId" clId="{8FCB41B8-1F3F-4E9C-B305-E61BBF438EA4}" dt="2023-12-12T07:45:47.419" v="3830" actId="208"/>
          <ac:spMkLst>
            <pc:docMk/>
            <pc:sldMk cId="2945414558" sldId="325"/>
            <ac:spMk id="29" creationId="{7BA7BE11-9797-F92E-147C-5DE4BD8C2145}"/>
          </ac:spMkLst>
        </pc:spChg>
        <pc:spChg chg="add mod">
          <ac:chgData name="波 王" userId="daa27fdc40dacb91" providerId="LiveId" clId="{8FCB41B8-1F3F-4E9C-B305-E61BBF438EA4}" dt="2023-12-12T07:46:18.493" v="3839" actId="208"/>
          <ac:spMkLst>
            <pc:docMk/>
            <pc:sldMk cId="2945414558" sldId="325"/>
            <ac:spMk id="30" creationId="{4462725C-5155-18DA-82CA-6C6BC1E5AC74}"/>
          </ac:spMkLst>
        </pc:spChg>
        <pc:grpChg chg="del">
          <ac:chgData name="波 王" userId="daa27fdc40dacb91" providerId="LiveId" clId="{8FCB41B8-1F3F-4E9C-B305-E61BBF438EA4}" dt="2023-12-12T07:36:36.004" v="3731" actId="478"/>
          <ac:grpSpMkLst>
            <pc:docMk/>
            <pc:sldMk cId="2945414558" sldId="325"/>
            <ac:grpSpMk id="16" creationId="{1D17821B-0EEB-D80C-6DC9-F75D3B0B003A}"/>
          </ac:grpSpMkLst>
        </pc:grpChg>
        <pc:picChg chg="add mod">
          <ac:chgData name="波 王" userId="daa27fdc40dacb91" providerId="LiveId" clId="{8FCB41B8-1F3F-4E9C-B305-E61BBF438EA4}" dt="2023-12-12T07:45:01.978" v="3821" actId="1076"/>
          <ac:picMkLst>
            <pc:docMk/>
            <pc:sldMk cId="2945414558" sldId="325"/>
            <ac:picMk id="8" creationId="{3D00C364-15A4-1E2E-374B-7B23FA615124}"/>
          </ac:picMkLst>
        </pc:picChg>
        <pc:picChg chg="del">
          <ac:chgData name="波 王" userId="daa27fdc40dacb91" providerId="LiveId" clId="{8FCB41B8-1F3F-4E9C-B305-E61BBF438EA4}" dt="2023-12-12T07:36:35.167" v="3730" actId="478"/>
          <ac:picMkLst>
            <pc:docMk/>
            <pc:sldMk cId="2945414558" sldId="325"/>
            <ac:picMk id="19" creationId="{11743466-9849-4FDD-9C48-4BBE34C55FAA}"/>
          </ac:picMkLst>
        </pc:picChg>
        <pc:picChg chg="add mod">
          <ac:chgData name="波 王" userId="daa27fdc40dacb91" providerId="LiveId" clId="{8FCB41B8-1F3F-4E9C-B305-E61BBF438EA4}" dt="2023-12-12T07:48:11.345" v="3844" actId="1076"/>
          <ac:picMkLst>
            <pc:docMk/>
            <pc:sldMk cId="2945414558" sldId="325"/>
            <ac:picMk id="27" creationId="{35FEC183-36A3-4F52-18AD-2D7E41F4849C}"/>
          </ac:picMkLst>
        </pc:picChg>
        <pc:cxnChg chg="add mod">
          <ac:chgData name="波 王" userId="daa27fdc40dacb91" providerId="LiveId" clId="{8FCB41B8-1F3F-4E9C-B305-E61BBF438EA4}" dt="2023-12-17T13:58:40.300" v="6862" actId="1582"/>
          <ac:cxnSpMkLst>
            <pc:docMk/>
            <pc:sldMk cId="2945414558" sldId="325"/>
            <ac:cxnSpMk id="7" creationId="{FC6456FF-C995-59E3-39E5-278BAEE64FE5}"/>
          </ac:cxnSpMkLst>
        </pc:cxnChg>
        <pc:cxnChg chg="add mod">
          <ac:chgData name="波 王" userId="daa27fdc40dacb91" providerId="LiveId" clId="{8FCB41B8-1F3F-4E9C-B305-E61BBF438EA4}" dt="2023-12-17T13:58:45.519" v="6863" actId="1582"/>
          <ac:cxnSpMkLst>
            <pc:docMk/>
            <pc:sldMk cId="2945414558" sldId="325"/>
            <ac:cxnSpMk id="9" creationId="{B99E2B79-A2D4-DC89-C68A-9B2D1AA9C6B3}"/>
          </ac:cxnSpMkLst>
        </pc:cxnChg>
        <pc:cxnChg chg="add mod">
          <ac:chgData name="波 王" userId="daa27fdc40dacb91" providerId="LiveId" clId="{8FCB41B8-1F3F-4E9C-B305-E61BBF438EA4}" dt="2023-12-17T14:00:35.103" v="6877" actId="208"/>
          <ac:cxnSpMkLst>
            <pc:docMk/>
            <pc:sldMk cId="2945414558" sldId="325"/>
            <ac:cxnSpMk id="16" creationId="{60720F04-5A93-369D-928A-38234499DF5D}"/>
          </ac:cxnSpMkLst>
        </pc:cxnChg>
        <pc:cxnChg chg="add mod">
          <ac:chgData name="波 王" userId="daa27fdc40dacb91" providerId="LiveId" clId="{8FCB41B8-1F3F-4E9C-B305-E61BBF438EA4}" dt="2023-12-12T07:45:10.276" v="3823" actId="14100"/>
          <ac:cxnSpMkLst>
            <pc:docMk/>
            <pc:sldMk cId="2945414558" sldId="325"/>
            <ac:cxnSpMk id="17" creationId="{3C5C8D25-9491-C6E6-2CA6-3CA9BB1F52C5}"/>
          </ac:cxnSpMkLst>
        </pc:cxnChg>
        <pc:cxnChg chg="add mod">
          <ac:chgData name="波 王" userId="daa27fdc40dacb91" providerId="LiveId" clId="{8FCB41B8-1F3F-4E9C-B305-E61BBF438EA4}" dt="2023-12-17T14:00:39.852" v="6878" actId="208"/>
          <ac:cxnSpMkLst>
            <pc:docMk/>
            <pc:sldMk cId="2945414558" sldId="325"/>
            <ac:cxnSpMk id="19" creationId="{6F3EFE2F-1273-04F9-B24C-DE266D7C55DB}"/>
          </ac:cxnSpMkLst>
        </pc:cxnChg>
        <pc:cxnChg chg="add mod">
          <ac:chgData name="波 王" userId="daa27fdc40dacb91" providerId="LiveId" clId="{8FCB41B8-1F3F-4E9C-B305-E61BBF438EA4}" dt="2023-12-12T07:46:23.993" v="3840" actId="208"/>
          <ac:cxnSpMkLst>
            <pc:docMk/>
            <pc:sldMk cId="2945414558" sldId="325"/>
            <ac:cxnSpMk id="20" creationId="{E4440083-3C50-FA47-B774-3949630BA059}"/>
          </ac:cxnSpMkLst>
        </pc:cxnChg>
      </pc:sldChg>
      <pc:sldChg chg="addSp delSp modSp add mod">
        <pc:chgData name="波 王" userId="daa27fdc40dacb91" providerId="LiveId" clId="{8FCB41B8-1F3F-4E9C-B305-E61BBF438EA4}" dt="2023-12-13T13:20:12.103" v="6631" actId="1076"/>
        <pc:sldMkLst>
          <pc:docMk/>
          <pc:sldMk cId="3112790663" sldId="326"/>
        </pc:sldMkLst>
        <pc:spChg chg="add mod">
          <ac:chgData name="波 王" userId="daa27fdc40dacb91" providerId="LiveId" clId="{8FCB41B8-1F3F-4E9C-B305-E61BBF438EA4}" dt="2023-12-13T13:20:12.103" v="6631" actId="1076"/>
          <ac:spMkLst>
            <pc:docMk/>
            <pc:sldMk cId="3112790663" sldId="326"/>
            <ac:spMk id="2" creationId="{86F2F252-4A06-02B4-5792-4A62F1B55921}"/>
          </ac:spMkLst>
        </pc:spChg>
        <pc:spChg chg="mod">
          <ac:chgData name="波 王" userId="daa27fdc40dacb91" providerId="LiveId" clId="{8FCB41B8-1F3F-4E9C-B305-E61BBF438EA4}" dt="2023-12-12T07:48:39.095" v="3855"/>
          <ac:spMkLst>
            <pc:docMk/>
            <pc:sldMk cId="3112790663" sldId="326"/>
            <ac:spMk id="3" creationId="{17FFD63C-FD8A-6BBA-38F5-797768F6A008}"/>
          </ac:spMkLst>
        </pc:spChg>
        <pc:spChg chg="del">
          <ac:chgData name="波 王" userId="daa27fdc40dacb91" providerId="LiveId" clId="{8FCB41B8-1F3F-4E9C-B305-E61BBF438EA4}" dt="2023-12-12T07:48:22.118" v="3847" actId="478"/>
          <ac:spMkLst>
            <pc:docMk/>
            <pc:sldMk cId="3112790663" sldId="326"/>
            <ac:spMk id="4" creationId="{FA41E49D-FD6B-317D-0746-D97A4B5D5858}"/>
          </ac:spMkLst>
        </pc:spChg>
        <pc:spChg chg="add mod">
          <ac:chgData name="波 王" userId="daa27fdc40dacb91" providerId="LiveId" clId="{8FCB41B8-1F3F-4E9C-B305-E61BBF438EA4}" dt="2023-12-12T08:00:23.274" v="4065" actId="14100"/>
          <ac:spMkLst>
            <pc:docMk/>
            <pc:sldMk cId="3112790663" sldId="326"/>
            <ac:spMk id="6" creationId="{81921EB9-8992-BFE3-BFF9-721AF4175964}"/>
          </ac:spMkLst>
        </pc:spChg>
        <pc:spChg chg="add mod">
          <ac:chgData name="波 王" userId="daa27fdc40dacb91" providerId="LiveId" clId="{8FCB41B8-1F3F-4E9C-B305-E61BBF438EA4}" dt="2023-12-12T08:02:23.717" v="4067" actId="164"/>
          <ac:spMkLst>
            <pc:docMk/>
            <pc:sldMk cId="3112790663" sldId="326"/>
            <ac:spMk id="7" creationId="{F8EE6EB0-D601-69A7-FA5D-1C57F4993C2E}"/>
          </ac:spMkLst>
        </pc:spChg>
        <pc:spChg chg="add mod">
          <ac:chgData name="波 王" userId="daa27fdc40dacb91" providerId="LiveId" clId="{8FCB41B8-1F3F-4E9C-B305-E61BBF438EA4}" dt="2023-12-12T07:55:29.541" v="3988" actId="164"/>
          <ac:spMkLst>
            <pc:docMk/>
            <pc:sldMk cId="3112790663" sldId="326"/>
            <ac:spMk id="9" creationId="{9C5884E6-D4CE-39E0-F1CB-18C8D8875784}"/>
          </ac:spMkLst>
        </pc:spChg>
        <pc:spChg chg="del">
          <ac:chgData name="波 王" userId="daa27fdc40dacb91" providerId="LiveId" clId="{8FCB41B8-1F3F-4E9C-B305-E61BBF438EA4}" dt="2023-12-12T07:48:27.128" v="3853" actId="478"/>
          <ac:spMkLst>
            <pc:docMk/>
            <pc:sldMk cId="3112790663" sldId="326"/>
            <ac:spMk id="23" creationId="{F4E27370-5CB6-A4BF-AB92-6E0F0E50DD8D}"/>
          </ac:spMkLst>
        </pc:spChg>
        <pc:spChg chg="del">
          <ac:chgData name="波 王" userId="daa27fdc40dacb91" providerId="LiveId" clId="{8FCB41B8-1F3F-4E9C-B305-E61BBF438EA4}" dt="2023-12-12T07:48:26.054" v="3852" actId="478"/>
          <ac:spMkLst>
            <pc:docMk/>
            <pc:sldMk cId="3112790663" sldId="326"/>
            <ac:spMk id="29" creationId="{7BA7BE11-9797-F92E-147C-5DE4BD8C2145}"/>
          </ac:spMkLst>
        </pc:spChg>
        <pc:spChg chg="del">
          <ac:chgData name="波 王" userId="daa27fdc40dacb91" providerId="LiveId" clId="{8FCB41B8-1F3F-4E9C-B305-E61BBF438EA4}" dt="2023-12-12T07:48:25.493" v="3851" actId="478"/>
          <ac:spMkLst>
            <pc:docMk/>
            <pc:sldMk cId="3112790663" sldId="326"/>
            <ac:spMk id="30" creationId="{4462725C-5155-18DA-82CA-6C6BC1E5AC74}"/>
          </ac:spMkLst>
        </pc:spChg>
        <pc:spChg chg="add mod">
          <ac:chgData name="波 王" userId="daa27fdc40dacb91" providerId="LiveId" clId="{8FCB41B8-1F3F-4E9C-B305-E61BBF438EA4}" dt="2023-12-12T08:00:20.316" v="4064" actId="14100"/>
          <ac:spMkLst>
            <pc:docMk/>
            <pc:sldMk cId="3112790663" sldId="326"/>
            <ac:spMk id="32" creationId="{146E53FE-F64C-2D00-B626-6E520288B466}"/>
          </ac:spMkLst>
        </pc:spChg>
        <pc:grpChg chg="add mod">
          <ac:chgData name="波 王" userId="daa27fdc40dacb91" providerId="LiveId" clId="{8FCB41B8-1F3F-4E9C-B305-E61BBF438EA4}" dt="2023-12-12T08:02:23.717" v="4067" actId="164"/>
          <ac:grpSpMkLst>
            <pc:docMk/>
            <pc:sldMk cId="3112790663" sldId="326"/>
            <ac:grpSpMk id="16" creationId="{C3AB2BDD-3101-7F7C-73B9-F92F82998357}"/>
          </ac:grpSpMkLst>
        </pc:grpChg>
        <pc:grpChg chg="add mod">
          <ac:chgData name="波 王" userId="daa27fdc40dacb91" providerId="LiveId" clId="{8FCB41B8-1F3F-4E9C-B305-E61BBF438EA4}" dt="2023-12-12T08:00:34.542" v="4066" actId="1076"/>
          <ac:grpSpMkLst>
            <pc:docMk/>
            <pc:sldMk cId="3112790663" sldId="326"/>
            <ac:grpSpMk id="31" creationId="{BFB3D2F5-8A5E-3744-E049-50B283E9B3A7}"/>
          </ac:grpSpMkLst>
        </pc:grpChg>
        <pc:grpChg chg="add mod">
          <ac:chgData name="波 王" userId="daa27fdc40dacb91" providerId="LiveId" clId="{8FCB41B8-1F3F-4E9C-B305-E61BBF438EA4}" dt="2023-12-12T08:02:32.125" v="4069" actId="1076"/>
          <ac:grpSpMkLst>
            <pc:docMk/>
            <pc:sldMk cId="3112790663" sldId="326"/>
            <ac:grpSpMk id="33" creationId="{D2F64CCE-87F8-90BD-7D90-1E264B3591DB}"/>
          </ac:grpSpMkLst>
        </pc:grpChg>
        <pc:picChg chg="add mod">
          <ac:chgData name="波 王" userId="daa27fdc40dacb91" providerId="LiveId" clId="{8FCB41B8-1F3F-4E9C-B305-E61BBF438EA4}" dt="2023-12-12T08:02:23.717" v="4067" actId="164"/>
          <ac:picMkLst>
            <pc:docMk/>
            <pc:sldMk cId="3112790663" sldId="326"/>
            <ac:picMk id="5" creationId="{9A26A239-3202-703B-86DB-DA37563A27EE}"/>
          </ac:picMkLst>
        </pc:picChg>
        <pc:picChg chg="del">
          <ac:chgData name="波 王" userId="daa27fdc40dacb91" providerId="LiveId" clId="{8FCB41B8-1F3F-4E9C-B305-E61BBF438EA4}" dt="2023-12-12T07:48:24.664" v="3850" actId="478"/>
          <ac:picMkLst>
            <pc:docMk/>
            <pc:sldMk cId="3112790663" sldId="326"/>
            <ac:picMk id="8" creationId="{3D00C364-15A4-1E2E-374B-7B23FA615124}"/>
          </ac:picMkLst>
        </pc:picChg>
        <pc:picChg chg="add mod">
          <ac:chgData name="波 王" userId="daa27fdc40dacb91" providerId="LiveId" clId="{8FCB41B8-1F3F-4E9C-B305-E61BBF438EA4}" dt="2023-12-12T07:55:29.541" v="3988" actId="164"/>
          <ac:picMkLst>
            <pc:docMk/>
            <pc:sldMk cId="3112790663" sldId="326"/>
            <ac:picMk id="15" creationId="{84A76B2D-269F-27B3-D59D-1E1091160EE4}"/>
          </ac:picMkLst>
        </pc:picChg>
        <pc:picChg chg="add mod">
          <ac:chgData name="波 王" userId="daa27fdc40dacb91" providerId="LiveId" clId="{8FCB41B8-1F3F-4E9C-B305-E61BBF438EA4}" dt="2023-12-12T07:59:21.454" v="4005" actId="164"/>
          <ac:picMkLst>
            <pc:docMk/>
            <pc:sldMk cId="3112790663" sldId="326"/>
            <ac:picMk id="22" creationId="{BAA73369-2F3B-3FEC-46CA-15E376C9A4E1}"/>
          </ac:picMkLst>
        </pc:picChg>
        <pc:picChg chg="add mod">
          <ac:chgData name="波 王" userId="daa27fdc40dacb91" providerId="LiveId" clId="{8FCB41B8-1F3F-4E9C-B305-E61BBF438EA4}" dt="2023-12-12T07:59:21.454" v="4005" actId="164"/>
          <ac:picMkLst>
            <pc:docMk/>
            <pc:sldMk cId="3112790663" sldId="326"/>
            <ac:picMk id="25" creationId="{BB427E6A-E870-DAD2-8282-A4ACC54B2CD4}"/>
          </ac:picMkLst>
        </pc:picChg>
        <pc:picChg chg="del">
          <ac:chgData name="波 王" userId="daa27fdc40dacb91" providerId="LiveId" clId="{8FCB41B8-1F3F-4E9C-B305-E61BBF438EA4}" dt="2023-12-12T07:48:19.973" v="3846" actId="478"/>
          <ac:picMkLst>
            <pc:docMk/>
            <pc:sldMk cId="3112790663" sldId="326"/>
            <ac:picMk id="27" creationId="{35FEC183-36A3-4F52-18AD-2D7E41F4849C}"/>
          </ac:picMkLst>
        </pc:picChg>
        <pc:picChg chg="add mod">
          <ac:chgData name="波 王" userId="daa27fdc40dacb91" providerId="LiveId" clId="{8FCB41B8-1F3F-4E9C-B305-E61BBF438EA4}" dt="2023-12-12T07:59:21.454" v="4005" actId="164"/>
          <ac:picMkLst>
            <pc:docMk/>
            <pc:sldMk cId="3112790663" sldId="326"/>
            <ac:picMk id="28" creationId="{4615F016-DE83-B1BB-6AC3-A6898354FEE0}"/>
          </ac:picMkLst>
        </pc:picChg>
        <pc:cxnChg chg="del">
          <ac:chgData name="波 王" userId="daa27fdc40dacb91" providerId="LiveId" clId="{8FCB41B8-1F3F-4E9C-B305-E61BBF438EA4}" dt="2023-12-12T07:48:23.404" v="3848" actId="478"/>
          <ac:cxnSpMkLst>
            <pc:docMk/>
            <pc:sldMk cId="3112790663" sldId="326"/>
            <ac:cxnSpMk id="17" creationId="{3C5C8D25-9491-C6E6-2CA6-3CA9BB1F52C5}"/>
          </ac:cxnSpMkLst>
        </pc:cxnChg>
        <pc:cxnChg chg="add mod">
          <ac:chgData name="波 王" userId="daa27fdc40dacb91" providerId="LiveId" clId="{8FCB41B8-1F3F-4E9C-B305-E61BBF438EA4}" dt="2023-12-12T08:02:23.717" v="4067" actId="164"/>
          <ac:cxnSpMkLst>
            <pc:docMk/>
            <pc:sldMk cId="3112790663" sldId="326"/>
            <ac:cxnSpMk id="19" creationId="{EAB63A54-3DE1-0293-80E6-BE945EEECE24}"/>
          </ac:cxnSpMkLst>
        </pc:cxnChg>
        <pc:cxnChg chg="del">
          <ac:chgData name="波 王" userId="daa27fdc40dacb91" providerId="LiveId" clId="{8FCB41B8-1F3F-4E9C-B305-E61BBF438EA4}" dt="2023-12-12T07:48:24.079" v="3849" actId="478"/>
          <ac:cxnSpMkLst>
            <pc:docMk/>
            <pc:sldMk cId="3112790663" sldId="326"/>
            <ac:cxnSpMk id="20" creationId="{E4440083-3C50-FA47-B774-3949630BA059}"/>
          </ac:cxnSpMkLst>
        </pc:cxnChg>
      </pc:sldChg>
      <pc:sldChg chg="addSp delSp modSp add mod">
        <pc:chgData name="波 王" userId="daa27fdc40dacb91" providerId="LiveId" clId="{8FCB41B8-1F3F-4E9C-B305-E61BBF438EA4}" dt="2023-12-17T14:05:57.732" v="6884" actId="1076"/>
        <pc:sldMkLst>
          <pc:docMk/>
          <pc:sldMk cId="750572537" sldId="327"/>
        </pc:sldMkLst>
        <pc:spChg chg="add mod">
          <ac:chgData name="波 王" userId="daa27fdc40dacb91" providerId="LiveId" clId="{8FCB41B8-1F3F-4E9C-B305-E61BBF438EA4}" dt="2023-12-12T08:14:35.333" v="4177" actId="12"/>
          <ac:spMkLst>
            <pc:docMk/>
            <pc:sldMk cId="750572537" sldId="327"/>
            <ac:spMk id="4" creationId="{34DDB881-267E-DD4F-54D0-4B4BBA6BBC21}"/>
          </ac:spMkLst>
        </pc:spChg>
        <pc:spChg chg="del">
          <ac:chgData name="波 王" userId="daa27fdc40dacb91" providerId="LiveId" clId="{8FCB41B8-1F3F-4E9C-B305-E61BBF438EA4}" dt="2023-12-12T08:04:08.360" v="4074" actId="478"/>
          <ac:spMkLst>
            <pc:docMk/>
            <pc:sldMk cId="750572537" sldId="327"/>
            <ac:spMk id="6" creationId="{81921EB9-8992-BFE3-BFF9-721AF4175964}"/>
          </ac:spMkLst>
        </pc:spChg>
        <pc:spChg chg="add mod">
          <ac:chgData name="波 王" userId="daa27fdc40dacb91" providerId="LiveId" clId="{8FCB41B8-1F3F-4E9C-B305-E61BBF438EA4}" dt="2023-12-12T08:08:07.760" v="4093" actId="13822"/>
          <ac:spMkLst>
            <pc:docMk/>
            <pc:sldMk cId="750572537" sldId="327"/>
            <ac:spMk id="20" creationId="{4659FC85-CFAE-0CFB-91CF-CF3174743314}"/>
          </ac:spMkLst>
        </pc:spChg>
        <pc:spChg chg="del">
          <ac:chgData name="波 王" userId="daa27fdc40dacb91" providerId="LiveId" clId="{8FCB41B8-1F3F-4E9C-B305-E61BBF438EA4}" dt="2023-12-12T08:04:05.502" v="4072" actId="478"/>
          <ac:spMkLst>
            <pc:docMk/>
            <pc:sldMk cId="750572537" sldId="327"/>
            <ac:spMk id="32" creationId="{146E53FE-F64C-2D00-B626-6E520288B466}"/>
          </ac:spMkLst>
        </pc:spChg>
        <pc:spChg chg="add mod">
          <ac:chgData name="波 王" userId="daa27fdc40dacb91" providerId="LiveId" clId="{8FCB41B8-1F3F-4E9C-B305-E61BBF438EA4}" dt="2023-12-12T08:21:03.463" v="4279" actId="113"/>
          <ac:spMkLst>
            <pc:docMk/>
            <pc:sldMk cId="750572537" sldId="327"/>
            <ac:spMk id="36" creationId="{BCC39A47-CB29-B048-C8EE-2D1CE4C3EDA1}"/>
          </ac:spMkLst>
        </pc:spChg>
        <pc:spChg chg="add mod">
          <ac:chgData name="波 王" userId="daa27fdc40dacb91" providerId="LiveId" clId="{8FCB41B8-1F3F-4E9C-B305-E61BBF438EA4}" dt="2023-12-12T08:21:06.531" v="4280" actId="113"/>
          <ac:spMkLst>
            <pc:docMk/>
            <pc:sldMk cId="750572537" sldId="327"/>
            <ac:spMk id="37" creationId="{E6147C6C-9335-1149-CFFA-4E97902F0FC1}"/>
          </ac:spMkLst>
        </pc:spChg>
        <pc:spChg chg="add del mod">
          <ac:chgData name="波 王" userId="daa27fdc40dacb91" providerId="LiveId" clId="{8FCB41B8-1F3F-4E9C-B305-E61BBF438EA4}" dt="2023-12-12T08:18:50.539" v="4246"/>
          <ac:spMkLst>
            <pc:docMk/>
            <pc:sldMk cId="750572537" sldId="327"/>
            <ac:spMk id="44" creationId="{E439D05A-3F0E-7742-4DB9-0A53C5874C09}"/>
          </ac:spMkLst>
        </pc:spChg>
        <pc:spChg chg="add mod">
          <ac:chgData name="波 王" userId="daa27fdc40dacb91" providerId="LiveId" clId="{8FCB41B8-1F3F-4E9C-B305-E61BBF438EA4}" dt="2023-12-12T08:20:32.111" v="4277" actId="1076"/>
          <ac:spMkLst>
            <pc:docMk/>
            <pc:sldMk cId="750572537" sldId="327"/>
            <ac:spMk id="45" creationId="{3DF2D42A-C53A-6D69-9C75-30BCCC1315DD}"/>
          </ac:spMkLst>
        </pc:spChg>
        <pc:spChg chg="add mod">
          <ac:chgData name="波 王" userId="daa27fdc40dacb91" providerId="LiveId" clId="{8FCB41B8-1F3F-4E9C-B305-E61BBF438EA4}" dt="2023-12-12T08:20:13.436" v="4276" actId="1076"/>
          <ac:spMkLst>
            <pc:docMk/>
            <pc:sldMk cId="750572537" sldId="327"/>
            <ac:spMk id="46" creationId="{D409E025-976C-F47C-A3D7-7F967CA63561}"/>
          </ac:spMkLst>
        </pc:spChg>
        <pc:grpChg chg="del">
          <ac:chgData name="波 王" userId="daa27fdc40dacb91" providerId="LiveId" clId="{8FCB41B8-1F3F-4E9C-B305-E61BBF438EA4}" dt="2023-12-12T08:04:03.857" v="4071" actId="478"/>
          <ac:grpSpMkLst>
            <pc:docMk/>
            <pc:sldMk cId="750572537" sldId="327"/>
            <ac:grpSpMk id="31" creationId="{BFB3D2F5-8A5E-3744-E049-50B283E9B3A7}"/>
          </ac:grpSpMkLst>
        </pc:grpChg>
        <pc:grpChg chg="del">
          <ac:chgData name="波 王" userId="daa27fdc40dacb91" providerId="LiveId" clId="{8FCB41B8-1F3F-4E9C-B305-E61BBF438EA4}" dt="2023-12-12T08:04:06.402" v="4073" actId="478"/>
          <ac:grpSpMkLst>
            <pc:docMk/>
            <pc:sldMk cId="750572537" sldId="327"/>
            <ac:grpSpMk id="33" creationId="{D2F64CCE-87F8-90BD-7D90-1E264B3591DB}"/>
          </ac:grpSpMkLst>
        </pc:grpChg>
        <pc:grpChg chg="add mod ord">
          <ac:chgData name="波 王" userId="daa27fdc40dacb91" providerId="LiveId" clId="{8FCB41B8-1F3F-4E9C-B305-E61BBF438EA4}" dt="2023-12-12T08:21:11.567" v="4281" actId="1076"/>
          <ac:grpSpMkLst>
            <pc:docMk/>
            <pc:sldMk cId="750572537" sldId="327"/>
            <ac:grpSpMk id="35" creationId="{CE8A3BA5-E2E6-2443-5BDD-FB695A2F7A02}"/>
          </ac:grpSpMkLst>
        </pc:grpChg>
        <pc:picChg chg="add mod">
          <ac:chgData name="波 王" userId="daa27fdc40dacb91" providerId="LiveId" clId="{8FCB41B8-1F3F-4E9C-B305-E61BBF438EA4}" dt="2023-12-17T14:05:57.732" v="6884" actId="1076"/>
          <ac:picMkLst>
            <pc:docMk/>
            <pc:sldMk cId="750572537" sldId="327"/>
            <ac:picMk id="5" creationId="{74A56FB9-FD26-20CD-5497-269FC2AA821B}"/>
          </ac:picMkLst>
        </pc:picChg>
        <pc:picChg chg="add mod">
          <ac:chgData name="波 王" userId="daa27fdc40dacb91" providerId="LiveId" clId="{8FCB41B8-1F3F-4E9C-B305-E61BBF438EA4}" dt="2023-12-12T08:07:02.568" v="4084" actId="14100"/>
          <ac:picMkLst>
            <pc:docMk/>
            <pc:sldMk cId="750572537" sldId="327"/>
            <ac:picMk id="14" creationId="{01CB7579-69D6-EA2F-2A16-60A72B1E1FAB}"/>
          </ac:picMkLst>
        </pc:picChg>
        <pc:picChg chg="add mod">
          <ac:chgData name="波 王" userId="daa27fdc40dacb91" providerId="LiveId" clId="{8FCB41B8-1F3F-4E9C-B305-E61BBF438EA4}" dt="2023-12-12T08:07:52.922" v="4090" actId="1076"/>
          <ac:picMkLst>
            <pc:docMk/>
            <pc:sldMk cId="750572537" sldId="327"/>
            <ac:picMk id="18" creationId="{56FD2ECE-5940-09BB-7DED-E2D89EE80D5B}"/>
          </ac:picMkLst>
        </pc:picChg>
        <pc:picChg chg="add del mod">
          <ac:chgData name="波 王" userId="daa27fdc40dacb91" providerId="LiveId" clId="{8FCB41B8-1F3F-4E9C-B305-E61BBF438EA4}" dt="2023-12-12T08:09:10.081" v="4099" actId="478"/>
          <ac:picMkLst>
            <pc:docMk/>
            <pc:sldMk cId="750572537" sldId="327"/>
            <ac:picMk id="23" creationId="{1476D8FC-24BC-5B95-5FAD-8C5DD5823013}"/>
          </ac:picMkLst>
        </pc:picChg>
        <pc:picChg chg="add del mod">
          <ac:chgData name="波 王" userId="daa27fdc40dacb91" providerId="LiveId" clId="{8FCB41B8-1F3F-4E9C-B305-E61BBF438EA4}" dt="2023-12-17T14:05:45.825" v="6879" actId="478"/>
          <ac:picMkLst>
            <pc:docMk/>
            <pc:sldMk cId="750572537" sldId="327"/>
            <ac:picMk id="26" creationId="{B90BF44E-F24B-11D1-F429-EBF1C8D6EC97}"/>
          </ac:picMkLst>
        </pc:picChg>
        <pc:picChg chg="add mod">
          <ac:chgData name="波 王" userId="daa27fdc40dacb91" providerId="LiveId" clId="{8FCB41B8-1F3F-4E9C-B305-E61BBF438EA4}" dt="2023-12-12T08:12:37.963" v="4126" actId="164"/>
          <ac:picMkLst>
            <pc:docMk/>
            <pc:sldMk cId="750572537" sldId="327"/>
            <ac:picMk id="29" creationId="{A2DC2542-7100-A34D-16E7-0C65BFC0F09B}"/>
          </ac:picMkLst>
        </pc:picChg>
        <pc:picChg chg="add mod">
          <ac:chgData name="波 王" userId="daa27fdc40dacb91" providerId="LiveId" clId="{8FCB41B8-1F3F-4E9C-B305-E61BBF438EA4}" dt="2023-12-12T08:12:37.963" v="4126" actId="164"/>
          <ac:picMkLst>
            <pc:docMk/>
            <pc:sldMk cId="750572537" sldId="327"/>
            <ac:picMk id="34" creationId="{9736C56C-C894-2B65-1E57-F5F69EFACDB9}"/>
          </ac:picMkLst>
        </pc:picChg>
        <pc:picChg chg="add mod">
          <ac:chgData name="波 王" userId="daa27fdc40dacb91" providerId="LiveId" clId="{8FCB41B8-1F3F-4E9C-B305-E61BBF438EA4}" dt="2023-12-17T11:22:27.385" v="6821" actId="1076"/>
          <ac:picMkLst>
            <pc:docMk/>
            <pc:sldMk cId="750572537" sldId="327"/>
            <ac:picMk id="41" creationId="{89AE7382-AD82-3355-E20F-60BF8C8264B3}"/>
          </ac:picMkLst>
        </pc:picChg>
        <pc:picChg chg="add mod">
          <ac:chgData name="波 王" userId="daa27fdc40dacb91" providerId="LiveId" clId="{8FCB41B8-1F3F-4E9C-B305-E61BBF438EA4}" dt="2023-12-12T08:20:04.648" v="4274" actId="1076"/>
          <ac:picMkLst>
            <pc:docMk/>
            <pc:sldMk cId="750572537" sldId="327"/>
            <ac:picMk id="43" creationId="{623720FB-0706-9CCE-FF6B-355987C6A447}"/>
          </ac:picMkLst>
        </pc:picChg>
        <pc:cxnChg chg="mod">
          <ac:chgData name="波 王" userId="daa27fdc40dacb91" providerId="LiveId" clId="{8FCB41B8-1F3F-4E9C-B305-E61BBF438EA4}" dt="2023-12-12T08:04:06.402" v="4073" actId="478"/>
          <ac:cxnSpMkLst>
            <pc:docMk/>
            <pc:sldMk cId="750572537" sldId="327"/>
            <ac:cxnSpMk id="19" creationId="{EAB63A54-3DE1-0293-80E6-BE945EEECE24}"/>
          </ac:cxnSpMkLst>
        </pc:cxnChg>
        <pc:cxnChg chg="add mod">
          <ac:chgData name="波 王" userId="daa27fdc40dacb91" providerId="LiveId" clId="{8FCB41B8-1F3F-4E9C-B305-E61BBF438EA4}" dt="2023-12-12T08:21:24.205" v="4282" actId="1076"/>
          <ac:cxnSpMkLst>
            <pc:docMk/>
            <pc:sldMk cId="750572537" sldId="327"/>
            <ac:cxnSpMk id="39" creationId="{93CBA958-4649-FAC8-8405-247015990C2E}"/>
          </ac:cxnSpMkLst>
        </pc:cxnChg>
      </pc:sldChg>
      <pc:sldChg chg="addSp delSp modSp add mod">
        <pc:chgData name="波 王" userId="daa27fdc40dacb91" providerId="LiveId" clId="{8FCB41B8-1F3F-4E9C-B305-E61BBF438EA4}" dt="2023-12-13T13:24:43.364" v="6651" actId="1076"/>
        <pc:sldMkLst>
          <pc:docMk/>
          <pc:sldMk cId="1393195539" sldId="328"/>
        </pc:sldMkLst>
        <pc:spChg chg="add mod">
          <ac:chgData name="波 王" userId="daa27fdc40dacb91" providerId="LiveId" clId="{8FCB41B8-1F3F-4E9C-B305-E61BBF438EA4}" dt="2023-12-13T13:24:43.364" v="6651" actId="1076"/>
          <ac:spMkLst>
            <pc:docMk/>
            <pc:sldMk cId="1393195539" sldId="328"/>
            <ac:spMk id="2" creationId="{E97E5A45-3FDF-7EC6-BB3C-92B266EC9E46}"/>
          </ac:spMkLst>
        </pc:spChg>
        <pc:spChg chg="mod">
          <ac:chgData name="波 王" userId="daa27fdc40dacb91" providerId="LiveId" clId="{8FCB41B8-1F3F-4E9C-B305-E61BBF438EA4}" dt="2023-12-12T08:32:33.932" v="4330" actId="21"/>
          <ac:spMkLst>
            <pc:docMk/>
            <pc:sldMk cId="1393195539" sldId="328"/>
            <ac:spMk id="3" creationId="{17FFD63C-FD8A-6BBA-38F5-797768F6A008}"/>
          </ac:spMkLst>
        </pc:spChg>
        <pc:spChg chg="del">
          <ac:chgData name="波 王" userId="daa27fdc40dacb91" providerId="LiveId" clId="{8FCB41B8-1F3F-4E9C-B305-E61BBF438EA4}" dt="2023-12-12T08:23:40.805" v="4287" actId="478"/>
          <ac:spMkLst>
            <pc:docMk/>
            <pc:sldMk cId="1393195539" sldId="328"/>
            <ac:spMk id="6" creationId="{81921EB9-8992-BFE3-BFF9-721AF4175964}"/>
          </ac:spMkLst>
        </pc:spChg>
        <pc:spChg chg="add del mod">
          <ac:chgData name="波 王" userId="daa27fdc40dacb91" providerId="LiveId" clId="{8FCB41B8-1F3F-4E9C-B305-E61BBF438EA4}" dt="2023-12-12T08:32:34.771" v="4331" actId="478"/>
          <ac:spMkLst>
            <pc:docMk/>
            <pc:sldMk cId="1393195539" sldId="328"/>
            <ac:spMk id="8" creationId="{1C3CDB4D-A418-1FD7-A084-62BFC8694F9A}"/>
          </ac:spMkLst>
        </pc:spChg>
        <pc:spChg chg="add del mod">
          <ac:chgData name="波 王" userId="daa27fdc40dacb91" providerId="LiveId" clId="{8FCB41B8-1F3F-4E9C-B305-E61BBF438EA4}" dt="2023-12-12T08:32:35.504" v="4332" actId="478"/>
          <ac:spMkLst>
            <pc:docMk/>
            <pc:sldMk cId="1393195539" sldId="328"/>
            <ac:spMk id="14" creationId="{5147BD06-A3AF-96C8-83A4-C5AE7DACC412}"/>
          </ac:spMkLst>
        </pc:spChg>
        <pc:spChg chg="del">
          <ac:chgData name="波 王" userId="daa27fdc40dacb91" providerId="LiveId" clId="{8FCB41B8-1F3F-4E9C-B305-E61BBF438EA4}" dt="2023-12-12T08:23:38.190" v="4285" actId="478"/>
          <ac:spMkLst>
            <pc:docMk/>
            <pc:sldMk cId="1393195539" sldId="328"/>
            <ac:spMk id="32" creationId="{146E53FE-F64C-2D00-B626-6E520288B466}"/>
          </ac:spMkLst>
        </pc:spChg>
        <pc:grpChg chg="del">
          <ac:chgData name="波 王" userId="daa27fdc40dacb91" providerId="LiveId" clId="{8FCB41B8-1F3F-4E9C-B305-E61BBF438EA4}" dt="2023-12-12T08:23:36.786" v="4284" actId="478"/>
          <ac:grpSpMkLst>
            <pc:docMk/>
            <pc:sldMk cId="1393195539" sldId="328"/>
            <ac:grpSpMk id="31" creationId="{BFB3D2F5-8A5E-3744-E049-50B283E9B3A7}"/>
          </ac:grpSpMkLst>
        </pc:grpChg>
        <pc:grpChg chg="del">
          <ac:chgData name="波 王" userId="daa27fdc40dacb91" providerId="LiveId" clId="{8FCB41B8-1F3F-4E9C-B305-E61BBF438EA4}" dt="2023-12-12T08:23:39.181" v="4286" actId="478"/>
          <ac:grpSpMkLst>
            <pc:docMk/>
            <pc:sldMk cId="1393195539" sldId="328"/>
            <ac:grpSpMk id="33" creationId="{D2F64CCE-87F8-90BD-7D90-1E264B3591DB}"/>
          </ac:grpSpMkLst>
        </pc:grpChg>
        <pc:picChg chg="add del mod">
          <ac:chgData name="波 王" userId="daa27fdc40dacb91" providerId="LiveId" clId="{8FCB41B8-1F3F-4E9C-B305-E61BBF438EA4}" dt="2023-12-12T08:32:35.852" v="4333" actId="478"/>
          <ac:picMkLst>
            <pc:docMk/>
            <pc:sldMk cId="1393195539" sldId="328"/>
            <ac:picMk id="4" creationId="{E42B4056-A42E-89A9-F478-FEAE1EEB3055}"/>
          </ac:picMkLst>
        </pc:picChg>
        <pc:cxnChg chg="mod">
          <ac:chgData name="波 王" userId="daa27fdc40dacb91" providerId="LiveId" clId="{8FCB41B8-1F3F-4E9C-B305-E61BBF438EA4}" dt="2023-12-12T08:23:39.181" v="4286" actId="478"/>
          <ac:cxnSpMkLst>
            <pc:docMk/>
            <pc:sldMk cId="1393195539" sldId="328"/>
            <ac:cxnSpMk id="19" creationId="{EAB63A54-3DE1-0293-80E6-BE945EEECE24}"/>
          </ac:cxnSpMkLst>
        </pc:cxnChg>
      </pc:sldChg>
      <pc:sldChg chg="addSp delSp modSp add mod">
        <pc:chgData name="波 王" userId="daa27fdc40dacb91" providerId="LiveId" clId="{8FCB41B8-1F3F-4E9C-B305-E61BBF438EA4}" dt="2023-12-13T13:23:43.128" v="6649" actId="478"/>
        <pc:sldMkLst>
          <pc:docMk/>
          <pc:sldMk cId="682311298" sldId="329"/>
        </pc:sldMkLst>
        <pc:spChg chg="mod">
          <ac:chgData name="波 王" userId="daa27fdc40dacb91" providerId="LiveId" clId="{8FCB41B8-1F3F-4E9C-B305-E61BBF438EA4}" dt="2023-12-12T08:33:24.468" v="4349" actId="114"/>
          <ac:spMkLst>
            <pc:docMk/>
            <pc:sldMk cId="682311298" sldId="329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8:35:25.510" v="4363" actId="208"/>
          <ac:spMkLst>
            <pc:docMk/>
            <pc:sldMk cId="682311298" sldId="329"/>
            <ac:spMk id="6" creationId="{44760F45-AC77-2F49-6E97-C8902EC42955}"/>
          </ac:spMkLst>
        </pc:spChg>
        <pc:spChg chg="add mod">
          <ac:chgData name="波 王" userId="daa27fdc40dacb91" providerId="LiveId" clId="{8FCB41B8-1F3F-4E9C-B305-E61BBF438EA4}" dt="2023-12-12T08:35:43.010" v="4367" actId="1036"/>
          <ac:spMkLst>
            <pc:docMk/>
            <pc:sldMk cId="682311298" sldId="329"/>
            <ac:spMk id="7" creationId="{F154DD0A-F0FB-CDFE-311D-A0B7597896C9}"/>
          </ac:spMkLst>
        </pc:spChg>
        <pc:spChg chg="del">
          <ac:chgData name="波 王" userId="daa27fdc40dacb91" providerId="LiveId" clId="{8FCB41B8-1F3F-4E9C-B305-E61BBF438EA4}" dt="2023-12-12T08:32:56.442" v="4336" actId="478"/>
          <ac:spMkLst>
            <pc:docMk/>
            <pc:sldMk cId="682311298" sldId="329"/>
            <ac:spMk id="8" creationId="{1C3CDB4D-A418-1FD7-A084-62BFC8694F9A}"/>
          </ac:spMkLst>
        </pc:spChg>
        <pc:spChg chg="add mod">
          <ac:chgData name="波 王" userId="daa27fdc40dacb91" providerId="LiveId" clId="{8FCB41B8-1F3F-4E9C-B305-E61BBF438EA4}" dt="2023-12-12T08:36:50.632" v="4373" actId="14100"/>
          <ac:spMkLst>
            <pc:docMk/>
            <pc:sldMk cId="682311298" sldId="329"/>
            <ac:spMk id="9" creationId="{271399EB-5D23-3E56-24AA-14F32AC144B4}"/>
          </ac:spMkLst>
        </pc:spChg>
        <pc:spChg chg="del">
          <ac:chgData name="波 王" userId="daa27fdc40dacb91" providerId="LiveId" clId="{8FCB41B8-1F3F-4E9C-B305-E61BBF438EA4}" dt="2023-12-13T13:23:43.128" v="6649" actId="478"/>
          <ac:spMkLst>
            <pc:docMk/>
            <pc:sldMk cId="682311298" sldId="329"/>
            <ac:spMk id="12" creationId="{5934D540-95F7-C3E6-E311-BD1C24B3F2FB}"/>
          </ac:spMkLst>
        </pc:spChg>
        <pc:spChg chg="mod">
          <ac:chgData name="波 王" userId="daa27fdc40dacb91" providerId="LiveId" clId="{8FCB41B8-1F3F-4E9C-B305-E61BBF438EA4}" dt="2023-12-12T08:34:36.016" v="4356" actId="1076"/>
          <ac:spMkLst>
            <pc:docMk/>
            <pc:sldMk cId="682311298" sldId="329"/>
            <ac:spMk id="13" creationId="{F55794DA-21D0-A7AD-C11B-F9B1F3ED12B1}"/>
          </ac:spMkLst>
        </pc:spChg>
        <pc:spChg chg="del">
          <ac:chgData name="波 王" userId="daa27fdc40dacb91" providerId="LiveId" clId="{8FCB41B8-1F3F-4E9C-B305-E61BBF438EA4}" dt="2023-12-12T08:32:55.511" v="4335" actId="478"/>
          <ac:spMkLst>
            <pc:docMk/>
            <pc:sldMk cId="682311298" sldId="329"/>
            <ac:spMk id="14" creationId="{5147BD06-A3AF-96C8-83A4-C5AE7DACC412}"/>
          </ac:spMkLst>
        </pc:spChg>
        <pc:spChg chg="add del mod">
          <ac:chgData name="波 王" userId="daa27fdc40dacb91" providerId="LiveId" clId="{8FCB41B8-1F3F-4E9C-B305-E61BBF438EA4}" dt="2023-12-13T13:23:38.839" v="6648" actId="478"/>
          <ac:spMkLst>
            <pc:docMk/>
            <pc:sldMk cId="682311298" sldId="329"/>
            <ac:spMk id="18" creationId="{D5E6F508-5CA9-967B-94E5-D564B88F77E9}"/>
          </ac:spMkLst>
        </pc:spChg>
        <pc:picChg chg="del">
          <ac:chgData name="波 王" userId="daa27fdc40dacb91" providerId="LiveId" clId="{8FCB41B8-1F3F-4E9C-B305-E61BBF438EA4}" dt="2023-12-12T08:32:53.964" v="4334" actId="478"/>
          <ac:picMkLst>
            <pc:docMk/>
            <pc:sldMk cId="682311298" sldId="329"/>
            <ac:picMk id="4" creationId="{E42B4056-A42E-89A9-F478-FEAE1EEB3055}"/>
          </ac:picMkLst>
        </pc:picChg>
        <pc:picChg chg="add mod">
          <ac:chgData name="波 王" userId="daa27fdc40dacb91" providerId="LiveId" clId="{8FCB41B8-1F3F-4E9C-B305-E61BBF438EA4}" dt="2023-12-13T13:23:18.518" v="6643" actId="1076"/>
          <ac:picMkLst>
            <pc:docMk/>
            <pc:sldMk cId="682311298" sldId="329"/>
            <ac:picMk id="5" creationId="{7A214012-5AB1-43E7-8C43-A088F355654A}"/>
          </ac:picMkLst>
        </pc:picChg>
        <pc:cxnChg chg="add del mod">
          <ac:chgData name="波 王" userId="daa27fdc40dacb91" providerId="LiveId" clId="{8FCB41B8-1F3F-4E9C-B305-E61BBF438EA4}" dt="2023-12-13T13:21:55.685" v="6636" actId="478"/>
          <ac:cxnSpMkLst>
            <pc:docMk/>
            <pc:sldMk cId="682311298" sldId="329"/>
            <ac:cxnSpMk id="4" creationId="{0ED9F6B0-AFC8-EF3A-884C-F392439EBA3F}"/>
          </ac:cxnSpMkLst>
        </pc:cxnChg>
        <pc:cxnChg chg="add del mod">
          <ac:chgData name="波 王" userId="daa27fdc40dacb91" providerId="LiveId" clId="{8FCB41B8-1F3F-4E9C-B305-E61BBF438EA4}" dt="2023-12-13T13:22:53.669" v="6639" actId="478"/>
          <ac:cxnSpMkLst>
            <pc:docMk/>
            <pc:sldMk cId="682311298" sldId="329"/>
            <ac:cxnSpMk id="16" creationId="{BA4E0D04-9E64-D967-43AC-4C7CA5FE88A3}"/>
          </ac:cxnSpMkLst>
        </pc:cxnChg>
      </pc:sldChg>
      <pc:sldChg chg="addSp delSp modSp add mod">
        <pc:chgData name="波 王" userId="daa27fdc40dacb91" providerId="LiveId" clId="{8FCB41B8-1F3F-4E9C-B305-E61BBF438EA4}" dt="2023-12-13T13:24:58.031" v="6653" actId="1076"/>
        <pc:sldMkLst>
          <pc:docMk/>
          <pc:sldMk cId="575609813" sldId="330"/>
        </pc:sldMkLst>
        <pc:spChg chg="add mod">
          <ac:chgData name="波 王" userId="daa27fdc40dacb91" providerId="LiveId" clId="{8FCB41B8-1F3F-4E9C-B305-E61BBF438EA4}" dt="2023-12-12T08:44:40.249" v="4462" actId="20577"/>
          <ac:spMkLst>
            <pc:docMk/>
            <pc:sldMk cId="575609813" sldId="330"/>
            <ac:spMk id="2" creationId="{05BADA51-E438-E765-27A7-7FC85D09E68A}"/>
          </ac:spMkLst>
        </pc:spChg>
        <pc:spChg chg="add mod">
          <ac:chgData name="波 王" userId="daa27fdc40dacb91" providerId="LiveId" clId="{8FCB41B8-1F3F-4E9C-B305-E61BBF438EA4}" dt="2023-12-13T13:24:58.031" v="6653" actId="1076"/>
          <ac:spMkLst>
            <pc:docMk/>
            <pc:sldMk cId="575609813" sldId="330"/>
            <ac:spMk id="5" creationId="{2779F37C-DB92-0A07-1562-6119CA22644C}"/>
          </ac:spMkLst>
        </pc:spChg>
        <pc:spChg chg="del">
          <ac:chgData name="波 王" userId="daa27fdc40dacb91" providerId="LiveId" clId="{8FCB41B8-1F3F-4E9C-B305-E61BBF438EA4}" dt="2023-12-12T08:40:18.651" v="4376" actId="478"/>
          <ac:spMkLst>
            <pc:docMk/>
            <pc:sldMk cId="575609813" sldId="330"/>
            <ac:spMk id="6" creationId="{44760F45-AC77-2F49-6E97-C8902EC42955}"/>
          </ac:spMkLst>
        </pc:spChg>
        <pc:spChg chg="del">
          <ac:chgData name="波 王" userId="daa27fdc40dacb91" providerId="LiveId" clId="{8FCB41B8-1F3F-4E9C-B305-E61BBF438EA4}" dt="2023-12-12T08:40:19.557" v="4377" actId="478"/>
          <ac:spMkLst>
            <pc:docMk/>
            <pc:sldMk cId="575609813" sldId="330"/>
            <ac:spMk id="7" creationId="{F154DD0A-F0FB-CDFE-311D-A0B7597896C9}"/>
          </ac:spMkLst>
        </pc:spChg>
        <pc:spChg chg="del">
          <ac:chgData name="波 王" userId="daa27fdc40dacb91" providerId="LiveId" clId="{8FCB41B8-1F3F-4E9C-B305-E61BBF438EA4}" dt="2023-12-12T08:40:20.624" v="4378" actId="478"/>
          <ac:spMkLst>
            <pc:docMk/>
            <pc:sldMk cId="575609813" sldId="330"/>
            <ac:spMk id="9" creationId="{271399EB-5D23-3E56-24AA-14F32AC144B4}"/>
          </ac:spMkLst>
        </pc:spChg>
        <pc:grpChg chg="add mod">
          <ac:chgData name="波 王" userId="daa27fdc40dacb91" providerId="LiveId" clId="{8FCB41B8-1F3F-4E9C-B305-E61BBF438EA4}" dt="2023-12-12T08:48:15.411" v="4483" actId="1076"/>
          <ac:grpSpMkLst>
            <pc:docMk/>
            <pc:sldMk cId="575609813" sldId="330"/>
            <ac:grpSpMk id="23" creationId="{58E1F47F-C13E-C449-CA01-20638C526AEF}"/>
          </ac:grpSpMkLst>
        </pc:grpChg>
        <pc:picChg chg="add mod">
          <ac:chgData name="波 王" userId="daa27fdc40dacb91" providerId="LiveId" clId="{8FCB41B8-1F3F-4E9C-B305-E61BBF438EA4}" dt="2023-12-12T08:42:09.536" v="4450" actId="1076"/>
          <ac:picMkLst>
            <pc:docMk/>
            <pc:sldMk cId="575609813" sldId="330"/>
            <ac:picMk id="4" creationId="{2272D17B-DF60-2748-32A5-1F039F5D50AA}"/>
          </ac:picMkLst>
        </pc:picChg>
        <pc:picChg chg="del">
          <ac:chgData name="波 王" userId="daa27fdc40dacb91" providerId="LiveId" clId="{8FCB41B8-1F3F-4E9C-B305-E61BBF438EA4}" dt="2023-12-12T08:40:15.728" v="4375" actId="478"/>
          <ac:picMkLst>
            <pc:docMk/>
            <pc:sldMk cId="575609813" sldId="330"/>
            <ac:picMk id="5" creationId="{7A214012-5AB1-43E7-8C43-A088F355654A}"/>
          </ac:picMkLst>
        </pc:picChg>
        <pc:picChg chg="add mod">
          <ac:chgData name="波 王" userId="daa27fdc40dacb91" providerId="LiveId" clId="{8FCB41B8-1F3F-4E9C-B305-E61BBF438EA4}" dt="2023-12-12T08:48:09.718" v="4482" actId="1076"/>
          <ac:picMkLst>
            <pc:docMk/>
            <pc:sldMk cId="575609813" sldId="330"/>
            <ac:picMk id="14" creationId="{192C1804-C0A5-B98C-42B7-44BAC4155927}"/>
          </ac:picMkLst>
        </pc:picChg>
        <pc:picChg chg="add mod">
          <ac:chgData name="波 王" userId="daa27fdc40dacb91" providerId="LiveId" clId="{8FCB41B8-1F3F-4E9C-B305-E61BBF438EA4}" dt="2023-12-12T08:43:40.264" v="4457" actId="1076"/>
          <ac:picMkLst>
            <pc:docMk/>
            <pc:sldMk cId="575609813" sldId="330"/>
            <ac:picMk id="16" creationId="{4FB3C892-07DD-EE45-66E3-EA87DA6DFA08}"/>
          </ac:picMkLst>
        </pc:picChg>
        <pc:picChg chg="add mod">
          <ac:chgData name="波 王" userId="daa27fdc40dacb91" providerId="LiveId" clId="{8FCB41B8-1F3F-4E9C-B305-E61BBF438EA4}" dt="2023-12-12T08:47:55.494" v="4478" actId="164"/>
          <ac:picMkLst>
            <pc:docMk/>
            <pc:sldMk cId="575609813" sldId="330"/>
            <ac:picMk id="18" creationId="{F9FF5295-940D-B180-95FB-C0B4EADA1EC0}"/>
          </ac:picMkLst>
        </pc:picChg>
        <pc:picChg chg="add del mod">
          <ac:chgData name="波 王" userId="daa27fdc40dacb91" providerId="LiveId" clId="{8FCB41B8-1F3F-4E9C-B305-E61BBF438EA4}" dt="2023-12-12T08:47:35.961" v="4473" actId="478"/>
          <ac:picMkLst>
            <pc:docMk/>
            <pc:sldMk cId="575609813" sldId="330"/>
            <ac:picMk id="20" creationId="{9B5D5D56-59E7-EDD9-CA93-CA85A87FA551}"/>
          </ac:picMkLst>
        </pc:picChg>
        <pc:picChg chg="add mod">
          <ac:chgData name="波 王" userId="daa27fdc40dacb91" providerId="LiveId" clId="{8FCB41B8-1F3F-4E9C-B305-E61BBF438EA4}" dt="2023-12-12T08:47:55.494" v="4478" actId="164"/>
          <ac:picMkLst>
            <pc:docMk/>
            <pc:sldMk cId="575609813" sldId="330"/>
            <ac:picMk id="22" creationId="{CC3A6D73-0D9B-3606-652D-F0B3E2AD4066}"/>
          </ac:picMkLst>
        </pc:picChg>
      </pc:sldChg>
      <pc:sldChg chg="addSp delSp modSp add mod">
        <pc:chgData name="波 王" userId="daa27fdc40dacb91" providerId="LiveId" clId="{8FCB41B8-1F3F-4E9C-B305-E61BBF438EA4}" dt="2023-12-12T14:14:58.394" v="6612" actId="207"/>
        <pc:sldMkLst>
          <pc:docMk/>
          <pc:sldMk cId="3035382760" sldId="331"/>
        </pc:sldMkLst>
        <pc:spChg chg="del">
          <ac:chgData name="波 王" userId="daa27fdc40dacb91" providerId="LiveId" clId="{8FCB41B8-1F3F-4E9C-B305-E61BBF438EA4}" dt="2023-12-12T08:52:04.079" v="4488" actId="478"/>
          <ac:spMkLst>
            <pc:docMk/>
            <pc:sldMk cId="3035382760" sldId="331"/>
            <ac:spMk id="2" creationId="{05BADA51-E438-E765-27A7-7FC85D09E68A}"/>
          </ac:spMkLst>
        </pc:spChg>
        <pc:spChg chg="mod">
          <ac:chgData name="波 王" userId="daa27fdc40dacb91" providerId="LiveId" clId="{8FCB41B8-1F3F-4E9C-B305-E61BBF438EA4}" dt="2023-12-12T08:52:31.568" v="4496"/>
          <ac:spMkLst>
            <pc:docMk/>
            <pc:sldMk cId="3035382760" sldId="331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9:21:52.180" v="4965" actId="255"/>
          <ac:spMkLst>
            <pc:docMk/>
            <pc:sldMk cId="3035382760" sldId="331"/>
            <ac:spMk id="6" creationId="{BFE3FC25-0E35-6126-27B7-DACA4225CAC3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" creationId="{A8CC218D-C788-99A5-07F4-DC0D09C3B8AB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8" creationId="{05B9F33B-CB67-0AA1-6067-4A48F6571505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9" creationId="{CA1C6FB0-F078-30D0-697C-63A70B1710C9}"/>
          </ac:spMkLst>
        </pc:spChg>
        <pc:spChg chg="del mod">
          <ac:chgData name="波 王" userId="daa27fdc40dacb91" providerId="LiveId" clId="{8FCB41B8-1F3F-4E9C-B305-E61BBF438EA4}" dt="2023-12-12T09:18:41.297" v="4959" actId="478"/>
          <ac:spMkLst>
            <pc:docMk/>
            <pc:sldMk cId="3035382760" sldId="331"/>
            <ac:spMk id="12" creationId="{5934D540-95F7-C3E6-E311-BD1C24B3F2FB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15" creationId="{4D484F53-BB78-746E-5FF3-E395FA5B1783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17" creationId="{9A69CBC0-411D-CF34-6CC0-63CA11F6A2ED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19" creationId="{3AFC74D7-EE94-39C3-1645-F131466908E0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20" creationId="{B40E0E8C-F13F-9292-09C7-FD8CE9B954AD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21" creationId="{B86085FE-1F52-4002-BCD1-101A5560968C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24" creationId="{8F7E8039-EDC5-504D-6044-C0E778E98794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25" creationId="{38D2E297-B83F-63E7-BD51-C4E931316037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0" creationId="{358CDDFC-E9C3-891D-1B52-ABFC07049278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1" creationId="{F2BBAE56-326E-47D4-43E9-15B12AD94FF1}"/>
          </ac:spMkLst>
        </pc:spChg>
        <pc:spChg chg="add mod">
          <ac:chgData name="波 王" userId="daa27fdc40dacb91" providerId="LiveId" clId="{8FCB41B8-1F3F-4E9C-B305-E61BBF438EA4}" dt="2023-12-12T09:05:39.219" v="4654" actId="571"/>
          <ac:spMkLst>
            <pc:docMk/>
            <pc:sldMk cId="3035382760" sldId="331"/>
            <ac:spMk id="32" creationId="{F3753F72-F407-874B-FAFE-1E06F7A499EB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3" creationId="{2E10BAD2-8302-534A-D74C-D27B4498A2BE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5" creationId="{D5ADB847-873E-781F-6809-7C7D77B0077C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6" creationId="{43ED6A17-56B3-684D-75E7-8A2BCB0DC219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7" creationId="{751EB92E-4D8D-AE0A-8E5E-181236640244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8" creationId="{AE2D1019-7349-308C-1CD2-78D1E7941B28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39" creationId="{7433B31E-C740-304B-6456-EFF803D25E42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41" creationId="{ED7A945E-099D-40DD-349F-73160678E36E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42" creationId="{06AB15E2-57C4-205A-BC7D-1834219CC0C0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45" creationId="{7392B645-D7C9-423D-BD25-51A8D0A9C80C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47" creationId="{0862B983-E65D-C0BD-E600-BC945ED249D5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49" creationId="{11F2C3F8-AB22-7127-ED8D-88C196EE9ABF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0" creationId="{C8FB3218-2FF1-4166-6625-F0A705A9CD19}"/>
          </ac:spMkLst>
        </pc:spChg>
        <pc:spChg chg="add mod">
          <ac:chgData name="波 王" userId="daa27fdc40dacb91" providerId="LiveId" clId="{8FCB41B8-1F3F-4E9C-B305-E61BBF438EA4}" dt="2023-12-12T09:14:47.437" v="4925" actId="571"/>
          <ac:spMkLst>
            <pc:docMk/>
            <pc:sldMk cId="3035382760" sldId="331"/>
            <ac:spMk id="51" creationId="{F392A4B3-DFC7-99F6-7582-49C5AC500EAB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2" creationId="{AC83F0BD-4181-7E21-B2FE-117716A73AE8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3" creationId="{744C281A-6678-A23E-5E37-2013DFFC8B26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4" creationId="{CF92E2DD-088E-274F-E968-9E7430C7A4C1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5" creationId="{5062A789-BD98-26DF-B7AA-5984C8E30021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6" creationId="{D95458B2-F17C-16A3-250B-673E15EB45C1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7" creationId="{505B5AEF-1F19-5F06-C37E-D7167363C43B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8" creationId="{D375F7B6-28A7-8823-43C3-8D92784A3E5C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59" creationId="{78188039-5BA0-5731-4F18-95B1828AA0DC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0" creationId="{F71EFB19-C04D-C516-E0C5-0BD180634C33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1" creationId="{95DCEE5E-57A6-CD22-C1BA-1595A81F2347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4" creationId="{08323C79-0C6B-7D35-9019-E4DBC9FB96AD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5" creationId="{4B33B1A4-BF02-B48C-E844-6C0E6BA2FF36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6" creationId="{2AFAB13C-7DEF-8DE5-4DBE-3B413C78DC7E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7" creationId="{5CEF62F2-F1CE-FD8D-DF61-25960E9C7106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8" creationId="{499DAB6A-C49F-9D3A-1B44-196A177E7DBD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69" creationId="{7B1FA37A-9801-93A9-92B6-AF032281C554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0" creationId="{A666D680-2E06-9EA3-CA9E-BA1E06FD4129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1" creationId="{6951C18C-0232-ED75-17D4-897EB83A6938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2" creationId="{98BDA34C-33A4-F662-415E-607864D085A6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3" creationId="{3CC64AF8-2912-A980-9695-87B87BE194E1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4" creationId="{74F80E4E-E6EF-389A-5C03-3C7B7F5B8AB2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5" creationId="{153986CA-E2BE-AEE9-AD4D-90DDDB3713BB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8" creationId="{4FBDE387-7057-BB2D-2A98-0734A1388DC5}"/>
          </ac:spMkLst>
        </pc:spChg>
        <pc:spChg chg="add mo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79" creationId="{35936A09-D260-B90D-7B66-FD0BA117E635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80" creationId="{A55A5B42-ABB3-FB15-AAFC-0C40AE514275}"/>
          </ac:spMkLst>
        </pc:spChg>
        <pc:spChg chg="add mod ord">
          <ac:chgData name="波 王" userId="daa27fdc40dacb91" providerId="LiveId" clId="{8FCB41B8-1F3F-4E9C-B305-E61BBF438EA4}" dt="2023-12-12T09:23:12.750" v="5012" actId="164"/>
          <ac:spMkLst>
            <pc:docMk/>
            <pc:sldMk cId="3035382760" sldId="331"/>
            <ac:spMk id="81" creationId="{AAEB6625-9BF5-B87E-A7CA-9FA4FA9027E0}"/>
          </ac:spMkLst>
        </pc:spChg>
        <pc:spChg chg="add del mod">
          <ac:chgData name="波 王" userId="daa27fdc40dacb91" providerId="LiveId" clId="{8FCB41B8-1F3F-4E9C-B305-E61BBF438EA4}" dt="2023-12-12T11:37:39.922" v="5551" actId="478"/>
          <ac:spMkLst>
            <pc:docMk/>
            <pc:sldMk cId="3035382760" sldId="331"/>
            <ac:spMk id="83" creationId="{8CC38B8B-3D0D-70D8-B14D-D72016A8053D}"/>
          </ac:spMkLst>
        </pc:spChg>
        <pc:spChg chg="add del mod">
          <ac:chgData name="波 王" userId="daa27fdc40dacb91" providerId="LiveId" clId="{8FCB41B8-1F3F-4E9C-B305-E61BBF438EA4}" dt="2023-12-12T11:37:00.222" v="5546" actId="478"/>
          <ac:spMkLst>
            <pc:docMk/>
            <pc:sldMk cId="3035382760" sldId="331"/>
            <ac:spMk id="84" creationId="{78CA0A32-EA7E-5ED2-27CD-E07A211C72A2}"/>
          </ac:spMkLst>
        </pc:spChg>
        <pc:spChg chg="add mod topLvl">
          <ac:chgData name="波 王" userId="daa27fdc40dacb91" providerId="LiveId" clId="{8FCB41B8-1F3F-4E9C-B305-E61BBF438EA4}" dt="2023-12-12T11:46:50.269" v="5600" actId="164"/>
          <ac:spMkLst>
            <pc:docMk/>
            <pc:sldMk cId="3035382760" sldId="331"/>
            <ac:spMk id="89" creationId="{83476079-18A6-BB4C-9E1A-745FC121F3F1}"/>
          </ac:spMkLst>
        </pc:spChg>
        <pc:spChg chg="add mod">
          <ac:chgData name="波 王" userId="daa27fdc40dacb91" providerId="LiveId" clId="{8FCB41B8-1F3F-4E9C-B305-E61BBF438EA4}" dt="2023-12-12T14:14:58.394" v="6612" actId="207"/>
          <ac:spMkLst>
            <pc:docMk/>
            <pc:sldMk cId="3035382760" sldId="331"/>
            <ac:spMk id="91" creationId="{5C41B5EF-4078-4E78-66B0-C5262EA2A8B3}"/>
          </ac:spMkLst>
        </pc:spChg>
        <pc:grpChg chg="del">
          <ac:chgData name="波 王" userId="daa27fdc40dacb91" providerId="LiveId" clId="{8FCB41B8-1F3F-4E9C-B305-E61BBF438EA4}" dt="2023-12-12T08:52:02.588" v="4487" actId="478"/>
          <ac:grpSpMkLst>
            <pc:docMk/>
            <pc:sldMk cId="3035382760" sldId="331"/>
            <ac:grpSpMk id="23" creationId="{58E1F47F-C13E-C449-CA01-20638C526AEF}"/>
          </ac:grpSpMkLst>
        </pc:grpChg>
        <pc:grpChg chg="add mod">
          <ac:chgData name="波 王" userId="daa27fdc40dacb91" providerId="LiveId" clId="{8FCB41B8-1F3F-4E9C-B305-E61BBF438EA4}" dt="2023-12-12T09:04:29.059" v="4646" actId="164"/>
          <ac:grpSpMkLst>
            <pc:docMk/>
            <pc:sldMk cId="3035382760" sldId="331"/>
            <ac:grpSpMk id="29" creationId="{455F0C48-ACEB-FE33-D1F5-C7B051A6BC7C}"/>
          </ac:grpSpMkLst>
        </pc:grpChg>
        <pc:grpChg chg="add mod ord">
          <ac:chgData name="波 王" userId="daa27fdc40dacb91" providerId="LiveId" clId="{8FCB41B8-1F3F-4E9C-B305-E61BBF438EA4}" dt="2023-12-12T11:45:33.634" v="5586" actId="1076"/>
          <ac:grpSpMkLst>
            <pc:docMk/>
            <pc:sldMk cId="3035382760" sldId="331"/>
            <ac:grpSpMk id="82" creationId="{E2B09B94-1475-9837-3B4D-BBBDF61E1F0A}"/>
          </ac:grpSpMkLst>
        </pc:grpChg>
        <pc:grpChg chg="add del mod">
          <ac:chgData name="波 王" userId="daa27fdc40dacb91" providerId="LiveId" clId="{8FCB41B8-1F3F-4E9C-B305-E61BBF438EA4}" dt="2023-12-12T11:46:44.530" v="5599" actId="165"/>
          <ac:grpSpMkLst>
            <pc:docMk/>
            <pc:sldMk cId="3035382760" sldId="331"/>
            <ac:grpSpMk id="92" creationId="{C63BC64A-5357-5F0E-4053-940F07C325B9}"/>
          </ac:grpSpMkLst>
        </pc:grpChg>
        <pc:grpChg chg="add mod">
          <ac:chgData name="波 王" userId="daa27fdc40dacb91" providerId="LiveId" clId="{8FCB41B8-1F3F-4E9C-B305-E61BBF438EA4}" dt="2023-12-12T11:46:59.431" v="5602" actId="1076"/>
          <ac:grpSpMkLst>
            <pc:docMk/>
            <pc:sldMk cId="3035382760" sldId="331"/>
            <ac:grpSpMk id="93" creationId="{B08C250B-FA5F-B576-0A53-A895676A5DCE}"/>
          </ac:grpSpMkLst>
        </pc:grpChg>
        <pc:grpChg chg="add mod">
          <ac:chgData name="波 王" userId="daa27fdc40dacb91" providerId="LiveId" clId="{8FCB41B8-1F3F-4E9C-B305-E61BBF438EA4}" dt="2023-12-12T11:47:12.564" v="5606" actId="1076"/>
          <ac:grpSpMkLst>
            <pc:docMk/>
            <pc:sldMk cId="3035382760" sldId="331"/>
            <ac:grpSpMk id="94" creationId="{3B1F6DAC-8A43-5EBD-D1AB-7551C1B861F6}"/>
          </ac:grpSpMkLst>
        </pc:grpChg>
        <pc:graphicFrameChg chg="add mod">
          <ac:chgData name="波 王" userId="daa27fdc40dacb91" providerId="LiveId" clId="{8FCB41B8-1F3F-4E9C-B305-E61BBF438EA4}" dt="2023-12-12T11:47:07.901" v="5605" actId="1076"/>
          <ac:graphicFrameMkLst>
            <pc:docMk/>
            <pc:sldMk cId="3035382760" sldId="331"/>
            <ac:graphicFrameMk id="85" creationId="{509EFCF7-BCD5-4153-329D-55A4EDFBCA6B}"/>
          </ac:graphicFrameMkLst>
        </pc:graphicFrameChg>
        <pc:graphicFrameChg chg="add del mod">
          <ac:chgData name="波 王" userId="daa27fdc40dacb91" providerId="LiveId" clId="{8FCB41B8-1F3F-4E9C-B305-E61BBF438EA4}" dt="2023-12-12T11:41:25.587" v="5556" actId="478"/>
          <ac:graphicFrameMkLst>
            <pc:docMk/>
            <pc:sldMk cId="3035382760" sldId="331"/>
            <ac:graphicFrameMk id="86" creationId="{B9F1D270-F121-AAFD-6578-E0EBEB13956B}"/>
          </ac:graphicFrameMkLst>
        </pc:graphicFrameChg>
        <pc:graphicFrameChg chg="add mod">
          <ac:chgData name="波 王" userId="daa27fdc40dacb91" providerId="LiveId" clId="{8FCB41B8-1F3F-4E9C-B305-E61BBF438EA4}" dt="2023-12-12T11:47:15.505" v="5607" actId="1076"/>
          <ac:graphicFrameMkLst>
            <pc:docMk/>
            <pc:sldMk cId="3035382760" sldId="331"/>
            <ac:graphicFrameMk id="87" creationId="{E680719C-6E8F-8824-868A-09C6D4AB8023}"/>
          </ac:graphicFrameMkLst>
        </pc:graphicFrameChg>
        <pc:graphicFrameChg chg="add mod topLvl">
          <ac:chgData name="波 王" userId="daa27fdc40dacb91" providerId="LiveId" clId="{8FCB41B8-1F3F-4E9C-B305-E61BBF438EA4}" dt="2023-12-12T11:46:52.374" v="5601" actId="1076"/>
          <ac:graphicFrameMkLst>
            <pc:docMk/>
            <pc:sldMk cId="3035382760" sldId="331"/>
            <ac:graphicFrameMk id="88" creationId="{12960EAC-0208-5DD4-479A-E352D8BA1EB8}"/>
          </ac:graphicFrameMkLst>
        </pc:graphicFrameChg>
        <pc:picChg chg="del">
          <ac:chgData name="波 王" userId="daa27fdc40dacb91" providerId="LiveId" clId="{8FCB41B8-1F3F-4E9C-B305-E61BBF438EA4}" dt="2023-12-12T08:52:08.018" v="4489" actId="478"/>
          <ac:picMkLst>
            <pc:docMk/>
            <pc:sldMk cId="3035382760" sldId="331"/>
            <ac:picMk id="4" creationId="{2272D17B-DF60-2748-32A5-1F039F5D50AA}"/>
          </ac:picMkLst>
        </pc:picChg>
        <pc:picChg chg="del">
          <ac:chgData name="波 王" userId="daa27fdc40dacb91" providerId="LiveId" clId="{8FCB41B8-1F3F-4E9C-B305-E61BBF438EA4}" dt="2023-12-12T08:52:01.705" v="4486" actId="478"/>
          <ac:picMkLst>
            <pc:docMk/>
            <pc:sldMk cId="3035382760" sldId="331"/>
            <ac:picMk id="14" creationId="{192C1804-C0A5-B98C-42B7-44BAC4155927}"/>
          </ac:picMkLst>
        </pc:picChg>
        <pc:picChg chg="del">
          <ac:chgData name="波 王" userId="daa27fdc40dacb91" providerId="LiveId" clId="{8FCB41B8-1F3F-4E9C-B305-E61BBF438EA4}" dt="2023-12-12T08:52:00.721" v="4485" actId="478"/>
          <ac:picMkLst>
            <pc:docMk/>
            <pc:sldMk cId="3035382760" sldId="331"/>
            <ac:picMk id="16" creationId="{4FB3C892-07DD-EE45-66E3-EA87DA6DFA08}"/>
          </ac:picMkLst>
        </pc:pic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27" creationId="{77B5EB12-F9C2-34CD-6842-97A505469B9D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28" creationId="{7D03D646-BA4E-4EF8-937B-F93D349AD7F3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43" creationId="{127C4C3B-EB06-CD55-2B5C-A833E145C968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44" creationId="{223D5AF5-E731-556E-18A3-CF3799012C8D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62" creationId="{24689BD3-C175-F847-BC6D-403FC79A3077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63" creationId="{BD539BBD-381E-7AA9-C9CF-87DC64E1A445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76" creationId="{23295BB0-5B3A-7B1A-1713-9634D63DC1BA}"/>
          </ac:cxnSpMkLst>
        </pc:cxnChg>
        <pc:cxnChg chg="add mod">
          <ac:chgData name="波 王" userId="daa27fdc40dacb91" providerId="LiveId" clId="{8FCB41B8-1F3F-4E9C-B305-E61BBF438EA4}" dt="2023-12-12T09:23:12.750" v="5012" actId="164"/>
          <ac:cxnSpMkLst>
            <pc:docMk/>
            <pc:sldMk cId="3035382760" sldId="331"/>
            <ac:cxnSpMk id="77" creationId="{F27616A7-F72E-0743-5485-A1F62BED7976}"/>
          </ac:cxnSpMkLst>
        </pc:cxnChg>
      </pc:sldChg>
      <pc:sldChg chg="addSp delSp modSp add mod">
        <pc:chgData name="波 王" userId="daa27fdc40dacb91" providerId="LiveId" clId="{8FCB41B8-1F3F-4E9C-B305-E61BBF438EA4}" dt="2023-12-13T13:45:05.309" v="6794" actId="1076"/>
        <pc:sldMkLst>
          <pc:docMk/>
          <pc:sldMk cId="2063874420" sldId="332"/>
        </pc:sldMkLst>
        <pc:spChg chg="del">
          <ac:chgData name="波 王" userId="daa27fdc40dacb91" providerId="LiveId" clId="{8FCB41B8-1F3F-4E9C-B305-E61BBF438EA4}" dt="2023-12-12T09:26:21.108" v="5016" actId="478"/>
          <ac:spMkLst>
            <pc:docMk/>
            <pc:sldMk cId="2063874420" sldId="332"/>
            <ac:spMk id="2" creationId="{05BADA51-E438-E765-27A7-7FC85D09E68A}"/>
          </ac:spMkLst>
        </pc:spChg>
        <pc:spChg chg="mod">
          <ac:chgData name="波 王" userId="daa27fdc40dacb91" providerId="LiveId" clId="{8FCB41B8-1F3F-4E9C-B305-E61BBF438EA4}" dt="2023-12-12T09:26:18.163" v="5015" actId="27636"/>
          <ac:spMkLst>
            <pc:docMk/>
            <pc:sldMk cId="2063874420" sldId="332"/>
            <ac:spMk id="3" creationId="{17FFD63C-FD8A-6BBA-38F5-797768F6A008}"/>
          </ac:spMkLst>
        </pc:spChg>
        <pc:spChg chg="add del mod">
          <ac:chgData name="波 王" userId="daa27fdc40dacb91" providerId="LiveId" clId="{8FCB41B8-1F3F-4E9C-B305-E61BBF438EA4}" dt="2023-12-13T13:30:39.734" v="6657" actId="478"/>
          <ac:spMkLst>
            <pc:docMk/>
            <pc:sldMk cId="2063874420" sldId="332"/>
            <ac:spMk id="6" creationId="{CD6B6027-6879-8D81-0561-A7CDA6642A28}"/>
          </ac:spMkLst>
        </pc:spChg>
        <pc:spChg chg="add del mod">
          <ac:chgData name="波 王" userId="daa27fdc40dacb91" providerId="LiveId" clId="{8FCB41B8-1F3F-4E9C-B305-E61BBF438EA4}" dt="2023-12-13T13:31:20.151" v="6664" actId="478"/>
          <ac:spMkLst>
            <pc:docMk/>
            <pc:sldMk cId="2063874420" sldId="332"/>
            <ac:spMk id="7" creationId="{73FD82E7-98DD-6995-6F00-80E4E36F3A54}"/>
          </ac:spMkLst>
        </pc:spChg>
        <pc:spChg chg="add del mod">
          <ac:chgData name="波 王" userId="daa27fdc40dacb91" providerId="LiveId" clId="{8FCB41B8-1F3F-4E9C-B305-E61BBF438EA4}" dt="2023-12-13T13:31:33.263" v="6669" actId="478"/>
          <ac:spMkLst>
            <pc:docMk/>
            <pc:sldMk cId="2063874420" sldId="332"/>
            <ac:spMk id="8" creationId="{0709088C-8F69-8181-FA83-9CA5C5B0046E}"/>
          </ac:spMkLst>
        </pc:spChg>
        <pc:spChg chg="add del mod">
          <ac:chgData name="波 王" userId="daa27fdc40dacb91" providerId="LiveId" clId="{8FCB41B8-1F3F-4E9C-B305-E61BBF438EA4}" dt="2023-12-13T13:31:35.806" v="6670" actId="478"/>
          <ac:spMkLst>
            <pc:docMk/>
            <pc:sldMk cId="2063874420" sldId="332"/>
            <ac:spMk id="9" creationId="{E66E5034-B521-85FC-EBBD-E20014C4211F}"/>
          </ac:spMkLst>
        </pc:spChg>
        <pc:grpChg chg="del">
          <ac:chgData name="波 王" userId="daa27fdc40dacb91" providerId="LiveId" clId="{8FCB41B8-1F3F-4E9C-B305-E61BBF438EA4}" dt="2023-12-12T09:26:22.677" v="5018" actId="478"/>
          <ac:grpSpMkLst>
            <pc:docMk/>
            <pc:sldMk cId="2063874420" sldId="332"/>
            <ac:grpSpMk id="23" creationId="{58E1F47F-C13E-C449-CA01-20638C526AEF}"/>
          </ac:grpSpMkLst>
        </pc:grpChg>
        <pc:picChg chg="del">
          <ac:chgData name="波 王" userId="daa27fdc40dacb91" providerId="LiveId" clId="{8FCB41B8-1F3F-4E9C-B305-E61BBF438EA4}" dt="2023-12-12T09:26:23.861" v="5019" actId="478"/>
          <ac:picMkLst>
            <pc:docMk/>
            <pc:sldMk cId="2063874420" sldId="332"/>
            <ac:picMk id="4" creationId="{2272D17B-DF60-2748-32A5-1F039F5D50AA}"/>
          </ac:picMkLst>
        </pc:picChg>
        <pc:picChg chg="add mod">
          <ac:chgData name="波 王" userId="daa27fdc40dacb91" providerId="LiveId" clId="{8FCB41B8-1F3F-4E9C-B305-E61BBF438EA4}" dt="2023-12-13T13:45:05.309" v="6794" actId="1076"/>
          <ac:picMkLst>
            <pc:docMk/>
            <pc:sldMk cId="2063874420" sldId="332"/>
            <ac:picMk id="4" creationId="{DA9A44C1-84F9-571D-6692-05BAF31DD918}"/>
          </ac:picMkLst>
        </pc:picChg>
        <pc:picChg chg="add mod ord">
          <ac:chgData name="波 王" userId="daa27fdc40dacb91" providerId="LiveId" clId="{8FCB41B8-1F3F-4E9C-B305-E61BBF438EA4}" dt="2023-12-13T13:31:28.199" v="6667" actId="1076"/>
          <ac:picMkLst>
            <pc:docMk/>
            <pc:sldMk cId="2063874420" sldId="332"/>
            <ac:picMk id="5" creationId="{29CFFDD9-CFD6-482A-323D-F3452FD5C466}"/>
          </ac:picMkLst>
        </pc:picChg>
        <pc:picChg chg="del">
          <ac:chgData name="波 王" userId="daa27fdc40dacb91" providerId="LiveId" clId="{8FCB41B8-1F3F-4E9C-B305-E61BBF438EA4}" dt="2023-12-12T09:26:21.784" v="5017" actId="478"/>
          <ac:picMkLst>
            <pc:docMk/>
            <pc:sldMk cId="2063874420" sldId="332"/>
            <ac:picMk id="14" creationId="{192C1804-C0A5-B98C-42B7-44BAC4155927}"/>
          </ac:picMkLst>
        </pc:picChg>
        <pc:picChg chg="add mod">
          <ac:chgData name="波 王" userId="daa27fdc40dacb91" providerId="LiveId" clId="{8FCB41B8-1F3F-4E9C-B305-E61BBF438EA4}" dt="2023-12-13T13:44:55.975" v="6792" actId="1076"/>
          <ac:picMkLst>
            <pc:docMk/>
            <pc:sldMk cId="2063874420" sldId="332"/>
            <ac:picMk id="14" creationId="{32095A6A-9B3E-B2F8-4B11-E445723A54B6}"/>
          </ac:picMkLst>
        </pc:picChg>
        <pc:picChg chg="add mod">
          <ac:chgData name="波 王" userId="daa27fdc40dacb91" providerId="LiveId" clId="{8FCB41B8-1F3F-4E9C-B305-E61BBF438EA4}" dt="2023-12-13T13:32:07.662" v="6692" actId="1035"/>
          <ac:picMkLst>
            <pc:docMk/>
            <pc:sldMk cId="2063874420" sldId="332"/>
            <ac:picMk id="15" creationId="{8E3F5F9F-6198-A758-C133-70D141647E2A}"/>
          </ac:picMkLst>
        </pc:picChg>
        <pc:picChg chg="del">
          <ac:chgData name="波 王" userId="daa27fdc40dacb91" providerId="LiveId" clId="{8FCB41B8-1F3F-4E9C-B305-E61BBF438EA4}" dt="2023-12-12T09:26:24.469" v="5020" actId="478"/>
          <ac:picMkLst>
            <pc:docMk/>
            <pc:sldMk cId="2063874420" sldId="332"/>
            <ac:picMk id="16" creationId="{4FB3C892-07DD-EE45-66E3-EA87DA6DFA08}"/>
          </ac:picMkLst>
        </pc:picChg>
        <pc:picChg chg="add mod">
          <ac:chgData name="波 王" userId="daa27fdc40dacb91" providerId="LiveId" clId="{8FCB41B8-1F3F-4E9C-B305-E61BBF438EA4}" dt="2023-12-13T13:31:55.882" v="6675" actId="571"/>
          <ac:picMkLst>
            <pc:docMk/>
            <pc:sldMk cId="2063874420" sldId="332"/>
            <ac:picMk id="16" creationId="{AB14500C-1364-A3BA-66B6-D11BE3853E0A}"/>
          </ac:picMkLst>
        </pc:picChg>
        <pc:picChg chg="add mod">
          <ac:chgData name="波 王" userId="daa27fdc40dacb91" providerId="LiveId" clId="{8FCB41B8-1F3F-4E9C-B305-E61BBF438EA4}" dt="2023-12-13T13:31:55.465" v="6674" actId="571"/>
          <ac:picMkLst>
            <pc:docMk/>
            <pc:sldMk cId="2063874420" sldId="332"/>
            <ac:picMk id="17" creationId="{099ED226-8B3F-E392-6127-4118E5A1B507}"/>
          </ac:picMkLst>
        </pc:picChg>
        <pc:picChg chg="add mod">
          <ac:chgData name="波 王" userId="daa27fdc40dacb91" providerId="LiveId" clId="{8FCB41B8-1F3F-4E9C-B305-E61BBF438EA4}" dt="2023-12-13T13:32:10.467" v="6699" actId="1035"/>
          <ac:picMkLst>
            <pc:docMk/>
            <pc:sldMk cId="2063874420" sldId="332"/>
            <ac:picMk id="18" creationId="{92078766-F3D1-E422-F895-042AAE8CEC97}"/>
          </ac:picMkLst>
        </pc:picChg>
      </pc:sldChg>
      <pc:sldChg chg="addSp delSp modSp add mod">
        <pc:chgData name="波 王" userId="daa27fdc40dacb91" providerId="LiveId" clId="{8FCB41B8-1F3F-4E9C-B305-E61BBF438EA4}" dt="2023-12-13T13:44:02.540" v="6787" actId="1076"/>
        <pc:sldMkLst>
          <pc:docMk/>
          <pc:sldMk cId="1198038463" sldId="333"/>
        </pc:sldMkLst>
        <pc:spChg chg="add mod">
          <ac:chgData name="波 王" userId="daa27fdc40dacb91" providerId="LiveId" clId="{8FCB41B8-1F3F-4E9C-B305-E61BBF438EA4}" dt="2023-12-12T09:34:37.266" v="5107" actId="13822"/>
          <ac:spMkLst>
            <pc:docMk/>
            <pc:sldMk cId="1198038463" sldId="333"/>
            <ac:spMk id="2" creationId="{96E6C7AC-1349-0991-3449-E27CD0816FB5}"/>
          </ac:spMkLst>
        </pc:spChg>
        <pc:spChg chg="mod">
          <ac:chgData name="波 王" userId="daa27fdc40dacb91" providerId="LiveId" clId="{8FCB41B8-1F3F-4E9C-B305-E61BBF438EA4}" dt="2023-12-12T09:35:47.308" v="5112" actId="27636"/>
          <ac:spMkLst>
            <pc:docMk/>
            <pc:sldMk cId="1198038463" sldId="333"/>
            <ac:spMk id="3" creationId="{17FFD63C-FD8A-6BBA-38F5-797768F6A008}"/>
          </ac:spMkLst>
        </pc:spChg>
        <pc:spChg chg="add mod">
          <ac:chgData name="波 王" userId="daa27fdc40dacb91" providerId="LiveId" clId="{8FCB41B8-1F3F-4E9C-B305-E61BBF438EA4}" dt="2023-12-12T09:35:07.039" v="5110" actId="1076"/>
          <ac:spMkLst>
            <pc:docMk/>
            <pc:sldMk cId="1198038463" sldId="333"/>
            <ac:spMk id="5" creationId="{E030F747-6244-9629-7491-14EC134A7AA0}"/>
          </ac:spMkLst>
        </pc:spChg>
        <pc:spChg chg="add mod">
          <ac:chgData name="波 王" userId="daa27fdc40dacb91" providerId="LiveId" clId="{8FCB41B8-1F3F-4E9C-B305-E61BBF438EA4}" dt="2023-12-12T09:34:53.375" v="5109" actId="13822"/>
          <ac:spMkLst>
            <pc:docMk/>
            <pc:sldMk cId="1198038463" sldId="333"/>
            <ac:spMk id="6" creationId="{0515C7F5-D818-D1D5-89FD-D8E02C9BBC95}"/>
          </ac:spMkLst>
        </pc:spChg>
        <pc:spChg chg="add mod">
          <ac:chgData name="波 王" userId="daa27fdc40dacb91" providerId="LiveId" clId="{8FCB41B8-1F3F-4E9C-B305-E61BBF438EA4}" dt="2023-12-12T12:57:34.707" v="6483" actId="113"/>
          <ac:spMkLst>
            <pc:docMk/>
            <pc:sldMk cId="1198038463" sldId="333"/>
            <ac:spMk id="7" creationId="{04A5EE2C-8A8E-96F8-7C51-4403C7D39689}"/>
          </ac:spMkLst>
        </pc:spChg>
        <pc:spChg chg="del">
          <ac:chgData name="波 王" userId="daa27fdc40dacb91" providerId="LiveId" clId="{8FCB41B8-1F3F-4E9C-B305-E61BBF438EA4}" dt="2023-12-12T09:29:58.911" v="5040" actId="478"/>
          <ac:spMkLst>
            <pc:docMk/>
            <pc:sldMk cId="1198038463" sldId="333"/>
            <ac:spMk id="8" creationId="{1C3CDB4D-A418-1FD7-A084-62BFC8694F9A}"/>
          </ac:spMkLst>
        </pc:spChg>
        <pc:spChg chg="del">
          <ac:chgData name="波 王" userId="daa27fdc40dacb91" providerId="LiveId" clId="{8FCB41B8-1F3F-4E9C-B305-E61BBF438EA4}" dt="2023-12-12T09:29:58.008" v="5039" actId="478"/>
          <ac:spMkLst>
            <pc:docMk/>
            <pc:sldMk cId="1198038463" sldId="333"/>
            <ac:spMk id="14" creationId="{5147BD06-A3AF-96C8-83A4-C5AE7DACC412}"/>
          </ac:spMkLst>
        </pc:spChg>
        <pc:spChg chg="add mod">
          <ac:chgData name="波 王" userId="daa27fdc40dacb91" providerId="LiveId" clId="{8FCB41B8-1F3F-4E9C-B305-E61BBF438EA4}" dt="2023-12-12T09:48:37.701" v="5267" actId="1076"/>
          <ac:spMkLst>
            <pc:docMk/>
            <pc:sldMk cId="1198038463" sldId="333"/>
            <ac:spMk id="17" creationId="{49ECF347-C598-BAEA-DA51-BD36ABBEB24D}"/>
          </ac:spMkLst>
        </pc:spChg>
        <pc:spChg chg="add mod">
          <ac:chgData name="波 王" userId="daa27fdc40dacb91" providerId="LiveId" clId="{8FCB41B8-1F3F-4E9C-B305-E61BBF438EA4}" dt="2023-12-12T09:49:46.558" v="5271" actId="571"/>
          <ac:spMkLst>
            <pc:docMk/>
            <pc:sldMk cId="1198038463" sldId="333"/>
            <ac:spMk id="18" creationId="{9BCE4D5C-9CA8-91D5-300B-ACD200DCFD4A}"/>
          </ac:spMkLst>
        </pc:spChg>
        <pc:spChg chg="add mod">
          <ac:chgData name="波 王" userId="daa27fdc40dacb91" providerId="LiveId" clId="{8FCB41B8-1F3F-4E9C-B305-E61BBF438EA4}" dt="2023-12-12T09:50:02.463" v="5278" actId="20577"/>
          <ac:spMkLst>
            <pc:docMk/>
            <pc:sldMk cId="1198038463" sldId="333"/>
            <ac:spMk id="19" creationId="{40FA8279-6CF1-31D3-A3CF-7DCF072DACEB}"/>
          </ac:spMkLst>
        </pc:spChg>
        <pc:spChg chg="add del mod">
          <ac:chgData name="波 王" userId="daa27fdc40dacb91" providerId="LiveId" clId="{8FCB41B8-1F3F-4E9C-B305-E61BBF438EA4}" dt="2023-12-12T09:51:15.262" v="5284" actId="478"/>
          <ac:spMkLst>
            <pc:docMk/>
            <pc:sldMk cId="1198038463" sldId="333"/>
            <ac:spMk id="20" creationId="{E1CC57AC-FD3B-4901-0195-C8C490DA4267}"/>
          </ac:spMkLst>
        </pc:spChg>
        <pc:spChg chg="add mod">
          <ac:chgData name="波 王" userId="daa27fdc40dacb91" providerId="LiveId" clId="{8FCB41B8-1F3F-4E9C-B305-E61BBF438EA4}" dt="2023-12-12T12:58:18.926" v="6487" actId="208"/>
          <ac:spMkLst>
            <pc:docMk/>
            <pc:sldMk cId="1198038463" sldId="333"/>
            <ac:spMk id="31" creationId="{464A6D87-7AEB-4772-358A-668C9DEE5B16}"/>
          </ac:spMkLst>
        </pc:spChg>
        <pc:spChg chg="add mod">
          <ac:chgData name="波 王" userId="daa27fdc40dacb91" providerId="LiveId" clId="{8FCB41B8-1F3F-4E9C-B305-E61BBF438EA4}" dt="2023-12-12T10:54:40.139" v="5354" actId="164"/>
          <ac:spMkLst>
            <pc:docMk/>
            <pc:sldMk cId="1198038463" sldId="333"/>
            <ac:spMk id="37" creationId="{711D22A8-C57B-F803-CF9B-B1F153EDEB11}"/>
          </ac:spMkLst>
        </pc:spChg>
        <pc:spChg chg="add mod">
          <ac:chgData name="波 王" userId="daa27fdc40dacb91" providerId="LiveId" clId="{8FCB41B8-1F3F-4E9C-B305-E61BBF438EA4}" dt="2023-12-12T10:54:40.139" v="5354" actId="164"/>
          <ac:spMkLst>
            <pc:docMk/>
            <pc:sldMk cId="1198038463" sldId="333"/>
            <ac:spMk id="39" creationId="{69434B69-E0F6-3513-8764-F4FD067CC9D0}"/>
          </ac:spMkLst>
        </pc:spChg>
        <pc:spChg chg="add mod">
          <ac:chgData name="波 王" userId="daa27fdc40dacb91" providerId="LiveId" clId="{8FCB41B8-1F3F-4E9C-B305-E61BBF438EA4}" dt="2023-12-13T13:44:02.540" v="6787" actId="1076"/>
          <ac:spMkLst>
            <pc:docMk/>
            <pc:sldMk cId="1198038463" sldId="333"/>
            <ac:spMk id="41" creationId="{5E11E99F-6CCF-E8EA-632E-0F18AC3334AD}"/>
          </ac:spMkLst>
        </pc:spChg>
        <pc:spChg chg="add mod">
          <ac:chgData name="波 王" userId="daa27fdc40dacb91" providerId="LiveId" clId="{8FCB41B8-1F3F-4E9C-B305-E61BBF438EA4}" dt="2023-12-12T11:05:04.218" v="5429" actId="207"/>
          <ac:spMkLst>
            <pc:docMk/>
            <pc:sldMk cId="1198038463" sldId="333"/>
            <ac:spMk id="43" creationId="{B4ADCEA4-CDC0-DBE0-766A-56675D879DC1}"/>
          </ac:spMkLst>
        </pc:spChg>
        <pc:spChg chg="add mod">
          <ac:chgData name="波 王" userId="daa27fdc40dacb91" providerId="LiveId" clId="{8FCB41B8-1F3F-4E9C-B305-E61BBF438EA4}" dt="2023-12-12T11:05:11.090" v="5430" actId="207"/>
          <ac:spMkLst>
            <pc:docMk/>
            <pc:sldMk cId="1198038463" sldId="333"/>
            <ac:spMk id="44" creationId="{CEB77D5F-57AA-8348-4695-20558B3936AB}"/>
          </ac:spMkLst>
        </pc:spChg>
        <pc:spChg chg="add mod">
          <ac:chgData name="波 王" userId="daa27fdc40dacb91" providerId="LiveId" clId="{8FCB41B8-1F3F-4E9C-B305-E61BBF438EA4}" dt="2023-12-12T11:50:36.339" v="5621" actId="1076"/>
          <ac:spMkLst>
            <pc:docMk/>
            <pc:sldMk cId="1198038463" sldId="333"/>
            <ac:spMk id="45" creationId="{74FB5BF5-79CB-7BBA-9B4E-F63F4AFEE389}"/>
          </ac:spMkLst>
        </pc:spChg>
        <pc:spChg chg="add mod">
          <ac:chgData name="波 王" userId="daa27fdc40dacb91" providerId="LiveId" clId="{8FCB41B8-1F3F-4E9C-B305-E61BBF438EA4}" dt="2023-12-12T11:50:40.257" v="5622" actId="1076"/>
          <ac:spMkLst>
            <pc:docMk/>
            <pc:sldMk cId="1198038463" sldId="333"/>
            <ac:spMk id="46" creationId="{8BC35FD3-789C-7987-E563-13E602C2CD4D}"/>
          </ac:spMkLst>
        </pc:spChg>
        <pc:grpChg chg="add mod">
          <ac:chgData name="波 王" userId="daa27fdc40dacb91" providerId="LiveId" clId="{8FCB41B8-1F3F-4E9C-B305-E61BBF438EA4}" dt="2023-12-12T10:54:44.302" v="5355" actId="1076"/>
          <ac:grpSpMkLst>
            <pc:docMk/>
            <pc:sldMk cId="1198038463" sldId="333"/>
            <ac:grpSpMk id="40" creationId="{C2190303-1E2F-3276-8209-F8160FD3FA99}"/>
          </ac:grpSpMkLst>
        </pc:grpChg>
        <pc:picChg chg="add mod">
          <ac:chgData name="波 王" userId="daa27fdc40dacb91" providerId="LiveId" clId="{8FCB41B8-1F3F-4E9C-B305-E61BBF438EA4}" dt="2023-12-13T13:32:31.178" v="6703" actId="1076"/>
          <ac:picMkLst>
            <pc:docMk/>
            <pc:sldMk cId="1198038463" sldId="333"/>
            <ac:picMk id="4" creationId="{B19E6F96-5D0D-1998-08B8-3423F504BA76}"/>
          </ac:picMkLst>
        </pc:picChg>
        <pc:picChg chg="del">
          <ac:chgData name="波 王" userId="daa27fdc40dacb91" providerId="LiveId" clId="{8FCB41B8-1F3F-4E9C-B305-E61BBF438EA4}" dt="2023-12-12T09:29:56.858" v="5038" actId="478"/>
          <ac:picMkLst>
            <pc:docMk/>
            <pc:sldMk cId="1198038463" sldId="333"/>
            <ac:picMk id="4" creationId="{E42B4056-A42E-89A9-F478-FEAE1EEB3055}"/>
          </ac:picMkLst>
        </pc:picChg>
        <pc:picChg chg="add mod">
          <ac:chgData name="波 王" userId="daa27fdc40dacb91" providerId="LiveId" clId="{8FCB41B8-1F3F-4E9C-B305-E61BBF438EA4}" dt="2023-12-13T13:32:36.670" v="6704" actId="571"/>
          <ac:picMkLst>
            <pc:docMk/>
            <pc:sldMk cId="1198038463" sldId="333"/>
            <ac:picMk id="8" creationId="{BC00F42E-1FE6-5595-F7FB-31D5A5A2A6D3}"/>
          </ac:picMkLst>
        </pc:picChg>
        <pc:picChg chg="add mod">
          <ac:chgData name="波 王" userId="daa27fdc40dacb91" providerId="LiveId" clId="{8FCB41B8-1F3F-4E9C-B305-E61BBF438EA4}" dt="2023-12-13T13:32:47.782" v="6707" actId="1076"/>
          <ac:picMkLst>
            <pc:docMk/>
            <pc:sldMk cId="1198038463" sldId="333"/>
            <ac:picMk id="9" creationId="{8E862B83-5AC1-DB75-E563-A7B5C75B4507}"/>
          </ac:picMkLst>
        </pc:picChg>
        <pc:picChg chg="add del mod">
          <ac:chgData name="波 王" userId="daa27fdc40dacb91" providerId="LiveId" clId="{8FCB41B8-1F3F-4E9C-B305-E61BBF438EA4}" dt="2023-12-12T10:53:01.210" v="5338" actId="478"/>
          <ac:picMkLst>
            <pc:docMk/>
            <pc:sldMk cId="1198038463" sldId="333"/>
            <ac:picMk id="33" creationId="{9864AB9F-67CB-6EA8-E406-2B890DB80E4A}"/>
          </ac:picMkLst>
        </pc:picChg>
        <pc:picChg chg="add mod">
          <ac:chgData name="波 王" userId="daa27fdc40dacb91" providerId="LiveId" clId="{8FCB41B8-1F3F-4E9C-B305-E61BBF438EA4}" dt="2023-12-12T10:54:40.139" v="5354" actId="164"/>
          <ac:picMkLst>
            <pc:docMk/>
            <pc:sldMk cId="1198038463" sldId="333"/>
            <ac:picMk id="35" creationId="{D8532161-CA28-2B68-71EB-B76CC2579EBD}"/>
          </ac:picMkLst>
        </pc:picChg>
        <pc:cxnChg chg="add mod">
          <ac:chgData name="波 王" userId="daa27fdc40dacb91" providerId="LiveId" clId="{8FCB41B8-1F3F-4E9C-B305-E61BBF438EA4}" dt="2023-12-12T09:48:59.892" v="5270" actId="1038"/>
          <ac:cxnSpMkLst>
            <pc:docMk/>
            <pc:sldMk cId="1198038463" sldId="333"/>
            <ac:cxnSpMk id="15" creationId="{8FB274D6-5015-2F94-6127-A651712A7F12}"/>
          </ac:cxnSpMkLst>
        </pc:cxnChg>
        <pc:cxnChg chg="add del mod">
          <ac:chgData name="波 王" userId="daa27fdc40dacb91" providerId="LiveId" clId="{8FCB41B8-1F3F-4E9C-B305-E61BBF438EA4}" dt="2023-12-12T09:52:12.395" v="5295" actId="478"/>
          <ac:cxnSpMkLst>
            <pc:docMk/>
            <pc:sldMk cId="1198038463" sldId="333"/>
            <ac:cxnSpMk id="21" creationId="{0EAD1FB3-4C15-494F-A2BE-E1631C412F0D}"/>
          </ac:cxnSpMkLst>
        </pc:cxnChg>
        <pc:cxnChg chg="add mod">
          <ac:chgData name="波 王" userId="daa27fdc40dacb91" providerId="LiveId" clId="{8FCB41B8-1F3F-4E9C-B305-E61BBF438EA4}" dt="2023-12-12T09:51:37.873" v="5290" actId="14100"/>
          <ac:cxnSpMkLst>
            <pc:docMk/>
            <pc:sldMk cId="1198038463" sldId="333"/>
            <ac:cxnSpMk id="24" creationId="{3DEFCF6D-04A7-6D98-79F6-240D1884323B}"/>
          </ac:cxnSpMkLst>
        </pc:cxnChg>
        <pc:cxnChg chg="add mod">
          <ac:chgData name="波 王" userId="daa27fdc40dacb91" providerId="LiveId" clId="{8FCB41B8-1F3F-4E9C-B305-E61BBF438EA4}" dt="2023-12-12T09:52:53.888" v="5296" actId="208"/>
          <ac:cxnSpMkLst>
            <pc:docMk/>
            <pc:sldMk cId="1198038463" sldId="333"/>
            <ac:cxnSpMk id="26" creationId="{85DBEED0-6E35-DD2A-69CD-972A23198555}"/>
          </ac:cxnSpMkLst>
        </pc:cxnChg>
        <pc:cxnChg chg="add mod">
          <ac:chgData name="波 王" userId="daa27fdc40dacb91" providerId="LiveId" clId="{8FCB41B8-1F3F-4E9C-B305-E61BBF438EA4}" dt="2023-12-12T09:52:53.888" v="5296" actId="208"/>
          <ac:cxnSpMkLst>
            <pc:docMk/>
            <pc:sldMk cId="1198038463" sldId="333"/>
            <ac:cxnSpMk id="28" creationId="{2D559922-277F-7885-F7D3-4A838076C5F8}"/>
          </ac:cxnSpMkLst>
        </pc:cxnChg>
      </pc:sldChg>
      <pc:sldChg chg="new del">
        <pc:chgData name="波 王" userId="daa27fdc40dacb91" providerId="LiveId" clId="{8FCB41B8-1F3F-4E9C-B305-E61BBF438EA4}" dt="2023-12-12T11:35:23.061" v="5542" actId="2696"/>
        <pc:sldMkLst>
          <pc:docMk/>
          <pc:sldMk cId="458352176" sldId="334"/>
        </pc:sldMkLst>
      </pc:sldChg>
      <pc:sldChg chg="addSp delSp modSp add mod">
        <pc:chgData name="波 王" userId="daa27fdc40dacb91" providerId="LiveId" clId="{8FCB41B8-1F3F-4E9C-B305-E61BBF438EA4}" dt="2023-12-13T13:34:12.073" v="6760" actId="571"/>
        <pc:sldMkLst>
          <pc:docMk/>
          <pc:sldMk cId="1131637723" sldId="334"/>
        </pc:sldMkLst>
        <pc:spChg chg="add del mod">
          <ac:chgData name="波 王" userId="daa27fdc40dacb91" providerId="LiveId" clId="{8FCB41B8-1F3F-4E9C-B305-E61BBF438EA4}" dt="2023-12-13T13:32:58.951" v="6709" actId="478"/>
          <ac:spMkLst>
            <pc:docMk/>
            <pc:sldMk cId="1131637723" sldId="334"/>
            <ac:spMk id="2" creationId="{80026650-A1CF-84BD-8E46-B71B6DA344DF}"/>
          </ac:spMkLst>
        </pc:spChg>
        <pc:spChg chg="mod">
          <ac:chgData name="波 王" userId="daa27fdc40dacb91" providerId="LiveId" clId="{8FCB41B8-1F3F-4E9C-B305-E61BBF438EA4}" dt="2023-12-12T11:55:05.996" v="5626" actId="27636"/>
          <ac:spMkLst>
            <pc:docMk/>
            <pc:sldMk cId="1131637723" sldId="334"/>
            <ac:spMk id="3" creationId="{17FFD63C-FD8A-6BBA-38F5-797768F6A008}"/>
          </ac:spMkLst>
        </pc:spChg>
        <pc:spChg chg="add del mod">
          <ac:chgData name="波 王" userId="daa27fdc40dacb91" providerId="LiveId" clId="{8FCB41B8-1F3F-4E9C-B305-E61BBF438EA4}" dt="2023-12-13T13:32:59.558" v="6710" actId="478"/>
          <ac:spMkLst>
            <pc:docMk/>
            <pc:sldMk cId="1131637723" sldId="334"/>
            <ac:spMk id="4" creationId="{59FE4279-2C7C-4826-F7A6-57BA8790CD38}"/>
          </ac:spMkLst>
        </pc:spChg>
        <pc:spChg chg="del">
          <ac:chgData name="波 王" userId="daa27fdc40dacb91" providerId="LiveId" clId="{8FCB41B8-1F3F-4E9C-B305-E61BBF438EA4}" dt="2023-12-12T11:55:10.641" v="5627" actId="478"/>
          <ac:spMkLst>
            <pc:docMk/>
            <pc:sldMk cId="1131637723" sldId="334"/>
            <ac:spMk id="6" creationId="{44760F45-AC77-2F49-6E97-C8902EC42955}"/>
          </ac:spMkLst>
        </pc:spChg>
        <pc:spChg chg="del">
          <ac:chgData name="波 王" userId="daa27fdc40dacb91" providerId="LiveId" clId="{8FCB41B8-1F3F-4E9C-B305-E61BBF438EA4}" dt="2023-12-12T11:55:15.999" v="5628" actId="478"/>
          <ac:spMkLst>
            <pc:docMk/>
            <pc:sldMk cId="1131637723" sldId="334"/>
            <ac:spMk id="7" creationId="{F154DD0A-F0FB-CDFE-311D-A0B7597896C9}"/>
          </ac:spMkLst>
        </pc:spChg>
        <pc:spChg chg="add del mod">
          <ac:chgData name="波 王" userId="daa27fdc40dacb91" providerId="LiveId" clId="{8FCB41B8-1F3F-4E9C-B305-E61BBF438EA4}" dt="2023-12-13T13:32:58.126" v="6708" actId="478"/>
          <ac:spMkLst>
            <pc:docMk/>
            <pc:sldMk cId="1131637723" sldId="334"/>
            <ac:spMk id="8" creationId="{63DA0245-077B-10DF-3E61-65E9A419F33E}"/>
          </ac:spMkLst>
        </pc:spChg>
        <pc:spChg chg="del">
          <ac:chgData name="波 王" userId="daa27fdc40dacb91" providerId="LiveId" clId="{8FCB41B8-1F3F-4E9C-B305-E61BBF438EA4}" dt="2023-12-12T11:55:24.235" v="5629" actId="478"/>
          <ac:spMkLst>
            <pc:docMk/>
            <pc:sldMk cId="1131637723" sldId="334"/>
            <ac:spMk id="9" creationId="{271399EB-5D23-3E56-24AA-14F32AC144B4}"/>
          </ac:spMkLst>
        </pc:spChg>
        <pc:spChg chg="del">
          <ac:chgData name="波 王" userId="daa27fdc40dacb91" providerId="LiveId" clId="{8FCB41B8-1F3F-4E9C-B305-E61BBF438EA4}" dt="2023-12-13T13:33:38.943" v="6726" actId="478"/>
          <ac:spMkLst>
            <pc:docMk/>
            <pc:sldMk cId="1131637723" sldId="334"/>
            <ac:spMk id="12" creationId="{5934D540-95F7-C3E6-E311-BD1C24B3F2FB}"/>
          </ac:spMkLst>
        </pc:spChg>
        <pc:spChg chg="add del mod">
          <ac:chgData name="波 王" userId="daa27fdc40dacb91" providerId="LiveId" clId="{8FCB41B8-1F3F-4E9C-B305-E61BBF438EA4}" dt="2023-12-13T13:33:00.334" v="6711" actId="478"/>
          <ac:spMkLst>
            <pc:docMk/>
            <pc:sldMk cId="1131637723" sldId="334"/>
            <ac:spMk id="14" creationId="{0D78CCB7-448C-E22D-B297-C51FC28D2527}"/>
          </ac:spMkLst>
        </pc:spChg>
        <pc:spChg chg="add del mod">
          <ac:chgData name="波 王" userId="daa27fdc40dacb91" providerId="LiveId" clId="{8FCB41B8-1F3F-4E9C-B305-E61BBF438EA4}" dt="2023-12-13T13:33:01.030" v="6712" actId="478"/>
          <ac:spMkLst>
            <pc:docMk/>
            <pc:sldMk cId="1131637723" sldId="334"/>
            <ac:spMk id="15" creationId="{A2C30434-3A41-7DDF-6CE2-895BC3CAFE74}"/>
          </ac:spMkLst>
        </pc:spChg>
        <pc:spChg chg="add del mod">
          <ac:chgData name="波 王" userId="daa27fdc40dacb91" providerId="LiveId" clId="{8FCB41B8-1F3F-4E9C-B305-E61BBF438EA4}" dt="2023-12-13T13:33:03.071" v="6713" actId="478"/>
          <ac:spMkLst>
            <pc:docMk/>
            <pc:sldMk cId="1131637723" sldId="334"/>
            <ac:spMk id="16" creationId="{2FAE8DDD-60E4-8F2C-9EAB-4E3EBA90D242}"/>
          </ac:spMkLst>
        </pc:spChg>
        <pc:picChg chg="ord">
          <ac:chgData name="波 王" userId="daa27fdc40dacb91" providerId="LiveId" clId="{8FCB41B8-1F3F-4E9C-B305-E61BBF438EA4}" dt="2023-12-13T13:33:32.114" v="6719" actId="167"/>
          <ac:picMkLst>
            <pc:docMk/>
            <pc:sldMk cId="1131637723" sldId="334"/>
            <ac:picMk id="5" creationId="{7A214012-5AB1-43E7-8C43-A088F355654A}"/>
          </ac:picMkLst>
        </pc:picChg>
        <pc:picChg chg="add del mod">
          <ac:chgData name="波 王" userId="daa27fdc40dacb91" providerId="LiveId" clId="{8FCB41B8-1F3F-4E9C-B305-E61BBF438EA4}" dt="2023-12-13T13:33:13.008" v="6715"/>
          <ac:picMkLst>
            <pc:docMk/>
            <pc:sldMk cId="1131637723" sldId="334"/>
            <ac:picMk id="6" creationId="{6B70F88C-A353-9152-B240-86C10735DBFC}"/>
          </ac:picMkLst>
        </pc:picChg>
        <pc:picChg chg="add mod">
          <ac:chgData name="波 王" userId="daa27fdc40dacb91" providerId="LiveId" clId="{8FCB41B8-1F3F-4E9C-B305-E61BBF438EA4}" dt="2023-12-13T13:33:23.057" v="6717" actId="1076"/>
          <ac:picMkLst>
            <pc:docMk/>
            <pc:sldMk cId="1131637723" sldId="334"/>
            <ac:picMk id="7" creationId="{E398A66D-DFB4-54B6-9784-86FCF12BD9B9}"/>
          </ac:picMkLst>
        </pc:picChg>
        <pc:picChg chg="add mod">
          <ac:chgData name="波 王" userId="daa27fdc40dacb91" providerId="LiveId" clId="{8FCB41B8-1F3F-4E9C-B305-E61BBF438EA4}" dt="2023-12-13T13:33:47.622" v="6734" actId="1035"/>
          <ac:picMkLst>
            <pc:docMk/>
            <pc:sldMk cId="1131637723" sldId="334"/>
            <ac:picMk id="9" creationId="{3F361330-45A7-6A4C-EAFB-EC95FE8F2B7F}"/>
          </ac:picMkLst>
        </pc:picChg>
        <pc:picChg chg="add mod">
          <ac:chgData name="波 王" userId="daa27fdc40dacb91" providerId="LiveId" clId="{8FCB41B8-1F3F-4E9C-B305-E61BBF438EA4}" dt="2023-12-13T13:33:49.959" v="6744" actId="1035"/>
          <ac:picMkLst>
            <pc:docMk/>
            <pc:sldMk cId="1131637723" sldId="334"/>
            <ac:picMk id="17" creationId="{7BB152A8-4BFF-321F-B99C-3ABF8954F344}"/>
          </ac:picMkLst>
        </pc:picChg>
        <pc:picChg chg="add mod">
          <ac:chgData name="波 王" userId="daa27fdc40dacb91" providerId="LiveId" clId="{8FCB41B8-1F3F-4E9C-B305-E61BBF438EA4}" dt="2023-12-13T13:33:59.270" v="6752" actId="1035"/>
          <ac:picMkLst>
            <pc:docMk/>
            <pc:sldMk cId="1131637723" sldId="334"/>
            <ac:picMk id="18" creationId="{22C7005A-0BCA-CBED-247A-DCF257D397F8}"/>
          </ac:picMkLst>
        </pc:picChg>
        <pc:picChg chg="add mod">
          <ac:chgData name="波 王" userId="daa27fdc40dacb91" providerId="LiveId" clId="{8FCB41B8-1F3F-4E9C-B305-E61BBF438EA4}" dt="2023-12-13T13:34:07.477" v="6759" actId="1035"/>
          <ac:picMkLst>
            <pc:docMk/>
            <pc:sldMk cId="1131637723" sldId="334"/>
            <ac:picMk id="19" creationId="{63BF4ACA-66B1-D063-8483-059EB0F9C6E0}"/>
          </ac:picMkLst>
        </pc:picChg>
        <pc:picChg chg="add mod">
          <ac:chgData name="波 王" userId="daa27fdc40dacb91" providerId="LiveId" clId="{8FCB41B8-1F3F-4E9C-B305-E61BBF438EA4}" dt="2023-12-13T13:34:12.073" v="6760" actId="571"/>
          <ac:picMkLst>
            <pc:docMk/>
            <pc:sldMk cId="1131637723" sldId="334"/>
            <ac:picMk id="20" creationId="{8B19D4A9-008D-6DFA-20AA-4A8F130C717E}"/>
          </ac:picMkLst>
        </pc:picChg>
      </pc:sldChg>
      <pc:sldChg chg="addSp delSp modSp add mod">
        <pc:chgData name="波 王" userId="daa27fdc40dacb91" providerId="LiveId" clId="{8FCB41B8-1F3F-4E9C-B305-E61BBF438EA4}" dt="2023-12-17T14:17:33.290" v="6887" actId="20577"/>
        <pc:sldMkLst>
          <pc:docMk/>
          <pc:sldMk cId="2256972150" sldId="335"/>
        </pc:sldMkLst>
        <pc:spChg chg="del">
          <ac:chgData name="波 王" userId="daa27fdc40dacb91" providerId="LiveId" clId="{8FCB41B8-1F3F-4E9C-B305-E61BBF438EA4}" dt="2023-12-12T11:58:56.743" v="5670" actId="478"/>
          <ac:spMkLst>
            <pc:docMk/>
            <pc:sldMk cId="2256972150" sldId="335"/>
            <ac:spMk id="2" creationId="{80026650-A1CF-84BD-8E46-B71B6DA344DF}"/>
          </ac:spMkLst>
        </pc:spChg>
        <pc:spChg chg="del">
          <ac:chgData name="波 王" userId="daa27fdc40dacb91" providerId="LiveId" clId="{8FCB41B8-1F3F-4E9C-B305-E61BBF438EA4}" dt="2023-12-12T11:58:57.202" v="5671" actId="478"/>
          <ac:spMkLst>
            <pc:docMk/>
            <pc:sldMk cId="2256972150" sldId="335"/>
            <ac:spMk id="4" creationId="{59FE4279-2C7C-4826-F7A6-57BA8790CD38}"/>
          </ac:spMkLst>
        </pc:spChg>
        <pc:spChg chg="add mod">
          <ac:chgData name="波 王" userId="daa27fdc40dacb91" providerId="LiveId" clId="{8FCB41B8-1F3F-4E9C-B305-E61BBF438EA4}" dt="2023-12-12T12:10:11.506" v="5828" actId="164"/>
          <ac:spMkLst>
            <pc:docMk/>
            <pc:sldMk cId="2256972150" sldId="335"/>
            <ac:spMk id="6" creationId="{21CB4A42-F455-B695-865A-713D8E81E3A8}"/>
          </ac:spMkLst>
        </pc:spChg>
        <pc:spChg chg="add mod">
          <ac:chgData name="波 王" userId="daa27fdc40dacb91" providerId="LiveId" clId="{8FCB41B8-1F3F-4E9C-B305-E61BBF438EA4}" dt="2023-12-12T12:15:43.216" v="5882" actId="207"/>
          <ac:spMkLst>
            <pc:docMk/>
            <pc:sldMk cId="2256972150" sldId="335"/>
            <ac:spMk id="7" creationId="{31AF8C01-1FCD-17E2-5E98-6DAA9FB30A6B}"/>
          </ac:spMkLst>
        </pc:spChg>
        <pc:spChg chg="del">
          <ac:chgData name="波 王" userId="daa27fdc40dacb91" providerId="LiveId" clId="{8FCB41B8-1F3F-4E9C-B305-E61BBF438EA4}" dt="2023-12-12T11:58:55.945" v="5669" actId="478"/>
          <ac:spMkLst>
            <pc:docMk/>
            <pc:sldMk cId="2256972150" sldId="335"/>
            <ac:spMk id="8" creationId="{63DA0245-077B-10DF-3E61-65E9A419F33E}"/>
          </ac:spMkLst>
        </pc:spChg>
        <pc:spChg chg="add mod">
          <ac:chgData name="波 王" userId="daa27fdc40dacb91" providerId="LiveId" clId="{8FCB41B8-1F3F-4E9C-B305-E61BBF438EA4}" dt="2023-12-12T12:17:21.800" v="5893" actId="1076"/>
          <ac:spMkLst>
            <pc:docMk/>
            <pc:sldMk cId="2256972150" sldId="335"/>
            <ac:spMk id="9" creationId="{D0A41BD5-C716-01A0-834F-55C9627E5551}"/>
          </ac:spMkLst>
        </pc:spChg>
        <pc:spChg chg="del">
          <ac:chgData name="波 王" userId="daa27fdc40dacb91" providerId="LiveId" clId="{8FCB41B8-1F3F-4E9C-B305-E61BBF438EA4}" dt="2023-12-12T11:58:57.941" v="5672" actId="478"/>
          <ac:spMkLst>
            <pc:docMk/>
            <pc:sldMk cId="2256972150" sldId="335"/>
            <ac:spMk id="14" creationId="{0D78CCB7-448C-E22D-B297-C51FC28D2527}"/>
          </ac:spMkLst>
        </pc:spChg>
        <pc:spChg chg="del">
          <ac:chgData name="波 王" userId="daa27fdc40dacb91" providerId="LiveId" clId="{8FCB41B8-1F3F-4E9C-B305-E61BBF438EA4}" dt="2023-12-12T11:58:58.532" v="5673" actId="478"/>
          <ac:spMkLst>
            <pc:docMk/>
            <pc:sldMk cId="2256972150" sldId="335"/>
            <ac:spMk id="15" creationId="{A2C30434-3A41-7DDF-6CE2-895BC3CAFE74}"/>
          </ac:spMkLst>
        </pc:spChg>
        <pc:spChg chg="add mod">
          <ac:chgData name="波 王" userId="daa27fdc40dacb91" providerId="LiveId" clId="{8FCB41B8-1F3F-4E9C-B305-E61BBF438EA4}" dt="2023-12-17T11:34:02.585" v="6826" actId="14100"/>
          <ac:spMkLst>
            <pc:docMk/>
            <pc:sldMk cId="2256972150" sldId="335"/>
            <ac:spMk id="15" creationId="{D04D3679-FCB0-CAE2-DA59-E955D7B0007A}"/>
          </ac:spMkLst>
        </pc:spChg>
        <pc:spChg chg="del">
          <ac:chgData name="波 王" userId="daa27fdc40dacb91" providerId="LiveId" clId="{8FCB41B8-1F3F-4E9C-B305-E61BBF438EA4}" dt="2023-12-12T11:58:59.137" v="5674" actId="478"/>
          <ac:spMkLst>
            <pc:docMk/>
            <pc:sldMk cId="2256972150" sldId="335"/>
            <ac:spMk id="16" creationId="{2FAE8DDD-60E4-8F2C-9EAB-4E3EBA90D242}"/>
          </ac:spMkLst>
        </pc:spChg>
        <pc:spChg chg="add mod">
          <ac:chgData name="波 王" userId="daa27fdc40dacb91" providerId="LiveId" clId="{8FCB41B8-1F3F-4E9C-B305-E61BBF438EA4}" dt="2023-12-17T14:17:33.290" v="6887" actId="20577"/>
          <ac:spMkLst>
            <pc:docMk/>
            <pc:sldMk cId="2256972150" sldId="335"/>
            <ac:spMk id="17" creationId="{C1A568FF-41F7-9599-35FB-51E3DEBA3630}"/>
          </ac:spMkLst>
        </pc:spChg>
        <pc:spChg chg="add mod">
          <ac:chgData name="波 王" userId="daa27fdc40dacb91" providerId="LiveId" clId="{8FCB41B8-1F3F-4E9C-B305-E61BBF438EA4}" dt="2023-12-12T12:15:58.818" v="5883" actId="207"/>
          <ac:spMkLst>
            <pc:docMk/>
            <pc:sldMk cId="2256972150" sldId="335"/>
            <ac:spMk id="18" creationId="{607B0411-E403-B378-64FF-6ECD854A8AE8}"/>
          </ac:spMkLst>
        </pc:spChg>
        <pc:spChg chg="add mod">
          <ac:chgData name="波 王" userId="daa27fdc40dacb91" providerId="LiveId" clId="{8FCB41B8-1F3F-4E9C-B305-E61BBF438EA4}" dt="2023-12-12T12:44:52.616" v="6299" actId="1076"/>
          <ac:spMkLst>
            <pc:docMk/>
            <pc:sldMk cId="2256972150" sldId="335"/>
            <ac:spMk id="19" creationId="{89B47F3D-2069-AA6E-B890-546141C2252A}"/>
          </ac:spMkLst>
        </pc:spChg>
        <pc:spChg chg="add mod">
          <ac:chgData name="波 王" userId="daa27fdc40dacb91" providerId="LiveId" clId="{8FCB41B8-1F3F-4E9C-B305-E61BBF438EA4}" dt="2023-12-12T12:42:33.850" v="6298" actId="1037"/>
          <ac:spMkLst>
            <pc:docMk/>
            <pc:sldMk cId="2256972150" sldId="335"/>
            <ac:spMk id="22" creationId="{495B8514-104F-7EBA-27B8-554C8B96851B}"/>
          </ac:spMkLst>
        </pc:spChg>
        <pc:spChg chg="add mod">
          <ac:chgData name="波 王" userId="daa27fdc40dacb91" providerId="LiveId" clId="{8FCB41B8-1F3F-4E9C-B305-E61BBF438EA4}" dt="2023-12-12T12:17:31.539" v="5895" actId="1582"/>
          <ac:spMkLst>
            <pc:docMk/>
            <pc:sldMk cId="2256972150" sldId="335"/>
            <ac:spMk id="24" creationId="{4B004802-B7D0-DB9D-A481-54469A446FC4}"/>
          </ac:spMkLst>
        </pc:spChg>
        <pc:spChg chg="add mod">
          <ac:chgData name="波 王" userId="daa27fdc40dacb91" providerId="LiveId" clId="{8FCB41B8-1F3F-4E9C-B305-E61BBF438EA4}" dt="2023-12-12T12:24:36.504" v="6035" actId="20577"/>
          <ac:spMkLst>
            <pc:docMk/>
            <pc:sldMk cId="2256972150" sldId="335"/>
            <ac:spMk id="26" creationId="{9D007ACF-22B2-67E7-F133-DF1F043F98FA}"/>
          </ac:spMkLst>
        </pc:spChg>
        <pc:spChg chg="add mod">
          <ac:chgData name="波 王" userId="daa27fdc40dacb91" providerId="LiveId" clId="{8FCB41B8-1F3F-4E9C-B305-E61BBF438EA4}" dt="2023-12-12T13:07:03.858" v="6585" actId="113"/>
          <ac:spMkLst>
            <pc:docMk/>
            <pc:sldMk cId="2256972150" sldId="335"/>
            <ac:spMk id="28" creationId="{157BEE68-66BC-0363-9509-D8D3FB3AA48E}"/>
          </ac:spMkLst>
        </pc:spChg>
        <pc:spChg chg="add mod">
          <ac:chgData name="波 王" userId="daa27fdc40dacb91" providerId="LiveId" clId="{8FCB41B8-1F3F-4E9C-B305-E61BBF438EA4}" dt="2023-12-13T13:42:52.093" v="6785" actId="164"/>
          <ac:spMkLst>
            <pc:docMk/>
            <pc:sldMk cId="2256972150" sldId="335"/>
            <ac:spMk id="32" creationId="{ECFBB061-A4B4-EE8B-F726-B725488B9419}"/>
          </ac:spMkLst>
        </pc:spChg>
        <pc:spChg chg="add mod">
          <ac:chgData name="波 王" userId="daa27fdc40dacb91" providerId="LiveId" clId="{8FCB41B8-1F3F-4E9C-B305-E61BBF438EA4}" dt="2023-12-12T12:32:51.155" v="6156" actId="2085"/>
          <ac:spMkLst>
            <pc:docMk/>
            <pc:sldMk cId="2256972150" sldId="335"/>
            <ac:spMk id="33" creationId="{BD5EDC99-E290-6218-6C9C-23C4B25EE4F7}"/>
          </ac:spMkLst>
        </pc:spChg>
        <pc:spChg chg="add mod">
          <ac:chgData name="波 王" userId="daa27fdc40dacb91" providerId="LiveId" clId="{8FCB41B8-1F3F-4E9C-B305-E61BBF438EA4}" dt="2023-12-13T13:42:52.093" v="6785" actId="164"/>
          <ac:spMkLst>
            <pc:docMk/>
            <pc:sldMk cId="2256972150" sldId="335"/>
            <ac:spMk id="34" creationId="{4B8A95FD-48E7-AB68-E7AB-20E7311EB569}"/>
          </ac:spMkLst>
        </pc:spChg>
        <pc:spChg chg="add mod">
          <ac:chgData name="波 王" userId="daa27fdc40dacb91" providerId="LiveId" clId="{8FCB41B8-1F3F-4E9C-B305-E61BBF438EA4}" dt="2023-12-13T13:42:52.093" v="6785" actId="164"/>
          <ac:spMkLst>
            <pc:docMk/>
            <pc:sldMk cId="2256972150" sldId="335"/>
            <ac:spMk id="35" creationId="{42C35ED4-58A5-E9C8-006F-B00807CB1395}"/>
          </ac:spMkLst>
        </pc:spChg>
        <pc:spChg chg="add mod">
          <ac:chgData name="波 王" userId="daa27fdc40dacb91" providerId="LiveId" clId="{8FCB41B8-1F3F-4E9C-B305-E61BBF438EA4}" dt="2023-12-12T12:42:30.296" v="6295" actId="1037"/>
          <ac:spMkLst>
            <pc:docMk/>
            <pc:sldMk cId="2256972150" sldId="335"/>
            <ac:spMk id="39" creationId="{84155701-AFB6-2EBD-1E53-83B987197E09}"/>
          </ac:spMkLst>
        </pc:spChg>
        <pc:spChg chg="add mod">
          <ac:chgData name="波 王" userId="daa27fdc40dacb91" providerId="LiveId" clId="{8FCB41B8-1F3F-4E9C-B305-E61BBF438EA4}" dt="2023-12-12T12:46:59.020" v="6337" actId="164"/>
          <ac:spMkLst>
            <pc:docMk/>
            <pc:sldMk cId="2256972150" sldId="335"/>
            <ac:spMk id="40" creationId="{D98F714D-3EE6-5D0B-77C0-8580D2F84A46}"/>
          </ac:spMkLst>
        </pc:spChg>
        <pc:spChg chg="add mod">
          <ac:chgData name="波 王" userId="daa27fdc40dacb91" providerId="LiveId" clId="{8FCB41B8-1F3F-4E9C-B305-E61BBF438EA4}" dt="2023-12-12T12:46:59.020" v="6337" actId="164"/>
          <ac:spMkLst>
            <pc:docMk/>
            <pc:sldMk cId="2256972150" sldId="335"/>
            <ac:spMk id="41" creationId="{686F510D-18CA-FAA8-1B0C-14BEFB57312D}"/>
          </ac:spMkLst>
        </pc:spChg>
        <pc:spChg chg="add mod">
          <ac:chgData name="波 王" userId="daa27fdc40dacb91" providerId="LiveId" clId="{8FCB41B8-1F3F-4E9C-B305-E61BBF438EA4}" dt="2023-12-12T12:46:59.020" v="6337" actId="164"/>
          <ac:spMkLst>
            <pc:docMk/>
            <pc:sldMk cId="2256972150" sldId="335"/>
            <ac:spMk id="42" creationId="{8EE61BEF-3401-0196-DBF7-4292E9C344D8}"/>
          </ac:spMkLst>
        </pc:spChg>
        <pc:spChg chg="add mod">
          <ac:chgData name="波 王" userId="daa27fdc40dacb91" providerId="LiveId" clId="{8FCB41B8-1F3F-4E9C-B305-E61BBF438EA4}" dt="2023-12-12T12:49:50.342" v="6382" actId="1076"/>
          <ac:spMkLst>
            <pc:docMk/>
            <pc:sldMk cId="2256972150" sldId="335"/>
            <ac:spMk id="53" creationId="{69FB74A2-4360-4154-5C0E-4CF18A2779E1}"/>
          </ac:spMkLst>
        </pc:spChg>
        <pc:spChg chg="add mod">
          <ac:chgData name="波 王" userId="daa27fdc40dacb91" providerId="LiveId" clId="{8FCB41B8-1F3F-4E9C-B305-E61BBF438EA4}" dt="2023-12-12T13:07:55.379" v="6586" actId="164"/>
          <ac:spMkLst>
            <pc:docMk/>
            <pc:sldMk cId="2256972150" sldId="335"/>
            <ac:spMk id="54" creationId="{9315B9D7-59F2-D68C-F9BB-471D38463D7F}"/>
          </ac:spMkLst>
        </pc:spChg>
        <pc:spChg chg="add mod">
          <ac:chgData name="波 王" userId="daa27fdc40dacb91" providerId="LiveId" clId="{8FCB41B8-1F3F-4E9C-B305-E61BBF438EA4}" dt="2023-12-12T12:53:54.481" v="6462" actId="1582"/>
          <ac:spMkLst>
            <pc:docMk/>
            <pc:sldMk cId="2256972150" sldId="335"/>
            <ac:spMk id="55" creationId="{FDC7FF2D-ECBB-B1C7-D8F7-71CCB0D9A97B}"/>
          </ac:spMkLst>
        </pc:spChg>
        <pc:spChg chg="add mod">
          <ac:chgData name="波 王" userId="daa27fdc40dacb91" providerId="LiveId" clId="{8FCB41B8-1F3F-4E9C-B305-E61BBF438EA4}" dt="2023-12-12T13:07:55.379" v="6586" actId="164"/>
          <ac:spMkLst>
            <pc:docMk/>
            <pc:sldMk cId="2256972150" sldId="335"/>
            <ac:spMk id="56" creationId="{1CD0ED95-5B0A-0CB2-9D9D-1F2447E4D8DD}"/>
          </ac:spMkLst>
        </pc:spChg>
        <pc:spChg chg="add del">
          <ac:chgData name="波 王" userId="daa27fdc40dacb91" providerId="LiveId" clId="{8FCB41B8-1F3F-4E9C-B305-E61BBF438EA4}" dt="2023-12-12T12:55:40.660" v="6472" actId="478"/>
          <ac:spMkLst>
            <pc:docMk/>
            <pc:sldMk cId="2256972150" sldId="335"/>
            <ac:spMk id="60" creationId="{9291988C-4FBB-C509-7526-AD80BF73C7B7}"/>
          </ac:spMkLst>
        </pc:spChg>
        <pc:spChg chg="add mod">
          <ac:chgData name="波 王" userId="daa27fdc40dacb91" providerId="LiveId" clId="{8FCB41B8-1F3F-4E9C-B305-E61BBF438EA4}" dt="2023-12-12T13:08:38.790" v="6593" actId="1076"/>
          <ac:spMkLst>
            <pc:docMk/>
            <pc:sldMk cId="2256972150" sldId="335"/>
            <ac:spMk id="62" creationId="{14542A3A-11FC-58CC-A1F3-F608A529F96C}"/>
          </ac:spMkLst>
        </pc:spChg>
        <pc:grpChg chg="add mod">
          <ac:chgData name="波 王" userId="daa27fdc40dacb91" providerId="LiveId" clId="{8FCB41B8-1F3F-4E9C-B305-E61BBF438EA4}" dt="2023-12-13T13:43:11.467" v="6786" actId="1076"/>
          <ac:grpSpMkLst>
            <pc:docMk/>
            <pc:sldMk cId="2256972150" sldId="335"/>
            <ac:grpSpMk id="14" creationId="{14722D8C-398E-C7EA-943E-4EF75D52C007}"/>
          </ac:grpSpMkLst>
        </pc:grpChg>
        <pc:grpChg chg="add mod">
          <ac:chgData name="波 王" userId="daa27fdc40dacb91" providerId="LiveId" clId="{8FCB41B8-1F3F-4E9C-B305-E61BBF438EA4}" dt="2023-12-12T12:16:35.554" v="5887" actId="1076"/>
          <ac:grpSpMkLst>
            <pc:docMk/>
            <pc:sldMk cId="2256972150" sldId="335"/>
            <ac:grpSpMk id="20" creationId="{CD4D3D75-2C08-BE59-F5C6-EC37B405A175}"/>
          </ac:grpSpMkLst>
        </pc:grpChg>
        <pc:grpChg chg="add mod">
          <ac:chgData name="波 王" userId="daa27fdc40dacb91" providerId="LiveId" clId="{8FCB41B8-1F3F-4E9C-B305-E61BBF438EA4}" dt="2023-12-12T12:10:11.506" v="5828" actId="164"/>
          <ac:grpSpMkLst>
            <pc:docMk/>
            <pc:sldMk cId="2256972150" sldId="335"/>
            <ac:grpSpMk id="21" creationId="{A0FDD8A0-139E-9B7E-0FBF-65BAAAD701CF}"/>
          </ac:grpSpMkLst>
        </pc:grpChg>
        <pc:grpChg chg="add mod">
          <ac:chgData name="波 王" userId="daa27fdc40dacb91" providerId="LiveId" clId="{8FCB41B8-1F3F-4E9C-B305-E61BBF438EA4}" dt="2023-12-12T12:47:03.859" v="6362" actId="1035"/>
          <ac:grpSpMkLst>
            <pc:docMk/>
            <pc:sldMk cId="2256972150" sldId="335"/>
            <ac:grpSpMk id="43" creationId="{5433EAA8-2ACE-442A-BA86-D9058C07FEB0}"/>
          </ac:grpSpMkLst>
        </pc:grpChg>
        <pc:grpChg chg="add mod">
          <ac:chgData name="波 王" userId="daa27fdc40dacb91" providerId="LiveId" clId="{8FCB41B8-1F3F-4E9C-B305-E61BBF438EA4}" dt="2023-12-12T13:08:36.386" v="6592" actId="1076"/>
          <ac:grpSpMkLst>
            <pc:docMk/>
            <pc:sldMk cId="2256972150" sldId="335"/>
            <ac:grpSpMk id="61" creationId="{F3028C1C-327D-4712-964E-645BE32B6968}"/>
          </ac:grpSpMkLst>
        </pc:grpChg>
        <pc:picChg chg="add mod">
          <ac:chgData name="波 王" userId="daa27fdc40dacb91" providerId="LiveId" clId="{8FCB41B8-1F3F-4E9C-B305-E61BBF438EA4}" dt="2023-12-13T13:35:14.215" v="6784" actId="1035"/>
          <ac:picMkLst>
            <pc:docMk/>
            <pc:sldMk cId="2256972150" sldId="335"/>
            <ac:picMk id="2" creationId="{0F3C42DE-AECD-DADD-5F2A-66F349C984A8}"/>
          </ac:picMkLst>
        </pc:picChg>
        <pc:picChg chg="add mod">
          <ac:chgData name="波 王" userId="daa27fdc40dacb91" providerId="LiveId" clId="{8FCB41B8-1F3F-4E9C-B305-E61BBF438EA4}" dt="2023-12-13T13:34:57.838" v="6766" actId="1036"/>
          <ac:picMkLst>
            <pc:docMk/>
            <pc:sldMk cId="2256972150" sldId="335"/>
            <ac:picMk id="4" creationId="{1D6833D7-5952-3A94-F98D-554A10EF0258}"/>
          </ac:picMkLst>
        </pc:picChg>
        <pc:picChg chg="del">
          <ac:chgData name="波 王" userId="daa27fdc40dacb91" providerId="LiveId" clId="{8FCB41B8-1F3F-4E9C-B305-E61BBF438EA4}" dt="2023-12-12T11:58:54.789" v="5668" actId="478"/>
          <ac:picMkLst>
            <pc:docMk/>
            <pc:sldMk cId="2256972150" sldId="335"/>
            <ac:picMk id="5" creationId="{7A214012-5AB1-43E7-8C43-A088F355654A}"/>
          </ac:picMkLst>
        </pc:picChg>
        <pc:picChg chg="add mod">
          <ac:chgData name="波 王" userId="daa27fdc40dacb91" providerId="LiveId" clId="{8FCB41B8-1F3F-4E9C-B305-E61BBF438EA4}" dt="2023-12-13T13:35:01.526" v="6767" actId="571"/>
          <ac:picMkLst>
            <pc:docMk/>
            <pc:sldMk cId="2256972150" sldId="335"/>
            <ac:picMk id="5" creationId="{D2AEC6DE-EA40-E4CC-E359-F5055DF2EF55}"/>
          </ac:picMkLst>
        </pc:picChg>
        <pc:picChg chg="add mod">
          <ac:chgData name="波 王" userId="daa27fdc40dacb91" providerId="LiveId" clId="{8FCB41B8-1F3F-4E9C-B305-E61BBF438EA4}" dt="2023-12-13T13:35:11.543" v="6782" actId="1036"/>
          <ac:picMkLst>
            <pc:docMk/>
            <pc:sldMk cId="2256972150" sldId="335"/>
            <ac:picMk id="8" creationId="{562ED907-A67A-AE99-0AD7-5D761E907AB5}"/>
          </ac:picMkLst>
        </pc:picChg>
        <pc:picChg chg="add mod">
          <ac:chgData name="波 王" userId="daa27fdc40dacb91" providerId="LiveId" clId="{8FCB41B8-1F3F-4E9C-B305-E61BBF438EA4}" dt="2023-12-13T13:42:52.093" v="6785" actId="164"/>
          <ac:picMkLst>
            <pc:docMk/>
            <pc:sldMk cId="2256972150" sldId="335"/>
            <ac:picMk id="30" creationId="{62A37714-4DEC-4FDF-6839-6944816810FA}"/>
          </ac:picMkLst>
        </pc:picChg>
        <pc:picChg chg="add mod">
          <ac:chgData name="波 王" userId="daa27fdc40dacb91" providerId="LiveId" clId="{8FCB41B8-1F3F-4E9C-B305-E61BBF438EA4}" dt="2023-12-12T12:50:42.591" v="6383" actId="1440"/>
          <ac:picMkLst>
            <pc:docMk/>
            <pc:sldMk cId="2256972150" sldId="335"/>
            <ac:picMk id="37" creationId="{25DD3349-54D1-94EE-9434-1C7F67F593C5}"/>
          </ac:picMkLst>
        </pc:picChg>
        <pc:cxnChg chg="mod">
          <ac:chgData name="波 王" userId="daa27fdc40dacb91" providerId="LiveId" clId="{8FCB41B8-1F3F-4E9C-B305-E61BBF438EA4}" dt="2023-12-12T12:16:22.173" v="5885" actId="14100"/>
          <ac:cxnSpMkLst>
            <pc:docMk/>
            <pc:sldMk cId="2256972150" sldId="335"/>
            <ac:cxnSpMk id="10" creationId="{C74FF237-CF35-8A5F-1EEB-6BB0A5E2248F}"/>
          </ac:cxnSpMkLst>
        </pc:cxnChg>
        <pc:cxnChg chg="add mod">
          <ac:chgData name="波 王" userId="daa27fdc40dacb91" providerId="LiveId" clId="{8FCB41B8-1F3F-4E9C-B305-E61BBF438EA4}" dt="2023-12-12T12:48:39.608" v="6373" actId="1582"/>
          <ac:cxnSpMkLst>
            <pc:docMk/>
            <pc:sldMk cId="2256972150" sldId="335"/>
            <ac:cxnSpMk id="45" creationId="{35A84866-EF60-48F2-A905-D954750F9BDC}"/>
          </ac:cxnSpMkLst>
        </pc:cxnChg>
        <pc:cxnChg chg="add mod">
          <ac:chgData name="波 王" userId="daa27fdc40dacb91" providerId="LiveId" clId="{8FCB41B8-1F3F-4E9C-B305-E61BBF438EA4}" dt="2023-12-12T12:48:46.144" v="6375" actId="1582"/>
          <ac:cxnSpMkLst>
            <pc:docMk/>
            <pc:sldMk cId="2256972150" sldId="335"/>
            <ac:cxnSpMk id="46" creationId="{4ED20286-55E2-940F-A00A-94A0E4C5FA71}"/>
          </ac:cxnSpMkLst>
        </pc:cxnChg>
        <pc:cxnChg chg="add mod">
          <ac:chgData name="波 王" userId="daa27fdc40dacb91" providerId="LiveId" clId="{8FCB41B8-1F3F-4E9C-B305-E61BBF438EA4}" dt="2023-12-12T12:49:12.158" v="6379" actId="1582"/>
          <ac:cxnSpMkLst>
            <pc:docMk/>
            <pc:sldMk cId="2256972150" sldId="335"/>
            <ac:cxnSpMk id="48" creationId="{BA392FC6-A487-8A89-5F61-7DED8E44B374}"/>
          </ac:cxnSpMkLst>
        </pc:cxnChg>
        <pc:cxnChg chg="add mod">
          <ac:chgData name="波 王" userId="daa27fdc40dacb91" providerId="LiveId" clId="{8FCB41B8-1F3F-4E9C-B305-E61BBF438EA4}" dt="2023-12-12T12:49:04.368" v="6378" actId="208"/>
          <ac:cxnSpMkLst>
            <pc:docMk/>
            <pc:sldMk cId="2256972150" sldId="335"/>
            <ac:cxnSpMk id="49" creationId="{80DE7BF2-C4B8-95C9-FFF5-1E81F26047EF}"/>
          </ac:cxnSpMkLst>
        </pc:cxnChg>
        <pc:cxnChg chg="add del mod">
          <ac:chgData name="波 王" userId="daa27fdc40dacb91" providerId="LiveId" clId="{8FCB41B8-1F3F-4E9C-B305-E61BBF438EA4}" dt="2023-12-12T12:55:26.636" v="6470" actId="478"/>
          <ac:cxnSpMkLst>
            <pc:docMk/>
            <pc:sldMk cId="2256972150" sldId="335"/>
            <ac:cxnSpMk id="58" creationId="{E498BDB3-144A-B21B-BBC2-5C93B1BC1645}"/>
          </ac:cxnSpMkLst>
        </pc:cxnChg>
      </pc:sldChg>
      <pc:sldChg chg="addSp delSp modSp add mod">
        <pc:chgData name="波 王" userId="daa27fdc40dacb91" providerId="LiveId" clId="{8FCB41B8-1F3F-4E9C-B305-E61BBF438EA4}" dt="2023-12-17T14:25:41.715" v="6909" actId="167"/>
        <pc:sldMkLst>
          <pc:docMk/>
          <pc:sldMk cId="918171674" sldId="336"/>
        </pc:sldMkLst>
        <pc:spChg chg="mod">
          <ac:chgData name="波 王" userId="daa27fdc40dacb91" providerId="LiveId" clId="{8FCB41B8-1F3F-4E9C-B305-E61BBF438EA4}" dt="2023-12-12T12:57:07.983" v="6475"/>
          <ac:spMkLst>
            <pc:docMk/>
            <pc:sldMk cId="918171674" sldId="336"/>
            <ac:spMk id="2" creationId="{E468B9B2-ACFD-AF39-AD67-9F3961029249}"/>
          </ac:spMkLst>
        </pc:spChg>
        <pc:spChg chg="mod">
          <ac:chgData name="波 王" userId="daa27fdc40dacb91" providerId="LiveId" clId="{8FCB41B8-1F3F-4E9C-B305-E61BBF438EA4}" dt="2023-12-13T13:44:41.888" v="6791" actId="113"/>
          <ac:spMkLst>
            <pc:docMk/>
            <pc:sldMk cId="918171674" sldId="336"/>
            <ac:spMk id="3" creationId="{A2FC8D16-6FC5-870D-1169-634BDECC4F10}"/>
          </ac:spMkLst>
        </pc:spChg>
        <pc:spChg chg="add mod">
          <ac:chgData name="波 王" userId="daa27fdc40dacb91" providerId="LiveId" clId="{8FCB41B8-1F3F-4E9C-B305-E61BBF438EA4}" dt="2023-12-12T14:15:19.675" v="6613" actId="2711"/>
          <ac:spMkLst>
            <pc:docMk/>
            <pc:sldMk cId="918171674" sldId="336"/>
            <ac:spMk id="5" creationId="{53C0CD58-0590-F73B-C1D9-61E19E3362E3}"/>
          </ac:spMkLst>
        </pc:spChg>
        <pc:spChg chg="add mod">
          <ac:chgData name="波 王" userId="daa27fdc40dacb91" providerId="LiveId" clId="{8FCB41B8-1F3F-4E9C-B305-E61BBF438EA4}" dt="2023-12-17T14:23:07.590" v="6898" actId="164"/>
          <ac:spMkLst>
            <pc:docMk/>
            <pc:sldMk cId="918171674" sldId="336"/>
            <ac:spMk id="7" creationId="{1125AD80-8265-DCD6-7EB6-80822F33206D}"/>
          </ac:spMkLst>
        </pc:spChg>
        <pc:grpChg chg="add del mod ord">
          <ac:chgData name="波 王" userId="daa27fdc40dacb91" providerId="LiveId" clId="{8FCB41B8-1F3F-4E9C-B305-E61BBF438EA4}" dt="2023-12-17T14:25:36.456" v="6907" actId="478"/>
          <ac:grpSpMkLst>
            <pc:docMk/>
            <pc:sldMk cId="918171674" sldId="336"/>
            <ac:grpSpMk id="8" creationId="{3093F93F-354B-871F-C7FA-617972ADB55A}"/>
          </ac:grpSpMkLst>
        </pc:grpChg>
        <pc:picChg chg="add mod">
          <ac:chgData name="波 王" userId="daa27fdc40dacb91" providerId="LiveId" clId="{8FCB41B8-1F3F-4E9C-B305-E61BBF438EA4}" dt="2023-12-17T14:23:19.450" v="6901" actId="1076"/>
          <ac:picMkLst>
            <pc:docMk/>
            <pc:sldMk cId="918171674" sldId="336"/>
            <ac:picMk id="6" creationId="{6D0A3E6D-652F-7F82-320A-9CAFE733DA48}"/>
          </ac:picMkLst>
        </pc:picChg>
        <pc:picChg chg="del">
          <ac:chgData name="波 王" userId="daa27fdc40dacb91" providerId="LiveId" clId="{8FCB41B8-1F3F-4E9C-B305-E61BBF438EA4}" dt="2023-12-12T12:57:16.791" v="6479" actId="478"/>
          <ac:picMkLst>
            <pc:docMk/>
            <pc:sldMk cId="918171674" sldId="336"/>
            <ac:picMk id="8" creationId="{8623D843-4CDB-485E-CC93-0C8D7C224165}"/>
          </ac:picMkLst>
        </pc:picChg>
        <pc:picChg chg="del">
          <ac:chgData name="波 王" userId="daa27fdc40dacb91" providerId="LiveId" clId="{8FCB41B8-1F3F-4E9C-B305-E61BBF438EA4}" dt="2023-12-12T12:57:17.537" v="6480" actId="478"/>
          <ac:picMkLst>
            <pc:docMk/>
            <pc:sldMk cId="918171674" sldId="336"/>
            <ac:picMk id="9" creationId="{25650141-EAB6-52EE-8048-B3CB11CA2147}"/>
          </ac:picMkLst>
        </pc:picChg>
        <pc:picChg chg="add mod ord">
          <ac:chgData name="波 王" userId="daa27fdc40dacb91" providerId="LiveId" clId="{8FCB41B8-1F3F-4E9C-B305-E61BBF438EA4}" dt="2023-12-17T14:25:41.715" v="6909" actId="167"/>
          <ac:picMkLst>
            <pc:docMk/>
            <pc:sldMk cId="918171674" sldId="336"/>
            <ac:picMk id="9" creationId="{98281BA2-F3D8-5A0C-A1E9-CA5EE60EEA32}"/>
          </ac:picMkLst>
        </pc:picChg>
        <pc:picChg chg="del">
          <ac:chgData name="波 王" userId="daa27fdc40dacb91" providerId="LiveId" clId="{8FCB41B8-1F3F-4E9C-B305-E61BBF438EA4}" dt="2023-12-12T12:57:18.191" v="6481" actId="478"/>
          <ac:picMkLst>
            <pc:docMk/>
            <pc:sldMk cId="918171674" sldId="336"/>
            <ac:picMk id="10" creationId="{34AA7D4C-B097-ED0F-6E91-62A00F7F2B3E}"/>
          </ac:picMkLst>
        </pc:picChg>
        <pc:picChg chg="del">
          <ac:chgData name="波 王" userId="daa27fdc40dacb91" providerId="LiveId" clId="{8FCB41B8-1F3F-4E9C-B305-E61BBF438EA4}" dt="2023-12-12T12:57:18.881" v="6482" actId="478"/>
          <ac:picMkLst>
            <pc:docMk/>
            <pc:sldMk cId="918171674" sldId="336"/>
            <ac:picMk id="11" creationId="{79D0DCA4-5F7E-0DF6-4402-098B664D585F}"/>
          </ac:picMkLst>
        </pc:picChg>
      </pc:sldChg>
    </pc:docChg>
  </pc:docChgLst>
  <pc:docChgLst>
    <pc:chgData name="波 王" userId="daa27fdc40dacb91" providerId="LiveId" clId="{211C2D07-7EA7-40A9-8326-C4AC7F914E93}"/>
    <pc:docChg chg="custSel modSld">
      <pc:chgData name="波 王" userId="daa27fdc40dacb91" providerId="LiveId" clId="{211C2D07-7EA7-40A9-8326-C4AC7F914E93}" dt="2023-12-14T07:41:56.780" v="5" actId="478"/>
      <pc:docMkLst>
        <pc:docMk/>
      </pc:docMkLst>
      <pc:sldChg chg="addSp delSp modSp mod">
        <pc:chgData name="波 王" userId="daa27fdc40dacb91" providerId="LiveId" clId="{211C2D07-7EA7-40A9-8326-C4AC7F914E93}" dt="2023-12-14T07:41:56.780" v="5" actId="478"/>
        <pc:sldMkLst>
          <pc:docMk/>
          <pc:sldMk cId="1230208095" sldId="319"/>
        </pc:sldMkLst>
        <pc:picChg chg="add del mod">
          <ac:chgData name="波 王" userId="daa27fdc40dacb91" providerId="LiveId" clId="{211C2D07-7EA7-40A9-8326-C4AC7F914E93}" dt="2023-12-14T07:41:56.780" v="5" actId="478"/>
          <ac:picMkLst>
            <pc:docMk/>
            <pc:sldMk cId="1230208095" sldId="319"/>
            <ac:picMk id="4" creationId="{57383D2D-30B5-55F4-1D1C-1AC68CE1D022}"/>
          </ac:picMkLst>
        </pc:picChg>
      </pc:sldChg>
    </pc:docChg>
  </pc:docChgLst>
  <pc:docChgLst>
    <pc:chgData name="波 王" userId="daa27fdc40dacb91" providerId="LiveId" clId="{A091B288-876A-43BF-BE24-99D8CE212175}"/>
    <pc:docChg chg="undo custSel addSld delSld modSld">
      <pc:chgData name="波 王" userId="daa27fdc40dacb91" providerId="LiveId" clId="{A091B288-876A-43BF-BE24-99D8CE212175}" dt="2023-10-23T09:24:03.587" v="1300" actId="1076"/>
      <pc:docMkLst>
        <pc:docMk/>
      </pc:docMkLst>
      <pc:sldChg chg="new del">
        <pc:chgData name="波 王" userId="daa27fdc40dacb91" providerId="LiveId" clId="{A091B288-876A-43BF-BE24-99D8CE212175}" dt="2023-10-20T06:02:17.198" v="3" actId="2696"/>
        <pc:sldMkLst>
          <pc:docMk/>
          <pc:sldMk cId="283142878" sldId="256"/>
        </pc:sldMkLst>
      </pc:sldChg>
      <pc:sldChg chg="new del">
        <pc:chgData name="波 王" userId="daa27fdc40dacb91" providerId="LiveId" clId="{A091B288-876A-43BF-BE24-99D8CE212175}" dt="2023-10-20T07:32:14.246" v="81" actId="2696"/>
        <pc:sldMkLst>
          <pc:docMk/>
          <pc:sldMk cId="4026601767" sldId="257"/>
        </pc:sldMkLst>
      </pc:sldChg>
      <pc:sldChg chg="addSp delSp modSp add mod">
        <pc:chgData name="波 王" userId="daa27fdc40dacb91" providerId="LiveId" clId="{A091B288-876A-43BF-BE24-99D8CE212175}" dt="2023-10-20T08:13:50.042" v="521" actId="2711"/>
        <pc:sldMkLst>
          <pc:docMk/>
          <pc:sldMk cId="1914791853" sldId="258"/>
        </pc:sldMkLst>
        <pc:spChg chg="mod">
          <ac:chgData name="波 王" userId="daa27fdc40dacb91" providerId="LiveId" clId="{A091B288-876A-43BF-BE24-99D8CE212175}" dt="2023-10-20T07:46:37.077" v="249" actId="207"/>
          <ac:spMkLst>
            <pc:docMk/>
            <pc:sldMk cId="1914791853" sldId="258"/>
            <ac:spMk id="2" creationId="{00000000-0000-0000-0000-000000000000}"/>
          </ac:spMkLst>
        </pc:spChg>
        <pc:spChg chg="mod">
          <ac:chgData name="波 王" userId="daa27fdc40dacb91" providerId="LiveId" clId="{A091B288-876A-43BF-BE24-99D8CE212175}" dt="2023-10-20T08:13:50.042" v="521" actId="2711"/>
          <ac:spMkLst>
            <pc:docMk/>
            <pc:sldMk cId="1914791853" sldId="258"/>
            <ac:spMk id="3" creationId="{00000000-0000-0000-0000-000000000000}"/>
          </ac:spMkLst>
        </pc:spChg>
        <pc:picChg chg="mod">
          <ac:chgData name="波 王" userId="daa27fdc40dacb91" providerId="LiveId" clId="{A091B288-876A-43BF-BE24-99D8CE212175}" dt="2023-10-20T07:31:03.233" v="79" actId="1076"/>
          <ac:picMkLst>
            <pc:docMk/>
            <pc:sldMk cId="1914791853" sldId="258"/>
            <ac:picMk id="4" creationId="{5A987714-0473-88A7-8B70-B4B73E3E6E2F}"/>
          </ac:picMkLst>
        </pc:picChg>
        <pc:picChg chg="mod">
          <ac:chgData name="波 王" userId="daa27fdc40dacb91" providerId="LiveId" clId="{A091B288-876A-43BF-BE24-99D8CE212175}" dt="2023-10-20T07:50:01.790" v="257" actId="29295"/>
          <ac:picMkLst>
            <pc:docMk/>
            <pc:sldMk cId="1914791853" sldId="258"/>
            <ac:picMk id="6" creationId="{E82453FC-F5A6-A8B4-8AF2-32E1B2A08A93}"/>
          </ac:picMkLst>
        </pc:picChg>
        <pc:picChg chg="del">
          <ac:chgData name="波 王" userId="daa27fdc40dacb91" providerId="LiveId" clId="{A091B288-876A-43BF-BE24-99D8CE212175}" dt="2023-10-20T06:03:40.390" v="4" actId="478"/>
          <ac:picMkLst>
            <pc:docMk/>
            <pc:sldMk cId="1914791853" sldId="258"/>
            <ac:picMk id="7" creationId="{7139FA16-01E1-B8B0-B909-6527EE5D0D45}"/>
          </ac:picMkLst>
        </pc:picChg>
        <pc:picChg chg="add mod">
          <ac:chgData name="波 王" userId="daa27fdc40dacb91" providerId="LiveId" clId="{A091B288-876A-43BF-BE24-99D8CE212175}" dt="2023-10-20T06:07:10.777" v="69" actId="14100"/>
          <ac:picMkLst>
            <pc:docMk/>
            <pc:sldMk cId="1914791853" sldId="258"/>
            <ac:picMk id="9" creationId="{09EA8D90-9413-1A8A-4F30-A47D7A2B96FC}"/>
          </ac:picMkLst>
        </pc:picChg>
      </pc:sldChg>
      <pc:sldChg chg="addSp delSp modSp add del mod">
        <pc:chgData name="波 王" userId="daa27fdc40dacb91" providerId="LiveId" clId="{A091B288-876A-43BF-BE24-99D8CE212175}" dt="2023-10-20T08:18:48.762" v="557" actId="2696"/>
        <pc:sldMkLst>
          <pc:docMk/>
          <pc:sldMk cId="659676707" sldId="259"/>
        </pc:sldMkLst>
        <pc:spChg chg="mod">
          <ac:chgData name="波 王" userId="daa27fdc40dacb91" providerId="LiveId" clId="{A091B288-876A-43BF-BE24-99D8CE212175}" dt="2023-10-20T08:10:25.244" v="518" actId="207"/>
          <ac:spMkLst>
            <pc:docMk/>
            <pc:sldMk cId="659676707" sldId="259"/>
            <ac:spMk id="3" creationId="{00000000-0000-0000-0000-000000000000}"/>
          </ac:spMkLst>
        </pc:spChg>
        <pc:spChg chg="add mod">
          <ac:chgData name="波 王" userId="daa27fdc40dacb91" providerId="LiveId" clId="{A091B288-876A-43BF-BE24-99D8CE212175}" dt="2023-10-20T07:58:00.932" v="369" actId="20577"/>
          <ac:spMkLst>
            <pc:docMk/>
            <pc:sldMk cId="659676707" sldId="259"/>
            <ac:spMk id="11" creationId="{6B6260E3-099E-2E8F-2A3D-6AC8451A99D0}"/>
          </ac:spMkLst>
        </pc:spChg>
        <pc:spChg chg="add mod">
          <ac:chgData name="波 王" userId="daa27fdc40dacb91" providerId="LiveId" clId="{A091B288-876A-43BF-BE24-99D8CE212175}" dt="2023-10-20T08:06:13.249" v="511" actId="20577"/>
          <ac:spMkLst>
            <pc:docMk/>
            <pc:sldMk cId="659676707" sldId="259"/>
            <ac:spMk id="12" creationId="{28620F1F-85AD-0548-D0C5-14C93B450149}"/>
          </ac:spMkLst>
        </pc:spChg>
        <pc:graphicFrameChg chg="add del mod">
          <ac:chgData name="波 王" userId="daa27fdc40dacb91" providerId="LiveId" clId="{A091B288-876A-43BF-BE24-99D8CE212175}" dt="2023-10-20T07:35:54.578" v="194" actId="478"/>
          <ac:graphicFrameMkLst>
            <pc:docMk/>
            <pc:sldMk cId="659676707" sldId="259"/>
            <ac:graphicFrameMk id="5" creationId="{42A48515-FF2D-27EA-0672-47B58E2D52E5}"/>
          </ac:graphicFrameMkLst>
        </pc:graphicFrameChg>
        <pc:picChg chg="add mod">
          <ac:chgData name="波 王" userId="daa27fdc40dacb91" providerId="LiveId" clId="{A091B288-876A-43BF-BE24-99D8CE212175}" dt="2023-10-20T08:11:10.406" v="520" actId="1076"/>
          <ac:picMkLst>
            <pc:docMk/>
            <pc:sldMk cId="659676707" sldId="259"/>
            <ac:picMk id="8" creationId="{524B3081-4BE3-6959-C02F-3699EF0F6A0C}"/>
          </ac:picMkLst>
        </pc:picChg>
        <pc:picChg chg="add del mod">
          <ac:chgData name="波 王" userId="daa27fdc40dacb91" providerId="LiveId" clId="{A091B288-876A-43BF-BE24-99D8CE212175}" dt="2023-10-20T07:54:04.608" v="281" actId="478"/>
          <ac:picMkLst>
            <pc:docMk/>
            <pc:sldMk cId="659676707" sldId="259"/>
            <ac:picMk id="9" creationId="{A5BE2844-092E-611F-8282-4C911913050F}"/>
          </ac:picMkLst>
        </pc:picChg>
        <pc:picChg chg="add del mod">
          <ac:chgData name="波 王" userId="daa27fdc40dacb91" providerId="LiveId" clId="{A091B288-876A-43BF-BE24-99D8CE212175}" dt="2023-10-20T07:54:05.263" v="282" actId="478"/>
          <ac:picMkLst>
            <pc:docMk/>
            <pc:sldMk cId="659676707" sldId="259"/>
            <ac:picMk id="10" creationId="{62F9DACD-6CCE-CC79-E083-D0594188B8B9}"/>
          </ac:picMkLst>
        </pc:picChg>
        <pc:picChg chg="add mod">
          <ac:chgData name="波 王" userId="daa27fdc40dacb91" providerId="LiveId" clId="{A091B288-876A-43BF-BE24-99D8CE212175}" dt="2023-10-20T08:11:07.079" v="519" actId="1076"/>
          <ac:picMkLst>
            <pc:docMk/>
            <pc:sldMk cId="659676707" sldId="259"/>
            <ac:picMk id="13" creationId="{B48F18F0-58A9-DAA8-4D7C-E2F51E03E88C}"/>
          </ac:picMkLst>
        </pc:picChg>
        <pc:picChg chg="add mod">
          <ac:chgData name="波 王" userId="daa27fdc40dacb91" providerId="LiveId" clId="{A091B288-876A-43BF-BE24-99D8CE212175}" dt="2023-10-20T08:06:45.313" v="515" actId="1076"/>
          <ac:picMkLst>
            <pc:docMk/>
            <pc:sldMk cId="659676707" sldId="259"/>
            <ac:picMk id="14" creationId="{C5313DA3-D065-D465-7830-4B19152D5B27}"/>
          </ac:picMkLst>
        </pc:picChg>
      </pc:sldChg>
      <pc:sldChg chg="modSp add del mod">
        <pc:chgData name="波 王" userId="daa27fdc40dacb91" providerId="LiveId" clId="{A091B288-876A-43BF-BE24-99D8CE212175}" dt="2023-10-20T08:17:31.384" v="544" actId="2696"/>
        <pc:sldMkLst>
          <pc:docMk/>
          <pc:sldMk cId="1366521278" sldId="260"/>
        </pc:sldMkLst>
        <pc:spChg chg="mod">
          <ac:chgData name="波 王" userId="daa27fdc40dacb91" providerId="LiveId" clId="{A091B288-876A-43BF-BE24-99D8CE212175}" dt="2023-10-20T08:14:27.004" v="523"/>
          <ac:spMkLst>
            <pc:docMk/>
            <pc:sldMk cId="1366521278" sldId="260"/>
            <ac:spMk id="3" creationId="{00000000-0000-0000-0000-000000000000}"/>
          </ac:spMkLst>
        </pc:spChg>
      </pc:sldChg>
      <pc:sldChg chg="addSp modSp new mod">
        <pc:chgData name="波 王" userId="daa27fdc40dacb91" providerId="LiveId" clId="{A091B288-876A-43BF-BE24-99D8CE212175}" dt="2023-10-20T09:05:01.771" v="759" actId="1076"/>
        <pc:sldMkLst>
          <pc:docMk/>
          <pc:sldMk cId="1161406660" sldId="261"/>
        </pc:sldMkLst>
        <pc:spChg chg="mod">
          <ac:chgData name="波 王" userId="daa27fdc40dacb91" providerId="LiveId" clId="{A091B288-876A-43BF-BE24-99D8CE212175}" dt="2023-10-20T08:15:13.072" v="528" actId="14100"/>
          <ac:spMkLst>
            <pc:docMk/>
            <pc:sldMk cId="1161406660" sldId="261"/>
            <ac:spMk id="2" creationId="{E468B9B2-ACFD-AF39-AD67-9F3961029249}"/>
          </ac:spMkLst>
        </pc:spChg>
        <pc:spChg chg="mod">
          <ac:chgData name="波 王" userId="daa27fdc40dacb91" providerId="LiveId" clId="{A091B288-876A-43BF-BE24-99D8CE212175}" dt="2023-10-20T08:18:08.169" v="551" actId="14100"/>
          <ac:spMkLst>
            <pc:docMk/>
            <pc:sldMk cId="1161406660" sldId="261"/>
            <ac:spMk id="3" creationId="{A2FC8D16-6FC5-870D-1169-634BDECC4F10}"/>
          </ac:spMkLst>
        </pc:spChg>
        <pc:spChg chg="add mod">
          <ac:chgData name="波 王" userId="daa27fdc40dacb91" providerId="LiveId" clId="{A091B288-876A-43BF-BE24-99D8CE212175}" dt="2023-10-20T09:04:42.491" v="758" actId="20577"/>
          <ac:spMkLst>
            <pc:docMk/>
            <pc:sldMk cId="1161406660" sldId="261"/>
            <ac:spMk id="5" creationId="{FF281AF3-4C2D-5FF0-3F80-F62E129C8143}"/>
          </ac:spMkLst>
        </pc:spChg>
        <pc:spChg chg="add mod">
          <ac:chgData name="波 王" userId="daa27fdc40dacb91" providerId="LiveId" clId="{A091B288-876A-43BF-BE24-99D8CE212175}" dt="2023-10-20T09:05:01.771" v="759" actId="1076"/>
          <ac:spMkLst>
            <pc:docMk/>
            <pc:sldMk cId="1161406660" sldId="261"/>
            <ac:spMk id="6" creationId="{21957135-00F1-F890-96CD-C297F46C81DB}"/>
          </ac:spMkLst>
        </pc:spChg>
        <pc:picChg chg="add mod">
          <ac:chgData name="波 王" userId="daa27fdc40dacb91" providerId="LiveId" clId="{A091B288-876A-43BF-BE24-99D8CE212175}" dt="2023-10-20T08:18:18.238" v="554" actId="1076"/>
          <ac:picMkLst>
            <pc:docMk/>
            <pc:sldMk cId="1161406660" sldId="261"/>
            <ac:picMk id="7" creationId="{40D74B1C-574E-1783-4FE0-44293558EDEB}"/>
          </ac:picMkLst>
        </pc:picChg>
        <pc:picChg chg="add mod">
          <ac:chgData name="波 王" userId="daa27fdc40dacb91" providerId="LiveId" clId="{A091B288-876A-43BF-BE24-99D8CE212175}" dt="2023-10-20T08:18:22.552" v="555" actId="1076"/>
          <ac:picMkLst>
            <pc:docMk/>
            <pc:sldMk cId="1161406660" sldId="261"/>
            <ac:picMk id="8" creationId="{8623D843-4CDB-485E-CC93-0C8D7C224165}"/>
          </ac:picMkLst>
        </pc:picChg>
        <pc:picChg chg="add mod">
          <ac:chgData name="波 王" userId="daa27fdc40dacb91" providerId="LiveId" clId="{A091B288-876A-43BF-BE24-99D8CE212175}" dt="2023-10-20T08:18:27.183" v="556" actId="1076"/>
          <ac:picMkLst>
            <pc:docMk/>
            <pc:sldMk cId="1161406660" sldId="261"/>
            <ac:picMk id="9" creationId="{25650141-EAB6-52EE-8048-B3CB11CA2147}"/>
          </ac:picMkLst>
        </pc:picChg>
        <pc:cxnChg chg="add mod">
          <ac:chgData name="波 王" userId="daa27fdc40dacb91" providerId="LiveId" clId="{A091B288-876A-43BF-BE24-99D8CE212175}" dt="2023-10-20T08:15:22.671" v="529"/>
          <ac:cxnSpMkLst>
            <pc:docMk/>
            <pc:sldMk cId="1161406660" sldId="261"/>
            <ac:cxnSpMk id="4" creationId="{9E710948-6B01-8B6D-D098-F6B186B5B3D1}"/>
          </ac:cxnSpMkLst>
        </pc:cxnChg>
      </pc:sldChg>
      <pc:sldChg chg="addSp delSp modSp add mod">
        <pc:chgData name="波 王" userId="daa27fdc40dacb91" providerId="LiveId" clId="{A091B288-876A-43BF-BE24-99D8CE212175}" dt="2023-10-20T09:03:56.791" v="747" actId="1038"/>
        <pc:sldMkLst>
          <pc:docMk/>
          <pc:sldMk cId="3632982933" sldId="262"/>
        </pc:sldMkLst>
        <pc:spChg chg="mod">
          <ac:chgData name="波 王" userId="daa27fdc40dacb91" providerId="LiveId" clId="{A091B288-876A-43BF-BE24-99D8CE212175}" dt="2023-10-20T08:19:03.291" v="562"/>
          <ac:spMkLst>
            <pc:docMk/>
            <pc:sldMk cId="3632982933" sldId="262"/>
            <ac:spMk id="2" creationId="{E468B9B2-ACFD-AF39-AD67-9F3961029249}"/>
          </ac:spMkLst>
        </pc:spChg>
        <pc:spChg chg="del mod">
          <ac:chgData name="波 王" userId="daa27fdc40dacb91" providerId="LiveId" clId="{A091B288-876A-43BF-BE24-99D8CE212175}" dt="2023-10-20T08:34:10.562" v="573"/>
          <ac:spMkLst>
            <pc:docMk/>
            <pc:sldMk cId="3632982933" sldId="262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0T08:20:56.564" v="564" actId="478"/>
          <ac:spMkLst>
            <pc:docMk/>
            <pc:sldMk cId="3632982933" sldId="262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0T08:20:57.937" v="565" actId="478"/>
          <ac:spMkLst>
            <pc:docMk/>
            <pc:sldMk cId="3632982933" sldId="262"/>
            <ac:spMk id="6" creationId="{21957135-00F1-F890-96CD-C297F46C81DB}"/>
          </ac:spMkLst>
        </pc:spChg>
        <pc:spChg chg="add mod">
          <ac:chgData name="波 王" userId="daa27fdc40dacb91" providerId="LiveId" clId="{A091B288-876A-43BF-BE24-99D8CE212175}" dt="2023-10-20T08:35:16.426" v="578" actId="1076"/>
          <ac:spMkLst>
            <pc:docMk/>
            <pc:sldMk cId="3632982933" sldId="262"/>
            <ac:spMk id="12" creationId="{A567F9B7-708D-F7F0-9DA1-60677ED992A1}"/>
          </ac:spMkLst>
        </pc:spChg>
        <pc:spChg chg="add mod">
          <ac:chgData name="波 王" userId="daa27fdc40dacb91" providerId="LiveId" clId="{A091B288-876A-43BF-BE24-99D8CE212175}" dt="2023-10-20T08:35:28.148" v="580" actId="1076"/>
          <ac:spMkLst>
            <pc:docMk/>
            <pc:sldMk cId="3632982933" sldId="262"/>
            <ac:spMk id="13" creationId="{FE388289-9793-9A77-81FA-E2C07FC99991}"/>
          </ac:spMkLst>
        </pc:spChg>
        <pc:spChg chg="add mod">
          <ac:chgData name="波 王" userId="daa27fdc40dacb91" providerId="LiveId" clId="{A091B288-876A-43BF-BE24-99D8CE212175}" dt="2023-10-20T08:46:58.868" v="688" actId="120"/>
          <ac:spMkLst>
            <pc:docMk/>
            <pc:sldMk cId="3632982933" sldId="262"/>
            <ac:spMk id="16" creationId="{6764613F-BAF2-D8C4-2506-8BE76F593FC9}"/>
          </ac:spMkLst>
        </pc:spChg>
        <pc:spChg chg="add mod">
          <ac:chgData name="波 王" userId="daa27fdc40dacb91" providerId="LiveId" clId="{A091B288-876A-43BF-BE24-99D8CE212175}" dt="2023-10-20T09:03:56.791" v="747" actId="1038"/>
          <ac:spMkLst>
            <pc:docMk/>
            <pc:sldMk cId="3632982933" sldId="262"/>
            <ac:spMk id="17" creationId="{6A09BD1D-DB1C-5545-4053-38EC80915305}"/>
          </ac:spMkLst>
        </pc:spChg>
        <pc:picChg chg="del">
          <ac:chgData name="波 王" userId="daa27fdc40dacb91" providerId="LiveId" clId="{A091B288-876A-43BF-BE24-99D8CE212175}" dt="2023-10-20T08:21:02.008" v="567" actId="478"/>
          <ac:picMkLst>
            <pc:docMk/>
            <pc:sldMk cId="3632982933" sldId="262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0T08:21:02.679" v="568" actId="478"/>
          <ac:picMkLst>
            <pc:docMk/>
            <pc:sldMk cId="3632982933" sldId="262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0T08:21:03.601" v="569" actId="478"/>
          <ac:picMkLst>
            <pc:docMk/>
            <pc:sldMk cId="3632982933" sldId="262"/>
            <ac:picMk id="9" creationId="{25650141-EAB6-52EE-8048-B3CB11CA2147}"/>
          </ac:picMkLst>
        </pc:picChg>
        <pc:picChg chg="add mod">
          <ac:chgData name="波 王" userId="daa27fdc40dacb91" providerId="LiveId" clId="{A091B288-876A-43BF-BE24-99D8CE212175}" dt="2023-10-20T08:34:16.417" v="574" actId="1076"/>
          <ac:picMkLst>
            <pc:docMk/>
            <pc:sldMk cId="3632982933" sldId="262"/>
            <ac:picMk id="10" creationId="{6C63EB7F-2347-BC45-3322-56F29388A947}"/>
          </ac:picMkLst>
        </pc:picChg>
        <pc:picChg chg="add mod">
          <ac:chgData name="波 王" userId="daa27fdc40dacb91" providerId="LiveId" clId="{A091B288-876A-43BF-BE24-99D8CE212175}" dt="2023-10-20T08:34:58.135" v="576" actId="1076"/>
          <ac:picMkLst>
            <pc:docMk/>
            <pc:sldMk cId="3632982933" sldId="262"/>
            <ac:picMk id="11" creationId="{43418130-9B9F-7833-7860-21A4ED17F513}"/>
          </ac:picMkLst>
        </pc:picChg>
        <pc:picChg chg="add mod">
          <ac:chgData name="波 王" userId="daa27fdc40dacb91" providerId="LiveId" clId="{A091B288-876A-43BF-BE24-99D8CE212175}" dt="2023-10-20T08:38:10.435" v="587" actId="1076"/>
          <ac:picMkLst>
            <pc:docMk/>
            <pc:sldMk cId="3632982933" sldId="262"/>
            <ac:picMk id="14" creationId="{5C9434D0-8E16-F72D-C978-AA7EFA1D0959}"/>
          </ac:picMkLst>
        </pc:picChg>
        <pc:picChg chg="add del mod">
          <ac:chgData name="波 王" userId="daa27fdc40dacb91" providerId="LiveId" clId="{A091B288-876A-43BF-BE24-99D8CE212175}" dt="2023-10-20T08:38:30.320" v="591"/>
          <ac:picMkLst>
            <pc:docMk/>
            <pc:sldMk cId="3632982933" sldId="262"/>
            <ac:picMk id="15" creationId="{BAA2AC47-34C2-E1F8-05BF-60A953FD56E9}"/>
          </ac:picMkLst>
        </pc:picChg>
      </pc:sldChg>
      <pc:sldChg chg="addSp delSp modSp add mod">
        <pc:chgData name="波 王" userId="daa27fdc40dacb91" providerId="LiveId" clId="{A091B288-876A-43BF-BE24-99D8CE212175}" dt="2023-10-20T09:26:12.994" v="1159" actId="207"/>
        <pc:sldMkLst>
          <pc:docMk/>
          <pc:sldMk cId="1888864070" sldId="263"/>
        </pc:sldMkLst>
        <pc:spChg chg="mod">
          <ac:chgData name="波 王" userId="daa27fdc40dacb91" providerId="LiveId" clId="{A091B288-876A-43BF-BE24-99D8CE212175}" dt="2023-10-20T08:45:31.680" v="669"/>
          <ac:spMkLst>
            <pc:docMk/>
            <pc:sldMk cId="1888864070" sldId="263"/>
            <ac:spMk id="2" creationId="{E468B9B2-ACFD-AF39-AD67-9F3961029249}"/>
          </ac:spMkLst>
        </pc:spChg>
        <pc:spChg chg="mod">
          <ac:chgData name="波 王" userId="daa27fdc40dacb91" providerId="LiveId" clId="{A091B288-876A-43BF-BE24-99D8CE212175}" dt="2023-10-20T09:26:12.994" v="1159" actId="207"/>
          <ac:spMkLst>
            <pc:docMk/>
            <pc:sldMk cId="1888864070" sldId="263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0T08:46:07.104" v="678" actId="478"/>
          <ac:spMkLst>
            <pc:docMk/>
            <pc:sldMk cId="1888864070" sldId="263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0T08:46:08.807" v="679" actId="478"/>
          <ac:spMkLst>
            <pc:docMk/>
            <pc:sldMk cId="1888864070" sldId="263"/>
            <ac:spMk id="6" creationId="{21957135-00F1-F890-96CD-C297F46C81DB}"/>
          </ac:spMkLst>
        </pc:spChg>
        <pc:spChg chg="add mod">
          <ac:chgData name="波 王" userId="daa27fdc40dacb91" providerId="LiveId" clId="{A091B288-876A-43BF-BE24-99D8CE212175}" dt="2023-10-20T09:08:40.418" v="781" actId="14100"/>
          <ac:spMkLst>
            <pc:docMk/>
            <pc:sldMk cId="1888864070" sldId="263"/>
            <ac:spMk id="10" creationId="{5AE3B83F-7ACE-0907-F6D4-9C24E93C4A56}"/>
          </ac:spMkLst>
        </pc:spChg>
        <pc:spChg chg="add mod">
          <ac:chgData name="波 王" userId="daa27fdc40dacb91" providerId="LiveId" clId="{A091B288-876A-43BF-BE24-99D8CE212175}" dt="2023-10-20T09:11:48.248" v="808" actId="1076"/>
          <ac:spMkLst>
            <pc:docMk/>
            <pc:sldMk cId="1888864070" sldId="263"/>
            <ac:spMk id="11" creationId="{71C44A3B-FA95-322A-EAA2-BEA3256D63A6}"/>
          </ac:spMkLst>
        </pc:spChg>
        <pc:spChg chg="add del mod">
          <ac:chgData name="波 王" userId="daa27fdc40dacb91" providerId="LiveId" clId="{A091B288-876A-43BF-BE24-99D8CE212175}" dt="2023-10-20T09:09:10.969" v="784" actId="478"/>
          <ac:spMkLst>
            <pc:docMk/>
            <pc:sldMk cId="1888864070" sldId="263"/>
            <ac:spMk id="12" creationId="{C1E2303E-47A4-1739-915C-5D437E550581}"/>
          </ac:spMkLst>
        </pc:spChg>
        <pc:spChg chg="add mod">
          <ac:chgData name="波 王" userId="daa27fdc40dacb91" providerId="LiveId" clId="{A091B288-876A-43BF-BE24-99D8CE212175}" dt="2023-10-20T09:10:55.602" v="804" actId="1076"/>
          <ac:spMkLst>
            <pc:docMk/>
            <pc:sldMk cId="1888864070" sldId="263"/>
            <ac:spMk id="13" creationId="{F6D2B605-AC56-293C-DF0D-06516BB1A075}"/>
          </ac:spMkLst>
        </pc:spChg>
        <pc:spChg chg="add mod">
          <ac:chgData name="波 王" userId="daa27fdc40dacb91" providerId="LiveId" clId="{A091B288-876A-43BF-BE24-99D8CE212175}" dt="2023-10-20T09:19:46.952" v="986" actId="164"/>
          <ac:spMkLst>
            <pc:docMk/>
            <pc:sldMk cId="1888864070" sldId="263"/>
            <ac:spMk id="17" creationId="{0E42126B-E047-6F5E-5551-2F566C475D4F}"/>
          </ac:spMkLst>
        </pc:spChg>
        <pc:spChg chg="add mod">
          <ac:chgData name="波 王" userId="daa27fdc40dacb91" providerId="LiveId" clId="{A091B288-876A-43BF-BE24-99D8CE212175}" dt="2023-10-20T09:19:46.952" v="986" actId="164"/>
          <ac:spMkLst>
            <pc:docMk/>
            <pc:sldMk cId="1888864070" sldId="263"/>
            <ac:spMk id="19" creationId="{5F5118B1-3788-CB1B-87F1-169FD4E298F7}"/>
          </ac:spMkLst>
        </pc:spChg>
        <pc:spChg chg="add mod">
          <ac:chgData name="波 王" userId="daa27fdc40dacb91" providerId="LiveId" clId="{A091B288-876A-43BF-BE24-99D8CE212175}" dt="2023-10-20T09:15:18.358" v="856" actId="20577"/>
          <ac:spMkLst>
            <pc:docMk/>
            <pc:sldMk cId="1888864070" sldId="263"/>
            <ac:spMk id="20" creationId="{D7EB3BF5-A766-227B-F985-A529E6B6CF46}"/>
          </ac:spMkLst>
        </pc:spChg>
        <pc:spChg chg="add mod">
          <ac:chgData name="波 王" userId="daa27fdc40dacb91" providerId="LiveId" clId="{A091B288-876A-43BF-BE24-99D8CE212175}" dt="2023-10-20T09:16:45.946" v="920" actId="20577"/>
          <ac:spMkLst>
            <pc:docMk/>
            <pc:sldMk cId="1888864070" sldId="263"/>
            <ac:spMk id="22" creationId="{63ACED7F-F9AE-9A60-80FC-C04A931F0687}"/>
          </ac:spMkLst>
        </pc:spChg>
        <pc:spChg chg="add mod">
          <ac:chgData name="波 王" userId="daa27fdc40dacb91" providerId="LiveId" clId="{A091B288-876A-43BF-BE24-99D8CE212175}" dt="2023-10-20T09:17:11.872" v="923" actId="20577"/>
          <ac:spMkLst>
            <pc:docMk/>
            <pc:sldMk cId="1888864070" sldId="263"/>
            <ac:spMk id="23" creationId="{1E904902-7623-3327-B133-657ADDC5483F}"/>
          </ac:spMkLst>
        </pc:spChg>
        <pc:spChg chg="add mod">
          <ac:chgData name="波 王" userId="daa27fdc40dacb91" providerId="LiveId" clId="{A091B288-876A-43BF-BE24-99D8CE212175}" dt="2023-10-20T09:18:41.656" v="978" actId="20577"/>
          <ac:spMkLst>
            <pc:docMk/>
            <pc:sldMk cId="1888864070" sldId="263"/>
            <ac:spMk id="25" creationId="{00EBEC21-555C-5244-1090-A18175886056}"/>
          </ac:spMkLst>
        </pc:spChg>
        <pc:spChg chg="add mod">
          <ac:chgData name="波 王" userId="daa27fdc40dacb91" providerId="LiveId" clId="{A091B288-876A-43BF-BE24-99D8CE212175}" dt="2023-10-20T09:19:29.654" v="985" actId="20577"/>
          <ac:spMkLst>
            <pc:docMk/>
            <pc:sldMk cId="1888864070" sldId="263"/>
            <ac:spMk id="26" creationId="{173BE466-6EE6-BDF5-FB48-809A02D5C212}"/>
          </ac:spMkLst>
        </pc:spChg>
        <pc:spChg chg="add mod">
          <ac:chgData name="波 王" userId="daa27fdc40dacb91" providerId="LiveId" clId="{A091B288-876A-43BF-BE24-99D8CE212175}" dt="2023-10-20T09:20:50.039" v="1050" actId="20577"/>
          <ac:spMkLst>
            <pc:docMk/>
            <pc:sldMk cId="1888864070" sldId="263"/>
            <ac:spMk id="29" creationId="{01A80B51-C77C-6993-4D26-86BEAA865643}"/>
          </ac:spMkLst>
        </pc:spChg>
        <pc:spChg chg="add mod">
          <ac:chgData name="波 王" userId="daa27fdc40dacb91" providerId="LiveId" clId="{A091B288-876A-43BF-BE24-99D8CE212175}" dt="2023-10-20T09:25:51.903" v="1158" actId="1035"/>
          <ac:spMkLst>
            <pc:docMk/>
            <pc:sldMk cId="1888864070" sldId="263"/>
            <ac:spMk id="31" creationId="{77189E45-BF8F-8FB3-2699-958707472905}"/>
          </ac:spMkLst>
        </pc:spChg>
        <pc:spChg chg="add mod">
          <ac:chgData name="波 王" userId="daa27fdc40dacb91" providerId="LiveId" clId="{A091B288-876A-43BF-BE24-99D8CE212175}" dt="2023-10-20T09:25:28.921" v="1131" actId="1076"/>
          <ac:spMkLst>
            <pc:docMk/>
            <pc:sldMk cId="1888864070" sldId="263"/>
            <ac:spMk id="32" creationId="{58CEFBDE-6BF3-8760-B400-A02892420A0D}"/>
          </ac:spMkLst>
        </pc:spChg>
        <pc:grpChg chg="add mod">
          <ac:chgData name="波 王" userId="daa27fdc40dacb91" providerId="LiveId" clId="{A091B288-876A-43BF-BE24-99D8CE212175}" dt="2023-10-20T09:19:51.757" v="1012" actId="1038"/>
          <ac:grpSpMkLst>
            <pc:docMk/>
            <pc:sldMk cId="1888864070" sldId="263"/>
            <ac:grpSpMk id="27" creationId="{027C95FC-CAB7-D240-ED19-4971606EC705}"/>
          </ac:grpSpMkLst>
        </pc:grpChg>
        <pc:picChg chg="del">
          <ac:chgData name="波 王" userId="daa27fdc40dacb91" providerId="LiveId" clId="{A091B288-876A-43BF-BE24-99D8CE212175}" dt="2023-10-20T08:46:11.261" v="682" actId="478"/>
          <ac:picMkLst>
            <pc:docMk/>
            <pc:sldMk cId="1888864070" sldId="263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0T08:46:10.505" v="681" actId="478"/>
          <ac:picMkLst>
            <pc:docMk/>
            <pc:sldMk cId="1888864070" sldId="263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0T08:46:09.856" v="680" actId="478"/>
          <ac:picMkLst>
            <pc:docMk/>
            <pc:sldMk cId="1888864070" sldId="263"/>
            <ac:picMk id="9" creationId="{25650141-EAB6-52EE-8048-B3CB11CA2147}"/>
          </ac:picMkLst>
        </pc:picChg>
        <pc:cxnChg chg="add mod">
          <ac:chgData name="波 王" userId="daa27fdc40dacb91" providerId="LiveId" clId="{A091B288-876A-43BF-BE24-99D8CE212175}" dt="2023-10-20T09:11:48.248" v="808" actId="1076"/>
          <ac:cxnSpMkLst>
            <pc:docMk/>
            <pc:sldMk cId="1888864070" sldId="263"/>
            <ac:cxnSpMk id="15" creationId="{5F3143B4-191C-B5BC-A01D-872CE379CF0B}"/>
          </ac:cxnSpMkLst>
        </pc:cxnChg>
        <pc:cxnChg chg="add mod">
          <ac:chgData name="波 王" userId="daa27fdc40dacb91" providerId="LiveId" clId="{A091B288-876A-43BF-BE24-99D8CE212175}" dt="2023-10-20T09:19:46.952" v="986" actId="164"/>
          <ac:cxnSpMkLst>
            <pc:docMk/>
            <pc:sldMk cId="1888864070" sldId="263"/>
            <ac:cxnSpMk id="18" creationId="{5BCBAE51-CD69-DF39-756E-47447CB4EB6B}"/>
          </ac:cxnSpMkLst>
        </pc:cxnChg>
        <pc:cxnChg chg="add mod">
          <ac:chgData name="波 王" userId="daa27fdc40dacb91" providerId="LiveId" clId="{A091B288-876A-43BF-BE24-99D8CE212175}" dt="2023-10-20T09:15:39.688" v="858" actId="1076"/>
          <ac:cxnSpMkLst>
            <pc:docMk/>
            <pc:sldMk cId="1888864070" sldId="263"/>
            <ac:cxnSpMk id="21" creationId="{C8302A00-B534-220F-A46A-3925A04B2F4E}"/>
          </ac:cxnSpMkLst>
        </pc:cxnChg>
        <pc:cxnChg chg="add mod">
          <ac:chgData name="波 王" userId="daa27fdc40dacb91" providerId="LiveId" clId="{A091B288-876A-43BF-BE24-99D8CE212175}" dt="2023-10-20T09:17:28.448" v="925" actId="1076"/>
          <ac:cxnSpMkLst>
            <pc:docMk/>
            <pc:sldMk cId="1888864070" sldId="263"/>
            <ac:cxnSpMk id="24" creationId="{8155D5D2-94CE-F77F-604F-5560D435A9C3}"/>
          </ac:cxnSpMkLst>
        </pc:cxnChg>
        <pc:cxnChg chg="add mod">
          <ac:chgData name="波 王" userId="daa27fdc40dacb91" providerId="LiveId" clId="{A091B288-876A-43BF-BE24-99D8CE212175}" dt="2023-10-20T09:20:00.771" v="1014" actId="1076"/>
          <ac:cxnSpMkLst>
            <pc:docMk/>
            <pc:sldMk cId="1888864070" sldId="263"/>
            <ac:cxnSpMk id="28" creationId="{38452EB8-7A35-566F-4E64-55D32B46BA2C}"/>
          </ac:cxnSpMkLst>
        </pc:cxnChg>
        <pc:cxnChg chg="add mod">
          <ac:chgData name="波 王" userId="daa27fdc40dacb91" providerId="LiveId" clId="{A091B288-876A-43BF-BE24-99D8CE212175}" dt="2023-10-20T09:25:50.234" v="1153" actId="1035"/>
          <ac:cxnSpMkLst>
            <pc:docMk/>
            <pc:sldMk cId="1888864070" sldId="263"/>
            <ac:cxnSpMk id="30" creationId="{D9CAE68B-A43C-915F-821B-7F6652F966DF}"/>
          </ac:cxnSpMkLst>
        </pc:cxnChg>
      </pc:sldChg>
      <pc:sldChg chg="addSp delSp modSp add mod modAnim">
        <pc:chgData name="波 王" userId="daa27fdc40dacb91" providerId="LiveId" clId="{A091B288-876A-43BF-BE24-99D8CE212175}" dt="2023-10-23T09:24:03.587" v="1300" actId="1076"/>
        <pc:sldMkLst>
          <pc:docMk/>
          <pc:sldMk cId="4043295177" sldId="269"/>
        </pc:sldMkLst>
        <pc:spChg chg="mod">
          <ac:chgData name="波 王" userId="daa27fdc40dacb91" providerId="LiveId" clId="{A091B288-876A-43BF-BE24-99D8CE212175}" dt="2023-10-23T09:17:08.156" v="1222" actId="113"/>
          <ac:spMkLst>
            <pc:docMk/>
            <pc:sldMk cId="4043295177" sldId="269"/>
            <ac:spMk id="2" creationId="{E468B9B2-ACFD-AF39-AD67-9F3961029249}"/>
          </ac:spMkLst>
        </pc:spChg>
        <pc:spChg chg="add del mod">
          <ac:chgData name="波 王" userId="daa27fdc40dacb91" providerId="LiveId" clId="{A091B288-876A-43BF-BE24-99D8CE212175}" dt="2023-10-23T09:16:40.602" v="1219" actId="931"/>
          <ac:spMkLst>
            <pc:docMk/>
            <pc:sldMk cId="4043295177" sldId="269"/>
            <ac:spMk id="3" creationId="{A2FC8D16-6FC5-870D-1169-634BDECC4F10}"/>
          </ac:spMkLst>
        </pc:spChg>
        <pc:spChg chg="del">
          <ac:chgData name="波 王" userId="daa27fdc40dacb91" providerId="LiveId" clId="{A091B288-876A-43BF-BE24-99D8CE212175}" dt="2023-10-23T09:15:00.181" v="1163" actId="478"/>
          <ac:spMkLst>
            <pc:docMk/>
            <pc:sldMk cId="4043295177" sldId="269"/>
            <ac:spMk id="5" creationId="{FF281AF3-4C2D-5FF0-3F80-F62E129C8143}"/>
          </ac:spMkLst>
        </pc:spChg>
        <pc:spChg chg="del">
          <ac:chgData name="波 王" userId="daa27fdc40dacb91" providerId="LiveId" clId="{A091B288-876A-43BF-BE24-99D8CE212175}" dt="2023-10-23T09:15:02.031" v="1164" actId="478"/>
          <ac:spMkLst>
            <pc:docMk/>
            <pc:sldMk cId="4043295177" sldId="269"/>
            <ac:spMk id="6" creationId="{21957135-00F1-F890-96CD-C297F46C81DB}"/>
          </ac:spMkLst>
        </pc:spChg>
        <pc:spChg chg="add del mod">
          <ac:chgData name="波 王" userId="daa27fdc40dacb91" providerId="LiveId" clId="{A091B288-876A-43BF-BE24-99D8CE212175}" dt="2023-10-23T09:14:56.515" v="1162" actId="478"/>
          <ac:spMkLst>
            <pc:docMk/>
            <pc:sldMk cId="4043295177" sldId="269"/>
            <ac:spMk id="12" creationId="{1DAFA214-F647-7ABD-8885-12CC5B7CF29A}"/>
          </ac:spMkLst>
        </pc:spChg>
        <pc:spChg chg="add mod">
          <ac:chgData name="波 王" userId="daa27fdc40dacb91" providerId="LiveId" clId="{A091B288-876A-43BF-BE24-99D8CE212175}" dt="2023-10-23T09:18:08.650" v="1243" actId="1076"/>
          <ac:spMkLst>
            <pc:docMk/>
            <pc:sldMk cId="4043295177" sldId="269"/>
            <ac:spMk id="15" creationId="{51BA5C2B-6E02-05DB-92F1-41ACDC9E1CAB}"/>
          </ac:spMkLst>
        </pc:spChg>
        <pc:spChg chg="add mod">
          <ac:chgData name="波 王" userId="daa27fdc40dacb91" providerId="LiveId" clId="{A091B288-876A-43BF-BE24-99D8CE212175}" dt="2023-10-23T09:18:00.014" v="1241" actId="1076"/>
          <ac:spMkLst>
            <pc:docMk/>
            <pc:sldMk cId="4043295177" sldId="269"/>
            <ac:spMk id="16" creationId="{FC6E2B4A-B6AC-69D4-7300-FAA286785F96}"/>
          </ac:spMkLst>
        </pc:spChg>
        <pc:spChg chg="add mod">
          <ac:chgData name="波 王" userId="daa27fdc40dacb91" providerId="LiveId" clId="{A091B288-876A-43BF-BE24-99D8CE212175}" dt="2023-10-23T09:18:19.725" v="1245" actId="1076"/>
          <ac:spMkLst>
            <pc:docMk/>
            <pc:sldMk cId="4043295177" sldId="269"/>
            <ac:spMk id="17" creationId="{BF37C272-F477-3051-EBC2-427C7D7F7051}"/>
          </ac:spMkLst>
        </pc:spChg>
        <pc:spChg chg="add mod">
          <ac:chgData name="波 王" userId="daa27fdc40dacb91" providerId="LiveId" clId="{A091B288-876A-43BF-BE24-99D8CE212175}" dt="2023-10-23T09:18:32.507" v="1251" actId="20577"/>
          <ac:spMkLst>
            <pc:docMk/>
            <pc:sldMk cId="4043295177" sldId="269"/>
            <ac:spMk id="18" creationId="{B91430A0-932D-6F5D-BBAB-EB5F783511F1}"/>
          </ac:spMkLst>
        </pc:spChg>
        <pc:spChg chg="add mod">
          <ac:chgData name="波 王" userId="daa27fdc40dacb91" providerId="LiveId" clId="{A091B288-876A-43BF-BE24-99D8CE212175}" dt="2023-10-23T09:20:03.449" v="1254" actId="1076"/>
          <ac:spMkLst>
            <pc:docMk/>
            <pc:sldMk cId="4043295177" sldId="269"/>
            <ac:spMk id="20" creationId="{CD9B7FAD-D1E2-B47C-5589-E8FCF8E87EB1}"/>
          </ac:spMkLst>
        </pc:spChg>
        <pc:spChg chg="add mod">
          <ac:chgData name="波 王" userId="daa27fdc40dacb91" providerId="LiveId" clId="{A091B288-876A-43BF-BE24-99D8CE212175}" dt="2023-10-23T09:20:03.449" v="1254" actId="1076"/>
          <ac:spMkLst>
            <pc:docMk/>
            <pc:sldMk cId="4043295177" sldId="269"/>
            <ac:spMk id="21" creationId="{4BDE2A46-1D23-74F2-0ABC-7C9DFADD373C}"/>
          </ac:spMkLst>
        </pc:spChg>
        <pc:spChg chg="add mod">
          <ac:chgData name="波 王" userId="daa27fdc40dacb91" providerId="LiveId" clId="{A091B288-876A-43BF-BE24-99D8CE212175}" dt="2023-10-23T09:24:03.587" v="1300" actId="1076"/>
          <ac:spMkLst>
            <pc:docMk/>
            <pc:sldMk cId="4043295177" sldId="269"/>
            <ac:spMk id="22" creationId="{58845B71-45D3-820C-1098-4636EF3687F3}"/>
          </ac:spMkLst>
        </pc:spChg>
        <pc:picChg chg="del">
          <ac:chgData name="波 王" userId="daa27fdc40dacb91" providerId="LiveId" clId="{A091B288-876A-43BF-BE24-99D8CE212175}" dt="2023-10-23T09:15:08.475" v="1166" actId="478"/>
          <ac:picMkLst>
            <pc:docMk/>
            <pc:sldMk cId="4043295177" sldId="269"/>
            <ac:picMk id="7" creationId="{40D74B1C-574E-1783-4FE0-44293558EDEB}"/>
          </ac:picMkLst>
        </pc:picChg>
        <pc:picChg chg="del">
          <ac:chgData name="波 王" userId="daa27fdc40dacb91" providerId="LiveId" clId="{A091B288-876A-43BF-BE24-99D8CE212175}" dt="2023-10-23T09:15:09.382" v="1167" actId="478"/>
          <ac:picMkLst>
            <pc:docMk/>
            <pc:sldMk cId="4043295177" sldId="269"/>
            <ac:picMk id="8" creationId="{8623D843-4CDB-485E-CC93-0C8D7C224165}"/>
          </ac:picMkLst>
        </pc:picChg>
        <pc:picChg chg="del">
          <ac:chgData name="波 王" userId="daa27fdc40dacb91" providerId="LiveId" clId="{A091B288-876A-43BF-BE24-99D8CE212175}" dt="2023-10-23T09:15:10.258" v="1168" actId="478"/>
          <ac:picMkLst>
            <pc:docMk/>
            <pc:sldMk cId="4043295177" sldId="269"/>
            <ac:picMk id="9" creationId="{25650141-EAB6-52EE-8048-B3CB11CA2147}"/>
          </ac:picMkLst>
        </pc:picChg>
        <pc:picChg chg="del">
          <ac:chgData name="波 王" userId="daa27fdc40dacb91" providerId="LiveId" clId="{A091B288-876A-43BF-BE24-99D8CE212175}" dt="2023-10-23T09:15:11.071" v="1169" actId="478"/>
          <ac:picMkLst>
            <pc:docMk/>
            <pc:sldMk cId="4043295177" sldId="269"/>
            <ac:picMk id="10" creationId="{34AA7D4C-B097-ED0F-6E91-62A00F7F2B3E}"/>
          </ac:picMkLst>
        </pc:picChg>
        <pc:picChg chg="add mod">
          <ac:chgData name="波 王" userId="daa27fdc40dacb91" providerId="LiveId" clId="{A091B288-876A-43BF-BE24-99D8CE212175}" dt="2023-10-23T09:16:46.729" v="1221" actId="1076"/>
          <ac:picMkLst>
            <pc:docMk/>
            <pc:sldMk cId="4043295177" sldId="269"/>
            <ac:picMk id="14" creationId="{10323B23-3B5A-F082-3C94-4F4892D7279B}"/>
          </ac:picMkLst>
        </pc:picChg>
        <pc:picChg chg="add mod">
          <ac:chgData name="波 王" userId="daa27fdc40dacb91" providerId="LiveId" clId="{A091B288-876A-43BF-BE24-99D8CE212175}" dt="2023-10-23T09:20:03.449" v="1254" actId="1076"/>
          <ac:picMkLst>
            <pc:docMk/>
            <pc:sldMk cId="4043295177" sldId="269"/>
            <ac:picMk id="19" creationId="{D08922BF-A3B4-DB17-5A45-65F39475AA8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72DE2-FE3F-46AF-9BC8-BAD9F9F861E2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FED79-CFAD-4E98-B621-4C88F07D45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1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FED79-CFAD-4E98-B621-4C88F07D453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351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CB1F9C-3F21-B6ED-26CD-BC4E23BDD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C68F67A-9AD4-0628-8FFD-568A05F4F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7BF056-0C74-9FB3-E325-417206A55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E346CF-BBAD-1A7D-127F-E256EF76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102EF3-3975-C69D-05E7-017DEBC0E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04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7A3A1D-C825-BA1C-5CC8-773798560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73CEC0-AC71-560A-D0C2-5BA3EAA36B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38C39B-3672-8D68-A6A3-646B6FD1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96DAFF-E5A7-38AC-11D8-4D6AAEE6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54183E-4CBA-4F96-480C-73F515A4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9619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C7A310C-141E-111B-45F8-2AE4FE689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3F0B55-9630-1409-7A4E-B8897702A9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990753-82D1-C174-3E88-F5CBC0742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A590664-3621-1796-701A-537E3BBE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C2B887-C848-51DC-CF3A-822CC22E1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93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742159-DC85-8752-88E6-081223B9A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9FC551-B04A-2A40-68EB-73D58363F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0DA4F0-E482-D972-031B-27A467212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95F845-FCE8-CD17-1299-25E1E5F12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160A25-98DB-98DF-EAF7-21DD13A9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4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F7DF06-7836-D4E1-77D0-F08A62200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7B932E5-D869-7642-B138-2F40BA804C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8D4BD4-97E5-54A9-2169-CF6E91C3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2B9073-8B98-E68C-FF22-D8E2E936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F3643F-86D3-1793-BA64-AC1AC694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78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4B782B-FACD-01C4-6B17-53AF89B1B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695A26-B3ED-94A2-274F-B78131E27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929DB4-934D-6160-C689-CA45AE7F3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7FD62F0-52F7-A68C-27AF-FD9F8ED41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F92817-24DC-8E32-6EDD-AC5604B68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6DE611-2E30-B174-A3CB-26EEFD687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0171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83DC7F-F93E-4648-FA10-35B311EA6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3A61A8-C383-7A6A-510A-35C040A89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E20028-EB27-7BCE-431F-9BB62756A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52E30BA-98D8-1B4E-C393-0FBB902A08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38B714-B9AC-3E6B-3566-DC447DF2C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31E4CB-B357-8FB8-EB81-739E8694D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63B8872-CC0F-53F7-6F3A-08DE6EF8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7207366-0D16-6406-8E33-789DD93A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301B80-F352-8B1A-2220-BC60C504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56F4DCB-DE5E-C43D-8F15-AD90B51B1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8A29828-97B7-B470-0679-838026331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5670FB-CA05-1D40-C129-0FA8BAF0A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BED5083-44B0-A9E8-2E74-275DAA50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3ADE3C3-98A9-CCCB-8ADB-99927310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1AAEE7-31C5-C9A5-7883-CE06EA333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90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5176C6-4BCF-5426-9A96-345E9D858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53C9F4-A9CC-71E2-2980-0BDE8BF2E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87B298-FDBC-AB55-2006-C87CE7FDC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B8F3AC-FF3F-4BD2-8143-100B0A54E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D52921F-0923-C61A-2FFB-66EC046D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92EDF3-397A-6F53-776B-322C8AEF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99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59A760-5B77-BFE5-0DDF-94BA0FBCE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C00E766-C5DD-2E9E-C237-E63F7D06C5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146716-025E-E0AA-CE36-FAE773BED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2BB19F-0963-A27A-BD06-F645F0EE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C383EF8-E3E9-147B-D77A-D2E7492B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5BD6D1-B726-CED9-B7A5-E84F1ADAE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6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C4A088C-62F1-8CEC-FF5B-60418A90E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FC9512-CF13-D813-7462-81D8FF1D7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7AE98E-E00B-5F10-FB1A-BCEC36340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3A891-A7CD-4146-A039-EBC0EB61C66A}" type="datetimeFigureOut">
              <a:rPr lang="zh-CN" altLang="en-US" smtClean="0"/>
              <a:t>2023/12/17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E86EA4-57B3-A2F3-A98F-F90AA1051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C64196-6CE4-CD7E-47F1-410F13B30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F54CA-C129-4058-AAFC-841BF172E7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98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0" Type="http://schemas.openxmlformats.org/officeDocument/2006/relationships/image" Target="../media/image75.png"/><Relationship Id="rId4" Type="http://schemas.openxmlformats.org/officeDocument/2006/relationships/image" Target="../media/image65.png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80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oleObject" Target="../embeddings/oleObject4.bin"/><Relationship Id="rId3" Type="http://schemas.openxmlformats.org/officeDocument/2006/relationships/image" Target="../media/image86.png"/><Relationship Id="rId21" Type="http://schemas.openxmlformats.org/officeDocument/2006/relationships/image" Target="../media/image104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80.wmf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29" Type="http://schemas.openxmlformats.org/officeDocument/2006/relationships/image" Target="../media/image8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oleObject" Target="../embeddings/oleObject3.bin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28" Type="http://schemas.openxmlformats.org/officeDocument/2006/relationships/oleObject" Target="../embeddings/oleObject5.bin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8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17.png"/><Relationship Id="rId2" Type="http://schemas.openxmlformats.org/officeDocument/2006/relationships/image" Target="../media/image110.png"/><Relationship Id="rId16" Type="http://schemas.openxmlformats.org/officeDocument/2006/relationships/image" Target="../media/image8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8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07.png"/><Relationship Id="rId14" Type="http://schemas.openxmlformats.org/officeDocument/2006/relationships/image" Target="../media/image1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8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20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0.png"/><Relationship Id="rId5" Type="http://schemas.openxmlformats.org/officeDocument/2006/relationships/image" Target="../media/image108.png"/><Relationship Id="rId15" Type="http://schemas.openxmlformats.org/officeDocument/2006/relationships/image" Target="../media/image135.png"/><Relationship Id="rId10" Type="http://schemas.openxmlformats.org/officeDocument/2006/relationships/image" Target="../media/image129.png"/><Relationship Id="rId19" Type="http://schemas.openxmlformats.org/officeDocument/2006/relationships/image" Target="../media/image84.svg"/><Relationship Id="rId4" Type="http://schemas.openxmlformats.org/officeDocument/2006/relationships/image" Target="../media/image124.png"/><Relationship Id="rId9" Type="http://schemas.openxmlformats.org/officeDocument/2006/relationships/image" Target="../media/image109.png"/><Relationship Id="rId14" Type="http://schemas.openxmlformats.org/officeDocument/2006/relationships/image" Target="../media/image1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2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6.svg"/><Relationship Id="rId10" Type="http://schemas.openxmlformats.org/officeDocument/2006/relationships/image" Target="../media/image5.png"/><Relationship Id="rId9" Type="http://schemas.openxmlformats.org/officeDocument/2006/relationships/image" Target="../media/image33.png"/><Relationship Id="rId1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45.png"/><Relationship Id="rId18" Type="http://schemas.openxmlformats.org/officeDocument/2006/relationships/image" Target="../media/image53.svg"/><Relationship Id="rId3" Type="http://schemas.openxmlformats.org/officeDocument/2006/relationships/image" Target="../media/image6.svg"/><Relationship Id="rId7" Type="http://schemas.openxmlformats.org/officeDocument/2006/relationships/image" Target="../media/image49.png"/><Relationship Id="rId12" Type="http://schemas.openxmlformats.org/officeDocument/2006/relationships/image" Target="../media/image44.wmf"/><Relationship Id="rId17" Type="http://schemas.openxmlformats.org/officeDocument/2006/relationships/image" Target="../media/image52.png"/><Relationship Id="rId2" Type="http://schemas.openxmlformats.org/officeDocument/2006/relationships/image" Target="../media/image5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oleObject" Target="../embeddings/oleObject2.bin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43.wmf"/><Relationship Id="rId4" Type="http://schemas.openxmlformats.org/officeDocument/2006/relationships/image" Target="../media/image42.png"/><Relationship Id="rId9" Type="http://schemas.openxmlformats.org/officeDocument/2006/relationships/oleObject" Target="../embeddings/oleObject1.bin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CCE5D693-1487-5686-2682-4FD6B4D64A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361" y="-57122"/>
            <a:ext cx="12783868" cy="697224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6632" y="685800"/>
            <a:ext cx="11878733" cy="2387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5400" b="1" dirty="0">
                <a:solidFill>
                  <a:srgbClr val="C00000"/>
                </a:solidFill>
                <a:latin typeface="Euclid" panose="02020503060505020303"/>
                <a:ea typeface="等线" panose="02010600030101010101" pitchFamily="2" charset="-122"/>
              </a:rPr>
              <a:t>How to understand the charmed strange tetraquarks near 2.9 GeV</a:t>
            </a:r>
            <a:r>
              <a:rPr lang="zh-CN" altLang="en-US" sz="5400" b="1" dirty="0">
                <a:solidFill>
                  <a:srgbClr val="C00000"/>
                </a:solidFill>
                <a:latin typeface="Euclid" panose="02020503060505020303"/>
                <a:ea typeface="等线" panose="02010600030101010101" pitchFamily="2" charset="-122"/>
              </a:rPr>
              <a:t>？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40931" y="3635325"/>
            <a:ext cx="9144000" cy="314278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accent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Bo Wang</a:t>
            </a:r>
            <a:r>
              <a:rPr lang="en-US" altLang="zh-CN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王波</a:t>
            </a:r>
            <a:r>
              <a:rPr lang="en-US" altLang="zh-CN" sz="4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chemeClr val="accent2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Hebei University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2023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年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12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月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18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日</a:t>
            </a:r>
            <a:r>
              <a:rPr lang="en-US" altLang="zh-CN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@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华文行楷" panose="02010800040101010101" pitchFamily="2" charset="-122"/>
                <a:ea typeface="华文行楷" panose="02010800040101010101" pitchFamily="2" charset="-122"/>
              </a:rPr>
              <a:t>上海</a:t>
            </a:r>
            <a:endParaRPr lang="en-US" altLang="zh-CN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97929" y="30734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5A987714-0473-88A7-8B70-B4B73E3E6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889" y="0"/>
            <a:ext cx="2320111" cy="14510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61665E8-C858-3231-5911-3214DF0AF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990550" cy="118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91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An introduction to our framework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A41E49D-FD6B-317D-0746-D97A4B5D5858}"/>
              </a:ext>
            </a:extLst>
          </p:cNvPr>
          <p:cNvSpPr txBox="1"/>
          <p:nvPr/>
        </p:nvSpPr>
        <p:spPr>
          <a:xfrm>
            <a:off x="418122" y="1245773"/>
            <a:ext cx="96715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exchanged meson fields contain both the isospin </a:t>
            </a:r>
            <a:r>
              <a:rPr lang="en-US" altLang="zh-CN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triplet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D00C364-15A4-1E2E-374B-7B23FA615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078" y="2103433"/>
            <a:ext cx="3200399" cy="838868"/>
          </a:xfrm>
          <a:prstGeom prst="rect">
            <a:avLst/>
          </a:prstGeom>
        </p:spPr>
      </p:pic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3C5C8D25-9491-C6E6-2CA6-3CA9BB1F52C5}"/>
              </a:ext>
            </a:extLst>
          </p:cNvPr>
          <p:cNvCxnSpPr>
            <a:cxnSpLocks/>
          </p:cNvCxnSpPr>
          <p:nvPr/>
        </p:nvCxnSpPr>
        <p:spPr>
          <a:xfrm flipH="1">
            <a:off x="5849815" y="1617971"/>
            <a:ext cx="1707662" cy="6621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E4440083-3C50-FA47-B774-3949630BA059}"/>
              </a:ext>
            </a:extLst>
          </p:cNvPr>
          <p:cNvCxnSpPr>
            <a:cxnSpLocks/>
          </p:cNvCxnSpPr>
          <p:nvPr/>
        </p:nvCxnSpPr>
        <p:spPr>
          <a:xfrm flipH="1">
            <a:off x="7545751" y="1613564"/>
            <a:ext cx="1342296" cy="66290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4E27370-5CB6-A4BF-AB92-6E0F0E50DD8D}"/>
                  </a:ext>
                </a:extLst>
              </p:cNvPr>
              <p:cNvSpPr txBox="1"/>
              <p:nvPr/>
            </p:nvSpPr>
            <p:spPr>
              <a:xfrm>
                <a:off x="418122" y="2997183"/>
                <a:ext cx="11312770" cy="8636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ü"/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net contributions from the exchanged particles will give rise to the non-relativistic effective potentials for the light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𝑞𝑞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  <m:acc>
                      <m:accPr>
                        <m:chr m:val="̅"/>
                        <m:ctrlPr>
                          <a:rPr lang="en-US" altLang="zh-CN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</m:acc>
                    <m:r>
                      <a:rPr lang="en-US" altLang="zh-CN" sz="24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the following forms, respectively,</a:t>
                </a:r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F4E27370-5CB6-A4BF-AB92-6E0F0E50D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22" y="2997183"/>
                <a:ext cx="11312770" cy="863634"/>
              </a:xfrm>
              <a:prstGeom prst="rect">
                <a:avLst/>
              </a:prstGeom>
              <a:blipFill>
                <a:blip r:embed="rId3"/>
                <a:stretch>
                  <a:fillRect l="-755" t="-5674" b="-120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26">
            <a:extLst>
              <a:ext uri="{FF2B5EF4-FFF2-40B4-BE49-F238E27FC236}">
                <a16:creationId xmlns:a16="http://schemas.microsoft.com/office/drawing/2014/main" id="{35FEC183-36A3-4F52-18AD-2D7E41F48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233" y="3969157"/>
            <a:ext cx="7768492" cy="1807052"/>
          </a:xfrm>
          <a:prstGeom prst="rect">
            <a:avLst/>
          </a:prstGeom>
        </p:spPr>
      </p:pic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7BA7BE11-9797-F92E-147C-5DE4BD8C2145}"/>
              </a:ext>
            </a:extLst>
          </p:cNvPr>
          <p:cNvSpPr/>
          <p:nvPr/>
        </p:nvSpPr>
        <p:spPr>
          <a:xfrm>
            <a:off x="5419969" y="2280136"/>
            <a:ext cx="429846" cy="44157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4462725C-5155-18DA-82CA-6C6BC1E5AC74}"/>
              </a:ext>
            </a:extLst>
          </p:cNvPr>
          <p:cNvSpPr/>
          <p:nvPr/>
        </p:nvSpPr>
        <p:spPr>
          <a:xfrm>
            <a:off x="7115905" y="2276468"/>
            <a:ext cx="429846" cy="44157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DB000F1-02EA-2092-4A78-5E9229B793E1}"/>
              </a:ext>
            </a:extLst>
          </p:cNvPr>
          <p:cNvSpPr txBox="1"/>
          <p:nvPr/>
        </p:nvSpPr>
        <p:spPr>
          <a:xfrm>
            <a:off x="894864" y="5881613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5534E09-2635-5FDC-A18B-D1261CA8D707}"/>
              </a:ext>
            </a:extLst>
          </p:cNvPr>
          <p:cNvSpPr txBox="1"/>
          <p:nvPr/>
        </p:nvSpPr>
        <p:spPr>
          <a:xfrm>
            <a:off x="9915767" y="4504231"/>
            <a:ext cx="1534394" cy="646331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Pauli matrix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in spin space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FC6456FF-C995-59E3-39E5-278BAEE64FE5}"/>
              </a:ext>
            </a:extLst>
          </p:cNvPr>
          <p:cNvCxnSpPr/>
          <p:nvPr/>
        </p:nvCxnSpPr>
        <p:spPr>
          <a:xfrm>
            <a:off x="9186985" y="4527042"/>
            <a:ext cx="728782" cy="3046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99E2B79-A2D4-DC89-C68A-9B2D1AA9C6B3}"/>
              </a:ext>
            </a:extLst>
          </p:cNvPr>
          <p:cNvCxnSpPr>
            <a:cxnSpLocks/>
          </p:cNvCxnSpPr>
          <p:nvPr/>
        </p:nvCxnSpPr>
        <p:spPr>
          <a:xfrm>
            <a:off x="8458203" y="4534134"/>
            <a:ext cx="1457564" cy="3661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E839625F-B4E4-309F-7A6B-343E2B847985}"/>
              </a:ext>
            </a:extLst>
          </p:cNvPr>
          <p:cNvSpPr txBox="1"/>
          <p:nvPr/>
        </p:nvSpPr>
        <p:spPr>
          <a:xfrm>
            <a:off x="119963" y="4501534"/>
            <a:ext cx="1832553" cy="646331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Pauli matrix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in isospin space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60720F04-5A93-369D-928A-38234499DF5D}"/>
              </a:ext>
            </a:extLst>
          </p:cNvPr>
          <p:cNvCxnSpPr>
            <a:cxnSpLocks/>
          </p:cNvCxnSpPr>
          <p:nvPr/>
        </p:nvCxnSpPr>
        <p:spPr>
          <a:xfrm flipH="1">
            <a:off x="1952516" y="4577864"/>
            <a:ext cx="1863350" cy="1102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F3EFE2F-1273-04F9-B24C-DE266D7C55DB}"/>
              </a:ext>
            </a:extLst>
          </p:cNvPr>
          <p:cNvCxnSpPr>
            <a:cxnSpLocks/>
            <a:endCxn id="15" idx="3"/>
          </p:cNvCxnSpPr>
          <p:nvPr/>
        </p:nvCxnSpPr>
        <p:spPr>
          <a:xfrm flipH="1">
            <a:off x="1952516" y="4534134"/>
            <a:ext cx="2529607" cy="2905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41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An introduction to our framework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1921EB9-8992-BFE3-BFF9-721AF4175964}"/>
              </a:ext>
            </a:extLst>
          </p:cNvPr>
          <p:cNvSpPr txBox="1"/>
          <p:nvPr/>
        </p:nvSpPr>
        <p:spPr>
          <a:xfrm>
            <a:off x="418122" y="1245773"/>
            <a:ext cx="7565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Translating the quark-level potential to the hadron-level: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D2F64CCE-87F8-90BD-7D90-1E264B3591DB}"/>
              </a:ext>
            </a:extLst>
          </p:cNvPr>
          <p:cNvGrpSpPr/>
          <p:nvPr/>
        </p:nvGrpSpPr>
        <p:grpSpPr>
          <a:xfrm>
            <a:off x="1961661" y="1942994"/>
            <a:ext cx="8721967" cy="1512817"/>
            <a:chOff x="2930769" y="1817077"/>
            <a:chExt cx="8721967" cy="151281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A26A239-3202-703B-86DB-DA37563A2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30769" y="1893072"/>
              <a:ext cx="5992446" cy="587334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F8EE6EB0-D601-69A7-FA5D-1C57F4993C2E}"/>
                </a:ext>
              </a:extLst>
            </p:cNvPr>
            <p:cNvSpPr/>
            <p:nvPr/>
          </p:nvSpPr>
          <p:spPr>
            <a:xfrm>
              <a:off x="7221415" y="1817077"/>
              <a:ext cx="1524000" cy="69166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C3AB2BDD-3101-7F7C-73B9-F92F82998357}"/>
                </a:ext>
              </a:extLst>
            </p:cNvPr>
            <p:cNvGrpSpPr/>
            <p:nvPr/>
          </p:nvGrpSpPr>
          <p:grpSpPr>
            <a:xfrm>
              <a:off x="8018584" y="2683563"/>
              <a:ext cx="3634152" cy="646331"/>
              <a:chOff x="7627815" y="2751015"/>
              <a:chExt cx="3634152" cy="646331"/>
            </a:xfrm>
          </p:grpSpPr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C5884E6-D4CE-39E0-F1CB-18C8D8875784}"/>
                  </a:ext>
                </a:extLst>
              </p:cNvPr>
              <p:cNvSpPr txBox="1"/>
              <p:nvPr/>
            </p:nvSpPr>
            <p:spPr>
              <a:xfrm>
                <a:off x="7627815" y="2751015"/>
                <a:ext cx="282000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spin-flavor wave function of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di-hadron systems 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84A76B2D-269F-27B3-D59D-1E1091160E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02444" y="2791774"/>
                <a:ext cx="859523" cy="292125"/>
              </a:xfrm>
              <a:prstGeom prst="rect">
                <a:avLst/>
              </a:prstGeom>
            </p:spPr>
          </p:pic>
        </p:grp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EAB63A54-3DE1-0293-80E6-BE945EEECE24}"/>
                </a:ext>
              </a:extLst>
            </p:cNvPr>
            <p:cNvCxnSpPr>
              <a:stCxn id="7" idx="2"/>
            </p:cNvCxnSpPr>
            <p:nvPr/>
          </p:nvCxnSpPr>
          <p:spPr>
            <a:xfrm>
              <a:off x="7983415" y="2508738"/>
              <a:ext cx="160216" cy="27744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FB3D2F5-8A5E-3744-E049-50B283E9B3A7}"/>
              </a:ext>
            </a:extLst>
          </p:cNvPr>
          <p:cNvGrpSpPr/>
          <p:nvPr/>
        </p:nvGrpSpPr>
        <p:grpSpPr>
          <a:xfrm>
            <a:off x="814149" y="4223236"/>
            <a:ext cx="9740713" cy="1335459"/>
            <a:chOff x="814149" y="4193206"/>
            <a:chExt cx="9740713" cy="1335459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BAA73369-2F3B-3FEC-46CA-15E376C9A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4149" y="4193206"/>
              <a:ext cx="9404466" cy="649915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B427E6A-E870-DAD2-8282-A4ACC54B2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30769" y="4966174"/>
              <a:ext cx="3505643" cy="542643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615F016-DE83-B1BB-6AC3-A6898354F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36412" y="4978179"/>
              <a:ext cx="4118450" cy="550486"/>
            </a:xfrm>
            <a:prstGeom prst="rect">
              <a:avLst/>
            </a:prstGeom>
          </p:spPr>
        </p:pic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146E53FE-F64C-2D00-B626-6E520288B466}"/>
              </a:ext>
            </a:extLst>
          </p:cNvPr>
          <p:cNvSpPr txBox="1"/>
          <p:nvPr/>
        </p:nvSpPr>
        <p:spPr>
          <a:xfrm>
            <a:off x="481622" y="3590869"/>
            <a:ext cx="74549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using a hadron-level contact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Lagrangians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6F2F252-4A06-02B4-5792-4A62F1B55921}"/>
              </a:ext>
            </a:extLst>
          </p:cNvPr>
          <p:cNvSpPr txBox="1"/>
          <p:nvPr/>
        </p:nvSpPr>
        <p:spPr>
          <a:xfrm>
            <a:off x="785442" y="5873706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9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An introduction to our framework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4DDB881-267E-DD4F-54D0-4B4BBA6BBC21}"/>
              </a:ext>
            </a:extLst>
          </p:cNvPr>
          <p:cNvSpPr txBox="1"/>
          <p:nvPr/>
        </p:nvSpPr>
        <p:spPr>
          <a:xfrm>
            <a:off x="435708" y="123187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search for the bound/virtual state poles,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1CB7579-69D6-EA2F-2A16-60A72B1E1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54" y="1858609"/>
            <a:ext cx="2067869" cy="38472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6FD2ECE-5940-09BB-7DED-E2D89EE80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594" y="1826651"/>
            <a:ext cx="2710743" cy="384720"/>
          </a:xfrm>
          <a:prstGeom prst="rect">
            <a:avLst/>
          </a:prstGeom>
        </p:spPr>
      </p:pic>
      <p:sp>
        <p:nvSpPr>
          <p:cNvPr id="20" name="箭头: 右 19">
            <a:extLst>
              <a:ext uri="{FF2B5EF4-FFF2-40B4-BE49-F238E27FC236}">
                <a16:creationId xmlns:a16="http://schemas.microsoft.com/office/drawing/2014/main" id="{4659FC85-CFAE-0CFB-91CF-CF3174743314}"/>
              </a:ext>
            </a:extLst>
          </p:cNvPr>
          <p:cNvSpPr/>
          <p:nvPr/>
        </p:nvSpPr>
        <p:spPr>
          <a:xfrm>
            <a:off x="2836985" y="1954789"/>
            <a:ext cx="480646" cy="19236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BCC39A47-CB29-B048-C8EE-2D1CE4C3EDA1}"/>
              </a:ext>
            </a:extLst>
          </p:cNvPr>
          <p:cNvSpPr txBox="1"/>
          <p:nvPr/>
        </p:nvSpPr>
        <p:spPr>
          <a:xfrm>
            <a:off x="467923" y="4689906"/>
            <a:ext cx="20762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 state pole in</a:t>
            </a:r>
            <a:endParaRPr lang="zh-CN" alt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E6147C6C-9335-1149-CFFA-4E97902F0FC1}"/>
              </a:ext>
            </a:extLst>
          </p:cNvPr>
          <p:cNvSpPr txBox="1"/>
          <p:nvPr/>
        </p:nvSpPr>
        <p:spPr>
          <a:xfrm>
            <a:off x="56440" y="5267448"/>
            <a:ext cx="2131737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 state pole in</a:t>
            </a:r>
            <a:endParaRPr lang="zh-CN" alt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CE8A3BA5-E2E6-2443-5BDD-FB695A2F7A02}"/>
              </a:ext>
            </a:extLst>
          </p:cNvPr>
          <p:cNvGrpSpPr/>
          <p:nvPr/>
        </p:nvGrpSpPr>
        <p:grpSpPr>
          <a:xfrm>
            <a:off x="2110154" y="4710069"/>
            <a:ext cx="5099538" cy="1059257"/>
            <a:chOff x="1432170" y="4731943"/>
            <a:chExt cx="5099538" cy="105925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2DC2542-7100-A34D-16E7-0C65BFC0F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9031" y="4731943"/>
              <a:ext cx="3604847" cy="350729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9736C56C-C894-2B65-1E57-F5F69EFAC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32170" y="5231023"/>
              <a:ext cx="5099538" cy="560177"/>
            </a:xfrm>
            <a:prstGeom prst="rect">
              <a:avLst/>
            </a:prstGeom>
          </p:spPr>
        </p:pic>
      </p:grp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93CBA958-4649-FAC8-8405-247015990C2E}"/>
              </a:ext>
            </a:extLst>
          </p:cNvPr>
          <p:cNvCxnSpPr/>
          <p:nvPr/>
        </p:nvCxnSpPr>
        <p:spPr>
          <a:xfrm>
            <a:off x="7256585" y="1119452"/>
            <a:ext cx="0" cy="55960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>
            <a:extLst>
              <a:ext uri="{FF2B5EF4-FFF2-40B4-BE49-F238E27FC236}">
                <a16:creationId xmlns:a16="http://schemas.microsoft.com/office/drawing/2014/main" id="{89AE7382-AD82-3355-E20F-60BF8C826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4902" y="1651953"/>
            <a:ext cx="3678311" cy="86037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623720FB-0706-9CCE-FF6B-355987C6A4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9800" y="3340442"/>
            <a:ext cx="4603360" cy="3068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3DF2D42A-C53A-6D69-9C75-30BCCC1315DD}"/>
                  </a:ext>
                </a:extLst>
              </p:cNvPr>
              <p:cNvSpPr txBox="1"/>
              <p:nvPr/>
            </p:nvSpPr>
            <p:spPr>
              <a:xfrm>
                <a:off x="8526581" y="1181412"/>
                <a:ext cx="2185085" cy="3693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</m:oMath>
                </a14:m>
                <a:r>
                  <a:rPr lang="zh-CN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inputs</a:t>
                </a:r>
                <a:endParaRPr lang="zh-CN" altLang="en-US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3DF2D42A-C53A-6D69-9C75-30BCCC1315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581" y="1181412"/>
                <a:ext cx="2185085" cy="369332"/>
              </a:xfrm>
              <a:prstGeom prst="rect">
                <a:avLst/>
              </a:prstGeom>
              <a:blipFill>
                <a:blip r:embed="rId9"/>
                <a:stretch>
                  <a:fillRect t="-10000" r="-195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D409E025-976C-F47C-A3D7-7F967CA63561}"/>
                  </a:ext>
                </a:extLst>
              </p:cNvPr>
              <p:cNvSpPr txBox="1"/>
              <p:nvPr/>
            </p:nvSpPr>
            <p:spPr>
              <a:xfrm>
                <a:off x="8168505" y="2971110"/>
                <a:ext cx="3496406" cy="3693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𝟑𝟖𝟕𝟐</m:t>
                    </m:r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𝟑𝟗𝟎𝟎</m:t>
                    </m:r>
                    <m:r>
                      <a:rPr lang="en-US" altLang="zh-CN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inputs</a:t>
                </a:r>
                <a:endParaRPr lang="zh-CN" altLang="en-US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D409E025-976C-F47C-A3D7-7F967CA63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505" y="2971110"/>
                <a:ext cx="3496406" cy="369332"/>
              </a:xfrm>
              <a:prstGeom prst="rect">
                <a:avLst/>
              </a:prstGeom>
              <a:blipFill>
                <a:blip r:embed="rId10"/>
                <a:stretch>
                  <a:fillRect t="-8197" r="-6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74A56FB9-FD26-20CD-5497-269FC2AA8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931" y="2614395"/>
            <a:ext cx="6610591" cy="171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72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Spectrum of the molecular tetraquarks:</a:t>
                </a:r>
                <a:r>
                  <a:rPr lang="en-US" altLang="zh-CN" sz="36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understanding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altLang="zh-CN" sz="3600" b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160" t="-2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42B4056-A42E-89A9-F478-FEAE1EEB3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59" y="1187939"/>
            <a:ext cx="11469077" cy="5096999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1C3CDB4D-A418-1FD7-A084-62BFC8694F9A}"/>
              </a:ext>
            </a:extLst>
          </p:cNvPr>
          <p:cNvSpPr/>
          <p:nvPr/>
        </p:nvSpPr>
        <p:spPr>
          <a:xfrm>
            <a:off x="6410570" y="4275014"/>
            <a:ext cx="4894384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5147BD06-A3AF-96C8-83A4-C5AE7DACC412}"/>
              </a:ext>
            </a:extLst>
          </p:cNvPr>
          <p:cNvSpPr/>
          <p:nvPr/>
        </p:nvSpPr>
        <p:spPr>
          <a:xfrm>
            <a:off x="6410570" y="1931085"/>
            <a:ext cx="517183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97E5A45-3FDF-7EC6-BB3C-92B266EC9E46}"/>
              </a:ext>
            </a:extLst>
          </p:cNvPr>
          <p:cNvSpPr txBox="1"/>
          <p:nvPr/>
        </p:nvSpPr>
        <p:spPr>
          <a:xfrm>
            <a:off x="1992919" y="6318377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19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Spectrum of the molecular tetraquarks:</a:t>
                </a:r>
                <a:r>
                  <a:rPr lang="en-US" altLang="zh-CN" sz="36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understanding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36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36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i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160" t="-2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A214012-5AB1-43E7-8C43-A088F3556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976" y="1160585"/>
            <a:ext cx="8801303" cy="5453035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44760F45-AC77-2F49-6E97-C8902EC42955}"/>
              </a:ext>
            </a:extLst>
          </p:cNvPr>
          <p:cNvSpPr/>
          <p:nvPr/>
        </p:nvSpPr>
        <p:spPr>
          <a:xfrm>
            <a:off x="6439877" y="1996831"/>
            <a:ext cx="3794369" cy="2305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154DD0A-F0FB-CDFE-311D-A0B7597896C9}"/>
              </a:ext>
            </a:extLst>
          </p:cNvPr>
          <p:cNvSpPr/>
          <p:nvPr/>
        </p:nvSpPr>
        <p:spPr>
          <a:xfrm>
            <a:off x="6439877" y="2502880"/>
            <a:ext cx="3794369" cy="2305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271399EB-5D23-3E56-24AA-14F32AC144B4}"/>
              </a:ext>
            </a:extLst>
          </p:cNvPr>
          <p:cNvSpPr/>
          <p:nvPr/>
        </p:nvSpPr>
        <p:spPr>
          <a:xfrm>
            <a:off x="6467231" y="5838577"/>
            <a:ext cx="3598984" cy="2305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311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Spectrum of the molecular tetraquarks:</a:t>
                </a:r>
                <a:r>
                  <a:rPr lang="en-US" altLang="zh-CN" sz="36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understanding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36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36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i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160" t="-2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05BADA51-E438-E765-27A7-7FC85D09E68A}"/>
                  </a:ext>
                </a:extLst>
              </p:cNvPr>
              <p:cNvSpPr txBox="1"/>
              <p:nvPr/>
            </p:nvSpPr>
            <p:spPr>
              <a:xfrm>
                <a:off x="633046" y="1246554"/>
                <a:ext cx="71056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Line-shapes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molecular scenario</a:t>
                </a:r>
                <a:endParaRPr lang="zh-CN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05BADA51-E438-E765-27A7-7FC85D09E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46" y="1246554"/>
                <a:ext cx="7105600" cy="461665"/>
              </a:xfrm>
              <a:prstGeom prst="rect">
                <a:avLst/>
              </a:prstGeom>
              <a:blipFill>
                <a:blip r:embed="rId3"/>
                <a:stretch>
                  <a:fillRect l="-1373" t="-10526" r="-172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形 3" descr="一个灯泡">
            <a:extLst>
              <a:ext uri="{FF2B5EF4-FFF2-40B4-BE49-F238E27FC236}">
                <a16:creationId xmlns:a16="http://schemas.microsoft.com/office/drawing/2014/main" id="{2272D17B-DF60-2748-32A5-1F039F5D5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0542" y="1187939"/>
            <a:ext cx="487100" cy="4871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92C1804-C0A5-B98C-42B7-44BAC4155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515" y="1879407"/>
            <a:ext cx="6576646" cy="151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FB3C892-07DD-EE45-66E3-EA87DA6DFA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0184" y="3467135"/>
            <a:ext cx="9030676" cy="3160325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8E1F47F-C13E-C449-CA01-20638C526AEF}"/>
              </a:ext>
            </a:extLst>
          </p:cNvPr>
          <p:cNvGrpSpPr/>
          <p:nvPr/>
        </p:nvGrpSpPr>
        <p:grpSpPr>
          <a:xfrm>
            <a:off x="1297348" y="2146342"/>
            <a:ext cx="1641235" cy="829683"/>
            <a:chOff x="9035115" y="1965544"/>
            <a:chExt cx="1641235" cy="829683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9FF5295-940D-B180-95FB-C0B4EADA1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35116" y="1965544"/>
              <a:ext cx="1440522" cy="301423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CC3A6D73-0D9B-3606-652D-F0B3E2AD4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35115" y="2493806"/>
              <a:ext cx="1641235" cy="301421"/>
            </a:xfrm>
            <a:prstGeom prst="rect">
              <a:avLst/>
            </a:prstGeom>
          </p:spPr>
        </p:pic>
      </p:grpSp>
      <p:sp>
        <p:nvSpPr>
          <p:cNvPr id="5" name="文本框 4">
            <a:extLst>
              <a:ext uri="{FF2B5EF4-FFF2-40B4-BE49-F238E27FC236}">
                <a16:creationId xmlns:a16="http://schemas.microsoft.com/office/drawing/2014/main" id="{2779F37C-DB92-0A07-1562-6119CA22644C}"/>
              </a:ext>
            </a:extLst>
          </p:cNvPr>
          <p:cNvSpPr txBox="1"/>
          <p:nvPr/>
        </p:nvSpPr>
        <p:spPr>
          <a:xfrm>
            <a:off x="7897442" y="1305707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609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Unraveling the</a:t>
                </a: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36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36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 i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i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728" t="-24742" b="-38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16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FE3FC25-0E35-6126-27B7-DACA4225CAC3}"/>
                  </a:ext>
                </a:extLst>
              </p:cNvPr>
              <p:cNvSpPr txBox="1"/>
              <p:nvPr/>
            </p:nvSpPr>
            <p:spPr>
              <a:xfrm>
                <a:off x="299913" y="1156945"/>
                <a:ext cx="11541370" cy="960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our calculations, the recently discovered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  <m: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000" b="1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20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confidently identified as the charm-strange counterparts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  <m:r>
                      <a:rPr lang="en-US" altLang="zh-CN" sz="2000" b="1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𝟑𝟖𝟕𝟓</m:t>
                    </m:r>
                    <m:r>
                      <a:rPr lang="en-US" altLang="zh-CN" sz="2000" b="1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CN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altLang="zh-CN" sz="20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𝟑𝟗𝟎𝟎</m:t>
                    </m:r>
                    <m:r>
                      <a:rPr lang="en-US" altLang="zh-CN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CN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respectively.</a:t>
                </a:r>
                <a:endParaRPr lang="zh-CN" alt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FE3FC25-0E35-6126-27B7-DACA4225C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13" y="1156945"/>
                <a:ext cx="11541370" cy="960328"/>
              </a:xfrm>
              <a:prstGeom prst="rect">
                <a:avLst/>
              </a:prstGeom>
              <a:blipFill>
                <a:blip r:embed="rId3"/>
                <a:stretch>
                  <a:fillRect l="-528" r="-475" b="-108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组合 81">
            <a:extLst>
              <a:ext uri="{FF2B5EF4-FFF2-40B4-BE49-F238E27FC236}">
                <a16:creationId xmlns:a16="http://schemas.microsoft.com/office/drawing/2014/main" id="{E2B09B94-1475-9837-3B4D-BBBDF61E1F0A}"/>
              </a:ext>
            </a:extLst>
          </p:cNvPr>
          <p:cNvGrpSpPr/>
          <p:nvPr/>
        </p:nvGrpSpPr>
        <p:grpSpPr>
          <a:xfrm>
            <a:off x="299913" y="2379785"/>
            <a:ext cx="8057662" cy="4266360"/>
            <a:chOff x="1953839" y="2379785"/>
            <a:chExt cx="8057662" cy="4266360"/>
          </a:xfrm>
        </p:grpSpPr>
        <p:sp>
          <p:nvSpPr>
            <p:cNvPr id="81" name="矩形: 圆角 80">
              <a:extLst>
                <a:ext uri="{FF2B5EF4-FFF2-40B4-BE49-F238E27FC236}">
                  <a16:creationId xmlns:a16="http://schemas.microsoft.com/office/drawing/2014/main" id="{AAEB6625-9BF5-B87E-A7CA-9FA4FA9027E0}"/>
                </a:ext>
              </a:extLst>
            </p:cNvPr>
            <p:cNvSpPr/>
            <p:nvPr/>
          </p:nvSpPr>
          <p:spPr>
            <a:xfrm>
              <a:off x="1953839" y="4564580"/>
              <a:ext cx="8057662" cy="208156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0" name="矩形: 圆角 79">
              <a:extLst>
                <a:ext uri="{FF2B5EF4-FFF2-40B4-BE49-F238E27FC236}">
                  <a16:creationId xmlns:a16="http://schemas.microsoft.com/office/drawing/2014/main" id="{A55A5B42-ABB3-FB15-AAFC-0C40AE514275}"/>
                </a:ext>
              </a:extLst>
            </p:cNvPr>
            <p:cNvSpPr/>
            <p:nvPr/>
          </p:nvSpPr>
          <p:spPr>
            <a:xfrm>
              <a:off x="1953839" y="2379785"/>
              <a:ext cx="8057662" cy="208156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A8CC218D-C788-99A5-07F4-DC0D09C3B8AB}"/>
                </a:ext>
              </a:extLst>
            </p:cNvPr>
            <p:cNvSpPr/>
            <p:nvPr/>
          </p:nvSpPr>
          <p:spPr>
            <a:xfrm>
              <a:off x="2129685" y="2571254"/>
              <a:ext cx="1234831" cy="123483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05B9F33B-CB67-0AA1-6067-4A48F6571505}"/>
                </a:ext>
              </a:extLst>
            </p:cNvPr>
            <p:cNvSpPr/>
            <p:nvPr/>
          </p:nvSpPr>
          <p:spPr>
            <a:xfrm>
              <a:off x="2438393" y="2650921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CA1C6FB0-F078-30D0-697C-63A70B1710C9}"/>
                </a:ext>
              </a:extLst>
            </p:cNvPr>
            <p:cNvSpPr/>
            <p:nvPr/>
          </p:nvSpPr>
          <p:spPr>
            <a:xfrm>
              <a:off x="2696301" y="3309809"/>
              <a:ext cx="304799" cy="30479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4D484F53-BB78-746E-5FF3-E395FA5B1783}"/>
                </a:ext>
              </a:extLst>
            </p:cNvPr>
            <p:cNvSpPr/>
            <p:nvPr/>
          </p:nvSpPr>
          <p:spPr>
            <a:xfrm>
              <a:off x="3954573" y="2571253"/>
              <a:ext cx="1234831" cy="12348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9A69CBC0-411D-CF34-6CC0-63CA11F6A2ED}"/>
                </a:ext>
              </a:extLst>
            </p:cNvPr>
            <p:cNvSpPr/>
            <p:nvPr/>
          </p:nvSpPr>
          <p:spPr>
            <a:xfrm>
              <a:off x="4298454" y="2650921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3AFC74D7-EE94-39C3-1645-F131466908E0}"/>
                </a:ext>
              </a:extLst>
            </p:cNvPr>
            <p:cNvSpPr/>
            <p:nvPr/>
          </p:nvSpPr>
          <p:spPr>
            <a:xfrm>
              <a:off x="4478211" y="3330104"/>
              <a:ext cx="304799" cy="30479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40E0E8C-F13F-9292-09C7-FD8CE9B954AD}"/>
                    </a:ext>
                  </a:extLst>
                </p:cNvPr>
                <p:cNvSpPr txBox="1"/>
                <p:nvPr/>
              </p:nvSpPr>
              <p:spPr>
                <a:xfrm>
                  <a:off x="2482176" y="2650921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文本框 19">
                  <a:extLst>
                    <a:ext uri="{FF2B5EF4-FFF2-40B4-BE49-F238E27FC236}">
                      <a16:creationId xmlns:a16="http://schemas.microsoft.com/office/drawing/2014/main" id="{B40E0E8C-F13F-9292-09C7-FD8CE9B954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2176" y="2650921"/>
                  <a:ext cx="425116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B86085FE-1F52-4002-BCD1-101A5560968C}"/>
                    </a:ext>
                  </a:extLst>
                </p:cNvPr>
                <p:cNvSpPr txBox="1"/>
                <p:nvPr/>
              </p:nvSpPr>
              <p:spPr>
                <a:xfrm>
                  <a:off x="2648292" y="3262153"/>
                  <a:ext cx="4203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B86085FE-1F52-4002-BCD1-101A556096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8292" y="3262153"/>
                  <a:ext cx="420307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8F7E8039-EDC5-504D-6044-C0E778E98794}"/>
                    </a:ext>
                  </a:extLst>
                </p:cNvPr>
                <p:cNvSpPr txBox="1"/>
                <p:nvPr/>
              </p:nvSpPr>
              <p:spPr>
                <a:xfrm>
                  <a:off x="4316451" y="2667948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8F7E8039-EDC5-504D-6044-C0E778E987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6451" y="2667948"/>
                  <a:ext cx="425116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38D2E297-B83F-63E7-BD51-C4E931316037}"/>
                    </a:ext>
                  </a:extLst>
                </p:cNvPr>
                <p:cNvSpPr txBox="1"/>
                <p:nvPr/>
              </p:nvSpPr>
              <p:spPr>
                <a:xfrm>
                  <a:off x="4425265" y="3305888"/>
                  <a:ext cx="420307" cy="4072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38D2E297-B83F-63E7-BD51-C4E9313160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5265" y="3305888"/>
                  <a:ext cx="420307" cy="40722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77B5EB12-F9C2-34CD-6842-97A505469B9D}"/>
                </a:ext>
              </a:extLst>
            </p:cNvPr>
            <p:cNvCxnSpPr>
              <a:stCxn id="21" idx="3"/>
              <a:endCxn id="25" idx="1"/>
            </p:cNvCxnSpPr>
            <p:nvPr/>
          </p:nvCxnSpPr>
          <p:spPr>
            <a:xfrm>
              <a:off x="3068599" y="3462208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7D03D646-BA4E-4EF8-937B-F93D349AD7F3}"/>
                </a:ext>
              </a:extLst>
            </p:cNvPr>
            <p:cNvCxnSpPr/>
            <p:nvPr/>
          </p:nvCxnSpPr>
          <p:spPr>
            <a:xfrm>
              <a:off x="3068599" y="3485854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358CDDFC-E9C3-891D-1B52-ABFC07049278}"/>
                </a:ext>
              </a:extLst>
            </p:cNvPr>
            <p:cNvSpPr/>
            <p:nvPr/>
          </p:nvSpPr>
          <p:spPr>
            <a:xfrm>
              <a:off x="8624265" y="2571253"/>
              <a:ext cx="1234831" cy="12348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2E10BAD2-8302-534A-D74C-D27B4498A2BE}"/>
                </a:ext>
              </a:extLst>
            </p:cNvPr>
            <p:cNvSpPr/>
            <p:nvPr/>
          </p:nvSpPr>
          <p:spPr>
            <a:xfrm>
              <a:off x="9060387" y="2737349"/>
              <a:ext cx="508002" cy="5080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F2BBAE56-326E-47D4-43E9-15B12AD94FF1}"/>
                    </a:ext>
                  </a:extLst>
                </p:cNvPr>
                <p:cNvSpPr txBox="1"/>
                <p:nvPr/>
              </p:nvSpPr>
              <p:spPr>
                <a:xfrm>
                  <a:off x="9095559" y="2727003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F2BBAE56-326E-47D4-43E9-15B12AD94F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559" y="2727003"/>
                  <a:ext cx="425116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椭圆 35">
              <a:extLst>
                <a:ext uri="{FF2B5EF4-FFF2-40B4-BE49-F238E27FC236}">
                  <a16:creationId xmlns:a16="http://schemas.microsoft.com/office/drawing/2014/main" id="{43ED6A17-56B3-684D-75E7-8A2BCB0DC219}"/>
                </a:ext>
              </a:extLst>
            </p:cNvPr>
            <p:cNvSpPr/>
            <p:nvPr/>
          </p:nvSpPr>
          <p:spPr>
            <a:xfrm>
              <a:off x="9132269" y="3375940"/>
              <a:ext cx="352455" cy="35245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D5ADB847-873E-781F-6809-7C7D77B0077C}"/>
                    </a:ext>
                  </a:extLst>
                </p:cNvPr>
                <p:cNvSpPr txBox="1"/>
                <p:nvPr/>
              </p:nvSpPr>
              <p:spPr>
                <a:xfrm>
                  <a:off x="9095561" y="3367866"/>
                  <a:ext cx="420307" cy="4072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D5ADB847-873E-781F-6809-7C7D77B007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561" y="3367866"/>
                  <a:ext cx="420307" cy="40722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751EB92E-4D8D-AE0A-8E5E-181236640244}"/>
                </a:ext>
              </a:extLst>
            </p:cNvPr>
            <p:cNvSpPr/>
            <p:nvPr/>
          </p:nvSpPr>
          <p:spPr>
            <a:xfrm>
              <a:off x="6873624" y="2571253"/>
              <a:ext cx="1234831" cy="123483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7433B31E-C740-304B-6456-EFF803D25E42}"/>
                </a:ext>
              </a:extLst>
            </p:cNvPr>
            <p:cNvSpPr/>
            <p:nvPr/>
          </p:nvSpPr>
          <p:spPr>
            <a:xfrm>
              <a:off x="7237038" y="2650969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AE2D1019-7349-308C-1CD2-78D1E7941B28}"/>
                    </a:ext>
                  </a:extLst>
                </p:cNvPr>
                <p:cNvSpPr txBox="1"/>
                <p:nvPr/>
              </p:nvSpPr>
              <p:spPr>
                <a:xfrm>
                  <a:off x="7278481" y="2635127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AE2D1019-7349-308C-1CD2-78D1E7941B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8481" y="2635127"/>
                  <a:ext cx="425116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椭圆 41">
              <a:extLst>
                <a:ext uri="{FF2B5EF4-FFF2-40B4-BE49-F238E27FC236}">
                  <a16:creationId xmlns:a16="http://schemas.microsoft.com/office/drawing/2014/main" id="{06AB15E2-57C4-205A-BC7D-1834219CC0C0}"/>
                </a:ext>
              </a:extLst>
            </p:cNvPr>
            <p:cNvSpPr/>
            <p:nvPr/>
          </p:nvSpPr>
          <p:spPr>
            <a:xfrm>
              <a:off x="7373808" y="3360050"/>
              <a:ext cx="329789" cy="32978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ED7A945E-099D-40DD-349F-73160678E36E}"/>
                    </a:ext>
                  </a:extLst>
                </p:cNvPr>
                <p:cNvSpPr txBox="1"/>
                <p:nvPr/>
              </p:nvSpPr>
              <p:spPr>
                <a:xfrm>
                  <a:off x="7322370" y="3320507"/>
                  <a:ext cx="4203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ED7A945E-099D-40DD-349F-73160678E3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2370" y="3320507"/>
                  <a:ext cx="420307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127C4C3B-EB06-CD55-2B5C-A833E145C968}"/>
                </a:ext>
              </a:extLst>
            </p:cNvPr>
            <p:cNvCxnSpPr/>
            <p:nvPr/>
          </p:nvCxnSpPr>
          <p:spPr>
            <a:xfrm>
              <a:off x="7734384" y="3560223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223D5AF5-E731-556E-18A3-CF3799012C8D}"/>
                </a:ext>
              </a:extLst>
            </p:cNvPr>
            <p:cNvCxnSpPr/>
            <p:nvPr/>
          </p:nvCxnSpPr>
          <p:spPr>
            <a:xfrm>
              <a:off x="7731059" y="3536135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右大括号 44">
              <a:extLst>
                <a:ext uri="{FF2B5EF4-FFF2-40B4-BE49-F238E27FC236}">
                  <a16:creationId xmlns:a16="http://schemas.microsoft.com/office/drawing/2014/main" id="{7392B645-D7C9-423D-BD25-51A8D0A9C80C}"/>
                </a:ext>
              </a:extLst>
            </p:cNvPr>
            <p:cNvSpPr/>
            <p:nvPr/>
          </p:nvSpPr>
          <p:spPr>
            <a:xfrm rot="5400000">
              <a:off x="3500182" y="2956799"/>
              <a:ext cx="259000" cy="2001855"/>
            </a:xfrm>
            <a:prstGeom prst="rightBrace">
              <a:avLst>
                <a:gd name="adj1" fmla="val 37000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0862B983-E65D-C0BD-E600-BC945ED249D5}"/>
                    </a:ext>
                  </a:extLst>
                </p:cNvPr>
                <p:cNvSpPr txBox="1"/>
                <p:nvPr/>
              </p:nvSpPr>
              <p:spPr>
                <a:xfrm>
                  <a:off x="3074271" y="4085360"/>
                  <a:ext cx="128954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800" b="1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1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sz="1800" b="1" i="1" dirty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𝒄𝒄</m:t>
                            </m:r>
                          </m:sub>
                        </m:sSub>
                        <m:r>
                          <a:rPr lang="en-US" altLang="zh-CN" sz="1800" b="1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1800" b="1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𝟑𝟖𝟕𝟓</m:t>
                        </m:r>
                        <m:r>
                          <a:rPr lang="en-US" altLang="zh-CN" sz="1800" b="1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0862B983-E65D-C0BD-E600-BC945ED249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4271" y="4085360"/>
                  <a:ext cx="1289540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11F2C3F8-AB22-7127-ED8D-88C196EE9ABF}"/>
                    </a:ext>
                  </a:extLst>
                </p:cNvPr>
                <p:cNvSpPr txBox="1"/>
                <p:nvPr/>
              </p:nvSpPr>
              <p:spPr>
                <a:xfrm>
                  <a:off x="7734986" y="4092611"/>
                  <a:ext cx="135666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1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altLang="zh-CN" sz="1800" b="1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𝒄𝒔</m:t>
                          </m:r>
                          <m:r>
                            <a:rPr lang="en-US" altLang="zh-CN" sz="1800" b="1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sz="1800" b="1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800" b="1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𝟐𝟗𝟎𝟎</m:t>
                      </m:r>
                      <m:r>
                        <a:rPr lang="en-US" altLang="zh-CN" sz="1800" b="1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CN" sz="1800" b="1" dirty="0">
                      <a:solidFill>
                        <a:schemeClr val="accent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zh-CN" altLang="en-US" dirty="0"/>
                </a:p>
              </p:txBody>
            </p:sp>
          </mc:Choice>
          <mc:Fallback xmlns=""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11F2C3F8-AB22-7127-ED8D-88C196EE9A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4986" y="4092611"/>
                  <a:ext cx="1356666" cy="369332"/>
                </a:xfrm>
                <a:prstGeom prst="rect">
                  <a:avLst/>
                </a:prstGeom>
                <a:blipFill>
                  <a:blip r:embed="rId13"/>
                  <a:stretch>
                    <a:fillRect r="-901" b="-131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右大括号 49">
              <a:extLst>
                <a:ext uri="{FF2B5EF4-FFF2-40B4-BE49-F238E27FC236}">
                  <a16:creationId xmlns:a16="http://schemas.microsoft.com/office/drawing/2014/main" id="{C8FB3218-2FF1-4166-6625-F0A705A9CD19}"/>
                </a:ext>
              </a:extLst>
            </p:cNvPr>
            <p:cNvSpPr/>
            <p:nvPr/>
          </p:nvSpPr>
          <p:spPr>
            <a:xfrm rot="5400000">
              <a:off x="8245236" y="2955734"/>
              <a:ext cx="259000" cy="2001855"/>
            </a:xfrm>
            <a:prstGeom prst="rightBrace">
              <a:avLst>
                <a:gd name="adj1" fmla="val 37000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AC83F0BD-4181-7E21-B2FE-117716A73AE8}"/>
                </a:ext>
              </a:extLst>
            </p:cNvPr>
            <p:cNvSpPr/>
            <p:nvPr/>
          </p:nvSpPr>
          <p:spPr>
            <a:xfrm>
              <a:off x="2129685" y="4696555"/>
              <a:ext cx="1234831" cy="123483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744C281A-6678-A23E-5E37-2013DFFC8B26}"/>
                </a:ext>
              </a:extLst>
            </p:cNvPr>
            <p:cNvSpPr/>
            <p:nvPr/>
          </p:nvSpPr>
          <p:spPr>
            <a:xfrm>
              <a:off x="2438393" y="4776222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CF92E2DD-088E-274F-E968-9E7430C7A4C1}"/>
                </a:ext>
              </a:extLst>
            </p:cNvPr>
            <p:cNvSpPr/>
            <p:nvPr/>
          </p:nvSpPr>
          <p:spPr>
            <a:xfrm>
              <a:off x="2696301" y="5435110"/>
              <a:ext cx="304799" cy="30479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椭圆 54">
              <a:extLst>
                <a:ext uri="{FF2B5EF4-FFF2-40B4-BE49-F238E27FC236}">
                  <a16:creationId xmlns:a16="http://schemas.microsoft.com/office/drawing/2014/main" id="{5062A789-BD98-26DF-B7AA-5984C8E30021}"/>
                </a:ext>
              </a:extLst>
            </p:cNvPr>
            <p:cNvSpPr/>
            <p:nvPr/>
          </p:nvSpPr>
          <p:spPr>
            <a:xfrm>
              <a:off x="3954573" y="4696554"/>
              <a:ext cx="1234831" cy="12348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>
              <a:extLst>
                <a:ext uri="{FF2B5EF4-FFF2-40B4-BE49-F238E27FC236}">
                  <a16:creationId xmlns:a16="http://schemas.microsoft.com/office/drawing/2014/main" id="{D95458B2-F17C-16A3-250B-673E15EB45C1}"/>
                </a:ext>
              </a:extLst>
            </p:cNvPr>
            <p:cNvSpPr/>
            <p:nvPr/>
          </p:nvSpPr>
          <p:spPr>
            <a:xfrm>
              <a:off x="4299997" y="4776222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>
              <a:extLst>
                <a:ext uri="{FF2B5EF4-FFF2-40B4-BE49-F238E27FC236}">
                  <a16:creationId xmlns:a16="http://schemas.microsoft.com/office/drawing/2014/main" id="{505B5AEF-1F19-5F06-C37E-D7167363C43B}"/>
                </a:ext>
              </a:extLst>
            </p:cNvPr>
            <p:cNvSpPr/>
            <p:nvPr/>
          </p:nvSpPr>
          <p:spPr>
            <a:xfrm>
              <a:off x="4478211" y="5455405"/>
              <a:ext cx="304799" cy="30479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D375F7B6-28A7-8823-43C3-8D92784A3E5C}"/>
                    </a:ext>
                  </a:extLst>
                </p:cNvPr>
                <p:cNvSpPr txBox="1"/>
                <p:nvPr/>
              </p:nvSpPr>
              <p:spPr>
                <a:xfrm>
                  <a:off x="2482176" y="4776222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D375F7B6-28A7-8823-43C3-8D92784A3E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2176" y="4776222"/>
                  <a:ext cx="425116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78188039-5BA0-5731-4F18-95B1828AA0DC}"/>
                    </a:ext>
                  </a:extLst>
                </p:cNvPr>
                <p:cNvSpPr txBox="1"/>
                <p:nvPr/>
              </p:nvSpPr>
              <p:spPr>
                <a:xfrm>
                  <a:off x="2648292" y="5387454"/>
                  <a:ext cx="4203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78188039-5BA0-5731-4F18-95B1828AA0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8292" y="5387454"/>
                  <a:ext cx="420307" cy="40011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F71EFB19-C04D-C516-E0C5-0BD180634C33}"/>
                    </a:ext>
                  </a:extLst>
                </p:cNvPr>
                <p:cNvSpPr txBox="1"/>
                <p:nvPr/>
              </p:nvSpPr>
              <p:spPr>
                <a:xfrm>
                  <a:off x="4316451" y="4793249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acc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文本框 59">
                  <a:extLst>
                    <a:ext uri="{FF2B5EF4-FFF2-40B4-BE49-F238E27FC236}">
                      <a16:creationId xmlns:a16="http://schemas.microsoft.com/office/drawing/2014/main" id="{F71EFB19-C04D-C516-E0C5-0BD180634C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6451" y="4793249"/>
                  <a:ext cx="425116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95DCEE5E-57A6-CD22-C1BA-1595A81F2347}"/>
                    </a:ext>
                  </a:extLst>
                </p:cNvPr>
                <p:cNvSpPr txBox="1"/>
                <p:nvPr/>
              </p:nvSpPr>
              <p:spPr>
                <a:xfrm>
                  <a:off x="4425265" y="5431189"/>
                  <a:ext cx="4203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95DCEE5E-57A6-CD22-C1BA-1595A81F23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5265" y="5431189"/>
                  <a:ext cx="420307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24689BD3-C175-F847-BC6D-403FC79A3077}"/>
                </a:ext>
              </a:extLst>
            </p:cNvPr>
            <p:cNvCxnSpPr>
              <a:stCxn id="59" idx="3"/>
              <a:endCxn id="61" idx="1"/>
            </p:cNvCxnSpPr>
            <p:nvPr/>
          </p:nvCxnSpPr>
          <p:spPr>
            <a:xfrm>
              <a:off x="3068599" y="5587509"/>
              <a:ext cx="1356666" cy="43735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BD539BBD-381E-7AA9-C9CF-87DC64E1A445}"/>
                </a:ext>
              </a:extLst>
            </p:cNvPr>
            <p:cNvCxnSpPr/>
            <p:nvPr/>
          </p:nvCxnSpPr>
          <p:spPr>
            <a:xfrm>
              <a:off x="3068599" y="5611155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右大括号 63">
              <a:extLst>
                <a:ext uri="{FF2B5EF4-FFF2-40B4-BE49-F238E27FC236}">
                  <a16:creationId xmlns:a16="http://schemas.microsoft.com/office/drawing/2014/main" id="{08323C79-0C6B-7D35-9019-E4DBC9FB96AD}"/>
                </a:ext>
              </a:extLst>
            </p:cNvPr>
            <p:cNvSpPr/>
            <p:nvPr/>
          </p:nvSpPr>
          <p:spPr>
            <a:xfrm rot="5400000">
              <a:off x="3500182" y="5082100"/>
              <a:ext cx="259000" cy="2001855"/>
            </a:xfrm>
            <a:prstGeom prst="rightBrace">
              <a:avLst>
                <a:gd name="adj1" fmla="val 37000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4B33B1A4-BF02-B48C-E844-6C0E6BA2FF36}"/>
                    </a:ext>
                  </a:extLst>
                </p:cNvPr>
                <p:cNvSpPr txBox="1"/>
                <p:nvPr/>
              </p:nvSpPr>
              <p:spPr>
                <a:xfrm>
                  <a:off x="3074271" y="6210661"/>
                  <a:ext cx="128954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8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sz="18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US" altLang="zh-CN" sz="1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1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𝟑𝟗𝟎𝟎</m:t>
                        </m:r>
                        <m:r>
                          <a:rPr lang="en-US" altLang="zh-CN" sz="18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5" name="文本框 64">
                  <a:extLst>
                    <a:ext uri="{FF2B5EF4-FFF2-40B4-BE49-F238E27FC236}">
                      <a16:creationId xmlns:a16="http://schemas.microsoft.com/office/drawing/2014/main" id="{4B33B1A4-BF02-B48C-E844-6C0E6BA2FF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4271" y="6210661"/>
                  <a:ext cx="1289540" cy="369332"/>
                </a:xfrm>
                <a:prstGeom prst="rect">
                  <a:avLst/>
                </a:prstGeom>
                <a:blipFill>
                  <a:blip r:embed="rId18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2AFAB13C-7DEF-8DE5-4DBE-3B413C78DC7E}"/>
                </a:ext>
              </a:extLst>
            </p:cNvPr>
            <p:cNvSpPr/>
            <p:nvPr/>
          </p:nvSpPr>
          <p:spPr>
            <a:xfrm>
              <a:off x="8624265" y="4696554"/>
              <a:ext cx="1234831" cy="123483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5CEF62F2-F1CE-FD8D-DF61-25960E9C7106}"/>
                </a:ext>
              </a:extLst>
            </p:cNvPr>
            <p:cNvSpPr/>
            <p:nvPr/>
          </p:nvSpPr>
          <p:spPr>
            <a:xfrm>
              <a:off x="9060387" y="4862650"/>
              <a:ext cx="508002" cy="5080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499DAB6A-C49F-9D3A-1B44-196A177E7DBD}"/>
                    </a:ext>
                  </a:extLst>
                </p:cNvPr>
                <p:cNvSpPr txBox="1"/>
                <p:nvPr/>
              </p:nvSpPr>
              <p:spPr>
                <a:xfrm>
                  <a:off x="9095559" y="4852304"/>
                  <a:ext cx="42351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id="{499DAB6A-C49F-9D3A-1B44-196A177E7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559" y="4852304"/>
                  <a:ext cx="423514" cy="46166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椭圆 68">
              <a:extLst>
                <a:ext uri="{FF2B5EF4-FFF2-40B4-BE49-F238E27FC236}">
                  <a16:creationId xmlns:a16="http://schemas.microsoft.com/office/drawing/2014/main" id="{7B1FA37A-9801-93A9-92B6-AF032281C554}"/>
                </a:ext>
              </a:extLst>
            </p:cNvPr>
            <p:cNvSpPr/>
            <p:nvPr/>
          </p:nvSpPr>
          <p:spPr>
            <a:xfrm>
              <a:off x="9132269" y="5501241"/>
              <a:ext cx="352455" cy="35245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A666D680-2E06-9EA3-CA9E-BA1E06FD4129}"/>
                    </a:ext>
                  </a:extLst>
                </p:cNvPr>
                <p:cNvSpPr txBox="1"/>
                <p:nvPr/>
              </p:nvSpPr>
              <p:spPr>
                <a:xfrm>
                  <a:off x="9095561" y="5493167"/>
                  <a:ext cx="420307" cy="40722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id="{A666D680-2E06-9EA3-CA9E-BA1E06FD41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5561" y="5493167"/>
                  <a:ext cx="420307" cy="40722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椭圆 70">
              <a:extLst>
                <a:ext uri="{FF2B5EF4-FFF2-40B4-BE49-F238E27FC236}">
                  <a16:creationId xmlns:a16="http://schemas.microsoft.com/office/drawing/2014/main" id="{6951C18C-0232-ED75-17D4-897EB83A6938}"/>
                </a:ext>
              </a:extLst>
            </p:cNvPr>
            <p:cNvSpPr/>
            <p:nvPr/>
          </p:nvSpPr>
          <p:spPr>
            <a:xfrm>
              <a:off x="6873624" y="4696554"/>
              <a:ext cx="1234831" cy="1234831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椭圆 71">
              <a:extLst>
                <a:ext uri="{FF2B5EF4-FFF2-40B4-BE49-F238E27FC236}">
                  <a16:creationId xmlns:a16="http://schemas.microsoft.com/office/drawing/2014/main" id="{98BDA34C-33A4-F662-415E-607864D085A6}"/>
                </a:ext>
              </a:extLst>
            </p:cNvPr>
            <p:cNvSpPr/>
            <p:nvPr/>
          </p:nvSpPr>
          <p:spPr>
            <a:xfrm>
              <a:off x="7237038" y="4776270"/>
              <a:ext cx="508002" cy="50800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3CC64AF8-2912-A980-9695-87B87BE194E1}"/>
                    </a:ext>
                  </a:extLst>
                </p:cNvPr>
                <p:cNvSpPr txBox="1"/>
                <p:nvPr/>
              </p:nvSpPr>
              <p:spPr>
                <a:xfrm>
                  <a:off x="7278481" y="4760428"/>
                  <a:ext cx="42511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oMath>
                    </m:oMathPara>
                  </a14:m>
                  <a:endParaRPr lang="zh-CN" altLang="en-US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文本框 72">
                  <a:extLst>
                    <a:ext uri="{FF2B5EF4-FFF2-40B4-BE49-F238E27FC236}">
                      <a16:creationId xmlns:a16="http://schemas.microsoft.com/office/drawing/2014/main" id="{3CC64AF8-2912-A980-9695-87B87BE194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8481" y="4760428"/>
                  <a:ext cx="425116" cy="4616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椭圆 73">
              <a:extLst>
                <a:ext uri="{FF2B5EF4-FFF2-40B4-BE49-F238E27FC236}">
                  <a16:creationId xmlns:a16="http://schemas.microsoft.com/office/drawing/2014/main" id="{74F80E4E-E6EF-389A-5C03-3C7B7F5B8AB2}"/>
                </a:ext>
              </a:extLst>
            </p:cNvPr>
            <p:cNvSpPr/>
            <p:nvPr/>
          </p:nvSpPr>
          <p:spPr>
            <a:xfrm>
              <a:off x="7373808" y="5485351"/>
              <a:ext cx="329789" cy="329789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153986CA-E2BE-AEE9-AD4D-90DDDB3713BB}"/>
                    </a:ext>
                  </a:extLst>
                </p:cNvPr>
                <p:cNvSpPr txBox="1"/>
                <p:nvPr/>
              </p:nvSpPr>
              <p:spPr>
                <a:xfrm>
                  <a:off x="7322370" y="5445808"/>
                  <a:ext cx="42030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</m:acc>
                      </m:oMath>
                    </m:oMathPara>
                  </a14:m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153986CA-E2BE-AEE9-AD4D-90DDDB3713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2370" y="5445808"/>
                  <a:ext cx="420307" cy="40011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23295BB0-5B3A-7B1A-1713-9634D63DC1BA}"/>
                </a:ext>
              </a:extLst>
            </p:cNvPr>
            <p:cNvCxnSpPr/>
            <p:nvPr/>
          </p:nvCxnSpPr>
          <p:spPr>
            <a:xfrm>
              <a:off x="7734384" y="5685524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F27616A7-F72E-0743-5485-A1F62BED7976}"/>
                </a:ext>
              </a:extLst>
            </p:cNvPr>
            <p:cNvCxnSpPr/>
            <p:nvPr/>
          </p:nvCxnSpPr>
          <p:spPr>
            <a:xfrm>
              <a:off x="7731059" y="5661436"/>
              <a:ext cx="1356666" cy="47294"/>
            </a:xfrm>
            <a:prstGeom prst="line">
              <a:avLst/>
            </a:prstGeom>
            <a:ln w="3175">
              <a:prstDash val="dashDot"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4FBDE387-7057-BB2D-2A98-0734A1388DC5}"/>
                    </a:ext>
                  </a:extLst>
                </p:cNvPr>
                <p:cNvSpPr txBox="1"/>
                <p:nvPr/>
              </p:nvSpPr>
              <p:spPr>
                <a:xfrm>
                  <a:off x="7734986" y="6217912"/>
                  <a:ext cx="1356666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  <m:acc>
                              <m:accPr>
                                <m:chr m:val="̅"/>
                                <m:ctrlPr>
                                  <a:rPr lang="en-US" altLang="zh-CN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</m:acc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n-US" altLang="zh-CN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p>
                        </m:sSubSup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𝟐𝟗𝟎𝟎</m:t>
                        </m:r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4FBDE387-7057-BB2D-2A98-0734A1388D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4986" y="6217912"/>
                  <a:ext cx="1356666" cy="369332"/>
                </a:xfrm>
                <a:prstGeom prst="rect">
                  <a:avLst/>
                </a:prstGeom>
                <a:blipFill>
                  <a:blip r:embed="rId23"/>
                  <a:stretch>
                    <a:fillRect r="-1351" b="-1147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" name="右大括号 78">
              <a:extLst>
                <a:ext uri="{FF2B5EF4-FFF2-40B4-BE49-F238E27FC236}">
                  <a16:creationId xmlns:a16="http://schemas.microsoft.com/office/drawing/2014/main" id="{35936A09-D260-B90D-7B66-FD0BA117E635}"/>
                </a:ext>
              </a:extLst>
            </p:cNvPr>
            <p:cNvSpPr/>
            <p:nvPr/>
          </p:nvSpPr>
          <p:spPr>
            <a:xfrm rot="5400000">
              <a:off x="8245236" y="5081035"/>
              <a:ext cx="259000" cy="2001855"/>
            </a:xfrm>
            <a:prstGeom prst="rightBrace">
              <a:avLst>
                <a:gd name="adj1" fmla="val 37000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7" name="对象 86">
            <a:extLst>
              <a:ext uri="{FF2B5EF4-FFF2-40B4-BE49-F238E27FC236}">
                <a16:creationId xmlns:a16="http://schemas.microsoft.com/office/drawing/2014/main" id="{E680719C-6E8F-8824-868A-09C6D4AB80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244748"/>
              </p:ext>
            </p:extLst>
          </p:nvPr>
        </p:nvGraphicFramePr>
        <p:xfrm>
          <a:off x="8918813" y="2446296"/>
          <a:ext cx="2126774" cy="87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24" imgW="1235880" imgH="506880" progId="Equation.AxMath">
                  <p:embed/>
                </p:oleObj>
              </mc:Choice>
              <mc:Fallback>
                <p:oleObj name="AxMath" r:id="rId24" imgW="1235880" imgH="506880" progId="Equation.AxMath">
                  <p:embed/>
                  <p:pic>
                    <p:nvPicPr>
                      <p:cNvPr id="87" name="对象 86">
                        <a:extLst>
                          <a:ext uri="{FF2B5EF4-FFF2-40B4-BE49-F238E27FC236}">
                            <a16:creationId xmlns:a16="http://schemas.microsoft.com/office/drawing/2014/main" id="{E680719C-6E8F-8824-868A-09C6D4AB80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918813" y="2446296"/>
                        <a:ext cx="2126774" cy="870913"/>
                      </a:xfrm>
                      <a:prstGeom prst="rect">
                        <a:avLst/>
                      </a:prstGeom>
                      <a:ln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3" name="组合 92">
            <a:extLst>
              <a:ext uri="{FF2B5EF4-FFF2-40B4-BE49-F238E27FC236}">
                <a16:creationId xmlns:a16="http://schemas.microsoft.com/office/drawing/2014/main" id="{B08C250B-FA5F-B576-0A53-A895676A5DCE}"/>
              </a:ext>
            </a:extLst>
          </p:cNvPr>
          <p:cNvGrpSpPr/>
          <p:nvPr/>
        </p:nvGrpSpPr>
        <p:grpSpPr>
          <a:xfrm>
            <a:off x="8401358" y="4874768"/>
            <a:ext cx="2841087" cy="1166595"/>
            <a:chOff x="8401358" y="4578153"/>
            <a:chExt cx="2841087" cy="1166595"/>
          </a:xfrm>
        </p:grpSpPr>
        <p:graphicFrame>
          <p:nvGraphicFramePr>
            <p:cNvPr id="88" name="对象 87">
              <a:extLst>
                <a:ext uri="{FF2B5EF4-FFF2-40B4-BE49-F238E27FC236}">
                  <a16:creationId xmlns:a16="http://schemas.microsoft.com/office/drawing/2014/main" id="{12960EAC-0208-5DD4-479A-E352D8BA1EB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3970395"/>
                </p:ext>
              </p:extLst>
            </p:nvPr>
          </p:nvGraphicFramePr>
          <p:xfrm>
            <a:off x="8401358" y="5030223"/>
            <a:ext cx="2841087" cy="714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26" imgW="1855080" imgH="466560" progId="Equation.AxMath">
                    <p:embed/>
                  </p:oleObj>
                </mc:Choice>
                <mc:Fallback>
                  <p:oleObj name="AxMath" r:id="rId26" imgW="1855080" imgH="466560" progId="Equation.AxMath">
                    <p:embed/>
                    <p:pic>
                      <p:nvPicPr>
                        <p:cNvPr id="88" name="对象 87">
                          <a:extLst>
                            <a:ext uri="{FF2B5EF4-FFF2-40B4-BE49-F238E27FC236}">
                              <a16:creationId xmlns:a16="http://schemas.microsoft.com/office/drawing/2014/main" id="{12960EAC-0208-5DD4-479A-E352D8BA1EB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8401358" y="5030223"/>
                          <a:ext cx="2841087" cy="7145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83476079-18A6-BB4C-9E1A-745FC121F3F1}"/>
                </a:ext>
              </a:extLst>
            </p:cNvPr>
            <p:cNvSpPr txBox="1"/>
            <p:nvPr/>
          </p:nvSpPr>
          <p:spPr>
            <a:xfrm>
              <a:off x="8449818" y="4578153"/>
              <a:ext cx="2422458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Conservative estimation</a:t>
              </a:r>
              <a:endPara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3B1F6DAC-8A43-5EBD-D1AB-7551C1B861F6}"/>
              </a:ext>
            </a:extLst>
          </p:cNvPr>
          <p:cNvGrpSpPr/>
          <p:nvPr/>
        </p:nvGrpSpPr>
        <p:grpSpPr>
          <a:xfrm>
            <a:off x="8385037" y="3520063"/>
            <a:ext cx="3722830" cy="1070578"/>
            <a:chOff x="8385037" y="3240028"/>
            <a:chExt cx="3722830" cy="1070578"/>
          </a:xfrm>
        </p:grpSpPr>
        <p:graphicFrame>
          <p:nvGraphicFramePr>
            <p:cNvPr id="85" name="对象 84">
              <a:extLst>
                <a:ext uri="{FF2B5EF4-FFF2-40B4-BE49-F238E27FC236}">
                  <a16:creationId xmlns:a16="http://schemas.microsoft.com/office/drawing/2014/main" id="{509EFCF7-BCD5-4153-329D-55A4EDFBCA6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025638"/>
                </p:ext>
              </p:extLst>
            </p:nvPr>
          </p:nvGraphicFramePr>
          <p:xfrm>
            <a:off x="8385037" y="3596081"/>
            <a:ext cx="3722830" cy="7145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28" imgW="2754720" imgH="529200" progId="Equation.AxMath">
                    <p:embed/>
                  </p:oleObj>
                </mc:Choice>
                <mc:Fallback>
                  <p:oleObj name="AxMath" r:id="rId28" imgW="2754720" imgH="529200" progId="Equation.AxMath">
                    <p:embed/>
                    <p:pic>
                      <p:nvPicPr>
                        <p:cNvPr id="85" name="对象 84">
                          <a:extLst>
                            <a:ext uri="{FF2B5EF4-FFF2-40B4-BE49-F238E27FC236}">
                              <a16:creationId xmlns:a16="http://schemas.microsoft.com/office/drawing/2014/main" id="{509EFCF7-BCD5-4153-329D-55A4EDFBCA6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8385037" y="3596081"/>
                          <a:ext cx="3722830" cy="7145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5C41B5EF-4078-4E78-66B0-C5262EA2A8B3}"/>
                </a:ext>
              </a:extLst>
            </p:cNvPr>
            <p:cNvSpPr txBox="1"/>
            <p:nvPr/>
          </p:nvSpPr>
          <p:spPr>
            <a:xfrm>
              <a:off x="8401358" y="3240028"/>
              <a:ext cx="35952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b="0" i="0" dirty="0">
                  <a:solidFill>
                    <a:schemeClr val="accent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Phys. Rev. Lett. </a:t>
              </a:r>
              <a:r>
                <a:rPr lang="en-US" altLang="zh-CN" sz="1800" b="1" i="0" dirty="0">
                  <a:solidFill>
                    <a:schemeClr val="accent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112</a:t>
              </a:r>
              <a:r>
                <a:rPr lang="en-US" altLang="zh-CN" sz="1800" b="0" i="0" dirty="0">
                  <a:solidFill>
                    <a:schemeClr val="accent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022001 (2014)</a:t>
              </a:r>
              <a:r>
                <a:rPr lang="en-US" altLang="zh-CN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zh-CN" altLang="en-US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5382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9CFFDD9-CFD6-482A-323D-F3452FD5C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59" y="1187939"/>
            <a:ext cx="11469077" cy="509699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Highlights of our predictions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pic>
        <p:nvPicPr>
          <p:cNvPr id="4" name="图形 3" descr="徽章勾号 纯色填充">
            <a:extLst>
              <a:ext uri="{FF2B5EF4-FFF2-40B4-BE49-F238E27FC236}">
                <a16:creationId xmlns:a16="http://schemas.microsoft.com/office/drawing/2014/main" id="{DA9A44C1-84F9-571D-6692-05BAF31DD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2456" y="2576099"/>
            <a:ext cx="327950" cy="327950"/>
          </a:xfrm>
          <a:prstGeom prst="rect">
            <a:avLst/>
          </a:prstGeom>
        </p:spPr>
      </p:pic>
      <p:pic>
        <p:nvPicPr>
          <p:cNvPr id="14" name="图形 13" descr="徽章勾号 纯色填充">
            <a:extLst>
              <a:ext uri="{FF2B5EF4-FFF2-40B4-BE49-F238E27FC236}">
                <a16:creationId xmlns:a16="http://schemas.microsoft.com/office/drawing/2014/main" id="{32095A6A-9B3E-B2F8-4B11-E445723A5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2456" y="3583796"/>
            <a:ext cx="327950" cy="327950"/>
          </a:xfrm>
          <a:prstGeom prst="rect">
            <a:avLst/>
          </a:prstGeom>
        </p:spPr>
      </p:pic>
      <p:pic>
        <p:nvPicPr>
          <p:cNvPr id="15" name="图形 14" descr="徽章勾号 纯色填充">
            <a:extLst>
              <a:ext uri="{FF2B5EF4-FFF2-40B4-BE49-F238E27FC236}">
                <a16:creationId xmlns:a16="http://schemas.microsoft.com/office/drawing/2014/main" id="{8E3F5F9F-6198-A758-C133-70D141647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3800" y="4591493"/>
            <a:ext cx="327950" cy="327950"/>
          </a:xfrm>
          <a:prstGeom prst="rect">
            <a:avLst/>
          </a:prstGeom>
        </p:spPr>
      </p:pic>
      <p:pic>
        <p:nvPicPr>
          <p:cNvPr id="18" name="图形 17" descr="徽章勾号 纯色填充">
            <a:extLst>
              <a:ext uri="{FF2B5EF4-FFF2-40B4-BE49-F238E27FC236}">
                <a16:creationId xmlns:a16="http://schemas.microsoft.com/office/drawing/2014/main" id="{92078766-F3D1-E422-F895-042AAE8CE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53800" y="4928674"/>
            <a:ext cx="327950" cy="32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74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Highlights of our predictions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18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: 圆角 1">
                <a:extLst>
                  <a:ext uri="{FF2B5EF4-FFF2-40B4-BE49-F238E27FC236}">
                    <a16:creationId xmlns:a16="http://schemas.microsoft.com/office/drawing/2014/main" id="{96E6C7AC-1349-0991-3449-E27CD0816FB5}"/>
                  </a:ext>
                </a:extLst>
              </p:cNvPr>
              <p:cNvSpPr/>
              <p:nvPr/>
            </p:nvSpPr>
            <p:spPr>
              <a:xfrm>
                <a:off x="554892" y="1410678"/>
                <a:ext cx="1402862" cy="43277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2" name="矩形: 圆角 1">
                <a:extLst>
                  <a:ext uri="{FF2B5EF4-FFF2-40B4-BE49-F238E27FC236}">
                    <a16:creationId xmlns:a16="http://schemas.microsoft.com/office/drawing/2014/main" id="{96E6C7AC-1349-0991-3449-E27CD0816F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2" y="1410678"/>
                <a:ext cx="1402862" cy="432776"/>
              </a:xfrm>
              <a:prstGeom prst="roundRect">
                <a:avLst/>
              </a:prstGeom>
              <a:blipFill>
                <a:blip r:embed="rId2"/>
                <a:stretch>
                  <a:fillRect l="-858" b="-13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E030F747-6244-9629-7491-14EC134A7AA0}"/>
                  </a:ext>
                </a:extLst>
              </p:cNvPr>
              <p:cNvSpPr/>
              <p:nvPr/>
            </p:nvSpPr>
            <p:spPr>
              <a:xfrm>
                <a:off x="554892" y="2350477"/>
                <a:ext cx="1402862" cy="43277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</m:acc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5" name="矩形: 圆角 4">
                <a:extLst>
                  <a:ext uri="{FF2B5EF4-FFF2-40B4-BE49-F238E27FC236}">
                    <a16:creationId xmlns:a16="http://schemas.microsoft.com/office/drawing/2014/main" id="{E030F747-6244-9629-7491-14EC134A7A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2" y="2350477"/>
                <a:ext cx="1402862" cy="432776"/>
              </a:xfrm>
              <a:prstGeom prst="roundRect">
                <a:avLst/>
              </a:prstGeom>
              <a:blipFill>
                <a:blip r:embed="rId3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0515C7F5-D818-D1D5-89FD-D8E02C9BBC95}"/>
                  </a:ext>
                </a:extLst>
              </p:cNvPr>
              <p:cNvSpPr/>
              <p:nvPr/>
            </p:nvSpPr>
            <p:spPr>
              <a:xfrm>
                <a:off x="554892" y="3248269"/>
                <a:ext cx="2211754" cy="590059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d>
                        <m:d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6" name="矩形: 圆角 5">
                <a:extLst>
                  <a:ext uri="{FF2B5EF4-FFF2-40B4-BE49-F238E27FC236}">
                    <a16:creationId xmlns:a16="http://schemas.microsoft.com/office/drawing/2014/main" id="{0515C7F5-D818-D1D5-89FD-D8E02C9BBC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2" y="3248269"/>
                <a:ext cx="2211754" cy="59005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04A5EE2C-8A8E-96F8-7C51-4403C7D39689}"/>
              </a:ext>
            </a:extLst>
          </p:cNvPr>
          <p:cNvSpPr txBox="1"/>
          <p:nvPr/>
        </p:nvSpPr>
        <p:spPr>
          <a:xfrm>
            <a:off x="1969478" y="1262122"/>
            <a:ext cx="9573847" cy="861774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expected in many works, such as </a:t>
            </a:r>
            <a:r>
              <a:rPr lang="en-US" altLang="zh-CN" sz="16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Chen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al,. </a:t>
            </a:r>
            <a:r>
              <a:rPr lang="fr-FR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Eur. Phys. J. C 82, 581 (2022); Li et al., Phys. Rev. D 88,</a:t>
            </a:r>
          </a:p>
          <a:p>
            <a:r>
              <a:rPr lang="fr-FR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114008 (2013); Liu et al., Phys. Rev. D 99, 094018 (2019); Ding et al., Eur. Phys. J. C 80, 1179 (2020); Dong et al., </a:t>
            </a:r>
            <a:r>
              <a:rPr lang="en-US" altLang="zh-CN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sz="1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Phys. 73, 125201 (2021).</a:t>
            </a:r>
            <a:endParaRPr lang="zh-CN" altLang="en-US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8FB274D6-5015-2F94-6127-A651712A7F12}"/>
              </a:ext>
            </a:extLst>
          </p:cNvPr>
          <p:cNvCxnSpPr>
            <a:cxnSpLocks/>
          </p:cNvCxnSpPr>
          <p:nvPr/>
        </p:nvCxnSpPr>
        <p:spPr>
          <a:xfrm>
            <a:off x="1969478" y="2566865"/>
            <a:ext cx="60960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9ECF347-C598-BAEA-DA51-BD36ABBEB24D}"/>
                  </a:ext>
                </a:extLst>
              </p:cNvPr>
              <p:cNvSpPr txBox="1"/>
              <p:nvPr/>
            </p:nvSpPr>
            <p:spPr>
              <a:xfrm>
                <a:off x="2606431" y="2404246"/>
                <a:ext cx="689548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zh-CN" alt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49ECF347-C598-BAEA-DA51-BD36ABBEB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431" y="2404246"/>
                <a:ext cx="68954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BCE4D5C-9CA8-91D5-300B-ACD200DCFD4A}"/>
                  </a:ext>
                </a:extLst>
              </p:cNvPr>
              <p:cNvSpPr txBox="1"/>
              <p:nvPr/>
            </p:nvSpPr>
            <p:spPr>
              <a:xfrm>
                <a:off x="2209800" y="4519731"/>
                <a:ext cx="689548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zh-CN" alt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BCE4D5C-9CA8-91D5-300B-ACD200DCF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4519731"/>
                <a:ext cx="68954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0FA8279-6CF1-31D3-A3CF-7DCF072DACEB}"/>
                  </a:ext>
                </a:extLst>
              </p:cNvPr>
              <p:cNvSpPr txBox="1"/>
              <p:nvPr/>
            </p:nvSpPr>
            <p:spPr>
              <a:xfrm>
                <a:off x="1178169" y="4519313"/>
                <a:ext cx="598241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</m:acc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40FA8279-6CF1-31D3-A3CF-7DCF072DA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169" y="4519313"/>
                <a:ext cx="59824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3DEFCF6D-04A7-6D98-79F6-240D1884323B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1574981" y="3682363"/>
            <a:ext cx="979593" cy="83736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85DBEED0-6E35-DD2A-69CD-972A23198555}"/>
              </a:ext>
            </a:extLst>
          </p:cNvPr>
          <p:cNvCxnSpPr>
            <a:cxnSpLocks/>
          </p:cNvCxnSpPr>
          <p:nvPr/>
        </p:nvCxnSpPr>
        <p:spPr>
          <a:xfrm flipH="1">
            <a:off x="1596487" y="3682363"/>
            <a:ext cx="479043" cy="8460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2D559922-277F-7885-F7D3-4A838076C5F8}"/>
              </a:ext>
            </a:extLst>
          </p:cNvPr>
          <p:cNvCxnSpPr>
            <a:cxnSpLocks/>
          </p:cNvCxnSpPr>
          <p:nvPr/>
        </p:nvCxnSpPr>
        <p:spPr>
          <a:xfrm>
            <a:off x="2131913" y="3681945"/>
            <a:ext cx="566894" cy="8373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464A6D87-7AEB-4772-358A-668C9DEE5B16}"/>
                  </a:ext>
                </a:extLst>
              </p:cNvPr>
              <p:cNvSpPr txBox="1"/>
              <p:nvPr/>
            </p:nvSpPr>
            <p:spPr>
              <a:xfrm>
                <a:off x="3376247" y="2258083"/>
                <a:ext cx="8167078" cy="830997"/>
              </a:xfrm>
              <a:prstGeom prst="rect">
                <a:avLst/>
              </a:prstGeom>
              <a:noFill/>
              <a:ln w="1270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expected that there should be a peak at the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sSup>
                      <m:sSupPr>
                        <m:ctrlPr>
                          <a:rPr lang="en-US" altLang="zh-CN" sz="240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(2.76 GeV)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i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(2.9 GeV) thresholds in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zh-CN" alt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400" b="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altLang="zh-CN" sz="24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channel, respectively. </a:t>
                </a:r>
                <a:endParaRPr lang="zh-CN" altLang="en-US" sz="24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464A6D87-7AEB-4772-358A-668C9DEE5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247" y="2258083"/>
                <a:ext cx="8167078" cy="830997"/>
              </a:xfrm>
              <a:prstGeom prst="rect">
                <a:avLst/>
              </a:prstGeom>
              <a:blipFill>
                <a:blip r:embed="rId8"/>
                <a:stretch>
                  <a:fillRect l="-1118" t="-5036" r="-1490" b="-14388"/>
                </a:stretch>
              </a:blipFill>
              <a:ln w="127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组合 39">
            <a:extLst>
              <a:ext uri="{FF2B5EF4-FFF2-40B4-BE49-F238E27FC236}">
                <a16:creationId xmlns:a16="http://schemas.microsoft.com/office/drawing/2014/main" id="{C2190303-1E2F-3276-8209-F8160FD3FA99}"/>
              </a:ext>
            </a:extLst>
          </p:cNvPr>
          <p:cNvGrpSpPr/>
          <p:nvPr/>
        </p:nvGrpSpPr>
        <p:grpSpPr>
          <a:xfrm>
            <a:off x="3637783" y="3248269"/>
            <a:ext cx="5502630" cy="3544798"/>
            <a:chOff x="3978212" y="3248269"/>
            <a:chExt cx="5502630" cy="3544798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D8532161-CA28-2B68-71EB-B76CC2579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78212" y="3248269"/>
              <a:ext cx="5502630" cy="35447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711D22A8-C57B-F803-CF9B-B1F153EDEB11}"/>
                    </a:ext>
                  </a:extLst>
                </p:cNvPr>
                <p:cNvSpPr txBox="1"/>
                <p:nvPr/>
              </p:nvSpPr>
              <p:spPr>
                <a:xfrm>
                  <a:off x="5945326" y="5958528"/>
                  <a:ext cx="64867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altLang="zh-CN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  <m:sSup>
                          <m:sSupPr>
                            <m:ctrlPr>
                              <a:rPr lang="en-US" altLang="zh-CN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711D22A8-C57B-F803-CF9B-B1F153EDEB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5326" y="5958528"/>
                  <a:ext cx="648677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69434B69-E0F6-3513-8764-F4FD067CC9D0}"/>
                    </a:ext>
                  </a:extLst>
                </p:cNvPr>
                <p:cNvSpPr txBox="1"/>
                <p:nvPr/>
              </p:nvSpPr>
              <p:spPr>
                <a:xfrm>
                  <a:off x="7630160" y="5958528"/>
                  <a:ext cx="64867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18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</m:acc>
                        </m:e>
                        <m:sup>
                          <m:r>
                            <a:rPr lang="en-US" altLang="zh-CN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US" altLang="zh-CN" sz="1800" i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zh-CN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69434B69-E0F6-3513-8764-F4FD067CC9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0160" y="5958528"/>
                  <a:ext cx="648677" cy="369332"/>
                </a:xfrm>
                <a:prstGeom prst="rect">
                  <a:avLst/>
                </a:prstGeom>
                <a:blipFill>
                  <a:blip r:embed="rId11"/>
                  <a:stretch>
                    <a:fillRect r="-94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5E11E99F-6CCF-E8EA-632E-0F18AC3334AD}"/>
                  </a:ext>
                </a:extLst>
              </p:cNvPr>
              <p:cNvSpPr txBox="1"/>
              <p:nvPr/>
            </p:nvSpPr>
            <p:spPr>
              <a:xfrm>
                <a:off x="7971578" y="3330770"/>
                <a:ext cx="3571747" cy="64633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Expected line-shape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b="1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zh-CN" altLang="en-US" sz="18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b="1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8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𝑲</m:t>
                    </m:r>
                  </m:oMath>
                </a14:m>
                <a:r>
                  <a:rPr lang="en-US" altLang="zh-CN" sz="1800" b="1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invariant mass distribution</a:t>
                </a:r>
                <a:endParaRPr lang="zh-CN" altLang="en-US" b="1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5E11E99F-6CCF-E8EA-632E-0F18AC333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1578" y="3330770"/>
                <a:ext cx="3571747" cy="646331"/>
              </a:xfrm>
              <a:prstGeom prst="rect">
                <a:avLst/>
              </a:prstGeom>
              <a:blipFill>
                <a:blip r:embed="rId12"/>
                <a:stretch>
                  <a:fillRect l="-1536" t="-4717" b="-141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B4ADCEA4-CDC0-DBE0-766A-56675D879DC1}"/>
                  </a:ext>
                </a:extLst>
              </p:cNvPr>
              <p:cNvSpPr txBox="1"/>
              <p:nvPr/>
            </p:nvSpPr>
            <p:spPr>
              <a:xfrm>
                <a:off x="5294145" y="3197022"/>
                <a:ext cx="8018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rgbClr val="EB5E3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solidFill>
                            <a:srgbClr val="EB5E3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solidFill>
                                <a:srgbClr val="EB5E3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solidFill>
                                <a:srgbClr val="EB5E3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1" smtClean="0">
                              <a:solidFill>
                                <a:srgbClr val="EB5E3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solidFill>
                            <a:srgbClr val="EB5E3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EB5E31"/>
                  </a:solidFill>
                </a:endParaRP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B4ADCEA4-CDC0-DBE0-766A-56675D879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145" y="3197022"/>
                <a:ext cx="801855" cy="369332"/>
              </a:xfrm>
              <a:prstGeom prst="rect">
                <a:avLst/>
              </a:prstGeom>
              <a:blipFill>
                <a:blip r:embed="rId13"/>
                <a:stretch>
                  <a:fillRect r="-758"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CEB77D5F-57AA-8348-4695-20558B3936AB}"/>
                  </a:ext>
                </a:extLst>
              </p:cNvPr>
              <p:cNvSpPr txBox="1"/>
              <p:nvPr/>
            </p:nvSpPr>
            <p:spPr>
              <a:xfrm>
                <a:off x="6464248" y="3194609"/>
                <a:ext cx="8018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CEB77D5F-57AA-8348-4695-20558B393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4248" y="3194609"/>
                <a:ext cx="801855" cy="369332"/>
              </a:xfrm>
              <a:prstGeom prst="rect">
                <a:avLst/>
              </a:prstGeom>
              <a:blipFill>
                <a:blip r:embed="rId14"/>
                <a:stretch>
                  <a:fillRect r="-758"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文本框 44">
            <a:extLst>
              <a:ext uri="{FF2B5EF4-FFF2-40B4-BE49-F238E27FC236}">
                <a16:creationId xmlns:a16="http://schemas.microsoft.com/office/drawing/2014/main" id="{74FB5BF5-79CB-7BBA-9B4E-F63F4AFEE389}"/>
              </a:ext>
            </a:extLst>
          </p:cNvPr>
          <p:cNvSpPr txBox="1"/>
          <p:nvPr/>
        </p:nvSpPr>
        <p:spPr>
          <a:xfrm>
            <a:off x="2466590" y="4040040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D-wave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8BC35FD3-789C-7987-E563-13E602C2CD4D}"/>
              </a:ext>
            </a:extLst>
          </p:cNvPr>
          <p:cNvSpPr txBox="1"/>
          <p:nvPr/>
        </p:nvSpPr>
        <p:spPr>
          <a:xfrm>
            <a:off x="1082276" y="4034179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D-wave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形 3" descr="徽章勾号 纯色填充">
            <a:extLst>
              <a:ext uri="{FF2B5EF4-FFF2-40B4-BE49-F238E27FC236}">
                <a16:creationId xmlns:a16="http://schemas.microsoft.com/office/drawing/2014/main" id="{B19E6F96-5D0D-1998-08B8-3423F504BA7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725" y="1410676"/>
            <a:ext cx="432775" cy="432775"/>
          </a:xfrm>
          <a:prstGeom prst="rect">
            <a:avLst/>
          </a:prstGeom>
        </p:spPr>
      </p:pic>
      <p:pic>
        <p:nvPicPr>
          <p:cNvPr id="8" name="图形 7" descr="徽章勾号 纯色填充">
            <a:extLst>
              <a:ext uri="{FF2B5EF4-FFF2-40B4-BE49-F238E27FC236}">
                <a16:creationId xmlns:a16="http://schemas.microsoft.com/office/drawing/2014/main" id="{BC00F42E-1FE6-5595-F7FB-31D5A5A2A6D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725" y="2350478"/>
            <a:ext cx="432775" cy="432775"/>
          </a:xfrm>
          <a:prstGeom prst="rect">
            <a:avLst/>
          </a:prstGeom>
        </p:spPr>
      </p:pic>
      <p:pic>
        <p:nvPicPr>
          <p:cNvPr id="9" name="图形 8" descr="徽章勾号 纯色填充">
            <a:extLst>
              <a:ext uri="{FF2B5EF4-FFF2-40B4-BE49-F238E27FC236}">
                <a16:creationId xmlns:a16="http://schemas.microsoft.com/office/drawing/2014/main" id="{8E862B83-5AC1-DB75-E563-A7B5C75B450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437" y="3326910"/>
            <a:ext cx="432775" cy="43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38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A214012-5AB1-43E7-8C43-A088F3556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976" y="1160585"/>
            <a:ext cx="8801303" cy="545303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Highlights of our predictions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19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pic>
        <p:nvPicPr>
          <p:cNvPr id="7" name="图形 6" descr="徽章勾号 纯色填充">
            <a:extLst>
              <a:ext uri="{FF2B5EF4-FFF2-40B4-BE49-F238E27FC236}">
                <a16:creationId xmlns:a16="http://schemas.microsoft.com/office/drawing/2014/main" id="{E398A66D-DFB4-54B6-9784-86FCF12B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1434419"/>
            <a:ext cx="327950" cy="327950"/>
          </a:xfrm>
          <a:prstGeom prst="rect">
            <a:avLst/>
          </a:prstGeom>
        </p:spPr>
      </p:pic>
      <p:pic>
        <p:nvPicPr>
          <p:cNvPr id="9" name="图形 8" descr="徽章勾号 纯色填充">
            <a:extLst>
              <a:ext uri="{FF2B5EF4-FFF2-40B4-BE49-F238E27FC236}">
                <a16:creationId xmlns:a16="http://schemas.microsoft.com/office/drawing/2014/main" id="{3F361330-45A7-6A4C-EAFB-EC95FE8F2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3439062"/>
            <a:ext cx="327950" cy="327950"/>
          </a:xfrm>
          <a:prstGeom prst="rect">
            <a:avLst/>
          </a:prstGeom>
        </p:spPr>
      </p:pic>
      <p:pic>
        <p:nvPicPr>
          <p:cNvPr id="17" name="图形 16" descr="徽章勾号 纯色填充">
            <a:extLst>
              <a:ext uri="{FF2B5EF4-FFF2-40B4-BE49-F238E27FC236}">
                <a16:creationId xmlns:a16="http://schemas.microsoft.com/office/drawing/2014/main" id="{7BB152A8-4BFF-321F-B99C-3ABF8954F3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3742102"/>
            <a:ext cx="327950" cy="327950"/>
          </a:xfrm>
          <a:prstGeom prst="rect">
            <a:avLst/>
          </a:prstGeom>
        </p:spPr>
      </p:pic>
      <p:pic>
        <p:nvPicPr>
          <p:cNvPr id="18" name="图形 17" descr="徽章勾号 纯色填充">
            <a:extLst>
              <a:ext uri="{FF2B5EF4-FFF2-40B4-BE49-F238E27FC236}">
                <a16:creationId xmlns:a16="http://schemas.microsoft.com/office/drawing/2014/main" id="{22C7005A-0BCA-CBED-247A-DCF257D39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4504100"/>
            <a:ext cx="327950" cy="327950"/>
          </a:xfrm>
          <a:prstGeom prst="rect">
            <a:avLst/>
          </a:prstGeom>
        </p:spPr>
      </p:pic>
      <p:pic>
        <p:nvPicPr>
          <p:cNvPr id="19" name="图形 18" descr="徽章勾号 纯色填充">
            <a:extLst>
              <a:ext uri="{FF2B5EF4-FFF2-40B4-BE49-F238E27FC236}">
                <a16:creationId xmlns:a16="http://schemas.microsoft.com/office/drawing/2014/main" id="{63BF4ACA-66B1-D063-8483-059EB0F9C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5508381"/>
            <a:ext cx="327950" cy="327950"/>
          </a:xfrm>
          <a:prstGeom prst="rect">
            <a:avLst/>
          </a:prstGeom>
        </p:spPr>
      </p:pic>
      <p:pic>
        <p:nvPicPr>
          <p:cNvPr id="20" name="图形 19" descr="徽章勾号 纯色填充">
            <a:extLst>
              <a:ext uri="{FF2B5EF4-FFF2-40B4-BE49-F238E27FC236}">
                <a16:creationId xmlns:a16="http://schemas.microsoft.com/office/drawing/2014/main" id="{8B19D4A9-008D-6DFA-20AA-4A8F130C7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4329" y="6028400"/>
            <a:ext cx="327950" cy="32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3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  <a:ea typeface="+mn-ea"/>
                <a:cs typeface="+mn-cs"/>
              </a:rPr>
              <a:t>Outline</a:t>
            </a:r>
            <a:endParaRPr lang="zh-CN" altLang="en-US" sz="3600" b="1" dirty="0">
              <a:solidFill>
                <a:schemeClr val="accent5">
                  <a:lumMod val="75000"/>
                </a:schemeClr>
              </a:solidFill>
              <a:latin typeface="Euclid" panose="02020503060505020303" pitchFamily="18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8215" y="1437298"/>
                <a:ext cx="11043140" cy="523743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Background: spectrum of molecule candidates and implications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800"/>
                  </a:spcBef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introduction to our framework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Spectrum of the molecular tetraquarks: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4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Understanding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b="1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CN" sz="24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Highlights of our predictions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Summary and outlook</a:t>
                </a:r>
              </a:p>
              <a:p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8215" y="1437298"/>
                <a:ext cx="11043140" cy="5237435"/>
              </a:xfrm>
              <a:blipFill>
                <a:blip r:embed="rId2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" name="图形 7" descr="一个灯泡">
            <a:extLst>
              <a:ext uri="{FF2B5EF4-FFF2-40B4-BE49-F238E27FC236}">
                <a16:creationId xmlns:a16="http://schemas.microsoft.com/office/drawing/2014/main" id="{8623D843-4CDB-485E-CC93-0C8D7C224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095" y="1556790"/>
            <a:ext cx="487100" cy="487100"/>
          </a:xfrm>
          <a:prstGeom prst="rect">
            <a:avLst/>
          </a:prstGeom>
        </p:spPr>
      </p:pic>
      <p:pic>
        <p:nvPicPr>
          <p:cNvPr id="9" name="图形 8" descr="一个灯泡">
            <a:extLst>
              <a:ext uri="{FF2B5EF4-FFF2-40B4-BE49-F238E27FC236}">
                <a16:creationId xmlns:a16="http://schemas.microsoft.com/office/drawing/2014/main" id="{25650141-EAB6-52EE-8048-B3CB11CA2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095" y="2426111"/>
            <a:ext cx="487100" cy="487100"/>
          </a:xfrm>
          <a:prstGeom prst="rect">
            <a:avLst/>
          </a:prstGeom>
        </p:spPr>
      </p:pic>
      <p:pic>
        <p:nvPicPr>
          <p:cNvPr id="10" name="图形 9" descr="一个灯泡">
            <a:extLst>
              <a:ext uri="{FF2B5EF4-FFF2-40B4-BE49-F238E27FC236}">
                <a16:creationId xmlns:a16="http://schemas.microsoft.com/office/drawing/2014/main" id="{34AA7D4C-B097-ED0F-6E91-62A00F7F2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095" y="3169818"/>
            <a:ext cx="487100" cy="487100"/>
          </a:xfrm>
          <a:prstGeom prst="rect">
            <a:avLst/>
          </a:prstGeom>
        </p:spPr>
      </p:pic>
      <p:pic>
        <p:nvPicPr>
          <p:cNvPr id="11" name="图形 10" descr="一个灯泡">
            <a:extLst>
              <a:ext uri="{FF2B5EF4-FFF2-40B4-BE49-F238E27FC236}">
                <a16:creationId xmlns:a16="http://schemas.microsoft.com/office/drawing/2014/main" id="{79D0DCA4-5F7E-0DF6-4402-098B664D5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095" y="5315824"/>
            <a:ext cx="487100" cy="48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06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Highlights of our predictions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>
            <a:cxnSpLocks/>
          </p:cNvCxnSpPr>
          <p:nvPr/>
        </p:nvCxnSpPr>
        <p:spPr>
          <a:xfrm>
            <a:off x="355596" y="1066800"/>
            <a:ext cx="1158631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596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A0FDD8A0-139E-9B7E-0FBF-65BAAAD701CF}"/>
              </a:ext>
            </a:extLst>
          </p:cNvPr>
          <p:cNvGrpSpPr/>
          <p:nvPr/>
        </p:nvGrpSpPr>
        <p:grpSpPr>
          <a:xfrm>
            <a:off x="418123" y="1281724"/>
            <a:ext cx="3936441" cy="432776"/>
            <a:chOff x="418123" y="1281724"/>
            <a:chExt cx="3936441" cy="4327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矩形: 圆角 5">
                  <a:extLst>
                    <a:ext uri="{FF2B5EF4-FFF2-40B4-BE49-F238E27FC236}">
                      <a16:creationId xmlns:a16="http://schemas.microsoft.com/office/drawing/2014/main" id="{21CB4A42-F455-B695-865A-713D8E81E3A8}"/>
                    </a:ext>
                  </a:extLst>
                </p:cNvPr>
                <p:cNvSpPr/>
                <p:nvPr/>
              </p:nvSpPr>
              <p:spPr>
                <a:xfrm>
                  <a:off x="418123" y="1281724"/>
                  <a:ext cx="1539631" cy="432776"/>
                </a:xfrm>
                <a:prstGeom prst="round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acc>
                          <m:accPr>
                            <m:chr m:val="̅"/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:</m:t>
                        </m:r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  <m:sup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++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6" name="矩形: 圆角 5">
                  <a:extLst>
                    <a:ext uri="{FF2B5EF4-FFF2-40B4-BE49-F238E27FC236}">
                      <a16:creationId xmlns:a16="http://schemas.microsoft.com/office/drawing/2014/main" id="{21CB4A42-F455-B695-865A-713D8E81E3A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123" y="1281724"/>
                  <a:ext cx="1539631" cy="432776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1AF8C01-1FCD-17E2-5E98-6DAA9FB30A6B}"/>
                </a:ext>
              </a:extLst>
            </p:cNvPr>
            <p:cNvSpPr txBox="1"/>
            <p:nvPr/>
          </p:nvSpPr>
          <p:spPr>
            <a:xfrm>
              <a:off x="1957754" y="1313446"/>
              <a:ext cx="239681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virtual state/nonexistent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D0A41BD5-C716-01A0-834F-55C9627E5551}"/>
                  </a:ext>
                </a:extLst>
              </p:cNvPr>
              <p:cNvSpPr/>
              <p:nvPr/>
            </p:nvSpPr>
            <p:spPr>
              <a:xfrm>
                <a:off x="418121" y="2850909"/>
                <a:ext cx="2590802" cy="43277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++</m:t>
                              </m:r>
                            </m:sup>
                          </m:sSup>
                        </m:e>
                      </m:d>
                      <m:r>
                        <a:rPr lang="en-US" altLang="zh-CN" b="1" i="0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1" i="0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altLang="zh-CN" b="1" i="0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US" altLang="zh-CN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D0A41BD5-C716-01A0-834F-55C9627E55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121" y="2850909"/>
                <a:ext cx="2590802" cy="432776"/>
              </a:xfrm>
              <a:prstGeom prst="roundRect">
                <a:avLst/>
              </a:prstGeom>
              <a:blipFill>
                <a:blip r:embed="rId4"/>
                <a:stretch>
                  <a:fillRect l="-467" b="-13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CD4D3D75-2C08-BE59-F5C6-EC37B405A175}"/>
              </a:ext>
            </a:extLst>
          </p:cNvPr>
          <p:cNvGrpSpPr/>
          <p:nvPr/>
        </p:nvGrpSpPr>
        <p:grpSpPr>
          <a:xfrm>
            <a:off x="431795" y="4420095"/>
            <a:ext cx="3922769" cy="432776"/>
            <a:chOff x="431795" y="2879970"/>
            <a:chExt cx="3922769" cy="43277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矩形: 圆角 16">
                  <a:extLst>
                    <a:ext uri="{FF2B5EF4-FFF2-40B4-BE49-F238E27FC236}">
                      <a16:creationId xmlns:a16="http://schemas.microsoft.com/office/drawing/2014/main" id="{C1A568FF-41F7-9599-35FB-51E3DEBA3630}"/>
                    </a:ext>
                  </a:extLst>
                </p:cNvPr>
                <p:cNvSpPr/>
                <p:nvPr/>
              </p:nvSpPr>
              <p:spPr>
                <a:xfrm>
                  <a:off x="431795" y="2879970"/>
                  <a:ext cx="1525959" cy="432776"/>
                </a:xfrm>
                <a:prstGeom prst="roundRect">
                  <a:avLst/>
                </a:prstGeom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d>
                          <m:d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>
            <p:sp>
              <p:nvSpPr>
                <p:cNvPr id="17" name="矩形: 圆角 16">
                  <a:extLst>
                    <a:ext uri="{FF2B5EF4-FFF2-40B4-BE49-F238E27FC236}">
                      <a16:creationId xmlns:a16="http://schemas.microsoft.com/office/drawing/2014/main" id="{C1A568FF-41F7-9599-35FB-51E3DEBA363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1795" y="2879970"/>
                  <a:ext cx="1525959" cy="432776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607B0411-E403-B378-64FF-6ECD854A8AE8}"/>
                </a:ext>
              </a:extLst>
            </p:cNvPr>
            <p:cNvSpPr txBox="1"/>
            <p:nvPr/>
          </p:nvSpPr>
          <p:spPr>
            <a:xfrm>
              <a:off x="1957754" y="2928244"/>
              <a:ext cx="239681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virtual state/nonexistent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9B47F3D-2069-AA6E-B890-546141C2252A}"/>
                  </a:ext>
                </a:extLst>
              </p:cNvPr>
              <p:cNvSpPr/>
              <p:nvPr/>
            </p:nvSpPr>
            <p:spPr>
              <a:xfrm>
                <a:off x="431795" y="5054501"/>
                <a:ext cx="2155097" cy="432776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𝟎</m:t>
                      </m:r>
                      <m:d>
                        <m:d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altLang="zh-CN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b="1" dirty="0"/>
              </a:p>
            </p:txBody>
          </p:sp>
        </mc:Choice>
        <mc:Fallback xmlns="">
          <p:sp>
            <p:nvSpPr>
              <p:cNvPr id="19" name="矩形: 圆角 18">
                <a:extLst>
                  <a:ext uri="{FF2B5EF4-FFF2-40B4-BE49-F238E27FC236}">
                    <a16:creationId xmlns:a16="http://schemas.microsoft.com/office/drawing/2014/main" id="{89B47F3D-2069-AA6E-B890-546141C225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95" y="5054501"/>
                <a:ext cx="2155097" cy="432776"/>
              </a:xfrm>
              <a:prstGeom prst="roundRect">
                <a:avLst/>
              </a:prstGeom>
              <a:blipFill>
                <a:blip r:embed="rId6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495B8514-104F-7EBA-27B8-554C8B96851B}"/>
              </a:ext>
            </a:extLst>
          </p:cNvPr>
          <p:cNvSpPr txBox="1"/>
          <p:nvPr/>
        </p:nvSpPr>
        <p:spPr>
          <a:xfrm>
            <a:off x="4315484" y="1182449"/>
            <a:ext cx="7556084" cy="615553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/>
              <a:t>investigated in 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86, 056004 (2012);</a:t>
            </a:r>
            <a:r>
              <a:rPr lang="zh-CN" altLang="en-US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87, 076006 (2013) ; Phys. Rev. D 74, 014013 (2006) ; Phys. Rev. D 76, 074016 (2007);  JHEP 06, 035 (2021). </a:t>
            </a:r>
            <a:endParaRPr lang="zh-CN" altLang="en-US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左大括号 23">
            <a:extLst>
              <a:ext uri="{FF2B5EF4-FFF2-40B4-BE49-F238E27FC236}">
                <a16:creationId xmlns:a16="http://schemas.microsoft.com/office/drawing/2014/main" id="{4B004802-B7D0-DB9D-A481-54469A446FC4}"/>
              </a:ext>
            </a:extLst>
          </p:cNvPr>
          <p:cNvSpPr/>
          <p:nvPr/>
        </p:nvSpPr>
        <p:spPr>
          <a:xfrm>
            <a:off x="3055815" y="1957778"/>
            <a:ext cx="289170" cy="2293791"/>
          </a:xfrm>
          <a:prstGeom prst="leftBrace">
            <a:avLst>
              <a:gd name="adj1" fmla="val 7319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007ACF-22B2-67E7-F133-DF1F043F98FA}"/>
                  </a:ext>
                </a:extLst>
              </p:cNvPr>
              <p:cNvSpPr txBox="1"/>
              <p:nvPr/>
            </p:nvSpPr>
            <p:spPr>
              <a:xfrm>
                <a:off x="3276041" y="2066819"/>
                <a:ext cx="8607251" cy="861774"/>
              </a:xfrm>
              <a:prstGeom prst="rect">
                <a:avLst/>
              </a:prstGeom>
              <a:noFill/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++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b="1" dirty="0"/>
                  <a:t>:</a:t>
                </a:r>
                <a:r>
                  <a:rPr lang="en-US" altLang="zh-CN" dirty="0"/>
                  <a:t> </a:t>
                </a:r>
                <a:r>
                  <a:rPr lang="en-US" altLang="zh-CN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tensor partner of X(3872); </a:t>
                </a:r>
                <a:r>
                  <a:rPr lang="en-US" altLang="zh-CN" b="1" dirty="0"/>
                  <a:t>see the investigations </a:t>
                </a:r>
                <a:r>
                  <a:rPr lang="en-US" altLang="zh-CN" sz="16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 Rev. D 86, 056004 (2012) ; </a:t>
                </a:r>
                <a:r>
                  <a:rPr lang="en-US" altLang="zh-CN" sz="1600" dirty="0" err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</a:t>
                </a:r>
                <a:r>
                  <a:rPr lang="en-US" altLang="zh-CN" sz="16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D 87, 076006 (2013) ; Chin. Phys. C 36, 194 (2012) ; Phys. Rev. D 88, 054007 (2013) ; </a:t>
                </a:r>
                <a:r>
                  <a:rPr lang="fr-FR" altLang="zh-CN" sz="16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 Phys. J. C 75, 547 (2015) ; </a:t>
                </a:r>
                <a:r>
                  <a:rPr lang="en-US" altLang="zh-CN" sz="16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 Lett. B 763, 20 (2016) .</a:t>
                </a:r>
                <a:endParaRPr lang="zh-CN" altLang="en-US" sz="16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007ACF-22B2-67E7-F133-DF1F043F9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041" y="2066819"/>
                <a:ext cx="8607251" cy="861774"/>
              </a:xfrm>
              <a:prstGeom prst="rect">
                <a:avLst/>
              </a:prstGeom>
              <a:blipFill>
                <a:blip r:embed="rId7"/>
                <a:stretch>
                  <a:fillRect l="-283" t="-3497" r="-1556" b="-7692"/>
                </a:stretch>
              </a:blipFill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57BEE68-66BC-0363-9509-D8D3FB3AA48E}"/>
                  </a:ext>
                </a:extLst>
              </p:cNvPr>
              <p:cNvSpPr txBox="1"/>
              <p:nvPr/>
            </p:nvSpPr>
            <p:spPr>
              <a:xfrm>
                <a:off x="3239476" y="3197410"/>
                <a:ext cx="42554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altLang="zh-CN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e>
                          <m:sup>
                            <m:r>
                              <a:rPr lang="en-US" altLang="zh-CN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++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b="1" dirty="0"/>
                  <a:t>: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𝐷</m:t>
                    </m:r>
                    <m:acc>
                      <m:accPr>
                        <m:chr m:val="̅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𝜓𝜌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zh-CN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wave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157BEE68-66BC-0363-9509-D8D3FB3AA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476" y="3197410"/>
                <a:ext cx="4255478" cy="369332"/>
              </a:xfrm>
              <a:prstGeom prst="rect">
                <a:avLst/>
              </a:prstGeom>
              <a:blipFill>
                <a:blip r:embed="rId8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箭头: 下 32">
            <a:extLst>
              <a:ext uri="{FF2B5EF4-FFF2-40B4-BE49-F238E27FC236}">
                <a16:creationId xmlns:a16="http://schemas.microsoft.com/office/drawing/2014/main" id="{BD5EDC99-E290-6218-6C9C-23C4B25EE4F7}"/>
              </a:ext>
            </a:extLst>
          </p:cNvPr>
          <p:cNvSpPr/>
          <p:nvPr/>
        </p:nvSpPr>
        <p:spPr>
          <a:xfrm>
            <a:off x="10308492" y="3319646"/>
            <a:ext cx="164123" cy="383059"/>
          </a:xfrm>
          <a:prstGeom prst="downArrow">
            <a:avLst>
              <a:gd name="adj1" fmla="val 50000"/>
              <a:gd name="adj2" fmla="val 7857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14722D8C-398E-C7EA-943E-4EF75D52C007}"/>
              </a:ext>
            </a:extLst>
          </p:cNvPr>
          <p:cNvGrpSpPr/>
          <p:nvPr/>
        </p:nvGrpSpPr>
        <p:grpSpPr>
          <a:xfrm>
            <a:off x="8125106" y="2723539"/>
            <a:ext cx="3758186" cy="3542037"/>
            <a:chOff x="8125106" y="2928593"/>
            <a:chExt cx="3758186" cy="3542037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62A37714-4DEC-4FDF-6839-694481681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25106" y="2997200"/>
              <a:ext cx="3758186" cy="2566906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ECFBB061-A4B4-EE8B-F726-B725488B9419}"/>
                </a:ext>
              </a:extLst>
            </p:cNvPr>
            <p:cNvSpPr txBox="1"/>
            <p:nvPr/>
          </p:nvSpPr>
          <p:spPr>
            <a:xfrm>
              <a:off x="8954983" y="2928593"/>
              <a:ext cx="276809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dirty="0">
                  <a:solidFill>
                    <a:srgbClr val="0070C0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Eur. Phys. J. C 78,1019 (2018) </a:t>
              </a:r>
              <a:endParaRPr lang="zh-CN" altLang="en-US" sz="1600" dirty="0">
                <a:solidFill>
                  <a:srgbClr val="0070C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4B8A95FD-48E7-AB68-E7AB-20E7311EB569}"/>
                    </a:ext>
                  </a:extLst>
                </p:cNvPr>
                <p:cNvSpPr txBox="1"/>
                <p:nvPr/>
              </p:nvSpPr>
              <p:spPr>
                <a:xfrm>
                  <a:off x="8954983" y="5574231"/>
                  <a:ext cx="2588273" cy="896399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=4096±</m:t>
                      </m:r>
                      <m:sSubSup>
                        <m:sSubSupPr>
                          <m:ctrlP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−22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+18</m:t>
                          </m:r>
                        </m:sup>
                      </m:sSubSup>
                    </m:oMath>
                  </a14:m>
                  <a:r>
                    <a:rPr lang="zh-CN" altLang="en-US" dirty="0">
                      <a:solidFill>
                        <a:schemeClr val="accent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dirty="0">
                      <a:solidFill>
                        <a:schemeClr val="accent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MeV</a:t>
                  </a:r>
                </a:p>
                <a:p>
                  <a:pPr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=152±</m:t>
                      </m:r>
                      <m:sSubSup>
                        <m:sSubSupPr>
                          <m:ctrlP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58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−35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+60</m:t>
                          </m:r>
                        </m:sup>
                      </m:sSubSup>
                    </m:oMath>
                  </a14:m>
                  <a:r>
                    <a:rPr lang="zh-CN" altLang="en-US" dirty="0">
                      <a:solidFill>
                        <a:schemeClr val="accent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dirty="0">
                      <a:solidFill>
                        <a:schemeClr val="accent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MeV</a:t>
                  </a:r>
                  <a:endParaRPr lang="zh-CN" altLang="en-US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4B8A95FD-48E7-AB68-E7AB-20E7311EB5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4983" y="5574231"/>
                  <a:ext cx="2588273" cy="896399"/>
                </a:xfrm>
                <a:prstGeom prst="rect">
                  <a:avLst/>
                </a:prstGeom>
                <a:blipFill>
                  <a:blip r:embed="rId10"/>
                  <a:stretch>
                    <a:fillRect r="-941" b="-1020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2C35ED4-58A5-E9C8-006F-B00807CB1395}"/>
                    </a:ext>
                  </a:extLst>
                </p:cNvPr>
                <p:cNvSpPr txBox="1"/>
                <p:nvPr/>
              </p:nvSpPr>
              <p:spPr>
                <a:xfrm>
                  <a:off x="8443079" y="5411511"/>
                  <a:ext cx="1048299" cy="2769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𝒁</m:t>
                            </m:r>
                          </m:e>
                          <m:sub>
                            <m:r>
                              <a:rPr lang="en-US" altLang="zh-CN" b="1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𝟒𝟏𝟎𝟎</m:t>
                        </m:r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b="1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2C35ED4-58A5-E9C8-006F-B00807CB13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3079" y="5411511"/>
                  <a:ext cx="1048299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4070" t="-2174" r="-7558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7" name="图片 36">
            <a:extLst>
              <a:ext uri="{FF2B5EF4-FFF2-40B4-BE49-F238E27FC236}">
                <a16:creationId xmlns:a16="http://schemas.microsoft.com/office/drawing/2014/main" id="{25DD3349-54D1-94EE-9434-1C7F67F593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39476" y="3803833"/>
            <a:ext cx="4826001" cy="22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84155701-AFB6-2EBD-1E53-83B987197E09}"/>
                  </a:ext>
                </a:extLst>
              </p:cNvPr>
              <p:cNvSpPr txBox="1"/>
              <p:nvPr/>
            </p:nvSpPr>
            <p:spPr>
              <a:xfrm>
                <a:off x="4307668" y="4329869"/>
                <a:ext cx="3303498" cy="646331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can be used to infer the existence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++</m:t>
                            </m:r>
                          </m:sup>
                        </m:sSup>
                      </m:e>
                    </m:d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𝐷</m:t>
                    </m:r>
                    <m:acc>
                      <m:accPr>
                        <m:chr m:val="̅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84155701-AFB6-2EBD-1E53-83B987197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668" y="4329869"/>
                <a:ext cx="3303498" cy="646331"/>
              </a:xfrm>
              <a:prstGeom prst="rect">
                <a:avLst/>
              </a:prstGeom>
              <a:blipFill>
                <a:blip r:embed="rId13"/>
                <a:stretch>
                  <a:fillRect l="-1471" t="-3704" b="-12963"/>
                </a:stretch>
              </a:blipFill>
              <a:ln w="127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组合 42">
            <a:extLst>
              <a:ext uri="{FF2B5EF4-FFF2-40B4-BE49-F238E27FC236}">
                <a16:creationId xmlns:a16="http://schemas.microsoft.com/office/drawing/2014/main" id="{5433EAA8-2ACE-442A-BA86-D9058C07FEB0}"/>
              </a:ext>
            </a:extLst>
          </p:cNvPr>
          <p:cNvGrpSpPr/>
          <p:nvPr/>
        </p:nvGrpSpPr>
        <p:grpSpPr>
          <a:xfrm>
            <a:off x="758934" y="6016144"/>
            <a:ext cx="1910378" cy="295407"/>
            <a:chOff x="758934" y="5797315"/>
            <a:chExt cx="1910378" cy="2954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D98F714D-3EE6-5D0B-77C0-8580D2F84A46}"/>
                    </a:ext>
                  </a:extLst>
                </p:cNvPr>
                <p:cNvSpPr txBox="1"/>
                <p:nvPr/>
              </p:nvSpPr>
              <p:spPr>
                <a:xfrm>
                  <a:off x="758934" y="5815723"/>
                  <a:ext cx="413575" cy="27699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𝑫𝑲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D98F714D-3EE6-5D0B-77C0-8580D2F84A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934" y="5815723"/>
                  <a:ext cx="413575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11765" r="-13235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86F510D-18CA-FAA8-1B0C-14BEFB57312D}"/>
                    </a:ext>
                  </a:extLst>
                </p:cNvPr>
                <p:cNvSpPr txBox="1"/>
                <p:nvPr/>
              </p:nvSpPr>
              <p:spPr>
                <a:xfrm>
                  <a:off x="1423242" y="5801223"/>
                  <a:ext cx="504882" cy="27699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41" name="文本框 40">
                  <a:extLst>
                    <a:ext uri="{FF2B5EF4-FFF2-40B4-BE49-F238E27FC236}">
                      <a16:creationId xmlns:a16="http://schemas.microsoft.com/office/drawing/2014/main" id="{686F510D-18CA-FAA8-1B0C-14BEFB5731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3242" y="5801223"/>
                  <a:ext cx="504882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8434" r="-10843" b="-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8EE61BEF-3401-0196-DBF7-4292E9C344D8}"/>
                    </a:ext>
                  </a:extLst>
                </p:cNvPr>
                <p:cNvSpPr txBox="1"/>
                <p:nvPr/>
              </p:nvSpPr>
              <p:spPr>
                <a:xfrm>
                  <a:off x="2178857" y="5797315"/>
                  <a:ext cx="490455" cy="27699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oMath>
                    </m:oMathPara>
                  </a14:m>
                  <a:endParaRPr lang="zh-CN" altLang="en-US" b="1" dirty="0"/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8EE61BEF-3401-0196-DBF7-4292E9C344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8857" y="5797315"/>
                  <a:ext cx="490455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9877" r="-6173" b="-111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35A84866-EF60-48F2-A905-D954750F9BDC}"/>
              </a:ext>
            </a:extLst>
          </p:cNvPr>
          <p:cNvCxnSpPr>
            <a:endCxn id="40" idx="0"/>
          </p:cNvCxnSpPr>
          <p:nvPr/>
        </p:nvCxnSpPr>
        <p:spPr>
          <a:xfrm flipH="1">
            <a:off x="965722" y="5411511"/>
            <a:ext cx="386340" cy="6230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4ED20286-55E2-940F-A00A-94A0E4C5FA71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1477429" y="5406639"/>
            <a:ext cx="198254" cy="6134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BA392FC6-A487-8A89-5F61-7DED8E44B374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2178857" y="5380331"/>
            <a:ext cx="245228" cy="63581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80DE7BF2-C4B8-95C9-FFF5-1E81F26047EF}"/>
              </a:ext>
            </a:extLst>
          </p:cNvPr>
          <p:cNvCxnSpPr>
            <a:cxnSpLocks/>
          </p:cNvCxnSpPr>
          <p:nvPr/>
        </p:nvCxnSpPr>
        <p:spPr>
          <a:xfrm flipH="1">
            <a:off x="1800813" y="5380331"/>
            <a:ext cx="324695" cy="654221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69FB74A2-4360-4154-5C0E-4CF18A2779E1}"/>
              </a:ext>
            </a:extLst>
          </p:cNvPr>
          <p:cNvSpPr txBox="1"/>
          <p:nvPr/>
        </p:nvSpPr>
        <p:spPr>
          <a:xfrm>
            <a:off x="1022249" y="5550188"/>
            <a:ext cx="753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D-wave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右大括号 54">
            <a:extLst>
              <a:ext uri="{FF2B5EF4-FFF2-40B4-BE49-F238E27FC236}">
                <a16:creationId xmlns:a16="http://schemas.microsoft.com/office/drawing/2014/main" id="{FDC7FF2D-ECBB-B1C7-D8F7-71CCB0D9A97B}"/>
              </a:ext>
            </a:extLst>
          </p:cNvPr>
          <p:cNvSpPr/>
          <p:nvPr/>
        </p:nvSpPr>
        <p:spPr>
          <a:xfrm>
            <a:off x="2720350" y="5278708"/>
            <a:ext cx="204243" cy="896399"/>
          </a:xfrm>
          <a:prstGeom prst="rightBrace">
            <a:avLst>
              <a:gd name="adj1" fmla="val 63818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F3028C1C-327D-4712-964E-645BE32B6968}"/>
              </a:ext>
            </a:extLst>
          </p:cNvPr>
          <p:cNvGrpSpPr/>
          <p:nvPr/>
        </p:nvGrpSpPr>
        <p:grpSpPr>
          <a:xfrm>
            <a:off x="4663874" y="5181473"/>
            <a:ext cx="2745945" cy="1041545"/>
            <a:chOff x="3066202" y="5181473"/>
            <a:chExt cx="2745945" cy="10415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文本框 53">
                  <a:extLst>
                    <a:ext uri="{FF2B5EF4-FFF2-40B4-BE49-F238E27FC236}">
                      <a16:creationId xmlns:a16="http://schemas.microsoft.com/office/drawing/2014/main" id="{9315B9D7-59F2-D68C-F9BB-471D38463D7F}"/>
                    </a:ext>
                  </a:extLst>
                </p:cNvPr>
                <p:cNvSpPr txBox="1"/>
                <p:nvPr/>
              </p:nvSpPr>
              <p:spPr>
                <a:xfrm>
                  <a:off x="3066202" y="5620609"/>
                  <a:ext cx="2745945" cy="60240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Γ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sSubSup>
                              <m:sSub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2900</m:t>
                                </m:r>
                              </m:e>
                            </m:d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p>
                              <m:s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Γ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[</m:t>
                            </m:r>
                            <m:sSubSup>
                              <m:sSubSup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2900</m:t>
                                </m:r>
                              </m:e>
                            </m:d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sSubSup>
                              <m:sSubSup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  <m:sup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]</m:t>
                            </m:r>
                          </m:den>
                        </m:f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∼10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4" name="文本框 53">
                  <a:extLst>
                    <a:ext uri="{FF2B5EF4-FFF2-40B4-BE49-F238E27FC236}">
                      <a16:creationId xmlns:a16="http://schemas.microsoft.com/office/drawing/2014/main" id="{9315B9D7-59F2-D68C-F9BB-471D38463D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6202" y="5620609"/>
                  <a:ext cx="2745945" cy="602409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1CD0ED95-5B0A-0CB2-9D9D-1F2447E4D8DD}"/>
                </a:ext>
              </a:extLst>
            </p:cNvPr>
            <p:cNvSpPr txBox="1"/>
            <p:nvPr/>
          </p:nvSpPr>
          <p:spPr>
            <a:xfrm>
              <a:off x="3102391" y="5181473"/>
              <a:ext cx="2422458" cy="3693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Conservative estimation</a:t>
              </a:r>
              <a:endPara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2" name="箭头: 右 61">
            <a:extLst>
              <a:ext uri="{FF2B5EF4-FFF2-40B4-BE49-F238E27FC236}">
                <a16:creationId xmlns:a16="http://schemas.microsoft.com/office/drawing/2014/main" id="{14542A3A-11FC-58CC-A1F3-F608A529F96C}"/>
              </a:ext>
            </a:extLst>
          </p:cNvPr>
          <p:cNvSpPr/>
          <p:nvPr/>
        </p:nvSpPr>
        <p:spPr>
          <a:xfrm>
            <a:off x="3283640" y="5620609"/>
            <a:ext cx="863604" cy="234796"/>
          </a:xfrm>
          <a:prstGeom prst="rightArrow">
            <a:avLst>
              <a:gd name="adj1" fmla="val 50000"/>
              <a:gd name="adj2" fmla="val 74965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形 1" descr="徽章勾号 纯色填充">
            <a:extLst>
              <a:ext uri="{FF2B5EF4-FFF2-40B4-BE49-F238E27FC236}">
                <a16:creationId xmlns:a16="http://schemas.microsoft.com/office/drawing/2014/main" id="{0F3C42DE-AECD-DADD-5F2A-66F349C984A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0281" y="1266021"/>
            <a:ext cx="432775" cy="432775"/>
          </a:xfrm>
          <a:prstGeom prst="rect">
            <a:avLst/>
          </a:prstGeom>
        </p:spPr>
      </p:pic>
      <p:pic>
        <p:nvPicPr>
          <p:cNvPr id="4" name="图形 3" descr="徽章勾号 纯色填充">
            <a:extLst>
              <a:ext uri="{FF2B5EF4-FFF2-40B4-BE49-F238E27FC236}">
                <a16:creationId xmlns:a16="http://schemas.microsoft.com/office/drawing/2014/main" id="{1D6833D7-5952-3A94-F98D-554A10EF025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0281" y="2850837"/>
            <a:ext cx="432775" cy="432775"/>
          </a:xfrm>
          <a:prstGeom prst="rect">
            <a:avLst/>
          </a:prstGeom>
        </p:spPr>
      </p:pic>
      <p:pic>
        <p:nvPicPr>
          <p:cNvPr id="5" name="图形 4" descr="徽章勾号 纯色填充">
            <a:extLst>
              <a:ext uri="{FF2B5EF4-FFF2-40B4-BE49-F238E27FC236}">
                <a16:creationId xmlns:a16="http://schemas.microsoft.com/office/drawing/2014/main" id="{D2AEC6DE-EA40-E4CC-E359-F5055DF2EF5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7175" y="4419019"/>
            <a:ext cx="432775" cy="432775"/>
          </a:xfrm>
          <a:prstGeom prst="rect">
            <a:avLst/>
          </a:prstGeom>
        </p:spPr>
      </p:pic>
      <p:pic>
        <p:nvPicPr>
          <p:cNvPr id="8" name="图形 7" descr="徽章勾号 纯色填充">
            <a:extLst>
              <a:ext uri="{FF2B5EF4-FFF2-40B4-BE49-F238E27FC236}">
                <a16:creationId xmlns:a16="http://schemas.microsoft.com/office/drawing/2014/main" id="{562ED907-A67A-AE99-0AD7-5D761E907AB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5343" y="5041699"/>
            <a:ext cx="432775" cy="432775"/>
          </a:xfrm>
          <a:prstGeom prst="rect">
            <a:avLst/>
          </a:prstGeom>
        </p:spPr>
      </p:pic>
      <p:sp>
        <p:nvSpPr>
          <p:cNvPr id="15" name="箭头: 下 14">
            <a:extLst>
              <a:ext uri="{FF2B5EF4-FFF2-40B4-BE49-F238E27FC236}">
                <a16:creationId xmlns:a16="http://schemas.microsoft.com/office/drawing/2014/main" id="{D04D3679-FCB0-CAE2-DA59-E955D7B0007A}"/>
              </a:ext>
            </a:extLst>
          </p:cNvPr>
          <p:cNvSpPr/>
          <p:nvPr/>
        </p:nvSpPr>
        <p:spPr>
          <a:xfrm>
            <a:off x="10324121" y="3234077"/>
            <a:ext cx="148493" cy="29456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972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8281BA2-F3D8-5A0C-A1E9-CA5EE60EE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629" y="4733498"/>
            <a:ext cx="1688123" cy="1688123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468B9B2-ACFD-AF39-AD67-9F396102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775"/>
            <a:ext cx="10515600" cy="954388"/>
          </a:xfrm>
        </p:spPr>
        <p:txBody>
          <a:bodyPr/>
          <a:lstStyle/>
          <a:p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  <a:ea typeface="+mn-ea"/>
                <a:cs typeface="+mn-cs"/>
              </a:rPr>
              <a:t>Summary and outlook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5596" y="1437298"/>
                <a:ext cx="11469081" cy="5237435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  <a:spcBef>
                    <a:spcPts val="1800"/>
                  </a:spcBef>
                </a:pPr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hadronic molecules do not exist as independent entities.</a:t>
                </a:r>
              </a:p>
              <a:p>
                <a:pPr>
                  <a:lnSpc>
                    <a:spcPct val="100000"/>
                  </a:lnSpc>
                  <a:spcBef>
                    <a:spcPts val="1800"/>
                  </a:spcBef>
                </a:pPr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Their formation crucially depends on the correlations between light quark pairs within separate hadrons.</a:t>
                </a:r>
              </a:p>
              <a:p>
                <a:pPr>
                  <a:lnSpc>
                    <a:spcPct val="100000"/>
                  </a:lnSpc>
                  <a:spcBef>
                    <a:spcPts val="1800"/>
                  </a:spcBef>
                </a:pPr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have successfully constructed the complete mass spectrum of molecular tetraquarks, involving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  <m:r>
                      <a:rPr lang="en-US" altLang="zh-CN" sz="2400" b="0" i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i="1" dirty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 dirty="0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400" b="0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systems.</a:t>
                </a:r>
              </a:p>
              <a:p>
                <a:pPr>
                  <a:lnSpc>
                    <a:spcPct val="100000"/>
                  </a:lnSpc>
                  <a:spcBef>
                    <a:spcPts val="1800"/>
                  </a:spcBef>
                </a:pPr>
                <a:r>
                  <a:rPr lang="en-US" altLang="zh-CN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experimental search for the predicted states in various decay channels continues to be of great importance in advancing our understanding of the underlying physics.</a:t>
                </a:r>
                <a:endParaRPr lang="zh-CN" altLang="en-US" sz="24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2FC8D16-6FC5-870D-1169-634BDECC4F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5596" y="1437298"/>
                <a:ext cx="11469081" cy="5237435"/>
              </a:xfrm>
              <a:blipFill>
                <a:blip r:embed="rId3"/>
                <a:stretch>
                  <a:fillRect l="-691" t="-931" r="-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9E710948-6B01-8B6D-D098-F6B186B5B3D1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53C0CD58-0590-F73B-C1D9-61E19E3362E3}"/>
              </a:ext>
            </a:extLst>
          </p:cNvPr>
          <p:cNvSpPr txBox="1"/>
          <p:nvPr/>
        </p:nvSpPr>
        <p:spPr>
          <a:xfrm>
            <a:off x="5021385" y="5162062"/>
            <a:ext cx="2201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Thanks!</a:t>
            </a:r>
            <a:endParaRPr lang="zh-CN" altLang="en-US" sz="4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171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4D96B7-49B4-9487-F7AD-D00D14A2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85" y="-65610"/>
            <a:ext cx="11826630" cy="954388"/>
          </a:xfrm>
        </p:spPr>
        <p:txBody>
          <a:bodyPr>
            <a:normAutofit fontScale="90000"/>
          </a:bodyPr>
          <a:lstStyle/>
          <a:p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  <a:ea typeface="+mn-ea"/>
                <a:cs typeface="+mn-cs"/>
              </a:rPr>
              <a:t>Background: spectrum of molecule candidates and implications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AA47FE1-CA52-7842-7B5B-76E4BAA9C628}"/>
              </a:ext>
            </a:extLst>
          </p:cNvPr>
          <p:cNvSpPr txBox="1"/>
          <p:nvPr/>
        </p:nvSpPr>
        <p:spPr>
          <a:xfrm>
            <a:off x="8805984" y="876922"/>
            <a:ext cx="2908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Two salient features: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9B68AAC-4B0F-8220-757C-D6C48615ED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057250"/>
              </p:ext>
            </p:extLst>
          </p:nvPr>
        </p:nvGraphicFramePr>
        <p:xfrm>
          <a:off x="8757138" y="4760393"/>
          <a:ext cx="3276068" cy="192024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638034">
                  <a:extLst>
                    <a:ext uri="{9D8B030D-6E8A-4147-A177-3AD203B41FA5}">
                      <a16:colId xmlns:a16="http://schemas.microsoft.com/office/drawing/2014/main" val="4118724581"/>
                    </a:ext>
                  </a:extLst>
                </a:gridCol>
                <a:gridCol w="1638034">
                  <a:extLst>
                    <a:ext uri="{9D8B030D-6E8A-4147-A177-3AD203B41FA5}">
                      <a16:colId xmlns:a16="http://schemas.microsoft.com/office/drawing/2014/main" val="1656730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altLang="zh-CN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H.-X. Chen et al, Phys. Rept. 639, 1 (2016)</a:t>
                      </a:r>
                      <a:endParaRPr lang="en-US" altLang="zh-CN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altLang="zh-CN" sz="12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F.-K. Guo et al, Rev. Mod. Phys. 90, 015004 (2018)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74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altLang="zh-CN" sz="12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Y.-R. Liu et al, Prog. Part. Nucl. Phys. 107, 237 (2019)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altLang="zh-CN" sz="12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N. Brambilla et al, Phys. Rept. 873, 1 (2020)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997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altLang="zh-CN" sz="12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H.-X. Chen et al, Rept. Prog. Phys. 86, 026201 (2023)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altLang="zh-CN" sz="1200" b="1" kern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L. Meng et al, Phys. Rept. 1019, 1 (2023)</a:t>
                      </a:r>
                      <a:endParaRPr lang="fr-FR" altLang="zh-CN" sz="1200" b="1" kern="1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20994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80AA8C61-18FC-58C4-4E77-8F9557947DAA}"/>
              </a:ext>
            </a:extLst>
          </p:cNvPr>
          <p:cNvSpPr txBox="1"/>
          <p:nvPr/>
        </p:nvSpPr>
        <p:spPr>
          <a:xfrm>
            <a:off x="9370645" y="4393892"/>
            <a:ext cx="1992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</a:rPr>
              <a:t>Recent reviews: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53C2E14-816D-40A8-1782-EB48F5F9CF41}"/>
              </a:ext>
            </a:extLst>
          </p:cNvPr>
          <p:cNvSpPr/>
          <p:nvPr/>
        </p:nvSpPr>
        <p:spPr>
          <a:xfrm>
            <a:off x="8887792" y="1526424"/>
            <a:ext cx="3021496" cy="5433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Near-threshold</a:t>
            </a:r>
            <a:endParaRPr lang="zh-CN" alt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FE91A7D6-92C0-E8D3-16E0-2560CBEA2F0E}"/>
              </a:ext>
            </a:extLst>
          </p:cNvPr>
          <p:cNvSpPr/>
          <p:nvPr/>
        </p:nvSpPr>
        <p:spPr>
          <a:xfrm>
            <a:off x="8887791" y="2235128"/>
            <a:ext cx="3021496" cy="5433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Strong isospin tropism</a:t>
            </a:r>
            <a:endParaRPr lang="zh-CN" alt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C2291A6-4CE7-E660-89C4-5DDB968CF108}"/>
              </a:ext>
            </a:extLst>
          </p:cNvPr>
          <p:cNvSpPr txBox="1"/>
          <p:nvPr/>
        </p:nvSpPr>
        <p:spPr>
          <a:xfrm>
            <a:off x="8757138" y="3394193"/>
            <a:ext cx="3248003" cy="88113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these states independent 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correlated entities?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64C6D374-C88B-13C8-2BDB-206CD370DF27}"/>
              </a:ext>
            </a:extLst>
          </p:cNvPr>
          <p:cNvCxnSpPr>
            <a:cxnSpLocks/>
          </p:cNvCxnSpPr>
          <p:nvPr/>
        </p:nvCxnSpPr>
        <p:spPr>
          <a:xfrm>
            <a:off x="6501614" y="5105988"/>
            <a:ext cx="89564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EE8D600E-9E98-5274-EECF-C4E340198A82}"/>
              </a:ext>
            </a:extLst>
          </p:cNvPr>
          <p:cNvCxnSpPr>
            <a:cxnSpLocks/>
          </p:cNvCxnSpPr>
          <p:nvPr/>
        </p:nvCxnSpPr>
        <p:spPr>
          <a:xfrm>
            <a:off x="6501614" y="5105988"/>
            <a:ext cx="182684" cy="46501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09818128-A1FE-66A0-36F5-01A632A2641D}"/>
              </a:ext>
            </a:extLst>
          </p:cNvPr>
          <p:cNvSpPr txBox="1"/>
          <p:nvPr/>
        </p:nvSpPr>
        <p:spPr>
          <a:xfrm>
            <a:off x="4546648" y="4936710"/>
            <a:ext cx="21066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focus in this talk</a:t>
            </a:r>
            <a:endParaRPr lang="zh-CN" altLang="en-US" sz="16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C6B0D0D0-23CD-9F67-97E0-F1BDBA9FB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422" y="2862331"/>
            <a:ext cx="713409" cy="713409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0AAD9420-D0AC-771B-1A3C-07A779063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3564" y="609600"/>
            <a:ext cx="8762562" cy="617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20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Background: status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  <m:r>
                          <a:rPr lang="en-US" altLang="zh-CN" sz="3600" b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728" t="-24742" b="-38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92F36050-B45B-9E8E-0DD5-96033E4F1718}"/>
              </a:ext>
            </a:extLst>
          </p:cNvPr>
          <p:cNvGrpSpPr/>
          <p:nvPr/>
        </p:nvGrpSpPr>
        <p:grpSpPr>
          <a:xfrm>
            <a:off x="355596" y="1478791"/>
            <a:ext cx="5109527" cy="3198307"/>
            <a:chOff x="355596" y="1324904"/>
            <a:chExt cx="5109527" cy="319830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87C5063-9A1E-BF98-4ABF-3EDDE2BBA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5596" y="1324904"/>
              <a:ext cx="4821653" cy="31983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A498B7C0-004C-C8B6-B27A-F8D950BB25A7}"/>
                    </a:ext>
                  </a:extLst>
                </p:cNvPr>
                <p:cNvSpPr txBox="1"/>
                <p:nvPr/>
              </p:nvSpPr>
              <p:spPr>
                <a:xfrm>
                  <a:off x="1390224" y="1578707"/>
                  <a:ext cx="1553567" cy="38151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𝒄𝒔</m:t>
                            </m:r>
                            <m:r>
                              <a:rPr lang="en-US" altLang="zh-CN" b="1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altLang="zh-CN" b="1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𝟐𝟗𝟎𝟎</m:t>
                        </m:r>
                        <m:r>
                          <a:rPr lang="en-US" altLang="zh-CN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b="1" dirty="0">
                    <a:solidFill>
                      <a:schemeClr val="tx2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文本框 15">
                  <a:extLst>
                    <a:ext uri="{FF2B5EF4-FFF2-40B4-BE49-F238E27FC236}">
                      <a16:creationId xmlns:a16="http://schemas.microsoft.com/office/drawing/2014/main" id="{A498B7C0-004C-C8B6-B27A-F8D950BB25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90224" y="1578707"/>
                  <a:ext cx="1553567" cy="381515"/>
                </a:xfrm>
                <a:prstGeom prst="rect">
                  <a:avLst/>
                </a:prstGeom>
                <a:blipFill>
                  <a:blip r:embed="rId4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C43D5C2A-5366-BEF3-DAF1-003F5D5E51B1}"/>
                </a:ext>
              </a:extLst>
            </p:cNvPr>
            <p:cNvCxnSpPr>
              <a:cxnSpLocks/>
            </p:cNvCxnSpPr>
            <p:nvPr/>
          </p:nvCxnSpPr>
          <p:spPr>
            <a:xfrm>
              <a:off x="2063262" y="1895231"/>
              <a:ext cx="1090246" cy="1000369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5B1A2D93-9127-E0E4-D26F-BDD5AB9E1DFC}"/>
                </a:ext>
              </a:extLst>
            </p:cNvPr>
            <p:cNvCxnSpPr>
              <a:cxnSpLocks/>
            </p:cNvCxnSpPr>
            <p:nvPr/>
          </p:nvCxnSpPr>
          <p:spPr>
            <a:xfrm>
              <a:off x="1896530" y="1907350"/>
              <a:ext cx="1142188" cy="1602154"/>
            </a:xfrm>
            <a:prstGeom prst="straightConnector1">
              <a:avLst/>
            </a:prstGeom>
            <a:ln w="12700">
              <a:solidFill>
                <a:schemeClr val="accent4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282F62C0-C2EE-AEA8-CF67-E21D27B41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50097" y="1839058"/>
              <a:ext cx="2015026" cy="1364975"/>
            </a:xfrm>
            <a:prstGeom prst="rect">
              <a:avLst/>
            </a:prstGeom>
          </p:spPr>
        </p:pic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9EDA7507-1E96-9170-27C3-C0BF037757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66831" y="2848708"/>
              <a:ext cx="597877" cy="227625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BB457C6C-0FED-C23C-452D-D2EC237DA71A}"/>
              </a:ext>
            </a:extLst>
          </p:cNvPr>
          <p:cNvSpPr txBox="1"/>
          <p:nvPr/>
        </p:nvSpPr>
        <p:spPr>
          <a:xfrm>
            <a:off x="3738500" y="2230800"/>
            <a:ext cx="155683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2"/>
                </a:solidFill>
              </a:rPr>
              <a:t>P-wave behavior</a:t>
            </a:r>
            <a:endParaRPr lang="zh-CN" altLang="en-US" sz="1400" b="1" dirty="0">
              <a:solidFill>
                <a:schemeClr val="tx2"/>
              </a:solidFill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C0CE176D-A2DD-A6DF-1157-3F3E3B5E9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123" y="1184614"/>
            <a:ext cx="1645139" cy="212766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A659A0B3-823F-1043-71E3-941779789A6C}"/>
              </a:ext>
            </a:extLst>
          </p:cNvPr>
          <p:cNvSpPr txBox="1"/>
          <p:nvPr/>
        </p:nvSpPr>
        <p:spPr>
          <a:xfrm>
            <a:off x="2020277" y="1127846"/>
            <a:ext cx="29620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:Phys. Rev. D 102, 112003 (2020)</a:t>
            </a:r>
            <a:endParaRPr lang="zh-CN" altLang="en-US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41A842BC-16C5-E68B-26A8-606170CE7F22}"/>
              </a:ext>
            </a:extLst>
          </p:cNvPr>
          <p:cNvGrpSpPr/>
          <p:nvPr/>
        </p:nvGrpSpPr>
        <p:grpSpPr>
          <a:xfrm>
            <a:off x="1066800" y="4755145"/>
            <a:ext cx="3978031" cy="1127674"/>
            <a:chOff x="1066800" y="4755145"/>
            <a:chExt cx="3978031" cy="1127674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24BB48D-2D65-3BF4-15C2-3CAEB1BAB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00014" y="5150628"/>
              <a:ext cx="3944817" cy="73219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20A0558-3764-1C1E-E59D-F96F3EC76D6F}"/>
                    </a:ext>
                  </a:extLst>
                </p:cNvPr>
                <p:cNvSpPr txBox="1"/>
                <p:nvPr/>
              </p:nvSpPr>
              <p:spPr>
                <a:xfrm>
                  <a:off x="1066800" y="4755145"/>
                  <a:ext cx="29577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US" altLang="zh-CN" sz="18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𝒄𝒔</m:t>
                          </m:r>
                          <m:r>
                            <a:rPr lang="en-US" altLang="zh-CN" sz="1800" b="1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sz="1800" b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800" b="1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𝟐𝟗𝟎𝟎</m:t>
                      </m:r>
                      <m:r>
                        <a:rPr lang="en-US" altLang="zh-CN" sz="1800" b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altLang="zh-CN" b="1" dirty="0">
                      <a:solidFill>
                        <a:schemeClr val="accent5">
                          <a:lumMod val="75000"/>
                        </a:schemeClr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aka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CN" b="1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𝟐𝟗𝟎𝟎</m:t>
                      </m:r>
                      <m:r>
                        <a:rPr lang="en-US" altLang="zh-CN" b="1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zh-CN" alt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420A0558-3764-1C1E-E59D-F96F3EC76D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4755145"/>
                  <a:ext cx="2957733" cy="369332"/>
                </a:xfrm>
                <a:prstGeom prst="rect">
                  <a:avLst/>
                </a:prstGeom>
                <a:blipFill>
                  <a:blip r:embed="rId8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0A8C034-8C04-4729-9D5A-38DE020AD58D}"/>
                  </a:ext>
                </a:extLst>
              </p:cNvPr>
              <p:cNvSpPr txBox="1"/>
              <p:nvPr/>
            </p:nvSpPr>
            <p:spPr>
              <a:xfrm>
                <a:off x="1126605" y="5934918"/>
                <a:ext cx="2629566" cy="46166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2400" b="1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400" b="1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≃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zh-CN" altLang="en-US" sz="2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GeV</a:t>
                </a:r>
                <a:endParaRPr lang="zh-CN" altLang="en-US" sz="2400" b="1" dirty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80A8C034-8C04-4729-9D5A-38DE020AD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5" y="5934918"/>
                <a:ext cx="2629566" cy="461665"/>
              </a:xfrm>
              <a:prstGeom prst="rect">
                <a:avLst/>
              </a:prstGeom>
              <a:blipFill>
                <a:blip r:embed="rId9"/>
                <a:stretch>
                  <a:fillRect t="-10667" r="-2552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9" name="表格 38">
            <a:extLst>
              <a:ext uri="{FF2B5EF4-FFF2-40B4-BE49-F238E27FC236}">
                <a16:creationId xmlns:a16="http://schemas.microsoft.com/office/drawing/2014/main" id="{AB0E458C-8D79-5ACA-C58D-BC30660DB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02409"/>
              </p:ext>
            </p:extLst>
          </p:nvPr>
        </p:nvGraphicFramePr>
        <p:xfrm>
          <a:off x="6000263" y="1844293"/>
          <a:ext cx="5752122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206">
                  <a:extLst>
                    <a:ext uri="{9D8B030D-6E8A-4147-A177-3AD203B41FA5}">
                      <a16:colId xmlns:a16="http://schemas.microsoft.com/office/drawing/2014/main" val="2330551740"/>
                    </a:ext>
                  </a:extLst>
                </a:gridCol>
                <a:gridCol w="1937624">
                  <a:extLst>
                    <a:ext uri="{9D8B030D-6E8A-4147-A177-3AD203B41FA5}">
                      <a16:colId xmlns:a16="http://schemas.microsoft.com/office/drawing/2014/main" val="187690667"/>
                    </a:ext>
                  </a:extLst>
                </a:gridCol>
                <a:gridCol w="1977292">
                  <a:extLst>
                    <a:ext uri="{9D8B030D-6E8A-4147-A177-3AD203B41FA5}">
                      <a16:colId xmlns:a16="http://schemas.microsoft.com/office/drawing/2014/main" val="2793551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sz="18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n>
                          <a:noFill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Kinematic effect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678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Chen et al., Chin. Phys.</a:t>
                      </a:r>
                    </a:p>
                    <a:p>
                      <a:r>
                        <a:rPr lang="en-US" altLang="zh-CN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Lett. 37, 101201 (2020)</a:t>
                      </a:r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2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Karliner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et al., </a:t>
                      </a:r>
                      <a:r>
                        <a:rPr lang="pt-BR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Phys. Rev. D 102, 094016(2020)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Liu et al., </a:t>
                      </a:r>
                      <a:r>
                        <a:rPr lang="fr-FR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Eur. Phys. J. C 80, 1178 (2020)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248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 et al., Chin. Phys. C 45, 063102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 et al., </a:t>
                      </a:r>
                      <a:r>
                        <a:rPr lang="fr-FR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Eur. Phys. J. C 80, 1026 (2020)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Burns et al., Phys. Lett. B 813, 136057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1094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Liu et al., Phys. Rev. D 102, 091502 (2020)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Wang et al., Int. J. Mod. Phys. A 35, 2050187 (2020)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2418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Hu et al., Chin. Phys. C 45, 021003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Zhang et al., Phys. Rev. D 103, 054019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4754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 Wang et al., </a:t>
                      </a:r>
                      <a:r>
                        <a:rPr lang="fr-FR" altLang="zh-CN" sz="1200" b="1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Eur. Phys. J. C 82, 419 (2022)</a:t>
                      </a:r>
                      <a:endParaRPr lang="zh-CN" altLang="en-US" sz="12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Wang et al., </a:t>
                      </a:r>
                      <a:r>
                        <a:rPr lang="fr-FR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Eur. Phys. J. C 81, 188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2725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Lü</a:t>
                      </a:r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et al., Phys. Rev. D 102,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074021 (2020),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827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12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Tan et al., Chin. Phys. C 45, 093104 (2021)</a:t>
                      </a:r>
                      <a:endParaRPr lang="zh-CN" altLang="en-US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884277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4E8BA5D0-2811-6B5B-BC50-D5BB0CA03CB6}"/>
                  </a:ext>
                </a:extLst>
              </p:cNvPr>
              <p:cNvSpPr txBox="1"/>
              <p:nvPr/>
            </p:nvSpPr>
            <p:spPr>
              <a:xfrm>
                <a:off x="7105252" y="1170324"/>
                <a:ext cx="3878754" cy="4616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Explanations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4E8BA5D0-2811-6B5B-BC50-D5BB0CA03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5252" y="1170324"/>
                <a:ext cx="3878754" cy="461665"/>
              </a:xfrm>
              <a:prstGeom prst="rect">
                <a:avLst/>
              </a:prstGeom>
              <a:blipFill>
                <a:blip r:embed="rId11"/>
                <a:stretch>
                  <a:fillRect l="-2516" t="-10526" r="-472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文本框 40">
            <a:extLst>
              <a:ext uri="{FF2B5EF4-FFF2-40B4-BE49-F238E27FC236}">
                <a16:creationId xmlns:a16="http://schemas.microsoft.com/office/drawing/2014/main" id="{3E179D2C-EAE9-393B-986D-FD83B23908DB}"/>
              </a:ext>
            </a:extLst>
          </p:cNvPr>
          <p:cNvSpPr txBox="1"/>
          <p:nvPr/>
        </p:nvSpPr>
        <p:spPr>
          <a:xfrm>
            <a:off x="6224954" y="5756801"/>
            <a:ext cx="556064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Compact tetraquark explanation appears incompatible with the current experimental data!</a:t>
            </a:r>
            <a:endParaRPr lang="zh-CN" alt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8357937-1F3F-7C29-9535-9B9F98935577}"/>
              </a:ext>
            </a:extLst>
          </p:cNvPr>
          <p:cNvSpPr txBox="1"/>
          <p:nvPr/>
        </p:nvSpPr>
        <p:spPr>
          <a:xfrm>
            <a:off x="5961186" y="5415533"/>
            <a:ext cx="528515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accent2">
                    <a:lumMod val="75000"/>
                  </a:schemeClr>
                </a:solidFill>
              </a:rPr>
              <a:t>The calculations from quark model showed that</a:t>
            </a:r>
            <a:endParaRPr lang="zh-CN" alt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4" name="右大括号 43">
            <a:extLst>
              <a:ext uri="{FF2B5EF4-FFF2-40B4-BE49-F238E27FC236}">
                <a16:creationId xmlns:a16="http://schemas.microsoft.com/office/drawing/2014/main" id="{B9DB16BF-3FDD-842D-C20A-B150C1B59AA4}"/>
              </a:ext>
            </a:extLst>
          </p:cNvPr>
          <p:cNvSpPr/>
          <p:nvPr/>
        </p:nvSpPr>
        <p:spPr>
          <a:xfrm>
            <a:off x="9710615" y="4095262"/>
            <a:ext cx="175847" cy="777630"/>
          </a:xfrm>
          <a:prstGeom prst="rightBrace">
            <a:avLst>
              <a:gd name="adj1" fmla="val 57222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箭头: 圆角右 45">
            <a:extLst>
              <a:ext uri="{FF2B5EF4-FFF2-40B4-BE49-F238E27FC236}">
                <a16:creationId xmlns:a16="http://schemas.microsoft.com/office/drawing/2014/main" id="{FA83B09E-EB9D-4703-240A-BE656984E4B1}"/>
              </a:ext>
            </a:extLst>
          </p:cNvPr>
          <p:cNvSpPr/>
          <p:nvPr/>
        </p:nvSpPr>
        <p:spPr>
          <a:xfrm rot="5400000">
            <a:off x="9593507" y="4767507"/>
            <a:ext cx="1043107" cy="379048"/>
          </a:xfrm>
          <a:prstGeom prst="bentArrow">
            <a:avLst>
              <a:gd name="adj1" fmla="val 25000"/>
              <a:gd name="adj2" fmla="val 24638"/>
              <a:gd name="adj3" fmla="val 25000"/>
              <a:gd name="adj4" fmla="val 34235"/>
            </a:avLst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箭头: 下 46">
            <a:extLst>
              <a:ext uri="{FF2B5EF4-FFF2-40B4-BE49-F238E27FC236}">
                <a16:creationId xmlns:a16="http://schemas.microsoft.com/office/drawing/2014/main" id="{CE38DB51-DE56-85F3-4251-2942C0304FD6}"/>
              </a:ext>
            </a:extLst>
          </p:cNvPr>
          <p:cNvSpPr/>
          <p:nvPr/>
        </p:nvSpPr>
        <p:spPr>
          <a:xfrm>
            <a:off x="3065058" y="1689462"/>
            <a:ext cx="131886" cy="272021"/>
          </a:xfrm>
          <a:prstGeom prst="downArrow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FA68CD6C-4A70-3870-184E-140DCCBED5E3}"/>
                  </a:ext>
                </a:extLst>
              </p:cNvPr>
              <p:cNvSpPr txBox="1"/>
              <p:nvPr/>
            </p:nvSpPr>
            <p:spPr>
              <a:xfrm>
                <a:off x="6070598" y="1862191"/>
                <a:ext cx="1723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1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800" b="1" dirty="0">
                    <a:solidFill>
                      <a:schemeClr val="bg1"/>
                    </a:solidFill>
                  </a:rPr>
                  <a:t>molecule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FA68CD6C-4A70-3870-184E-140DCCBED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598" y="1862191"/>
                <a:ext cx="1723421" cy="369332"/>
              </a:xfrm>
              <a:prstGeom prst="rect">
                <a:avLst/>
              </a:prstGeom>
              <a:blipFill>
                <a:blip r:embed="rId12"/>
                <a:stretch>
                  <a:fillRect t="-6667" r="-2206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24C4879-6297-C19F-05C4-0717EB7018DD}"/>
                  </a:ext>
                </a:extLst>
              </p:cNvPr>
              <p:cNvSpPr txBox="1"/>
              <p:nvPr/>
            </p:nvSpPr>
            <p:spPr>
              <a:xfrm>
                <a:off x="7848294" y="1844639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zh-CN" alt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acc>
                    <m:acc>
                      <m:accPr>
                        <m:chr m:val="̅"/>
                        <m:ctrlPr>
                          <a:rPr lang="zh-CN" altLang="en-US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  <m:r>
                      <a:rPr lang="en-US" altLang="zh-CN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𝒖𝒅</m:t>
                    </m:r>
                  </m:oMath>
                </a14:m>
                <a:r>
                  <a:rPr lang="zh-CN" alt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altLang="zh-CN" b="1" dirty="0">
                    <a:ln>
                      <a:noFill/>
                    </a:ln>
                    <a:solidFill>
                      <a:schemeClr val="bg1"/>
                    </a:solidFill>
                  </a:rPr>
                  <a:t>tetraquark</a:t>
                </a:r>
                <a:endParaRPr lang="zh-CN" altLang="en-US" b="1" dirty="0">
                  <a:ln>
                    <a:noFill/>
                  </a:ln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24C4879-6297-C19F-05C4-0717EB701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294" y="1844639"/>
                <a:ext cx="1875835" cy="369332"/>
              </a:xfrm>
              <a:prstGeom prst="rect">
                <a:avLst/>
              </a:prstGeom>
              <a:blipFill>
                <a:blip r:embed="rId13"/>
                <a:stretch>
                  <a:fillRect t="-6667" r="-2013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0059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Background: status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3600" b="1" i="1" smtClean="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3600" b="1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36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36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3600" b="1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  <a:latin typeface="Euclid" panose="02020503060505020303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7FFD63C-FD8A-6BBA-38F5-797768F6A0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8123" y="354957"/>
                <a:ext cx="10935677" cy="590705"/>
              </a:xfrm>
              <a:blipFill>
                <a:blip r:embed="rId2"/>
                <a:stretch>
                  <a:fillRect l="-1728" t="-24742" b="-38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A659A0B3-823F-1043-71E3-941779789A6C}"/>
              </a:ext>
            </a:extLst>
          </p:cNvPr>
          <p:cNvSpPr txBox="1"/>
          <p:nvPr/>
        </p:nvSpPr>
        <p:spPr>
          <a:xfrm>
            <a:off x="3409462" y="1127846"/>
            <a:ext cx="3034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:Phys. Rev. D 108, 012017 (2023)</a:t>
            </a:r>
            <a:endParaRPr lang="zh-CN" altLang="en-US" sz="1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71DF47C-9FDF-1772-D051-479D3F8CF57D}"/>
              </a:ext>
            </a:extLst>
          </p:cNvPr>
          <p:cNvGrpSpPr/>
          <p:nvPr/>
        </p:nvGrpSpPr>
        <p:grpSpPr>
          <a:xfrm>
            <a:off x="668217" y="1441487"/>
            <a:ext cx="3610705" cy="5305984"/>
            <a:chOff x="668217" y="1441487"/>
            <a:chExt cx="3610705" cy="530598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D0FB0E2-342C-1C6E-AED8-07070FFB5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8217" y="1441487"/>
              <a:ext cx="3610705" cy="2662391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A15138E-A35B-BD6A-658E-67D3F0DC6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4935" y="4136290"/>
              <a:ext cx="3593987" cy="2611181"/>
            </a:xfrm>
            <a:prstGeom prst="rect">
              <a:avLst/>
            </a:prstGeom>
          </p:spPr>
        </p:pic>
        <p:sp>
          <p:nvSpPr>
            <p:cNvPr id="8" name="箭头: 下 7">
              <a:extLst>
                <a:ext uri="{FF2B5EF4-FFF2-40B4-BE49-F238E27FC236}">
                  <a16:creationId xmlns:a16="http://schemas.microsoft.com/office/drawing/2014/main" id="{46E15222-2E4E-89C8-F68B-E492D4DC6836}"/>
                </a:ext>
              </a:extLst>
            </p:cNvPr>
            <p:cNvSpPr/>
            <p:nvPr/>
          </p:nvSpPr>
          <p:spPr>
            <a:xfrm>
              <a:off x="2833077" y="1466400"/>
              <a:ext cx="132861" cy="201241"/>
            </a:xfrm>
            <a:prstGeom prst="downArrow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箭头: 下 8">
              <a:extLst>
                <a:ext uri="{FF2B5EF4-FFF2-40B4-BE49-F238E27FC236}">
                  <a16:creationId xmlns:a16="http://schemas.microsoft.com/office/drawing/2014/main" id="{104517A0-B768-0A13-55AF-A453A4135276}"/>
                </a:ext>
              </a:extLst>
            </p:cNvPr>
            <p:cNvSpPr/>
            <p:nvPr/>
          </p:nvSpPr>
          <p:spPr>
            <a:xfrm>
              <a:off x="2899507" y="4093308"/>
              <a:ext cx="132861" cy="201241"/>
            </a:xfrm>
            <a:prstGeom prst="downArrow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55F82596-6AA5-6818-58BF-F2D3843E8C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985" y="1177675"/>
            <a:ext cx="3204861" cy="250565"/>
          </a:xfrm>
          <a:prstGeom prst="rect">
            <a:avLst/>
          </a:prstGeom>
        </p:spPr>
      </p:pic>
      <p:grpSp>
        <p:nvGrpSpPr>
          <p:cNvPr id="30" name="组合 29">
            <a:extLst>
              <a:ext uri="{FF2B5EF4-FFF2-40B4-BE49-F238E27FC236}">
                <a16:creationId xmlns:a16="http://schemas.microsoft.com/office/drawing/2014/main" id="{BC5B4852-0F20-660E-2044-DCB476E4CFFB}"/>
              </a:ext>
            </a:extLst>
          </p:cNvPr>
          <p:cNvGrpSpPr/>
          <p:nvPr/>
        </p:nvGrpSpPr>
        <p:grpSpPr>
          <a:xfrm>
            <a:off x="4431323" y="1701558"/>
            <a:ext cx="7233139" cy="1485654"/>
            <a:chOff x="4431323" y="1701558"/>
            <a:chExt cx="7233139" cy="148565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0F11BB7F-091B-B521-BF7C-F6E0AD4EA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31323" y="1701558"/>
              <a:ext cx="5095631" cy="1485654"/>
            </a:xfrm>
            <a:prstGeom prst="rect">
              <a:avLst/>
            </a:prstGeom>
          </p:spPr>
        </p:pic>
        <p:sp>
          <p:nvSpPr>
            <p:cNvPr id="22" name="右大括号 21">
              <a:extLst>
                <a:ext uri="{FF2B5EF4-FFF2-40B4-BE49-F238E27FC236}">
                  <a16:creationId xmlns:a16="http://schemas.microsoft.com/office/drawing/2014/main" id="{B1383AD4-C60D-4FA6-2E5A-89369B7799A5}"/>
                </a:ext>
              </a:extLst>
            </p:cNvPr>
            <p:cNvSpPr/>
            <p:nvPr/>
          </p:nvSpPr>
          <p:spPr>
            <a:xfrm>
              <a:off x="9550401" y="1799732"/>
              <a:ext cx="242277" cy="1284167"/>
            </a:xfrm>
            <a:prstGeom prst="rightBrace">
              <a:avLst>
                <a:gd name="adj1" fmla="val 55000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4C9A708F-1D5A-0B99-C377-C9F1127FE0A7}"/>
                </a:ext>
              </a:extLst>
            </p:cNvPr>
            <p:cNvSpPr txBox="1"/>
            <p:nvPr/>
          </p:nvSpPr>
          <p:spPr>
            <a:xfrm>
              <a:off x="9884508" y="1755926"/>
              <a:ext cx="1779954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belong to an isospin triplet</a:t>
              </a:r>
              <a:endParaRPr lang="zh-CN" alt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824627E-5769-53BD-E71E-4DE8019066F8}"/>
                    </a:ext>
                  </a:extLst>
                </p:cNvPr>
                <p:cNvSpPr txBox="1"/>
                <p:nvPr/>
              </p:nvSpPr>
              <p:spPr>
                <a:xfrm>
                  <a:off x="9884508" y="2492474"/>
                  <a:ext cx="1779954" cy="646331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accent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with spin-parity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zh-CN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e>
                        <m:sup>
                          <m:r>
                            <a:rPr lang="en-US" altLang="zh-CN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</m:oMath>
                  </a14:m>
                  <a:endParaRPr lang="zh-CN" altLang="en-US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824627E-5769-53BD-E71E-4DE8019066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84508" y="2492474"/>
                  <a:ext cx="1779954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2740" t="-5660" r="-479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7D73D8C-5AE7-A5B4-E54A-D81EC4259F57}"/>
                  </a:ext>
                </a:extLst>
              </p:cNvPr>
              <p:cNvSpPr txBox="1"/>
              <p:nvPr/>
            </p:nvSpPr>
            <p:spPr>
              <a:xfrm>
                <a:off x="6729357" y="1164977"/>
                <a:ext cx="2629566" cy="46166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altLang="zh-CN" sz="24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≃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sz="24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zh-CN" altLang="en-US" sz="2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GeV</a:t>
                </a:r>
                <a:endParaRPr lang="zh-CN" altLang="en-US" sz="2400" b="1" dirty="0">
                  <a:solidFill>
                    <a:schemeClr val="accent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67D73D8C-5AE7-A5B4-E54A-D81EC4259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357" y="1164977"/>
                <a:ext cx="2629566" cy="461665"/>
              </a:xfrm>
              <a:prstGeom prst="rect">
                <a:avLst/>
              </a:prstGeom>
              <a:blipFill>
                <a:blip r:embed="rId8"/>
                <a:stretch>
                  <a:fillRect t="-10526" r="-2552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B0EA8815-2F84-4C9B-FCB3-2EEBAF540DA6}"/>
                  </a:ext>
                </a:extLst>
              </p:cNvPr>
              <p:cNvSpPr txBox="1"/>
              <p:nvPr/>
            </p:nvSpPr>
            <p:spPr>
              <a:xfrm>
                <a:off x="6255816" y="3361496"/>
                <a:ext cx="3878754" cy="46166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Explanations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sub>
                    </m:sSub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B0EA8815-2F84-4C9B-FCB3-2EEBAF540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816" y="3361496"/>
                <a:ext cx="3878754" cy="461665"/>
              </a:xfrm>
              <a:prstGeom prst="rect">
                <a:avLst/>
              </a:prstGeom>
              <a:blipFill>
                <a:blip r:embed="rId9"/>
                <a:stretch>
                  <a:fillRect l="-2358" t="-10526" r="-629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1740F7C-1812-BAC1-9CA2-5BE5BF71F194}"/>
                  </a:ext>
                </a:extLst>
              </p:cNvPr>
              <p:cNvSpPr txBox="1"/>
              <p:nvPr/>
            </p:nvSpPr>
            <p:spPr>
              <a:xfrm>
                <a:off x="4954954" y="3816830"/>
                <a:ext cx="6709508" cy="1107996"/>
              </a:xfrm>
              <a:prstGeom prst="rect">
                <a:avLst/>
              </a:prstGeom>
              <a:noFill/>
              <a:ln w="190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altLang="zh-CN" b="1" dirty="0">
                    <a:solidFill>
                      <a:schemeClr val="accent1"/>
                    </a:solidFill>
                  </a:rPr>
                  <a:t>molecule: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Chen et al., 2208.10196; </a:t>
                </a:r>
                <a:r>
                  <a:rPr lang="en-US" altLang="zh-CN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Agaev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et al., Phys. Rev. D 107, 094019 (2023); Yue et al., </a:t>
                </a:r>
                <a:r>
                  <a:rPr lang="fr-FR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 Rev. D 107, 034018 (2023);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Duan et al., Phys. Rev. D 108, 074006 (2023) ; </a:t>
                </a:r>
                <a:r>
                  <a:rPr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Wang et al., 2309.02191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[Ke et al., Phys. Rev. D 106, 114032 (2022) against a binding solution in the </a:t>
                </a:r>
                <a:r>
                  <a:rPr lang="en-US" altLang="zh-CN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isovector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1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system]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1740F7C-1812-BAC1-9CA2-5BE5BF71F1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954" y="3816830"/>
                <a:ext cx="6709508" cy="1107996"/>
              </a:xfrm>
              <a:prstGeom prst="rect">
                <a:avLst/>
              </a:prstGeom>
              <a:blipFill>
                <a:blip r:embed="rId10"/>
                <a:stretch>
                  <a:fillRect l="-453" t="-2162" r="-363" b="-4865"/>
                </a:stretch>
              </a:blipFill>
              <a:ln w="190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40D80939-D1CB-E233-8469-41200D18C004}"/>
                  </a:ext>
                </a:extLst>
              </p:cNvPr>
              <p:cNvSpPr txBox="1"/>
              <p:nvPr/>
            </p:nvSpPr>
            <p:spPr>
              <a:xfrm>
                <a:off x="4954954" y="4998218"/>
                <a:ext cx="6709508" cy="861774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acc>
                      <m:accPr>
                        <m:chr m:val="̅"/>
                        <m:ctrlP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  <m:r>
                      <a:rPr lang="en-US" altLang="zh-CN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n-US" altLang="zh-CN" b="1" dirty="0">
                    <a:solidFill>
                      <a:schemeClr val="accent1"/>
                    </a:solidFill>
                  </a:rPr>
                  <a:t> tetraquark: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Liu et al., </a:t>
                </a:r>
                <a:r>
                  <a:rPr lang="pt-BR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 Rev. D 107, 096020 (2023)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Yang et al., Int. J. Mod. Phys. A 38, 2350056 (2023); Lian et al., 2302.01167; Wei et al., Phys. Rev. D 106, 096023 (2022); Ortega et al., 2305.14430.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40D80939-D1CB-E233-8469-41200D18C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954" y="4998218"/>
                <a:ext cx="6709508" cy="861774"/>
              </a:xfrm>
              <a:prstGeom prst="rect">
                <a:avLst/>
              </a:prstGeom>
              <a:blipFill>
                <a:blip r:embed="rId11"/>
                <a:stretch>
                  <a:fillRect l="-453" t="-3472" b="-6944"/>
                </a:stretch>
              </a:blipFill>
              <a:ln w="190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文本框 46">
            <a:extLst>
              <a:ext uri="{FF2B5EF4-FFF2-40B4-BE49-F238E27FC236}">
                <a16:creationId xmlns:a16="http://schemas.microsoft.com/office/drawing/2014/main" id="{EB2AA693-FA4D-274A-099A-AD049B8B39B5}"/>
              </a:ext>
            </a:extLst>
          </p:cNvPr>
          <p:cNvSpPr txBox="1"/>
          <p:nvPr/>
        </p:nvSpPr>
        <p:spPr>
          <a:xfrm>
            <a:off x="5021889" y="6117856"/>
            <a:ext cx="634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 other related works, see </a:t>
            </a:r>
            <a:r>
              <a:rPr lang="en-US" altLang="zh-CN" sz="1800" b="1" dirty="0">
                <a:solidFill>
                  <a:schemeClr val="accent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r>
              <a:rPr lang="en-US" altLang="zh-CN" sz="1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and the references therein</a:t>
            </a:r>
            <a:endParaRPr lang="zh-CN" altLang="en-US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25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组合 65">
            <a:extLst>
              <a:ext uri="{FF2B5EF4-FFF2-40B4-BE49-F238E27FC236}">
                <a16:creationId xmlns:a16="http://schemas.microsoft.com/office/drawing/2014/main" id="{7FD9DD2F-3F1B-060A-3C26-3D193FB69339}"/>
              </a:ext>
            </a:extLst>
          </p:cNvPr>
          <p:cNvGrpSpPr/>
          <p:nvPr/>
        </p:nvGrpSpPr>
        <p:grpSpPr>
          <a:xfrm>
            <a:off x="8437874" y="1599142"/>
            <a:ext cx="2637224" cy="1484758"/>
            <a:chOff x="8437874" y="1599142"/>
            <a:chExt cx="2637224" cy="1484758"/>
          </a:xfrm>
        </p:grpSpPr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7D86E125-23A1-B501-579A-D1AB156DA0F1}"/>
                </a:ext>
              </a:extLst>
            </p:cNvPr>
            <p:cNvGrpSpPr/>
            <p:nvPr/>
          </p:nvGrpSpPr>
          <p:grpSpPr>
            <a:xfrm>
              <a:off x="8437874" y="1599142"/>
              <a:ext cx="2637224" cy="1484758"/>
              <a:chOff x="8437874" y="1599142"/>
              <a:chExt cx="2637224" cy="1484758"/>
            </a:xfrm>
          </p:grpSpPr>
          <p:pic>
            <p:nvPicPr>
              <p:cNvPr id="44" name="内容占位符 13" descr="背景图案&#10;&#10;描述已自动生成">
                <a:extLst>
                  <a:ext uri="{FF2B5EF4-FFF2-40B4-BE49-F238E27FC236}">
                    <a16:creationId xmlns:a16="http://schemas.microsoft.com/office/drawing/2014/main" id="{FDFBAFE4-93B5-A743-D729-4EF60E6F4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7874" y="1599142"/>
                <a:ext cx="2637224" cy="148475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F7CC8C49-F2E3-0474-D9D2-BA80FC70EF58}"/>
                  </a:ext>
                </a:extLst>
              </p:cNvPr>
              <p:cNvSpPr txBox="1"/>
              <p:nvPr/>
            </p:nvSpPr>
            <p:spPr>
              <a:xfrm>
                <a:off x="8437874" y="1608121"/>
                <a:ext cx="235908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light quark pair correlations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B21BD9DD-3347-2A86-8CCD-78CC45FDDED0}"/>
                </a:ext>
              </a:extLst>
            </p:cNvPr>
            <p:cNvGrpSpPr/>
            <p:nvPr/>
          </p:nvGrpSpPr>
          <p:grpSpPr>
            <a:xfrm>
              <a:off x="8811562" y="1992313"/>
              <a:ext cx="429261" cy="576989"/>
              <a:chOff x="7555075" y="1695865"/>
              <a:chExt cx="693865" cy="93265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131712C5-86A1-C814-5333-16C62238F6F6}"/>
                      </a:ext>
                    </a:extLst>
                  </p:cNvPr>
                  <p:cNvSpPr txBox="1"/>
                  <p:nvPr/>
                </p:nvSpPr>
                <p:spPr>
                  <a:xfrm>
                    <a:off x="7555075" y="2259187"/>
                    <a:ext cx="36580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oMath>
                      </m:oMathPara>
                    </a14:m>
                    <a:endParaRPr lang="zh-CN" altLang="en-US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文本框 45">
                    <a:extLst>
                      <a:ext uri="{FF2B5EF4-FFF2-40B4-BE49-F238E27FC236}">
                        <a16:creationId xmlns:a16="http://schemas.microsoft.com/office/drawing/2014/main" id="{131712C5-86A1-C814-5333-16C62238F6F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55075" y="2259187"/>
                    <a:ext cx="365805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15789" b="-4054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文本框 47">
                    <a:extLst>
                      <a:ext uri="{FF2B5EF4-FFF2-40B4-BE49-F238E27FC236}">
                        <a16:creationId xmlns:a16="http://schemas.microsoft.com/office/drawing/2014/main" id="{FF974586-424A-8529-A098-4663EF24B9DD}"/>
                      </a:ext>
                    </a:extLst>
                  </p:cNvPr>
                  <p:cNvSpPr txBox="1"/>
                  <p:nvPr/>
                </p:nvSpPr>
                <p:spPr>
                  <a:xfrm>
                    <a:off x="7851075" y="1695865"/>
                    <a:ext cx="39786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altLang="zh-CN" b="1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e>
                          </m:acc>
                        </m:oMath>
                      </m:oMathPara>
                    </a14:m>
                    <a:endParaRPr lang="zh-CN" altLang="en-US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8" name="文本框 47">
                    <a:extLst>
                      <a:ext uri="{FF2B5EF4-FFF2-40B4-BE49-F238E27FC236}">
                        <a16:creationId xmlns:a16="http://schemas.microsoft.com/office/drawing/2014/main" id="{FF974586-424A-8529-A098-4663EF24B9D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51075" y="1695865"/>
                    <a:ext cx="397865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25000" b="-4054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1E112405-815C-BC19-9703-C29ABEDD7A14}"/>
                </a:ext>
              </a:extLst>
            </p:cNvPr>
            <p:cNvGrpSpPr/>
            <p:nvPr/>
          </p:nvGrpSpPr>
          <p:grpSpPr>
            <a:xfrm>
              <a:off x="9982036" y="1905771"/>
              <a:ext cx="420528" cy="612277"/>
              <a:chOff x="8298790" y="1620924"/>
              <a:chExt cx="679747" cy="98969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D47837BF-EF72-04E0-811C-AB7B5BC266FD}"/>
                      </a:ext>
                    </a:extLst>
                  </p:cNvPr>
                  <p:cNvSpPr txBox="1"/>
                  <p:nvPr/>
                </p:nvSpPr>
                <p:spPr>
                  <a:xfrm>
                    <a:off x="8612731" y="2241283"/>
                    <a:ext cx="36580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oMath>
                      </m:oMathPara>
                    </a14:m>
                    <a:endParaRPr lang="zh-CN" altLang="en-US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0" name="文本框 49">
                    <a:extLst>
                      <a:ext uri="{FF2B5EF4-FFF2-40B4-BE49-F238E27FC236}">
                        <a16:creationId xmlns:a16="http://schemas.microsoft.com/office/drawing/2014/main" id="{D47837BF-EF72-04E0-811C-AB7B5BC266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12731" y="2241283"/>
                    <a:ext cx="365806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18919" b="-4054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文本框 50">
                    <a:extLst>
                      <a:ext uri="{FF2B5EF4-FFF2-40B4-BE49-F238E27FC236}">
                        <a16:creationId xmlns:a16="http://schemas.microsoft.com/office/drawing/2014/main" id="{5C8A4C63-CD79-C3EA-884B-52BE762DA82C}"/>
                      </a:ext>
                    </a:extLst>
                  </p:cNvPr>
                  <p:cNvSpPr txBox="1"/>
                  <p:nvPr/>
                </p:nvSpPr>
                <p:spPr>
                  <a:xfrm>
                    <a:off x="8298790" y="1620924"/>
                    <a:ext cx="397866" cy="37561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altLang="zh-CN" b="1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1" dirty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</m:acc>
                        </m:oMath>
                      </m:oMathPara>
                    </a14:m>
                    <a:endParaRPr lang="zh-CN" altLang="en-US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1" name="文本框 50">
                    <a:extLst>
                      <a:ext uri="{FF2B5EF4-FFF2-40B4-BE49-F238E27FC236}">
                        <a16:creationId xmlns:a16="http://schemas.microsoft.com/office/drawing/2014/main" id="{5C8A4C63-CD79-C3EA-884B-52BE762DA82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98790" y="1620924"/>
                    <a:ext cx="397866" cy="37561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31707" b="-5263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Implications from the spectrum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7A10DE8-4148-BFCC-45E4-87F04C374C17}"/>
              </a:ext>
            </a:extLst>
          </p:cNvPr>
          <p:cNvGrpSpPr/>
          <p:nvPr/>
        </p:nvGrpSpPr>
        <p:grpSpPr>
          <a:xfrm>
            <a:off x="252725" y="1013748"/>
            <a:ext cx="7812750" cy="590033"/>
            <a:chOff x="252725" y="1130974"/>
            <a:chExt cx="7812750" cy="590033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C9A96C79-8329-FABC-87A5-8F87BF110E83}"/>
                </a:ext>
              </a:extLst>
            </p:cNvPr>
            <p:cNvSpPr txBox="1"/>
            <p:nvPr/>
          </p:nvSpPr>
          <p:spPr>
            <a:xfrm>
              <a:off x="664306" y="1130974"/>
              <a:ext cx="7401169" cy="590033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FF0000"/>
                  </a:solidFill>
                </a:rPr>
                <a:t>Are these states independent or correlated entities?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图形 4" descr="一个灯泡">
              <a:extLst>
                <a:ext uri="{FF2B5EF4-FFF2-40B4-BE49-F238E27FC236}">
                  <a16:creationId xmlns:a16="http://schemas.microsoft.com/office/drawing/2014/main" id="{5EA19F50-6EEB-DD86-2595-3E426C3A7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52725" y="1214368"/>
              <a:ext cx="487100" cy="487100"/>
            </a:xfrm>
            <a:prstGeom prst="rect">
              <a:avLst/>
            </a:prstGeom>
          </p:spPr>
        </p:pic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64889239-9A2C-4711-63C7-86B8F3A48A9E}"/>
              </a:ext>
            </a:extLst>
          </p:cNvPr>
          <p:cNvGrpSpPr/>
          <p:nvPr/>
        </p:nvGrpSpPr>
        <p:grpSpPr>
          <a:xfrm>
            <a:off x="418123" y="2349875"/>
            <a:ext cx="11439843" cy="3260381"/>
            <a:chOff x="188122" y="1724919"/>
            <a:chExt cx="11439843" cy="3260381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4C8941A8-A28B-BAD2-3CBC-94953E9B4F23}"/>
                </a:ext>
              </a:extLst>
            </p:cNvPr>
            <p:cNvSpPr/>
            <p:nvPr/>
          </p:nvSpPr>
          <p:spPr>
            <a:xfrm>
              <a:off x="4585252" y="1724919"/>
              <a:ext cx="3021496" cy="54333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b="1" dirty="0">
                  <a:solidFill>
                    <a:srgbClr val="FFFF00"/>
                  </a:solidFill>
                </a:rPr>
                <a:t>2. Strong isospin tropism</a:t>
              </a:r>
              <a:endParaRPr lang="zh-CN" altLang="en-US" b="1" dirty="0">
                <a:solidFill>
                  <a:srgbClr val="FFFF00"/>
                </a:solidFill>
              </a:endParaRPr>
            </a:p>
          </p:txBody>
        </p: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7D5613EE-DCA4-73F9-220B-5029B82A7F57}"/>
                </a:ext>
              </a:extLst>
            </p:cNvPr>
            <p:cNvGrpSpPr/>
            <p:nvPr/>
          </p:nvGrpSpPr>
          <p:grpSpPr>
            <a:xfrm>
              <a:off x="188122" y="2623931"/>
              <a:ext cx="5368064" cy="543339"/>
              <a:chOff x="559904" y="1833511"/>
              <a:chExt cx="5368064" cy="543339"/>
            </a:xfrm>
          </p:grpSpPr>
          <p:sp>
            <p:nvSpPr>
              <p:cNvPr id="14" name="矩形: 圆角 13">
                <a:extLst>
                  <a:ext uri="{FF2B5EF4-FFF2-40B4-BE49-F238E27FC236}">
                    <a16:creationId xmlns:a16="http://schemas.microsoft.com/office/drawing/2014/main" id="{7DEFB43B-5790-364E-5973-CC92EA87426F}"/>
                  </a:ext>
                </a:extLst>
              </p:cNvPr>
              <p:cNvSpPr/>
              <p:nvPr/>
            </p:nvSpPr>
            <p:spPr>
              <a:xfrm>
                <a:off x="559904" y="1833511"/>
                <a:ext cx="2179388" cy="543339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b="1" dirty="0">
                    <a:solidFill>
                      <a:srgbClr val="FFFF00"/>
                    </a:solidFill>
                  </a:rPr>
                  <a:t>1. Near-threshold</a:t>
                </a:r>
                <a:endParaRPr lang="zh-CN" altLang="en-US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8" name="矩形: 圆角 17">
                <a:extLst>
                  <a:ext uri="{FF2B5EF4-FFF2-40B4-BE49-F238E27FC236}">
                    <a16:creationId xmlns:a16="http://schemas.microsoft.com/office/drawing/2014/main" id="{F3FF31CE-3B26-1D0D-A802-01FCD1627CFA}"/>
                  </a:ext>
                </a:extLst>
              </p:cNvPr>
              <p:cNvSpPr/>
              <p:nvPr/>
            </p:nvSpPr>
            <p:spPr>
              <a:xfrm>
                <a:off x="3500440" y="1833511"/>
                <a:ext cx="2427528" cy="54333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zh-CN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Highly plausible molecule candidates</a:t>
                </a:r>
                <a:endParaRPr lang="zh-CN" altLang="en-US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箭头: 右 19">
              <a:extLst>
                <a:ext uri="{FF2B5EF4-FFF2-40B4-BE49-F238E27FC236}">
                  <a16:creationId xmlns:a16="http://schemas.microsoft.com/office/drawing/2014/main" id="{5640B060-6798-B7F0-DEA7-31D23C2A9981}"/>
                </a:ext>
              </a:extLst>
            </p:cNvPr>
            <p:cNvSpPr/>
            <p:nvPr/>
          </p:nvSpPr>
          <p:spPr>
            <a:xfrm>
              <a:off x="2506234" y="2804417"/>
              <a:ext cx="504092" cy="222739"/>
            </a:xfrm>
            <a:prstGeom prst="rightArrow">
              <a:avLst>
                <a:gd name="adj1" fmla="val 50000"/>
                <a:gd name="adj2" fmla="val 65789"/>
              </a:avLst>
            </a:prstGeom>
            <a:solidFill>
              <a:srgbClr val="8678B2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箭头: 右 24">
              <a:extLst>
                <a:ext uri="{FF2B5EF4-FFF2-40B4-BE49-F238E27FC236}">
                  <a16:creationId xmlns:a16="http://schemas.microsoft.com/office/drawing/2014/main" id="{69AE293A-CA51-79FA-1BFE-0CD6376EC970}"/>
                </a:ext>
              </a:extLst>
            </p:cNvPr>
            <p:cNvSpPr/>
            <p:nvPr/>
          </p:nvSpPr>
          <p:spPr>
            <a:xfrm>
              <a:off x="5696562" y="2784230"/>
              <a:ext cx="504092" cy="222739"/>
            </a:xfrm>
            <a:prstGeom prst="rightArrow">
              <a:avLst>
                <a:gd name="adj1" fmla="val 50000"/>
                <a:gd name="adj2" fmla="val 65789"/>
              </a:avLst>
            </a:prstGeom>
            <a:solidFill>
              <a:srgbClr val="8678B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B3F52C0C-BBBF-C722-5052-5BD6F8519253}"/>
                </a:ext>
              </a:extLst>
            </p:cNvPr>
            <p:cNvSpPr/>
            <p:nvPr/>
          </p:nvSpPr>
          <p:spPr>
            <a:xfrm>
              <a:off x="6317334" y="2623929"/>
              <a:ext cx="3478700" cy="54333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Their existence is reliant on the light quark pair correlations</a:t>
              </a:r>
              <a:endPara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箭头: 右 28">
              <a:extLst>
                <a:ext uri="{FF2B5EF4-FFF2-40B4-BE49-F238E27FC236}">
                  <a16:creationId xmlns:a16="http://schemas.microsoft.com/office/drawing/2014/main" id="{541C9923-DCCE-8CC3-88C3-6743209256C8}"/>
                </a:ext>
              </a:extLst>
            </p:cNvPr>
            <p:cNvSpPr/>
            <p:nvPr/>
          </p:nvSpPr>
          <p:spPr>
            <a:xfrm rot="5400000">
              <a:off x="5695184" y="2441003"/>
              <a:ext cx="504092" cy="222739"/>
            </a:xfrm>
            <a:prstGeom prst="rightArrow">
              <a:avLst>
                <a:gd name="adj1" fmla="val 50000"/>
                <a:gd name="adj2" fmla="val 65789"/>
              </a:avLst>
            </a:prstGeom>
            <a:solidFill>
              <a:srgbClr val="8678B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箭头: 右 30">
              <a:extLst>
                <a:ext uri="{FF2B5EF4-FFF2-40B4-BE49-F238E27FC236}">
                  <a16:creationId xmlns:a16="http://schemas.microsoft.com/office/drawing/2014/main" id="{7851E3BF-E63C-3265-9FA3-E8F0DF3639DE}"/>
                </a:ext>
              </a:extLst>
            </p:cNvPr>
            <p:cNvSpPr/>
            <p:nvPr/>
          </p:nvSpPr>
          <p:spPr>
            <a:xfrm rot="5400000">
              <a:off x="7693268" y="3350846"/>
              <a:ext cx="504092" cy="222739"/>
            </a:xfrm>
            <a:prstGeom prst="rightArrow">
              <a:avLst>
                <a:gd name="adj1" fmla="val 50000"/>
                <a:gd name="adj2" fmla="val 65789"/>
              </a:avLst>
            </a:prstGeom>
            <a:solidFill>
              <a:srgbClr val="8678B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09B96CB9-F88E-4BF1-3DC2-2119445EFB48}"/>
                </a:ext>
              </a:extLst>
            </p:cNvPr>
            <p:cNvSpPr/>
            <p:nvPr/>
          </p:nvSpPr>
          <p:spPr>
            <a:xfrm>
              <a:off x="6326125" y="3761068"/>
              <a:ext cx="3478700" cy="54333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These exotic states do not exist as independent entities</a:t>
              </a:r>
              <a:endPara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箭头: 右 34">
              <a:extLst>
                <a:ext uri="{FF2B5EF4-FFF2-40B4-BE49-F238E27FC236}">
                  <a16:creationId xmlns:a16="http://schemas.microsoft.com/office/drawing/2014/main" id="{0EBF1935-99D4-3A97-6B11-BFCE212589C6}"/>
                </a:ext>
              </a:extLst>
            </p:cNvPr>
            <p:cNvSpPr/>
            <p:nvPr/>
          </p:nvSpPr>
          <p:spPr>
            <a:xfrm rot="10800000">
              <a:off x="9478108" y="3350845"/>
              <a:ext cx="504092" cy="222739"/>
            </a:xfrm>
            <a:prstGeom prst="rightArrow">
              <a:avLst>
                <a:gd name="adj1" fmla="val 50000"/>
                <a:gd name="adj2" fmla="val 65789"/>
              </a:avLst>
            </a:prstGeom>
            <a:solidFill>
              <a:srgbClr val="8678B2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5F9A2A9F-99FD-AFC4-68EA-74C6EE745BFA}"/>
                </a:ext>
              </a:extLst>
            </p:cNvPr>
            <p:cNvSpPr/>
            <p:nvPr/>
          </p:nvSpPr>
          <p:spPr>
            <a:xfrm>
              <a:off x="10054768" y="2947399"/>
              <a:ext cx="1348856" cy="96320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b="1" dirty="0">
                  <a:solidFill>
                    <a:srgbClr val="FFFF00"/>
                  </a:solidFill>
                </a:rPr>
                <a:t>3. Flavor symmetry</a:t>
              </a:r>
              <a:endParaRPr lang="zh-CN" altLang="en-US" b="1" dirty="0">
                <a:solidFill>
                  <a:srgbClr val="FFFF00"/>
                </a:solidFill>
              </a:endParaRPr>
            </a:p>
          </p:txBody>
        </p: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58BC61E3-86AF-5274-4B6A-D108209DF24E}"/>
                </a:ext>
              </a:extLst>
            </p:cNvPr>
            <p:cNvGrpSpPr/>
            <p:nvPr/>
          </p:nvGrpSpPr>
          <p:grpSpPr>
            <a:xfrm>
              <a:off x="9885134" y="3831112"/>
              <a:ext cx="1742831" cy="1154188"/>
              <a:chOff x="9885134" y="3971789"/>
              <a:chExt cx="1742831" cy="1154188"/>
            </a:xfrm>
          </p:grpSpPr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48CE755C-4AFE-359F-6309-2D5039219845}"/>
                  </a:ext>
                </a:extLst>
              </p:cNvPr>
              <p:cNvSpPr txBox="1"/>
              <p:nvPr/>
            </p:nvSpPr>
            <p:spPr>
              <a:xfrm>
                <a:off x="9885134" y="3971789"/>
                <a:ext cx="17428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b="1" dirty="0"/>
                  <a:t>Occam's Razor</a:t>
                </a:r>
                <a:endParaRPr lang="zh-CN" altLang="en-US" b="1" dirty="0"/>
              </a:p>
            </p:txBody>
          </p:sp>
          <p:pic>
            <p:nvPicPr>
              <p:cNvPr id="40" name="图片 39">
                <a:extLst>
                  <a:ext uri="{FF2B5EF4-FFF2-40B4-BE49-F238E27FC236}">
                    <a16:creationId xmlns:a16="http://schemas.microsoft.com/office/drawing/2014/main" id="{E13E2ECC-EA78-361D-BD30-3FDAF253EC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36473" y="4285823"/>
                <a:ext cx="840154" cy="840154"/>
              </a:xfrm>
              <a:prstGeom prst="rect">
                <a:avLst/>
              </a:prstGeom>
            </p:spPr>
          </p:pic>
        </p:grp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665D7E91-43EC-F645-115D-FBDA2F085689}"/>
              </a:ext>
            </a:extLst>
          </p:cNvPr>
          <p:cNvGrpSpPr/>
          <p:nvPr/>
        </p:nvGrpSpPr>
        <p:grpSpPr>
          <a:xfrm>
            <a:off x="9267398" y="2033590"/>
            <a:ext cx="758637" cy="171201"/>
            <a:chOff x="9267398" y="2033590"/>
            <a:chExt cx="758637" cy="171201"/>
          </a:xfrm>
          <a:effectLst>
            <a:glow rad="63500">
              <a:schemeClr val="accent4">
                <a:satMod val="175000"/>
                <a:alpha val="40000"/>
              </a:schemeClr>
            </a:glow>
          </a:effectLst>
        </p:grpSpPr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6B6A694F-E5B9-E293-7D32-78AA0C1D7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67398" y="2033590"/>
              <a:ext cx="741213" cy="88511"/>
            </a:xfrm>
            <a:prstGeom prst="line">
              <a:avLst/>
            </a:prstGeom>
            <a:ln w="6350">
              <a:solidFill>
                <a:schemeClr val="bg1"/>
              </a:solidFill>
              <a:prstDash val="sysDash"/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C8D1A018-6AE6-56AC-34EE-2BB53395A6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84822" y="2116280"/>
              <a:ext cx="741213" cy="88511"/>
            </a:xfrm>
            <a:prstGeom prst="line">
              <a:avLst/>
            </a:prstGeom>
            <a:ln w="6350">
              <a:solidFill>
                <a:schemeClr val="bg1"/>
              </a:solidFill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4" name="图形 63" descr="橡子 纯色填充">
            <a:extLst>
              <a:ext uri="{FF2B5EF4-FFF2-40B4-BE49-F238E27FC236}">
                <a16:creationId xmlns:a16="http://schemas.microsoft.com/office/drawing/2014/main" id="{3BBE6DA4-AE12-1A8C-951E-940803CDA6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49351" y="3464663"/>
            <a:ext cx="489643" cy="489643"/>
          </a:xfrm>
          <a:prstGeom prst="rect">
            <a:avLst/>
          </a:prstGeom>
        </p:spPr>
      </p:pic>
      <p:pic>
        <p:nvPicPr>
          <p:cNvPr id="65" name="图形 64" descr="橡子 纯色填充">
            <a:extLst>
              <a:ext uri="{FF2B5EF4-FFF2-40B4-BE49-F238E27FC236}">
                <a16:creationId xmlns:a16="http://schemas.microsoft.com/office/drawing/2014/main" id="{3396F759-44C8-F123-C9C4-67E3C682B2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463287" y="4667212"/>
            <a:ext cx="489643" cy="48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04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Light flavor wave functions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D17821B-0EEB-D80C-6DC9-F75D3B0B003A}"/>
              </a:ext>
            </a:extLst>
          </p:cNvPr>
          <p:cNvGrpSpPr/>
          <p:nvPr/>
        </p:nvGrpSpPr>
        <p:grpSpPr>
          <a:xfrm>
            <a:off x="2239108" y="1330512"/>
            <a:ext cx="7016263" cy="3220857"/>
            <a:chOff x="2047631" y="1477759"/>
            <a:chExt cx="7016263" cy="322085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6BBE324-078C-B8A9-D5D3-C54AB0CE8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8386" y="1477759"/>
              <a:ext cx="6455508" cy="3220857"/>
            </a:xfrm>
            <a:prstGeom prst="rect">
              <a:avLst/>
            </a:prstGeom>
          </p:spPr>
        </p:pic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8002474-3F51-9936-0955-66746F4CF27B}"/>
                </a:ext>
              </a:extLst>
            </p:cNvPr>
            <p:cNvGrpSpPr/>
            <p:nvPr/>
          </p:nvGrpSpPr>
          <p:grpSpPr>
            <a:xfrm>
              <a:off x="2047631" y="1721339"/>
              <a:ext cx="456856" cy="2264563"/>
              <a:chOff x="2047631" y="1721339"/>
              <a:chExt cx="456856" cy="226456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文本框 5">
                    <a:extLst>
                      <a:ext uri="{FF2B5EF4-FFF2-40B4-BE49-F238E27FC236}">
                        <a16:creationId xmlns:a16="http://schemas.microsoft.com/office/drawing/2014/main" id="{C34BDF2F-3BCA-BFA3-29BF-AE4CC6736C78}"/>
                      </a:ext>
                    </a:extLst>
                  </p:cNvPr>
                  <p:cNvSpPr txBox="1"/>
                  <p:nvPr/>
                </p:nvSpPr>
                <p:spPr>
                  <a:xfrm>
                    <a:off x="2047631" y="1721339"/>
                    <a:ext cx="456856" cy="369332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𝒒</m:t>
                          </m:r>
                          <m:acc>
                            <m:accPr>
                              <m:chr m:val="̅"/>
                              <m:ctrlPr>
                                <a:rPr lang="en-US" altLang="zh-CN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</m:oMath>
                      </m:oMathPara>
                    </a14:m>
                    <a:endParaRPr lang="zh-CN" altLang="en-US" sz="2400" b="1" i="1" dirty="0"/>
                  </a:p>
                </p:txBody>
              </p:sp>
            </mc:Choice>
            <mc:Fallback xmlns="">
              <p:sp>
                <p:nvSpPr>
                  <p:cNvPr id="6" name="文本框 5">
                    <a:extLst>
                      <a:ext uri="{FF2B5EF4-FFF2-40B4-BE49-F238E27FC236}">
                        <a16:creationId xmlns:a16="http://schemas.microsoft.com/office/drawing/2014/main" id="{C34BDF2F-3BCA-BFA3-29BF-AE4CC6736C7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7631" y="1721339"/>
                    <a:ext cx="456856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4667" r="-60000" b="-2623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68F91CF9-3577-15EC-A3EC-5678118DFF02}"/>
                      </a:ext>
                    </a:extLst>
                  </p:cNvPr>
                  <p:cNvSpPr txBox="1"/>
                  <p:nvPr/>
                </p:nvSpPr>
                <p:spPr>
                  <a:xfrm>
                    <a:off x="2047631" y="3616570"/>
                    <a:ext cx="456855" cy="369332"/>
                  </a:xfrm>
                  <a:prstGeom prst="rect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𝒒𝒒</m:t>
                          </m:r>
                        </m:oMath>
                      </m:oMathPara>
                    </a14:m>
                    <a:endParaRPr lang="zh-CN" altLang="en-US" sz="2400" b="1" i="1" dirty="0"/>
                  </a:p>
                </p:txBody>
              </p:sp>
            </mc:Choice>
            <mc:Fallback xmlns="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68F91CF9-3577-15EC-A3EC-5678118DFF0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47631" y="3616570"/>
                    <a:ext cx="456855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4667" r="-14667" b="-2623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7E40067-1B24-255E-8AEE-C0C91C6F2175}"/>
                  </a:ext>
                </a:extLst>
              </p:cNvPr>
              <p:cNvSpPr txBox="1"/>
              <p:nvPr/>
            </p:nvSpPr>
            <p:spPr>
              <a:xfrm>
                <a:off x="2584483" y="4683506"/>
                <a:ext cx="5711885" cy="168796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there underlying connections between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p>
                    </m:sSubSup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𝟑𝟗𝟎𝟎</m:t>
                    </m:r>
                    <m:r>
                      <a:rPr lang="en-US" altLang="zh-CN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b="1" dirty="0">
                    <a:solidFill>
                      <a:schemeClr val="accent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altLang="zh-CN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𝟑𝟖𝟕𝟐</m:t>
                    </m:r>
                    <m:r>
                      <a:rPr lang="en-US" altLang="zh-CN" sz="2400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𝒄𝒔</m:t>
                        </m:r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𝟐𝟗𝟎𝟎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b="1" dirty="0">
                    <a:solidFill>
                      <a:schemeClr val="accent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𝒄𝒄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𝟑𝟖𝟕𝟓</m:t>
                    </m:r>
                    <m:r>
                      <a:rPr lang="en-US" altLang="zh-CN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b="1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07E40067-1B24-255E-8AEE-C0C91C6F21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483" y="4683506"/>
                <a:ext cx="5711885" cy="1687963"/>
              </a:xfrm>
              <a:prstGeom prst="rect">
                <a:avLst/>
              </a:prstGeom>
              <a:blipFill>
                <a:blip r:embed="rId5"/>
                <a:stretch>
                  <a:fillRect l="-1708" r="-640" b="-7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11743466-9849-4FDD-9C48-4BBE34C55F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324" y="4412273"/>
            <a:ext cx="2156558" cy="215655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762C032-D549-3CC0-1942-BB7AF0F2C85A}"/>
              </a:ext>
            </a:extLst>
          </p:cNvPr>
          <p:cNvSpPr txBox="1"/>
          <p:nvPr/>
        </p:nvSpPr>
        <p:spPr>
          <a:xfrm>
            <a:off x="355596" y="4248106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55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An introduction to our framework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5934D540-95F7-C3E6-E311-BD1C24B3F2FB}"/>
              </a:ext>
            </a:extLst>
          </p:cNvPr>
          <p:cNvSpPr/>
          <p:nvPr/>
        </p:nvSpPr>
        <p:spPr>
          <a:xfrm>
            <a:off x="8876324" y="4136290"/>
            <a:ext cx="2553674" cy="1152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F350489-2BA4-40F8-4E1E-F9B102AF0451}"/>
              </a:ext>
            </a:extLst>
          </p:cNvPr>
          <p:cNvSpPr txBox="1"/>
          <p:nvPr/>
        </p:nvSpPr>
        <p:spPr>
          <a:xfrm>
            <a:off x="7498530" y="1272624"/>
            <a:ext cx="407996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Strange quark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5C0792CA-10CB-FD1A-0E4B-966290F74E95}"/>
              </a:ext>
            </a:extLst>
          </p:cNvPr>
          <p:cNvGrpSpPr/>
          <p:nvPr/>
        </p:nvGrpSpPr>
        <p:grpSpPr>
          <a:xfrm>
            <a:off x="316519" y="1272624"/>
            <a:ext cx="6951784" cy="2813311"/>
            <a:chOff x="355596" y="1284347"/>
            <a:chExt cx="6951784" cy="2813311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B13DEA3-3BBA-8235-E3D1-D42536679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596" y="1284347"/>
              <a:ext cx="6951784" cy="2813311"/>
            </a:xfrm>
            <a:prstGeom prst="rect">
              <a:avLst/>
            </a:prstGeom>
          </p:spPr>
        </p:pic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8812E2A2-990C-6D6E-D69D-C84DC6D5F6EC}"/>
                </a:ext>
              </a:extLst>
            </p:cNvPr>
            <p:cNvSpPr/>
            <p:nvPr/>
          </p:nvSpPr>
          <p:spPr>
            <a:xfrm>
              <a:off x="6525846" y="2114062"/>
              <a:ext cx="609600" cy="39467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544B23DC-3F8F-4B78-7C8A-CF1F72C311CB}"/>
                </a:ext>
              </a:extLst>
            </p:cNvPr>
            <p:cNvSpPr/>
            <p:nvPr/>
          </p:nvSpPr>
          <p:spPr>
            <a:xfrm>
              <a:off x="6525846" y="3278555"/>
              <a:ext cx="609600" cy="39467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4" name="左大括号 23">
            <a:extLst>
              <a:ext uri="{FF2B5EF4-FFF2-40B4-BE49-F238E27FC236}">
                <a16:creationId xmlns:a16="http://schemas.microsoft.com/office/drawing/2014/main" id="{9F4E933C-1F55-FC78-8599-F2376472972B}"/>
              </a:ext>
            </a:extLst>
          </p:cNvPr>
          <p:cNvSpPr/>
          <p:nvPr/>
        </p:nvSpPr>
        <p:spPr>
          <a:xfrm>
            <a:off x="7400837" y="1889730"/>
            <a:ext cx="273871" cy="2512646"/>
          </a:xfrm>
          <a:prstGeom prst="leftBrace">
            <a:avLst>
              <a:gd name="adj1" fmla="val 57188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C1D5EE0B-4405-35E8-6B2A-62560CD483DB}"/>
                  </a:ext>
                </a:extLst>
              </p:cNvPr>
              <p:cNvSpPr txBox="1"/>
              <p:nvPr/>
            </p:nvSpPr>
            <p:spPr>
              <a:xfrm>
                <a:off x="7720926" y="1842421"/>
                <a:ext cx="3155479" cy="96475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QCD</m:t>
                        </m:r>
                      </m:sub>
                    </m:sSub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contrast to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≪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QCD</m:t>
                        </m:r>
                      </m:sub>
                    </m:sSub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SU(3) symmetry is not good!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C1D5EE0B-4405-35E8-6B2A-62560CD48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926" y="1842421"/>
                <a:ext cx="3155479" cy="964751"/>
              </a:xfrm>
              <a:prstGeom prst="rect">
                <a:avLst/>
              </a:prstGeom>
              <a:blipFill>
                <a:blip r:embed="rId3"/>
                <a:stretch>
                  <a:fillRect l="-2008" t="-1299" b="-103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FC49B0-7F17-ED87-7D71-A136ADEA1D99}"/>
                  </a:ext>
                </a:extLst>
              </p:cNvPr>
              <p:cNvSpPr txBox="1"/>
              <p:nvPr/>
            </p:nvSpPr>
            <p:spPr>
              <a:xfrm>
                <a:off x="7720926" y="2913573"/>
                <a:ext cx="3857567" cy="15812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</a:rPr>
                          <m:t>QM</m:t>
                        </m:r>
                      </m:sup>
                    </m:sSubSup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500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shallow bound hadronic molecules: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ty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sub>
                        </m:sSub>
                      </m:e>
                    </m:rad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≤100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≪</m:t>
                    </m:r>
                    <m:sSubSup>
                      <m:sSubSup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b="0" i="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QM</m:t>
                        </m:r>
                      </m:sup>
                    </m:sSubSup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such as for the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systems: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≤10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9DFC49B0-7F17-ED87-7D71-A136ADEA1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926" y="2913573"/>
                <a:ext cx="3857567" cy="1581267"/>
              </a:xfrm>
              <a:prstGeom prst="rect">
                <a:avLst/>
              </a:prstGeom>
              <a:blipFill>
                <a:blip r:embed="rId4"/>
                <a:stretch>
                  <a:fillRect l="-1645" b="-56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组合 33">
            <a:extLst>
              <a:ext uri="{FF2B5EF4-FFF2-40B4-BE49-F238E27FC236}">
                <a16:creationId xmlns:a16="http://schemas.microsoft.com/office/drawing/2014/main" id="{27289206-45A1-0DEE-2849-28899C754BA6}"/>
              </a:ext>
            </a:extLst>
          </p:cNvPr>
          <p:cNvGrpSpPr/>
          <p:nvPr/>
        </p:nvGrpSpPr>
        <p:grpSpPr>
          <a:xfrm>
            <a:off x="355596" y="4494840"/>
            <a:ext cx="3317720" cy="1909353"/>
            <a:chOff x="355596" y="4299971"/>
            <a:chExt cx="3317720" cy="1909353"/>
          </a:xfrm>
        </p:grpSpPr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8BC31134-686F-639C-630E-19D977A22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596" y="4341447"/>
              <a:ext cx="3317720" cy="1867877"/>
            </a:xfrm>
            <a:prstGeom prst="rect">
              <a:avLst/>
            </a:prstGeom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966003DE-B133-87F2-8F1F-3CDD09880790}"/>
                </a:ext>
              </a:extLst>
            </p:cNvPr>
            <p:cNvSpPr txBox="1"/>
            <p:nvPr/>
          </p:nvSpPr>
          <p:spPr>
            <a:xfrm>
              <a:off x="355596" y="4299971"/>
              <a:ext cx="3009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chemeClr val="bg1"/>
                  </a:solidFill>
                </a:rPr>
                <a:t>residual strong interaction</a:t>
              </a:r>
              <a:endParaRPr lang="zh-CN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907CC6CB-2914-3B82-CB0A-5D1B4651D3FD}"/>
              </a:ext>
            </a:extLst>
          </p:cNvPr>
          <p:cNvSpPr txBox="1"/>
          <p:nvPr/>
        </p:nvSpPr>
        <p:spPr>
          <a:xfrm>
            <a:off x="4048368" y="4557818"/>
            <a:ext cx="7100277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near-threshold interactions are too weak to excite the strange quarks inside the </a:t>
            </a:r>
            <a:r>
              <a:rPr lang="en-US" altLang="zh-CN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</a:t>
            </a:r>
            <a:r>
              <a:rPr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hadrons.</a:t>
            </a:r>
            <a:endParaRPr lang="zh-CN" alt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3A90386C-ADF3-94D3-C14D-DDD8E604F723}"/>
              </a:ext>
            </a:extLst>
          </p:cNvPr>
          <p:cNvSpPr txBox="1"/>
          <p:nvPr/>
        </p:nvSpPr>
        <p:spPr>
          <a:xfrm>
            <a:off x="4048368" y="5383056"/>
            <a:ext cx="7100277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strange quark will behave like an inert source (</a:t>
            </a:r>
            <a:r>
              <a:rPr lang="en-US" altLang="zh-CN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</a:t>
            </a:r>
            <a:r>
              <a:rPr lang="en-US" altLang="zh-CN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quark) from the view of the residual strong interactions at the near-threshold energy scale.</a:t>
            </a:r>
            <a:endParaRPr lang="zh-CN" alt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2BB3C9D-193B-577D-6F99-7FF2912E147A}"/>
              </a:ext>
            </a:extLst>
          </p:cNvPr>
          <p:cNvSpPr txBox="1"/>
          <p:nvPr/>
        </p:nvSpPr>
        <p:spPr>
          <a:xfrm>
            <a:off x="4505565" y="4121668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363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FD63C-FD8A-6BBA-38F5-797768F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23" y="354957"/>
            <a:ext cx="10935677" cy="59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b="1" dirty="0">
                <a:solidFill>
                  <a:schemeClr val="accent5">
                    <a:lumMod val="75000"/>
                  </a:schemeClr>
                </a:solidFill>
                <a:latin typeface="Euclid" panose="02020503060505020303" pitchFamily="18" charset="0"/>
              </a:rPr>
              <a:t>An introduction to our framework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C74FF237-CF35-8A5F-1EEB-6BB0A5E2248F}"/>
              </a:ext>
            </a:extLst>
          </p:cNvPr>
          <p:cNvCxnSpPr/>
          <p:nvPr/>
        </p:nvCxnSpPr>
        <p:spPr>
          <a:xfrm>
            <a:off x="355596" y="1066800"/>
            <a:ext cx="114300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1" name="灯片编号占位符 11">
            <a:extLst>
              <a:ext uri="{FF2B5EF4-FFF2-40B4-BE49-F238E27FC236}">
                <a16:creationId xmlns:a16="http://schemas.microsoft.com/office/drawing/2014/main" id="{464C6D80-8A83-1099-556D-048A5E2B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E00F2D9-174A-4C0B-A1DA-4CB5B6E1F12A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13" name="日期占位符 1">
            <a:extLst>
              <a:ext uri="{FF2B5EF4-FFF2-40B4-BE49-F238E27FC236}">
                <a16:creationId xmlns:a16="http://schemas.microsoft.com/office/drawing/2014/main" id="{F55794DA-21D0-A7AD-C11B-F9B1F3ED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E2E92C7-A148-448A-8531-6058E06A187F}" type="datetime1">
              <a:rPr lang="zh-CN" altLang="en-US" smtClean="0">
                <a:latin typeface="Algerian" panose="04020705040A02060702" pitchFamily="82" charset="0"/>
              </a:rPr>
              <a:t>2023/12/17</a:t>
            </a:fld>
            <a:endParaRPr lang="zh-CN" altLang="en-US" dirty="0">
              <a:latin typeface="Algerian" panose="04020705040A02060702" pitchFamily="82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CB26D42E-C153-D06D-DBA8-F408F34B2F07}"/>
              </a:ext>
            </a:extLst>
          </p:cNvPr>
          <p:cNvGrpSpPr/>
          <p:nvPr/>
        </p:nvGrpSpPr>
        <p:grpSpPr>
          <a:xfrm>
            <a:off x="229280" y="1111314"/>
            <a:ext cx="10029389" cy="522687"/>
            <a:chOff x="229280" y="1111314"/>
            <a:chExt cx="10029389" cy="522687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8D156C4C-6941-843F-CCCB-969C87CC5347}"/>
                </a:ext>
              </a:extLst>
            </p:cNvPr>
            <p:cNvSpPr txBox="1"/>
            <p:nvPr/>
          </p:nvSpPr>
          <p:spPr>
            <a:xfrm>
              <a:off x="617888" y="1172336"/>
              <a:ext cx="96407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Constructing the effective potentials from a quark-level perspective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5" name="图形 4" descr="一个灯泡">
              <a:extLst>
                <a:ext uri="{FF2B5EF4-FFF2-40B4-BE49-F238E27FC236}">
                  <a16:creationId xmlns:a16="http://schemas.microsoft.com/office/drawing/2014/main" id="{7ADCC45E-3312-6B39-62A1-BE527B9AE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9280" y="1111314"/>
              <a:ext cx="487100" cy="48710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4D811257-AB77-3B32-5E7C-DC3F74E08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380" y="1949310"/>
            <a:ext cx="5552831" cy="813921"/>
          </a:xfrm>
          <a:prstGeom prst="rect">
            <a:avLst/>
          </a:prstGeom>
        </p:spPr>
      </p:pic>
      <p:sp>
        <p:nvSpPr>
          <p:cNvPr id="16" name="椭圆 15">
            <a:extLst>
              <a:ext uri="{FF2B5EF4-FFF2-40B4-BE49-F238E27FC236}">
                <a16:creationId xmlns:a16="http://schemas.microsoft.com/office/drawing/2014/main" id="{9B029FDD-A871-D7E5-4A9C-D7E5C50A525F}"/>
              </a:ext>
            </a:extLst>
          </p:cNvPr>
          <p:cNvSpPr/>
          <p:nvPr/>
        </p:nvSpPr>
        <p:spPr>
          <a:xfrm>
            <a:off x="7136058" y="1739536"/>
            <a:ext cx="1597633" cy="159763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F6B297EA-5F1B-D26F-912A-1D79BBF57853}"/>
              </a:ext>
            </a:extLst>
          </p:cNvPr>
          <p:cNvSpPr/>
          <p:nvPr/>
        </p:nvSpPr>
        <p:spPr>
          <a:xfrm>
            <a:off x="7491047" y="1923806"/>
            <a:ext cx="531446" cy="53144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621248C7-D14F-D3C9-1553-238F3A0D4C9D}"/>
              </a:ext>
            </a:extLst>
          </p:cNvPr>
          <p:cNvSpPr/>
          <p:nvPr/>
        </p:nvSpPr>
        <p:spPr>
          <a:xfrm>
            <a:off x="7975599" y="2792509"/>
            <a:ext cx="308708" cy="3087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B89161CF-2591-1669-FE1D-56C01F7E0284}"/>
              </a:ext>
            </a:extLst>
          </p:cNvPr>
          <p:cNvSpPr/>
          <p:nvPr/>
        </p:nvSpPr>
        <p:spPr>
          <a:xfrm>
            <a:off x="9808918" y="1757123"/>
            <a:ext cx="1597633" cy="159763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789D5832-4EE7-CE33-AAE5-A9C84DF4A8F2}"/>
              </a:ext>
            </a:extLst>
          </p:cNvPr>
          <p:cNvSpPr/>
          <p:nvPr/>
        </p:nvSpPr>
        <p:spPr>
          <a:xfrm>
            <a:off x="10153161" y="2811362"/>
            <a:ext cx="308708" cy="3087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BDC45ED0-2455-12A7-52F2-20AE03BEB70D}"/>
              </a:ext>
            </a:extLst>
          </p:cNvPr>
          <p:cNvSpPr/>
          <p:nvPr/>
        </p:nvSpPr>
        <p:spPr>
          <a:xfrm>
            <a:off x="10693704" y="1983469"/>
            <a:ext cx="531446" cy="531446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4966D41F-0915-A335-854C-0E44C17A98DB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8284307" y="2948301"/>
            <a:ext cx="1868854" cy="17415"/>
          </a:xfrm>
          <a:prstGeom prst="line">
            <a:avLst/>
          </a:prstGeom>
          <a:ln>
            <a:prstDash val="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6EED03E-769B-4C0A-6B1F-36E5EB2F21E8}"/>
              </a:ext>
            </a:extLst>
          </p:cNvPr>
          <p:cNvCxnSpPr>
            <a:cxnSpLocks/>
          </p:cNvCxnSpPr>
          <p:nvPr/>
        </p:nvCxnSpPr>
        <p:spPr>
          <a:xfrm>
            <a:off x="8284307" y="2965716"/>
            <a:ext cx="1868854" cy="17415"/>
          </a:xfrm>
          <a:prstGeom prst="line">
            <a:avLst/>
          </a:prstGeom>
          <a:ln>
            <a:prstDash val="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C7A6B77F-FED8-4C08-AFCF-3981FCEA01F6}"/>
                  </a:ext>
                </a:extLst>
              </p:cNvPr>
              <p:cNvSpPr txBox="1"/>
              <p:nvPr/>
            </p:nvSpPr>
            <p:spPr>
              <a:xfrm>
                <a:off x="7508945" y="1931383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C7A6B77F-FED8-4C08-AFCF-3981FCEA0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945" y="1931383"/>
                <a:ext cx="495649" cy="461665"/>
              </a:xfrm>
              <a:prstGeom prst="rect">
                <a:avLst/>
              </a:prstGeom>
              <a:blipFill>
                <a:blip r:embed="rId5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28161B5-E7EC-E5A8-E6EC-88F02793815E}"/>
                  </a:ext>
                </a:extLst>
              </p:cNvPr>
              <p:cNvSpPr txBox="1"/>
              <p:nvPr/>
            </p:nvSpPr>
            <p:spPr>
              <a:xfrm>
                <a:off x="7924608" y="2719960"/>
                <a:ext cx="4106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m:oMathPara>
                </a14:m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28161B5-E7EC-E5A8-E6EC-88F027938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608" y="2719960"/>
                <a:ext cx="410689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EF1E22FD-AE1E-E835-4314-DE4CE1754D1F}"/>
                  </a:ext>
                </a:extLst>
              </p:cNvPr>
              <p:cNvSpPr txBox="1"/>
              <p:nvPr/>
            </p:nvSpPr>
            <p:spPr>
              <a:xfrm>
                <a:off x="10711602" y="1983469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EF1E22FD-AE1E-E835-4314-DE4CE1754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1602" y="1983469"/>
                <a:ext cx="495649" cy="461665"/>
              </a:xfrm>
              <a:prstGeom prst="rect">
                <a:avLst/>
              </a:prstGeom>
              <a:blipFill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E6BF811-E506-F97F-2F17-D80F43C01B79}"/>
                  </a:ext>
                </a:extLst>
              </p:cNvPr>
              <p:cNvSpPr txBox="1"/>
              <p:nvPr/>
            </p:nvSpPr>
            <p:spPr>
              <a:xfrm>
                <a:off x="10102171" y="2746808"/>
                <a:ext cx="4106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m:oMathPara>
                </a14:m>
                <a:endParaRPr lang="zh-CN" altLang="en-US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E6BF811-E506-F97F-2F17-D80F43C01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171" y="2746808"/>
                <a:ext cx="410689" cy="400110"/>
              </a:xfrm>
              <a:prstGeom prst="rect">
                <a:avLst/>
              </a:prstGeom>
              <a:blipFill>
                <a:blip r:embed="rId8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文本框 43">
            <a:extLst>
              <a:ext uri="{FF2B5EF4-FFF2-40B4-BE49-F238E27FC236}">
                <a16:creationId xmlns:a16="http://schemas.microsoft.com/office/drawing/2014/main" id="{2C007DDD-CCFE-631D-A233-38E19D64D8B3}"/>
              </a:ext>
            </a:extLst>
          </p:cNvPr>
          <p:cNvSpPr txBox="1"/>
          <p:nvPr/>
        </p:nvSpPr>
        <p:spPr>
          <a:xfrm>
            <a:off x="7975599" y="3199288"/>
            <a:ext cx="2920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scalar, pseudoscalar,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vector, axial-vector, tensor,…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5" name="对象 44">
            <a:extLst>
              <a:ext uri="{FF2B5EF4-FFF2-40B4-BE49-F238E27FC236}">
                <a16:creationId xmlns:a16="http://schemas.microsoft.com/office/drawing/2014/main" id="{A0CBFD2F-7FA3-6DE4-2CAE-4E02F26C11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265273"/>
              </p:ext>
            </p:extLst>
          </p:nvPr>
        </p:nvGraphicFramePr>
        <p:xfrm>
          <a:off x="8096739" y="2034051"/>
          <a:ext cx="502729" cy="480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251280" imgH="239400" progId="Equation.AxMath">
                  <p:embed/>
                </p:oleObj>
              </mc:Choice>
              <mc:Fallback>
                <p:oleObj name="AxMath" r:id="rId9" imgW="251280" imgH="239400" progId="Equation.AxMath">
                  <p:embed/>
                  <p:pic>
                    <p:nvPicPr>
                      <p:cNvPr id="45" name="对象 44">
                        <a:extLst>
                          <a:ext uri="{FF2B5EF4-FFF2-40B4-BE49-F238E27FC236}">
                            <a16:creationId xmlns:a16="http://schemas.microsoft.com/office/drawing/2014/main" id="{A0CBFD2F-7FA3-6DE4-2CAE-4E02F26C11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96739" y="2034051"/>
                        <a:ext cx="502729" cy="480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对象 45">
            <a:extLst>
              <a:ext uri="{FF2B5EF4-FFF2-40B4-BE49-F238E27FC236}">
                <a16:creationId xmlns:a16="http://schemas.microsoft.com/office/drawing/2014/main" id="{718D8604-D19E-6382-B8D6-9CB376265C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009711"/>
              </p:ext>
            </p:extLst>
          </p:nvPr>
        </p:nvGraphicFramePr>
        <p:xfrm>
          <a:off x="9979223" y="2050995"/>
          <a:ext cx="533080" cy="493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258120" imgH="239400" progId="Equation.AxMath">
                  <p:embed/>
                </p:oleObj>
              </mc:Choice>
              <mc:Fallback>
                <p:oleObj name="AxMath" r:id="rId11" imgW="258120" imgH="239400" progId="Equation.AxMath">
                  <p:embed/>
                  <p:pic>
                    <p:nvPicPr>
                      <p:cNvPr id="46" name="对象 45">
                        <a:extLst>
                          <a:ext uri="{FF2B5EF4-FFF2-40B4-BE49-F238E27FC236}">
                            <a16:creationId xmlns:a16="http://schemas.microsoft.com/office/drawing/2014/main" id="{718D8604-D19E-6382-B8D6-9CB376265C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979223" y="2050995"/>
                        <a:ext cx="533080" cy="4938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" name="组合 50">
            <a:extLst>
              <a:ext uri="{FF2B5EF4-FFF2-40B4-BE49-F238E27FC236}">
                <a16:creationId xmlns:a16="http://schemas.microsoft.com/office/drawing/2014/main" id="{4E915AC9-497A-1651-26E3-3B7820B6E3D7}"/>
              </a:ext>
            </a:extLst>
          </p:cNvPr>
          <p:cNvGrpSpPr/>
          <p:nvPr/>
        </p:nvGrpSpPr>
        <p:grpSpPr>
          <a:xfrm>
            <a:off x="737679" y="3068851"/>
            <a:ext cx="4969975" cy="400110"/>
            <a:chOff x="648676" y="2949860"/>
            <a:chExt cx="4969975" cy="400110"/>
          </a:xfrm>
        </p:grpSpPr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5FE99199-EA7A-FAB9-DFCB-C1F91ADD7AC4}"/>
                </a:ext>
              </a:extLst>
            </p:cNvPr>
            <p:cNvSpPr txBox="1"/>
            <p:nvPr/>
          </p:nvSpPr>
          <p:spPr>
            <a:xfrm>
              <a:off x="648676" y="2949860"/>
              <a:ext cx="424766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 the near-threshold interactions: </a:t>
              </a:r>
              <a:endPara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0" name="图片 49">
              <a:extLst>
                <a:ext uri="{FF2B5EF4-FFF2-40B4-BE49-F238E27FC236}">
                  <a16:creationId xmlns:a16="http://schemas.microsoft.com/office/drawing/2014/main" id="{7881A49A-6D5E-3DCC-1E90-7ADF56112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397992" y="2983131"/>
              <a:ext cx="1220659" cy="324023"/>
            </a:xfrm>
            <a:prstGeom prst="rect">
              <a:avLst/>
            </a:prstGeom>
          </p:spPr>
        </p:pic>
      </p:grpSp>
      <p:pic>
        <p:nvPicPr>
          <p:cNvPr id="53" name="图片 52">
            <a:extLst>
              <a:ext uri="{FF2B5EF4-FFF2-40B4-BE49-F238E27FC236}">
                <a16:creationId xmlns:a16="http://schemas.microsoft.com/office/drawing/2014/main" id="{CC41920B-5ACB-2DC6-4526-E2D3598268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908" y="3801992"/>
            <a:ext cx="4552462" cy="8001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921A476-5E7E-77FB-6873-940C49FDE8C8}"/>
                  </a:ext>
                </a:extLst>
              </p:cNvPr>
              <p:cNvSpPr txBox="1"/>
              <p:nvPr/>
            </p:nvSpPr>
            <p:spPr>
              <a:xfrm>
                <a:off x="777445" y="4980295"/>
                <a:ext cx="4794326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Keep the leading order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𝒒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of the expansion</a:t>
                </a:r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921A476-5E7E-77FB-6873-940C49FDE8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45" y="4980295"/>
                <a:ext cx="4794326" cy="407099"/>
              </a:xfrm>
              <a:prstGeom prst="rect">
                <a:avLst/>
              </a:prstGeom>
              <a:blipFill>
                <a:blip r:embed="rId15"/>
                <a:stretch>
                  <a:fillRect l="-1399" t="-8955" r="-636" b="-238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" name="图片 55">
            <a:extLst>
              <a:ext uri="{FF2B5EF4-FFF2-40B4-BE49-F238E27FC236}">
                <a16:creationId xmlns:a16="http://schemas.microsoft.com/office/drawing/2014/main" id="{BB95DA1A-3B2E-AB0F-3D43-7A425ABAAD5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55203" y="4461218"/>
            <a:ext cx="4636967" cy="1647911"/>
          </a:xfrm>
          <a:prstGeom prst="rect">
            <a:avLst/>
          </a:prstGeom>
        </p:spPr>
      </p:pic>
      <p:grpSp>
        <p:nvGrpSpPr>
          <p:cNvPr id="60" name="组合 59">
            <a:extLst>
              <a:ext uri="{FF2B5EF4-FFF2-40B4-BE49-F238E27FC236}">
                <a16:creationId xmlns:a16="http://schemas.microsoft.com/office/drawing/2014/main" id="{8DAB8F18-7AC3-24A9-910C-FE4FD2A35B45}"/>
              </a:ext>
            </a:extLst>
          </p:cNvPr>
          <p:cNvGrpSpPr/>
          <p:nvPr/>
        </p:nvGrpSpPr>
        <p:grpSpPr>
          <a:xfrm>
            <a:off x="7508945" y="3348298"/>
            <a:ext cx="4383716" cy="1141046"/>
            <a:chOff x="7508945" y="3348298"/>
            <a:chExt cx="4383716" cy="1141046"/>
          </a:xfrm>
        </p:grpSpPr>
        <p:sp>
          <p:nvSpPr>
            <p:cNvPr id="59" name="文本框 58">
              <a:extLst>
                <a:ext uri="{FF2B5EF4-FFF2-40B4-BE49-F238E27FC236}">
                  <a16:creationId xmlns:a16="http://schemas.microsoft.com/office/drawing/2014/main" id="{24D88EFA-647A-D4AF-C8E6-3733F65769C9}"/>
                </a:ext>
              </a:extLst>
            </p:cNvPr>
            <p:cNvSpPr txBox="1"/>
            <p:nvPr/>
          </p:nvSpPr>
          <p:spPr>
            <a:xfrm>
              <a:off x="7508945" y="3918821"/>
              <a:ext cx="3647986" cy="46166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From “H” to a “butterfly”</a:t>
              </a:r>
              <a:endPara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8" name="图形 57" descr="蝴蝶 轮廓">
              <a:extLst>
                <a:ext uri="{FF2B5EF4-FFF2-40B4-BE49-F238E27FC236}">
                  <a16:creationId xmlns:a16="http://schemas.microsoft.com/office/drawing/2014/main" id="{460B32E5-477B-5004-AB7C-CE2BF7C3E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751615" y="3348298"/>
              <a:ext cx="1141046" cy="1141046"/>
            </a:xfrm>
            <a:prstGeom prst="rect">
              <a:avLst/>
            </a:prstGeom>
          </p:spPr>
        </p:pic>
      </p:grpSp>
      <p:sp>
        <p:nvSpPr>
          <p:cNvPr id="61" name="箭头: 右 60">
            <a:extLst>
              <a:ext uri="{FF2B5EF4-FFF2-40B4-BE49-F238E27FC236}">
                <a16:creationId xmlns:a16="http://schemas.microsoft.com/office/drawing/2014/main" id="{072842E2-BB70-6267-ABEF-53DC13858699}"/>
              </a:ext>
            </a:extLst>
          </p:cNvPr>
          <p:cNvSpPr/>
          <p:nvPr/>
        </p:nvSpPr>
        <p:spPr>
          <a:xfrm>
            <a:off x="5475125" y="4036161"/>
            <a:ext cx="1692031" cy="269916"/>
          </a:xfrm>
          <a:prstGeom prst="rightArrow">
            <a:avLst>
              <a:gd name="adj1" fmla="val 50000"/>
              <a:gd name="adj2" fmla="val 103566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079F661-420F-86DE-FF5D-769D447F66EB}"/>
              </a:ext>
            </a:extLst>
          </p:cNvPr>
          <p:cNvSpPr txBox="1"/>
          <p:nvPr/>
        </p:nvSpPr>
        <p:spPr>
          <a:xfrm>
            <a:off x="730057" y="5606534"/>
            <a:ext cx="2762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Wang et al., </a:t>
            </a:r>
            <a:r>
              <a:rPr lang="en-US" altLang="zh-CN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2309.02191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21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6706</TotalTime>
  <Words>1848</Words>
  <Application>Microsoft Office PowerPoint</Application>
  <PresentationFormat>宽屏</PresentationFormat>
  <Paragraphs>242</Paragraphs>
  <Slides>21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4" baseType="lpstr">
      <vt:lpstr>Euclid</vt:lpstr>
      <vt:lpstr>Yu Gothic UI</vt:lpstr>
      <vt:lpstr>等线</vt:lpstr>
      <vt:lpstr>等线 Light</vt:lpstr>
      <vt:lpstr>华文行楷</vt:lpstr>
      <vt:lpstr>楷体</vt:lpstr>
      <vt:lpstr>Algerian</vt:lpstr>
      <vt:lpstr>Arial</vt:lpstr>
      <vt:lpstr>Cambria Math</vt:lpstr>
      <vt:lpstr>Times New Roman</vt:lpstr>
      <vt:lpstr>Wingdings</vt:lpstr>
      <vt:lpstr>Office 主题​​</vt:lpstr>
      <vt:lpstr>AxMath</vt:lpstr>
      <vt:lpstr>How to understand the charmed strange tetraquarks near 2.9 GeV？</vt:lpstr>
      <vt:lpstr>Outline</vt:lpstr>
      <vt:lpstr>Background: spectrum of molecule candidates and implications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Summary and outlook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Chiral EFT and heavy hadronic molecules</dc:title>
  <dc:creator>波 王</dc:creator>
  <cp:lastModifiedBy>波 王</cp:lastModifiedBy>
  <cp:revision>1</cp:revision>
  <dcterms:created xsi:type="dcterms:W3CDTF">2023-10-20T06:02:03Z</dcterms:created>
  <dcterms:modified xsi:type="dcterms:W3CDTF">2023-12-17T14:25:44Z</dcterms:modified>
</cp:coreProperties>
</file>