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66" r:id="rId2"/>
    <p:sldId id="4541" r:id="rId3"/>
    <p:sldId id="4517" r:id="rId4"/>
    <p:sldId id="655" r:id="rId5"/>
    <p:sldId id="4543" r:id="rId6"/>
    <p:sldId id="4525" r:id="rId7"/>
    <p:sldId id="4527" r:id="rId8"/>
    <p:sldId id="4537" r:id="rId9"/>
    <p:sldId id="4532" r:id="rId10"/>
    <p:sldId id="4538" r:id="rId11"/>
    <p:sldId id="4534" r:id="rId12"/>
    <p:sldId id="4539" r:id="rId13"/>
    <p:sldId id="4535" r:id="rId14"/>
    <p:sldId id="4522" r:id="rId15"/>
    <p:sldId id="4536" r:id="rId16"/>
    <p:sldId id="4540" r:id="rId17"/>
    <p:sldId id="4521" r:id="rId18"/>
    <p:sldId id="4524" r:id="rId19"/>
    <p:sldId id="4542" r:id="rId20"/>
    <p:sldId id="4515" r:id="rId21"/>
    <p:sldId id="452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C438A685-69DD-9342-96B4-502ADDB2B53F}">
          <p14:sldIdLst>
            <p14:sldId id="266"/>
          </p14:sldIdLst>
        </p14:section>
        <p14:section name="封面" id="{C684DC81-D2C3-44A6-8941-05B53D2E0557}">
          <p14:sldIdLst/>
        </p14:section>
        <p14:section name="目录与章节过渡" id="{847108E3-22F3-4CD9-A82A-834291DC17F4}">
          <p14:sldIdLst/>
        </p14:section>
        <p14:section name="内容页" id="{EB11151C-0E14-47B0-8218-1431BF894351}">
          <p14:sldIdLst>
            <p14:sldId id="4541"/>
            <p14:sldId id="4517"/>
            <p14:sldId id="655"/>
            <p14:sldId id="4543"/>
            <p14:sldId id="4525"/>
            <p14:sldId id="4527"/>
            <p14:sldId id="4537"/>
            <p14:sldId id="4532"/>
            <p14:sldId id="4538"/>
            <p14:sldId id="4534"/>
            <p14:sldId id="4539"/>
            <p14:sldId id="4535"/>
            <p14:sldId id="4522"/>
            <p14:sldId id="4536"/>
            <p14:sldId id="4540"/>
            <p14:sldId id="4521"/>
            <p14:sldId id="4524"/>
            <p14:sldId id="4542"/>
            <p14:sldId id="4515"/>
            <p14:sldId id="4526"/>
          </p14:sldIdLst>
        </p14:section>
        <p14:section name="封底" id="{843E591D-6EE2-4691-951C-C0C689F22170}">
          <p14:sldIdLst/>
        </p14:section>
        <p14:section name="配色与字体" id="{3D97B63B-D70E-4F27-8A27-3FF98FBB7258}">
          <p14:sldIdLst/>
        </p14:section>
        <p14:section name="图标" id="{256EF24B-5FA9-4838-AFAB-30B46CBE188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D736"/>
    <a:srgbClr val="FFFF8B"/>
    <a:srgbClr val="FF9966"/>
    <a:srgbClr val="122030"/>
    <a:srgbClr val="254061"/>
    <a:srgbClr val="1B50A5"/>
    <a:srgbClr val="125C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13"/>
  </p:normalViewPr>
  <p:slideViewPr>
    <p:cSldViewPr snapToGrid="0">
      <p:cViewPr>
        <p:scale>
          <a:sx n="108" d="100"/>
          <a:sy n="108" d="100"/>
        </p:scale>
        <p:origin x="1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4281A-270A-9B4C-B6FF-3D054FB230CC}" type="datetimeFigureOut">
              <a:rPr kumimoji="1" lang="zh-CN" altLang="en-US" smtClean="0"/>
              <a:t>2023/12/18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A4DCC-7920-3A40-BD25-140DCE734E7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3574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9A025-D79F-40A8-956E-DED21942DEC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077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20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591187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9A025-D79F-40A8-956E-DED21942DEC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455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6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233154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9A025-D79F-40A8-956E-DED21942DEC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808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9A025-D79F-40A8-956E-DED21942DEC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4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9A025-D79F-40A8-956E-DED21942DEC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740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9A025-D79F-40A8-956E-DED21942DEC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81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9A025-D79F-40A8-956E-DED21942DEC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716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9A025-D79F-40A8-956E-DED21942DEC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83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141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518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71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61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19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989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35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068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18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955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E4C7-4539-4438-BB44-79A9FA895CAC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60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22030">
                <a:alpha val="98824"/>
              </a:srgbClr>
            </a:gs>
            <a:gs pos="29000">
              <a:srgbClr val="254061"/>
            </a:gs>
            <a:gs pos="69000">
              <a:srgbClr val="254061"/>
            </a:gs>
            <a:gs pos="97000">
              <a:srgbClr val="25406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4E4C7-4539-4438-BB44-79A9FA895CAC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95046-BCE6-46BA-8793-A4F3467B1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68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88CD9AAA-2B0C-A4AA-21A6-DF2328098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049" y="2365142"/>
            <a:ext cx="108799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4800" b="1" kern="100" dirty="0">
                <a:solidFill>
                  <a:srgbClr val="FAD736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全国第二十届重味物理和</a:t>
            </a:r>
            <a:r>
              <a:rPr lang="en-US" altLang="zh-CN" sz="4800" b="1" kern="100" dirty="0">
                <a:solidFill>
                  <a:srgbClr val="FAD736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CP</a:t>
            </a:r>
            <a:r>
              <a:rPr lang="zh-CN" altLang="en-US" sz="4800" b="1" kern="100" dirty="0">
                <a:solidFill>
                  <a:srgbClr val="FAD736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破坏研讨会</a:t>
            </a:r>
            <a:endParaRPr lang="en-US" altLang="zh-CN" sz="11500" b="1" dirty="0">
              <a:solidFill>
                <a:srgbClr val="FAD736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9F94F2B6-437B-957C-BE2B-40B9545ED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8508" y="3441940"/>
            <a:ext cx="2274982" cy="73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zh-CN" altLang="en-US" sz="4000" b="1" dirty="0">
                <a:solidFill>
                  <a:srgbClr val="FAD736"/>
                </a:solidFill>
                <a:latin typeface="宋体" panose="02010600030101010101" pitchFamily="2" charset="-122"/>
              </a:rPr>
              <a:t>会议总结</a:t>
            </a:r>
            <a:endParaRPr kumimoji="0" lang="en-US" altLang="zh-CN" sz="4000" b="1" dirty="0">
              <a:solidFill>
                <a:srgbClr val="FAD736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2352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D1F11F1-A068-1A94-E983-4D980D171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24" y="567492"/>
            <a:ext cx="7772400" cy="572301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240F01E-A10C-A256-AA51-01584FED3F3F}"/>
              </a:ext>
            </a:extLst>
          </p:cNvPr>
          <p:cNvSpPr txBox="1"/>
          <p:nvPr/>
        </p:nvSpPr>
        <p:spPr>
          <a:xfrm>
            <a:off x="538603" y="2186585"/>
            <a:ext cx="15068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何吉波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3C2E4E6-A5FB-40C7-F501-F21D5AD8D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30766"/>
          <a:stretch/>
        </p:blipFill>
        <p:spPr>
          <a:xfrm>
            <a:off x="502637" y="4784041"/>
            <a:ext cx="1475340" cy="138463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0DF2D91-BAD5-B23D-2D62-67DB655273B7}"/>
              </a:ext>
            </a:extLst>
          </p:cNvPr>
          <p:cNvSpPr txBox="1"/>
          <p:nvPr/>
        </p:nvSpPr>
        <p:spPr>
          <a:xfrm>
            <a:off x="780804" y="6334528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反常</a:t>
            </a:r>
          </a:p>
        </p:txBody>
      </p:sp>
    </p:spTree>
    <p:extLst>
      <p:ext uri="{BB962C8B-B14F-4D97-AF65-F5344CB8AC3E}">
        <p14:creationId xmlns:p14="http://schemas.microsoft.com/office/powerpoint/2010/main" val="3150638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CCC7AFB-AA0A-C5A5-4F38-9EAB5CB51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" y="253686"/>
            <a:ext cx="6474852" cy="36138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0D097A-071C-CC3A-E1D0-DAFB14F04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324100"/>
            <a:ext cx="7772400" cy="442008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6B8A653-C8CB-669A-9402-AEA8B0117F46}"/>
              </a:ext>
            </a:extLst>
          </p:cNvPr>
          <p:cNvSpPr txBox="1"/>
          <p:nvPr/>
        </p:nvSpPr>
        <p:spPr>
          <a:xfrm>
            <a:off x="672222" y="403901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  <a:latin typeface="TimesNewRomanPSMT"/>
              </a:rPr>
              <a:t>周启东</a:t>
            </a:r>
            <a:endParaRPr lang="zh-CN" altLang="en-US" sz="2000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9A3A6F-7374-83F5-8F7A-B033DD159478}"/>
              </a:ext>
            </a:extLst>
          </p:cNvPr>
          <p:cNvSpPr txBox="1"/>
          <p:nvPr/>
        </p:nvSpPr>
        <p:spPr>
          <a:xfrm>
            <a:off x="3371778" y="6242195"/>
            <a:ext cx="1047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方勃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7E9E2DE-E92C-589A-F739-5816C9BB1C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30766"/>
          <a:stretch/>
        </p:blipFill>
        <p:spPr>
          <a:xfrm>
            <a:off x="502637" y="4784041"/>
            <a:ext cx="1475340" cy="138463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55F4CB3-5A40-7D80-43EC-E533B99A6FBB}"/>
              </a:ext>
            </a:extLst>
          </p:cNvPr>
          <p:cNvSpPr txBox="1"/>
          <p:nvPr/>
        </p:nvSpPr>
        <p:spPr>
          <a:xfrm>
            <a:off x="780804" y="6334528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反常</a:t>
            </a:r>
          </a:p>
        </p:txBody>
      </p:sp>
    </p:spTree>
    <p:extLst>
      <p:ext uri="{BB962C8B-B14F-4D97-AF65-F5344CB8AC3E}">
        <p14:creationId xmlns:p14="http://schemas.microsoft.com/office/powerpoint/2010/main" val="2980279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810674-BE1E-EE4D-0226-0CDFA97AC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61" y="310550"/>
            <a:ext cx="7772400" cy="578601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05E7912-0A7A-A7BF-2DEE-736BE8C71633}"/>
              </a:ext>
            </a:extLst>
          </p:cNvPr>
          <p:cNvSpPr txBox="1"/>
          <p:nvPr/>
        </p:nvSpPr>
        <p:spPr>
          <a:xfrm>
            <a:off x="864387" y="5077447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Chunhua</a:t>
            </a:r>
            <a:r>
              <a:rPr lang="en" altLang="zh-CN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endParaRPr lang="en" altLang="zh-CN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714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D989E8-4B35-F0AE-B0B3-82B9F4B87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5" y="819510"/>
            <a:ext cx="7369260" cy="418671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B5396ED-6A59-75DC-DF62-92BCCF8208FC}"/>
              </a:ext>
            </a:extLst>
          </p:cNvPr>
          <p:cNvSpPr txBox="1"/>
          <p:nvPr/>
        </p:nvSpPr>
        <p:spPr>
          <a:xfrm>
            <a:off x="3388503" y="5230508"/>
            <a:ext cx="18891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 Yi</a:t>
            </a:r>
          </a:p>
        </p:txBody>
      </p:sp>
    </p:spTree>
    <p:extLst>
      <p:ext uri="{BB962C8B-B14F-4D97-AF65-F5344CB8AC3E}">
        <p14:creationId xmlns:p14="http://schemas.microsoft.com/office/powerpoint/2010/main" val="712496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8497B9E-0BDA-4941-96A6-17864F0C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3F5D-6172-4917-96E9-934818DEAC58}" type="slidenum">
              <a:rPr lang="zh-CN" altLang="en-US" smtClean="0">
                <a:solidFill>
                  <a:schemeClr val="bg1"/>
                </a:solidFill>
              </a:rPr>
              <a:t>14</a:t>
            </a:fld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EFEA738-352C-2943-D50A-6DBB7B49C097}"/>
              </a:ext>
            </a:extLst>
          </p:cNvPr>
          <p:cNvSpPr txBox="1"/>
          <p:nvPr/>
        </p:nvSpPr>
        <p:spPr>
          <a:xfrm>
            <a:off x="883142" y="281065"/>
            <a:ext cx="4393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</a:t>
            </a:r>
            <a:endParaRPr lang="zh-CN" alt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36EA167-18D3-6B9F-42D9-E6266DCFCBF9}"/>
              </a:ext>
            </a:extLst>
          </p:cNvPr>
          <p:cNvSpPr txBox="1"/>
          <p:nvPr/>
        </p:nvSpPr>
        <p:spPr>
          <a:xfrm>
            <a:off x="313112" y="2629409"/>
            <a:ext cx="5101070" cy="2497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实验数据的极大丰富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物理测量的不断增多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实验技术的进步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C10CA0F-2D34-0E31-0075-C8F020275078}"/>
              </a:ext>
            </a:extLst>
          </p:cNvPr>
          <p:cNvSpPr txBox="1"/>
          <p:nvPr/>
        </p:nvSpPr>
        <p:spPr>
          <a:xfrm>
            <a:off x="5839085" y="2652778"/>
            <a:ext cx="5543029" cy="2497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理论方法的深入发展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更多物理观测量的理论研究与预言</a:t>
            </a:r>
          </a:p>
        </p:txBody>
      </p:sp>
    </p:spTree>
    <p:extLst>
      <p:ext uri="{BB962C8B-B14F-4D97-AF65-F5344CB8AC3E}">
        <p14:creationId xmlns:p14="http://schemas.microsoft.com/office/powerpoint/2010/main" val="174240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8497B9E-0BDA-4941-96A6-17864F0C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3F5D-6172-4917-96E9-934818DEAC58}" type="slidenum">
              <a:rPr lang="zh-CN" altLang="en-US" smtClean="0">
                <a:solidFill>
                  <a:schemeClr val="bg1"/>
                </a:solidFill>
              </a:rPr>
              <a:t>15</a:t>
            </a:fld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EFEA738-352C-2943-D50A-6DBB7B49C097}"/>
              </a:ext>
            </a:extLst>
          </p:cNvPr>
          <p:cNvSpPr txBox="1"/>
          <p:nvPr/>
        </p:nvSpPr>
        <p:spPr>
          <a:xfrm>
            <a:off x="883142" y="281065"/>
            <a:ext cx="4393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</a:t>
            </a:r>
            <a:endParaRPr lang="zh-CN" alt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C10CA0F-2D34-0E31-0075-C8F020275078}"/>
              </a:ext>
            </a:extLst>
          </p:cNvPr>
          <p:cNvSpPr txBox="1"/>
          <p:nvPr/>
        </p:nvSpPr>
        <p:spPr>
          <a:xfrm>
            <a:off x="308177" y="1410355"/>
            <a:ext cx="5543029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理论方法的深入发展：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Wingdings" pitchFamily="2" charset="2"/>
              <a:buChar char="ü"/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因子化：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85900" lvl="2" indent="-571500">
              <a:buFont typeface="Wingdings" pitchFamily="2" charset="2"/>
              <a:buChar char="ü"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QCDF</a:t>
            </a:r>
          </a:p>
          <a:p>
            <a:pPr marL="1485900" lvl="2" indent="-571500">
              <a:buFont typeface="Wingdings" pitchFamily="2" charset="2"/>
              <a:buChar char="ü"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SCET</a:t>
            </a:r>
          </a:p>
          <a:p>
            <a:pPr marL="1485900" lvl="2" indent="-571500">
              <a:buFont typeface="Wingdings" pitchFamily="2" charset="2"/>
              <a:buChar char="ü"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PQCD</a:t>
            </a:r>
          </a:p>
          <a:p>
            <a:pPr marL="1485900" lvl="2" indent="-571500">
              <a:buFont typeface="Wingdings" pitchFamily="2" charset="2"/>
              <a:buChar char="ü"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NRQCD</a:t>
            </a:r>
          </a:p>
          <a:p>
            <a:pPr marL="1028700" lvl="1" indent="-571500">
              <a:buFont typeface="Wingdings" pitchFamily="2" charset="2"/>
              <a:buChar char="ü"/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非微扰模型与方法：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85900" lvl="2" indent="-571500">
              <a:buFont typeface="Wingdings" pitchFamily="2" charset="2"/>
              <a:buChar char="ü"/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夸克模型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85900" lvl="2" indent="-571500">
              <a:buFont typeface="Wingdings" pitchFamily="2" charset="2"/>
              <a:buChar char="ü"/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口袋模型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85900" lvl="2" indent="-571500">
              <a:buFont typeface="Wingdings" pitchFamily="2" charset="2"/>
              <a:buChar char="ü"/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重散射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85900" lvl="2" indent="-571500">
              <a:buFont typeface="Wingdings" pitchFamily="2" charset="2"/>
              <a:buChar char="ü"/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求和规则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85900" lvl="2" indent="-571500">
              <a:buFont typeface="Wingdings" pitchFamily="2" charset="2"/>
              <a:buChar char="ü"/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格点量子色动力学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Wingdings" pitchFamily="2" charset="2"/>
              <a:buChar char="ü"/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对称性：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85900" lvl="2" indent="-571500">
              <a:buFont typeface="Wingdings" pitchFamily="2" charset="2"/>
              <a:buChar char="ü"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SU(3)</a:t>
            </a:r>
          </a:p>
        </p:txBody>
      </p:sp>
    </p:spTree>
    <p:extLst>
      <p:ext uri="{BB962C8B-B14F-4D97-AF65-F5344CB8AC3E}">
        <p14:creationId xmlns:p14="http://schemas.microsoft.com/office/powerpoint/2010/main" val="3151607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8497B9E-0BDA-4941-96A6-17864F0C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3F5D-6172-4917-96E9-934818DEAC58}" type="slidenum">
              <a:rPr lang="zh-CN" altLang="en-US" smtClean="0">
                <a:solidFill>
                  <a:schemeClr val="bg1"/>
                </a:solidFill>
              </a:rPr>
              <a:t>16</a:t>
            </a:fld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EFEA738-352C-2943-D50A-6DBB7B49C097}"/>
              </a:ext>
            </a:extLst>
          </p:cNvPr>
          <p:cNvSpPr txBox="1"/>
          <p:nvPr/>
        </p:nvSpPr>
        <p:spPr>
          <a:xfrm>
            <a:off x="883142" y="281065"/>
            <a:ext cx="4393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</a:t>
            </a:r>
            <a:endParaRPr lang="zh-CN" alt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C10CA0F-2D34-0E31-0075-C8F020275078}"/>
              </a:ext>
            </a:extLst>
          </p:cNvPr>
          <p:cNvSpPr txBox="1"/>
          <p:nvPr/>
        </p:nvSpPr>
        <p:spPr>
          <a:xfrm>
            <a:off x="308177" y="1410355"/>
            <a:ext cx="554302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更多物理观测量的理论研究与预言：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Wingdings" pitchFamily="2" charset="2"/>
              <a:buChar char="ü"/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分支比：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Wingdings" pitchFamily="2" charset="2"/>
              <a:buChar char="ü"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破坏：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Wingdings" pitchFamily="2" charset="2"/>
              <a:buChar char="ü"/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角分布：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Wingdings" pitchFamily="2" charset="2"/>
              <a:buChar char="ü"/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寿命：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Wingdings" pitchFamily="2" charset="2"/>
              <a:buChar char="ü"/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分布振幅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Wingdings" pitchFamily="2" charset="2"/>
              <a:buChar char="ü"/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奇特态性质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Wingdings" pitchFamily="2" charset="2"/>
              <a:buChar char="ü"/>
            </a:pP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751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8497B9E-0BDA-4941-96A6-17864F0C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3F5D-6172-4917-96E9-934818DEAC58}" type="slidenum">
              <a:rPr lang="zh-CN" altLang="en-US" smtClean="0">
                <a:solidFill>
                  <a:schemeClr val="bg1"/>
                </a:solidFill>
              </a:rPr>
              <a:t>17</a:t>
            </a:fld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EFEA738-352C-2943-D50A-6DBB7B49C097}"/>
              </a:ext>
            </a:extLst>
          </p:cNvPr>
          <p:cNvSpPr txBox="1"/>
          <p:nvPr/>
        </p:nvSpPr>
        <p:spPr>
          <a:xfrm>
            <a:off x="933019" y="2525502"/>
            <a:ext cx="4393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</a:t>
            </a:r>
            <a:endParaRPr lang="zh-CN" alt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55DFBE4-1638-FDE8-1AC6-C85076AC8803}"/>
              </a:ext>
            </a:extLst>
          </p:cNvPr>
          <p:cNvSpPr txBox="1"/>
          <p:nvPr/>
        </p:nvSpPr>
        <p:spPr>
          <a:xfrm>
            <a:off x="7226360" y="2525502"/>
            <a:ext cx="37616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endParaRPr lang="zh-CN" alt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33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8497B9E-0BDA-4941-96A6-17864F0C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3F5D-6172-4917-96E9-934818DEAC58}" type="slidenum">
              <a:rPr lang="zh-CN" altLang="en-US" smtClean="0">
                <a:solidFill>
                  <a:schemeClr val="bg1"/>
                </a:solidFill>
              </a:rPr>
              <a:t>18</a:t>
            </a:fld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36EA167-18D3-6B9F-42D9-E6266DCFCBF9}"/>
              </a:ext>
            </a:extLst>
          </p:cNvPr>
          <p:cNvSpPr txBox="1"/>
          <p:nvPr/>
        </p:nvSpPr>
        <p:spPr>
          <a:xfrm>
            <a:off x="883142" y="1613872"/>
            <a:ext cx="92270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CKM</a:t>
            </a: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矩阵元能被抽取到什么精度？幺正三角形是闭合的么？</a:t>
            </a: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CKM</a:t>
            </a: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矩阵是幺正的么？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哪种理论方案是可靠的？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幂次修正到底怎么解决？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重味物理中是否存在反常？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的本质到底什么？该如何可靠地检验？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标准模型是否是错的？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新物理到底在哪里？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C3FE9FB-B59F-5D87-ECAC-EB6B281F76E5}"/>
              </a:ext>
            </a:extLst>
          </p:cNvPr>
          <p:cNvSpPr txBox="1"/>
          <p:nvPr/>
        </p:nvSpPr>
        <p:spPr>
          <a:xfrm>
            <a:off x="1008440" y="250584"/>
            <a:ext cx="37616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endParaRPr lang="zh-CN" alt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47A848E-5367-739D-B459-94858D9243B6}"/>
              </a:ext>
            </a:extLst>
          </p:cNvPr>
          <p:cNvSpPr txBox="1"/>
          <p:nvPr/>
        </p:nvSpPr>
        <p:spPr>
          <a:xfrm>
            <a:off x="6810555" y="6171684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粒子物理学中真的只有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个参数么？</a:t>
            </a:r>
            <a:endParaRPr lang="en-US" altLang="zh-CN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1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EFEA738-352C-2943-D50A-6DBB7B49C097}"/>
              </a:ext>
            </a:extLst>
          </p:cNvPr>
          <p:cNvSpPr txBox="1"/>
          <p:nvPr/>
        </p:nvSpPr>
        <p:spPr>
          <a:xfrm>
            <a:off x="1203961" y="2525502"/>
            <a:ext cx="24536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zh-CN" alt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55DFBE4-1638-FDE8-1AC6-C85076AC8803}"/>
              </a:ext>
            </a:extLst>
          </p:cNvPr>
          <p:cNvSpPr txBox="1"/>
          <p:nvPr/>
        </p:nvSpPr>
        <p:spPr>
          <a:xfrm>
            <a:off x="7226360" y="2525502"/>
            <a:ext cx="28665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Beauty</a:t>
            </a:r>
            <a:endParaRPr lang="zh-CN" alt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33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84A28A-AFFC-2770-A9EF-DB688A577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" r="13493" b="-131"/>
          <a:stretch/>
        </p:blipFill>
        <p:spPr>
          <a:xfrm>
            <a:off x="827096" y="116375"/>
            <a:ext cx="7953976" cy="629361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55BAA38-1AA7-8B76-41A2-4F088ECB0C7A}"/>
              </a:ext>
            </a:extLst>
          </p:cNvPr>
          <p:cNvSpPr txBox="1"/>
          <p:nvPr/>
        </p:nvSpPr>
        <p:spPr>
          <a:xfrm>
            <a:off x="9338598" y="72475"/>
            <a:ext cx="1812175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第一届  2002年  烟台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457092C-C0EF-B03B-DAE8-07B6F7075DF8}"/>
              </a:ext>
            </a:extLst>
          </p:cNvPr>
          <p:cNvSpPr txBox="1"/>
          <p:nvPr/>
        </p:nvSpPr>
        <p:spPr>
          <a:xfrm>
            <a:off x="9326150" y="419823"/>
            <a:ext cx="2341773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第二届  200</a:t>
            </a:r>
            <a:r>
              <a:rPr lang="en-US" altLang="zh-CN" sz="1400" dirty="0">
                <a:solidFill>
                  <a:schemeClr val="bg1"/>
                </a:solidFill>
              </a:rPr>
              <a:t>4</a:t>
            </a:r>
            <a:r>
              <a:rPr lang="zh-CN" altLang="en-US" sz="1400" dirty="0">
                <a:solidFill>
                  <a:schemeClr val="bg1"/>
                </a:solidFill>
              </a:rPr>
              <a:t>年  大连、南京</a:t>
            </a:r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AC7C5E07-EC26-045C-02EB-7C0EDC49F4DB}"/>
              </a:ext>
            </a:extLst>
          </p:cNvPr>
          <p:cNvCxnSpPr>
            <a:cxnSpLocks/>
          </p:cNvCxnSpPr>
          <p:nvPr/>
        </p:nvCxnSpPr>
        <p:spPr>
          <a:xfrm flipV="1">
            <a:off x="7281949" y="299257"/>
            <a:ext cx="1812175" cy="2560320"/>
          </a:xfrm>
          <a:prstGeom prst="line">
            <a:avLst/>
          </a:prstGeom>
          <a:ln w="381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256426C9-2181-98EE-ABA9-C6494EB090F9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7215225" y="654933"/>
            <a:ext cx="1912149" cy="3140696"/>
          </a:xfrm>
          <a:prstGeom prst="line">
            <a:avLst/>
          </a:prstGeom>
          <a:ln w="381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C69E5B30-15D7-4D60-E3D1-F101905243E9}"/>
              </a:ext>
            </a:extLst>
          </p:cNvPr>
          <p:cNvCxnSpPr>
            <a:cxnSpLocks/>
          </p:cNvCxnSpPr>
          <p:nvPr/>
        </p:nvCxnSpPr>
        <p:spPr>
          <a:xfrm flipV="1">
            <a:off x="7281949" y="638308"/>
            <a:ext cx="1812175" cy="1905385"/>
          </a:xfrm>
          <a:prstGeom prst="line">
            <a:avLst/>
          </a:prstGeom>
          <a:ln w="381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18178E04-DB38-EA4E-8E8D-65A780F5453B}"/>
              </a:ext>
            </a:extLst>
          </p:cNvPr>
          <p:cNvCxnSpPr>
            <a:cxnSpLocks/>
          </p:cNvCxnSpPr>
          <p:nvPr/>
        </p:nvCxnSpPr>
        <p:spPr>
          <a:xfrm flipV="1">
            <a:off x="6313714" y="968830"/>
            <a:ext cx="2728457" cy="2373788"/>
          </a:xfrm>
          <a:prstGeom prst="line">
            <a:avLst/>
          </a:prstGeom>
          <a:ln w="381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8BAA4C52-51A6-5546-A326-9F9CDBE8E58A}"/>
              </a:ext>
            </a:extLst>
          </p:cNvPr>
          <p:cNvSpPr txBox="1"/>
          <p:nvPr/>
        </p:nvSpPr>
        <p:spPr>
          <a:xfrm>
            <a:off x="9326150" y="767710"/>
            <a:ext cx="178884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第三届  200</a:t>
            </a:r>
            <a:r>
              <a:rPr lang="en-US" altLang="zh-CN" sz="1400" dirty="0">
                <a:solidFill>
                  <a:schemeClr val="bg1"/>
                </a:solidFill>
              </a:rPr>
              <a:t>5</a:t>
            </a:r>
            <a:r>
              <a:rPr lang="zh-CN" altLang="en-US" sz="1400" dirty="0">
                <a:solidFill>
                  <a:schemeClr val="bg1"/>
                </a:solidFill>
              </a:rPr>
              <a:t>年  新乡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67C5FE2-924E-8243-A4E1-25DAC5FE3F95}"/>
              </a:ext>
            </a:extLst>
          </p:cNvPr>
          <p:cNvSpPr txBox="1"/>
          <p:nvPr/>
        </p:nvSpPr>
        <p:spPr>
          <a:xfrm>
            <a:off x="9338598" y="1120094"/>
            <a:ext cx="1788841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第四届  200</a:t>
            </a:r>
            <a:r>
              <a:rPr lang="en-US" altLang="zh-CN" sz="1400" dirty="0">
                <a:solidFill>
                  <a:schemeClr val="bg1"/>
                </a:solidFill>
              </a:rPr>
              <a:t>6</a:t>
            </a:r>
            <a:r>
              <a:rPr lang="zh-CN" altLang="en-US" sz="1400" dirty="0">
                <a:solidFill>
                  <a:schemeClr val="bg1"/>
                </a:solidFill>
              </a:rPr>
              <a:t>年  南京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585D442-ED5A-834F-9379-67BF9AC5AA87}"/>
              </a:ext>
            </a:extLst>
          </p:cNvPr>
          <p:cNvSpPr txBox="1"/>
          <p:nvPr/>
        </p:nvSpPr>
        <p:spPr>
          <a:xfrm>
            <a:off x="9326150" y="1463114"/>
            <a:ext cx="1801289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第五届  200</a:t>
            </a:r>
            <a:r>
              <a:rPr lang="en-US" altLang="zh-CN" sz="1400" dirty="0">
                <a:solidFill>
                  <a:schemeClr val="bg1"/>
                </a:solidFill>
              </a:rPr>
              <a:t>7</a:t>
            </a:r>
            <a:r>
              <a:rPr lang="zh-CN" altLang="en-US" sz="1400" dirty="0">
                <a:solidFill>
                  <a:schemeClr val="bg1"/>
                </a:solidFill>
              </a:rPr>
              <a:t>年  三亚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695B4BE-7D87-A14F-978E-7AF196D03586}"/>
              </a:ext>
            </a:extLst>
          </p:cNvPr>
          <p:cNvSpPr txBox="1"/>
          <p:nvPr/>
        </p:nvSpPr>
        <p:spPr>
          <a:xfrm>
            <a:off x="9326150" y="1818830"/>
            <a:ext cx="180129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第六届  200</a:t>
            </a:r>
            <a:r>
              <a:rPr lang="en-US" altLang="zh-CN" sz="1400" dirty="0">
                <a:solidFill>
                  <a:schemeClr val="bg1"/>
                </a:solidFill>
              </a:rPr>
              <a:t>8</a:t>
            </a:r>
            <a:r>
              <a:rPr lang="zh-CN" altLang="en-US" sz="1400" dirty="0">
                <a:solidFill>
                  <a:schemeClr val="bg1"/>
                </a:solidFill>
              </a:rPr>
              <a:t>年  烟台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8F2A699-8E63-BD44-B65B-A6A80CD48E37}"/>
              </a:ext>
            </a:extLst>
          </p:cNvPr>
          <p:cNvSpPr txBox="1"/>
          <p:nvPr/>
        </p:nvSpPr>
        <p:spPr>
          <a:xfrm>
            <a:off x="9338598" y="3611413"/>
            <a:ext cx="2020567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第十一届  20</a:t>
            </a:r>
            <a:r>
              <a:rPr lang="en-US" altLang="zh-CN" sz="1400" dirty="0">
                <a:solidFill>
                  <a:schemeClr val="bg1"/>
                </a:solidFill>
              </a:rPr>
              <a:t>13</a:t>
            </a:r>
            <a:r>
              <a:rPr lang="zh-CN" altLang="en-US" sz="1400" dirty="0">
                <a:solidFill>
                  <a:schemeClr val="bg1"/>
                </a:solidFill>
              </a:rPr>
              <a:t>年  信阳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2D499ED-BB3E-0849-A95A-A694918A623B}"/>
              </a:ext>
            </a:extLst>
          </p:cNvPr>
          <p:cNvSpPr txBox="1"/>
          <p:nvPr/>
        </p:nvSpPr>
        <p:spPr>
          <a:xfrm>
            <a:off x="9326150" y="3941377"/>
            <a:ext cx="2022129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第十二届  20</a:t>
            </a:r>
            <a:r>
              <a:rPr lang="en-US" altLang="zh-CN" sz="1400" dirty="0">
                <a:solidFill>
                  <a:schemeClr val="bg1"/>
                </a:solidFill>
              </a:rPr>
              <a:t>14</a:t>
            </a:r>
            <a:r>
              <a:rPr lang="zh-CN" altLang="en-US" sz="1400" dirty="0">
                <a:solidFill>
                  <a:schemeClr val="bg1"/>
                </a:solidFill>
              </a:rPr>
              <a:t>年  新乡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D59814C-60E2-2E4B-90B1-1F545BEDEC0F}"/>
              </a:ext>
            </a:extLst>
          </p:cNvPr>
          <p:cNvSpPr txBox="1"/>
          <p:nvPr/>
        </p:nvSpPr>
        <p:spPr>
          <a:xfrm>
            <a:off x="9326150" y="4279225"/>
            <a:ext cx="2022129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第十三届  20</a:t>
            </a:r>
            <a:r>
              <a:rPr lang="en-US" altLang="zh-CN" sz="1400" dirty="0">
                <a:solidFill>
                  <a:schemeClr val="bg1"/>
                </a:solidFill>
              </a:rPr>
              <a:t>15</a:t>
            </a:r>
            <a:r>
              <a:rPr lang="zh-CN" altLang="en-US" sz="1400" dirty="0">
                <a:solidFill>
                  <a:schemeClr val="bg1"/>
                </a:solidFill>
              </a:rPr>
              <a:t>年  兰州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E005119-1B69-A44C-9E66-1E73A3CE17F8}"/>
              </a:ext>
            </a:extLst>
          </p:cNvPr>
          <p:cNvSpPr txBox="1"/>
          <p:nvPr/>
        </p:nvSpPr>
        <p:spPr>
          <a:xfrm>
            <a:off x="9326150" y="4637640"/>
            <a:ext cx="2022129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第十四届  20</a:t>
            </a:r>
            <a:r>
              <a:rPr lang="en-US" altLang="zh-CN" sz="1400" dirty="0">
                <a:solidFill>
                  <a:schemeClr val="bg1"/>
                </a:solidFill>
              </a:rPr>
              <a:t>16</a:t>
            </a:r>
            <a:r>
              <a:rPr lang="zh-CN" altLang="en-US" sz="1400" dirty="0">
                <a:solidFill>
                  <a:schemeClr val="bg1"/>
                </a:solidFill>
              </a:rPr>
              <a:t>年  上海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C4D8B7E-A981-D44B-A4D6-317AFC15472E}"/>
              </a:ext>
            </a:extLst>
          </p:cNvPr>
          <p:cNvSpPr txBox="1"/>
          <p:nvPr/>
        </p:nvSpPr>
        <p:spPr>
          <a:xfrm>
            <a:off x="9338599" y="4992648"/>
            <a:ext cx="202213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第十五届  20</a:t>
            </a:r>
            <a:r>
              <a:rPr lang="en-US" altLang="zh-CN" sz="1400" dirty="0">
                <a:solidFill>
                  <a:schemeClr val="bg1"/>
                </a:solidFill>
              </a:rPr>
              <a:t>17</a:t>
            </a:r>
            <a:r>
              <a:rPr lang="zh-CN" altLang="en-US" sz="1400" dirty="0">
                <a:solidFill>
                  <a:schemeClr val="bg1"/>
                </a:solidFill>
              </a:rPr>
              <a:t>年  武汉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3D00A2B-C8DA-6E4C-8F6F-03045F88EB7B}"/>
              </a:ext>
            </a:extLst>
          </p:cNvPr>
          <p:cNvSpPr txBox="1"/>
          <p:nvPr/>
        </p:nvSpPr>
        <p:spPr>
          <a:xfrm>
            <a:off x="9326153" y="5340901"/>
            <a:ext cx="2034576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第十六届  20</a:t>
            </a:r>
            <a:r>
              <a:rPr lang="en-US" altLang="zh-CN" sz="1400" dirty="0">
                <a:solidFill>
                  <a:schemeClr val="bg1"/>
                </a:solidFill>
              </a:rPr>
              <a:t>18</a:t>
            </a:r>
            <a:r>
              <a:rPr lang="zh-CN" altLang="en-US" sz="1400" dirty="0">
                <a:solidFill>
                  <a:schemeClr val="bg1"/>
                </a:solidFill>
              </a:rPr>
              <a:t>年  郑州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8A35129-203D-9244-9B0E-95BE16BC5D84}"/>
              </a:ext>
            </a:extLst>
          </p:cNvPr>
          <p:cNvSpPr txBox="1"/>
          <p:nvPr/>
        </p:nvSpPr>
        <p:spPr>
          <a:xfrm>
            <a:off x="9315264" y="5721569"/>
            <a:ext cx="234177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第十七届  20</a:t>
            </a:r>
            <a:r>
              <a:rPr lang="en-US" altLang="zh-CN" sz="1400" dirty="0">
                <a:solidFill>
                  <a:schemeClr val="bg1"/>
                </a:solidFill>
              </a:rPr>
              <a:t>19</a:t>
            </a:r>
            <a:r>
              <a:rPr lang="zh-CN" altLang="en-US" sz="1400" dirty="0">
                <a:solidFill>
                  <a:schemeClr val="bg1"/>
                </a:solidFill>
              </a:rPr>
              <a:t>年  呼和浩特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5752595-7639-BE4C-8025-8C9BF0ECA241}"/>
              </a:ext>
            </a:extLst>
          </p:cNvPr>
          <p:cNvSpPr txBox="1"/>
          <p:nvPr/>
        </p:nvSpPr>
        <p:spPr>
          <a:xfrm>
            <a:off x="9326930" y="2179367"/>
            <a:ext cx="1812175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第七届  200</a:t>
            </a:r>
            <a:r>
              <a:rPr lang="en-US" altLang="zh-CN" sz="1400" dirty="0">
                <a:solidFill>
                  <a:schemeClr val="bg1"/>
                </a:solidFill>
              </a:rPr>
              <a:t>9</a:t>
            </a:r>
            <a:r>
              <a:rPr lang="zh-CN" altLang="en-US" sz="1400" dirty="0">
                <a:solidFill>
                  <a:schemeClr val="bg1"/>
                </a:solidFill>
              </a:rPr>
              <a:t>年  武汉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25DB6E6-405D-F54A-ABA5-C121F575D91F}"/>
              </a:ext>
            </a:extLst>
          </p:cNvPr>
          <p:cNvSpPr txBox="1"/>
          <p:nvPr/>
        </p:nvSpPr>
        <p:spPr>
          <a:xfrm>
            <a:off x="9315265" y="2890106"/>
            <a:ext cx="1799726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第九届  20</a:t>
            </a:r>
            <a:r>
              <a:rPr lang="en-US" altLang="zh-CN" sz="1400" dirty="0">
                <a:solidFill>
                  <a:schemeClr val="bg1"/>
                </a:solidFill>
              </a:rPr>
              <a:t>11</a:t>
            </a:r>
            <a:r>
              <a:rPr lang="zh-CN" altLang="en-US" sz="1400" dirty="0">
                <a:solidFill>
                  <a:schemeClr val="bg1"/>
                </a:solidFill>
              </a:rPr>
              <a:t>年  杭州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5018AFE-DCF3-0C48-8891-59F34F356992}"/>
              </a:ext>
            </a:extLst>
          </p:cNvPr>
          <p:cNvSpPr txBox="1"/>
          <p:nvPr/>
        </p:nvSpPr>
        <p:spPr>
          <a:xfrm>
            <a:off x="9327713" y="3257427"/>
            <a:ext cx="1787277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第十届  2</a:t>
            </a:r>
            <a:r>
              <a:rPr lang="en-US" altLang="zh-CN" sz="1400" dirty="0">
                <a:solidFill>
                  <a:schemeClr val="bg1"/>
                </a:solidFill>
              </a:rPr>
              <a:t>012</a:t>
            </a:r>
            <a:r>
              <a:rPr lang="zh-CN" altLang="en-US" sz="1400" dirty="0">
                <a:solidFill>
                  <a:schemeClr val="bg1"/>
                </a:solidFill>
              </a:rPr>
              <a:t>年  青岛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F34992B-6255-9046-A197-B593E2D57012}"/>
              </a:ext>
            </a:extLst>
          </p:cNvPr>
          <p:cNvSpPr txBox="1"/>
          <p:nvPr/>
        </p:nvSpPr>
        <p:spPr>
          <a:xfrm>
            <a:off x="9315264" y="2531424"/>
            <a:ext cx="1812175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第八届  20</a:t>
            </a:r>
            <a:r>
              <a:rPr lang="en-US" altLang="zh-CN" sz="1400" dirty="0">
                <a:solidFill>
                  <a:schemeClr val="bg1"/>
                </a:solidFill>
              </a:rPr>
              <a:t>10</a:t>
            </a:r>
            <a:r>
              <a:rPr lang="zh-CN" altLang="en-US" sz="1400" dirty="0">
                <a:solidFill>
                  <a:schemeClr val="bg1"/>
                </a:solidFill>
              </a:rPr>
              <a:t>年  三亚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16ACEDD-9B73-7A48-B0FE-FBE788016CFE}"/>
              </a:ext>
            </a:extLst>
          </p:cNvPr>
          <p:cNvSpPr txBox="1"/>
          <p:nvPr/>
        </p:nvSpPr>
        <p:spPr>
          <a:xfrm>
            <a:off x="9315264" y="6080465"/>
            <a:ext cx="2033015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第十八届  20</a:t>
            </a:r>
            <a:r>
              <a:rPr lang="en-US" altLang="zh-CN" sz="1400" dirty="0">
                <a:solidFill>
                  <a:schemeClr val="bg1"/>
                </a:solidFill>
              </a:rPr>
              <a:t>21</a:t>
            </a:r>
            <a:r>
              <a:rPr lang="zh-CN" altLang="en-US" sz="1400" dirty="0">
                <a:solidFill>
                  <a:schemeClr val="bg1"/>
                </a:solidFill>
              </a:rPr>
              <a:t>年  广州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3B7493F-7EE3-AC40-A4E5-BBF98E2B324D}"/>
              </a:ext>
            </a:extLst>
          </p:cNvPr>
          <p:cNvSpPr txBox="1"/>
          <p:nvPr/>
        </p:nvSpPr>
        <p:spPr>
          <a:xfrm>
            <a:off x="9326150" y="6461133"/>
            <a:ext cx="2033015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第十九届  20</a:t>
            </a:r>
            <a:r>
              <a:rPr lang="en-US" altLang="zh-CN" sz="1400" dirty="0">
                <a:solidFill>
                  <a:schemeClr val="bg1"/>
                </a:solidFill>
              </a:rPr>
              <a:t>22</a:t>
            </a:r>
            <a:r>
              <a:rPr lang="zh-CN" altLang="en-US" sz="1400" dirty="0">
                <a:solidFill>
                  <a:schemeClr val="bg1"/>
                </a:solidFill>
              </a:rPr>
              <a:t>年  南京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950408B-3390-88CF-AA87-FD1A91BA5D76}"/>
              </a:ext>
            </a:extLst>
          </p:cNvPr>
          <p:cNvSpPr/>
          <p:nvPr/>
        </p:nvSpPr>
        <p:spPr>
          <a:xfrm>
            <a:off x="7128837" y="2818178"/>
            <a:ext cx="172624" cy="165669"/>
          </a:xfrm>
          <a:prstGeom prst="ellipse">
            <a:avLst/>
          </a:prstGeom>
          <a:solidFill>
            <a:srgbClr val="C00000"/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6F87F64A-02AA-1E98-2E9F-EDE098663C2D}"/>
              </a:ext>
            </a:extLst>
          </p:cNvPr>
          <p:cNvSpPr/>
          <p:nvPr/>
        </p:nvSpPr>
        <p:spPr>
          <a:xfrm>
            <a:off x="7231362" y="2488443"/>
            <a:ext cx="172624" cy="165669"/>
          </a:xfrm>
          <a:prstGeom prst="ellipse">
            <a:avLst/>
          </a:prstGeom>
          <a:solidFill>
            <a:srgbClr val="C00000"/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24D3FCE-083E-BA76-2909-F1BA29C4A3BE}"/>
              </a:ext>
            </a:extLst>
          </p:cNvPr>
          <p:cNvSpPr/>
          <p:nvPr/>
        </p:nvSpPr>
        <p:spPr>
          <a:xfrm>
            <a:off x="7067881" y="3771367"/>
            <a:ext cx="172624" cy="165669"/>
          </a:xfrm>
          <a:prstGeom prst="ellipse">
            <a:avLst/>
          </a:prstGeom>
          <a:solidFill>
            <a:srgbClr val="C00000"/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296840A0-44B4-E6EF-B672-1D596CB26A77}"/>
              </a:ext>
            </a:extLst>
          </p:cNvPr>
          <p:cNvSpPr/>
          <p:nvPr/>
        </p:nvSpPr>
        <p:spPr>
          <a:xfrm>
            <a:off x="6183977" y="3296723"/>
            <a:ext cx="172624" cy="165669"/>
          </a:xfrm>
          <a:prstGeom prst="ellipse">
            <a:avLst/>
          </a:prstGeom>
          <a:solidFill>
            <a:srgbClr val="C00000"/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48927673-07C2-FAB9-828D-992EC3E4F543}"/>
              </a:ext>
            </a:extLst>
          </p:cNvPr>
          <p:cNvSpPr/>
          <p:nvPr/>
        </p:nvSpPr>
        <p:spPr>
          <a:xfrm>
            <a:off x="5800962" y="6130025"/>
            <a:ext cx="172624" cy="165669"/>
          </a:xfrm>
          <a:prstGeom prst="ellipse">
            <a:avLst/>
          </a:prstGeom>
          <a:solidFill>
            <a:srgbClr val="C00000"/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00C3EF41-D363-E844-9815-CBB1DCDE0F86}"/>
              </a:ext>
            </a:extLst>
          </p:cNvPr>
          <p:cNvCxnSpPr>
            <a:cxnSpLocks/>
          </p:cNvCxnSpPr>
          <p:nvPr/>
        </p:nvCxnSpPr>
        <p:spPr>
          <a:xfrm flipV="1">
            <a:off x="7171724" y="1298416"/>
            <a:ext cx="1820572" cy="2513839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>
            <a:extLst>
              <a:ext uri="{FF2B5EF4-FFF2-40B4-BE49-F238E27FC236}">
                <a16:creationId xmlns:a16="http://schemas.microsoft.com/office/drawing/2014/main" id="{363A46F5-D1F9-6E4A-A0B8-EF2C640721B0}"/>
              </a:ext>
            </a:extLst>
          </p:cNvPr>
          <p:cNvCxnSpPr>
            <a:stCxn id="35" idx="7"/>
          </p:cNvCxnSpPr>
          <p:nvPr/>
        </p:nvCxnSpPr>
        <p:spPr>
          <a:xfrm flipV="1">
            <a:off x="5948306" y="1788144"/>
            <a:ext cx="3026737" cy="4366143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直线连接符 43">
            <a:extLst>
              <a:ext uri="{FF2B5EF4-FFF2-40B4-BE49-F238E27FC236}">
                <a16:creationId xmlns:a16="http://schemas.microsoft.com/office/drawing/2014/main" id="{BE4FC7DE-7F86-A944-836C-1D8585CA7291}"/>
              </a:ext>
            </a:extLst>
          </p:cNvPr>
          <p:cNvCxnSpPr>
            <a:cxnSpLocks/>
            <a:stCxn id="7" idx="7"/>
          </p:cNvCxnSpPr>
          <p:nvPr/>
        </p:nvCxnSpPr>
        <p:spPr>
          <a:xfrm flipV="1">
            <a:off x="7276181" y="2034034"/>
            <a:ext cx="1759002" cy="8084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线连接符 48">
            <a:extLst>
              <a:ext uri="{FF2B5EF4-FFF2-40B4-BE49-F238E27FC236}">
                <a16:creationId xmlns:a16="http://schemas.microsoft.com/office/drawing/2014/main" id="{1A8B838C-7D83-6043-9BAC-18404AA2DCE2}"/>
              </a:ext>
            </a:extLst>
          </p:cNvPr>
          <p:cNvCxnSpPr/>
          <p:nvPr/>
        </p:nvCxnSpPr>
        <p:spPr>
          <a:xfrm flipV="1">
            <a:off x="6438585" y="2405663"/>
            <a:ext cx="2596598" cy="1745642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D37D173A-C5BB-6942-AD24-D6A186F51907}"/>
              </a:ext>
            </a:extLst>
          </p:cNvPr>
          <p:cNvSpPr/>
          <p:nvPr/>
        </p:nvSpPr>
        <p:spPr>
          <a:xfrm>
            <a:off x="6311281" y="4105497"/>
            <a:ext cx="172624" cy="165669"/>
          </a:xfrm>
          <a:prstGeom prst="ellipse">
            <a:avLst/>
          </a:prstGeom>
          <a:solidFill>
            <a:srgbClr val="C00000"/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71" name="直线连接符 70">
            <a:extLst>
              <a:ext uri="{FF2B5EF4-FFF2-40B4-BE49-F238E27FC236}">
                <a16:creationId xmlns:a16="http://schemas.microsoft.com/office/drawing/2014/main" id="{269EF470-74AB-ED4C-8099-0ABFD2135BEA}"/>
              </a:ext>
            </a:extLst>
          </p:cNvPr>
          <p:cNvCxnSpPr>
            <a:cxnSpLocks/>
          </p:cNvCxnSpPr>
          <p:nvPr/>
        </p:nvCxnSpPr>
        <p:spPr>
          <a:xfrm flipV="1">
            <a:off x="5915684" y="2806836"/>
            <a:ext cx="3076612" cy="33796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线连接符 72">
            <a:extLst>
              <a:ext uri="{FF2B5EF4-FFF2-40B4-BE49-F238E27FC236}">
                <a16:creationId xmlns:a16="http://schemas.microsoft.com/office/drawing/2014/main" id="{4C6C0FBA-FBB8-BE49-8FC1-5A231A23C02A}"/>
              </a:ext>
            </a:extLst>
          </p:cNvPr>
          <p:cNvCxnSpPr>
            <a:cxnSpLocks/>
          </p:cNvCxnSpPr>
          <p:nvPr/>
        </p:nvCxnSpPr>
        <p:spPr>
          <a:xfrm flipV="1">
            <a:off x="7072341" y="3144343"/>
            <a:ext cx="1927149" cy="9698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>
            <a:extLst>
              <a:ext uri="{FF2B5EF4-FFF2-40B4-BE49-F238E27FC236}">
                <a16:creationId xmlns:a16="http://schemas.microsoft.com/office/drawing/2014/main" id="{4010B71F-5861-9C4A-90A9-88DB13DF0D96}"/>
              </a:ext>
            </a:extLst>
          </p:cNvPr>
          <p:cNvSpPr/>
          <p:nvPr/>
        </p:nvSpPr>
        <p:spPr>
          <a:xfrm>
            <a:off x="6966456" y="4009936"/>
            <a:ext cx="172624" cy="165669"/>
          </a:xfrm>
          <a:prstGeom prst="ellipse">
            <a:avLst/>
          </a:prstGeom>
          <a:solidFill>
            <a:srgbClr val="C00000"/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76" name="直线连接符 75">
            <a:extLst>
              <a:ext uri="{FF2B5EF4-FFF2-40B4-BE49-F238E27FC236}">
                <a16:creationId xmlns:a16="http://schemas.microsoft.com/office/drawing/2014/main" id="{A76EFA36-E7CE-8D4C-8D17-30D7471920F7}"/>
              </a:ext>
            </a:extLst>
          </p:cNvPr>
          <p:cNvCxnSpPr>
            <a:cxnSpLocks/>
          </p:cNvCxnSpPr>
          <p:nvPr/>
        </p:nvCxnSpPr>
        <p:spPr>
          <a:xfrm>
            <a:off x="7098407" y="3188958"/>
            <a:ext cx="1893889" cy="2400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>
            <a:extLst>
              <a:ext uri="{FF2B5EF4-FFF2-40B4-BE49-F238E27FC236}">
                <a16:creationId xmlns:a16="http://schemas.microsoft.com/office/drawing/2014/main" id="{9D45AC61-F14B-9D41-B22A-F90CF45FB7F6}"/>
              </a:ext>
            </a:extLst>
          </p:cNvPr>
          <p:cNvSpPr/>
          <p:nvPr/>
        </p:nvSpPr>
        <p:spPr>
          <a:xfrm>
            <a:off x="6984839" y="3076046"/>
            <a:ext cx="172624" cy="165669"/>
          </a:xfrm>
          <a:prstGeom prst="ellipse">
            <a:avLst/>
          </a:prstGeom>
          <a:solidFill>
            <a:srgbClr val="C00000"/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79" name="直线连接符 78">
            <a:extLst>
              <a:ext uri="{FF2B5EF4-FFF2-40B4-BE49-F238E27FC236}">
                <a16:creationId xmlns:a16="http://schemas.microsoft.com/office/drawing/2014/main" id="{EECD779C-7902-C943-BBF7-F7D567CBE753}"/>
              </a:ext>
            </a:extLst>
          </p:cNvPr>
          <p:cNvCxnSpPr>
            <a:cxnSpLocks/>
          </p:cNvCxnSpPr>
          <p:nvPr/>
        </p:nvCxnSpPr>
        <p:spPr>
          <a:xfrm flipV="1">
            <a:off x="6421652" y="3795629"/>
            <a:ext cx="2547311" cy="1630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椭圆 79">
            <a:extLst>
              <a:ext uri="{FF2B5EF4-FFF2-40B4-BE49-F238E27FC236}">
                <a16:creationId xmlns:a16="http://schemas.microsoft.com/office/drawing/2014/main" id="{2B5AE7CF-66F3-BE44-A6E3-0AFF9D2D0E35}"/>
              </a:ext>
            </a:extLst>
          </p:cNvPr>
          <p:cNvSpPr/>
          <p:nvPr/>
        </p:nvSpPr>
        <p:spPr>
          <a:xfrm>
            <a:off x="6356601" y="3864030"/>
            <a:ext cx="172624" cy="165669"/>
          </a:xfrm>
          <a:prstGeom prst="ellipse">
            <a:avLst/>
          </a:prstGeom>
          <a:solidFill>
            <a:srgbClr val="C00000"/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81" name="直线连接符 80">
            <a:extLst>
              <a:ext uri="{FF2B5EF4-FFF2-40B4-BE49-F238E27FC236}">
                <a16:creationId xmlns:a16="http://schemas.microsoft.com/office/drawing/2014/main" id="{B1E58568-ED9F-B64A-BA59-57BA55C24D7B}"/>
              </a:ext>
            </a:extLst>
          </p:cNvPr>
          <p:cNvCxnSpPr>
            <a:cxnSpLocks/>
          </p:cNvCxnSpPr>
          <p:nvPr/>
        </p:nvCxnSpPr>
        <p:spPr>
          <a:xfrm>
            <a:off x="6313549" y="3413322"/>
            <a:ext cx="2655413" cy="7008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线连接符 83">
            <a:extLst>
              <a:ext uri="{FF2B5EF4-FFF2-40B4-BE49-F238E27FC236}">
                <a16:creationId xmlns:a16="http://schemas.microsoft.com/office/drawing/2014/main" id="{0B10A7ED-3A79-6A4E-98BA-0551FD4EB407}"/>
              </a:ext>
            </a:extLst>
          </p:cNvPr>
          <p:cNvCxnSpPr>
            <a:cxnSpLocks/>
          </p:cNvCxnSpPr>
          <p:nvPr/>
        </p:nvCxnSpPr>
        <p:spPr>
          <a:xfrm>
            <a:off x="5029200" y="3398135"/>
            <a:ext cx="3918799" cy="10021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椭圆 85">
            <a:extLst>
              <a:ext uri="{FF2B5EF4-FFF2-40B4-BE49-F238E27FC236}">
                <a16:creationId xmlns:a16="http://schemas.microsoft.com/office/drawing/2014/main" id="{653813F3-4953-134F-87A1-7A30E4B66908}"/>
              </a:ext>
            </a:extLst>
          </p:cNvPr>
          <p:cNvSpPr/>
          <p:nvPr/>
        </p:nvSpPr>
        <p:spPr>
          <a:xfrm>
            <a:off x="4911043" y="3306525"/>
            <a:ext cx="172624" cy="165669"/>
          </a:xfrm>
          <a:prstGeom prst="ellipse">
            <a:avLst/>
          </a:prstGeom>
          <a:solidFill>
            <a:srgbClr val="C00000"/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87" name="直线连接符 86">
            <a:extLst>
              <a:ext uri="{FF2B5EF4-FFF2-40B4-BE49-F238E27FC236}">
                <a16:creationId xmlns:a16="http://schemas.microsoft.com/office/drawing/2014/main" id="{9CE02CFD-0F46-134E-8E77-08074FBE32D8}"/>
              </a:ext>
            </a:extLst>
          </p:cNvPr>
          <p:cNvCxnSpPr>
            <a:cxnSpLocks/>
          </p:cNvCxnSpPr>
          <p:nvPr/>
        </p:nvCxnSpPr>
        <p:spPr>
          <a:xfrm>
            <a:off x="7478927" y="3924781"/>
            <a:ext cx="1492930" cy="8578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椭圆 88">
            <a:extLst>
              <a:ext uri="{FF2B5EF4-FFF2-40B4-BE49-F238E27FC236}">
                <a16:creationId xmlns:a16="http://schemas.microsoft.com/office/drawing/2014/main" id="{917DBF44-BC19-674D-9192-5D76BB7AD586}"/>
              </a:ext>
            </a:extLst>
          </p:cNvPr>
          <p:cNvSpPr/>
          <p:nvPr/>
        </p:nvSpPr>
        <p:spPr>
          <a:xfrm>
            <a:off x="7327344" y="3807082"/>
            <a:ext cx="172624" cy="165669"/>
          </a:xfrm>
          <a:prstGeom prst="ellipse">
            <a:avLst/>
          </a:prstGeom>
          <a:solidFill>
            <a:srgbClr val="C00000"/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90" name="直线连接符 89">
            <a:extLst>
              <a:ext uri="{FF2B5EF4-FFF2-40B4-BE49-F238E27FC236}">
                <a16:creationId xmlns:a16="http://schemas.microsoft.com/office/drawing/2014/main" id="{707FF4C3-FDA4-F94A-A013-7E6C1DE89956}"/>
              </a:ext>
            </a:extLst>
          </p:cNvPr>
          <p:cNvCxnSpPr>
            <a:cxnSpLocks/>
          </p:cNvCxnSpPr>
          <p:nvPr/>
        </p:nvCxnSpPr>
        <p:spPr>
          <a:xfrm>
            <a:off x="6459627" y="4242732"/>
            <a:ext cx="2531259" cy="9038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线连接符 92">
            <a:extLst>
              <a:ext uri="{FF2B5EF4-FFF2-40B4-BE49-F238E27FC236}">
                <a16:creationId xmlns:a16="http://schemas.microsoft.com/office/drawing/2014/main" id="{D2564EB9-8451-0D4F-9846-8DC424C2C680}"/>
              </a:ext>
            </a:extLst>
          </p:cNvPr>
          <p:cNvCxnSpPr>
            <a:cxnSpLocks/>
          </p:cNvCxnSpPr>
          <p:nvPr/>
        </p:nvCxnSpPr>
        <p:spPr>
          <a:xfrm>
            <a:off x="6356412" y="3642290"/>
            <a:ext cx="2612550" cy="18244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椭圆 94">
            <a:extLst>
              <a:ext uri="{FF2B5EF4-FFF2-40B4-BE49-F238E27FC236}">
                <a16:creationId xmlns:a16="http://schemas.microsoft.com/office/drawing/2014/main" id="{3E58C479-B63B-D146-9027-6A634C00935E}"/>
              </a:ext>
            </a:extLst>
          </p:cNvPr>
          <p:cNvSpPr/>
          <p:nvPr/>
        </p:nvSpPr>
        <p:spPr>
          <a:xfrm>
            <a:off x="6270289" y="3534202"/>
            <a:ext cx="172624" cy="165669"/>
          </a:xfrm>
          <a:prstGeom prst="ellipse">
            <a:avLst/>
          </a:prstGeom>
          <a:solidFill>
            <a:srgbClr val="C00000"/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96" name="直线连接符 95">
            <a:extLst>
              <a:ext uri="{FF2B5EF4-FFF2-40B4-BE49-F238E27FC236}">
                <a16:creationId xmlns:a16="http://schemas.microsoft.com/office/drawing/2014/main" id="{BF77071F-B351-C742-8A1B-DE39C43FA7E5}"/>
              </a:ext>
            </a:extLst>
          </p:cNvPr>
          <p:cNvCxnSpPr>
            <a:cxnSpLocks/>
          </p:cNvCxnSpPr>
          <p:nvPr/>
        </p:nvCxnSpPr>
        <p:spPr>
          <a:xfrm>
            <a:off x="5958365" y="2497943"/>
            <a:ext cx="2969525" cy="33450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椭圆 97">
            <a:extLst>
              <a:ext uri="{FF2B5EF4-FFF2-40B4-BE49-F238E27FC236}">
                <a16:creationId xmlns:a16="http://schemas.microsoft.com/office/drawing/2014/main" id="{977D6B1C-E637-644C-8C12-DAA4C5681179}"/>
              </a:ext>
            </a:extLst>
          </p:cNvPr>
          <p:cNvSpPr/>
          <p:nvPr/>
        </p:nvSpPr>
        <p:spPr>
          <a:xfrm>
            <a:off x="5827740" y="2378024"/>
            <a:ext cx="172624" cy="165669"/>
          </a:xfrm>
          <a:prstGeom prst="ellipse">
            <a:avLst/>
          </a:prstGeom>
          <a:solidFill>
            <a:srgbClr val="C00000"/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99" name="直线连接符 98">
            <a:extLst>
              <a:ext uri="{FF2B5EF4-FFF2-40B4-BE49-F238E27FC236}">
                <a16:creationId xmlns:a16="http://schemas.microsoft.com/office/drawing/2014/main" id="{6E94F746-28BB-1D40-A62B-AA7D5124EAA9}"/>
              </a:ext>
            </a:extLst>
          </p:cNvPr>
          <p:cNvCxnSpPr>
            <a:cxnSpLocks/>
          </p:cNvCxnSpPr>
          <p:nvPr/>
        </p:nvCxnSpPr>
        <p:spPr>
          <a:xfrm>
            <a:off x="6371777" y="5500335"/>
            <a:ext cx="2576222" cy="6879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椭圆 100">
            <a:extLst>
              <a:ext uri="{FF2B5EF4-FFF2-40B4-BE49-F238E27FC236}">
                <a16:creationId xmlns:a16="http://schemas.microsoft.com/office/drawing/2014/main" id="{2E25CC77-22FF-5742-BF19-B412C17D0A7F}"/>
              </a:ext>
            </a:extLst>
          </p:cNvPr>
          <p:cNvSpPr/>
          <p:nvPr/>
        </p:nvSpPr>
        <p:spPr>
          <a:xfrm>
            <a:off x="6199152" y="5376900"/>
            <a:ext cx="172624" cy="165669"/>
          </a:xfrm>
          <a:prstGeom prst="ellipse">
            <a:avLst/>
          </a:prstGeom>
          <a:solidFill>
            <a:srgbClr val="C00000"/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102" name="直线连接符 101">
            <a:extLst>
              <a:ext uri="{FF2B5EF4-FFF2-40B4-BE49-F238E27FC236}">
                <a16:creationId xmlns:a16="http://schemas.microsoft.com/office/drawing/2014/main" id="{0D512F67-057B-D94E-A6CA-D79AB24C4CB4}"/>
              </a:ext>
            </a:extLst>
          </p:cNvPr>
          <p:cNvCxnSpPr>
            <a:cxnSpLocks/>
          </p:cNvCxnSpPr>
          <p:nvPr/>
        </p:nvCxnSpPr>
        <p:spPr>
          <a:xfrm>
            <a:off x="7230780" y="3892117"/>
            <a:ext cx="1799203" cy="27124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798D1861-351E-BB45-931B-1E2909702A73}"/>
              </a:ext>
            </a:extLst>
          </p:cNvPr>
          <p:cNvSpPr/>
          <p:nvPr/>
        </p:nvSpPr>
        <p:spPr>
          <a:xfrm>
            <a:off x="843721" y="5231413"/>
            <a:ext cx="3193441" cy="1258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/>
              <a:t>历次重味物理和</a:t>
            </a:r>
            <a:r>
              <a:rPr kumimoji="1" lang="en-US" altLang="zh-CN" sz="2400" dirty="0"/>
              <a:t>CP</a:t>
            </a:r>
            <a:r>
              <a:rPr kumimoji="1" lang="zh-CN" altLang="en-US" sz="2400" dirty="0"/>
              <a:t>破坏会议举办情况</a:t>
            </a:r>
          </a:p>
        </p:txBody>
      </p:sp>
    </p:spTree>
    <p:extLst>
      <p:ext uri="{BB962C8B-B14F-4D97-AF65-F5344CB8AC3E}">
        <p14:creationId xmlns:p14="http://schemas.microsoft.com/office/powerpoint/2010/main" val="11640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35" grpId="0" animBg="1"/>
      <p:bldP spid="69" grpId="0" animBg="1"/>
      <p:bldP spid="75" grpId="0" animBg="1"/>
      <p:bldP spid="78" grpId="0" animBg="1"/>
      <p:bldP spid="80" grpId="0" animBg="1"/>
      <p:bldP spid="86" grpId="0" animBg="1"/>
      <p:bldP spid="89" grpId="0" animBg="1"/>
      <p:bldP spid="95" grpId="0" animBg="1"/>
      <p:bldP spid="98" grpId="0" animBg="1"/>
      <p:bldP spid="10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ED922D3-8A1E-F032-3803-2A718C34C944}"/>
              </a:ext>
            </a:extLst>
          </p:cNvPr>
          <p:cNvSpPr txBox="1"/>
          <p:nvPr/>
        </p:nvSpPr>
        <p:spPr>
          <a:xfrm>
            <a:off x="3554082" y="1365027"/>
            <a:ext cx="6003985" cy="651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踔厉奋发启新程 笃行不怠向未来</a:t>
            </a:r>
            <a:endParaRPr lang="zh-CN" altLang="en-US" sz="3200" b="1" i="0" u="none" strike="noStrike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BF54E9-40CC-FA49-B7B5-2F6947CAE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4" y="2873830"/>
            <a:ext cx="11114311" cy="370477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075D027-52B5-0397-F7C4-639CD12FDC52}"/>
              </a:ext>
            </a:extLst>
          </p:cNvPr>
          <p:cNvSpPr txBox="1"/>
          <p:nvPr/>
        </p:nvSpPr>
        <p:spPr>
          <a:xfrm>
            <a:off x="3871950" y="2976543"/>
            <a:ext cx="5038724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2000" b="1" kern="1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2023</a:t>
            </a:r>
            <a:r>
              <a:rPr lang="zh-CN" altLang="en-US" sz="2000" b="1" kern="1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年</a:t>
            </a:r>
            <a:r>
              <a:rPr lang="zh-CN" altLang="en-US" sz="2000" b="1" kern="1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第二十届重味物理和</a:t>
            </a:r>
            <a:r>
              <a:rPr lang="en-US" altLang="zh-CN" sz="2000" b="1" kern="1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CP</a:t>
            </a:r>
            <a:r>
              <a:rPr lang="zh-CN" altLang="en-US" sz="2000" b="1" kern="1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破坏研讨会</a:t>
            </a:r>
            <a:endParaRPr lang="en-US" altLang="zh-CN" sz="115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310398"/>
      </p:ext>
    </p:extLst>
  </p:cSld>
  <p:clrMapOvr>
    <a:masterClrMapping/>
  </p:clrMapOvr>
  <p:transition advTm="3094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C176E21-8799-B2C7-911F-7627E8C71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375920"/>
            <a:ext cx="9864182" cy="555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6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958CB2-9F47-9389-2D22-C043A78FC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6" y="2873829"/>
            <a:ext cx="11187329" cy="372910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D798A43-3FFA-D4F6-36E1-79DFBEA0E69C}"/>
              </a:ext>
            </a:extLst>
          </p:cNvPr>
          <p:cNvSpPr txBox="1"/>
          <p:nvPr/>
        </p:nvSpPr>
        <p:spPr>
          <a:xfrm>
            <a:off x="3699420" y="2976543"/>
            <a:ext cx="5038724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2000" b="1" kern="1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2023</a:t>
            </a:r>
            <a:r>
              <a:rPr lang="zh-CN" altLang="en-US" sz="2000" b="1" kern="1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年</a:t>
            </a:r>
            <a:r>
              <a:rPr lang="zh-CN" altLang="en-US" sz="2000" b="1" kern="1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第二十届重味物理和</a:t>
            </a:r>
            <a:r>
              <a:rPr lang="en-US" altLang="zh-CN" sz="2000" b="1" kern="1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CP</a:t>
            </a:r>
            <a:r>
              <a:rPr lang="zh-CN" altLang="en-US" sz="2000" b="1" kern="1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破坏研讨会</a:t>
            </a:r>
            <a:endParaRPr lang="en-US" altLang="zh-CN" sz="115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C32B24A-4C09-91FB-421D-CDFBC4855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849" y="116581"/>
            <a:ext cx="4255512" cy="27054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A3C3460-67DC-3B5A-D0E9-E3E8B27D4E30}"/>
              </a:ext>
            </a:extLst>
          </p:cNvPr>
          <p:cNvSpPr txBox="1"/>
          <p:nvPr/>
        </p:nvSpPr>
        <p:spPr>
          <a:xfrm>
            <a:off x="3976849" y="114848"/>
            <a:ext cx="4252751" cy="3693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b="1" kern="1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2002</a:t>
            </a:r>
            <a:r>
              <a:rPr lang="zh-CN" altLang="en-US" b="1" kern="1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年</a:t>
            </a:r>
            <a:r>
              <a:rPr lang="zh-CN" altLang="en-US" b="1" kern="1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第一届重味物理和</a:t>
            </a:r>
            <a:r>
              <a:rPr lang="en-US" altLang="zh-CN" b="1" kern="1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CP</a:t>
            </a:r>
            <a:r>
              <a:rPr lang="zh-CN" altLang="en-US" b="1" kern="1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" pitchFamily="2" charset="0"/>
              </a:rPr>
              <a:t>破坏研讨会</a:t>
            </a:r>
            <a:endParaRPr lang="en-US" altLang="zh-CN" sz="96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7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8497B9E-0BDA-4941-96A6-17864F0C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3F5D-6172-4917-96E9-934818DEAC58}" type="slidenum">
              <a:rPr lang="zh-CN" altLang="en-US" smtClean="0">
                <a:solidFill>
                  <a:schemeClr val="bg1"/>
                </a:solidFill>
              </a:rPr>
              <a:t>4</a:t>
            </a:fld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0ED7ECD-9DCE-1531-D289-6E4406E8A591}"/>
              </a:ext>
            </a:extLst>
          </p:cNvPr>
          <p:cNvSpPr txBox="1"/>
          <p:nvPr/>
        </p:nvSpPr>
        <p:spPr>
          <a:xfrm>
            <a:off x="3265517" y="6009041"/>
            <a:ext cx="5853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268 participants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56 interesting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talks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BD91BCF-8691-0E6C-98DE-5C9DB54592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2"/>
          <a:stretch/>
        </p:blipFill>
        <p:spPr>
          <a:xfrm>
            <a:off x="173067" y="194195"/>
            <a:ext cx="6184900" cy="3879041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0DEA11-33E1-118D-64E9-30953A4FEA4A}"/>
              </a:ext>
            </a:extLst>
          </p:cNvPr>
          <p:cNvGrpSpPr/>
          <p:nvPr/>
        </p:nvGrpSpPr>
        <p:grpSpPr>
          <a:xfrm>
            <a:off x="1143115" y="46397"/>
            <a:ext cx="6210300" cy="5278081"/>
            <a:chOff x="5505450" y="91055"/>
            <a:chExt cx="6210300" cy="5278081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4AE50C0-8203-8E2A-3D3E-D0B6A6769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5450" y="91055"/>
              <a:ext cx="6210300" cy="19685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75565DB-6D50-1BD7-8169-9066F0E3D3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34"/>
            <a:stretch/>
          </p:blipFill>
          <p:spPr>
            <a:xfrm>
              <a:off x="5543550" y="1490095"/>
              <a:ext cx="6134100" cy="3879041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462561B3-155C-69F2-BCEC-74988173793E}"/>
              </a:ext>
            </a:extLst>
          </p:cNvPr>
          <p:cNvGrpSpPr/>
          <p:nvPr/>
        </p:nvGrpSpPr>
        <p:grpSpPr>
          <a:xfrm>
            <a:off x="2134638" y="194195"/>
            <a:ext cx="6188825" cy="4857426"/>
            <a:chOff x="3290917" y="313774"/>
            <a:chExt cx="6188825" cy="4857426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952F079-AE28-BF76-6577-DD546E0CB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992"/>
            <a:stretch/>
          </p:blipFill>
          <p:spPr>
            <a:xfrm>
              <a:off x="3345642" y="4265826"/>
              <a:ext cx="6134100" cy="905374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82F681-B5C8-D2EB-2660-7B1C17C1A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8"/>
            <a:stretch/>
          </p:blipFill>
          <p:spPr>
            <a:xfrm>
              <a:off x="3290917" y="313774"/>
              <a:ext cx="6172200" cy="4085052"/>
            </a:xfrm>
            <a:prstGeom prst="rect">
              <a:avLst/>
            </a:prstGeom>
          </p:spPr>
        </p:pic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A4570E38-A9D9-0F4E-3A58-5E58500267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17" y="237654"/>
            <a:ext cx="6172200" cy="5295900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A923C640-1F15-D5A9-5351-B42BA847D7F2}"/>
              </a:ext>
            </a:extLst>
          </p:cNvPr>
          <p:cNvGrpSpPr/>
          <p:nvPr/>
        </p:nvGrpSpPr>
        <p:grpSpPr>
          <a:xfrm>
            <a:off x="4479159" y="372903"/>
            <a:ext cx="6121400" cy="5224634"/>
            <a:chOff x="5760604" y="449587"/>
            <a:chExt cx="6121400" cy="5224634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2FA3FEC7-BE0C-5B5D-C15D-47F25CA24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0604" y="449587"/>
              <a:ext cx="6108700" cy="118110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B53723BB-DBF7-E6AF-7816-D448E9B88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4"/>
            <a:stretch/>
          </p:blipFill>
          <p:spPr>
            <a:xfrm>
              <a:off x="5760604" y="1579814"/>
              <a:ext cx="6121400" cy="4094407"/>
            </a:xfrm>
            <a:prstGeom prst="rect">
              <a:avLst/>
            </a:prstGeom>
          </p:spPr>
        </p:pic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82B919E-8CCD-11AA-88B4-153AEAC4C0A0}"/>
              </a:ext>
            </a:extLst>
          </p:cNvPr>
          <p:cNvGrpSpPr/>
          <p:nvPr/>
        </p:nvGrpSpPr>
        <p:grpSpPr>
          <a:xfrm>
            <a:off x="5244467" y="419150"/>
            <a:ext cx="6286500" cy="4922535"/>
            <a:chOff x="5244467" y="136525"/>
            <a:chExt cx="6286500" cy="4922535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48EBED9-440F-71EA-E67F-69138602C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39"/>
            <a:stretch/>
          </p:blipFill>
          <p:spPr>
            <a:xfrm>
              <a:off x="5304042" y="136525"/>
              <a:ext cx="6172200" cy="3842711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2DC5049-15CE-09E3-3FB7-7FCE496FB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66"/>
            <a:stretch/>
          </p:blipFill>
          <p:spPr>
            <a:xfrm>
              <a:off x="5244467" y="3953278"/>
              <a:ext cx="6286500" cy="11057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987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EFEA738-352C-2943-D50A-6DBB7B49C097}"/>
              </a:ext>
            </a:extLst>
          </p:cNvPr>
          <p:cNvSpPr txBox="1"/>
          <p:nvPr/>
        </p:nvSpPr>
        <p:spPr>
          <a:xfrm>
            <a:off x="1462753" y="2525502"/>
            <a:ext cx="18670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zh-CN" alt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55DFBE4-1638-FDE8-1AC6-C85076AC8803}"/>
              </a:ext>
            </a:extLst>
          </p:cNvPr>
          <p:cNvSpPr txBox="1"/>
          <p:nvPr/>
        </p:nvSpPr>
        <p:spPr>
          <a:xfrm>
            <a:off x="7812956" y="2525502"/>
            <a:ext cx="24352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Beauty</a:t>
            </a:r>
            <a:endParaRPr lang="zh-CN" alt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306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page3image3440500928">
            <a:extLst>
              <a:ext uri="{FF2B5EF4-FFF2-40B4-BE49-F238E27FC236}">
                <a16:creationId xmlns:a16="http://schemas.microsoft.com/office/drawing/2014/main" id="{D1B7A8B9-E440-F89C-EA1D-3BAE691BF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171" y="1043246"/>
            <a:ext cx="40386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A2E3924-F4F8-A5A4-480C-8FAF28BA9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" y="229544"/>
            <a:ext cx="6142930" cy="353485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0943B0-E6C6-86D6-E44B-80B4A44EC619}"/>
              </a:ext>
            </a:extLst>
          </p:cNvPr>
          <p:cNvSpPr txBox="1"/>
          <p:nvPr/>
        </p:nvSpPr>
        <p:spPr>
          <a:xfrm>
            <a:off x="1451538" y="39952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刘智青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5D5829F-8420-8F7C-4841-3EDCA3DEC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71" y="3121824"/>
            <a:ext cx="6678829" cy="373617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DEBC990-B276-0A8E-1661-E808F2DB5C5E}"/>
              </a:ext>
            </a:extLst>
          </p:cNvPr>
          <p:cNvSpPr txBox="1"/>
          <p:nvPr/>
        </p:nvSpPr>
        <p:spPr>
          <a:xfrm>
            <a:off x="8103593" y="2660159"/>
            <a:ext cx="2577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dirty="0">
                <a:solidFill>
                  <a:schemeClr val="bg1"/>
                </a:solidFill>
              </a:rPr>
              <a:t>曹璐</a:t>
            </a:r>
            <a:endParaRPr kumimoji="1" lang="en-US" altLang="zh-CN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E7213C39-A624-E3AC-24BB-115DE8189C49}"/>
                  </a:ext>
                </a:extLst>
              </p:cNvPr>
              <p:cNvSpPr/>
              <p:nvPr/>
            </p:nvSpPr>
            <p:spPr>
              <a:xfrm>
                <a:off x="594787" y="4989912"/>
                <a:ext cx="3642568" cy="14939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altLang="zh-CN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altLang="zh-CN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3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E7213C39-A624-E3AC-24BB-115DE8189C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87" y="4989912"/>
                <a:ext cx="3642568" cy="1493935"/>
              </a:xfrm>
              <a:prstGeom prst="rect">
                <a:avLst/>
              </a:prstGeom>
              <a:blipFill>
                <a:blip r:embed="rId6"/>
                <a:stretch>
                  <a:fillRect t="-3390" b="-101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0103845"/>
      </p:ext>
    </p:extLst>
  </p:cSld>
  <p:clrMapOvr>
    <a:masterClrMapping/>
  </p:clrMapOvr>
  <p:transition advTm="3094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84EDD7A-54DD-C91E-5A62-E01A28C54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4" y="123886"/>
            <a:ext cx="5763024" cy="4444620"/>
          </a:xfrm>
          <a:prstGeom prst="rect">
            <a:avLst/>
          </a:prstGeom>
        </p:spPr>
      </p:pic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8EE25EB-6AF7-3642-F220-D1D4953B5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2C7A5BF-0B1F-1B34-8E53-A9D2FDB1AD72}"/>
              </a:ext>
            </a:extLst>
          </p:cNvPr>
          <p:cNvSpPr txBox="1"/>
          <p:nvPr/>
        </p:nvSpPr>
        <p:spPr>
          <a:xfrm>
            <a:off x="2533690" y="501971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何</a:t>
            </a:r>
            <a:r>
              <a:rPr kumimoji="1"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吉波</a:t>
            </a:r>
            <a:endParaRPr kumimoji="1" lang="en-US" altLang="zh-CN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1DAEDA1-8BAA-96AA-A7A0-9405A27E2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66" y="2895506"/>
            <a:ext cx="6502448" cy="379720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27C730D-5258-5A0E-4F45-CFAE0AEB6027}"/>
              </a:ext>
            </a:extLst>
          </p:cNvPr>
          <p:cNvSpPr txBox="1"/>
          <p:nvPr/>
        </p:nvSpPr>
        <p:spPr>
          <a:xfrm>
            <a:off x="7398988" y="2419319"/>
            <a:ext cx="1230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师晓东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05656D6-19D7-01FF-AB2D-299E707A0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61" y="165290"/>
            <a:ext cx="3609984" cy="156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72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8EE25EB-6AF7-3642-F220-D1D4953B5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49BB0E2-834B-7391-85C2-5B7151DD8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8" y="849305"/>
            <a:ext cx="6929556" cy="515938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99E6163-8F15-45B2-19AE-C09468B54D74}"/>
              </a:ext>
            </a:extLst>
          </p:cNvPr>
          <p:cNvSpPr txBox="1"/>
          <p:nvPr/>
        </p:nvSpPr>
        <p:spPr>
          <a:xfrm>
            <a:off x="3831336" y="6184869"/>
            <a:ext cx="1739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李郁博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88B4AC9-C749-EF00-F44D-C96D27E3E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58" y="217534"/>
            <a:ext cx="3609984" cy="156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09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8058217-B8CE-4AF7-0E20-EE3C245F6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91931" cy="38048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FDF25CE-597A-A9B2-692E-9B259AAC8944}"/>
              </a:ext>
            </a:extLst>
          </p:cNvPr>
          <p:cNvSpPr txBox="1"/>
          <p:nvPr/>
        </p:nvSpPr>
        <p:spPr>
          <a:xfrm>
            <a:off x="2708231" y="412862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孙亮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4366EE0-EE8D-FFE1-B70A-477A6C97F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80" y="2457054"/>
            <a:ext cx="5805420" cy="436212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29D8984-F3BA-FBE5-A3BF-B8BDD0CB9D91}"/>
              </a:ext>
            </a:extLst>
          </p:cNvPr>
          <p:cNvSpPr txBox="1"/>
          <p:nvPr/>
        </p:nvSpPr>
        <p:spPr>
          <a:xfrm>
            <a:off x="8804231" y="167156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肖栋</a:t>
            </a:r>
            <a:endParaRPr lang="zh-CN" altLang="en-US" sz="2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93659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{774D76F6-5DEF-E44A-81BE-C3A421F1A7CF}tf16401378</Template>
  <TotalTime>4601</TotalTime>
  <Words>420</Words>
  <Application>Microsoft Macintosh PowerPoint</Application>
  <PresentationFormat>宽屏</PresentationFormat>
  <Paragraphs>104</Paragraphs>
  <Slides>21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STLiti</vt:lpstr>
      <vt:lpstr>宋体</vt:lpstr>
      <vt:lpstr>宋体</vt:lpstr>
      <vt:lpstr>Microsoft YaHei</vt:lpstr>
      <vt:lpstr>Microsoft YaHei</vt:lpstr>
      <vt:lpstr>TimesNewRomanPSMT</vt:lpstr>
      <vt:lpstr>等线</vt:lpstr>
      <vt:lpstr>楷体</vt:lpstr>
      <vt:lpstr>Arial</vt:lpstr>
      <vt:lpstr>Calibri</vt:lpstr>
      <vt:lpstr>Calibri Light</vt:lpstr>
      <vt:lpstr>Cambria Math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家璐</dc:creator>
  <cp:lastModifiedBy>Microsoft Office User</cp:lastModifiedBy>
  <cp:revision>785</cp:revision>
  <cp:lastPrinted>2023-10-17T03:36:18Z</cp:lastPrinted>
  <dcterms:created xsi:type="dcterms:W3CDTF">2023-07-23T01:35:15Z</dcterms:created>
  <dcterms:modified xsi:type="dcterms:W3CDTF">2023-12-18T07:33:09Z</dcterms:modified>
</cp:coreProperties>
</file>