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1.svg" ContentType="image/svg+xml"/>
  <Override PartName="/ppt/media/image43.svg" ContentType="image/svg+xml"/>
  <Override PartName="/ppt/media/image47.svg" ContentType="image/svg+xml"/>
  <Override PartName="/ppt/media/image48.svg" ContentType="image/svg+xml"/>
  <Override PartName="/ppt/media/image4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287" r:id="rId4"/>
    <p:sldId id="286" r:id="rId5"/>
    <p:sldId id="262" r:id="rId6"/>
    <p:sldId id="261" r:id="rId8"/>
    <p:sldId id="263" r:id="rId9"/>
    <p:sldId id="265" r:id="rId10"/>
    <p:sldId id="299" r:id="rId11"/>
    <p:sldId id="267" r:id="rId12"/>
    <p:sldId id="268" r:id="rId13"/>
    <p:sldId id="298" r:id="rId14"/>
    <p:sldId id="270" r:id="rId15"/>
    <p:sldId id="273" r:id="rId16"/>
    <p:sldId id="306" r:id="rId17"/>
    <p:sldId id="260" r:id="rId18"/>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8026AAE-A59C-4E9F-9417-6E562D79C9FB}" styleName="{d704909a-036c-4478-bca5-37cd17157313}">
    <a:wholeTbl>
      <a:tcTxStyle>
        <a:fontRef idx="none">
          <a:prstClr val="black"/>
        </a:fontRef>
      </a:tcTxStyle>
      <a:tcStyle>
        <a:tcBdr/>
        <a:fill>
          <a:solidFill>
            <a:srgbClr val="FFFFFF"/>
          </a:solidFill>
        </a:fill>
      </a:tcStyle>
    </a:wholeTbl>
    <a:band1H>
      <a:tcTxStyle>
        <a:fontRef idx="none">
          <a:prstClr val="black"/>
        </a:fontRef>
      </a:tcTxStyle>
      <a:tcStyle>
        <a:tcBdr/>
        <a:fill>
          <a:solidFill>
            <a:srgbClr val="C5D7E9"/>
          </a:solidFill>
        </a:fill>
      </a:tcStyle>
    </a:band1H>
    <a:band2H>
      <a:tcTxStyle>
        <a:fontRef idx="none">
          <a:prstClr val="black"/>
        </a:fontRef>
      </a:tcTxStyle>
      <a:tcStyle>
        <a:tcBdr/>
        <a:fill>
          <a:solidFill>
            <a:srgbClr val="7DA7CE"/>
          </a:solidFill>
        </a:fill>
      </a:tcStyle>
    </a:band2H>
    <a:firstRow>
      <a:tcTxStyle>
        <a:fontRef idx="none">
          <a:prstClr val="black"/>
        </a:fontRef>
      </a:tcTxStyle>
      <a:tcStyle>
        <a:tcBdr>
          <a:insideV>
            <a:ln w="6350" cmpd="sng">
              <a:solidFill>
                <a:srgbClr val="FFFFFF"/>
              </a:solidFill>
            </a:ln>
          </a:insideV>
        </a:tcBdr>
        <a:fill>
          <a:solidFill>
            <a:srgbClr val="396698"/>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gs" Target="tags/tag495.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47FB9-431E-4920-AEFA-3D723218AE5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47FB9-431E-4920-AEFA-3D723218AE5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47FB9-431E-4920-AEFA-3D723218AE5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847FB9-431E-4920-AEFA-3D723218AE5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9" Type="http://schemas.openxmlformats.org/officeDocument/2006/relationships/tags" Target="../tags/tag97.xml"/><Relationship Id="rId98" Type="http://schemas.openxmlformats.org/officeDocument/2006/relationships/tags" Target="../tags/tag96.xml"/><Relationship Id="rId97" Type="http://schemas.openxmlformats.org/officeDocument/2006/relationships/tags" Target="../tags/tag95.xml"/><Relationship Id="rId96" Type="http://schemas.openxmlformats.org/officeDocument/2006/relationships/tags" Target="../tags/tag94.xml"/><Relationship Id="rId95" Type="http://schemas.openxmlformats.org/officeDocument/2006/relationships/tags" Target="../tags/tag93.xml"/><Relationship Id="rId94" Type="http://schemas.openxmlformats.org/officeDocument/2006/relationships/tags" Target="../tags/tag92.xml"/><Relationship Id="rId93" Type="http://schemas.openxmlformats.org/officeDocument/2006/relationships/tags" Target="../tags/tag91.xml"/><Relationship Id="rId92" Type="http://schemas.openxmlformats.org/officeDocument/2006/relationships/tags" Target="../tags/tag90.xml"/><Relationship Id="rId91" Type="http://schemas.openxmlformats.org/officeDocument/2006/relationships/tags" Target="../tags/tag89.xml"/><Relationship Id="rId90" Type="http://schemas.openxmlformats.org/officeDocument/2006/relationships/tags" Target="../tags/tag88.xml"/><Relationship Id="rId9" Type="http://schemas.openxmlformats.org/officeDocument/2006/relationships/tags" Target="../tags/tag7.xml"/><Relationship Id="rId89" Type="http://schemas.openxmlformats.org/officeDocument/2006/relationships/tags" Target="../tags/tag87.xml"/><Relationship Id="rId88" Type="http://schemas.openxmlformats.org/officeDocument/2006/relationships/tags" Target="../tags/tag86.xml"/><Relationship Id="rId87" Type="http://schemas.openxmlformats.org/officeDocument/2006/relationships/tags" Target="../tags/tag85.xml"/><Relationship Id="rId86" Type="http://schemas.openxmlformats.org/officeDocument/2006/relationships/tags" Target="../tags/tag84.xml"/><Relationship Id="rId85" Type="http://schemas.openxmlformats.org/officeDocument/2006/relationships/tags" Target="../tags/tag83.xml"/><Relationship Id="rId84" Type="http://schemas.openxmlformats.org/officeDocument/2006/relationships/tags" Target="../tags/tag82.xml"/><Relationship Id="rId83" Type="http://schemas.openxmlformats.org/officeDocument/2006/relationships/tags" Target="../tags/tag81.xml"/><Relationship Id="rId82" Type="http://schemas.openxmlformats.org/officeDocument/2006/relationships/tags" Target="../tags/tag80.xml"/><Relationship Id="rId81" Type="http://schemas.openxmlformats.org/officeDocument/2006/relationships/tags" Target="../tags/tag79.xml"/><Relationship Id="rId80" Type="http://schemas.openxmlformats.org/officeDocument/2006/relationships/tags" Target="../tags/tag78.xml"/><Relationship Id="rId8" Type="http://schemas.openxmlformats.org/officeDocument/2006/relationships/tags" Target="../tags/tag6.xml"/><Relationship Id="rId79" Type="http://schemas.openxmlformats.org/officeDocument/2006/relationships/tags" Target="../tags/tag77.xml"/><Relationship Id="rId78" Type="http://schemas.openxmlformats.org/officeDocument/2006/relationships/tags" Target="../tags/tag76.xml"/><Relationship Id="rId77" Type="http://schemas.openxmlformats.org/officeDocument/2006/relationships/tags" Target="../tags/tag75.xml"/><Relationship Id="rId76" Type="http://schemas.openxmlformats.org/officeDocument/2006/relationships/tags" Target="../tags/tag74.xml"/><Relationship Id="rId75" Type="http://schemas.openxmlformats.org/officeDocument/2006/relationships/tags" Target="../tags/tag73.xml"/><Relationship Id="rId74" Type="http://schemas.openxmlformats.org/officeDocument/2006/relationships/tags" Target="../tags/tag72.xml"/><Relationship Id="rId73" Type="http://schemas.openxmlformats.org/officeDocument/2006/relationships/tags" Target="../tags/tag71.xml"/><Relationship Id="rId72" Type="http://schemas.openxmlformats.org/officeDocument/2006/relationships/tags" Target="../tags/tag70.xml"/><Relationship Id="rId71" Type="http://schemas.openxmlformats.org/officeDocument/2006/relationships/tags" Target="../tags/tag69.xml"/><Relationship Id="rId70" Type="http://schemas.openxmlformats.org/officeDocument/2006/relationships/tags" Target="../tags/tag68.xml"/><Relationship Id="rId7" Type="http://schemas.openxmlformats.org/officeDocument/2006/relationships/tags" Target="../tags/tag5.xml"/><Relationship Id="rId69" Type="http://schemas.openxmlformats.org/officeDocument/2006/relationships/tags" Target="../tags/tag67.xml"/><Relationship Id="rId68" Type="http://schemas.openxmlformats.org/officeDocument/2006/relationships/tags" Target="../tags/tag66.xml"/><Relationship Id="rId67" Type="http://schemas.openxmlformats.org/officeDocument/2006/relationships/tags" Target="../tags/tag65.xml"/><Relationship Id="rId66" Type="http://schemas.openxmlformats.org/officeDocument/2006/relationships/tags" Target="../tags/tag64.xml"/><Relationship Id="rId65" Type="http://schemas.openxmlformats.org/officeDocument/2006/relationships/tags" Target="../tags/tag63.xml"/><Relationship Id="rId64" Type="http://schemas.openxmlformats.org/officeDocument/2006/relationships/tags" Target="../tags/tag62.xml"/><Relationship Id="rId63" Type="http://schemas.openxmlformats.org/officeDocument/2006/relationships/tags" Target="../tags/tag61.xml"/><Relationship Id="rId62" Type="http://schemas.openxmlformats.org/officeDocument/2006/relationships/tags" Target="../tags/tag60.xml"/><Relationship Id="rId61" Type="http://schemas.openxmlformats.org/officeDocument/2006/relationships/tags" Target="../tags/tag59.xml"/><Relationship Id="rId60" Type="http://schemas.openxmlformats.org/officeDocument/2006/relationships/tags" Target="../tags/tag58.xml"/><Relationship Id="rId6" Type="http://schemas.openxmlformats.org/officeDocument/2006/relationships/tags" Target="../tags/tag4.xml"/><Relationship Id="rId59" Type="http://schemas.openxmlformats.org/officeDocument/2006/relationships/tags" Target="../tags/tag57.xml"/><Relationship Id="rId58" Type="http://schemas.openxmlformats.org/officeDocument/2006/relationships/tags" Target="../tags/tag56.xml"/><Relationship Id="rId57" Type="http://schemas.openxmlformats.org/officeDocument/2006/relationships/tags" Target="../tags/tag55.xml"/><Relationship Id="rId56" Type="http://schemas.openxmlformats.org/officeDocument/2006/relationships/tags" Target="../tags/tag54.xml"/><Relationship Id="rId55" Type="http://schemas.openxmlformats.org/officeDocument/2006/relationships/tags" Target="../tags/tag53.xml"/><Relationship Id="rId54" Type="http://schemas.openxmlformats.org/officeDocument/2006/relationships/tags" Target="../tags/tag52.xml"/><Relationship Id="rId53" Type="http://schemas.openxmlformats.org/officeDocument/2006/relationships/tags" Target="../tags/tag51.xml"/><Relationship Id="rId52" Type="http://schemas.openxmlformats.org/officeDocument/2006/relationships/tags" Target="../tags/tag50.xml"/><Relationship Id="rId51" Type="http://schemas.openxmlformats.org/officeDocument/2006/relationships/tags" Target="../tags/tag49.xml"/><Relationship Id="rId50" Type="http://schemas.openxmlformats.org/officeDocument/2006/relationships/tags" Target="../tags/tag48.xml"/><Relationship Id="rId5" Type="http://schemas.openxmlformats.org/officeDocument/2006/relationships/tags" Target="../tags/tag3.xml"/><Relationship Id="rId49" Type="http://schemas.openxmlformats.org/officeDocument/2006/relationships/tags" Target="../tags/tag47.xml"/><Relationship Id="rId48" Type="http://schemas.openxmlformats.org/officeDocument/2006/relationships/tags" Target="../tags/tag46.xml"/><Relationship Id="rId47" Type="http://schemas.openxmlformats.org/officeDocument/2006/relationships/tags" Target="../tags/tag45.xml"/><Relationship Id="rId46" Type="http://schemas.openxmlformats.org/officeDocument/2006/relationships/tags" Target="../tags/tag44.xml"/><Relationship Id="rId45" Type="http://schemas.openxmlformats.org/officeDocument/2006/relationships/tags" Target="../tags/tag43.xml"/><Relationship Id="rId44" Type="http://schemas.openxmlformats.org/officeDocument/2006/relationships/tags" Target="../tags/tag42.xml"/><Relationship Id="rId43" Type="http://schemas.openxmlformats.org/officeDocument/2006/relationships/tags" Target="../tags/tag41.xml"/><Relationship Id="rId42" Type="http://schemas.openxmlformats.org/officeDocument/2006/relationships/tags" Target="../tags/tag40.xml"/><Relationship Id="rId41" Type="http://schemas.openxmlformats.org/officeDocument/2006/relationships/tags" Target="../tags/tag39.xml"/><Relationship Id="rId40" Type="http://schemas.openxmlformats.org/officeDocument/2006/relationships/tags" Target="../tags/tag38.xml"/><Relationship Id="rId4" Type="http://schemas.openxmlformats.org/officeDocument/2006/relationships/tags" Target="../tags/tag2.xml"/><Relationship Id="rId39" Type="http://schemas.openxmlformats.org/officeDocument/2006/relationships/tags" Target="../tags/tag37.xml"/><Relationship Id="rId38" Type="http://schemas.openxmlformats.org/officeDocument/2006/relationships/tags" Target="../tags/tag36.xml"/><Relationship Id="rId37" Type="http://schemas.openxmlformats.org/officeDocument/2006/relationships/tags" Target="../tags/tag35.xml"/><Relationship Id="rId36" Type="http://schemas.openxmlformats.org/officeDocument/2006/relationships/tags" Target="../tags/tag34.xml"/><Relationship Id="rId35" Type="http://schemas.openxmlformats.org/officeDocument/2006/relationships/tags" Target="../tags/tag33.xml"/><Relationship Id="rId34" Type="http://schemas.openxmlformats.org/officeDocument/2006/relationships/tags" Target="../tags/tag32.xml"/><Relationship Id="rId33" Type="http://schemas.openxmlformats.org/officeDocument/2006/relationships/tags" Target="../tags/tag31.xml"/><Relationship Id="rId32" Type="http://schemas.openxmlformats.org/officeDocument/2006/relationships/tags" Target="../tags/tag30.xml"/><Relationship Id="rId31" Type="http://schemas.openxmlformats.org/officeDocument/2006/relationships/tags" Target="../tags/tag29.xml"/><Relationship Id="rId30" Type="http://schemas.openxmlformats.org/officeDocument/2006/relationships/tags" Target="../tags/tag28.xml"/><Relationship Id="rId3" Type="http://schemas.openxmlformats.org/officeDocument/2006/relationships/tags" Target="../tags/tag1.xml"/><Relationship Id="rId29" Type="http://schemas.openxmlformats.org/officeDocument/2006/relationships/tags" Target="../tags/tag27.xml"/><Relationship Id="rId28" Type="http://schemas.openxmlformats.org/officeDocument/2006/relationships/tags" Target="../tags/tag26.xml"/><Relationship Id="rId27" Type="http://schemas.openxmlformats.org/officeDocument/2006/relationships/tags" Target="../tags/tag25.xml"/><Relationship Id="rId26" Type="http://schemas.openxmlformats.org/officeDocument/2006/relationships/tags" Target="../tags/tag24.xml"/><Relationship Id="rId25" Type="http://schemas.openxmlformats.org/officeDocument/2006/relationships/tags" Target="../tags/tag23.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1.jpe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7" Type="http://schemas.openxmlformats.org/officeDocument/2006/relationships/tags" Target="../tags/tag115.xml"/><Relationship Id="rId116" Type="http://schemas.openxmlformats.org/officeDocument/2006/relationships/tags" Target="../tags/tag114.xml"/><Relationship Id="rId115" Type="http://schemas.openxmlformats.org/officeDocument/2006/relationships/tags" Target="../tags/tag113.xml"/><Relationship Id="rId114" Type="http://schemas.openxmlformats.org/officeDocument/2006/relationships/tags" Target="../tags/tag112.xml"/><Relationship Id="rId113" Type="http://schemas.openxmlformats.org/officeDocument/2006/relationships/tags" Target="../tags/tag111.xml"/><Relationship Id="rId112" Type="http://schemas.openxmlformats.org/officeDocument/2006/relationships/tags" Target="../tags/tag110.xml"/><Relationship Id="rId111" Type="http://schemas.openxmlformats.org/officeDocument/2006/relationships/tags" Target="../tags/tag109.xml"/><Relationship Id="rId110" Type="http://schemas.openxmlformats.org/officeDocument/2006/relationships/tags" Target="../tags/tag108.xml"/><Relationship Id="rId11" Type="http://schemas.openxmlformats.org/officeDocument/2006/relationships/tags" Target="../tags/tag9.xml"/><Relationship Id="rId109" Type="http://schemas.openxmlformats.org/officeDocument/2006/relationships/tags" Target="../tags/tag107.xml"/><Relationship Id="rId108" Type="http://schemas.openxmlformats.org/officeDocument/2006/relationships/tags" Target="../tags/tag106.xml"/><Relationship Id="rId107" Type="http://schemas.openxmlformats.org/officeDocument/2006/relationships/tags" Target="../tags/tag105.xml"/><Relationship Id="rId106" Type="http://schemas.openxmlformats.org/officeDocument/2006/relationships/tags" Target="../tags/tag104.xml"/><Relationship Id="rId105" Type="http://schemas.openxmlformats.org/officeDocument/2006/relationships/tags" Target="../tags/tag103.xml"/><Relationship Id="rId104" Type="http://schemas.openxmlformats.org/officeDocument/2006/relationships/tags" Target="../tags/tag102.xml"/><Relationship Id="rId103" Type="http://schemas.openxmlformats.org/officeDocument/2006/relationships/tags" Target="../tags/tag101.xml"/><Relationship Id="rId102" Type="http://schemas.openxmlformats.org/officeDocument/2006/relationships/tags" Target="../tags/tag100.xml"/><Relationship Id="rId101" Type="http://schemas.openxmlformats.org/officeDocument/2006/relationships/tags" Target="../tags/tag99.xml"/><Relationship Id="rId100" Type="http://schemas.openxmlformats.org/officeDocument/2006/relationships/tags" Target="../tags/tag98.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9" Type="http://schemas.openxmlformats.org/officeDocument/2006/relationships/tags" Target="../tags/tag260.xml"/><Relationship Id="rId98" Type="http://schemas.openxmlformats.org/officeDocument/2006/relationships/tags" Target="../tags/tag259.xml"/><Relationship Id="rId97" Type="http://schemas.openxmlformats.org/officeDocument/2006/relationships/tags" Target="../tags/tag258.xml"/><Relationship Id="rId96" Type="http://schemas.openxmlformats.org/officeDocument/2006/relationships/tags" Target="../tags/tag257.xml"/><Relationship Id="rId95" Type="http://schemas.openxmlformats.org/officeDocument/2006/relationships/tags" Target="../tags/tag256.xml"/><Relationship Id="rId94" Type="http://schemas.openxmlformats.org/officeDocument/2006/relationships/tags" Target="../tags/tag255.xml"/><Relationship Id="rId93" Type="http://schemas.openxmlformats.org/officeDocument/2006/relationships/tags" Target="../tags/tag254.xml"/><Relationship Id="rId92" Type="http://schemas.openxmlformats.org/officeDocument/2006/relationships/tags" Target="../tags/tag253.xml"/><Relationship Id="rId91" Type="http://schemas.openxmlformats.org/officeDocument/2006/relationships/tags" Target="../tags/tag252.xml"/><Relationship Id="rId90" Type="http://schemas.openxmlformats.org/officeDocument/2006/relationships/tags" Target="../tags/tag251.xml"/><Relationship Id="rId9" Type="http://schemas.openxmlformats.org/officeDocument/2006/relationships/tags" Target="../tags/tag170.xml"/><Relationship Id="rId89" Type="http://schemas.openxmlformats.org/officeDocument/2006/relationships/tags" Target="../tags/tag250.xml"/><Relationship Id="rId88" Type="http://schemas.openxmlformats.org/officeDocument/2006/relationships/tags" Target="../tags/tag249.xml"/><Relationship Id="rId87" Type="http://schemas.openxmlformats.org/officeDocument/2006/relationships/tags" Target="../tags/tag248.xml"/><Relationship Id="rId86" Type="http://schemas.openxmlformats.org/officeDocument/2006/relationships/tags" Target="../tags/tag247.xml"/><Relationship Id="rId85" Type="http://schemas.openxmlformats.org/officeDocument/2006/relationships/tags" Target="../tags/tag246.xml"/><Relationship Id="rId84" Type="http://schemas.openxmlformats.org/officeDocument/2006/relationships/tags" Target="../tags/tag245.xml"/><Relationship Id="rId83" Type="http://schemas.openxmlformats.org/officeDocument/2006/relationships/tags" Target="../tags/tag244.xml"/><Relationship Id="rId82" Type="http://schemas.openxmlformats.org/officeDocument/2006/relationships/tags" Target="../tags/tag243.xml"/><Relationship Id="rId81" Type="http://schemas.openxmlformats.org/officeDocument/2006/relationships/tags" Target="../tags/tag242.xml"/><Relationship Id="rId80" Type="http://schemas.openxmlformats.org/officeDocument/2006/relationships/tags" Target="../tags/tag241.xml"/><Relationship Id="rId8" Type="http://schemas.openxmlformats.org/officeDocument/2006/relationships/tags" Target="../tags/tag169.xml"/><Relationship Id="rId79" Type="http://schemas.openxmlformats.org/officeDocument/2006/relationships/tags" Target="../tags/tag240.xml"/><Relationship Id="rId78" Type="http://schemas.openxmlformats.org/officeDocument/2006/relationships/tags" Target="../tags/tag239.xml"/><Relationship Id="rId77" Type="http://schemas.openxmlformats.org/officeDocument/2006/relationships/tags" Target="../tags/tag238.xml"/><Relationship Id="rId76" Type="http://schemas.openxmlformats.org/officeDocument/2006/relationships/tags" Target="../tags/tag237.xml"/><Relationship Id="rId75" Type="http://schemas.openxmlformats.org/officeDocument/2006/relationships/tags" Target="../tags/tag236.xml"/><Relationship Id="rId74" Type="http://schemas.openxmlformats.org/officeDocument/2006/relationships/tags" Target="../tags/tag235.xml"/><Relationship Id="rId73" Type="http://schemas.openxmlformats.org/officeDocument/2006/relationships/tags" Target="../tags/tag234.xml"/><Relationship Id="rId72" Type="http://schemas.openxmlformats.org/officeDocument/2006/relationships/tags" Target="../tags/tag233.xml"/><Relationship Id="rId71" Type="http://schemas.openxmlformats.org/officeDocument/2006/relationships/tags" Target="../tags/tag232.xml"/><Relationship Id="rId70" Type="http://schemas.openxmlformats.org/officeDocument/2006/relationships/tags" Target="../tags/tag231.xml"/><Relationship Id="rId7" Type="http://schemas.openxmlformats.org/officeDocument/2006/relationships/tags" Target="../tags/tag168.xml"/><Relationship Id="rId69" Type="http://schemas.openxmlformats.org/officeDocument/2006/relationships/tags" Target="../tags/tag230.xml"/><Relationship Id="rId68" Type="http://schemas.openxmlformats.org/officeDocument/2006/relationships/tags" Target="../tags/tag229.xml"/><Relationship Id="rId67" Type="http://schemas.openxmlformats.org/officeDocument/2006/relationships/tags" Target="../tags/tag228.xml"/><Relationship Id="rId66" Type="http://schemas.openxmlformats.org/officeDocument/2006/relationships/tags" Target="../tags/tag227.xml"/><Relationship Id="rId65" Type="http://schemas.openxmlformats.org/officeDocument/2006/relationships/tags" Target="../tags/tag226.xml"/><Relationship Id="rId64" Type="http://schemas.openxmlformats.org/officeDocument/2006/relationships/tags" Target="../tags/tag225.xml"/><Relationship Id="rId63" Type="http://schemas.openxmlformats.org/officeDocument/2006/relationships/tags" Target="../tags/tag224.xml"/><Relationship Id="rId62" Type="http://schemas.openxmlformats.org/officeDocument/2006/relationships/tags" Target="../tags/tag223.xml"/><Relationship Id="rId61" Type="http://schemas.openxmlformats.org/officeDocument/2006/relationships/tags" Target="../tags/tag222.xml"/><Relationship Id="rId60" Type="http://schemas.openxmlformats.org/officeDocument/2006/relationships/tags" Target="../tags/tag221.xml"/><Relationship Id="rId6" Type="http://schemas.openxmlformats.org/officeDocument/2006/relationships/tags" Target="../tags/tag167.xml"/><Relationship Id="rId59" Type="http://schemas.openxmlformats.org/officeDocument/2006/relationships/tags" Target="../tags/tag220.xml"/><Relationship Id="rId58" Type="http://schemas.openxmlformats.org/officeDocument/2006/relationships/tags" Target="../tags/tag219.xml"/><Relationship Id="rId57" Type="http://schemas.openxmlformats.org/officeDocument/2006/relationships/tags" Target="../tags/tag218.xml"/><Relationship Id="rId56" Type="http://schemas.openxmlformats.org/officeDocument/2006/relationships/tags" Target="../tags/tag217.xml"/><Relationship Id="rId55" Type="http://schemas.openxmlformats.org/officeDocument/2006/relationships/tags" Target="../tags/tag216.xml"/><Relationship Id="rId54" Type="http://schemas.openxmlformats.org/officeDocument/2006/relationships/tags" Target="../tags/tag215.xml"/><Relationship Id="rId53" Type="http://schemas.openxmlformats.org/officeDocument/2006/relationships/tags" Target="../tags/tag214.xml"/><Relationship Id="rId52" Type="http://schemas.openxmlformats.org/officeDocument/2006/relationships/tags" Target="../tags/tag213.xml"/><Relationship Id="rId51" Type="http://schemas.openxmlformats.org/officeDocument/2006/relationships/tags" Target="../tags/tag212.xml"/><Relationship Id="rId50" Type="http://schemas.openxmlformats.org/officeDocument/2006/relationships/tags" Target="../tags/tag211.xml"/><Relationship Id="rId5" Type="http://schemas.openxmlformats.org/officeDocument/2006/relationships/tags" Target="../tags/tag166.xml"/><Relationship Id="rId49" Type="http://schemas.openxmlformats.org/officeDocument/2006/relationships/tags" Target="../tags/tag210.xml"/><Relationship Id="rId48" Type="http://schemas.openxmlformats.org/officeDocument/2006/relationships/tags" Target="../tags/tag209.xml"/><Relationship Id="rId47" Type="http://schemas.openxmlformats.org/officeDocument/2006/relationships/tags" Target="../tags/tag208.xml"/><Relationship Id="rId46" Type="http://schemas.openxmlformats.org/officeDocument/2006/relationships/tags" Target="../tags/tag207.xml"/><Relationship Id="rId45" Type="http://schemas.openxmlformats.org/officeDocument/2006/relationships/tags" Target="../tags/tag206.xml"/><Relationship Id="rId44" Type="http://schemas.openxmlformats.org/officeDocument/2006/relationships/tags" Target="../tags/tag205.xml"/><Relationship Id="rId43" Type="http://schemas.openxmlformats.org/officeDocument/2006/relationships/tags" Target="../tags/tag204.xml"/><Relationship Id="rId42" Type="http://schemas.openxmlformats.org/officeDocument/2006/relationships/tags" Target="../tags/tag203.xml"/><Relationship Id="rId41" Type="http://schemas.openxmlformats.org/officeDocument/2006/relationships/tags" Target="../tags/tag202.xml"/><Relationship Id="rId40" Type="http://schemas.openxmlformats.org/officeDocument/2006/relationships/tags" Target="../tags/tag201.xml"/><Relationship Id="rId4" Type="http://schemas.openxmlformats.org/officeDocument/2006/relationships/tags" Target="../tags/tag165.xml"/><Relationship Id="rId39" Type="http://schemas.openxmlformats.org/officeDocument/2006/relationships/tags" Target="../tags/tag200.xml"/><Relationship Id="rId38" Type="http://schemas.openxmlformats.org/officeDocument/2006/relationships/tags" Target="../tags/tag199.xml"/><Relationship Id="rId37" Type="http://schemas.openxmlformats.org/officeDocument/2006/relationships/tags" Target="../tags/tag198.xml"/><Relationship Id="rId36" Type="http://schemas.openxmlformats.org/officeDocument/2006/relationships/tags" Target="../tags/tag197.xml"/><Relationship Id="rId35" Type="http://schemas.openxmlformats.org/officeDocument/2006/relationships/tags" Target="../tags/tag196.xml"/><Relationship Id="rId34" Type="http://schemas.openxmlformats.org/officeDocument/2006/relationships/tags" Target="../tags/tag195.xml"/><Relationship Id="rId33" Type="http://schemas.openxmlformats.org/officeDocument/2006/relationships/tags" Target="../tags/tag194.xml"/><Relationship Id="rId32" Type="http://schemas.openxmlformats.org/officeDocument/2006/relationships/tags" Target="../tags/tag193.xml"/><Relationship Id="rId31" Type="http://schemas.openxmlformats.org/officeDocument/2006/relationships/tags" Target="../tags/tag192.xml"/><Relationship Id="rId30" Type="http://schemas.openxmlformats.org/officeDocument/2006/relationships/tags" Target="../tags/tag191.xml"/><Relationship Id="rId3" Type="http://schemas.openxmlformats.org/officeDocument/2006/relationships/tags" Target="../tags/tag164.xml"/><Relationship Id="rId29" Type="http://schemas.openxmlformats.org/officeDocument/2006/relationships/tags" Target="../tags/tag190.xml"/><Relationship Id="rId28" Type="http://schemas.openxmlformats.org/officeDocument/2006/relationships/tags" Target="../tags/tag189.xml"/><Relationship Id="rId27" Type="http://schemas.openxmlformats.org/officeDocument/2006/relationships/tags" Target="../tags/tag188.xml"/><Relationship Id="rId26" Type="http://schemas.openxmlformats.org/officeDocument/2006/relationships/tags" Target="../tags/tag187.xml"/><Relationship Id="rId25" Type="http://schemas.openxmlformats.org/officeDocument/2006/relationships/tags" Target="../tags/tag186.xml"/><Relationship Id="rId24" Type="http://schemas.openxmlformats.org/officeDocument/2006/relationships/tags" Target="../tags/tag185.xml"/><Relationship Id="rId23" Type="http://schemas.openxmlformats.org/officeDocument/2006/relationships/tags" Target="../tags/tag184.xml"/><Relationship Id="rId22" Type="http://schemas.openxmlformats.org/officeDocument/2006/relationships/tags" Target="../tags/tag183.xml"/><Relationship Id="rId21" Type="http://schemas.openxmlformats.org/officeDocument/2006/relationships/tags" Target="../tags/tag182.xml"/><Relationship Id="rId20" Type="http://schemas.openxmlformats.org/officeDocument/2006/relationships/tags" Target="../tags/tag181.xml"/><Relationship Id="rId2" Type="http://schemas.openxmlformats.org/officeDocument/2006/relationships/image" Target="../media/image2.jpeg"/><Relationship Id="rId19" Type="http://schemas.openxmlformats.org/officeDocument/2006/relationships/tags" Target="../tags/tag180.xml"/><Relationship Id="rId18" Type="http://schemas.openxmlformats.org/officeDocument/2006/relationships/tags" Target="../tags/tag179.xml"/><Relationship Id="rId17" Type="http://schemas.openxmlformats.org/officeDocument/2006/relationships/tags" Target="../tags/tag178.xml"/><Relationship Id="rId16" Type="http://schemas.openxmlformats.org/officeDocument/2006/relationships/tags" Target="../tags/tag177.xml"/><Relationship Id="rId15" Type="http://schemas.openxmlformats.org/officeDocument/2006/relationships/tags" Target="../tags/tag176.xml"/><Relationship Id="rId14" Type="http://schemas.openxmlformats.org/officeDocument/2006/relationships/tags" Target="../tags/tag175.xml"/><Relationship Id="rId13" Type="http://schemas.openxmlformats.org/officeDocument/2006/relationships/tags" Target="../tags/tag174.xml"/><Relationship Id="rId12" Type="http://schemas.openxmlformats.org/officeDocument/2006/relationships/tags" Target="../tags/tag173.xml"/><Relationship Id="rId116" Type="http://schemas.openxmlformats.org/officeDocument/2006/relationships/tags" Target="../tags/tag277.xml"/><Relationship Id="rId115" Type="http://schemas.openxmlformats.org/officeDocument/2006/relationships/tags" Target="../tags/tag276.xml"/><Relationship Id="rId114" Type="http://schemas.openxmlformats.org/officeDocument/2006/relationships/tags" Target="../tags/tag275.xml"/><Relationship Id="rId113" Type="http://schemas.openxmlformats.org/officeDocument/2006/relationships/tags" Target="../tags/tag274.xml"/><Relationship Id="rId112" Type="http://schemas.openxmlformats.org/officeDocument/2006/relationships/tags" Target="../tags/tag273.xml"/><Relationship Id="rId111" Type="http://schemas.openxmlformats.org/officeDocument/2006/relationships/tags" Target="../tags/tag272.xml"/><Relationship Id="rId110" Type="http://schemas.openxmlformats.org/officeDocument/2006/relationships/tags" Target="../tags/tag271.xml"/><Relationship Id="rId11" Type="http://schemas.openxmlformats.org/officeDocument/2006/relationships/tags" Target="../tags/tag172.xml"/><Relationship Id="rId109" Type="http://schemas.openxmlformats.org/officeDocument/2006/relationships/tags" Target="../tags/tag270.xml"/><Relationship Id="rId108" Type="http://schemas.openxmlformats.org/officeDocument/2006/relationships/tags" Target="../tags/tag269.xml"/><Relationship Id="rId107" Type="http://schemas.openxmlformats.org/officeDocument/2006/relationships/tags" Target="../tags/tag268.xml"/><Relationship Id="rId106" Type="http://schemas.openxmlformats.org/officeDocument/2006/relationships/tags" Target="../tags/tag267.xml"/><Relationship Id="rId105" Type="http://schemas.openxmlformats.org/officeDocument/2006/relationships/tags" Target="../tags/tag266.xml"/><Relationship Id="rId104" Type="http://schemas.openxmlformats.org/officeDocument/2006/relationships/tags" Target="../tags/tag265.xml"/><Relationship Id="rId103" Type="http://schemas.openxmlformats.org/officeDocument/2006/relationships/tags" Target="../tags/tag264.xml"/><Relationship Id="rId102" Type="http://schemas.openxmlformats.org/officeDocument/2006/relationships/tags" Target="../tags/tag263.xml"/><Relationship Id="rId101" Type="http://schemas.openxmlformats.org/officeDocument/2006/relationships/tags" Target="../tags/tag262.xml"/><Relationship Id="rId100" Type="http://schemas.openxmlformats.org/officeDocument/2006/relationships/tags" Target="../tags/tag261.xml"/><Relationship Id="rId10" Type="http://schemas.openxmlformats.org/officeDocument/2006/relationships/tags" Target="../tags/tag17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99.xml"/><Relationship Id="rId8" Type="http://schemas.openxmlformats.org/officeDocument/2006/relationships/tags" Target="../tags/tag298.xml"/><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2" Type="http://schemas.openxmlformats.org/officeDocument/2006/relationships/tags" Target="../tags/tag302.xml"/><Relationship Id="rId11" Type="http://schemas.openxmlformats.org/officeDocument/2006/relationships/tags" Target="../tags/tag301.xml"/><Relationship Id="rId10" Type="http://schemas.openxmlformats.org/officeDocument/2006/relationships/tags" Target="../tags/tag30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322.xml"/><Relationship Id="rId8" Type="http://schemas.openxmlformats.org/officeDocument/2006/relationships/tags" Target="../tags/tag321.xml"/><Relationship Id="rId7" Type="http://schemas.openxmlformats.org/officeDocument/2006/relationships/tags" Target="../tags/tag320.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tags" Target="../tags/tag315.xml"/><Relationship Id="rId18" Type="http://schemas.openxmlformats.org/officeDocument/2006/relationships/tags" Target="../tags/tag331.xml"/><Relationship Id="rId17" Type="http://schemas.openxmlformats.org/officeDocument/2006/relationships/tags" Target="../tags/tag330.xml"/><Relationship Id="rId16" Type="http://schemas.openxmlformats.org/officeDocument/2006/relationships/tags" Target="../tags/tag329.xml"/><Relationship Id="rId15" Type="http://schemas.openxmlformats.org/officeDocument/2006/relationships/tags" Target="../tags/tag328.xml"/><Relationship Id="rId14" Type="http://schemas.openxmlformats.org/officeDocument/2006/relationships/tags" Target="../tags/tag327.xml"/><Relationship Id="rId13" Type="http://schemas.openxmlformats.org/officeDocument/2006/relationships/tags" Target="../tags/tag326.xml"/><Relationship Id="rId12" Type="http://schemas.openxmlformats.org/officeDocument/2006/relationships/tags" Target="../tags/tag325.xml"/><Relationship Id="rId11" Type="http://schemas.openxmlformats.org/officeDocument/2006/relationships/tags" Target="../tags/tag324.xml"/><Relationship Id="rId10" Type="http://schemas.openxmlformats.org/officeDocument/2006/relationships/tags" Target="../tags/tag32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8" Type="http://schemas.openxmlformats.org/officeDocument/2006/relationships/tags" Target="../tags/tag348.xml"/><Relationship Id="rId17" Type="http://schemas.openxmlformats.org/officeDocument/2006/relationships/tags" Target="../tags/tag347.xml"/><Relationship Id="rId16" Type="http://schemas.openxmlformats.org/officeDocument/2006/relationships/tags" Target="../tags/tag346.xml"/><Relationship Id="rId15" Type="http://schemas.openxmlformats.org/officeDocument/2006/relationships/tags" Target="../tags/tag345.xml"/><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356.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5" Type="http://schemas.openxmlformats.org/officeDocument/2006/relationships/tags" Target="../tags/tag362.xml"/><Relationship Id="rId14" Type="http://schemas.openxmlformats.org/officeDocument/2006/relationships/tags" Target="../tags/tag361.xml"/><Relationship Id="rId13" Type="http://schemas.openxmlformats.org/officeDocument/2006/relationships/tags" Target="../tags/tag360.xml"/><Relationship Id="rId12" Type="http://schemas.openxmlformats.org/officeDocument/2006/relationships/tags" Target="../tags/tag359.xml"/><Relationship Id="rId11" Type="http://schemas.openxmlformats.org/officeDocument/2006/relationships/tags" Target="../tags/tag358.xml"/><Relationship Id="rId10" Type="http://schemas.openxmlformats.org/officeDocument/2006/relationships/tags" Target="../tags/tag35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7" Type="http://schemas.openxmlformats.org/officeDocument/2006/relationships/tags" Target="../tags/tag378.xml"/><Relationship Id="rId16" Type="http://schemas.openxmlformats.org/officeDocument/2006/relationships/tags" Target="../tags/tag377.xml"/><Relationship Id="rId15" Type="http://schemas.openxmlformats.org/officeDocument/2006/relationships/tags" Target="../tags/tag376.xml"/><Relationship Id="rId14" Type="http://schemas.openxmlformats.org/officeDocument/2006/relationships/tags" Target="../tags/tag375.xml"/><Relationship Id="rId13" Type="http://schemas.openxmlformats.org/officeDocument/2006/relationships/tags" Target="../tags/tag374.xml"/><Relationship Id="rId12" Type="http://schemas.openxmlformats.org/officeDocument/2006/relationships/tags" Target="../tags/tag373.xml"/><Relationship Id="rId11" Type="http://schemas.openxmlformats.org/officeDocument/2006/relationships/tags" Target="../tags/tag372.xml"/><Relationship Id="rId10" Type="http://schemas.openxmlformats.org/officeDocument/2006/relationships/tags" Target="../tags/tag37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6" name="组合 25"/>
          <p:cNvGrpSpPr/>
          <p:nvPr>
            <p:custDataLst>
              <p:tags r:id="rId3"/>
            </p:custDataLst>
          </p:nvPr>
        </p:nvGrpSpPr>
        <p:grpSpPr>
          <a:xfrm>
            <a:off x="839171" y="1228661"/>
            <a:ext cx="10513659" cy="4341161"/>
            <a:chOff x="8531315" y="-2268311"/>
            <a:chExt cx="7669213" cy="3776663"/>
          </a:xfrm>
          <a:solidFill>
            <a:schemeClr val="bg1">
              <a:alpha val="10000"/>
            </a:schemeClr>
          </a:solidFill>
        </p:grpSpPr>
        <p:sp>
          <p:nvSpPr>
            <p:cNvPr id="27" name="Freeform 6"/>
            <p:cNvSpPr/>
            <p:nvPr>
              <p:custDataLst>
                <p:tags r:id="rId4"/>
              </p:custDataLst>
            </p:nvPr>
          </p:nvSpPr>
          <p:spPr bwMode="auto">
            <a:xfrm>
              <a:off x="13301752" y="-2147661"/>
              <a:ext cx="55563" cy="33338"/>
            </a:xfrm>
            <a:custGeom>
              <a:avLst/>
              <a:gdLst>
                <a:gd name="T0" fmla="*/ 8 w 15"/>
                <a:gd name="T1" fmla="*/ 1 h 9"/>
                <a:gd name="T2" fmla="*/ 9 w 15"/>
                <a:gd name="T3" fmla="*/ 2 h 9"/>
                <a:gd name="T4" fmla="*/ 12 w 15"/>
                <a:gd name="T5" fmla="*/ 8 h 9"/>
                <a:gd name="T6" fmla="*/ 5 w 15"/>
                <a:gd name="T7" fmla="*/ 5 h 9"/>
                <a:gd name="T8" fmla="*/ 8 w 15"/>
                <a:gd name="T9" fmla="*/ 1 h 9"/>
              </a:gdLst>
              <a:ahLst/>
              <a:cxnLst>
                <a:cxn ang="0">
                  <a:pos x="T0" y="T1"/>
                </a:cxn>
                <a:cxn ang="0">
                  <a:pos x="T2" y="T3"/>
                </a:cxn>
                <a:cxn ang="0">
                  <a:pos x="T4" y="T5"/>
                </a:cxn>
                <a:cxn ang="0">
                  <a:pos x="T6" y="T7"/>
                </a:cxn>
                <a:cxn ang="0">
                  <a:pos x="T8" y="T9"/>
                </a:cxn>
              </a:cxnLst>
              <a:rect l="0" t="0" r="r" b="b"/>
              <a:pathLst>
                <a:path w="15" h="9">
                  <a:moveTo>
                    <a:pt x="8" y="1"/>
                  </a:moveTo>
                  <a:cubicBezTo>
                    <a:pt x="9" y="0"/>
                    <a:pt x="9" y="1"/>
                    <a:pt x="9" y="2"/>
                  </a:cubicBezTo>
                  <a:cubicBezTo>
                    <a:pt x="10" y="4"/>
                    <a:pt x="15" y="4"/>
                    <a:pt x="12" y="8"/>
                  </a:cubicBezTo>
                  <a:cubicBezTo>
                    <a:pt x="8" y="9"/>
                    <a:pt x="10" y="3"/>
                    <a:pt x="5" y="5"/>
                  </a:cubicBezTo>
                  <a:cubicBezTo>
                    <a:pt x="0" y="3"/>
                    <a:pt x="11" y="5"/>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
            <p:cNvSpPr/>
            <p:nvPr>
              <p:custDataLst>
                <p:tags r:id="rId5"/>
              </p:custDataLst>
            </p:nvPr>
          </p:nvSpPr>
          <p:spPr bwMode="auto">
            <a:xfrm>
              <a:off x="14105027" y="-2147661"/>
              <a:ext cx="109538" cy="60325"/>
            </a:xfrm>
            <a:custGeom>
              <a:avLst/>
              <a:gdLst>
                <a:gd name="T0" fmla="*/ 28 w 29"/>
                <a:gd name="T1" fmla="*/ 12 h 16"/>
                <a:gd name="T2" fmla="*/ 17 w 29"/>
                <a:gd name="T3" fmla="*/ 15 h 16"/>
                <a:gd name="T4" fmla="*/ 3 w 29"/>
                <a:gd name="T5" fmla="*/ 15 h 16"/>
                <a:gd name="T6" fmla="*/ 0 w 29"/>
                <a:gd name="T7" fmla="*/ 12 h 16"/>
                <a:gd name="T8" fmla="*/ 22 w 29"/>
                <a:gd name="T9" fmla="*/ 1 h 16"/>
                <a:gd name="T10" fmla="*/ 27 w 29"/>
                <a:gd name="T11" fmla="*/ 3 h 16"/>
                <a:gd name="T12" fmla="*/ 24 w 29"/>
                <a:gd name="T13" fmla="*/ 5 h 16"/>
                <a:gd name="T14" fmla="*/ 28 w 29"/>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6">
                  <a:moveTo>
                    <a:pt x="28" y="12"/>
                  </a:moveTo>
                  <a:cubicBezTo>
                    <a:pt x="24" y="12"/>
                    <a:pt x="17" y="10"/>
                    <a:pt x="17" y="15"/>
                  </a:cubicBezTo>
                  <a:cubicBezTo>
                    <a:pt x="14" y="13"/>
                    <a:pt x="9" y="16"/>
                    <a:pt x="3" y="15"/>
                  </a:cubicBezTo>
                  <a:cubicBezTo>
                    <a:pt x="3" y="12"/>
                    <a:pt x="2" y="12"/>
                    <a:pt x="0" y="12"/>
                  </a:cubicBezTo>
                  <a:cubicBezTo>
                    <a:pt x="3" y="3"/>
                    <a:pt x="11" y="0"/>
                    <a:pt x="22" y="1"/>
                  </a:cubicBezTo>
                  <a:cubicBezTo>
                    <a:pt x="21" y="4"/>
                    <a:pt x="26" y="2"/>
                    <a:pt x="27" y="3"/>
                  </a:cubicBezTo>
                  <a:cubicBezTo>
                    <a:pt x="27" y="5"/>
                    <a:pt x="24" y="5"/>
                    <a:pt x="24" y="5"/>
                  </a:cubicBezTo>
                  <a:cubicBezTo>
                    <a:pt x="23" y="7"/>
                    <a:pt x="29" y="5"/>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
            <p:cNvSpPr/>
            <p:nvPr>
              <p:custDataLst>
                <p:tags r:id="rId6"/>
              </p:custDataLst>
            </p:nvPr>
          </p:nvSpPr>
          <p:spPr bwMode="auto">
            <a:xfrm>
              <a:off x="13474790" y="-2139723"/>
              <a:ext cx="55563" cy="30163"/>
            </a:xfrm>
            <a:custGeom>
              <a:avLst/>
              <a:gdLst>
                <a:gd name="T0" fmla="*/ 15 w 15"/>
                <a:gd name="T1" fmla="*/ 1 h 8"/>
                <a:gd name="T2" fmla="*/ 14 w 15"/>
                <a:gd name="T3" fmla="*/ 7 h 8"/>
                <a:gd name="T4" fmla="*/ 8 w 15"/>
                <a:gd name="T5" fmla="*/ 8 h 8"/>
                <a:gd name="T6" fmla="*/ 1 w 15"/>
                <a:gd name="T7" fmla="*/ 4 h 8"/>
                <a:gd name="T8" fmla="*/ 9 w 15"/>
                <a:gd name="T9" fmla="*/ 4 h 8"/>
                <a:gd name="T10" fmla="*/ 15 w 15"/>
                <a:gd name="T11" fmla="*/ 1 h 8"/>
              </a:gdLst>
              <a:ahLst/>
              <a:cxnLst>
                <a:cxn ang="0">
                  <a:pos x="T0" y="T1"/>
                </a:cxn>
                <a:cxn ang="0">
                  <a:pos x="T2" y="T3"/>
                </a:cxn>
                <a:cxn ang="0">
                  <a:pos x="T4" y="T5"/>
                </a:cxn>
                <a:cxn ang="0">
                  <a:pos x="T6" y="T7"/>
                </a:cxn>
                <a:cxn ang="0">
                  <a:pos x="T8" y="T9"/>
                </a:cxn>
                <a:cxn ang="0">
                  <a:pos x="T10" y="T11"/>
                </a:cxn>
              </a:cxnLst>
              <a:rect l="0" t="0" r="r" b="b"/>
              <a:pathLst>
                <a:path w="15" h="8">
                  <a:moveTo>
                    <a:pt x="15" y="1"/>
                  </a:moveTo>
                  <a:cubicBezTo>
                    <a:pt x="14" y="3"/>
                    <a:pt x="13" y="5"/>
                    <a:pt x="14" y="7"/>
                  </a:cubicBezTo>
                  <a:cubicBezTo>
                    <a:pt x="11" y="6"/>
                    <a:pt x="10" y="8"/>
                    <a:pt x="8" y="8"/>
                  </a:cubicBezTo>
                  <a:cubicBezTo>
                    <a:pt x="6" y="7"/>
                    <a:pt x="0" y="8"/>
                    <a:pt x="1" y="4"/>
                  </a:cubicBezTo>
                  <a:cubicBezTo>
                    <a:pt x="5" y="5"/>
                    <a:pt x="6" y="1"/>
                    <a:pt x="9" y="4"/>
                  </a:cubicBezTo>
                  <a:cubicBezTo>
                    <a:pt x="12" y="4"/>
                    <a:pt x="11"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9"/>
            <p:cNvSpPr/>
            <p:nvPr>
              <p:custDataLst>
                <p:tags r:id="rId7"/>
              </p:custDataLst>
            </p:nvPr>
          </p:nvSpPr>
          <p:spPr bwMode="auto">
            <a:xfrm>
              <a:off x="13136652" y="-2125436"/>
              <a:ext cx="71438" cy="38100"/>
            </a:xfrm>
            <a:custGeom>
              <a:avLst/>
              <a:gdLst>
                <a:gd name="T0" fmla="*/ 18 w 19"/>
                <a:gd name="T1" fmla="*/ 0 h 10"/>
                <a:gd name="T2" fmla="*/ 15 w 19"/>
                <a:gd name="T3" fmla="*/ 4 h 10"/>
                <a:gd name="T4" fmla="*/ 11 w 19"/>
                <a:gd name="T5" fmla="*/ 9 h 10"/>
                <a:gd name="T6" fmla="*/ 8 w 19"/>
                <a:gd name="T7" fmla="*/ 6 h 10"/>
                <a:gd name="T8" fmla="*/ 4 w 19"/>
                <a:gd name="T9" fmla="*/ 7 h 10"/>
                <a:gd name="T10" fmla="*/ 1 w 19"/>
                <a:gd name="T11" fmla="*/ 4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3"/>
                    <a:pt x="15" y="2"/>
                    <a:pt x="15" y="4"/>
                  </a:cubicBezTo>
                  <a:cubicBezTo>
                    <a:pt x="15" y="5"/>
                    <a:pt x="13" y="8"/>
                    <a:pt x="11" y="9"/>
                  </a:cubicBezTo>
                  <a:cubicBezTo>
                    <a:pt x="8" y="10"/>
                    <a:pt x="9" y="6"/>
                    <a:pt x="8" y="6"/>
                  </a:cubicBezTo>
                  <a:cubicBezTo>
                    <a:pt x="8" y="6"/>
                    <a:pt x="6" y="8"/>
                    <a:pt x="4" y="7"/>
                  </a:cubicBezTo>
                  <a:cubicBezTo>
                    <a:pt x="3" y="7"/>
                    <a:pt x="3" y="4"/>
                    <a:pt x="1" y="4"/>
                  </a:cubicBezTo>
                  <a:cubicBezTo>
                    <a:pt x="0" y="1"/>
                    <a:pt x="7" y="5"/>
                    <a:pt x="8" y="3"/>
                  </a:cubicBezTo>
                  <a:cubicBezTo>
                    <a:pt x="8" y="3"/>
                    <a:pt x="8" y="2"/>
                    <a:pt x="8" y="2"/>
                  </a:cubicBezTo>
                  <a:cubicBezTo>
                    <a:pt x="12" y="1"/>
                    <a:pt x="13" y="1"/>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p:nvPr>
              <p:custDataLst>
                <p:tags r:id="rId8"/>
              </p:custDataLst>
            </p:nvPr>
          </p:nvSpPr>
          <p:spPr bwMode="auto">
            <a:xfrm>
              <a:off x="13409702" y="-2128611"/>
              <a:ext cx="57150" cy="19050"/>
            </a:xfrm>
            <a:custGeom>
              <a:avLst/>
              <a:gdLst>
                <a:gd name="T0" fmla="*/ 14 w 15"/>
                <a:gd name="T1" fmla="*/ 5 h 5"/>
                <a:gd name="T2" fmla="*/ 3 w 15"/>
                <a:gd name="T3" fmla="*/ 5 h 5"/>
                <a:gd name="T4" fmla="*/ 7 w 15"/>
                <a:gd name="T5" fmla="*/ 1 h 5"/>
                <a:gd name="T6" fmla="*/ 14 w 15"/>
                <a:gd name="T7" fmla="*/ 5 h 5"/>
              </a:gdLst>
              <a:ahLst/>
              <a:cxnLst>
                <a:cxn ang="0">
                  <a:pos x="T0" y="T1"/>
                </a:cxn>
                <a:cxn ang="0">
                  <a:pos x="T2" y="T3"/>
                </a:cxn>
                <a:cxn ang="0">
                  <a:pos x="T4" y="T5"/>
                </a:cxn>
                <a:cxn ang="0">
                  <a:pos x="T6" y="T7"/>
                </a:cxn>
              </a:cxnLst>
              <a:rect l="0" t="0" r="r" b="b"/>
              <a:pathLst>
                <a:path w="15" h="5">
                  <a:moveTo>
                    <a:pt x="14" y="5"/>
                  </a:moveTo>
                  <a:cubicBezTo>
                    <a:pt x="10" y="5"/>
                    <a:pt x="6" y="5"/>
                    <a:pt x="3" y="5"/>
                  </a:cubicBezTo>
                  <a:cubicBezTo>
                    <a:pt x="0" y="0"/>
                    <a:pt x="7" y="5"/>
                    <a:pt x="7" y="1"/>
                  </a:cubicBezTo>
                  <a:cubicBezTo>
                    <a:pt x="8" y="4"/>
                    <a:pt x="15"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1"/>
            <p:cNvSpPr/>
            <p:nvPr>
              <p:custDataLst>
                <p:tags r:id="rId9"/>
              </p:custDataLst>
            </p:nvPr>
          </p:nvSpPr>
          <p:spPr bwMode="auto">
            <a:xfrm>
              <a:off x="13331915" y="-2103211"/>
              <a:ext cx="66675" cy="23813"/>
            </a:xfrm>
            <a:custGeom>
              <a:avLst/>
              <a:gdLst>
                <a:gd name="T0" fmla="*/ 12 w 18"/>
                <a:gd name="T1" fmla="*/ 0 h 6"/>
                <a:gd name="T2" fmla="*/ 12 w 18"/>
                <a:gd name="T3" fmla="*/ 5 h 6"/>
                <a:gd name="T4" fmla="*/ 0 w 18"/>
                <a:gd name="T5" fmla="*/ 4 h 6"/>
                <a:gd name="T6" fmla="*/ 12 w 18"/>
                <a:gd name="T7" fmla="*/ 0 h 6"/>
              </a:gdLst>
              <a:ahLst/>
              <a:cxnLst>
                <a:cxn ang="0">
                  <a:pos x="T0" y="T1"/>
                </a:cxn>
                <a:cxn ang="0">
                  <a:pos x="T2" y="T3"/>
                </a:cxn>
                <a:cxn ang="0">
                  <a:pos x="T4" y="T5"/>
                </a:cxn>
                <a:cxn ang="0">
                  <a:pos x="T6" y="T7"/>
                </a:cxn>
              </a:cxnLst>
              <a:rect l="0" t="0" r="r" b="b"/>
              <a:pathLst>
                <a:path w="18" h="6">
                  <a:moveTo>
                    <a:pt x="12" y="0"/>
                  </a:moveTo>
                  <a:cubicBezTo>
                    <a:pt x="18" y="2"/>
                    <a:pt x="12" y="1"/>
                    <a:pt x="12" y="5"/>
                  </a:cubicBezTo>
                  <a:cubicBezTo>
                    <a:pt x="8" y="5"/>
                    <a:pt x="2" y="6"/>
                    <a:pt x="0" y="4"/>
                  </a:cubicBezTo>
                  <a:cubicBezTo>
                    <a:pt x="2" y="1"/>
                    <a:pt x="1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2"/>
            <p:cNvSpPr/>
            <p:nvPr>
              <p:custDataLst>
                <p:tags r:id="rId10"/>
              </p:custDataLst>
            </p:nvPr>
          </p:nvSpPr>
          <p:spPr bwMode="auto">
            <a:xfrm>
              <a:off x="9977527" y="-2084161"/>
              <a:ext cx="30163" cy="22225"/>
            </a:xfrm>
            <a:custGeom>
              <a:avLst/>
              <a:gdLst>
                <a:gd name="T0" fmla="*/ 0 w 8"/>
                <a:gd name="T1" fmla="*/ 0 h 6"/>
                <a:gd name="T2" fmla="*/ 8 w 8"/>
                <a:gd name="T3" fmla="*/ 6 h 6"/>
                <a:gd name="T4" fmla="*/ 0 w 8"/>
                <a:gd name="T5" fmla="*/ 0 h 6"/>
              </a:gdLst>
              <a:ahLst/>
              <a:cxnLst>
                <a:cxn ang="0">
                  <a:pos x="T0" y="T1"/>
                </a:cxn>
                <a:cxn ang="0">
                  <a:pos x="T2" y="T3"/>
                </a:cxn>
                <a:cxn ang="0">
                  <a:pos x="T4" y="T5"/>
                </a:cxn>
              </a:cxnLst>
              <a:rect l="0" t="0" r="r" b="b"/>
              <a:pathLst>
                <a:path w="8" h="6">
                  <a:moveTo>
                    <a:pt x="0" y="0"/>
                  </a:moveTo>
                  <a:cubicBezTo>
                    <a:pt x="5" y="0"/>
                    <a:pt x="8" y="1"/>
                    <a:pt x="8" y="6"/>
                  </a:cubicBezTo>
                  <a:cubicBezTo>
                    <a:pt x="5" y="4"/>
                    <a:pt x="0"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3"/>
            <p:cNvSpPr/>
            <p:nvPr>
              <p:custDataLst>
                <p:tags r:id="rId11"/>
              </p:custDataLst>
            </p:nvPr>
          </p:nvSpPr>
          <p:spPr bwMode="auto">
            <a:xfrm>
              <a:off x="14143127" y="-2087336"/>
              <a:ext cx="123825" cy="63500"/>
            </a:xfrm>
            <a:custGeom>
              <a:avLst/>
              <a:gdLst>
                <a:gd name="T0" fmla="*/ 29 w 33"/>
                <a:gd name="T1" fmla="*/ 4 h 17"/>
                <a:gd name="T2" fmla="*/ 32 w 33"/>
                <a:gd name="T3" fmla="*/ 11 h 17"/>
                <a:gd name="T4" fmla="*/ 18 w 33"/>
                <a:gd name="T5" fmla="*/ 15 h 17"/>
                <a:gd name="T6" fmla="*/ 15 w 33"/>
                <a:gd name="T7" fmla="*/ 14 h 17"/>
                <a:gd name="T8" fmla="*/ 10 w 33"/>
                <a:gd name="T9" fmla="*/ 14 h 17"/>
                <a:gd name="T10" fmla="*/ 10 w 33"/>
                <a:gd name="T11" fmla="*/ 11 h 17"/>
                <a:gd name="T12" fmla="*/ 5 w 33"/>
                <a:gd name="T13" fmla="*/ 13 h 17"/>
                <a:gd name="T14" fmla="*/ 7 w 33"/>
                <a:gd name="T15" fmla="*/ 10 h 17"/>
                <a:gd name="T16" fmla="*/ 1 w 33"/>
                <a:gd name="T17" fmla="*/ 8 h 17"/>
                <a:gd name="T18" fmla="*/ 4 w 33"/>
                <a:gd name="T19" fmla="*/ 6 h 17"/>
                <a:gd name="T20" fmla="*/ 8 w 33"/>
                <a:gd name="T21" fmla="*/ 3 h 17"/>
                <a:gd name="T22" fmla="*/ 21 w 33"/>
                <a:gd name="T23" fmla="*/ 1 h 17"/>
                <a:gd name="T24" fmla="*/ 21 w 33"/>
                <a:gd name="T25" fmla="*/ 4 h 17"/>
                <a:gd name="T26" fmla="*/ 29 w 33"/>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7">
                  <a:moveTo>
                    <a:pt x="29" y="4"/>
                  </a:moveTo>
                  <a:cubicBezTo>
                    <a:pt x="28" y="8"/>
                    <a:pt x="24" y="11"/>
                    <a:pt x="32" y="11"/>
                  </a:cubicBezTo>
                  <a:cubicBezTo>
                    <a:pt x="33" y="17"/>
                    <a:pt x="23" y="16"/>
                    <a:pt x="18" y="15"/>
                  </a:cubicBezTo>
                  <a:cubicBezTo>
                    <a:pt x="16" y="15"/>
                    <a:pt x="16" y="15"/>
                    <a:pt x="15" y="14"/>
                  </a:cubicBezTo>
                  <a:cubicBezTo>
                    <a:pt x="12" y="11"/>
                    <a:pt x="13" y="16"/>
                    <a:pt x="10" y="14"/>
                  </a:cubicBezTo>
                  <a:cubicBezTo>
                    <a:pt x="9" y="14"/>
                    <a:pt x="10" y="11"/>
                    <a:pt x="10" y="11"/>
                  </a:cubicBezTo>
                  <a:cubicBezTo>
                    <a:pt x="9" y="11"/>
                    <a:pt x="7" y="13"/>
                    <a:pt x="5" y="13"/>
                  </a:cubicBezTo>
                  <a:cubicBezTo>
                    <a:pt x="5" y="12"/>
                    <a:pt x="7" y="10"/>
                    <a:pt x="7" y="10"/>
                  </a:cubicBezTo>
                  <a:cubicBezTo>
                    <a:pt x="6" y="9"/>
                    <a:pt x="0" y="11"/>
                    <a:pt x="1" y="8"/>
                  </a:cubicBezTo>
                  <a:cubicBezTo>
                    <a:pt x="0" y="5"/>
                    <a:pt x="3" y="7"/>
                    <a:pt x="4" y="6"/>
                  </a:cubicBezTo>
                  <a:cubicBezTo>
                    <a:pt x="6" y="4"/>
                    <a:pt x="5" y="4"/>
                    <a:pt x="8" y="3"/>
                  </a:cubicBezTo>
                  <a:cubicBezTo>
                    <a:pt x="9" y="3"/>
                    <a:pt x="15" y="0"/>
                    <a:pt x="21" y="1"/>
                  </a:cubicBezTo>
                  <a:cubicBezTo>
                    <a:pt x="21" y="1"/>
                    <a:pt x="21" y="4"/>
                    <a:pt x="21" y="4"/>
                  </a:cubicBezTo>
                  <a:cubicBezTo>
                    <a:pt x="23" y="6"/>
                    <a:pt x="28" y="3"/>
                    <a:pt x="2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4"/>
            <p:cNvSpPr/>
            <p:nvPr>
              <p:custDataLst>
                <p:tags r:id="rId12"/>
              </p:custDataLst>
            </p:nvPr>
          </p:nvSpPr>
          <p:spPr bwMode="auto">
            <a:xfrm>
              <a:off x="14093915" y="-2084161"/>
              <a:ext cx="49213" cy="30163"/>
            </a:xfrm>
            <a:custGeom>
              <a:avLst/>
              <a:gdLst>
                <a:gd name="T0" fmla="*/ 13 w 13"/>
                <a:gd name="T1" fmla="*/ 5 h 8"/>
                <a:gd name="T2" fmla="*/ 9 w 13"/>
                <a:gd name="T3" fmla="*/ 5 h 8"/>
                <a:gd name="T4" fmla="*/ 7 w 13"/>
                <a:gd name="T5" fmla="*/ 7 h 8"/>
                <a:gd name="T6" fmla="*/ 0 w 13"/>
                <a:gd name="T7" fmla="*/ 5 h 8"/>
                <a:gd name="T8" fmla="*/ 13 w 13"/>
                <a:gd name="T9" fmla="*/ 5 h 8"/>
              </a:gdLst>
              <a:ahLst/>
              <a:cxnLst>
                <a:cxn ang="0">
                  <a:pos x="T0" y="T1"/>
                </a:cxn>
                <a:cxn ang="0">
                  <a:pos x="T2" y="T3"/>
                </a:cxn>
                <a:cxn ang="0">
                  <a:pos x="T4" y="T5"/>
                </a:cxn>
                <a:cxn ang="0">
                  <a:pos x="T6" y="T7"/>
                </a:cxn>
                <a:cxn ang="0">
                  <a:pos x="T8" y="T9"/>
                </a:cxn>
              </a:cxnLst>
              <a:rect l="0" t="0" r="r" b="b"/>
              <a:pathLst>
                <a:path w="13" h="8">
                  <a:moveTo>
                    <a:pt x="13" y="5"/>
                  </a:moveTo>
                  <a:cubicBezTo>
                    <a:pt x="12" y="7"/>
                    <a:pt x="10" y="5"/>
                    <a:pt x="9" y="5"/>
                  </a:cubicBezTo>
                  <a:cubicBezTo>
                    <a:pt x="7" y="5"/>
                    <a:pt x="7" y="6"/>
                    <a:pt x="7" y="7"/>
                  </a:cubicBezTo>
                  <a:cubicBezTo>
                    <a:pt x="3" y="8"/>
                    <a:pt x="4" y="4"/>
                    <a:pt x="0" y="5"/>
                  </a:cubicBezTo>
                  <a:cubicBezTo>
                    <a:pt x="3" y="0"/>
                    <a:pt x="9" y="3"/>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5"/>
            <p:cNvSpPr/>
            <p:nvPr>
              <p:custDataLst>
                <p:tags r:id="rId13"/>
              </p:custDataLst>
            </p:nvPr>
          </p:nvSpPr>
          <p:spPr bwMode="auto">
            <a:xfrm>
              <a:off x="9867990" y="-2049236"/>
              <a:ext cx="125413" cy="71438"/>
            </a:xfrm>
            <a:custGeom>
              <a:avLst/>
              <a:gdLst>
                <a:gd name="T0" fmla="*/ 24 w 33"/>
                <a:gd name="T1" fmla="*/ 5 h 19"/>
                <a:gd name="T2" fmla="*/ 28 w 33"/>
                <a:gd name="T3" fmla="*/ 11 h 19"/>
                <a:gd name="T4" fmla="*/ 32 w 33"/>
                <a:gd name="T5" fmla="*/ 18 h 19"/>
                <a:gd name="T6" fmla="*/ 28 w 33"/>
                <a:gd name="T7" fmla="*/ 18 h 19"/>
                <a:gd name="T8" fmla="*/ 28 w 33"/>
                <a:gd name="T9" fmla="*/ 15 h 19"/>
                <a:gd name="T10" fmla="*/ 25 w 33"/>
                <a:gd name="T11" fmla="*/ 14 h 19"/>
                <a:gd name="T12" fmla="*/ 7 w 33"/>
                <a:gd name="T13" fmla="*/ 12 h 19"/>
                <a:gd name="T14" fmla="*/ 11 w 33"/>
                <a:gd name="T15" fmla="*/ 10 h 19"/>
                <a:gd name="T16" fmla="*/ 8 w 33"/>
                <a:gd name="T17" fmla="*/ 7 h 19"/>
                <a:gd name="T18" fmla="*/ 0 w 33"/>
                <a:gd name="T19" fmla="*/ 3 h 19"/>
                <a:gd name="T20" fmla="*/ 11 w 33"/>
                <a:gd name="T21" fmla="*/ 3 h 19"/>
                <a:gd name="T22" fmla="*/ 14 w 33"/>
                <a:gd name="T23" fmla="*/ 5 h 19"/>
                <a:gd name="T24" fmla="*/ 20 w 33"/>
                <a:gd name="T25" fmla="*/ 5 h 19"/>
                <a:gd name="T26" fmla="*/ 24 w 33"/>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9">
                  <a:moveTo>
                    <a:pt x="24" y="5"/>
                  </a:moveTo>
                  <a:cubicBezTo>
                    <a:pt x="26" y="7"/>
                    <a:pt x="27" y="9"/>
                    <a:pt x="28" y="11"/>
                  </a:cubicBezTo>
                  <a:cubicBezTo>
                    <a:pt x="30" y="13"/>
                    <a:pt x="33" y="14"/>
                    <a:pt x="32" y="18"/>
                  </a:cubicBezTo>
                  <a:cubicBezTo>
                    <a:pt x="32" y="17"/>
                    <a:pt x="29" y="19"/>
                    <a:pt x="28" y="18"/>
                  </a:cubicBezTo>
                  <a:cubicBezTo>
                    <a:pt x="28" y="18"/>
                    <a:pt x="29" y="16"/>
                    <a:pt x="28" y="15"/>
                  </a:cubicBezTo>
                  <a:cubicBezTo>
                    <a:pt x="28" y="15"/>
                    <a:pt x="24" y="18"/>
                    <a:pt x="25" y="14"/>
                  </a:cubicBezTo>
                  <a:cubicBezTo>
                    <a:pt x="17" y="14"/>
                    <a:pt x="12" y="14"/>
                    <a:pt x="7" y="12"/>
                  </a:cubicBezTo>
                  <a:cubicBezTo>
                    <a:pt x="6" y="9"/>
                    <a:pt x="9" y="10"/>
                    <a:pt x="11" y="10"/>
                  </a:cubicBezTo>
                  <a:cubicBezTo>
                    <a:pt x="11" y="8"/>
                    <a:pt x="8" y="9"/>
                    <a:pt x="8" y="7"/>
                  </a:cubicBezTo>
                  <a:cubicBezTo>
                    <a:pt x="3" y="5"/>
                    <a:pt x="1" y="9"/>
                    <a:pt x="0" y="3"/>
                  </a:cubicBezTo>
                  <a:cubicBezTo>
                    <a:pt x="3" y="0"/>
                    <a:pt x="8" y="2"/>
                    <a:pt x="11" y="3"/>
                  </a:cubicBezTo>
                  <a:cubicBezTo>
                    <a:pt x="13" y="3"/>
                    <a:pt x="14" y="3"/>
                    <a:pt x="14" y="5"/>
                  </a:cubicBezTo>
                  <a:cubicBezTo>
                    <a:pt x="16" y="7"/>
                    <a:pt x="20" y="1"/>
                    <a:pt x="20" y="5"/>
                  </a:cubicBezTo>
                  <a:cubicBezTo>
                    <a:pt x="20" y="7"/>
                    <a:pt x="24" y="7"/>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custDataLst>
                <p:tags r:id="rId14"/>
              </p:custDataLst>
            </p:nvPr>
          </p:nvSpPr>
          <p:spPr bwMode="auto">
            <a:xfrm>
              <a:off x="14270127" y="-2046061"/>
              <a:ext cx="123825" cy="63500"/>
            </a:xfrm>
            <a:custGeom>
              <a:avLst/>
              <a:gdLst>
                <a:gd name="T0" fmla="*/ 13 w 33"/>
                <a:gd name="T1" fmla="*/ 0 h 17"/>
                <a:gd name="T2" fmla="*/ 19 w 33"/>
                <a:gd name="T3" fmla="*/ 4 h 17"/>
                <a:gd name="T4" fmla="*/ 20 w 33"/>
                <a:gd name="T5" fmla="*/ 2 h 17"/>
                <a:gd name="T6" fmla="*/ 23 w 33"/>
                <a:gd name="T7" fmla="*/ 4 h 17"/>
                <a:gd name="T8" fmla="*/ 26 w 33"/>
                <a:gd name="T9" fmla="*/ 4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4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2"/>
                    <a:pt x="20" y="0"/>
                    <a:pt x="19" y="4"/>
                  </a:cubicBezTo>
                  <a:cubicBezTo>
                    <a:pt x="20" y="5"/>
                    <a:pt x="20" y="2"/>
                    <a:pt x="20" y="2"/>
                  </a:cubicBezTo>
                  <a:cubicBezTo>
                    <a:pt x="22" y="2"/>
                    <a:pt x="22" y="4"/>
                    <a:pt x="23" y="4"/>
                  </a:cubicBezTo>
                  <a:cubicBezTo>
                    <a:pt x="24" y="5"/>
                    <a:pt x="26" y="4"/>
                    <a:pt x="26" y="4"/>
                  </a:cubicBezTo>
                  <a:cubicBezTo>
                    <a:pt x="26" y="5"/>
                    <a:pt x="26" y="6"/>
                    <a:pt x="26" y="6"/>
                  </a:cubicBezTo>
                  <a:cubicBezTo>
                    <a:pt x="28" y="7"/>
                    <a:pt x="32" y="5"/>
                    <a:pt x="32" y="7"/>
                  </a:cubicBezTo>
                  <a:cubicBezTo>
                    <a:pt x="33" y="13"/>
                    <a:pt x="25" y="9"/>
                    <a:pt x="22" y="10"/>
                  </a:cubicBezTo>
                  <a:cubicBezTo>
                    <a:pt x="20" y="9"/>
                    <a:pt x="21" y="12"/>
                    <a:pt x="20" y="13"/>
                  </a:cubicBezTo>
                  <a:cubicBezTo>
                    <a:pt x="17" y="14"/>
                    <a:pt x="9" y="13"/>
                    <a:pt x="8" y="13"/>
                  </a:cubicBezTo>
                  <a:cubicBezTo>
                    <a:pt x="6" y="13"/>
                    <a:pt x="7" y="15"/>
                    <a:pt x="6" y="16"/>
                  </a:cubicBezTo>
                  <a:cubicBezTo>
                    <a:pt x="4" y="13"/>
                    <a:pt x="4" y="17"/>
                    <a:pt x="1" y="14"/>
                  </a:cubicBezTo>
                  <a:cubicBezTo>
                    <a:pt x="1" y="13"/>
                    <a:pt x="0" y="11"/>
                    <a:pt x="1" y="10"/>
                  </a:cubicBezTo>
                  <a:cubicBezTo>
                    <a:pt x="1" y="10"/>
                    <a:pt x="3" y="10"/>
                    <a:pt x="4" y="10"/>
                  </a:cubicBezTo>
                  <a:cubicBezTo>
                    <a:pt x="5" y="9"/>
                    <a:pt x="4" y="7"/>
                    <a:pt x="5" y="6"/>
                  </a:cubicBezTo>
                  <a:cubicBezTo>
                    <a:pt x="5" y="5"/>
                    <a:pt x="7" y="6"/>
                    <a:pt x="8" y="6"/>
                  </a:cubicBezTo>
                  <a:cubicBezTo>
                    <a:pt x="9" y="4"/>
                    <a:pt x="12" y="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custDataLst>
                <p:tags r:id="rId15"/>
              </p:custDataLst>
            </p:nvPr>
          </p:nvSpPr>
          <p:spPr bwMode="auto">
            <a:xfrm>
              <a:off x="9650502" y="-2001611"/>
              <a:ext cx="22225" cy="38100"/>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8"/>
            <p:cNvSpPr/>
            <p:nvPr>
              <p:custDataLst>
                <p:tags r:id="rId16"/>
              </p:custDataLst>
            </p:nvPr>
          </p:nvSpPr>
          <p:spPr bwMode="auto">
            <a:xfrm>
              <a:off x="9699715" y="-1993673"/>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5"/>
                    <a:pt x="0" y="6"/>
                  </a:cubicBezTo>
                  <a:cubicBezTo>
                    <a:pt x="1" y="2"/>
                    <a:pt x="8" y="7"/>
                    <a:pt x="9" y="3"/>
                  </a:cubicBezTo>
                  <a:cubicBezTo>
                    <a:pt x="9" y="0"/>
                    <a:pt x="12" y="5"/>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9"/>
            <p:cNvSpPr/>
            <p:nvPr>
              <p:custDataLst>
                <p:tags r:id="rId17"/>
              </p:custDataLst>
            </p:nvPr>
          </p:nvSpPr>
          <p:spPr bwMode="auto">
            <a:xfrm>
              <a:off x="10075952" y="-1985736"/>
              <a:ext cx="58738" cy="30163"/>
            </a:xfrm>
            <a:custGeom>
              <a:avLst/>
              <a:gdLst>
                <a:gd name="T0" fmla="*/ 14 w 16"/>
                <a:gd name="T1" fmla="*/ 2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2"/>
                  </a:moveTo>
                  <a:cubicBezTo>
                    <a:pt x="16" y="3"/>
                    <a:pt x="15" y="5"/>
                    <a:pt x="14" y="5"/>
                  </a:cubicBezTo>
                  <a:cubicBezTo>
                    <a:pt x="13" y="6"/>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0"/>
            <p:cNvSpPr/>
            <p:nvPr>
              <p:custDataLst>
                <p:tags r:id="rId18"/>
              </p:custDataLst>
            </p:nvPr>
          </p:nvSpPr>
          <p:spPr bwMode="auto">
            <a:xfrm>
              <a:off x="9853702" y="-1971448"/>
              <a:ext cx="33338" cy="15875"/>
            </a:xfrm>
            <a:custGeom>
              <a:avLst/>
              <a:gdLst>
                <a:gd name="T0" fmla="*/ 0 w 9"/>
                <a:gd name="T1" fmla="*/ 3 h 4"/>
                <a:gd name="T2" fmla="*/ 7 w 9"/>
                <a:gd name="T3" fmla="*/ 4 h 4"/>
                <a:gd name="T4" fmla="*/ 0 w 9"/>
                <a:gd name="T5" fmla="*/ 3 h 4"/>
              </a:gdLst>
              <a:ahLst/>
              <a:cxnLst>
                <a:cxn ang="0">
                  <a:pos x="T0" y="T1"/>
                </a:cxn>
                <a:cxn ang="0">
                  <a:pos x="T2" y="T3"/>
                </a:cxn>
                <a:cxn ang="0">
                  <a:pos x="T4" y="T5"/>
                </a:cxn>
              </a:cxnLst>
              <a:rect l="0" t="0" r="r" b="b"/>
              <a:pathLst>
                <a:path w="9" h="4">
                  <a:moveTo>
                    <a:pt x="0" y="3"/>
                  </a:moveTo>
                  <a:cubicBezTo>
                    <a:pt x="0" y="0"/>
                    <a:pt x="9" y="0"/>
                    <a:pt x="7" y="4"/>
                  </a:cubicBezTo>
                  <a:cubicBezTo>
                    <a:pt x="4" y="2"/>
                    <a:pt x="4"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1"/>
            <p:cNvSpPr/>
            <p:nvPr>
              <p:custDataLst>
                <p:tags r:id="rId19"/>
              </p:custDataLst>
            </p:nvPr>
          </p:nvSpPr>
          <p:spPr bwMode="auto">
            <a:xfrm>
              <a:off x="10183902" y="-1966686"/>
              <a:ext cx="19050" cy="14288"/>
            </a:xfrm>
            <a:custGeom>
              <a:avLst/>
              <a:gdLst>
                <a:gd name="T0" fmla="*/ 0 w 5"/>
                <a:gd name="T1" fmla="*/ 0 h 4"/>
                <a:gd name="T2" fmla="*/ 4 w 5"/>
                <a:gd name="T3" fmla="*/ 4 h 4"/>
                <a:gd name="T4" fmla="*/ 0 w 5"/>
                <a:gd name="T5" fmla="*/ 4 h 4"/>
                <a:gd name="T6" fmla="*/ 0 w 5"/>
                <a:gd name="T7" fmla="*/ 0 h 4"/>
              </a:gdLst>
              <a:ahLst/>
              <a:cxnLst>
                <a:cxn ang="0">
                  <a:pos x="T0" y="T1"/>
                </a:cxn>
                <a:cxn ang="0">
                  <a:pos x="T2" y="T3"/>
                </a:cxn>
                <a:cxn ang="0">
                  <a:pos x="T4" y="T5"/>
                </a:cxn>
                <a:cxn ang="0">
                  <a:pos x="T6" y="T7"/>
                </a:cxn>
              </a:cxnLst>
              <a:rect l="0" t="0" r="r" b="b"/>
              <a:pathLst>
                <a:path w="5" h="4">
                  <a:moveTo>
                    <a:pt x="0" y="0"/>
                  </a:moveTo>
                  <a:cubicBezTo>
                    <a:pt x="3" y="0"/>
                    <a:pt x="5" y="1"/>
                    <a:pt x="4" y="4"/>
                  </a:cubicBezTo>
                  <a:cubicBezTo>
                    <a:pt x="3" y="4"/>
                    <a:pt x="2" y="4"/>
                    <a:pt x="0" y="4"/>
                  </a:cubicBezTo>
                  <a:cubicBezTo>
                    <a:pt x="0" y="3"/>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
            <p:cNvSpPr/>
            <p:nvPr>
              <p:custDataLst>
                <p:tags r:id="rId20"/>
              </p:custDataLst>
            </p:nvPr>
          </p:nvSpPr>
          <p:spPr bwMode="auto">
            <a:xfrm>
              <a:off x="10041027" y="-1941286"/>
              <a:ext cx="376238" cy="112713"/>
            </a:xfrm>
            <a:custGeom>
              <a:avLst/>
              <a:gdLst>
                <a:gd name="T0" fmla="*/ 100 w 100"/>
                <a:gd name="T1" fmla="*/ 17 h 30"/>
                <a:gd name="T2" fmla="*/ 100 w 100"/>
                <a:gd name="T3" fmla="*/ 24 h 30"/>
                <a:gd name="T4" fmla="*/ 96 w 100"/>
                <a:gd name="T5" fmla="*/ 27 h 30"/>
                <a:gd name="T6" fmla="*/ 79 w 100"/>
                <a:gd name="T7" fmla="*/ 27 h 30"/>
                <a:gd name="T8" fmla="*/ 73 w 100"/>
                <a:gd name="T9" fmla="*/ 30 h 30"/>
                <a:gd name="T10" fmla="*/ 69 w 100"/>
                <a:gd name="T11" fmla="*/ 28 h 30"/>
                <a:gd name="T12" fmla="*/ 68 w 100"/>
                <a:gd name="T13" fmla="*/ 30 h 30"/>
                <a:gd name="T14" fmla="*/ 62 w 100"/>
                <a:gd name="T15" fmla="*/ 30 h 30"/>
                <a:gd name="T16" fmla="*/ 62 w 100"/>
                <a:gd name="T17" fmla="*/ 28 h 30"/>
                <a:gd name="T18" fmla="*/ 59 w 100"/>
                <a:gd name="T19" fmla="*/ 30 h 30"/>
                <a:gd name="T20" fmla="*/ 54 w 100"/>
                <a:gd name="T21" fmla="*/ 27 h 30"/>
                <a:gd name="T22" fmla="*/ 33 w 100"/>
                <a:gd name="T23" fmla="*/ 27 h 30"/>
                <a:gd name="T24" fmla="*/ 34 w 100"/>
                <a:gd name="T25" fmla="*/ 24 h 30"/>
                <a:gd name="T26" fmla="*/ 31 w 100"/>
                <a:gd name="T27" fmla="*/ 23 h 30"/>
                <a:gd name="T28" fmla="*/ 28 w 100"/>
                <a:gd name="T29" fmla="*/ 17 h 30"/>
                <a:gd name="T30" fmla="*/ 31 w 100"/>
                <a:gd name="T31" fmla="*/ 14 h 30"/>
                <a:gd name="T32" fmla="*/ 28 w 100"/>
                <a:gd name="T33" fmla="*/ 9 h 30"/>
                <a:gd name="T34" fmla="*/ 16 w 100"/>
                <a:gd name="T35" fmla="*/ 10 h 30"/>
                <a:gd name="T36" fmla="*/ 13 w 100"/>
                <a:gd name="T37" fmla="*/ 7 h 30"/>
                <a:gd name="T38" fmla="*/ 10 w 100"/>
                <a:gd name="T39" fmla="*/ 6 h 30"/>
                <a:gd name="T40" fmla="*/ 5 w 100"/>
                <a:gd name="T41" fmla="*/ 7 h 30"/>
                <a:gd name="T42" fmla="*/ 2 w 100"/>
                <a:gd name="T43" fmla="*/ 2 h 30"/>
                <a:gd name="T44" fmla="*/ 17 w 100"/>
                <a:gd name="T45" fmla="*/ 0 h 30"/>
                <a:gd name="T46" fmla="*/ 20 w 100"/>
                <a:gd name="T47" fmla="*/ 2 h 30"/>
                <a:gd name="T48" fmla="*/ 20 w 100"/>
                <a:gd name="T49" fmla="*/ 4 h 30"/>
                <a:gd name="T50" fmla="*/ 24 w 100"/>
                <a:gd name="T51" fmla="*/ 7 h 30"/>
                <a:gd name="T52" fmla="*/ 37 w 100"/>
                <a:gd name="T53" fmla="*/ 7 h 30"/>
                <a:gd name="T54" fmla="*/ 37 w 100"/>
                <a:gd name="T55" fmla="*/ 14 h 30"/>
                <a:gd name="T56" fmla="*/ 47 w 100"/>
                <a:gd name="T57" fmla="*/ 16 h 30"/>
                <a:gd name="T58" fmla="*/ 47 w 100"/>
                <a:gd name="T59" fmla="*/ 19 h 30"/>
                <a:gd name="T60" fmla="*/ 49 w 100"/>
                <a:gd name="T61" fmla="*/ 17 h 30"/>
                <a:gd name="T62" fmla="*/ 66 w 100"/>
                <a:gd name="T63" fmla="*/ 17 h 30"/>
                <a:gd name="T64" fmla="*/ 69 w 100"/>
                <a:gd name="T65" fmla="*/ 19 h 30"/>
                <a:gd name="T66" fmla="*/ 73 w 100"/>
                <a:gd name="T67" fmla="*/ 16 h 30"/>
                <a:gd name="T68" fmla="*/ 77 w 100"/>
                <a:gd name="T69" fmla="*/ 16 h 30"/>
                <a:gd name="T70" fmla="*/ 100 w 100"/>
                <a:gd name="T7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7"/>
                  </a:moveTo>
                  <a:cubicBezTo>
                    <a:pt x="100" y="19"/>
                    <a:pt x="100" y="22"/>
                    <a:pt x="100" y="24"/>
                  </a:cubicBezTo>
                  <a:cubicBezTo>
                    <a:pt x="98" y="24"/>
                    <a:pt x="96" y="25"/>
                    <a:pt x="96" y="27"/>
                  </a:cubicBezTo>
                  <a:cubicBezTo>
                    <a:pt x="89" y="27"/>
                    <a:pt x="84" y="26"/>
                    <a:pt x="79" y="27"/>
                  </a:cubicBezTo>
                  <a:cubicBezTo>
                    <a:pt x="77" y="27"/>
                    <a:pt x="75" y="29"/>
                    <a:pt x="73" y="30"/>
                  </a:cubicBezTo>
                  <a:cubicBezTo>
                    <a:pt x="71" y="30"/>
                    <a:pt x="71" y="28"/>
                    <a:pt x="69" y="28"/>
                  </a:cubicBezTo>
                  <a:cubicBezTo>
                    <a:pt x="70" y="28"/>
                    <a:pt x="68" y="30"/>
                    <a:pt x="68" y="30"/>
                  </a:cubicBezTo>
                  <a:cubicBezTo>
                    <a:pt x="67" y="30"/>
                    <a:pt x="62" y="30"/>
                    <a:pt x="62" y="30"/>
                  </a:cubicBezTo>
                  <a:cubicBezTo>
                    <a:pt x="62" y="30"/>
                    <a:pt x="62" y="28"/>
                    <a:pt x="62" y="28"/>
                  </a:cubicBezTo>
                  <a:cubicBezTo>
                    <a:pt x="61" y="28"/>
                    <a:pt x="59" y="30"/>
                    <a:pt x="59" y="30"/>
                  </a:cubicBezTo>
                  <a:cubicBezTo>
                    <a:pt x="56" y="29"/>
                    <a:pt x="56" y="27"/>
                    <a:pt x="54" y="27"/>
                  </a:cubicBezTo>
                  <a:cubicBezTo>
                    <a:pt x="48" y="27"/>
                    <a:pt x="41" y="30"/>
                    <a:pt x="33" y="27"/>
                  </a:cubicBezTo>
                  <a:cubicBezTo>
                    <a:pt x="33" y="26"/>
                    <a:pt x="34" y="25"/>
                    <a:pt x="34" y="24"/>
                  </a:cubicBezTo>
                  <a:cubicBezTo>
                    <a:pt x="34" y="22"/>
                    <a:pt x="32" y="24"/>
                    <a:pt x="31" y="23"/>
                  </a:cubicBezTo>
                  <a:cubicBezTo>
                    <a:pt x="30" y="21"/>
                    <a:pt x="31" y="18"/>
                    <a:pt x="28" y="17"/>
                  </a:cubicBezTo>
                  <a:cubicBezTo>
                    <a:pt x="29" y="16"/>
                    <a:pt x="31" y="16"/>
                    <a:pt x="31" y="14"/>
                  </a:cubicBezTo>
                  <a:cubicBezTo>
                    <a:pt x="31" y="12"/>
                    <a:pt x="27" y="13"/>
                    <a:pt x="28" y="9"/>
                  </a:cubicBezTo>
                  <a:cubicBezTo>
                    <a:pt x="26" y="11"/>
                    <a:pt x="20" y="10"/>
                    <a:pt x="16" y="10"/>
                  </a:cubicBezTo>
                  <a:cubicBezTo>
                    <a:pt x="13" y="11"/>
                    <a:pt x="14" y="8"/>
                    <a:pt x="13" y="7"/>
                  </a:cubicBezTo>
                  <a:cubicBezTo>
                    <a:pt x="12" y="7"/>
                    <a:pt x="10" y="8"/>
                    <a:pt x="10" y="6"/>
                  </a:cubicBezTo>
                  <a:cubicBezTo>
                    <a:pt x="9" y="7"/>
                    <a:pt x="7" y="7"/>
                    <a:pt x="5" y="7"/>
                  </a:cubicBezTo>
                  <a:cubicBezTo>
                    <a:pt x="9" y="3"/>
                    <a:pt x="0" y="7"/>
                    <a:pt x="2" y="2"/>
                  </a:cubicBezTo>
                  <a:cubicBezTo>
                    <a:pt x="8" y="2"/>
                    <a:pt x="12" y="1"/>
                    <a:pt x="17" y="0"/>
                  </a:cubicBezTo>
                  <a:cubicBezTo>
                    <a:pt x="17" y="2"/>
                    <a:pt x="19" y="1"/>
                    <a:pt x="20" y="2"/>
                  </a:cubicBezTo>
                  <a:cubicBezTo>
                    <a:pt x="20" y="2"/>
                    <a:pt x="20" y="4"/>
                    <a:pt x="20" y="4"/>
                  </a:cubicBezTo>
                  <a:cubicBezTo>
                    <a:pt x="21" y="6"/>
                    <a:pt x="25" y="4"/>
                    <a:pt x="24" y="7"/>
                  </a:cubicBezTo>
                  <a:cubicBezTo>
                    <a:pt x="28" y="4"/>
                    <a:pt x="32" y="8"/>
                    <a:pt x="37" y="7"/>
                  </a:cubicBezTo>
                  <a:cubicBezTo>
                    <a:pt x="36" y="12"/>
                    <a:pt x="39" y="12"/>
                    <a:pt x="37" y="14"/>
                  </a:cubicBezTo>
                  <a:cubicBezTo>
                    <a:pt x="39" y="15"/>
                    <a:pt x="43" y="14"/>
                    <a:pt x="47" y="16"/>
                  </a:cubicBezTo>
                  <a:cubicBezTo>
                    <a:pt x="48" y="16"/>
                    <a:pt x="40" y="19"/>
                    <a:pt x="47" y="19"/>
                  </a:cubicBezTo>
                  <a:cubicBezTo>
                    <a:pt x="48" y="18"/>
                    <a:pt x="48" y="17"/>
                    <a:pt x="49" y="17"/>
                  </a:cubicBezTo>
                  <a:cubicBezTo>
                    <a:pt x="54" y="17"/>
                    <a:pt x="60" y="16"/>
                    <a:pt x="66" y="17"/>
                  </a:cubicBezTo>
                  <a:cubicBezTo>
                    <a:pt x="67" y="17"/>
                    <a:pt x="69" y="18"/>
                    <a:pt x="69" y="19"/>
                  </a:cubicBezTo>
                  <a:cubicBezTo>
                    <a:pt x="72" y="18"/>
                    <a:pt x="66" y="16"/>
                    <a:pt x="73" y="16"/>
                  </a:cubicBezTo>
                  <a:cubicBezTo>
                    <a:pt x="75" y="16"/>
                    <a:pt x="76" y="16"/>
                    <a:pt x="77" y="16"/>
                  </a:cubicBezTo>
                  <a:cubicBezTo>
                    <a:pt x="83" y="15"/>
                    <a:pt x="92" y="15"/>
                    <a:pt x="10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
            <p:cNvSpPr/>
            <p:nvPr>
              <p:custDataLst>
                <p:tags r:id="rId21"/>
              </p:custDataLst>
            </p:nvPr>
          </p:nvSpPr>
          <p:spPr bwMode="auto">
            <a:xfrm>
              <a:off x="13238252" y="-1941286"/>
              <a:ext cx="374650" cy="271463"/>
            </a:xfrm>
            <a:custGeom>
              <a:avLst/>
              <a:gdLst>
                <a:gd name="T0" fmla="*/ 82 w 100"/>
                <a:gd name="T1" fmla="*/ 2 h 72"/>
                <a:gd name="T2" fmla="*/ 99 w 100"/>
                <a:gd name="T3" fmla="*/ 0 h 72"/>
                <a:gd name="T4" fmla="*/ 98 w 100"/>
                <a:gd name="T5" fmla="*/ 7 h 72"/>
                <a:gd name="T6" fmla="*/ 79 w 100"/>
                <a:gd name="T7" fmla="*/ 10 h 72"/>
                <a:gd name="T8" fmla="*/ 77 w 100"/>
                <a:gd name="T9" fmla="*/ 13 h 72"/>
                <a:gd name="T10" fmla="*/ 74 w 100"/>
                <a:gd name="T11" fmla="*/ 13 h 72"/>
                <a:gd name="T12" fmla="*/ 71 w 100"/>
                <a:gd name="T13" fmla="*/ 16 h 72"/>
                <a:gd name="T14" fmla="*/ 68 w 100"/>
                <a:gd name="T15" fmla="*/ 14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5 h 72"/>
                <a:gd name="T32" fmla="*/ 32 w 100"/>
                <a:gd name="T33" fmla="*/ 37 h 72"/>
                <a:gd name="T34" fmla="*/ 26 w 100"/>
                <a:gd name="T35" fmla="*/ 40 h 72"/>
                <a:gd name="T36" fmla="*/ 23 w 100"/>
                <a:gd name="T37" fmla="*/ 45 h 72"/>
                <a:gd name="T38" fmla="*/ 25 w 100"/>
                <a:gd name="T39" fmla="*/ 54 h 72"/>
                <a:gd name="T40" fmla="*/ 20 w 100"/>
                <a:gd name="T41" fmla="*/ 56 h 72"/>
                <a:gd name="T42" fmla="*/ 23 w 100"/>
                <a:gd name="T43" fmla="*/ 62 h 72"/>
                <a:gd name="T44" fmla="*/ 22 w 100"/>
                <a:gd name="T45" fmla="*/ 63 h 72"/>
                <a:gd name="T46" fmla="*/ 23 w 100"/>
                <a:gd name="T47" fmla="*/ 65 h 72"/>
                <a:gd name="T48" fmla="*/ 25 w 100"/>
                <a:gd name="T49" fmla="*/ 63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1 h 72"/>
                <a:gd name="T90" fmla="*/ 39 w 100"/>
                <a:gd name="T91" fmla="*/ 19 h 72"/>
                <a:gd name="T92" fmla="*/ 40 w 100"/>
                <a:gd name="T93" fmla="*/ 16 h 72"/>
                <a:gd name="T94" fmla="*/ 47 w 100"/>
                <a:gd name="T95" fmla="*/ 14 h 72"/>
                <a:gd name="T96" fmla="*/ 56 w 100"/>
                <a:gd name="T97" fmla="*/ 13 h 72"/>
                <a:gd name="T98" fmla="*/ 57 w 100"/>
                <a:gd name="T99" fmla="*/ 11 h 72"/>
                <a:gd name="T100" fmla="*/ 60 w 100"/>
                <a:gd name="T101" fmla="*/ 13 h 72"/>
                <a:gd name="T102" fmla="*/ 61 w 100"/>
                <a:gd name="T103" fmla="*/ 10 h 72"/>
                <a:gd name="T104" fmla="*/ 63 w 100"/>
                <a:gd name="T105" fmla="*/ 10 h 72"/>
                <a:gd name="T106" fmla="*/ 72 w 100"/>
                <a:gd name="T107" fmla="*/ 9 h 72"/>
                <a:gd name="T108" fmla="*/ 75 w 100"/>
                <a:gd name="T109" fmla="*/ 7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0"/>
                  </a:cubicBezTo>
                  <a:cubicBezTo>
                    <a:pt x="100" y="4"/>
                    <a:pt x="97" y="4"/>
                    <a:pt x="98" y="7"/>
                  </a:cubicBezTo>
                  <a:cubicBezTo>
                    <a:pt x="93" y="5"/>
                    <a:pt x="86" y="10"/>
                    <a:pt x="79" y="10"/>
                  </a:cubicBezTo>
                  <a:cubicBezTo>
                    <a:pt x="78" y="10"/>
                    <a:pt x="78" y="12"/>
                    <a:pt x="77" y="13"/>
                  </a:cubicBezTo>
                  <a:cubicBezTo>
                    <a:pt x="76" y="13"/>
                    <a:pt x="74" y="12"/>
                    <a:pt x="74" y="13"/>
                  </a:cubicBezTo>
                  <a:cubicBezTo>
                    <a:pt x="74" y="13"/>
                    <a:pt x="71" y="16"/>
                    <a:pt x="71" y="16"/>
                  </a:cubicBezTo>
                  <a:cubicBezTo>
                    <a:pt x="70" y="16"/>
                    <a:pt x="70" y="14"/>
                    <a:pt x="68" y="14"/>
                  </a:cubicBezTo>
                  <a:cubicBezTo>
                    <a:pt x="67" y="15"/>
                    <a:pt x="65" y="15"/>
                    <a:pt x="63" y="16"/>
                  </a:cubicBezTo>
                  <a:cubicBezTo>
                    <a:pt x="62" y="16"/>
                    <a:pt x="59" y="16"/>
                    <a:pt x="57" y="17"/>
                  </a:cubicBezTo>
                  <a:cubicBezTo>
                    <a:pt x="55" y="18"/>
                    <a:pt x="57" y="19"/>
                    <a:pt x="56" y="20"/>
                  </a:cubicBezTo>
                  <a:cubicBezTo>
                    <a:pt x="55" y="21"/>
                    <a:pt x="49" y="20"/>
                    <a:pt x="49" y="24"/>
                  </a:cubicBezTo>
                  <a:cubicBezTo>
                    <a:pt x="48" y="25"/>
                    <a:pt x="45" y="26"/>
                    <a:pt x="44" y="27"/>
                  </a:cubicBezTo>
                  <a:cubicBezTo>
                    <a:pt x="44" y="27"/>
                    <a:pt x="42" y="29"/>
                    <a:pt x="42" y="30"/>
                  </a:cubicBezTo>
                  <a:cubicBezTo>
                    <a:pt x="41" y="30"/>
                    <a:pt x="40" y="31"/>
                    <a:pt x="40" y="33"/>
                  </a:cubicBezTo>
                  <a:cubicBezTo>
                    <a:pt x="35" y="34"/>
                    <a:pt x="36" y="32"/>
                    <a:pt x="33" y="35"/>
                  </a:cubicBezTo>
                  <a:cubicBezTo>
                    <a:pt x="33" y="36"/>
                    <a:pt x="32" y="35"/>
                    <a:pt x="32" y="37"/>
                  </a:cubicBezTo>
                  <a:cubicBezTo>
                    <a:pt x="32" y="39"/>
                    <a:pt x="28" y="38"/>
                    <a:pt x="26" y="40"/>
                  </a:cubicBezTo>
                  <a:cubicBezTo>
                    <a:pt x="26" y="42"/>
                    <a:pt x="28" y="47"/>
                    <a:pt x="23" y="45"/>
                  </a:cubicBezTo>
                  <a:cubicBezTo>
                    <a:pt x="24" y="48"/>
                    <a:pt x="22" y="53"/>
                    <a:pt x="25" y="54"/>
                  </a:cubicBezTo>
                  <a:cubicBezTo>
                    <a:pt x="24" y="55"/>
                    <a:pt x="22" y="56"/>
                    <a:pt x="20" y="56"/>
                  </a:cubicBezTo>
                  <a:cubicBezTo>
                    <a:pt x="19" y="60"/>
                    <a:pt x="24" y="59"/>
                    <a:pt x="23" y="62"/>
                  </a:cubicBezTo>
                  <a:cubicBezTo>
                    <a:pt x="23" y="62"/>
                    <a:pt x="21" y="62"/>
                    <a:pt x="22" y="63"/>
                  </a:cubicBezTo>
                  <a:cubicBezTo>
                    <a:pt x="22" y="63"/>
                    <a:pt x="24" y="65"/>
                    <a:pt x="23" y="65"/>
                  </a:cubicBezTo>
                  <a:cubicBezTo>
                    <a:pt x="24" y="65"/>
                    <a:pt x="25" y="64"/>
                    <a:pt x="25" y="63"/>
                  </a:cubicBezTo>
                  <a:cubicBezTo>
                    <a:pt x="26" y="64"/>
                    <a:pt x="26" y="67"/>
                    <a:pt x="29" y="66"/>
                  </a:cubicBezTo>
                  <a:cubicBezTo>
                    <a:pt x="29" y="69"/>
                    <a:pt x="27" y="69"/>
                    <a:pt x="27" y="72"/>
                  </a:cubicBezTo>
                  <a:cubicBezTo>
                    <a:pt x="23" y="72"/>
                    <a:pt x="19" y="72"/>
                    <a:pt x="15" y="72"/>
                  </a:cubicBezTo>
                  <a:cubicBezTo>
                    <a:pt x="15" y="71"/>
                    <a:pt x="17" y="70"/>
                    <a:pt x="16" y="69"/>
                  </a:cubicBezTo>
                  <a:cubicBezTo>
                    <a:pt x="15" y="68"/>
                    <a:pt x="14" y="68"/>
                    <a:pt x="12" y="68"/>
                  </a:cubicBezTo>
                  <a:cubicBezTo>
                    <a:pt x="11" y="67"/>
                    <a:pt x="10" y="65"/>
                    <a:pt x="9" y="65"/>
                  </a:cubicBezTo>
                  <a:cubicBezTo>
                    <a:pt x="9" y="65"/>
                    <a:pt x="7" y="65"/>
                    <a:pt x="6" y="65"/>
                  </a:cubicBezTo>
                  <a:cubicBezTo>
                    <a:pt x="5" y="63"/>
                    <a:pt x="5" y="65"/>
                    <a:pt x="2" y="65"/>
                  </a:cubicBezTo>
                  <a:cubicBezTo>
                    <a:pt x="2" y="62"/>
                    <a:pt x="0" y="60"/>
                    <a:pt x="1" y="55"/>
                  </a:cubicBezTo>
                  <a:cubicBezTo>
                    <a:pt x="5" y="60"/>
                    <a:pt x="1" y="50"/>
                    <a:pt x="8" y="52"/>
                  </a:cubicBezTo>
                  <a:cubicBezTo>
                    <a:pt x="9" y="51"/>
                    <a:pt x="6" y="51"/>
                    <a:pt x="6" y="51"/>
                  </a:cubicBezTo>
                  <a:cubicBezTo>
                    <a:pt x="7" y="49"/>
                    <a:pt x="11" y="49"/>
                    <a:pt x="8" y="48"/>
                  </a:cubicBezTo>
                  <a:cubicBezTo>
                    <a:pt x="9" y="46"/>
                    <a:pt x="12" y="46"/>
                    <a:pt x="15" y="45"/>
                  </a:cubicBezTo>
                  <a:cubicBezTo>
                    <a:pt x="14" y="43"/>
                    <a:pt x="19" y="40"/>
                    <a:pt x="15" y="40"/>
                  </a:cubicBezTo>
                  <a:cubicBezTo>
                    <a:pt x="15" y="38"/>
                    <a:pt x="17" y="38"/>
                    <a:pt x="19" y="38"/>
                  </a:cubicBezTo>
                  <a:cubicBezTo>
                    <a:pt x="19" y="36"/>
                    <a:pt x="20" y="35"/>
                    <a:pt x="22" y="34"/>
                  </a:cubicBezTo>
                  <a:cubicBezTo>
                    <a:pt x="19" y="31"/>
                    <a:pt x="23" y="31"/>
                    <a:pt x="22" y="27"/>
                  </a:cubicBezTo>
                  <a:cubicBezTo>
                    <a:pt x="27" y="27"/>
                    <a:pt x="29" y="24"/>
                    <a:pt x="33" y="23"/>
                  </a:cubicBezTo>
                  <a:cubicBezTo>
                    <a:pt x="35" y="23"/>
                    <a:pt x="34" y="20"/>
                    <a:pt x="35" y="20"/>
                  </a:cubicBezTo>
                  <a:cubicBezTo>
                    <a:pt x="35" y="19"/>
                    <a:pt x="36" y="21"/>
                    <a:pt x="36" y="21"/>
                  </a:cubicBezTo>
                  <a:cubicBezTo>
                    <a:pt x="37" y="21"/>
                    <a:pt x="38" y="19"/>
                    <a:pt x="39" y="19"/>
                  </a:cubicBezTo>
                  <a:cubicBezTo>
                    <a:pt x="39" y="18"/>
                    <a:pt x="40" y="17"/>
                    <a:pt x="40" y="16"/>
                  </a:cubicBezTo>
                  <a:cubicBezTo>
                    <a:pt x="43" y="16"/>
                    <a:pt x="45" y="16"/>
                    <a:pt x="47" y="14"/>
                  </a:cubicBezTo>
                  <a:cubicBezTo>
                    <a:pt x="49" y="13"/>
                    <a:pt x="51" y="14"/>
                    <a:pt x="56" y="13"/>
                  </a:cubicBezTo>
                  <a:cubicBezTo>
                    <a:pt x="57" y="13"/>
                    <a:pt x="56" y="12"/>
                    <a:pt x="57" y="11"/>
                  </a:cubicBezTo>
                  <a:cubicBezTo>
                    <a:pt x="59" y="11"/>
                    <a:pt x="60" y="13"/>
                    <a:pt x="60" y="13"/>
                  </a:cubicBezTo>
                  <a:cubicBezTo>
                    <a:pt x="62" y="12"/>
                    <a:pt x="59" y="10"/>
                    <a:pt x="61" y="10"/>
                  </a:cubicBezTo>
                  <a:cubicBezTo>
                    <a:pt x="62" y="10"/>
                    <a:pt x="62" y="10"/>
                    <a:pt x="63" y="10"/>
                  </a:cubicBezTo>
                  <a:cubicBezTo>
                    <a:pt x="64" y="9"/>
                    <a:pt x="68" y="10"/>
                    <a:pt x="72" y="9"/>
                  </a:cubicBezTo>
                  <a:cubicBezTo>
                    <a:pt x="75" y="8"/>
                    <a:pt x="74" y="8"/>
                    <a:pt x="75" y="7"/>
                  </a:cubicBezTo>
                  <a:cubicBezTo>
                    <a:pt x="75" y="7"/>
                    <a:pt x="77" y="6"/>
                    <a:pt x="77" y="6"/>
                  </a:cubicBezTo>
                  <a:cubicBezTo>
                    <a:pt x="81" y="4"/>
                    <a:pt x="82" y="8"/>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4"/>
            <p:cNvSpPr/>
            <p:nvPr>
              <p:custDataLst>
                <p:tags r:id="rId22"/>
              </p:custDataLst>
            </p:nvPr>
          </p:nvSpPr>
          <p:spPr bwMode="auto">
            <a:xfrm>
              <a:off x="9944190" y="-1925411"/>
              <a:ext cx="41275" cy="14288"/>
            </a:xfrm>
            <a:custGeom>
              <a:avLst/>
              <a:gdLst>
                <a:gd name="T0" fmla="*/ 8 w 11"/>
                <a:gd name="T1" fmla="*/ 0 h 4"/>
                <a:gd name="T2" fmla="*/ 11 w 11"/>
                <a:gd name="T3" fmla="*/ 0 h 4"/>
                <a:gd name="T4" fmla="*/ 8 w 11"/>
                <a:gd name="T5" fmla="*/ 0 h 4"/>
              </a:gdLst>
              <a:ahLst/>
              <a:cxnLst>
                <a:cxn ang="0">
                  <a:pos x="T0" y="T1"/>
                </a:cxn>
                <a:cxn ang="0">
                  <a:pos x="T2" y="T3"/>
                </a:cxn>
                <a:cxn ang="0">
                  <a:pos x="T4" y="T5"/>
                </a:cxn>
              </a:cxnLst>
              <a:rect l="0" t="0" r="r" b="b"/>
              <a:pathLst>
                <a:path w="11" h="4">
                  <a:moveTo>
                    <a:pt x="8" y="0"/>
                  </a:moveTo>
                  <a:cubicBezTo>
                    <a:pt x="9" y="0"/>
                    <a:pt x="10" y="0"/>
                    <a:pt x="11" y="0"/>
                  </a:cubicBezTo>
                  <a:cubicBezTo>
                    <a:pt x="11" y="4"/>
                    <a:pt x="0"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5"/>
            <p:cNvSpPr/>
            <p:nvPr>
              <p:custDataLst>
                <p:tags r:id="rId23"/>
              </p:custDataLst>
            </p:nvPr>
          </p:nvSpPr>
          <p:spPr bwMode="auto">
            <a:xfrm>
              <a:off x="15073402" y="-1903186"/>
              <a:ext cx="117475" cy="85725"/>
            </a:xfrm>
            <a:custGeom>
              <a:avLst/>
              <a:gdLst>
                <a:gd name="T0" fmla="*/ 8 w 31"/>
                <a:gd name="T1" fmla="*/ 0 h 23"/>
                <a:gd name="T2" fmla="*/ 10 w 31"/>
                <a:gd name="T3" fmla="*/ 1 h 23"/>
                <a:gd name="T4" fmla="*/ 18 w 31"/>
                <a:gd name="T5" fmla="*/ 6 h 23"/>
                <a:gd name="T6" fmla="*/ 22 w 31"/>
                <a:gd name="T7" fmla="*/ 3 h 23"/>
                <a:gd name="T8" fmla="*/ 31 w 31"/>
                <a:gd name="T9" fmla="*/ 4 h 23"/>
                <a:gd name="T10" fmla="*/ 28 w 31"/>
                <a:gd name="T11" fmla="*/ 11 h 23"/>
                <a:gd name="T12" fmla="*/ 17 w 31"/>
                <a:gd name="T13" fmla="*/ 14 h 23"/>
                <a:gd name="T14" fmla="*/ 17 w 31"/>
                <a:gd name="T15" fmla="*/ 16 h 23"/>
                <a:gd name="T16" fmla="*/ 14 w 31"/>
                <a:gd name="T17" fmla="*/ 18 h 23"/>
                <a:gd name="T18" fmla="*/ 10 w 31"/>
                <a:gd name="T19" fmla="*/ 20 h 23"/>
                <a:gd name="T20" fmla="*/ 4 w 31"/>
                <a:gd name="T21" fmla="*/ 17 h 23"/>
                <a:gd name="T22" fmla="*/ 0 w 31"/>
                <a:gd name="T23" fmla="*/ 6 h 23"/>
                <a:gd name="T24" fmla="*/ 8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8" y="0"/>
                  </a:moveTo>
                  <a:cubicBezTo>
                    <a:pt x="10" y="0"/>
                    <a:pt x="10" y="1"/>
                    <a:pt x="10" y="1"/>
                  </a:cubicBezTo>
                  <a:cubicBezTo>
                    <a:pt x="11" y="4"/>
                    <a:pt x="16" y="4"/>
                    <a:pt x="18" y="6"/>
                  </a:cubicBezTo>
                  <a:cubicBezTo>
                    <a:pt x="21" y="7"/>
                    <a:pt x="22" y="3"/>
                    <a:pt x="22" y="3"/>
                  </a:cubicBezTo>
                  <a:cubicBezTo>
                    <a:pt x="24" y="2"/>
                    <a:pt x="26" y="6"/>
                    <a:pt x="31" y="4"/>
                  </a:cubicBezTo>
                  <a:cubicBezTo>
                    <a:pt x="30" y="6"/>
                    <a:pt x="23" y="9"/>
                    <a:pt x="28" y="11"/>
                  </a:cubicBezTo>
                  <a:cubicBezTo>
                    <a:pt x="27" y="15"/>
                    <a:pt x="22" y="14"/>
                    <a:pt x="17" y="14"/>
                  </a:cubicBezTo>
                  <a:cubicBezTo>
                    <a:pt x="15" y="14"/>
                    <a:pt x="16" y="16"/>
                    <a:pt x="17" y="16"/>
                  </a:cubicBezTo>
                  <a:cubicBezTo>
                    <a:pt x="18" y="18"/>
                    <a:pt x="9" y="16"/>
                    <a:pt x="14" y="18"/>
                  </a:cubicBezTo>
                  <a:cubicBezTo>
                    <a:pt x="14" y="23"/>
                    <a:pt x="9" y="15"/>
                    <a:pt x="10" y="20"/>
                  </a:cubicBezTo>
                  <a:cubicBezTo>
                    <a:pt x="8" y="19"/>
                    <a:pt x="9" y="15"/>
                    <a:pt x="4" y="17"/>
                  </a:cubicBezTo>
                  <a:cubicBezTo>
                    <a:pt x="3" y="13"/>
                    <a:pt x="4" y="7"/>
                    <a:pt x="0" y="6"/>
                  </a:cubicBezTo>
                  <a:cubicBezTo>
                    <a:pt x="1" y="2"/>
                    <a:pt x="9"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6"/>
            <p:cNvSpPr/>
            <p:nvPr>
              <p:custDataLst>
                <p:tags r:id="rId24"/>
              </p:custDataLst>
            </p:nvPr>
          </p:nvSpPr>
          <p:spPr bwMode="auto">
            <a:xfrm>
              <a:off x="9564777" y="-1892073"/>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4"/>
                    <a:pt x="2" y="4"/>
                    <a:pt x="0" y="4"/>
                  </a:cubicBezTo>
                  <a:cubicBezTo>
                    <a:pt x="0" y="1"/>
                    <a:pt x="4" y="3"/>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7"/>
            <p:cNvSpPr/>
            <p:nvPr>
              <p:custDataLst>
                <p:tags r:id="rId25"/>
              </p:custDataLst>
            </p:nvPr>
          </p:nvSpPr>
          <p:spPr bwMode="auto">
            <a:xfrm>
              <a:off x="15201990" y="-1892073"/>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9"/>
                    <a:pt x="3" y="10"/>
                    <a:pt x="3" y="10"/>
                  </a:cubicBezTo>
                  <a:cubicBezTo>
                    <a:pt x="1" y="8"/>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8"/>
            <p:cNvSpPr/>
            <p:nvPr>
              <p:custDataLst>
                <p:tags r:id="rId26"/>
              </p:custDataLst>
            </p:nvPr>
          </p:nvSpPr>
          <p:spPr bwMode="auto">
            <a:xfrm>
              <a:off x="15268665" y="-1877786"/>
              <a:ext cx="79375" cy="42863"/>
            </a:xfrm>
            <a:custGeom>
              <a:avLst/>
              <a:gdLst>
                <a:gd name="T0" fmla="*/ 1 w 21"/>
                <a:gd name="T1" fmla="*/ 2 h 11"/>
                <a:gd name="T2" fmla="*/ 4 w 21"/>
                <a:gd name="T3" fmla="*/ 2 h 11"/>
                <a:gd name="T4" fmla="*/ 11 w 21"/>
                <a:gd name="T5" fmla="*/ 4 h 11"/>
                <a:gd name="T6" fmla="*/ 18 w 21"/>
                <a:gd name="T7" fmla="*/ 7 h 11"/>
                <a:gd name="T8" fmla="*/ 21 w 21"/>
                <a:gd name="T9" fmla="*/ 10 h 11"/>
                <a:gd name="T10" fmla="*/ 4 w 21"/>
                <a:gd name="T11" fmla="*/ 7 h 11"/>
                <a:gd name="T12" fmla="*/ 1 w 2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1" y="2"/>
                  </a:moveTo>
                  <a:cubicBezTo>
                    <a:pt x="2" y="2"/>
                    <a:pt x="3" y="2"/>
                    <a:pt x="4" y="2"/>
                  </a:cubicBezTo>
                  <a:cubicBezTo>
                    <a:pt x="8" y="0"/>
                    <a:pt x="8" y="4"/>
                    <a:pt x="11" y="4"/>
                  </a:cubicBezTo>
                  <a:cubicBezTo>
                    <a:pt x="14" y="5"/>
                    <a:pt x="16" y="6"/>
                    <a:pt x="18" y="7"/>
                  </a:cubicBezTo>
                  <a:cubicBezTo>
                    <a:pt x="20" y="8"/>
                    <a:pt x="21" y="7"/>
                    <a:pt x="21" y="10"/>
                  </a:cubicBezTo>
                  <a:cubicBezTo>
                    <a:pt x="13" y="11"/>
                    <a:pt x="10" y="7"/>
                    <a:pt x="4" y="7"/>
                  </a:cubicBezTo>
                  <a:cubicBezTo>
                    <a:pt x="6" y="3"/>
                    <a:pt x="0" y="6"/>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9"/>
            <p:cNvSpPr/>
            <p:nvPr>
              <p:custDataLst>
                <p:tags r:id="rId27"/>
              </p:custDataLst>
            </p:nvPr>
          </p:nvSpPr>
          <p:spPr bwMode="auto">
            <a:xfrm>
              <a:off x="9921965" y="-1809523"/>
              <a:ext cx="130175" cy="112713"/>
            </a:xfrm>
            <a:custGeom>
              <a:avLst/>
              <a:gdLst>
                <a:gd name="T0" fmla="*/ 11 w 35"/>
                <a:gd name="T1" fmla="*/ 6 h 30"/>
                <a:gd name="T2" fmla="*/ 11 w 35"/>
                <a:gd name="T3" fmla="*/ 5 h 30"/>
                <a:gd name="T4" fmla="*/ 27 w 35"/>
                <a:gd name="T5" fmla="*/ 0 h 30"/>
                <a:gd name="T6" fmla="*/ 30 w 35"/>
                <a:gd name="T7" fmla="*/ 6 h 30"/>
                <a:gd name="T8" fmla="*/ 27 w 35"/>
                <a:gd name="T9" fmla="*/ 10 h 30"/>
                <a:gd name="T10" fmla="*/ 34 w 35"/>
                <a:gd name="T11" fmla="*/ 12 h 30"/>
                <a:gd name="T12" fmla="*/ 35 w 35"/>
                <a:gd name="T13" fmla="*/ 23 h 30"/>
                <a:gd name="T14" fmla="*/ 31 w 35"/>
                <a:gd name="T15" fmla="*/ 23 h 30"/>
                <a:gd name="T16" fmla="*/ 31 w 35"/>
                <a:gd name="T17" fmla="*/ 26 h 30"/>
                <a:gd name="T18" fmla="*/ 27 w 35"/>
                <a:gd name="T19" fmla="*/ 26 h 30"/>
                <a:gd name="T20" fmla="*/ 23 w 35"/>
                <a:gd name="T21" fmla="*/ 28 h 30"/>
                <a:gd name="T22" fmla="*/ 18 w 35"/>
                <a:gd name="T23" fmla="*/ 24 h 30"/>
                <a:gd name="T24" fmla="*/ 14 w 35"/>
                <a:gd name="T25" fmla="*/ 20 h 30"/>
                <a:gd name="T26" fmla="*/ 11 w 35"/>
                <a:gd name="T27" fmla="*/ 17 h 30"/>
                <a:gd name="T28" fmla="*/ 4 w 35"/>
                <a:gd name="T29" fmla="*/ 16 h 30"/>
                <a:gd name="T30" fmla="*/ 0 w 35"/>
                <a:gd name="T31" fmla="*/ 13 h 30"/>
                <a:gd name="T32" fmla="*/ 14 w 35"/>
                <a:gd name="T33" fmla="*/ 14 h 30"/>
                <a:gd name="T34" fmla="*/ 15 w 35"/>
                <a:gd name="T35" fmla="*/ 9 h 30"/>
                <a:gd name="T36" fmla="*/ 10 w 35"/>
                <a:gd name="T37" fmla="*/ 5 h 30"/>
                <a:gd name="T38" fmla="*/ 11 w 35"/>
                <a:gd name="T3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0">
                  <a:moveTo>
                    <a:pt x="11" y="6"/>
                  </a:moveTo>
                  <a:cubicBezTo>
                    <a:pt x="13" y="6"/>
                    <a:pt x="12" y="5"/>
                    <a:pt x="11" y="5"/>
                  </a:cubicBezTo>
                  <a:cubicBezTo>
                    <a:pt x="15" y="1"/>
                    <a:pt x="25" y="5"/>
                    <a:pt x="27" y="0"/>
                  </a:cubicBezTo>
                  <a:cubicBezTo>
                    <a:pt x="29" y="1"/>
                    <a:pt x="29" y="3"/>
                    <a:pt x="30" y="6"/>
                  </a:cubicBezTo>
                  <a:cubicBezTo>
                    <a:pt x="30" y="9"/>
                    <a:pt x="27" y="8"/>
                    <a:pt x="27" y="10"/>
                  </a:cubicBezTo>
                  <a:cubicBezTo>
                    <a:pt x="28" y="15"/>
                    <a:pt x="30" y="12"/>
                    <a:pt x="34" y="12"/>
                  </a:cubicBezTo>
                  <a:cubicBezTo>
                    <a:pt x="35" y="17"/>
                    <a:pt x="34" y="17"/>
                    <a:pt x="35" y="23"/>
                  </a:cubicBezTo>
                  <a:cubicBezTo>
                    <a:pt x="34" y="23"/>
                    <a:pt x="32" y="22"/>
                    <a:pt x="31" y="23"/>
                  </a:cubicBezTo>
                  <a:cubicBezTo>
                    <a:pt x="31" y="23"/>
                    <a:pt x="31" y="25"/>
                    <a:pt x="31" y="26"/>
                  </a:cubicBezTo>
                  <a:cubicBezTo>
                    <a:pt x="30" y="26"/>
                    <a:pt x="28" y="25"/>
                    <a:pt x="27" y="26"/>
                  </a:cubicBezTo>
                  <a:cubicBezTo>
                    <a:pt x="25" y="26"/>
                    <a:pt x="25" y="28"/>
                    <a:pt x="23" y="28"/>
                  </a:cubicBezTo>
                  <a:cubicBezTo>
                    <a:pt x="19" y="30"/>
                    <a:pt x="19" y="25"/>
                    <a:pt x="18" y="24"/>
                  </a:cubicBezTo>
                  <a:cubicBezTo>
                    <a:pt x="17" y="23"/>
                    <a:pt x="13" y="23"/>
                    <a:pt x="14" y="20"/>
                  </a:cubicBezTo>
                  <a:cubicBezTo>
                    <a:pt x="12" y="20"/>
                    <a:pt x="11" y="19"/>
                    <a:pt x="11" y="17"/>
                  </a:cubicBezTo>
                  <a:cubicBezTo>
                    <a:pt x="9" y="18"/>
                    <a:pt x="7" y="17"/>
                    <a:pt x="4" y="16"/>
                  </a:cubicBezTo>
                  <a:cubicBezTo>
                    <a:pt x="2" y="15"/>
                    <a:pt x="0" y="16"/>
                    <a:pt x="0" y="13"/>
                  </a:cubicBezTo>
                  <a:cubicBezTo>
                    <a:pt x="6" y="12"/>
                    <a:pt x="8" y="15"/>
                    <a:pt x="14" y="14"/>
                  </a:cubicBezTo>
                  <a:cubicBezTo>
                    <a:pt x="16" y="14"/>
                    <a:pt x="15" y="11"/>
                    <a:pt x="15" y="9"/>
                  </a:cubicBezTo>
                  <a:cubicBezTo>
                    <a:pt x="16" y="5"/>
                    <a:pt x="8" y="10"/>
                    <a:pt x="10" y="5"/>
                  </a:cubicBezTo>
                  <a:cubicBezTo>
                    <a:pt x="11" y="4"/>
                    <a:pt x="11" y="5"/>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0"/>
            <p:cNvSpPr/>
            <p:nvPr>
              <p:custDataLst>
                <p:tags r:id="rId28"/>
              </p:custDataLst>
            </p:nvPr>
          </p:nvSpPr>
          <p:spPr bwMode="auto">
            <a:xfrm>
              <a:off x="10395040" y="-1798411"/>
              <a:ext cx="82550" cy="38100"/>
            </a:xfrm>
            <a:custGeom>
              <a:avLst/>
              <a:gdLst>
                <a:gd name="T0" fmla="*/ 0 w 22"/>
                <a:gd name="T1" fmla="*/ 2 h 10"/>
                <a:gd name="T2" fmla="*/ 6 w 22"/>
                <a:gd name="T3" fmla="*/ 0 h 10"/>
                <a:gd name="T4" fmla="*/ 21 w 22"/>
                <a:gd name="T5" fmla="*/ 4 h 10"/>
                <a:gd name="T6" fmla="*/ 20 w 22"/>
                <a:gd name="T7" fmla="*/ 10 h 10"/>
                <a:gd name="T8" fmla="*/ 5 w 22"/>
                <a:gd name="T9" fmla="*/ 4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4"/>
                  </a:cubicBezTo>
                  <a:cubicBezTo>
                    <a:pt x="22" y="7"/>
                    <a:pt x="20" y="7"/>
                    <a:pt x="20" y="10"/>
                  </a:cubicBezTo>
                  <a:cubicBezTo>
                    <a:pt x="12" y="10"/>
                    <a:pt x="9" y="8"/>
                    <a:pt x="5" y="4"/>
                  </a:cubicBezTo>
                  <a:cubicBezTo>
                    <a:pt x="3" y="3"/>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1"/>
            <p:cNvSpPr/>
            <p:nvPr>
              <p:custDataLst>
                <p:tags r:id="rId29"/>
              </p:custDataLst>
            </p:nvPr>
          </p:nvSpPr>
          <p:spPr bwMode="auto">
            <a:xfrm>
              <a:off x="15149602" y="-1798411"/>
              <a:ext cx="52388" cy="22225"/>
            </a:xfrm>
            <a:custGeom>
              <a:avLst/>
              <a:gdLst>
                <a:gd name="T0" fmla="*/ 14 w 14"/>
                <a:gd name="T1" fmla="*/ 4 h 6"/>
                <a:gd name="T2" fmla="*/ 0 w 14"/>
                <a:gd name="T3" fmla="*/ 3 h 6"/>
                <a:gd name="T4" fmla="*/ 4 w 14"/>
                <a:gd name="T5" fmla="*/ 0 h 6"/>
                <a:gd name="T6" fmla="*/ 14 w 14"/>
                <a:gd name="T7" fmla="*/ 4 h 6"/>
              </a:gdLst>
              <a:ahLst/>
              <a:cxnLst>
                <a:cxn ang="0">
                  <a:pos x="T0" y="T1"/>
                </a:cxn>
                <a:cxn ang="0">
                  <a:pos x="T2" y="T3"/>
                </a:cxn>
                <a:cxn ang="0">
                  <a:pos x="T4" y="T5"/>
                </a:cxn>
                <a:cxn ang="0">
                  <a:pos x="T6" y="T7"/>
                </a:cxn>
              </a:cxnLst>
              <a:rect l="0" t="0" r="r" b="b"/>
              <a:pathLst>
                <a:path w="14" h="6">
                  <a:moveTo>
                    <a:pt x="14" y="4"/>
                  </a:moveTo>
                  <a:cubicBezTo>
                    <a:pt x="12" y="6"/>
                    <a:pt x="3" y="5"/>
                    <a:pt x="0" y="3"/>
                  </a:cubicBezTo>
                  <a:cubicBezTo>
                    <a:pt x="0" y="1"/>
                    <a:pt x="4" y="2"/>
                    <a:pt x="4" y="0"/>
                  </a:cubicBezTo>
                  <a:cubicBezTo>
                    <a:pt x="7" y="1"/>
                    <a:pt x="14" y="0"/>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2"/>
            <p:cNvSpPr/>
            <p:nvPr>
              <p:custDataLst>
                <p:tags r:id="rId30"/>
              </p:custDataLst>
            </p:nvPr>
          </p:nvSpPr>
          <p:spPr bwMode="auto">
            <a:xfrm>
              <a:off x="10976065" y="-1680936"/>
              <a:ext cx="41275" cy="25400"/>
            </a:xfrm>
            <a:custGeom>
              <a:avLst/>
              <a:gdLst>
                <a:gd name="T0" fmla="*/ 11 w 11"/>
                <a:gd name="T1" fmla="*/ 6 h 7"/>
                <a:gd name="T2" fmla="*/ 0 w 11"/>
                <a:gd name="T3" fmla="*/ 3 h 7"/>
                <a:gd name="T4" fmla="*/ 11 w 11"/>
                <a:gd name="T5" fmla="*/ 6 h 7"/>
              </a:gdLst>
              <a:ahLst/>
              <a:cxnLst>
                <a:cxn ang="0">
                  <a:pos x="T0" y="T1"/>
                </a:cxn>
                <a:cxn ang="0">
                  <a:pos x="T2" y="T3"/>
                </a:cxn>
                <a:cxn ang="0">
                  <a:pos x="T4" y="T5"/>
                </a:cxn>
              </a:cxnLst>
              <a:rect l="0" t="0" r="r" b="b"/>
              <a:pathLst>
                <a:path w="11" h="7">
                  <a:moveTo>
                    <a:pt x="11" y="6"/>
                  </a:moveTo>
                  <a:cubicBezTo>
                    <a:pt x="4" y="7"/>
                    <a:pt x="5" y="2"/>
                    <a:pt x="0" y="3"/>
                  </a:cubicBezTo>
                  <a:cubicBezTo>
                    <a:pt x="2" y="0"/>
                    <a:pt x="11" y="1"/>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3"/>
            <p:cNvSpPr/>
            <p:nvPr>
              <p:custDataLst>
                <p:tags r:id="rId31"/>
              </p:custDataLst>
            </p:nvPr>
          </p:nvSpPr>
          <p:spPr bwMode="auto">
            <a:xfrm>
              <a:off x="10945902" y="-1650773"/>
              <a:ext cx="60325" cy="33338"/>
            </a:xfrm>
            <a:custGeom>
              <a:avLst/>
              <a:gdLst>
                <a:gd name="T0" fmla="*/ 16 w 16"/>
                <a:gd name="T1" fmla="*/ 5 h 9"/>
                <a:gd name="T2" fmla="*/ 2 w 16"/>
                <a:gd name="T3" fmla="*/ 5 h 9"/>
                <a:gd name="T4" fmla="*/ 6 w 16"/>
                <a:gd name="T5" fmla="*/ 0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0"/>
                  </a:cubicBezTo>
                  <a:cubicBezTo>
                    <a:pt x="9" y="2"/>
                    <a:pt x="12" y="4"/>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4"/>
            <p:cNvSpPr/>
            <p:nvPr>
              <p:custDataLst>
                <p:tags r:id="rId32"/>
              </p:custDataLst>
            </p:nvPr>
          </p:nvSpPr>
          <p:spPr bwMode="auto">
            <a:xfrm>
              <a:off x="13162052" y="-1628548"/>
              <a:ext cx="38100" cy="33338"/>
            </a:xfrm>
            <a:custGeom>
              <a:avLst/>
              <a:gdLst>
                <a:gd name="T0" fmla="*/ 4 w 10"/>
                <a:gd name="T1" fmla="*/ 0 h 9"/>
                <a:gd name="T2" fmla="*/ 10 w 10"/>
                <a:gd name="T3" fmla="*/ 6 h 9"/>
                <a:gd name="T4" fmla="*/ 3 w 10"/>
                <a:gd name="T5" fmla="*/ 8 h 9"/>
                <a:gd name="T6" fmla="*/ 1 w 10"/>
                <a:gd name="T7" fmla="*/ 1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5"/>
                    <a:pt x="3" y="5"/>
                    <a:pt x="3" y="8"/>
                  </a:cubicBezTo>
                  <a:cubicBezTo>
                    <a:pt x="0" y="9"/>
                    <a:pt x="2" y="3"/>
                    <a:pt x="1" y="1"/>
                  </a:cubicBezTo>
                  <a:cubicBezTo>
                    <a:pt x="3"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5"/>
            <p:cNvSpPr/>
            <p:nvPr>
              <p:custDataLst>
                <p:tags r:id="rId33"/>
              </p:custDataLst>
            </p:nvPr>
          </p:nvSpPr>
          <p:spPr bwMode="auto">
            <a:xfrm>
              <a:off x="9801315" y="-1609498"/>
              <a:ext cx="38100" cy="30163"/>
            </a:xfrm>
            <a:custGeom>
              <a:avLst/>
              <a:gdLst>
                <a:gd name="T0" fmla="*/ 10 w 10"/>
                <a:gd name="T1" fmla="*/ 6 h 8"/>
                <a:gd name="T2" fmla="*/ 0 w 10"/>
                <a:gd name="T3" fmla="*/ 8 h 8"/>
                <a:gd name="T4" fmla="*/ 10 w 10"/>
                <a:gd name="T5" fmla="*/ 6 h 8"/>
              </a:gdLst>
              <a:ahLst/>
              <a:cxnLst>
                <a:cxn ang="0">
                  <a:pos x="T0" y="T1"/>
                </a:cxn>
                <a:cxn ang="0">
                  <a:pos x="T2" y="T3"/>
                </a:cxn>
                <a:cxn ang="0">
                  <a:pos x="T4" y="T5"/>
                </a:cxn>
              </a:cxnLst>
              <a:rect l="0" t="0" r="r" b="b"/>
              <a:pathLst>
                <a:path w="10" h="8">
                  <a:moveTo>
                    <a:pt x="10" y="6"/>
                  </a:moveTo>
                  <a:cubicBezTo>
                    <a:pt x="5" y="5"/>
                    <a:pt x="3" y="7"/>
                    <a:pt x="0" y="8"/>
                  </a:cubicBezTo>
                  <a:cubicBezTo>
                    <a:pt x="0" y="5"/>
                    <a:pt x="10" y="0"/>
                    <a:pt x="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6"/>
            <p:cNvSpPr/>
            <p:nvPr>
              <p:custDataLst>
                <p:tags r:id="rId34"/>
              </p:custDataLst>
            </p:nvPr>
          </p:nvSpPr>
          <p:spPr bwMode="auto">
            <a:xfrm>
              <a:off x="10461715" y="-1587273"/>
              <a:ext cx="68263" cy="41275"/>
            </a:xfrm>
            <a:custGeom>
              <a:avLst/>
              <a:gdLst>
                <a:gd name="T0" fmla="*/ 15 w 18"/>
                <a:gd name="T1" fmla="*/ 2 h 11"/>
                <a:gd name="T2" fmla="*/ 16 w 18"/>
                <a:gd name="T3" fmla="*/ 10 h 11"/>
                <a:gd name="T4" fmla="*/ 2 w 18"/>
                <a:gd name="T5" fmla="*/ 7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7"/>
                  </a:cubicBezTo>
                  <a:cubicBezTo>
                    <a:pt x="0" y="3"/>
                    <a:pt x="6" y="6"/>
                    <a:pt x="5" y="2"/>
                  </a:cubicBezTo>
                  <a:cubicBezTo>
                    <a:pt x="9" y="0"/>
                    <a:pt x="14" y="4"/>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7"/>
            <p:cNvSpPr/>
            <p:nvPr>
              <p:custDataLst>
                <p:tags r:id="rId35"/>
              </p:custDataLst>
            </p:nvPr>
          </p:nvSpPr>
          <p:spPr bwMode="auto">
            <a:xfrm>
              <a:off x="10439490" y="-1474561"/>
              <a:ext cx="79375" cy="33338"/>
            </a:xfrm>
            <a:custGeom>
              <a:avLst/>
              <a:gdLst>
                <a:gd name="T0" fmla="*/ 19 w 21"/>
                <a:gd name="T1" fmla="*/ 4 h 9"/>
                <a:gd name="T2" fmla="*/ 14 w 21"/>
                <a:gd name="T3" fmla="*/ 7 h 9"/>
                <a:gd name="T4" fmla="*/ 8 w 21"/>
                <a:gd name="T5" fmla="*/ 8 h 9"/>
                <a:gd name="T6" fmla="*/ 2 w 21"/>
                <a:gd name="T7" fmla="*/ 7 h 9"/>
                <a:gd name="T8" fmla="*/ 4 w 21"/>
                <a:gd name="T9" fmla="*/ 3 h 9"/>
                <a:gd name="T10" fmla="*/ 8 w 21"/>
                <a:gd name="T11" fmla="*/ 0 h 9"/>
                <a:gd name="T12" fmla="*/ 19 w 21"/>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19" y="4"/>
                  </a:moveTo>
                  <a:cubicBezTo>
                    <a:pt x="21" y="8"/>
                    <a:pt x="16" y="6"/>
                    <a:pt x="14" y="7"/>
                  </a:cubicBezTo>
                  <a:cubicBezTo>
                    <a:pt x="13" y="7"/>
                    <a:pt x="9" y="9"/>
                    <a:pt x="8" y="8"/>
                  </a:cubicBezTo>
                  <a:cubicBezTo>
                    <a:pt x="7" y="7"/>
                    <a:pt x="4" y="8"/>
                    <a:pt x="2" y="7"/>
                  </a:cubicBezTo>
                  <a:cubicBezTo>
                    <a:pt x="0" y="3"/>
                    <a:pt x="9" y="4"/>
                    <a:pt x="4" y="3"/>
                  </a:cubicBezTo>
                  <a:cubicBezTo>
                    <a:pt x="4" y="0"/>
                    <a:pt x="8" y="2"/>
                    <a:pt x="8" y="0"/>
                  </a:cubicBezTo>
                  <a:cubicBezTo>
                    <a:pt x="12" y="1"/>
                    <a:pt x="17" y="1"/>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8"/>
            <p:cNvSpPr/>
            <p:nvPr>
              <p:custDataLst>
                <p:tags r:id="rId36"/>
              </p:custDataLst>
            </p:nvPr>
          </p:nvSpPr>
          <p:spPr bwMode="auto">
            <a:xfrm>
              <a:off x="10439490" y="-1417411"/>
              <a:ext cx="38100" cy="14288"/>
            </a:xfrm>
            <a:custGeom>
              <a:avLst/>
              <a:gdLst>
                <a:gd name="T0" fmla="*/ 8 w 10"/>
                <a:gd name="T1" fmla="*/ 4 h 4"/>
                <a:gd name="T2" fmla="*/ 2 w 10"/>
                <a:gd name="T3" fmla="*/ 4 h 4"/>
                <a:gd name="T4" fmla="*/ 8 w 10"/>
                <a:gd name="T5" fmla="*/ 4 h 4"/>
              </a:gdLst>
              <a:ahLst/>
              <a:cxnLst>
                <a:cxn ang="0">
                  <a:pos x="T0" y="T1"/>
                </a:cxn>
                <a:cxn ang="0">
                  <a:pos x="T2" y="T3"/>
                </a:cxn>
                <a:cxn ang="0">
                  <a:pos x="T4" y="T5"/>
                </a:cxn>
              </a:cxnLst>
              <a:rect l="0" t="0" r="r" b="b"/>
              <a:pathLst>
                <a:path w="10" h="4">
                  <a:moveTo>
                    <a:pt x="8" y="4"/>
                  </a:moveTo>
                  <a:cubicBezTo>
                    <a:pt x="5" y="2"/>
                    <a:pt x="6" y="4"/>
                    <a:pt x="2" y="4"/>
                  </a:cubicBezTo>
                  <a:cubicBezTo>
                    <a:pt x="0" y="0"/>
                    <a:pt x="10" y="0"/>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9"/>
            <p:cNvSpPr/>
            <p:nvPr>
              <p:custDataLst>
                <p:tags r:id="rId37"/>
              </p:custDataLst>
            </p:nvPr>
          </p:nvSpPr>
          <p:spPr bwMode="auto">
            <a:xfrm>
              <a:off x="10323602" y="-1395186"/>
              <a:ext cx="41275" cy="25400"/>
            </a:xfrm>
            <a:custGeom>
              <a:avLst/>
              <a:gdLst>
                <a:gd name="T0" fmla="*/ 9 w 11"/>
                <a:gd name="T1" fmla="*/ 1 h 7"/>
                <a:gd name="T2" fmla="*/ 11 w 11"/>
                <a:gd name="T3" fmla="*/ 4 h 7"/>
                <a:gd name="T4" fmla="*/ 5 w 11"/>
                <a:gd name="T5" fmla="*/ 5 h 7"/>
                <a:gd name="T6" fmla="*/ 0 w 11"/>
                <a:gd name="T7" fmla="*/ 5 h 7"/>
                <a:gd name="T8" fmla="*/ 9 w 11"/>
                <a:gd name="T9" fmla="*/ 1 h 7"/>
              </a:gdLst>
              <a:ahLst/>
              <a:cxnLst>
                <a:cxn ang="0">
                  <a:pos x="T0" y="T1"/>
                </a:cxn>
                <a:cxn ang="0">
                  <a:pos x="T2" y="T3"/>
                </a:cxn>
                <a:cxn ang="0">
                  <a:pos x="T4" y="T5"/>
                </a:cxn>
                <a:cxn ang="0">
                  <a:pos x="T6" y="T7"/>
                </a:cxn>
                <a:cxn ang="0">
                  <a:pos x="T8" y="T9"/>
                </a:cxn>
              </a:cxnLst>
              <a:rect l="0" t="0" r="r" b="b"/>
              <a:pathLst>
                <a:path w="11" h="7">
                  <a:moveTo>
                    <a:pt x="9" y="1"/>
                  </a:moveTo>
                  <a:cubicBezTo>
                    <a:pt x="9" y="3"/>
                    <a:pt x="10" y="4"/>
                    <a:pt x="11" y="4"/>
                  </a:cubicBezTo>
                  <a:cubicBezTo>
                    <a:pt x="11" y="7"/>
                    <a:pt x="6" y="4"/>
                    <a:pt x="5" y="5"/>
                  </a:cubicBezTo>
                  <a:cubicBezTo>
                    <a:pt x="4" y="7"/>
                    <a:pt x="5" y="5"/>
                    <a:pt x="0" y="5"/>
                  </a:cubicBezTo>
                  <a:cubicBezTo>
                    <a:pt x="2" y="3"/>
                    <a:pt x="4"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0"/>
            <p:cNvSpPr/>
            <p:nvPr>
              <p:custDataLst>
                <p:tags r:id="rId38"/>
              </p:custDataLst>
            </p:nvPr>
          </p:nvSpPr>
          <p:spPr bwMode="auto">
            <a:xfrm>
              <a:off x="10401390" y="-1369786"/>
              <a:ext cx="15875" cy="26988"/>
            </a:xfrm>
            <a:custGeom>
              <a:avLst/>
              <a:gdLst>
                <a:gd name="T0" fmla="*/ 1 w 4"/>
                <a:gd name="T1" fmla="*/ 0 h 7"/>
                <a:gd name="T2" fmla="*/ 4 w 4"/>
                <a:gd name="T3" fmla="*/ 5 h 7"/>
                <a:gd name="T4" fmla="*/ 1 w 4"/>
                <a:gd name="T5" fmla="*/ 0 h 7"/>
              </a:gdLst>
              <a:ahLst/>
              <a:cxnLst>
                <a:cxn ang="0">
                  <a:pos x="T0" y="T1"/>
                </a:cxn>
                <a:cxn ang="0">
                  <a:pos x="T2" y="T3"/>
                </a:cxn>
                <a:cxn ang="0">
                  <a:pos x="T4" y="T5"/>
                </a:cxn>
              </a:cxnLst>
              <a:rect l="0" t="0" r="r" b="b"/>
              <a:pathLst>
                <a:path w="4" h="7">
                  <a:moveTo>
                    <a:pt x="1" y="0"/>
                  </a:moveTo>
                  <a:cubicBezTo>
                    <a:pt x="4" y="0"/>
                    <a:pt x="4" y="2"/>
                    <a:pt x="4" y="5"/>
                  </a:cubicBezTo>
                  <a:cubicBezTo>
                    <a:pt x="0" y="7"/>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1"/>
            <p:cNvSpPr/>
            <p:nvPr>
              <p:custDataLst>
                <p:tags r:id="rId39"/>
              </p:custDataLst>
            </p:nvPr>
          </p:nvSpPr>
          <p:spPr bwMode="auto">
            <a:xfrm>
              <a:off x="11907927" y="-1150711"/>
              <a:ext cx="93663" cy="112713"/>
            </a:xfrm>
            <a:custGeom>
              <a:avLst/>
              <a:gdLst>
                <a:gd name="T0" fmla="*/ 10 w 25"/>
                <a:gd name="T1" fmla="*/ 1 h 30"/>
                <a:gd name="T2" fmla="*/ 11 w 25"/>
                <a:gd name="T3" fmla="*/ 2 h 30"/>
                <a:gd name="T4" fmla="*/ 21 w 25"/>
                <a:gd name="T5" fmla="*/ 2 h 30"/>
                <a:gd name="T6" fmla="*/ 25 w 25"/>
                <a:gd name="T7" fmla="*/ 5 h 30"/>
                <a:gd name="T8" fmla="*/ 24 w 25"/>
                <a:gd name="T9" fmla="*/ 8 h 30"/>
                <a:gd name="T10" fmla="*/ 21 w 25"/>
                <a:gd name="T11" fmla="*/ 9 h 30"/>
                <a:gd name="T12" fmla="*/ 24 w 25"/>
                <a:gd name="T13" fmla="*/ 16 h 30"/>
                <a:gd name="T14" fmla="*/ 22 w 25"/>
                <a:gd name="T15" fmla="*/ 23 h 30"/>
                <a:gd name="T16" fmla="*/ 15 w 25"/>
                <a:gd name="T17" fmla="*/ 23 h 30"/>
                <a:gd name="T18" fmla="*/ 14 w 25"/>
                <a:gd name="T19" fmla="*/ 27 h 30"/>
                <a:gd name="T20" fmla="*/ 11 w 25"/>
                <a:gd name="T21" fmla="*/ 30 h 30"/>
                <a:gd name="T22" fmla="*/ 3 w 25"/>
                <a:gd name="T23" fmla="*/ 30 h 30"/>
                <a:gd name="T24" fmla="*/ 6 w 25"/>
                <a:gd name="T25" fmla="*/ 22 h 30"/>
                <a:gd name="T26" fmla="*/ 6 w 25"/>
                <a:gd name="T27" fmla="*/ 16 h 30"/>
                <a:gd name="T28" fmla="*/ 3 w 25"/>
                <a:gd name="T29" fmla="*/ 9 h 30"/>
                <a:gd name="T30" fmla="*/ 8 w 25"/>
                <a:gd name="T31" fmla="*/ 10 h 30"/>
                <a:gd name="T32" fmla="*/ 10 w 25"/>
                <a:gd name="T3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0">
                  <a:moveTo>
                    <a:pt x="10" y="1"/>
                  </a:moveTo>
                  <a:cubicBezTo>
                    <a:pt x="11" y="0"/>
                    <a:pt x="11" y="1"/>
                    <a:pt x="11" y="2"/>
                  </a:cubicBezTo>
                  <a:cubicBezTo>
                    <a:pt x="11" y="4"/>
                    <a:pt x="17" y="1"/>
                    <a:pt x="21" y="2"/>
                  </a:cubicBezTo>
                  <a:cubicBezTo>
                    <a:pt x="22" y="4"/>
                    <a:pt x="23" y="5"/>
                    <a:pt x="25" y="5"/>
                  </a:cubicBezTo>
                  <a:cubicBezTo>
                    <a:pt x="25" y="7"/>
                    <a:pt x="25" y="7"/>
                    <a:pt x="24" y="8"/>
                  </a:cubicBezTo>
                  <a:cubicBezTo>
                    <a:pt x="24" y="9"/>
                    <a:pt x="22" y="9"/>
                    <a:pt x="21" y="9"/>
                  </a:cubicBezTo>
                  <a:cubicBezTo>
                    <a:pt x="21" y="13"/>
                    <a:pt x="24" y="13"/>
                    <a:pt x="24" y="16"/>
                  </a:cubicBezTo>
                  <a:cubicBezTo>
                    <a:pt x="24" y="18"/>
                    <a:pt x="22" y="20"/>
                    <a:pt x="22" y="23"/>
                  </a:cubicBezTo>
                  <a:cubicBezTo>
                    <a:pt x="20" y="23"/>
                    <a:pt x="18" y="23"/>
                    <a:pt x="15" y="23"/>
                  </a:cubicBezTo>
                  <a:cubicBezTo>
                    <a:pt x="13" y="23"/>
                    <a:pt x="15" y="26"/>
                    <a:pt x="14" y="27"/>
                  </a:cubicBezTo>
                  <a:cubicBezTo>
                    <a:pt x="14" y="28"/>
                    <a:pt x="10" y="28"/>
                    <a:pt x="11" y="30"/>
                  </a:cubicBezTo>
                  <a:cubicBezTo>
                    <a:pt x="8" y="30"/>
                    <a:pt x="6" y="30"/>
                    <a:pt x="3" y="30"/>
                  </a:cubicBezTo>
                  <a:cubicBezTo>
                    <a:pt x="4" y="27"/>
                    <a:pt x="0" y="20"/>
                    <a:pt x="6" y="22"/>
                  </a:cubicBezTo>
                  <a:cubicBezTo>
                    <a:pt x="6" y="18"/>
                    <a:pt x="3" y="19"/>
                    <a:pt x="6" y="16"/>
                  </a:cubicBezTo>
                  <a:cubicBezTo>
                    <a:pt x="7" y="12"/>
                    <a:pt x="2" y="13"/>
                    <a:pt x="3" y="9"/>
                  </a:cubicBezTo>
                  <a:cubicBezTo>
                    <a:pt x="6" y="9"/>
                    <a:pt x="6" y="10"/>
                    <a:pt x="8" y="10"/>
                  </a:cubicBezTo>
                  <a:cubicBezTo>
                    <a:pt x="11" y="10"/>
                    <a:pt x="9" y="4"/>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2"/>
            <p:cNvSpPr/>
            <p:nvPr>
              <p:custDataLst>
                <p:tags r:id="rId40"/>
              </p:custDataLst>
            </p:nvPr>
          </p:nvSpPr>
          <p:spPr bwMode="auto">
            <a:xfrm>
              <a:off x="8588465" y="-1144361"/>
              <a:ext cx="30163" cy="26988"/>
            </a:xfrm>
            <a:custGeom>
              <a:avLst/>
              <a:gdLst>
                <a:gd name="T0" fmla="*/ 7 w 8"/>
                <a:gd name="T1" fmla="*/ 0 h 7"/>
                <a:gd name="T2" fmla="*/ 6 w 8"/>
                <a:gd name="T3" fmla="*/ 3 h 7"/>
                <a:gd name="T4" fmla="*/ 0 w 8"/>
                <a:gd name="T5" fmla="*/ 4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5"/>
                    <a:pt x="3" y="7"/>
                    <a:pt x="0" y="4"/>
                  </a:cubicBezTo>
                  <a:cubicBezTo>
                    <a:pt x="1" y="2"/>
                    <a:pt x="4"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3"/>
            <p:cNvSpPr/>
            <p:nvPr>
              <p:custDataLst>
                <p:tags r:id="rId41"/>
              </p:custDataLst>
            </p:nvPr>
          </p:nvSpPr>
          <p:spPr bwMode="auto">
            <a:xfrm>
              <a:off x="9275852" y="-1120548"/>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4"/>
            <p:cNvSpPr/>
            <p:nvPr>
              <p:custDataLst>
                <p:tags r:id="rId42"/>
              </p:custDataLst>
            </p:nvPr>
          </p:nvSpPr>
          <p:spPr bwMode="auto">
            <a:xfrm>
              <a:off x="15171827" y="-1144361"/>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8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19"/>
                    <a:pt x="9" y="23"/>
                  </a:cubicBezTo>
                  <a:cubicBezTo>
                    <a:pt x="11" y="25"/>
                    <a:pt x="9" y="25"/>
                    <a:pt x="9" y="27"/>
                  </a:cubicBezTo>
                  <a:cubicBezTo>
                    <a:pt x="9" y="28"/>
                    <a:pt x="12" y="33"/>
                    <a:pt x="11" y="38"/>
                  </a:cubicBezTo>
                  <a:cubicBezTo>
                    <a:pt x="10" y="41"/>
                    <a:pt x="13" y="42"/>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2"/>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8"/>
                  </a:cubicBezTo>
                  <a:cubicBezTo>
                    <a:pt x="7" y="7"/>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5"/>
            <p:cNvSpPr/>
            <p:nvPr>
              <p:custDataLst>
                <p:tags r:id="rId43"/>
              </p:custDataLst>
            </p:nvPr>
          </p:nvSpPr>
          <p:spPr bwMode="auto">
            <a:xfrm>
              <a:off x="8547190" y="-1117373"/>
              <a:ext cx="14288" cy="22225"/>
            </a:xfrm>
            <a:custGeom>
              <a:avLst/>
              <a:gdLst>
                <a:gd name="T0" fmla="*/ 1 w 4"/>
                <a:gd name="T1" fmla="*/ 0 h 6"/>
                <a:gd name="T2" fmla="*/ 0 w 4"/>
                <a:gd name="T3" fmla="*/ 4 h 6"/>
                <a:gd name="T4" fmla="*/ 0 w 4"/>
                <a:gd name="T5" fmla="*/ 1 h 6"/>
                <a:gd name="T6" fmla="*/ 1 w 4"/>
                <a:gd name="T7" fmla="*/ 0 h 6"/>
              </a:gdLst>
              <a:ahLst/>
              <a:cxnLst>
                <a:cxn ang="0">
                  <a:pos x="T0" y="T1"/>
                </a:cxn>
                <a:cxn ang="0">
                  <a:pos x="T2" y="T3"/>
                </a:cxn>
                <a:cxn ang="0">
                  <a:pos x="T4" y="T5"/>
                </a:cxn>
                <a:cxn ang="0">
                  <a:pos x="T6" y="T7"/>
                </a:cxn>
              </a:cxnLst>
              <a:rect l="0" t="0" r="r" b="b"/>
              <a:pathLst>
                <a:path w="4" h="6">
                  <a:moveTo>
                    <a:pt x="1" y="0"/>
                  </a:moveTo>
                  <a:cubicBezTo>
                    <a:pt x="4" y="0"/>
                    <a:pt x="3" y="6"/>
                    <a:pt x="0" y="4"/>
                  </a:cubicBezTo>
                  <a:cubicBezTo>
                    <a:pt x="0" y="3"/>
                    <a:pt x="0" y="2"/>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6"/>
            <p:cNvSpPr/>
            <p:nvPr>
              <p:custDataLst>
                <p:tags r:id="rId44"/>
              </p:custDataLst>
            </p:nvPr>
          </p:nvSpPr>
          <p:spPr bwMode="auto">
            <a:xfrm>
              <a:off x="10849065" y="-1030061"/>
              <a:ext cx="157163" cy="130175"/>
            </a:xfrm>
            <a:custGeom>
              <a:avLst/>
              <a:gdLst>
                <a:gd name="T0" fmla="*/ 18 w 42"/>
                <a:gd name="T1" fmla="*/ 0 h 35"/>
                <a:gd name="T2" fmla="*/ 22 w 42"/>
                <a:gd name="T3" fmla="*/ 2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0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2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2"/>
                  </a:cubicBezTo>
                  <a:cubicBezTo>
                    <a:pt x="22" y="5"/>
                    <a:pt x="18" y="5"/>
                    <a:pt x="21" y="8"/>
                  </a:cubicBezTo>
                  <a:cubicBezTo>
                    <a:pt x="20" y="11"/>
                    <a:pt x="25" y="10"/>
                    <a:pt x="27" y="11"/>
                  </a:cubicBezTo>
                  <a:cubicBezTo>
                    <a:pt x="28" y="11"/>
                    <a:pt x="30" y="15"/>
                    <a:pt x="35" y="14"/>
                  </a:cubicBezTo>
                  <a:cubicBezTo>
                    <a:pt x="35" y="17"/>
                    <a:pt x="38" y="18"/>
                    <a:pt x="34" y="19"/>
                  </a:cubicBezTo>
                  <a:cubicBezTo>
                    <a:pt x="33" y="21"/>
                    <a:pt x="37" y="20"/>
                    <a:pt x="38" y="21"/>
                  </a:cubicBezTo>
                  <a:cubicBezTo>
                    <a:pt x="39" y="22"/>
                    <a:pt x="37" y="26"/>
                    <a:pt x="41" y="25"/>
                  </a:cubicBezTo>
                  <a:cubicBezTo>
                    <a:pt x="42" y="29"/>
                    <a:pt x="37" y="27"/>
                    <a:pt x="38" y="32"/>
                  </a:cubicBezTo>
                  <a:cubicBezTo>
                    <a:pt x="36" y="32"/>
                    <a:pt x="37" y="30"/>
                    <a:pt x="36" y="29"/>
                  </a:cubicBezTo>
                  <a:cubicBezTo>
                    <a:pt x="31" y="29"/>
                    <a:pt x="32" y="31"/>
                    <a:pt x="28" y="29"/>
                  </a:cubicBezTo>
                  <a:cubicBezTo>
                    <a:pt x="26" y="31"/>
                    <a:pt x="22" y="31"/>
                    <a:pt x="22" y="35"/>
                  </a:cubicBezTo>
                  <a:cubicBezTo>
                    <a:pt x="20" y="35"/>
                    <a:pt x="21" y="32"/>
                    <a:pt x="20" y="30"/>
                  </a:cubicBezTo>
                  <a:cubicBezTo>
                    <a:pt x="19" y="29"/>
                    <a:pt x="16" y="30"/>
                    <a:pt x="15" y="29"/>
                  </a:cubicBezTo>
                  <a:cubicBezTo>
                    <a:pt x="14" y="28"/>
                    <a:pt x="13" y="25"/>
                    <a:pt x="10" y="25"/>
                  </a:cubicBezTo>
                  <a:cubicBezTo>
                    <a:pt x="5" y="24"/>
                    <a:pt x="5" y="27"/>
                    <a:pt x="0" y="26"/>
                  </a:cubicBezTo>
                  <a:cubicBezTo>
                    <a:pt x="1" y="25"/>
                    <a:pt x="1" y="23"/>
                    <a:pt x="1" y="21"/>
                  </a:cubicBezTo>
                  <a:cubicBezTo>
                    <a:pt x="6" y="22"/>
                    <a:pt x="2" y="16"/>
                    <a:pt x="7" y="18"/>
                  </a:cubicBezTo>
                  <a:cubicBezTo>
                    <a:pt x="5" y="14"/>
                    <a:pt x="9" y="14"/>
                    <a:pt x="10" y="12"/>
                  </a:cubicBezTo>
                  <a:cubicBezTo>
                    <a:pt x="11" y="10"/>
                    <a:pt x="9" y="7"/>
                    <a:pt x="11" y="5"/>
                  </a:cubicBezTo>
                  <a:cubicBezTo>
                    <a:pt x="12" y="5"/>
                    <a:pt x="14" y="6"/>
                    <a:pt x="14" y="5"/>
                  </a:cubicBezTo>
                  <a:cubicBezTo>
                    <a:pt x="14" y="5"/>
                    <a:pt x="14" y="3"/>
                    <a:pt x="14" y="2"/>
                  </a:cubicBezTo>
                  <a:cubicBezTo>
                    <a:pt x="15" y="1"/>
                    <a:pt x="18"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7"/>
            <p:cNvSpPr/>
            <p:nvPr>
              <p:custDataLst>
                <p:tags r:id="rId45"/>
              </p:custDataLst>
            </p:nvPr>
          </p:nvSpPr>
          <p:spPr bwMode="auto">
            <a:xfrm>
              <a:off x="10766515" y="-993548"/>
              <a:ext cx="33338" cy="38100"/>
            </a:xfrm>
            <a:custGeom>
              <a:avLst/>
              <a:gdLst>
                <a:gd name="T0" fmla="*/ 0 w 9"/>
                <a:gd name="T1" fmla="*/ 1 h 10"/>
                <a:gd name="T2" fmla="*/ 9 w 9"/>
                <a:gd name="T3" fmla="*/ 5 h 10"/>
                <a:gd name="T4" fmla="*/ 0 w 9"/>
                <a:gd name="T5" fmla="*/ 1 h 10"/>
              </a:gdLst>
              <a:ahLst/>
              <a:cxnLst>
                <a:cxn ang="0">
                  <a:pos x="T0" y="T1"/>
                </a:cxn>
                <a:cxn ang="0">
                  <a:pos x="T2" y="T3"/>
                </a:cxn>
                <a:cxn ang="0">
                  <a:pos x="T4" y="T5"/>
                </a:cxn>
              </a:cxnLst>
              <a:rect l="0" t="0" r="r" b="b"/>
              <a:pathLst>
                <a:path w="9" h="10">
                  <a:moveTo>
                    <a:pt x="0" y="1"/>
                  </a:moveTo>
                  <a:cubicBezTo>
                    <a:pt x="5" y="0"/>
                    <a:pt x="5" y="5"/>
                    <a:pt x="9" y="5"/>
                  </a:cubicBezTo>
                  <a:cubicBezTo>
                    <a:pt x="8" y="10"/>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8"/>
            <p:cNvSpPr/>
            <p:nvPr>
              <p:custDataLst>
                <p:tags r:id="rId46"/>
              </p:custDataLst>
            </p:nvPr>
          </p:nvSpPr>
          <p:spPr bwMode="auto">
            <a:xfrm>
              <a:off x="15152777" y="-857023"/>
              <a:ext cx="112713" cy="77788"/>
            </a:xfrm>
            <a:custGeom>
              <a:avLst/>
              <a:gdLst>
                <a:gd name="T0" fmla="*/ 9 w 30"/>
                <a:gd name="T1" fmla="*/ 0 h 21"/>
                <a:gd name="T2" fmla="*/ 10 w 30"/>
                <a:gd name="T3" fmla="*/ 1 h 21"/>
                <a:gd name="T4" fmla="*/ 16 w 30"/>
                <a:gd name="T5" fmla="*/ 7 h 21"/>
                <a:gd name="T6" fmla="*/ 30 w 30"/>
                <a:gd name="T7" fmla="*/ 5 h 21"/>
                <a:gd name="T8" fmla="*/ 24 w 30"/>
                <a:gd name="T9" fmla="*/ 14 h 21"/>
                <a:gd name="T10" fmla="*/ 20 w 30"/>
                <a:gd name="T11" fmla="*/ 12 h 21"/>
                <a:gd name="T12" fmla="*/ 14 w 30"/>
                <a:gd name="T13" fmla="*/ 15 h 21"/>
                <a:gd name="T14" fmla="*/ 13 w 30"/>
                <a:gd name="T15" fmla="*/ 19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0"/>
                    <a:pt x="10" y="1"/>
                  </a:cubicBezTo>
                  <a:cubicBezTo>
                    <a:pt x="10" y="5"/>
                    <a:pt x="15" y="3"/>
                    <a:pt x="16" y="7"/>
                  </a:cubicBezTo>
                  <a:cubicBezTo>
                    <a:pt x="20" y="5"/>
                    <a:pt x="24" y="8"/>
                    <a:pt x="30" y="5"/>
                  </a:cubicBezTo>
                  <a:cubicBezTo>
                    <a:pt x="29" y="10"/>
                    <a:pt x="24" y="10"/>
                    <a:pt x="24" y="14"/>
                  </a:cubicBezTo>
                  <a:cubicBezTo>
                    <a:pt x="22" y="14"/>
                    <a:pt x="22" y="13"/>
                    <a:pt x="20" y="12"/>
                  </a:cubicBezTo>
                  <a:cubicBezTo>
                    <a:pt x="17" y="12"/>
                    <a:pt x="15" y="19"/>
                    <a:pt x="14" y="15"/>
                  </a:cubicBezTo>
                  <a:cubicBezTo>
                    <a:pt x="12" y="16"/>
                    <a:pt x="13" y="18"/>
                    <a:pt x="13" y="19"/>
                  </a:cubicBezTo>
                  <a:cubicBezTo>
                    <a:pt x="9" y="21"/>
                    <a:pt x="9" y="12"/>
                    <a:pt x="6" y="17"/>
                  </a:cubicBezTo>
                  <a:cubicBezTo>
                    <a:pt x="0" y="13"/>
                    <a:pt x="4"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9"/>
            <p:cNvSpPr/>
            <p:nvPr>
              <p:custDataLst>
                <p:tags r:id="rId47"/>
              </p:custDataLst>
            </p:nvPr>
          </p:nvSpPr>
          <p:spPr bwMode="auto">
            <a:xfrm>
              <a:off x="14957515" y="-763361"/>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39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6 h 49"/>
                <a:gd name="T34" fmla="*/ 2 w 57"/>
                <a:gd name="T35" fmla="*/ 41 h 49"/>
                <a:gd name="T36" fmla="*/ 4 w 57"/>
                <a:gd name="T37" fmla="*/ 42 h 49"/>
                <a:gd name="T38" fmla="*/ 6 w 57"/>
                <a:gd name="T39" fmla="*/ 39 h 49"/>
                <a:gd name="T40" fmla="*/ 25 w 57"/>
                <a:gd name="T41" fmla="*/ 38 h 49"/>
                <a:gd name="T42" fmla="*/ 28 w 57"/>
                <a:gd name="T43" fmla="*/ 28 h 49"/>
                <a:gd name="T44" fmla="*/ 31 w 57"/>
                <a:gd name="T45" fmla="*/ 25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1"/>
                    <a:pt x="55" y="2"/>
                  </a:cubicBezTo>
                  <a:cubicBezTo>
                    <a:pt x="55" y="12"/>
                    <a:pt x="57" y="17"/>
                    <a:pt x="55" y="23"/>
                  </a:cubicBezTo>
                  <a:cubicBezTo>
                    <a:pt x="54" y="22"/>
                    <a:pt x="54" y="21"/>
                    <a:pt x="53" y="20"/>
                  </a:cubicBezTo>
                  <a:cubicBezTo>
                    <a:pt x="50" y="21"/>
                    <a:pt x="54" y="26"/>
                    <a:pt x="53" y="28"/>
                  </a:cubicBezTo>
                  <a:cubicBezTo>
                    <a:pt x="52" y="28"/>
                    <a:pt x="52" y="27"/>
                    <a:pt x="51" y="27"/>
                  </a:cubicBezTo>
                  <a:cubicBezTo>
                    <a:pt x="51" y="31"/>
                    <a:pt x="51" y="36"/>
                    <a:pt x="51" y="41"/>
                  </a:cubicBezTo>
                  <a:cubicBezTo>
                    <a:pt x="50" y="40"/>
                    <a:pt x="49" y="39"/>
                    <a:pt x="48" y="39"/>
                  </a:cubicBezTo>
                  <a:cubicBezTo>
                    <a:pt x="45" y="38"/>
                    <a:pt x="45" y="42"/>
                    <a:pt x="44" y="42"/>
                  </a:cubicBezTo>
                  <a:cubicBezTo>
                    <a:pt x="43" y="42"/>
                    <a:pt x="42" y="41"/>
                    <a:pt x="41" y="41"/>
                  </a:cubicBezTo>
                  <a:cubicBezTo>
                    <a:pt x="40" y="41"/>
                    <a:pt x="37" y="42"/>
                    <a:pt x="35" y="42"/>
                  </a:cubicBezTo>
                  <a:cubicBezTo>
                    <a:pt x="35" y="42"/>
                    <a:pt x="32" y="44"/>
                    <a:pt x="28" y="44"/>
                  </a:cubicBezTo>
                  <a:cubicBezTo>
                    <a:pt x="26" y="44"/>
                    <a:pt x="27" y="48"/>
                    <a:pt x="25" y="49"/>
                  </a:cubicBezTo>
                  <a:cubicBezTo>
                    <a:pt x="22" y="48"/>
                    <a:pt x="20" y="46"/>
                    <a:pt x="20" y="42"/>
                  </a:cubicBezTo>
                  <a:cubicBezTo>
                    <a:pt x="17" y="41"/>
                    <a:pt x="18" y="45"/>
                    <a:pt x="17" y="45"/>
                  </a:cubicBezTo>
                  <a:cubicBezTo>
                    <a:pt x="15" y="46"/>
                    <a:pt x="15" y="44"/>
                    <a:pt x="14" y="44"/>
                  </a:cubicBezTo>
                  <a:cubicBezTo>
                    <a:pt x="9" y="44"/>
                    <a:pt x="4" y="49"/>
                    <a:pt x="0" y="46"/>
                  </a:cubicBezTo>
                  <a:cubicBezTo>
                    <a:pt x="1" y="45"/>
                    <a:pt x="2" y="43"/>
                    <a:pt x="2" y="41"/>
                  </a:cubicBezTo>
                  <a:cubicBezTo>
                    <a:pt x="3" y="40"/>
                    <a:pt x="4" y="42"/>
                    <a:pt x="4" y="42"/>
                  </a:cubicBezTo>
                  <a:cubicBezTo>
                    <a:pt x="6" y="42"/>
                    <a:pt x="5" y="39"/>
                    <a:pt x="6" y="39"/>
                  </a:cubicBezTo>
                  <a:cubicBezTo>
                    <a:pt x="11" y="39"/>
                    <a:pt x="20" y="40"/>
                    <a:pt x="25" y="38"/>
                  </a:cubicBezTo>
                  <a:cubicBezTo>
                    <a:pt x="23" y="32"/>
                    <a:pt x="30" y="34"/>
                    <a:pt x="28" y="28"/>
                  </a:cubicBezTo>
                  <a:cubicBezTo>
                    <a:pt x="31" y="30"/>
                    <a:pt x="31" y="29"/>
                    <a:pt x="31" y="25"/>
                  </a:cubicBezTo>
                  <a:cubicBezTo>
                    <a:pt x="34" y="29"/>
                    <a:pt x="37" y="23"/>
                    <a:pt x="39" y="27"/>
                  </a:cubicBezTo>
                  <a:cubicBezTo>
                    <a:pt x="40" y="26"/>
                    <a:pt x="39" y="22"/>
                    <a:pt x="39" y="21"/>
                  </a:cubicBezTo>
                  <a:cubicBezTo>
                    <a:pt x="41" y="20"/>
                    <a:pt x="41" y="24"/>
                    <a:pt x="41" y="24"/>
                  </a:cubicBezTo>
                  <a:cubicBezTo>
                    <a:pt x="42" y="24"/>
                    <a:pt x="45" y="23"/>
                    <a:pt x="42" y="17"/>
                  </a:cubicBezTo>
                  <a:cubicBezTo>
                    <a:pt x="47" y="16"/>
                    <a:pt x="45" y="9"/>
                    <a:pt x="46" y="6"/>
                  </a:cubicBezTo>
                  <a:cubicBezTo>
                    <a:pt x="47" y="4"/>
                    <a:pt x="52" y="3"/>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50"/>
            <p:cNvSpPr/>
            <p:nvPr>
              <p:custDataLst>
                <p:tags r:id="rId48"/>
              </p:custDataLst>
            </p:nvPr>
          </p:nvSpPr>
          <p:spPr bwMode="auto">
            <a:xfrm>
              <a:off x="12309565" y="-752248"/>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51"/>
            <p:cNvSpPr/>
            <p:nvPr>
              <p:custDataLst>
                <p:tags r:id="rId49"/>
              </p:custDataLst>
            </p:nvPr>
          </p:nvSpPr>
          <p:spPr bwMode="auto">
            <a:xfrm>
              <a:off x="12400052" y="-691923"/>
              <a:ext cx="55563" cy="36513"/>
            </a:xfrm>
            <a:custGeom>
              <a:avLst/>
              <a:gdLst>
                <a:gd name="T0" fmla="*/ 12 w 15"/>
                <a:gd name="T1" fmla="*/ 2 h 10"/>
                <a:gd name="T2" fmla="*/ 15 w 15"/>
                <a:gd name="T3" fmla="*/ 9 h 10"/>
                <a:gd name="T4" fmla="*/ 8 w 15"/>
                <a:gd name="T5" fmla="*/ 9 h 10"/>
                <a:gd name="T6" fmla="*/ 8 w 15"/>
                <a:gd name="T7" fmla="*/ 8 h 10"/>
                <a:gd name="T8" fmla="*/ 2 w 15"/>
                <a:gd name="T9" fmla="*/ 6 h 10"/>
                <a:gd name="T10" fmla="*/ 12 w 15"/>
                <a:gd name="T11" fmla="*/ 2 h 10"/>
              </a:gdLst>
              <a:ahLst/>
              <a:cxnLst>
                <a:cxn ang="0">
                  <a:pos x="T0" y="T1"/>
                </a:cxn>
                <a:cxn ang="0">
                  <a:pos x="T2" y="T3"/>
                </a:cxn>
                <a:cxn ang="0">
                  <a:pos x="T4" y="T5"/>
                </a:cxn>
                <a:cxn ang="0">
                  <a:pos x="T6" y="T7"/>
                </a:cxn>
                <a:cxn ang="0">
                  <a:pos x="T8" y="T9"/>
                </a:cxn>
                <a:cxn ang="0">
                  <a:pos x="T10" y="T11"/>
                </a:cxn>
              </a:cxnLst>
              <a:rect l="0" t="0" r="r" b="b"/>
              <a:pathLst>
                <a:path w="15" h="10">
                  <a:moveTo>
                    <a:pt x="12" y="2"/>
                  </a:moveTo>
                  <a:cubicBezTo>
                    <a:pt x="14" y="3"/>
                    <a:pt x="15" y="6"/>
                    <a:pt x="15" y="9"/>
                  </a:cubicBezTo>
                  <a:cubicBezTo>
                    <a:pt x="14" y="8"/>
                    <a:pt x="9" y="10"/>
                    <a:pt x="8" y="9"/>
                  </a:cubicBezTo>
                  <a:cubicBezTo>
                    <a:pt x="8" y="9"/>
                    <a:pt x="8" y="8"/>
                    <a:pt x="8" y="8"/>
                  </a:cubicBezTo>
                  <a:cubicBezTo>
                    <a:pt x="6" y="7"/>
                    <a:pt x="2" y="9"/>
                    <a:pt x="2" y="6"/>
                  </a:cubicBezTo>
                  <a:cubicBezTo>
                    <a:pt x="0" y="0"/>
                    <a:pt x="12" y="6"/>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52"/>
            <p:cNvSpPr/>
            <p:nvPr>
              <p:custDataLst>
                <p:tags r:id="rId50"/>
              </p:custDataLst>
            </p:nvPr>
          </p:nvSpPr>
          <p:spPr bwMode="auto">
            <a:xfrm>
              <a:off x="12828677" y="-617311"/>
              <a:ext cx="41275" cy="19050"/>
            </a:xfrm>
            <a:custGeom>
              <a:avLst/>
              <a:gdLst>
                <a:gd name="T0" fmla="*/ 0 w 11"/>
                <a:gd name="T1" fmla="*/ 5 h 5"/>
                <a:gd name="T2" fmla="*/ 6 w 11"/>
                <a:gd name="T3" fmla="*/ 0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0"/>
                  </a:cubicBezTo>
                  <a:cubicBezTo>
                    <a:pt x="11" y="0"/>
                    <a:pt x="8" y="3"/>
                    <a:pt x="5" y="2"/>
                  </a:cubicBezTo>
                  <a:cubicBezTo>
                    <a:pt x="3"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53"/>
            <p:cNvSpPr/>
            <p:nvPr>
              <p:custDataLst>
                <p:tags r:id="rId51"/>
              </p:custDataLst>
            </p:nvPr>
          </p:nvSpPr>
          <p:spPr bwMode="auto">
            <a:xfrm>
              <a:off x="14976565" y="-587148"/>
              <a:ext cx="41275" cy="26988"/>
            </a:xfrm>
            <a:custGeom>
              <a:avLst/>
              <a:gdLst>
                <a:gd name="T0" fmla="*/ 9 w 11"/>
                <a:gd name="T1" fmla="*/ 1 h 7"/>
                <a:gd name="T2" fmla="*/ 6 w 11"/>
                <a:gd name="T3" fmla="*/ 6 h 7"/>
                <a:gd name="T4" fmla="*/ 1 w 11"/>
                <a:gd name="T5" fmla="*/ 2 h 7"/>
                <a:gd name="T6" fmla="*/ 9 w 11"/>
                <a:gd name="T7" fmla="*/ 1 h 7"/>
              </a:gdLst>
              <a:ahLst/>
              <a:cxnLst>
                <a:cxn ang="0">
                  <a:pos x="T0" y="T1"/>
                </a:cxn>
                <a:cxn ang="0">
                  <a:pos x="T2" y="T3"/>
                </a:cxn>
                <a:cxn ang="0">
                  <a:pos x="T4" y="T5"/>
                </a:cxn>
                <a:cxn ang="0">
                  <a:pos x="T6" y="T7"/>
                </a:cxn>
              </a:cxnLst>
              <a:rect l="0" t="0" r="r" b="b"/>
              <a:pathLst>
                <a:path w="11" h="7">
                  <a:moveTo>
                    <a:pt x="9" y="1"/>
                  </a:moveTo>
                  <a:cubicBezTo>
                    <a:pt x="11" y="5"/>
                    <a:pt x="5" y="2"/>
                    <a:pt x="6" y="6"/>
                  </a:cubicBezTo>
                  <a:cubicBezTo>
                    <a:pt x="3" y="7"/>
                    <a:pt x="0" y="6"/>
                    <a:pt x="1" y="2"/>
                  </a:cubicBezTo>
                  <a:cubicBezTo>
                    <a:pt x="4" y="6"/>
                    <a:pt x="5"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4"/>
            <p:cNvSpPr/>
            <p:nvPr>
              <p:custDataLst>
                <p:tags r:id="rId52"/>
              </p:custDataLst>
            </p:nvPr>
          </p:nvSpPr>
          <p:spPr bwMode="auto">
            <a:xfrm>
              <a:off x="14908302" y="-583973"/>
              <a:ext cx="57150" cy="60325"/>
            </a:xfrm>
            <a:custGeom>
              <a:avLst/>
              <a:gdLst>
                <a:gd name="T0" fmla="*/ 13 w 15"/>
                <a:gd name="T1" fmla="*/ 3 h 16"/>
                <a:gd name="T2" fmla="*/ 13 w 15"/>
                <a:gd name="T3" fmla="*/ 12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0"/>
                    <a:pt x="13" y="12"/>
                  </a:cubicBezTo>
                  <a:cubicBezTo>
                    <a:pt x="13" y="16"/>
                    <a:pt x="7" y="13"/>
                    <a:pt x="5" y="14"/>
                  </a:cubicBezTo>
                  <a:cubicBezTo>
                    <a:pt x="5" y="8"/>
                    <a:pt x="6" y="6"/>
                    <a:pt x="1" y="8"/>
                  </a:cubicBezTo>
                  <a:cubicBezTo>
                    <a:pt x="0" y="1"/>
                    <a:pt x="8"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5"/>
            <p:cNvSpPr/>
            <p:nvPr>
              <p:custDataLst>
                <p:tags r:id="rId53"/>
              </p:custDataLst>
            </p:nvPr>
          </p:nvSpPr>
          <p:spPr bwMode="auto">
            <a:xfrm>
              <a:off x="14709865" y="-372836"/>
              <a:ext cx="33338"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9"/>
                    <a:pt x="4" y="8"/>
                    <a:pt x="6" y="14"/>
                  </a:cubicBezTo>
                  <a:cubicBezTo>
                    <a:pt x="4" y="14"/>
                    <a:pt x="2" y="14"/>
                    <a:pt x="0" y="14"/>
                  </a:cubicBezTo>
                  <a:cubicBezTo>
                    <a:pt x="1" y="11"/>
                    <a:pt x="5" y="6"/>
                    <a:pt x="2" y="4"/>
                  </a:cubicBezTo>
                  <a:cubicBezTo>
                    <a:pt x="3" y="1"/>
                    <a:pt x="9" y="0"/>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6"/>
            <p:cNvSpPr/>
            <p:nvPr>
              <p:custDataLst>
                <p:tags r:id="rId54"/>
              </p:custDataLst>
            </p:nvPr>
          </p:nvSpPr>
          <p:spPr bwMode="auto">
            <a:xfrm>
              <a:off x="9752102" y="-350611"/>
              <a:ext cx="22225" cy="19050"/>
            </a:xfrm>
            <a:custGeom>
              <a:avLst/>
              <a:gdLst>
                <a:gd name="T0" fmla="*/ 0 w 6"/>
                <a:gd name="T1" fmla="*/ 2 h 5"/>
                <a:gd name="T2" fmla="*/ 6 w 6"/>
                <a:gd name="T3" fmla="*/ 1 h 5"/>
                <a:gd name="T4" fmla="*/ 4 w 6"/>
                <a:gd name="T5" fmla="*/ 5 h 5"/>
                <a:gd name="T6" fmla="*/ 2 w 6"/>
                <a:gd name="T7" fmla="*/ 5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1" y="0"/>
                    <a:pt x="4" y="1"/>
                    <a:pt x="6" y="1"/>
                  </a:cubicBezTo>
                  <a:cubicBezTo>
                    <a:pt x="6" y="3"/>
                    <a:pt x="4" y="3"/>
                    <a:pt x="4" y="5"/>
                  </a:cubicBezTo>
                  <a:cubicBezTo>
                    <a:pt x="3" y="5"/>
                    <a:pt x="3" y="5"/>
                    <a:pt x="2" y="5"/>
                  </a:cubicBezTo>
                  <a:cubicBezTo>
                    <a:pt x="2"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7"/>
            <p:cNvSpPr/>
            <p:nvPr>
              <p:custDataLst>
                <p:tags r:id="rId55"/>
              </p:custDataLst>
            </p:nvPr>
          </p:nvSpPr>
          <p:spPr bwMode="auto">
            <a:xfrm>
              <a:off x="10312490" y="-331561"/>
              <a:ext cx="212725" cy="82550"/>
            </a:xfrm>
            <a:custGeom>
              <a:avLst/>
              <a:gdLst>
                <a:gd name="T0" fmla="*/ 56 w 57"/>
                <a:gd name="T1" fmla="*/ 16 h 22"/>
                <a:gd name="T2" fmla="*/ 43 w 57"/>
                <a:gd name="T3" fmla="*/ 20 h 22"/>
                <a:gd name="T4" fmla="*/ 41 w 57"/>
                <a:gd name="T5" fmla="*/ 13 h 22"/>
                <a:gd name="T6" fmla="*/ 25 w 57"/>
                <a:gd name="T7" fmla="*/ 10 h 22"/>
                <a:gd name="T8" fmla="*/ 24 w 57"/>
                <a:gd name="T9" fmla="*/ 6 h 22"/>
                <a:gd name="T10" fmla="*/ 10 w 57"/>
                <a:gd name="T11" fmla="*/ 6 h 22"/>
                <a:gd name="T12" fmla="*/ 0 w 57"/>
                <a:gd name="T13" fmla="*/ 9 h 22"/>
                <a:gd name="T14" fmla="*/ 5 w 57"/>
                <a:gd name="T15" fmla="*/ 2 h 22"/>
                <a:gd name="T16" fmla="*/ 18 w 57"/>
                <a:gd name="T17" fmla="*/ 0 h 22"/>
                <a:gd name="T18" fmla="*/ 22 w 57"/>
                <a:gd name="T19" fmla="*/ 3 h 22"/>
                <a:gd name="T20" fmla="*/ 27 w 57"/>
                <a:gd name="T21" fmla="*/ 4 h 22"/>
                <a:gd name="T22" fmla="*/ 38 w 57"/>
                <a:gd name="T23" fmla="*/ 6 h 22"/>
                <a:gd name="T24" fmla="*/ 42 w 57"/>
                <a:gd name="T25" fmla="*/ 13 h 22"/>
                <a:gd name="T26" fmla="*/ 46 w 57"/>
                <a:gd name="T27" fmla="*/ 14 h 22"/>
                <a:gd name="T28" fmla="*/ 56 w 57"/>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2">
                  <a:moveTo>
                    <a:pt x="56" y="16"/>
                  </a:moveTo>
                  <a:cubicBezTo>
                    <a:pt x="57" y="22"/>
                    <a:pt x="44" y="15"/>
                    <a:pt x="43" y="20"/>
                  </a:cubicBezTo>
                  <a:cubicBezTo>
                    <a:pt x="40" y="19"/>
                    <a:pt x="43" y="14"/>
                    <a:pt x="41" y="13"/>
                  </a:cubicBezTo>
                  <a:cubicBezTo>
                    <a:pt x="36" y="11"/>
                    <a:pt x="30" y="11"/>
                    <a:pt x="25" y="10"/>
                  </a:cubicBezTo>
                  <a:cubicBezTo>
                    <a:pt x="24" y="9"/>
                    <a:pt x="24" y="8"/>
                    <a:pt x="24" y="6"/>
                  </a:cubicBezTo>
                  <a:cubicBezTo>
                    <a:pt x="18" y="6"/>
                    <a:pt x="14" y="5"/>
                    <a:pt x="10" y="6"/>
                  </a:cubicBezTo>
                  <a:cubicBezTo>
                    <a:pt x="6" y="6"/>
                    <a:pt x="4" y="10"/>
                    <a:pt x="0" y="9"/>
                  </a:cubicBezTo>
                  <a:cubicBezTo>
                    <a:pt x="0" y="5"/>
                    <a:pt x="6" y="6"/>
                    <a:pt x="5" y="2"/>
                  </a:cubicBezTo>
                  <a:cubicBezTo>
                    <a:pt x="9" y="1"/>
                    <a:pt x="17" y="3"/>
                    <a:pt x="18" y="0"/>
                  </a:cubicBezTo>
                  <a:cubicBezTo>
                    <a:pt x="24" y="1"/>
                    <a:pt x="16" y="1"/>
                    <a:pt x="22" y="3"/>
                  </a:cubicBezTo>
                  <a:cubicBezTo>
                    <a:pt x="22" y="3"/>
                    <a:pt x="26" y="4"/>
                    <a:pt x="27" y="4"/>
                  </a:cubicBezTo>
                  <a:cubicBezTo>
                    <a:pt x="28" y="6"/>
                    <a:pt x="32" y="6"/>
                    <a:pt x="38" y="6"/>
                  </a:cubicBezTo>
                  <a:cubicBezTo>
                    <a:pt x="36" y="11"/>
                    <a:pt x="45" y="6"/>
                    <a:pt x="42" y="13"/>
                  </a:cubicBezTo>
                  <a:cubicBezTo>
                    <a:pt x="44" y="11"/>
                    <a:pt x="45" y="11"/>
                    <a:pt x="46" y="14"/>
                  </a:cubicBezTo>
                  <a:cubicBezTo>
                    <a:pt x="49" y="15"/>
                    <a:pt x="55" y="12"/>
                    <a:pt x="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8"/>
            <p:cNvSpPr/>
            <p:nvPr>
              <p:custDataLst>
                <p:tags r:id="rId56"/>
              </p:custDataLst>
            </p:nvPr>
          </p:nvSpPr>
          <p:spPr bwMode="auto">
            <a:xfrm>
              <a:off x="10563315" y="-255361"/>
              <a:ext cx="90488" cy="47625"/>
            </a:xfrm>
            <a:custGeom>
              <a:avLst/>
              <a:gdLst>
                <a:gd name="T0" fmla="*/ 2 w 24"/>
                <a:gd name="T1" fmla="*/ 0 h 13"/>
                <a:gd name="T2" fmla="*/ 13 w 24"/>
                <a:gd name="T3" fmla="*/ 1 h 13"/>
                <a:gd name="T4" fmla="*/ 18 w 24"/>
                <a:gd name="T5" fmla="*/ 3 h 13"/>
                <a:gd name="T6" fmla="*/ 24 w 24"/>
                <a:gd name="T7" fmla="*/ 5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1"/>
                    <a:pt x="17" y="6"/>
                    <a:pt x="18" y="3"/>
                  </a:cubicBezTo>
                  <a:cubicBezTo>
                    <a:pt x="21" y="3"/>
                    <a:pt x="20" y="7"/>
                    <a:pt x="24" y="5"/>
                  </a:cubicBezTo>
                  <a:cubicBezTo>
                    <a:pt x="24" y="13"/>
                    <a:pt x="9" y="9"/>
                    <a:pt x="4" y="8"/>
                  </a:cubicBezTo>
                  <a:cubicBezTo>
                    <a:pt x="4" y="7"/>
                    <a:pt x="7" y="7"/>
                    <a:pt x="7" y="7"/>
                  </a:cubicBezTo>
                  <a:cubicBezTo>
                    <a:pt x="7" y="4"/>
                    <a:pt x="0" y="5"/>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9"/>
            <p:cNvSpPr/>
            <p:nvPr>
              <p:custDataLst>
                <p:tags r:id="rId57"/>
              </p:custDataLst>
            </p:nvPr>
          </p:nvSpPr>
          <p:spPr bwMode="auto">
            <a:xfrm>
              <a:off x="14462215" y="-252186"/>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5"/>
                    <a:pt x="7" y="4"/>
                    <a:pt x="7" y="9"/>
                  </a:cubicBezTo>
                  <a:cubicBezTo>
                    <a:pt x="4" y="8"/>
                    <a:pt x="0" y="7"/>
                    <a:pt x="0" y="3"/>
                  </a:cubicBezTo>
                  <a:cubicBezTo>
                    <a:pt x="3" y="3"/>
                    <a:pt x="3" y="2"/>
                    <a:pt x="3" y="0"/>
                  </a:cubicBezTo>
                  <a:cubicBezTo>
                    <a:pt x="5" y="0"/>
                    <a:pt x="8"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60"/>
            <p:cNvSpPr/>
            <p:nvPr>
              <p:custDataLst>
                <p:tags r:id="rId58"/>
              </p:custDataLst>
            </p:nvPr>
          </p:nvSpPr>
          <p:spPr bwMode="auto">
            <a:xfrm>
              <a:off x="10533152" y="-241073"/>
              <a:ext cx="34925"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61"/>
            <p:cNvSpPr/>
            <p:nvPr>
              <p:custDataLst>
                <p:tags r:id="rId59"/>
              </p:custDataLst>
            </p:nvPr>
          </p:nvSpPr>
          <p:spPr bwMode="auto">
            <a:xfrm>
              <a:off x="10442665" y="-233136"/>
              <a:ext cx="41275" cy="25400"/>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62"/>
            <p:cNvSpPr/>
            <p:nvPr>
              <p:custDataLst>
                <p:tags r:id="rId60"/>
              </p:custDataLst>
            </p:nvPr>
          </p:nvSpPr>
          <p:spPr bwMode="auto">
            <a:xfrm>
              <a:off x="14698752" y="-218848"/>
              <a:ext cx="60325" cy="101600"/>
            </a:xfrm>
            <a:custGeom>
              <a:avLst/>
              <a:gdLst>
                <a:gd name="T0" fmla="*/ 7 w 16"/>
                <a:gd name="T1" fmla="*/ 0 h 27"/>
                <a:gd name="T2" fmla="*/ 13 w 16"/>
                <a:gd name="T3" fmla="*/ 0 h 27"/>
                <a:gd name="T4" fmla="*/ 16 w 16"/>
                <a:gd name="T5" fmla="*/ 9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9" y="0"/>
                    <a:pt x="11" y="0"/>
                    <a:pt x="13" y="0"/>
                  </a:cubicBezTo>
                  <a:cubicBezTo>
                    <a:pt x="15" y="2"/>
                    <a:pt x="15" y="6"/>
                    <a:pt x="16" y="9"/>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2"/>
                    <a:pt x="3" y="7"/>
                  </a:cubicBezTo>
                  <a:cubicBezTo>
                    <a:pt x="7" y="10"/>
                    <a:pt x="7"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63"/>
            <p:cNvSpPr/>
            <p:nvPr>
              <p:custDataLst>
                <p:tags r:id="rId61"/>
              </p:custDataLst>
            </p:nvPr>
          </p:nvSpPr>
          <p:spPr bwMode="auto">
            <a:xfrm>
              <a:off x="14759077" y="-131536"/>
              <a:ext cx="77788" cy="77788"/>
            </a:xfrm>
            <a:custGeom>
              <a:avLst/>
              <a:gdLst>
                <a:gd name="T0" fmla="*/ 11 w 21"/>
                <a:gd name="T1" fmla="*/ 2 h 21"/>
                <a:gd name="T2" fmla="*/ 15 w 21"/>
                <a:gd name="T3" fmla="*/ 6 h 21"/>
                <a:gd name="T4" fmla="*/ 14 w 21"/>
                <a:gd name="T5" fmla="*/ 7 h 21"/>
                <a:gd name="T6" fmla="*/ 15 w 21"/>
                <a:gd name="T7" fmla="*/ 10 h 21"/>
                <a:gd name="T8" fmla="*/ 21 w 21"/>
                <a:gd name="T9" fmla="*/ 17 h 21"/>
                <a:gd name="T10" fmla="*/ 18 w 21"/>
                <a:gd name="T11" fmla="*/ 21 h 21"/>
                <a:gd name="T12" fmla="*/ 14 w 21"/>
                <a:gd name="T13" fmla="*/ 21 h 21"/>
                <a:gd name="T14" fmla="*/ 7 w 21"/>
                <a:gd name="T15" fmla="*/ 14 h 21"/>
                <a:gd name="T16" fmla="*/ 10 w 21"/>
                <a:gd name="T17" fmla="*/ 12 h 21"/>
                <a:gd name="T18" fmla="*/ 0 w 21"/>
                <a:gd name="T19" fmla="*/ 3 h 21"/>
                <a:gd name="T20" fmla="*/ 11 w 21"/>
                <a:gd name="T2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1" y="2"/>
                  </a:moveTo>
                  <a:cubicBezTo>
                    <a:pt x="7" y="6"/>
                    <a:pt x="14" y="5"/>
                    <a:pt x="15" y="6"/>
                  </a:cubicBezTo>
                  <a:cubicBezTo>
                    <a:pt x="16" y="7"/>
                    <a:pt x="14" y="7"/>
                    <a:pt x="14" y="7"/>
                  </a:cubicBezTo>
                  <a:cubicBezTo>
                    <a:pt x="14" y="8"/>
                    <a:pt x="15" y="10"/>
                    <a:pt x="15" y="10"/>
                  </a:cubicBezTo>
                  <a:cubicBezTo>
                    <a:pt x="17" y="13"/>
                    <a:pt x="21" y="13"/>
                    <a:pt x="21" y="17"/>
                  </a:cubicBezTo>
                  <a:cubicBezTo>
                    <a:pt x="18" y="17"/>
                    <a:pt x="18" y="19"/>
                    <a:pt x="18" y="21"/>
                  </a:cubicBezTo>
                  <a:cubicBezTo>
                    <a:pt x="17" y="21"/>
                    <a:pt x="14" y="19"/>
                    <a:pt x="14" y="21"/>
                  </a:cubicBezTo>
                  <a:cubicBezTo>
                    <a:pt x="10" y="21"/>
                    <a:pt x="11" y="15"/>
                    <a:pt x="7" y="14"/>
                  </a:cubicBezTo>
                  <a:cubicBezTo>
                    <a:pt x="7" y="13"/>
                    <a:pt x="10" y="14"/>
                    <a:pt x="10" y="12"/>
                  </a:cubicBezTo>
                  <a:cubicBezTo>
                    <a:pt x="6" y="9"/>
                    <a:pt x="4" y="5"/>
                    <a:pt x="0" y="3"/>
                  </a:cubicBezTo>
                  <a:cubicBezTo>
                    <a:pt x="3" y="0"/>
                    <a:pt x="6" y="1"/>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4"/>
            <p:cNvSpPr/>
            <p:nvPr>
              <p:custDataLst>
                <p:tags r:id="rId62"/>
              </p:custDataLst>
            </p:nvPr>
          </p:nvSpPr>
          <p:spPr bwMode="auto">
            <a:xfrm>
              <a:off x="14724152" y="-98198"/>
              <a:ext cx="19050" cy="11113"/>
            </a:xfrm>
            <a:custGeom>
              <a:avLst/>
              <a:gdLst>
                <a:gd name="T0" fmla="*/ 0 w 5"/>
                <a:gd name="T1" fmla="*/ 0 h 3"/>
                <a:gd name="T2" fmla="*/ 5 w 5"/>
                <a:gd name="T3" fmla="*/ 0 h 3"/>
                <a:gd name="T4" fmla="*/ 5 w 5"/>
                <a:gd name="T5" fmla="*/ 3 h 3"/>
                <a:gd name="T6" fmla="*/ 0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2" y="0"/>
                    <a:pt x="3" y="0"/>
                    <a:pt x="5" y="0"/>
                  </a:cubicBezTo>
                  <a:cubicBezTo>
                    <a:pt x="5" y="1"/>
                    <a:pt x="5" y="2"/>
                    <a:pt x="5" y="3"/>
                  </a:cubicBezTo>
                  <a:cubicBezTo>
                    <a:pt x="3" y="3"/>
                    <a:pt x="2" y="3"/>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5"/>
            <p:cNvSpPr/>
            <p:nvPr>
              <p:custDataLst>
                <p:tags r:id="rId63"/>
              </p:custDataLst>
            </p:nvPr>
          </p:nvSpPr>
          <p:spPr bwMode="auto">
            <a:xfrm>
              <a:off x="14751140" y="-82323"/>
              <a:ext cx="44450" cy="63500"/>
            </a:xfrm>
            <a:custGeom>
              <a:avLst/>
              <a:gdLst>
                <a:gd name="T0" fmla="*/ 12 w 12"/>
                <a:gd name="T1" fmla="*/ 14 h 17"/>
                <a:gd name="T2" fmla="*/ 5 w 12"/>
                <a:gd name="T3" fmla="*/ 15 h 17"/>
                <a:gd name="T4" fmla="*/ 0 w 12"/>
                <a:gd name="T5" fmla="*/ 8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5"/>
                  </a:cubicBezTo>
                  <a:cubicBezTo>
                    <a:pt x="5" y="12"/>
                    <a:pt x="6" y="7"/>
                    <a:pt x="0" y="8"/>
                  </a:cubicBezTo>
                  <a:cubicBezTo>
                    <a:pt x="6" y="0"/>
                    <a:pt x="5" y="15"/>
                    <a:pt x="1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6"/>
            <p:cNvSpPr/>
            <p:nvPr>
              <p:custDataLst>
                <p:tags r:id="rId64"/>
              </p:custDataLst>
            </p:nvPr>
          </p:nvSpPr>
          <p:spPr bwMode="auto">
            <a:xfrm>
              <a:off x="13841502" y="-29936"/>
              <a:ext cx="46038" cy="77788"/>
            </a:xfrm>
            <a:custGeom>
              <a:avLst/>
              <a:gdLst>
                <a:gd name="T0" fmla="*/ 3 w 12"/>
                <a:gd name="T1" fmla="*/ 1 h 21"/>
                <a:gd name="T2" fmla="*/ 7 w 12"/>
                <a:gd name="T3" fmla="*/ 6 h 21"/>
                <a:gd name="T4" fmla="*/ 8 w 12"/>
                <a:gd name="T5" fmla="*/ 7 h 21"/>
                <a:gd name="T6" fmla="*/ 11 w 12"/>
                <a:gd name="T7" fmla="*/ 10 h 21"/>
                <a:gd name="T8" fmla="*/ 10 w 12"/>
                <a:gd name="T9" fmla="*/ 11 h 21"/>
                <a:gd name="T10" fmla="*/ 11 w 12"/>
                <a:gd name="T11" fmla="*/ 18 h 21"/>
                <a:gd name="T12" fmla="*/ 8 w 12"/>
                <a:gd name="T13" fmla="*/ 21 h 21"/>
                <a:gd name="T14" fmla="*/ 3 w 12"/>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1"/>
                  </a:moveTo>
                  <a:cubicBezTo>
                    <a:pt x="5" y="0"/>
                    <a:pt x="6" y="5"/>
                    <a:pt x="7" y="6"/>
                  </a:cubicBezTo>
                  <a:cubicBezTo>
                    <a:pt x="7" y="6"/>
                    <a:pt x="8" y="5"/>
                    <a:pt x="8" y="7"/>
                  </a:cubicBezTo>
                  <a:cubicBezTo>
                    <a:pt x="8" y="9"/>
                    <a:pt x="11" y="9"/>
                    <a:pt x="11" y="10"/>
                  </a:cubicBezTo>
                  <a:cubicBezTo>
                    <a:pt x="12" y="12"/>
                    <a:pt x="10" y="11"/>
                    <a:pt x="10" y="11"/>
                  </a:cubicBezTo>
                  <a:cubicBezTo>
                    <a:pt x="9" y="12"/>
                    <a:pt x="12" y="14"/>
                    <a:pt x="11" y="18"/>
                  </a:cubicBezTo>
                  <a:cubicBezTo>
                    <a:pt x="9" y="18"/>
                    <a:pt x="8" y="19"/>
                    <a:pt x="8" y="21"/>
                  </a:cubicBezTo>
                  <a:cubicBezTo>
                    <a:pt x="0" y="19"/>
                    <a:pt x="1" y="1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7"/>
            <p:cNvSpPr/>
            <p:nvPr>
              <p:custDataLst>
                <p:tags r:id="rId65"/>
              </p:custDataLst>
            </p:nvPr>
          </p:nvSpPr>
          <p:spPr bwMode="auto">
            <a:xfrm>
              <a:off x="14792415" y="-26761"/>
              <a:ext cx="55563" cy="87313"/>
            </a:xfrm>
            <a:custGeom>
              <a:avLst/>
              <a:gdLst>
                <a:gd name="T0" fmla="*/ 12 w 15"/>
                <a:gd name="T1" fmla="*/ 0 h 23"/>
                <a:gd name="T2" fmla="*/ 15 w 15"/>
                <a:gd name="T3" fmla="*/ 12 h 23"/>
                <a:gd name="T4" fmla="*/ 11 w 15"/>
                <a:gd name="T5" fmla="*/ 13 h 23"/>
                <a:gd name="T6" fmla="*/ 11 w 15"/>
                <a:gd name="T7" fmla="*/ 23 h 23"/>
                <a:gd name="T8" fmla="*/ 4 w 15"/>
                <a:gd name="T9" fmla="*/ 19 h 23"/>
                <a:gd name="T10" fmla="*/ 5 w 15"/>
                <a:gd name="T11" fmla="*/ 13 h 23"/>
                <a:gd name="T12" fmla="*/ 5 w 15"/>
                <a:gd name="T13" fmla="*/ 10 h 23"/>
                <a:gd name="T14" fmla="*/ 4 w 15"/>
                <a:gd name="T15" fmla="*/ 10 h 23"/>
                <a:gd name="T16" fmla="*/ 6 w 15"/>
                <a:gd name="T17" fmla="*/ 6 h 23"/>
                <a:gd name="T18" fmla="*/ 9 w 15"/>
                <a:gd name="T19" fmla="*/ 2 h 23"/>
                <a:gd name="T20" fmla="*/ 12 w 15"/>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0"/>
                  </a:moveTo>
                  <a:cubicBezTo>
                    <a:pt x="12" y="5"/>
                    <a:pt x="11" y="10"/>
                    <a:pt x="15" y="12"/>
                  </a:cubicBezTo>
                  <a:cubicBezTo>
                    <a:pt x="15" y="13"/>
                    <a:pt x="12" y="13"/>
                    <a:pt x="11" y="13"/>
                  </a:cubicBezTo>
                  <a:cubicBezTo>
                    <a:pt x="13" y="15"/>
                    <a:pt x="9" y="18"/>
                    <a:pt x="11" y="23"/>
                  </a:cubicBezTo>
                  <a:cubicBezTo>
                    <a:pt x="7" y="23"/>
                    <a:pt x="7" y="19"/>
                    <a:pt x="4" y="19"/>
                  </a:cubicBezTo>
                  <a:cubicBezTo>
                    <a:pt x="3" y="16"/>
                    <a:pt x="5" y="15"/>
                    <a:pt x="5" y="13"/>
                  </a:cubicBezTo>
                  <a:cubicBezTo>
                    <a:pt x="5" y="12"/>
                    <a:pt x="2" y="11"/>
                    <a:pt x="5" y="10"/>
                  </a:cubicBezTo>
                  <a:cubicBezTo>
                    <a:pt x="5" y="9"/>
                    <a:pt x="4" y="10"/>
                    <a:pt x="4" y="10"/>
                  </a:cubicBezTo>
                  <a:cubicBezTo>
                    <a:pt x="0" y="10"/>
                    <a:pt x="3" y="5"/>
                    <a:pt x="6" y="6"/>
                  </a:cubicBezTo>
                  <a:cubicBezTo>
                    <a:pt x="6" y="4"/>
                    <a:pt x="8" y="3"/>
                    <a:pt x="9" y="2"/>
                  </a:cubicBezTo>
                  <a:cubicBezTo>
                    <a:pt x="10" y="1"/>
                    <a:pt x="10"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68"/>
            <p:cNvSpPr/>
            <p:nvPr>
              <p:custDataLst>
                <p:tags r:id="rId66"/>
              </p:custDataLst>
            </p:nvPr>
          </p:nvSpPr>
          <p:spPr bwMode="auto">
            <a:xfrm>
              <a:off x="14751140" y="-10886"/>
              <a:ext cx="41275" cy="41275"/>
            </a:xfrm>
            <a:custGeom>
              <a:avLst/>
              <a:gdLst>
                <a:gd name="T0" fmla="*/ 6 w 11"/>
                <a:gd name="T1" fmla="*/ 1 h 11"/>
                <a:gd name="T2" fmla="*/ 10 w 11"/>
                <a:gd name="T3" fmla="*/ 5 h 11"/>
                <a:gd name="T4" fmla="*/ 9 w 11"/>
                <a:gd name="T5" fmla="*/ 6 h 11"/>
                <a:gd name="T6" fmla="*/ 0 w 11"/>
                <a:gd name="T7" fmla="*/ 11 h 11"/>
                <a:gd name="T8" fmla="*/ 6 w 11"/>
                <a:gd name="T9" fmla="*/ 1 h 11"/>
              </a:gdLst>
              <a:ahLst/>
              <a:cxnLst>
                <a:cxn ang="0">
                  <a:pos x="T0" y="T1"/>
                </a:cxn>
                <a:cxn ang="0">
                  <a:pos x="T2" y="T3"/>
                </a:cxn>
                <a:cxn ang="0">
                  <a:pos x="T4" y="T5"/>
                </a:cxn>
                <a:cxn ang="0">
                  <a:pos x="T6" y="T7"/>
                </a:cxn>
                <a:cxn ang="0">
                  <a:pos x="T8" y="T9"/>
                </a:cxn>
              </a:cxnLst>
              <a:rect l="0" t="0" r="r" b="b"/>
              <a:pathLst>
                <a:path w="11" h="11">
                  <a:moveTo>
                    <a:pt x="6" y="1"/>
                  </a:moveTo>
                  <a:cubicBezTo>
                    <a:pt x="9" y="0"/>
                    <a:pt x="11" y="2"/>
                    <a:pt x="10" y="5"/>
                  </a:cubicBezTo>
                  <a:cubicBezTo>
                    <a:pt x="8" y="5"/>
                    <a:pt x="7" y="6"/>
                    <a:pt x="9" y="6"/>
                  </a:cubicBezTo>
                  <a:cubicBezTo>
                    <a:pt x="8" y="8"/>
                    <a:pt x="4" y="10"/>
                    <a:pt x="0" y="11"/>
                  </a:cubicBezTo>
                  <a:cubicBezTo>
                    <a:pt x="0" y="4"/>
                    <a:pt x="6" y="6"/>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69"/>
            <p:cNvSpPr/>
            <p:nvPr>
              <p:custDataLst>
                <p:tags r:id="rId67"/>
              </p:custDataLst>
            </p:nvPr>
          </p:nvSpPr>
          <p:spPr bwMode="auto">
            <a:xfrm>
              <a:off x="14867027" y="127227"/>
              <a:ext cx="26988" cy="52388"/>
            </a:xfrm>
            <a:custGeom>
              <a:avLst/>
              <a:gdLst>
                <a:gd name="T0" fmla="*/ 2 w 7"/>
                <a:gd name="T1" fmla="*/ 0 h 14"/>
                <a:gd name="T2" fmla="*/ 7 w 7"/>
                <a:gd name="T3" fmla="*/ 4 h 14"/>
                <a:gd name="T4" fmla="*/ 0 w 7"/>
                <a:gd name="T5" fmla="*/ 13 h 14"/>
                <a:gd name="T6" fmla="*/ 3 w 7"/>
                <a:gd name="T7" fmla="*/ 11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4"/>
                  </a:cubicBezTo>
                  <a:cubicBezTo>
                    <a:pt x="6" y="8"/>
                    <a:pt x="7" y="14"/>
                    <a:pt x="0" y="13"/>
                  </a:cubicBezTo>
                  <a:cubicBezTo>
                    <a:pt x="0" y="11"/>
                    <a:pt x="2" y="12"/>
                    <a:pt x="3" y="11"/>
                  </a:cubicBezTo>
                  <a:cubicBezTo>
                    <a:pt x="1" y="6"/>
                    <a:pt x="1" y="7"/>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70"/>
            <p:cNvSpPr/>
            <p:nvPr>
              <p:custDataLst>
                <p:tags r:id="rId68"/>
              </p:custDataLst>
            </p:nvPr>
          </p:nvSpPr>
          <p:spPr bwMode="auto">
            <a:xfrm>
              <a:off x="14705102" y="143102"/>
              <a:ext cx="106363" cy="33338"/>
            </a:xfrm>
            <a:custGeom>
              <a:avLst/>
              <a:gdLst>
                <a:gd name="T0" fmla="*/ 28 w 28"/>
                <a:gd name="T1" fmla="*/ 3 h 9"/>
                <a:gd name="T2" fmla="*/ 19 w 28"/>
                <a:gd name="T3" fmla="*/ 7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7"/>
                  </a:cubicBezTo>
                  <a:cubicBezTo>
                    <a:pt x="13" y="8"/>
                    <a:pt x="5" y="7"/>
                    <a:pt x="0" y="9"/>
                  </a:cubicBezTo>
                  <a:cubicBezTo>
                    <a:pt x="1" y="0"/>
                    <a:pt x="20" y="9"/>
                    <a:pt x="24" y="2"/>
                  </a:cubicBezTo>
                  <a:cubicBezTo>
                    <a:pt x="25" y="3"/>
                    <a:pt x="26" y="3"/>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71"/>
            <p:cNvSpPr/>
            <p:nvPr>
              <p:custDataLst>
                <p:tags r:id="rId69"/>
              </p:custDataLst>
            </p:nvPr>
          </p:nvSpPr>
          <p:spPr bwMode="auto">
            <a:xfrm>
              <a:off x="14938465" y="184377"/>
              <a:ext cx="68263" cy="41275"/>
            </a:xfrm>
            <a:custGeom>
              <a:avLst/>
              <a:gdLst>
                <a:gd name="T0" fmla="*/ 18 w 18"/>
                <a:gd name="T1" fmla="*/ 8 h 11"/>
                <a:gd name="T2" fmla="*/ 15 w 18"/>
                <a:gd name="T3" fmla="*/ 10 h 11"/>
                <a:gd name="T4" fmla="*/ 7 w 18"/>
                <a:gd name="T5" fmla="*/ 10 h 11"/>
                <a:gd name="T6" fmla="*/ 5 w 18"/>
                <a:gd name="T7" fmla="*/ 9 h 11"/>
                <a:gd name="T8" fmla="*/ 0 w 18"/>
                <a:gd name="T9" fmla="*/ 5 h 11"/>
                <a:gd name="T10" fmla="*/ 7 w 18"/>
                <a:gd name="T11" fmla="*/ 2 h 11"/>
                <a:gd name="T12" fmla="*/ 11 w 18"/>
                <a:gd name="T13" fmla="*/ 1 h 11"/>
                <a:gd name="T14" fmla="*/ 11 w 18"/>
                <a:gd name="T15" fmla="*/ 2 h 11"/>
                <a:gd name="T16" fmla="*/ 12 w 18"/>
                <a:gd name="T17" fmla="*/ 1 h 11"/>
                <a:gd name="T18" fmla="*/ 18 w 18"/>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8" y="8"/>
                  </a:moveTo>
                  <a:cubicBezTo>
                    <a:pt x="17" y="8"/>
                    <a:pt x="15" y="9"/>
                    <a:pt x="15" y="10"/>
                  </a:cubicBezTo>
                  <a:cubicBezTo>
                    <a:pt x="12" y="8"/>
                    <a:pt x="9" y="11"/>
                    <a:pt x="7" y="10"/>
                  </a:cubicBezTo>
                  <a:cubicBezTo>
                    <a:pt x="6" y="10"/>
                    <a:pt x="7" y="9"/>
                    <a:pt x="5" y="9"/>
                  </a:cubicBezTo>
                  <a:cubicBezTo>
                    <a:pt x="4" y="9"/>
                    <a:pt x="2" y="6"/>
                    <a:pt x="0" y="5"/>
                  </a:cubicBezTo>
                  <a:cubicBezTo>
                    <a:pt x="0" y="3"/>
                    <a:pt x="4" y="3"/>
                    <a:pt x="7" y="2"/>
                  </a:cubicBezTo>
                  <a:cubicBezTo>
                    <a:pt x="7" y="2"/>
                    <a:pt x="10" y="0"/>
                    <a:pt x="11" y="1"/>
                  </a:cubicBezTo>
                  <a:cubicBezTo>
                    <a:pt x="11" y="1"/>
                    <a:pt x="11" y="2"/>
                    <a:pt x="11" y="2"/>
                  </a:cubicBezTo>
                  <a:cubicBezTo>
                    <a:pt x="12" y="2"/>
                    <a:pt x="13" y="1"/>
                    <a:pt x="12" y="1"/>
                  </a:cubicBezTo>
                  <a:cubicBezTo>
                    <a:pt x="15" y="2"/>
                    <a:pt x="17" y="4"/>
                    <a:pt x="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72"/>
            <p:cNvSpPr/>
            <p:nvPr>
              <p:custDataLst>
                <p:tags r:id="rId70"/>
              </p:custDataLst>
            </p:nvPr>
          </p:nvSpPr>
          <p:spPr bwMode="auto">
            <a:xfrm>
              <a:off x="14971802" y="206602"/>
              <a:ext cx="387350" cy="203200"/>
            </a:xfrm>
            <a:custGeom>
              <a:avLst/>
              <a:gdLst>
                <a:gd name="T0" fmla="*/ 34 w 103"/>
                <a:gd name="T1" fmla="*/ 27 h 54"/>
                <a:gd name="T2" fmla="*/ 28 w 103"/>
                <a:gd name="T3" fmla="*/ 24 h 54"/>
                <a:gd name="T4" fmla="*/ 26 w 103"/>
                <a:gd name="T5" fmla="*/ 18 h 54"/>
                <a:gd name="T6" fmla="*/ 10 w 103"/>
                <a:gd name="T7" fmla="*/ 14 h 54"/>
                <a:gd name="T8" fmla="*/ 2 w 103"/>
                <a:gd name="T9" fmla="*/ 14 h 54"/>
                <a:gd name="T10" fmla="*/ 0 w 103"/>
                <a:gd name="T11" fmla="*/ 9 h 54"/>
                <a:gd name="T12" fmla="*/ 5 w 103"/>
                <a:gd name="T13" fmla="*/ 9 h 54"/>
                <a:gd name="T14" fmla="*/ 9 w 103"/>
                <a:gd name="T15" fmla="*/ 7 h 54"/>
                <a:gd name="T16" fmla="*/ 16 w 103"/>
                <a:gd name="T17" fmla="*/ 10 h 54"/>
                <a:gd name="T18" fmla="*/ 21 w 103"/>
                <a:gd name="T19" fmla="*/ 6 h 54"/>
                <a:gd name="T20" fmla="*/ 33 w 103"/>
                <a:gd name="T21" fmla="*/ 2 h 54"/>
                <a:gd name="T22" fmla="*/ 35 w 103"/>
                <a:gd name="T23" fmla="*/ 4 h 54"/>
                <a:gd name="T24" fmla="*/ 47 w 103"/>
                <a:gd name="T25" fmla="*/ 9 h 54"/>
                <a:gd name="T26" fmla="*/ 49 w 103"/>
                <a:gd name="T27" fmla="*/ 7 h 54"/>
                <a:gd name="T28" fmla="*/ 52 w 103"/>
                <a:gd name="T29" fmla="*/ 10 h 54"/>
                <a:gd name="T30" fmla="*/ 59 w 103"/>
                <a:gd name="T31" fmla="*/ 10 h 54"/>
                <a:gd name="T32" fmla="*/ 65 w 103"/>
                <a:gd name="T33" fmla="*/ 13 h 54"/>
                <a:gd name="T34" fmla="*/ 65 w 103"/>
                <a:gd name="T35" fmla="*/ 17 h 54"/>
                <a:gd name="T36" fmla="*/ 68 w 103"/>
                <a:gd name="T37" fmla="*/ 16 h 54"/>
                <a:gd name="T38" fmla="*/ 69 w 103"/>
                <a:gd name="T39" fmla="*/ 20 h 54"/>
                <a:gd name="T40" fmla="*/ 76 w 103"/>
                <a:gd name="T41" fmla="*/ 24 h 54"/>
                <a:gd name="T42" fmla="*/ 87 w 103"/>
                <a:gd name="T43" fmla="*/ 28 h 54"/>
                <a:gd name="T44" fmla="*/ 86 w 103"/>
                <a:gd name="T45" fmla="*/ 32 h 54"/>
                <a:gd name="T46" fmla="*/ 90 w 103"/>
                <a:gd name="T47" fmla="*/ 35 h 54"/>
                <a:gd name="T48" fmla="*/ 90 w 103"/>
                <a:gd name="T49" fmla="*/ 38 h 54"/>
                <a:gd name="T50" fmla="*/ 96 w 103"/>
                <a:gd name="T51" fmla="*/ 44 h 54"/>
                <a:gd name="T52" fmla="*/ 103 w 103"/>
                <a:gd name="T53" fmla="*/ 51 h 54"/>
                <a:gd name="T54" fmla="*/ 93 w 103"/>
                <a:gd name="T55" fmla="*/ 51 h 54"/>
                <a:gd name="T56" fmla="*/ 85 w 103"/>
                <a:gd name="T57" fmla="*/ 45 h 54"/>
                <a:gd name="T58" fmla="*/ 82 w 103"/>
                <a:gd name="T59" fmla="*/ 42 h 54"/>
                <a:gd name="T60" fmla="*/ 80 w 103"/>
                <a:gd name="T61" fmla="*/ 41 h 54"/>
                <a:gd name="T62" fmla="*/ 76 w 103"/>
                <a:gd name="T63" fmla="*/ 37 h 54"/>
                <a:gd name="T64" fmla="*/ 65 w 103"/>
                <a:gd name="T65" fmla="*/ 35 h 54"/>
                <a:gd name="T66" fmla="*/ 59 w 103"/>
                <a:gd name="T67" fmla="*/ 48 h 54"/>
                <a:gd name="T68" fmla="*/ 51 w 103"/>
                <a:gd name="T69" fmla="*/ 45 h 54"/>
                <a:gd name="T70" fmla="*/ 47 w 103"/>
                <a:gd name="T71" fmla="*/ 44 h 54"/>
                <a:gd name="T72" fmla="*/ 41 w 103"/>
                <a:gd name="T73" fmla="*/ 37 h 54"/>
                <a:gd name="T74" fmla="*/ 35 w 103"/>
                <a:gd name="T75" fmla="*/ 42 h 54"/>
                <a:gd name="T76" fmla="*/ 31 w 103"/>
                <a:gd name="T77" fmla="*/ 40 h 54"/>
                <a:gd name="T78" fmla="*/ 35 w 103"/>
                <a:gd name="T79" fmla="*/ 35 h 54"/>
                <a:gd name="T80" fmla="*/ 38 w 103"/>
                <a:gd name="T81" fmla="*/ 30 h 54"/>
                <a:gd name="T82" fmla="*/ 37 w 103"/>
                <a:gd name="T83" fmla="*/ 32 h 54"/>
                <a:gd name="T84" fmla="*/ 34 w 103"/>
                <a:gd name="T8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4">
                  <a:moveTo>
                    <a:pt x="34" y="27"/>
                  </a:moveTo>
                  <a:cubicBezTo>
                    <a:pt x="31" y="27"/>
                    <a:pt x="32" y="23"/>
                    <a:pt x="28" y="24"/>
                  </a:cubicBezTo>
                  <a:cubicBezTo>
                    <a:pt x="28" y="22"/>
                    <a:pt x="26" y="21"/>
                    <a:pt x="26" y="18"/>
                  </a:cubicBezTo>
                  <a:cubicBezTo>
                    <a:pt x="20" y="18"/>
                    <a:pt x="14" y="17"/>
                    <a:pt x="10" y="14"/>
                  </a:cubicBezTo>
                  <a:cubicBezTo>
                    <a:pt x="6" y="16"/>
                    <a:pt x="7" y="14"/>
                    <a:pt x="2" y="14"/>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4"/>
                    <a:pt x="33" y="2"/>
                  </a:cubicBezTo>
                  <a:cubicBezTo>
                    <a:pt x="36" y="0"/>
                    <a:pt x="35" y="4"/>
                    <a:pt x="35" y="4"/>
                  </a:cubicBezTo>
                  <a:cubicBezTo>
                    <a:pt x="38" y="6"/>
                    <a:pt x="47" y="4"/>
                    <a:pt x="47" y="9"/>
                  </a:cubicBezTo>
                  <a:cubicBezTo>
                    <a:pt x="48" y="10"/>
                    <a:pt x="49" y="7"/>
                    <a:pt x="49" y="7"/>
                  </a:cubicBezTo>
                  <a:cubicBezTo>
                    <a:pt x="51" y="7"/>
                    <a:pt x="51" y="10"/>
                    <a:pt x="52" y="10"/>
                  </a:cubicBezTo>
                  <a:cubicBezTo>
                    <a:pt x="54" y="11"/>
                    <a:pt x="57" y="9"/>
                    <a:pt x="59" y="10"/>
                  </a:cubicBezTo>
                  <a:cubicBezTo>
                    <a:pt x="60" y="10"/>
                    <a:pt x="60" y="14"/>
                    <a:pt x="65" y="13"/>
                  </a:cubicBezTo>
                  <a:cubicBezTo>
                    <a:pt x="67" y="15"/>
                    <a:pt x="65" y="15"/>
                    <a:pt x="65" y="17"/>
                  </a:cubicBezTo>
                  <a:cubicBezTo>
                    <a:pt x="67" y="17"/>
                    <a:pt x="67" y="17"/>
                    <a:pt x="68" y="16"/>
                  </a:cubicBezTo>
                  <a:cubicBezTo>
                    <a:pt x="69" y="16"/>
                    <a:pt x="69" y="18"/>
                    <a:pt x="69" y="20"/>
                  </a:cubicBezTo>
                  <a:cubicBezTo>
                    <a:pt x="70" y="22"/>
                    <a:pt x="74" y="22"/>
                    <a:pt x="76" y="24"/>
                  </a:cubicBezTo>
                  <a:cubicBezTo>
                    <a:pt x="78" y="25"/>
                    <a:pt x="83" y="28"/>
                    <a:pt x="87" y="28"/>
                  </a:cubicBezTo>
                  <a:cubicBezTo>
                    <a:pt x="88" y="31"/>
                    <a:pt x="86" y="31"/>
                    <a:pt x="86" y="32"/>
                  </a:cubicBezTo>
                  <a:cubicBezTo>
                    <a:pt x="87" y="34"/>
                    <a:pt x="89" y="34"/>
                    <a:pt x="90" y="35"/>
                  </a:cubicBezTo>
                  <a:cubicBezTo>
                    <a:pt x="91" y="36"/>
                    <a:pt x="90" y="38"/>
                    <a:pt x="90" y="38"/>
                  </a:cubicBezTo>
                  <a:cubicBezTo>
                    <a:pt x="92" y="39"/>
                    <a:pt x="94" y="41"/>
                    <a:pt x="96" y="44"/>
                  </a:cubicBezTo>
                  <a:cubicBezTo>
                    <a:pt x="98" y="46"/>
                    <a:pt x="99" y="50"/>
                    <a:pt x="103" y="51"/>
                  </a:cubicBezTo>
                  <a:cubicBezTo>
                    <a:pt x="100" y="54"/>
                    <a:pt x="95" y="51"/>
                    <a:pt x="93" y="51"/>
                  </a:cubicBezTo>
                  <a:cubicBezTo>
                    <a:pt x="90" y="50"/>
                    <a:pt x="88" y="49"/>
                    <a:pt x="85" y="45"/>
                  </a:cubicBezTo>
                  <a:cubicBezTo>
                    <a:pt x="84" y="44"/>
                    <a:pt x="83" y="43"/>
                    <a:pt x="82" y="42"/>
                  </a:cubicBezTo>
                  <a:cubicBezTo>
                    <a:pt x="81" y="42"/>
                    <a:pt x="80" y="43"/>
                    <a:pt x="80" y="41"/>
                  </a:cubicBezTo>
                  <a:cubicBezTo>
                    <a:pt x="80" y="41"/>
                    <a:pt x="76" y="37"/>
                    <a:pt x="76" y="37"/>
                  </a:cubicBezTo>
                  <a:cubicBezTo>
                    <a:pt x="73" y="35"/>
                    <a:pt x="69" y="38"/>
                    <a:pt x="65" y="35"/>
                  </a:cubicBezTo>
                  <a:cubicBezTo>
                    <a:pt x="62" y="38"/>
                    <a:pt x="61" y="43"/>
                    <a:pt x="59" y="48"/>
                  </a:cubicBezTo>
                  <a:cubicBezTo>
                    <a:pt x="58" y="46"/>
                    <a:pt x="53" y="47"/>
                    <a:pt x="51" y="45"/>
                  </a:cubicBezTo>
                  <a:cubicBezTo>
                    <a:pt x="49" y="44"/>
                    <a:pt x="52" y="41"/>
                    <a:pt x="47" y="44"/>
                  </a:cubicBezTo>
                  <a:cubicBezTo>
                    <a:pt x="50" y="37"/>
                    <a:pt x="40" y="42"/>
                    <a:pt x="41" y="37"/>
                  </a:cubicBezTo>
                  <a:cubicBezTo>
                    <a:pt x="38" y="37"/>
                    <a:pt x="35" y="38"/>
                    <a:pt x="35" y="42"/>
                  </a:cubicBezTo>
                  <a:cubicBezTo>
                    <a:pt x="34" y="41"/>
                    <a:pt x="34" y="39"/>
                    <a:pt x="31" y="40"/>
                  </a:cubicBezTo>
                  <a:cubicBezTo>
                    <a:pt x="32" y="37"/>
                    <a:pt x="34" y="37"/>
                    <a:pt x="35" y="35"/>
                  </a:cubicBezTo>
                  <a:cubicBezTo>
                    <a:pt x="37" y="33"/>
                    <a:pt x="39" y="34"/>
                    <a:pt x="38" y="30"/>
                  </a:cubicBezTo>
                  <a:cubicBezTo>
                    <a:pt x="37" y="29"/>
                    <a:pt x="37" y="32"/>
                    <a:pt x="37" y="32"/>
                  </a:cubicBezTo>
                  <a:cubicBezTo>
                    <a:pt x="34" y="31"/>
                    <a:pt x="35" y="23"/>
                    <a:pt x="3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73"/>
            <p:cNvSpPr/>
            <p:nvPr>
              <p:custDataLst>
                <p:tags r:id="rId71"/>
              </p:custDataLst>
            </p:nvPr>
          </p:nvSpPr>
          <p:spPr bwMode="auto">
            <a:xfrm>
              <a:off x="14886077" y="233589"/>
              <a:ext cx="38100" cy="33338"/>
            </a:xfrm>
            <a:custGeom>
              <a:avLst/>
              <a:gdLst>
                <a:gd name="T0" fmla="*/ 9 w 10"/>
                <a:gd name="T1" fmla="*/ 3 h 9"/>
                <a:gd name="T2" fmla="*/ 0 w 10"/>
                <a:gd name="T3" fmla="*/ 4 h 9"/>
                <a:gd name="T4" fmla="*/ 9 w 10"/>
                <a:gd name="T5" fmla="*/ 3 h 9"/>
              </a:gdLst>
              <a:ahLst/>
              <a:cxnLst>
                <a:cxn ang="0">
                  <a:pos x="T0" y="T1"/>
                </a:cxn>
                <a:cxn ang="0">
                  <a:pos x="T2" y="T3"/>
                </a:cxn>
                <a:cxn ang="0">
                  <a:pos x="T4" y="T5"/>
                </a:cxn>
              </a:cxnLst>
              <a:rect l="0" t="0" r="r" b="b"/>
              <a:pathLst>
                <a:path w="10" h="9">
                  <a:moveTo>
                    <a:pt x="9" y="3"/>
                  </a:moveTo>
                  <a:cubicBezTo>
                    <a:pt x="10" y="9"/>
                    <a:pt x="2" y="4"/>
                    <a:pt x="0" y="4"/>
                  </a:cubicBezTo>
                  <a:cubicBezTo>
                    <a:pt x="1" y="3"/>
                    <a:pt x="8"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4"/>
            <p:cNvSpPr/>
            <p:nvPr>
              <p:custDataLst>
                <p:tags r:id="rId72"/>
              </p:custDataLst>
            </p:nvPr>
          </p:nvSpPr>
          <p:spPr bwMode="auto">
            <a:xfrm>
              <a:off x="14833690" y="239939"/>
              <a:ext cx="25400" cy="15875"/>
            </a:xfrm>
            <a:custGeom>
              <a:avLst/>
              <a:gdLst>
                <a:gd name="T0" fmla="*/ 1 w 7"/>
                <a:gd name="T1" fmla="*/ 2 h 4"/>
                <a:gd name="T2" fmla="*/ 5 w 7"/>
                <a:gd name="T3" fmla="*/ 4 h 4"/>
                <a:gd name="T4" fmla="*/ 2 w 7"/>
                <a:gd name="T5" fmla="*/ 4 h 4"/>
                <a:gd name="T6" fmla="*/ 1 w 7"/>
                <a:gd name="T7" fmla="*/ 2 h 4"/>
              </a:gdLst>
              <a:ahLst/>
              <a:cxnLst>
                <a:cxn ang="0">
                  <a:pos x="T0" y="T1"/>
                </a:cxn>
                <a:cxn ang="0">
                  <a:pos x="T2" y="T3"/>
                </a:cxn>
                <a:cxn ang="0">
                  <a:pos x="T4" y="T5"/>
                </a:cxn>
                <a:cxn ang="0">
                  <a:pos x="T6" y="T7"/>
                </a:cxn>
              </a:cxnLst>
              <a:rect l="0" t="0" r="r" b="b"/>
              <a:pathLst>
                <a:path w="7" h="4">
                  <a:moveTo>
                    <a:pt x="1" y="2"/>
                  </a:moveTo>
                  <a:cubicBezTo>
                    <a:pt x="0" y="0"/>
                    <a:pt x="7" y="0"/>
                    <a:pt x="5" y="4"/>
                  </a:cubicBezTo>
                  <a:cubicBezTo>
                    <a:pt x="4" y="4"/>
                    <a:pt x="3" y="4"/>
                    <a:pt x="2" y="4"/>
                  </a:cubicBezTo>
                  <a:cubicBezTo>
                    <a:pt x="3" y="3"/>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75"/>
            <p:cNvSpPr/>
            <p:nvPr>
              <p:custDataLst>
                <p:tags r:id="rId73"/>
              </p:custDataLst>
            </p:nvPr>
          </p:nvSpPr>
          <p:spPr bwMode="auto">
            <a:xfrm>
              <a:off x="15325815" y="270102"/>
              <a:ext cx="79375" cy="57150"/>
            </a:xfrm>
            <a:custGeom>
              <a:avLst/>
              <a:gdLst>
                <a:gd name="T0" fmla="*/ 16 w 21"/>
                <a:gd name="T1" fmla="*/ 0 h 15"/>
                <a:gd name="T2" fmla="*/ 20 w 21"/>
                <a:gd name="T3" fmla="*/ 0 h 15"/>
                <a:gd name="T4" fmla="*/ 20 w 21"/>
                <a:gd name="T5" fmla="*/ 4 h 15"/>
                <a:gd name="T6" fmla="*/ 17 w 21"/>
                <a:gd name="T7" fmla="*/ 6 h 15"/>
                <a:gd name="T8" fmla="*/ 17 w 21"/>
                <a:gd name="T9" fmla="*/ 10 h 15"/>
                <a:gd name="T10" fmla="*/ 14 w 21"/>
                <a:gd name="T11" fmla="*/ 11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17" y="0"/>
                    <a:pt x="19" y="0"/>
                    <a:pt x="20" y="0"/>
                  </a:cubicBezTo>
                  <a:cubicBezTo>
                    <a:pt x="20" y="1"/>
                    <a:pt x="21" y="3"/>
                    <a:pt x="20" y="4"/>
                  </a:cubicBezTo>
                  <a:cubicBezTo>
                    <a:pt x="20" y="5"/>
                    <a:pt x="17" y="5"/>
                    <a:pt x="17" y="6"/>
                  </a:cubicBezTo>
                  <a:cubicBezTo>
                    <a:pt x="17" y="7"/>
                    <a:pt x="19" y="8"/>
                    <a:pt x="17" y="10"/>
                  </a:cubicBezTo>
                  <a:cubicBezTo>
                    <a:pt x="15" y="8"/>
                    <a:pt x="14" y="9"/>
                    <a:pt x="14" y="11"/>
                  </a:cubicBezTo>
                  <a:cubicBezTo>
                    <a:pt x="10" y="10"/>
                    <a:pt x="0" y="15"/>
                    <a:pt x="2" y="7"/>
                  </a:cubicBezTo>
                  <a:cubicBezTo>
                    <a:pt x="9" y="10"/>
                    <a:pt x="14"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76"/>
            <p:cNvSpPr/>
            <p:nvPr>
              <p:custDataLst>
                <p:tags r:id="rId74"/>
              </p:custDataLst>
            </p:nvPr>
          </p:nvSpPr>
          <p:spPr bwMode="auto">
            <a:xfrm>
              <a:off x="14641602" y="352652"/>
              <a:ext cx="41275" cy="23813"/>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77"/>
            <p:cNvSpPr/>
            <p:nvPr>
              <p:custDataLst>
                <p:tags r:id="rId75"/>
              </p:custDataLst>
            </p:nvPr>
          </p:nvSpPr>
          <p:spPr bwMode="auto">
            <a:xfrm>
              <a:off x="14705102" y="352652"/>
              <a:ext cx="42863" cy="15875"/>
            </a:xfrm>
            <a:custGeom>
              <a:avLst/>
              <a:gdLst>
                <a:gd name="T0" fmla="*/ 11 w 11"/>
                <a:gd name="T1" fmla="*/ 1 h 4"/>
                <a:gd name="T2" fmla="*/ 0 w 11"/>
                <a:gd name="T3" fmla="*/ 3 h 4"/>
                <a:gd name="T4" fmla="*/ 11 w 11"/>
                <a:gd name="T5" fmla="*/ 1 h 4"/>
              </a:gdLst>
              <a:ahLst/>
              <a:cxnLst>
                <a:cxn ang="0">
                  <a:pos x="T0" y="T1"/>
                </a:cxn>
                <a:cxn ang="0">
                  <a:pos x="T2" y="T3"/>
                </a:cxn>
                <a:cxn ang="0">
                  <a:pos x="T4" y="T5"/>
                </a:cxn>
              </a:cxnLst>
              <a:rect l="0" t="0" r="r" b="b"/>
              <a:pathLst>
                <a:path w="11" h="4">
                  <a:moveTo>
                    <a:pt x="11" y="1"/>
                  </a:moveTo>
                  <a:cubicBezTo>
                    <a:pt x="10" y="4"/>
                    <a:pt x="5" y="3"/>
                    <a:pt x="0" y="3"/>
                  </a:cubicBezTo>
                  <a:cubicBezTo>
                    <a:pt x="1" y="0"/>
                    <a:pt x="6"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78"/>
            <p:cNvSpPr/>
            <p:nvPr>
              <p:custDataLst>
                <p:tags r:id="rId76"/>
              </p:custDataLst>
            </p:nvPr>
          </p:nvSpPr>
          <p:spPr bwMode="auto">
            <a:xfrm>
              <a:off x="14784477" y="352652"/>
              <a:ext cx="71438" cy="46038"/>
            </a:xfrm>
            <a:custGeom>
              <a:avLst/>
              <a:gdLst>
                <a:gd name="T0" fmla="*/ 18 w 19"/>
                <a:gd name="T1" fmla="*/ 1 h 12"/>
                <a:gd name="T2" fmla="*/ 17 w 19"/>
                <a:gd name="T3" fmla="*/ 6 h 12"/>
                <a:gd name="T4" fmla="*/ 14 w 19"/>
                <a:gd name="T5" fmla="*/ 6 h 12"/>
                <a:gd name="T6" fmla="*/ 1 w 19"/>
                <a:gd name="T7" fmla="*/ 12 h 12"/>
                <a:gd name="T8" fmla="*/ 6 w 19"/>
                <a:gd name="T9" fmla="*/ 8 h 12"/>
                <a:gd name="T10" fmla="*/ 8 w 19"/>
                <a:gd name="T11" fmla="*/ 5 h 12"/>
                <a:gd name="T12" fmla="*/ 11 w 19"/>
                <a:gd name="T13" fmla="*/ 2 h 12"/>
                <a:gd name="T14" fmla="*/ 18 w 1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8" y="1"/>
                  </a:moveTo>
                  <a:cubicBezTo>
                    <a:pt x="19" y="3"/>
                    <a:pt x="18" y="5"/>
                    <a:pt x="17" y="6"/>
                  </a:cubicBezTo>
                  <a:cubicBezTo>
                    <a:pt x="16" y="7"/>
                    <a:pt x="14" y="6"/>
                    <a:pt x="14" y="6"/>
                  </a:cubicBezTo>
                  <a:cubicBezTo>
                    <a:pt x="12" y="8"/>
                    <a:pt x="8" y="12"/>
                    <a:pt x="1" y="12"/>
                  </a:cubicBezTo>
                  <a:cubicBezTo>
                    <a:pt x="0" y="9"/>
                    <a:pt x="4" y="9"/>
                    <a:pt x="6" y="8"/>
                  </a:cubicBezTo>
                  <a:cubicBezTo>
                    <a:pt x="7" y="7"/>
                    <a:pt x="7" y="6"/>
                    <a:pt x="8" y="5"/>
                  </a:cubicBezTo>
                  <a:cubicBezTo>
                    <a:pt x="9" y="4"/>
                    <a:pt x="11" y="4"/>
                    <a:pt x="11" y="2"/>
                  </a:cubicBezTo>
                  <a:cubicBezTo>
                    <a:pt x="15" y="3"/>
                    <a:pt x="15"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79"/>
            <p:cNvSpPr/>
            <p:nvPr>
              <p:custDataLst>
                <p:tags r:id="rId77"/>
              </p:custDataLst>
            </p:nvPr>
          </p:nvSpPr>
          <p:spPr bwMode="auto">
            <a:xfrm>
              <a:off x="15854452" y="954314"/>
              <a:ext cx="38100" cy="57150"/>
            </a:xfrm>
            <a:custGeom>
              <a:avLst/>
              <a:gdLst>
                <a:gd name="T0" fmla="*/ 1 w 10"/>
                <a:gd name="T1" fmla="*/ 0 h 15"/>
                <a:gd name="T2" fmla="*/ 2 w 10"/>
                <a:gd name="T3" fmla="*/ 3 h 15"/>
                <a:gd name="T4" fmla="*/ 7 w 10"/>
                <a:gd name="T5" fmla="*/ 7 h 15"/>
                <a:gd name="T6" fmla="*/ 8 w 10"/>
                <a:gd name="T7" fmla="*/ 14 h 15"/>
                <a:gd name="T8" fmla="*/ 4 w 10"/>
                <a:gd name="T9" fmla="*/ 14 h 15"/>
                <a:gd name="T10" fmla="*/ 0 w 10"/>
                <a:gd name="T11" fmla="*/ 3 h 15"/>
                <a:gd name="T12" fmla="*/ 1 w 1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1" y="0"/>
                  </a:moveTo>
                  <a:cubicBezTo>
                    <a:pt x="2" y="0"/>
                    <a:pt x="2" y="2"/>
                    <a:pt x="2" y="3"/>
                  </a:cubicBezTo>
                  <a:cubicBezTo>
                    <a:pt x="1" y="5"/>
                    <a:pt x="9" y="5"/>
                    <a:pt x="7" y="7"/>
                  </a:cubicBezTo>
                  <a:cubicBezTo>
                    <a:pt x="4" y="10"/>
                    <a:pt x="10" y="8"/>
                    <a:pt x="8" y="14"/>
                  </a:cubicBezTo>
                  <a:cubicBezTo>
                    <a:pt x="6" y="15"/>
                    <a:pt x="4" y="12"/>
                    <a:pt x="4" y="14"/>
                  </a:cubicBezTo>
                  <a:cubicBezTo>
                    <a:pt x="2" y="13"/>
                    <a:pt x="1" y="7"/>
                    <a:pt x="0" y="3"/>
                  </a:cubicBezTo>
                  <a:cubicBezTo>
                    <a:pt x="1" y="3"/>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0"/>
            <p:cNvSpPr/>
            <p:nvPr>
              <p:custDataLst>
                <p:tags r:id="rId78"/>
              </p:custDataLst>
            </p:nvPr>
          </p:nvSpPr>
          <p:spPr bwMode="auto">
            <a:xfrm>
              <a:off x="15862390" y="1003527"/>
              <a:ext cx="87313" cy="117475"/>
            </a:xfrm>
            <a:custGeom>
              <a:avLst/>
              <a:gdLst>
                <a:gd name="T0" fmla="*/ 7 w 23"/>
                <a:gd name="T1" fmla="*/ 0 h 31"/>
                <a:gd name="T2" fmla="*/ 9 w 23"/>
                <a:gd name="T3" fmla="*/ 1 h 31"/>
                <a:gd name="T4" fmla="*/ 12 w 23"/>
                <a:gd name="T5" fmla="*/ 1 h 31"/>
                <a:gd name="T6" fmla="*/ 23 w 23"/>
                <a:gd name="T7" fmla="*/ 7 h 31"/>
                <a:gd name="T8" fmla="*/ 23 w 23"/>
                <a:gd name="T9" fmla="*/ 14 h 31"/>
                <a:gd name="T10" fmla="*/ 19 w 23"/>
                <a:gd name="T11" fmla="*/ 14 h 31"/>
                <a:gd name="T12" fmla="*/ 17 w 23"/>
                <a:gd name="T13" fmla="*/ 17 h 31"/>
                <a:gd name="T14" fmla="*/ 16 w 23"/>
                <a:gd name="T15" fmla="*/ 25 h 31"/>
                <a:gd name="T16" fmla="*/ 14 w 23"/>
                <a:gd name="T17" fmla="*/ 28 h 31"/>
                <a:gd name="T18" fmla="*/ 7 w 23"/>
                <a:gd name="T19" fmla="*/ 30 h 31"/>
                <a:gd name="T20" fmla="*/ 6 w 23"/>
                <a:gd name="T21" fmla="*/ 25 h 31"/>
                <a:gd name="T22" fmla="*/ 9 w 23"/>
                <a:gd name="T23" fmla="*/ 22 h 31"/>
                <a:gd name="T24" fmla="*/ 0 w 23"/>
                <a:gd name="T25" fmla="*/ 18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1"/>
                  </a:cubicBezTo>
                  <a:cubicBezTo>
                    <a:pt x="9" y="4"/>
                    <a:pt x="12" y="2"/>
                    <a:pt x="12" y="1"/>
                  </a:cubicBezTo>
                  <a:cubicBezTo>
                    <a:pt x="16" y="4"/>
                    <a:pt x="15" y="9"/>
                    <a:pt x="23" y="7"/>
                  </a:cubicBezTo>
                  <a:cubicBezTo>
                    <a:pt x="23" y="9"/>
                    <a:pt x="23" y="12"/>
                    <a:pt x="23" y="14"/>
                  </a:cubicBezTo>
                  <a:cubicBezTo>
                    <a:pt x="22" y="14"/>
                    <a:pt x="20" y="14"/>
                    <a:pt x="19" y="14"/>
                  </a:cubicBezTo>
                  <a:cubicBezTo>
                    <a:pt x="19" y="16"/>
                    <a:pt x="18" y="17"/>
                    <a:pt x="17" y="17"/>
                  </a:cubicBezTo>
                  <a:cubicBezTo>
                    <a:pt x="20" y="20"/>
                    <a:pt x="16" y="21"/>
                    <a:pt x="16" y="25"/>
                  </a:cubicBezTo>
                  <a:cubicBezTo>
                    <a:pt x="16" y="27"/>
                    <a:pt x="11" y="27"/>
                    <a:pt x="14" y="28"/>
                  </a:cubicBezTo>
                  <a:cubicBezTo>
                    <a:pt x="15" y="31"/>
                    <a:pt x="10" y="29"/>
                    <a:pt x="7" y="30"/>
                  </a:cubicBezTo>
                  <a:cubicBezTo>
                    <a:pt x="8" y="27"/>
                    <a:pt x="6" y="27"/>
                    <a:pt x="6" y="25"/>
                  </a:cubicBezTo>
                  <a:cubicBezTo>
                    <a:pt x="6" y="23"/>
                    <a:pt x="7" y="23"/>
                    <a:pt x="9" y="22"/>
                  </a:cubicBezTo>
                  <a:cubicBezTo>
                    <a:pt x="7" y="21"/>
                    <a:pt x="6" y="17"/>
                    <a:pt x="0" y="18"/>
                  </a:cubicBezTo>
                  <a:cubicBezTo>
                    <a:pt x="0" y="14"/>
                    <a:pt x="4" y="15"/>
                    <a:pt x="6" y="13"/>
                  </a:cubicBezTo>
                  <a:cubicBezTo>
                    <a:pt x="7" y="6"/>
                    <a:pt x="6"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81"/>
            <p:cNvSpPr/>
            <p:nvPr>
              <p:custDataLst>
                <p:tags r:id="rId79"/>
              </p:custDataLst>
            </p:nvPr>
          </p:nvSpPr>
          <p:spPr bwMode="auto">
            <a:xfrm>
              <a:off x="15246440" y="1101952"/>
              <a:ext cx="74613" cy="74613"/>
            </a:xfrm>
            <a:custGeom>
              <a:avLst/>
              <a:gdLst>
                <a:gd name="T0" fmla="*/ 19 w 20"/>
                <a:gd name="T1" fmla="*/ 1 h 20"/>
                <a:gd name="T2" fmla="*/ 19 w 20"/>
                <a:gd name="T3" fmla="*/ 9 h 20"/>
                <a:gd name="T4" fmla="*/ 17 w 20"/>
                <a:gd name="T5" fmla="*/ 6 h 20"/>
                <a:gd name="T6" fmla="*/ 16 w 20"/>
                <a:gd name="T7" fmla="*/ 8 h 20"/>
                <a:gd name="T8" fmla="*/ 16 w 20"/>
                <a:gd name="T9" fmla="*/ 15 h 20"/>
                <a:gd name="T10" fmla="*/ 13 w 20"/>
                <a:gd name="T11" fmla="*/ 15 h 20"/>
                <a:gd name="T12" fmla="*/ 13 w 20"/>
                <a:gd name="T13" fmla="*/ 18 h 20"/>
                <a:gd name="T14" fmla="*/ 9 w 20"/>
                <a:gd name="T15" fmla="*/ 20 h 20"/>
                <a:gd name="T16" fmla="*/ 6 w 20"/>
                <a:gd name="T17" fmla="*/ 16 h 20"/>
                <a:gd name="T18" fmla="*/ 3 w 20"/>
                <a:gd name="T19" fmla="*/ 13 h 20"/>
                <a:gd name="T20" fmla="*/ 0 w 20"/>
                <a:gd name="T21" fmla="*/ 5 h 20"/>
                <a:gd name="T22" fmla="*/ 12 w 20"/>
                <a:gd name="T23" fmla="*/ 2 h 20"/>
                <a:gd name="T24" fmla="*/ 19 w 20"/>
                <a:gd name="T2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9" y="1"/>
                  </a:moveTo>
                  <a:cubicBezTo>
                    <a:pt x="18" y="3"/>
                    <a:pt x="20" y="6"/>
                    <a:pt x="19" y="9"/>
                  </a:cubicBezTo>
                  <a:cubicBezTo>
                    <a:pt x="18" y="9"/>
                    <a:pt x="17" y="7"/>
                    <a:pt x="17" y="6"/>
                  </a:cubicBezTo>
                  <a:cubicBezTo>
                    <a:pt x="17" y="7"/>
                    <a:pt x="16" y="7"/>
                    <a:pt x="16" y="8"/>
                  </a:cubicBezTo>
                  <a:cubicBezTo>
                    <a:pt x="15" y="10"/>
                    <a:pt x="17" y="13"/>
                    <a:pt x="16" y="15"/>
                  </a:cubicBezTo>
                  <a:cubicBezTo>
                    <a:pt x="16" y="15"/>
                    <a:pt x="13" y="14"/>
                    <a:pt x="13" y="15"/>
                  </a:cubicBezTo>
                  <a:cubicBezTo>
                    <a:pt x="13" y="15"/>
                    <a:pt x="13" y="17"/>
                    <a:pt x="13" y="18"/>
                  </a:cubicBezTo>
                  <a:cubicBezTo>
                    <a:pt x="12" y="19"/>
                    <a:pt x="9" y="18"/>
                    <a:pt x="9" y="20"/>
                  </a:cubicBezTo>
                  <a:cubicBezTo>
                    <a:pt x="7" y="19"/>
                    <a:pt x="7" y="18"/>
                    <a:pt x="6" y="16"/>
                  </a:cubicBezTo>
                  <a:cubicBezTo>
                    <a:pt x="5" y="15"/>
                    <a:pt x="3" y="14"/>
                    <a:pt x="3" y="13"/>
                  </a:cubicBezTo>
                  <a:cubicBezTo>
                    <a:pt x="2" y="10"/>
                    <a:pt x="3" y="7"/>
                    <a:pt x="0" y="5"/>
                  </a:cubicBezTo>
                  <a:cubicBezTo>
                    <a:pt x="2" y="3"/>
                    <a:pt x="7" y="3"/>
                    <a:pt x="12" y="2"/>
                  </a:cubicBezTo>
                  <a:cubicBezTo>
                    <a:pt x="14" y="2"/>
                    <a:pt x="16" y="0"/>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2"/>
            <p:cNvSpPr/>
            <p:nvPr>
              <p:custDataLst>
                <p:tags r:id="rId80"/>
              </p:custDataLst>
            </p:nvPr>
          </p:nvSpPr>
          <p:spPr bwMode="auto">
            <a:xfrm>
              <a:off x="10571252" y="-2268311"/>
              <a:ext cx="1292225" cy="966788"/>
            </a:xfrm>
            <a:custGeom>
              <a:avLst/>
              <a:gdLst>
                <a:gd name="T0" fmla="*/ 244 w 344"/>
                <a:gd name="T1" fmla="*/ 28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8 h 257"/>
                <a:gd name="T14" fmla="*/ 318 w 344"/>
                <a:gd name="T15" fmla="*/ 41 h 257"/>
                <a:gd name="T16" fmla="*/ 311 w 344"/>
                <a:gd name="T17" fmla="*/ 51 h 257"/>
                <a:gd name="T18" fmla="*/ 298 w 344"/>
                <a:gd name="T19" fmla="*/ 65 h 257"/>
                <a:gd name="T20" fmla="*/ 301 w 344"/>
                <a:gd name="T21" fmla="*/ 77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1 h 257"/>
                <a:gd name="T40" fmla="*/ 231 w 344"/>
                <a:gd name="T41" fmla="*/ 188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1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8 h 257"/>
                <a:gd name="T66" fmla="*/ 119 w 344"/>
                <a:gd name="T67" fmla="*/ 164 h 257"/>
                <a:gd name="T68" fmla="*/ 122 w 344"/>
                <a:gd name="T69" fmla="*/ 153 h 257"/>
                <a:gd name="T70" fmla="*/ 108 w 344"/>
                <a:gd name="T71" fmla="*/ 149 h 257"/>
                <a:gd name="T72" fmla="*/ 98 w 344"/>
                <a:gd name="T73" fmla="*/ 131 h 257"/>
                <a:gd name="T74" fmla="*/ 88 w 344"/>
                <a:gd name="T75" fmla="*/ 111 h 257"/>
                <a:gd name="T76" fmla="*/ 63 w 344"/>
                <a:gd name="T77" fmla="*/ 98 h 257"/>
                <a:gd name="T78" fmla="*/ 28 w 344"/>
                <a:gd name="T79" fmla="*/ 100 h 257"/>
                <a:gd name="T80" fmla="*/ 28 w 344"/>
                <a:gd name="T81" fmla="*/ 91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1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0 h 257"/>
                <a:gd name="T110" fmla="*/ 276 w 344"/>
                <a:gd name="T111" fmla="*/ 12 h 257"/>
                <a:gd name="T112" fmla="*/ 287 w 344"/>
                <a:gd name="T113" fmla="*/ 20 h 257"/>
                <a:gd name="T114" fmla="*/ 240 w 344"/>
                <a:gd name="T115"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6"/>
                    <a:pt x="235" y="28"/>
                  </a:cubicBezTo>
                  <a:cubicBezTo>
                    <a:pt x="237" y="30"/>
                    <a:pt x="239" y="27"/>
                    <a:pt x="240" y="27"/>
                  </a:cubicBezTo>
                  <a:cubicBezTo>
                    <a:pt x="242" y="27"/>
                    <a:pt x="242" y="29"/>
                    <a:pt x="244" y="28"/>
                  </a:cubicBezTo>
                  <a:cubicBezTo>
                    <a:pt x="245" y="28"/>
                    <a:pt x="245" y="27"/>
                    <a:pt x="247"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29"/>
                    <a:pt x="269" y="29"/>
                    <a:pt x="270" y="28"/>
                  </a:cubicBezTo>
                  <a:cubicBezTo>
                    <a:pt x="271" y="28"/>
                    <a:pt x="277" y="25"/>
                    <a:pt x="277" y="26"/>
                  </a:cubicBezTo>
                  <a:cubicBezTo>
                    <a:pt x="280" y="29"/>
                    <a:pt x="276" y="24"/>
                    <a:pt x="279" y="24"/>
                  </a:cubicBezTo>
                  <a:cubicBezTo>
                    <a:pt x="279" y="24"/>
                    <a:pt x="283" y="25"/>
                    <a:pt x="283" y="24"/>
                  </a:cubicBezTo>
                  <a:cubicBezTo>
                    <a:pt x="284" y="23"/>
                    <a:pt x="286" y="22"/>
                    <a:pt x="290" y="23"/>
                  </a:cubicBezTo>
                  <a:cubicBezTo>
                    <a:pt x="290" y="25"/>
                    <a:pt x="290" y="27"/>
                    <a:pt x="289" y="27"/>
                  </a:cubicBezTo>
                  <a:cubicBezTo>
                    <a:pt x="288" y="28"/>
                    <a:pt x="287" y="29"/>
                    <a:pt x="286" y="30"/>
                  </a:cubicBezTo>
                  <a:cubicBezTo>
                    <a:pt x="284" y="32"/>
                    <a:pt x="284" y="34"/>
                    <a:pt x="280" y="34"/>
                  </a:cubicBezTo>
                  <a:cubicBezTo>
                    <a:pt x="281" y="38"/>
                    <a:pt x="283" y="33"/>
                    <a:pt x="286" y="34"/>
                  </a:cubicBezTo>
                  <a:cubicBezTo>
                    <a:pt x="287" y="34"/>
                    <a:pt x="286" y="32"/>
                    <a:pt x="287" y="31"/>
                  </a:cubicBezTo>
                  <a:cubicBezTo>
                    <a:pt x="289" y="30"/>
                    <a:pt x="294" y="32"/>
                    <a:pt x="294" y="28"/>
                  </a:cubicBezTo>
                  <a:cubicBezTo>
                    <a:pt x="298" y="33"/>
                    <a:pt x="306" y="26"/>
                    <a:pt x="308" y="30"/>
                  </a:cubicBezTo>
                  <a:cubicBezTo>
                    <a:pt x="310" y="28"/>
                    <a:pt x="311" y="27"/>
                    <a:pt x="312" y="26"/>
                  </a:cubicBezTo>
                  <a:cubicBezTo>
                    <a:pt x="317" y="27"/>
                    <a:pt x="320" y="24"/>
                    <a:pt x="324" y="24"/>
                  </a:cubicBezTo>
                  <a:cubicBezTo>
                    <a:pt x="323" y="24"/>
                    <a:pt x="325" y="25"/>
                    <a:pt x="325" y="26"/>
                  </a:cubicBezTo>
                  <a:cubicBezTo>
                    <a:pt x="326" y="26"/>
                    <a:pt x="331" y="25"/>
                    <a:pt x="332" y="26"/>
                  </a:cubicBezTo>
                  <a:cubicBezTo>
                    <a:pt x="334" y="27"/>
                    <a:pt x="333" y="25"/>
                    <a:pt x="335" y="26"/>
                  </a:cubicBezTo>
                  <a:cubicBezTo>
                    <a:pt x="338" y="26"/>
                    <a:pt x="340" y="29"/>
                    <a:pt x="343" y="28"/>
                  </a:cubicBezTo>
                  <a:cubicBezTo>
                    <a:pt x="344" y="31"/>
                    <a:pt x="342" y="30"/>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5"/>
                    <a:pt x="319" y="45"/>
                    <a:pt x="321" y="45"/>
                  </a:cubicBezTo>
                  <a:cubicBezTo>
                    <a:pt x="319" y="49"/>
                    <a:pt x="312" y="48"/>
                    <a:pt x="311" y="54"/>
                  </a:cubicBezTo>
                  <a:cubicBezTo>
                    <a:pt x="309" y="54"/>
                    <a:pt x="312" y="51"/>
                    <a:pt x="311" y="51"/>
                  </a:cubicBezTo>
                  <a:cubicBezTo>
                    <a:pt x="310" y="50"/>
                    <a:pt x="307" y="53"/>
                    <a:pt x="304" y="54"/>
                  </a:cubicBezTo>
                  <a:cubicBezTo>
                    <a:pt x="304" y="55"/>
                    <a:pt x="306" y="55"/>
                    <a:pt x="307" y="55"/>
                  </a:cubicBezTo>
                  <a:cubicBezTo>
                    <a:pt x="303" y="58"/>
                    <a:pt x="305" y="57"/>
                    <a:pt x="304" y="62"/>
                  </a:cubicBezTo>
                  <a:cubicBezTo>
                    <a:pt x="304" y="63"/>
                    <a:pt x="299" y="64"/>
                    <a:pt x="298" y="65"/>
                  </a:cubicBezTo>
                  <a:cubicBezTo>
                    <a:pt x="298" y="66"/>
                    <a:pt x="299" y="68"/>
                    <a:pt x="298" y="69"/>
                  </a:cubicBezTo>
                  <a:cubicBezTo>
                    <a:pt x="297" y="70"/>
                    <a:pt x="295" y="70"/>
                    <a:pt x="293" y="70"/>
                  </a:cubicBezTo>
                  <a:cubicBezTo>
                    <a:pt x="293" y="72"/>
                    <a:pt x="295" y="73"/>
                    <a:pt x="296" y="75"/>
                  </a:cubicBezTo>
                  <a:cubicBezTo>
                    <a:pt x="296" y="77"/>
                    <a:pt x="300" y="76"/>
                    <a:pt x="301" y="77"/>
                  </a:cubicBezTo>
                  <a:cubicBezTo>
                    <a:pt x="302" y="78"/>
                    <a:pt x="301" y="80"/>
                    <a:pt x="301" y="80"/>
                  </a:cubicBezTo>
                  <a:cubicBezTo>
                    <a:pt x="302" y="81"/>
                    <a:pt x="304" y="81"/>
                    <a:pt x="305" y="82"/>
                  </a:cubicBezTo>
                  <a:cubicBezTo>
                    <a:pt x="305" y="84"/>
                    <a:pt x="307" y="85"/>
                    <a:pt x="307" y="87"/>
                  </a:cubicBezTo>
                  <a:cubicBezTo>
                    <a:pt x="302" y="89"/>
                    <a:pt x="298" y="87"/>
                    <a:pt x="293" y="90"/>
                  </a:cubicBezTo>
                  <a:cubicBezTo>
                    <a:pt x="296" y="94"/>
                    <a:pt x="299" y="98"/>
                    <a:pt x="307" y="97"/>
                  </a:cubicBezTo>
                  <a:cubicBezTo>
                    <a:pt x="306" y="99"/>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5"/>
                  </a:cubicBezTo>
                  <a:cubicBezTo>
                    <a:pt x="304" y="119"/>
                    <a:pt x="301" y="114"/>
                    <a:pt x="298" y="115"/>
                  </a:cubicBezTo>
                  <a:cubicBezTo>
                    <a:pt x="296" y="115"/>
                    <a:pt x="297" y="120"/>
                    <a:pt x="294" y="120"/>
                  </a:cubicBezTo>
                  <a:cubicBezTo>
                    <a:pt x="294" y="122"/>
                    <a:pt x="295" y="123"/>
                    <a:pt x="297" y="124"/>
                  </a:cubicBezTo>
                  <a:cubicBezTo>
                    <a:pt x="297" y="126"/>
                    <a:pt x="293" y="125"/>
                    <a:pt x="291" y="125"/>
                  </a:cubicBezTo>
                  <a:cubicBezTo>
                    <a:pt x="287" y="126"/>
                    <a:pt x="284" y="129"/>
                    <a:pt x="280" y="129"/>
                  </a:cubicBezTo>
                  <a:cubicBezTo>
                    <a:pt x="280" y="131"/>
                    <a:pt x="283" y="130"/>
                    <a:pt x="284" y="131"/>
                  </a:cubicBezTo>
                  <a:cubicBezTo>
                    <a:pt x="286" y="132"/>
                    <a:pt x="287" y="136"/>
                    <a:pt x="290" y="135"/>
                  </a:cubicBezTo>
                  <a:cubicBezTo>
                    <a:pt x="291" y="138"/>
                    <a:pt x="288" y="138"/>
                    <a:pt x="287" y="139"/>
                  </a:cubicBezTo>
                  <a:cubicBezTo>
                    <a:pt x="286" y="141"/>
                    <a:pt x="289" y="145"/>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3"/>
                    <a:pt x="274" y="159"/>
                    <a:pt x="276" y="153"/>
                  </a:cubicBezTo>
                  <a:cubicBezTo>
                    <a:pt x="272" y="152"/>
                    <a:pt x="272" y="156"/>
                    <a:pt x="268" y="155"/>
                  </a:cubicBezTo>
                  <a:cubicBezTo>
                    <a:pt x="269" y="156"/>
                    <a:pt x="269" y="157"/>
                    <a:pt x="266" y="157"/>
                  </a:cubicBezTo>
                  <a:cubicBezTo>
                    <a:pt x="266" y="159"/>
                    <a:pt x="274" y="159"/>
                    <a:pt x="268" y="160"/>
                  </a:cubicBezTo>
                  <a:cubicBezTo>
                    <a:pt x="269" y="163"/>
                    <a:pt x="272" y="161"/>
                    <a:pt x="275" y="162"/>
                  </a:cubicBezTo>
                  <a:cubicBezTo>
                    <a:pt x="278" y="162"/>
                    <a:pt x="282" y="164"/>
                    <a:pt x="286" y="163"/>
                  </a:cubicBezTo>
                  <a:cubicBezTo>
                    <a:pt x="283" y="167"/>
                    <a:pt x="280" y="171"/>
                    <a:pt x="276" y="174"/>
                  </a:cubicBezTo>
                  <a:cubicBezTo>
                    <a:pt x="273" y="174"/>
                    <a:pt x="270" y="175"/>
                    <a:pt x="268" y="176"/>
                  </a:cubicBezTo>
                  <a:cubicBezTo>
                    <a:pt x="267" y="176"/>
                    <a:pt x="265" y="175"/>
                    <a:pt x="265" y="176"/>
                  </a:cubicBezTo>
                  <a:cubicBezTo>
                    <a:pt x="263" y="177"/>
                    <a:pt x="264" y="176"/>
                    <a:pt x="262" y="176"/>
                  </a:cubicBezTo>
                  <a:cubicBezTo>
                    <a:pt x="258" y="176"/>
                    <a:pt x="255" y="179"/>
                    <a:pt x="249" y="178"/>
                  </a:cubicBezTo>
                  <a:cubicBezTo>
                    <a:pt x="247" y="178"/>
                    <a:pt x="249" y="180"/>
                    <a:pt x="249" y="180"/>
                  </a:cubicBezTo>
                  <a:cubicBezTo>
                    <a:pt x="248" y="183"/>
                    <a:pt x="247" y="180"/>
                    <a:pt x="242" y="181"/>
                  </a:cubicBezTo>
                  <a:cubicBezTo>
                    <a:pt x="242" y="183"/>
                    <a:pt x="244" y="182"/>
                    <a:pt x="245" y="183"/>
                  </a:cubicBezTo>
                  <a:cubicBezTo>
                    <a:pt x="245" y="185"/>
                    <a:pt x="235" y="186"/>
                    <a:pt x="237" y="181"/>
                  </a:cubicBezTo>
                  <a:cubicBezTo>
                    <a:pt x="236" y="182"/>
                    <a:pt x="232" y="182"/>
                    <a:pt x="231" y="183"/>
                  </a:cubicBezTo>
                  <a:cubicBezTo>
                    <a:pt x="230" y="184"/>
                    <a:pt x="232" y="187"/>
                    <a:pt x="231" y="188"/>
                  </a:cubicBezTo>
                  <a:cubicBezTo>
                    <a:pt x="231" y="188"/>
                    <a:pt x="227" y="187"/>
                    <a:pt x="227" y="188"/>
                  </a:cubicBezTo>
                  <a:cubicBezTo>
                    <a:pt x="227" y="189"/>
                    <a:pt x="229" y="191"/>
                    <a:pt x="228" y="192"/>
                  </a:cubicBezTo>
                  <a:cubicBezTo>
                    <a:pt x="226" y="194"/>
                    <a:pt x="226" y="193"/>
                    <a:pt x="224" y="192"/>
                  </a:cubicBezTo>
                  <a:cubicBezTo>
                    <a:pt x="224" y="194"/>
                    <a:pt x="224" y="195"/>
                    <a:pt x="224" y="197"/>
                  </a:cubicBezTo>
                  <a:cubicBezTo>
                    <a:pt x="223" y="197"/>
                    <a:pt x="222" y="196"/>
                    <a:pt x="221" y="197"/>
                  </a:cubicBezTo>
                  <a:cubicBezTo>
                    <a:pt x="220" y="197"/>
                    <a:pt x="221" y="199"/>
                    <a:pt x="220" y="199"/>
                  </a:cubicBezTo>
                  <a:cubicBezTo>
                    <a:pt x="218" y="201"/>
                    <a:pt x="212" y="199"/>
                    <a:pt x="213" y="204"/>
                  </a:cubicBezTo>
                  <a:cubicBezTo>
                    <a:pt x="207" y="205"/>
                    <a:pt x="201" y="205"/>
                    <a:pt x="193" y="205"/>
                  </a:cubicBezTo>
                  <a:cubicBezTo>
                    <a:pt x="190" y="207"/>
                    <a:pt x="189" y="214"/>
                    <a:pt x="185" y="211"/>
                  </a:cubicBezTo>
                  <a:cubicBezTo>
                    <a:pt x="185" y="212"/>
                    <a:pt x="187" y="213"/>
                    <a:pt x="186" y="215"/>
                  </a:cubicBezTo>
                  <a:cubicBezTo>
                    <a:pt x="186" y="215"/>
                    <a:pt x="184" y="215"/>
                    <a:pt x="183" y="215"/>
                  </a:cubicBezTo>
                  <a:cubicBezTo>
                    <a:pt x="183" y="215"/>
                    <a:pt x="185" y="217"/>
                    <a:pt x="185" y="218"/>
                  </a:cubicBezTo>
                  <a:cubicBezTo>
                    <a:pt x="185" y="218"/>
                    <a:pt x="183" y="218"/>
                    <a:pt x="183" y="219"/>
                  </a:cubicBezTo>
                  <a:cubicBezTo>
                    <a:pt x="183" y="221"/>
                    <a:pt x="179" y="224"/>
                    <a:pt x="182" y="225"/>
                  </a:cubicBezTo>
                  <a:cubicBezTo>
                    <a:pt x="182" y="226"/>
                    <a:pt x="180" y="225"/>
                    <a:pt x="179" y="226"/>
                  </a:cubicBezTo>
                  <a:cubicBezTo>
                    <a:pt x="179" y="227"/>
                    <a:pt x="177" y="228"/>
                    <a:pt x="176" y="229"/>
                  </a:cubicBezTo>
                  <a:cubicBezTo>
                    <a:pt x="176" y="229"/>
                    <a:pt x="177" y="231"/>
                    <a:pt x="176" y="232"/>
                  </a:cubicBezTo>
                  <a:cubicBezTo>
                    <a:pt x="174" y="233"/>
                    <a:pt x="176" y="235"/>
                    <a:pt x="175" y="237"/>
                  </a:cubicBezTo>
                  <a:cubicBezTo>
                    <a:pt x="175" y="238"/>
                    <a:pt x="172" y="237"/>
                    <a:pt x="172" y="237"/>
                  </a:cubicBezTo>
                  <a:cubicBezTo>
                    <a:pt x="172" y="238"/>
                    <a:pt x="173" y="239"/>
                    <a:pt x="174" y="240"/>
                  </a:cubicBezTo>
                  <a:cubicBezTo>
                    <a:pt x="174" y="242"/>
                    <a:pt x="172" y="243"/>
                    <a:pt x="172" y="244"/>
                  </a:cubicBezTo>
                  <a:cubicBezTo>
                    <a:pt x="172" y="245"/>
                    <a:pt x="173" y="248"/>
                    <a:pt x="174" y="247"/>
                  </a:cubicBezTo>
                  <a:cubicBezTo>
                    <a:pt x="172" y="252"/>
                    <a:pt x="169" y="254"/>
                    <a:pt x="165" y="257"/>
                  </a:cubicBezTo>
                  <a:cubicBezTo>
                    <a:pt x="161" y="256"/>
                    <a:pt x="158" y="254"/>
                    <a:pt x="155" y="251"/>
                  </a:cubicBezTo>
                  <a:cubicBezTo>
                    <a:pt x="151" y="257"/>
                    <a:pt x="143" y="248"/>
                    <a:pt x="144" y="249"/>
                  </a:cubicBezTo>
                  <a:cubicBezTo>
                    <a:pt x="143" y="248"/>
                    <a:pt x="142" y="251"/>
                    <a:pt x="143" y="251"/>
                  </a:cubicBezTo>
                  <a:cubicBezTo>
                    <a:pt x="141" y="250"/>
                    <a:pt x="141" y="249"/>
                    <a:pt x="140" y="247"/>
                  </a:cubicBezTo>
                  <a:cubicBezTo>
                    <a:pt x="139" y="246"/>
                    <a:pt x="135" y="246"/>
                    <a:pt x="136" y="242"/>
                  </a:cubicBezTo>
                  <a:cubicBezTo>
                    <a:pt x="134" y="240"/>
                    <a:pt x="132" y="239"/>
                    <a:pt x="130" y="237"/>
                  </a:cubicBezTo>
                  <a:cubicBezTo>
                    <a:pt x="130" y="236"/>
                    <a:pt x="132" y="236"/>
                    <a:pt x="133" y="236"/>
                  </a:cubicBezTo>
                  <a:cubicBezTo>
                    <a:pt x="132" y="232"/>
                    <a:pt x="129" y="234"/>
                    <a:pt x="127" y="232"/>
                  </a:cubicBezTo>
                  <a:cubicBezTo>
                    <a:pt x="126" y="231"/>
                    <a:pt x="126" y="228"/>
                    <a:pt x="124" y="228"/>
                  </a:cubicBezTo>
                  <a:cubicBezTo>
                    <a:pt x="122" y="231"/>
                    <a:pt x="124" y="225"/>
                    <a:pt x="124" y="226"/>
                  </a:cubicBezTo>
                  <a:cubicBezTo>
                    <a:pt x="124" y="224"/>
                    <a:pt x="122" y="226"/>
                    <a:pt x="122" y="225"/>
                  </a:cubicBezTo>
                  <a:cubicBezTo>
                    <a:pt x="121" y="223"/>
                    <a:pt x="123" y="221"/>
                    <a:pt x="120" y="221"/>
                  </a:cubicBezTo>
                  <a:cubicBezTo>
                    <a:pt x="118" y="220"/>
                    <a:pt x="120" y="214"/>
                    <a:pt x="117" y="218"/>
                  </a:cubicBezTo>
                  <a:cubicBezTo>
                    <a:pt x="116" y="217"/>
                    <a:pt x="116" y="214"/>
                    <a:pt x="113" y="215"/>
                  </a:cubicBezTo>
                  <a:cubicBezTo>
                    <a:pt x="114" y="213"/>
                    <a:pt x="116" y="213"/>
                    <a:pt x="116" y="211"/>
                  </a:cubicBezTo>
                  <a:cubicBezTo>
                    <a:pt x="116" y="209"/>
                    <a:pt x="113" y="210"/>
                    <a:pt x="110" y="209"/>
                  </a:cubicBezTo>
                  <a:cubicBezTo>
                    <a:pt x="109" y="204"/>
                    <a:pt x="110" y="201"/>
                    <a:pt x="112" y="197"/>
                  </a:cubicBezTo>
                  <a:cubicBezTo>
                    <a:pt x="109" y="195"/>
                    <a:pt x="115" y="192"/>
                    <a:pt x="109" y="192"/>
                  </a:cubicBezTo>
                  <a:cubicBezTo>
                    <a:pt x="109" y="191"/>
                    <a:pt x="111" y="192"/>
                    <a:pt x="112" y="191"/>
                  </a:cubicBezTo>
                  <a:cubicBezTo>
                    <a:pt x="112" y="191"/>
                    <a:pt x="112" y="188"/>
                    <a:pt x="112" y="188"/>
                  </a:cubicBezTo>
                  <a:cubicBezTo>
                    <a:pt x="113" y="188"/>
                    <a:pt x="113" y="190"/>
                    <a:pt x="115" y="190"/>
                  </a:cubicBezTo>
                  <a:cubicBezTo>
                    <a:pt x="115" y="187"/>
                    <a:pt x="115" y="184"/>
                    <a:pt x="115" y="181"/>
                  </a:cubicBezTo>
                  <a:cubicBezTo>
                    <a:pt x="117" y="181"/>
                    <a:pt x="118" y="180"/>
                    <a:pt x="119" y="178"/>
                  </a:cubicBezTo>
                  <a:cubicBezTo>
                    <a:pt x="120" y="178"/>
                    <a:pt x="120" y="180"/>
                    <a:pt x="120" y="181"/>
                  </a:cubicBezTo>
                  <a:cubicBezTo>
                    <a:pt x="122" y="180"/>
                    <a:pt x="122" y="178"/>
                    <a:pt x="124" y="178"/>
                  </a:cubicBezTo>
                  <a:cubicBezTo>
                    <a:pt x="126" y="177"/>
                    <a:pt x="123" y="176"/>
                    <a:pt x="123" y="176"/>
                  </a:cubicBezTo>
                  <a:cubicBezTo>
                    <a:pt x="123" y="174"/>
                    <a:pt x="127" y="174"/>
                    <a:pt x="127" y="173"/>
                  </a:cubicBezTo>
                  <a:cubicBezTo>
                    <a:pt x="128" y="170"/>
                    <a:pt x="123" y="169"/>
                    <a:pt x="126" y="166"/>
                  </a:cubicBezTo>
                  <a:cubicBezTo>
                    <a:pt x="120" y="169"/>
                    <a:pt x="128" y="162"/>
                    <a:pt x="119" y="164"/>
                  </a:cubicBezTo>
                  <a:cubicBezTo>
                    <a:pt x="118" y="159"/>
                    <a:pt x="123" y="160"/>
                    <a:pt x="127" y="160"/>
                  </a:cubicBezTo>
                  <a:cubicBezTo>
                    <a:pt x="127" y="159"/>
                    <a:pt x="124" y="159"/>
                    <a:pt x="124" y="157"/>
                  </a:cubicBezTo>
                  <a:cubicBezTo>
                    <a:pt x="125" y="156"/>
                    <a:pt x="122" y="157"/>
                    <a:pt x="122" y="156"/>
                  </a:cubicBezTo>
                  <a:cubicBezTo>
                    <a:pt x="121" y="156"/>
                    <a:pt x="122" y="154"/>
                    <a:pt x="122" y="153"/>
                  </a:cubicBezTo>
                  <a:cubicBezTo>
                    <a:pt x="121" y="153"/>
                    <a:pt x="118" y="150"/>
                    <a:pt x="117" y="150"/>
                  </a:cubicBezTo>
                  <a:cubicBezTo>
                    <a:pt x="116" y="150"/>
                    <a:pt x="115" y="147"/>
                    <a:pt x="113" y="145"/>
                  </a:cubicBezTo>
                  <a:cubicBezTo>
                    <a:pt x="111" y="147"/>
                    <a:pt x="110" y="149"/>
                    <a:pt x="109" y="145"/>
                  </a:cubicBezTo>
                  <a:cubicBezTo>
                    <a:pt x="107" y="145"/>
                    <a:pt x="108" y="147"/>
                    <a:pt x="108" y="149"/>
                  </a:cubicBezTo>
                  <a:cubicBezTo>
                    <a:pt x="105" y="149"/>
                    <a:pt x="103"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8"/>
                    <a:pt x="89" y="118"/>
                  </a:cubicBezTo>
                  <a:cubicBezTo>
                    <a:pt x="88" y="116"/>
                    <a:pt x="89" y="113"/>
                    <a:pt x="88" y="111"/>
                  </a:cubicBezTo>
                  <a:cubicBezTo>
                    <a:pt x="87" y="109"/>
                    <a:pt x="83" y="109"/>
                    <a:pt x="85" y="106"/>
                  </a:cubicBezTo>
                  <a:cubicBezTo>
                    <a:pt x="83" y="107"/>
                    <a:pt x="82" y="104"/>
                    <a:pt x="81" y="104"/>
                  </a:cubicBezTo>
                  <a:cubicBezTo>
                    <a:pt x="80" y="104"/>
                    <a:pt x="79" y="105"/>
                    <a:pt x="78" y="104"/>
                  </a:cubicBezTo>
                  <a:cubicBezTo>
                    <a:pt x="76" y="102"/>
                    <a:pt x="66" y="103"/>
                    <a:pt x="63" y="98"/>
                  </a:cubicBezTo>
                  <a:cubicBezTo>
                    <a:pt x="58" y="101"/>
                    <a:pt x="46" y="95"/>
                    <a:pt x="43" y="98"/>
                  </a:cubicBezTo>
                  <a:cubicBezTo>
                    <a:pt x="41" y="101"/>
                    <a:pt x="41" y="98"/>
                    <a:pt x="39" y="98"/>
                  </a:cubicBezTo>
                  <a:cubicBezTo>
                    <a:pt x="35" y="99"/>
                    <a:pt x="33" y="101"/>
                    <a:pt x="29" y="101"/>
                  </a:cubicBezTo>
                  <a:cubicBezTo>
                    <a:pt x="29" y="101"/>
                    <a:pt x="28" y="100"/>
                    <a:pt x="28" y="100"/>
                  </a:cubicBezTo>
                  <a:cubicBezTo>
                    <a:pt x="26" y="100"/>
                    <a:pt x="25" y="100"/>
                    <a:pt x="23" y="100"/>
                  </a:cubicBezTo>
                  <a:cubicBezTo>
                    <a:pt x="24" y="97"/>
                    <a:pt x="22" y="96"/>
                    <a:pt x="21" y="96"/>
                  </a:cubicBezTo>
                  <a:cubicBezTo>
                    <a:pt x="20" y="93"/>
                    <a:pt x="24" y="95"/>
                    <a:pt x="25" y="94"/>
                  </a:cubicBezTo>
                  <a:cubicBezTo>
                    <a:pt x="25" y="94"/>
                    <a:pt x="21" y="90"/>
                    <a:pt x="28" y="91"/>
                  </a:cubicBezTo>
                  <a:cubicBezTo>
                    <a:pt x="25" y="88"/>
                    <a:pt x="15" y="92"/>
                    <a:pt x="12" y="89"/>
                  </a:cubicBezTo>
                  <a:cubicBezTo>
                    <a:pt x="15" y="82"/>
                    <a:pt x="24" y="89"/>
                    <a:pt x="29" y="83"/>
                  </a:cubicBezTo>
                  <a:cubicBezTo>
                    <a:pt x="26" y="80"/>
                    <a:pt x="17" y="82"/>
                    <a:pt x="14" y="83"/>
                  </a:cubicBezTo>
                  <a:cubicBezTo>
                    <a:pt x="12" y="81"/>
                    <a:pt x="13" y="81"/>
                    <a:pt x="14" y="79"/>
                  </a:cubicBezTo>
                  <a:cubicBezTo>
                    <a:pt x="12" y="79"/>
                    <a:pt x="12" y="79"/>
                    <a:pt x="12" y="80"/>
                  </a:cubicBezTo>
                  <a:cubicBezTo>
                    <a:pt x="11" y="80"/>
                    <a:pt x="11" y="79"/>
                    <a:pt x="11" y="77"/>
                  </a:cubicBezTo>
                  <a:cubicBezTo>
                    <a:pt x="5" y="78"/>
                    <a:pt x="3" y="76"/>
                    <a:pt x="0" y="75"/>
                  </a:cubicBezTo>
                  <a:cubicBezTo>
                    <a:pt x="2" y="65"/>
                    <a:pt x="13" y="68"/>
                    <a:pt x="21" y="66"/>
                  </a:cubicBezTo>
                  <a:cubicBezTo>
                    <a:pt x="23" y="66"/>
                    <a:pt x="22" y="66"/>
                    <a:pt x="23" y="65"/>
                  </a:cubicBezTo>
                  <a:cubicBezTo>
                    <a:pt x="23" y="65"/>
                    <a:pt x="25" y="63"/>
                    <a:pt x="25" y="63"/>
                  </a:cubicBezTo>
                  <a:cubicBezTo>
                    <a:pt x="29" y="62"/>
                    <a:pt x="34" y="63"/>
                    <a:pt x="36" y="62"/>
                  </a:cubicBezTo>
                  <a:cubicBezTo>
                    <a:pt x="38" y="61"/>
                    <a:pt x="36" y="60"/>
                    <a:pt x="37" y="59"/>
                  </a:cubicBezTo>
                  <a:cubicBezTo>
                    <a:pt x="39" y="58"/>
                    <a:pt x="41" y="58"/>
                    <a:pt x="42" y="58"/>
                  </a:cubicBezTo>
                  <a:cubicBezTo>
                    <a:pt x="43" y="57"/>
                    <a:pt x="44" y="55"/>
                    <a:pt x="46" y="54"/>
                  </a:cubicBezTo>
                  <a:cubicBezTo>
                    <a:pt x="48" y="49"/>
                    <a:pt x="41" y="53"/>
                    <a:pt x="43" y="48"/>
                  </a:cubicBezTo>
                  <a:cubicBezTo>
                    <a:pt x="40" y="46"/>
                    <a:pt x="41" y="51"/>
                    <a:pt x="40" y="51"/>
                  </a:cubicBezTo>
                  <a:cubicBezTo>
                    <a:pt x="39" y="51"/>
                    <a:pt x="33" y="48"/>
                    <a:pt x="29" y="49"/>
                  </a:cubicBezTo>
                  <a:cubicBezTo>
                    <a:pt x="27" y="46"/>
                    <a:pt x="32" y="48"/>
                    <a:pt x="33" y="47"/>
                  </a:cubicBezTo>
                  <a:cubicBezTo>
                    <a:pt x="33" y="46"/>
                    <a:pt x="33" y="45"/>
                    <a:pt x="33" y="45"/>
                  </a:cubicBezTo>
                  <a:cubicBezTo>
                    <a:pt x="34" y="45"/>
                    <a:pt x="36" y="46"/>
                    <a:pt x="36" y="45"/>
                  </a:cubicBezTo>
                  <a:cubicBezTo>
                    <a:pt x="36" y="45"/>
                    <a:pt x="37" y="43"/>
                    <a:pt x="37" y="42"/>
                  </a:cubicBezTo>
                  <a:cubicBezTo>
                    <a:pt x="39" y="42"/>
                    <a:pt x="38" y="44"/>
                    <a:pt x="39" y="44"/>
                  </a:cubicBezTo>
                  <a:cubicBezTo>
                    <a:pt x="39" y="44"/>
                    <a:pt x="44" y="43"/>
                    <a:pt x="43" y="40"/>
                  </a:cubicBezTo>
                  <a:cubicBezTo>
                    <a:pt x="46" y="39"/>
                    <a:pt x="46" y="41"/>
                    <a:pt x="49" y="41"/>
                  </a:cubicBezTo>
                  <a:cubicBezTo>
                    <a:pt x="51" y="41"/>
                    <a:pt x="49" y="39"/>
                    <a:pt x="49" y="40"/>
                  </a:cubicBezTo>
                  <a:cubicBezTo>
                    <a:pt x="49" y="38"/>
                    <a:pt x="52" y="38"/>
                    <a:pt x="52" y="35"/>
                  </a:cubicBezTo>
                  <a:cubicBezTo>
                    <a:pt x="55" y="35"/>
                    <a:pt x="58" y="35"/>
                    <a:pt x="61" y="35"/>
                  </a:cubicBezTo>
                  <a:cubicBezTo>
                    <a:pt x="64" y="35"/>
                    <a:pt x="62" y="29"/>
                    <a:pt x="63" y="27"/>
                  </a:cubicBezTo>
                  <a:cubicBezTo>
                    <a:pt x="68" y="28"/>
                    <a:pt x="72" y="29"/>
                    <a:pt x="77" y="27"/>
                  </a:cubicBezTo>
                  <a:cubicBezTo>
                    <a:pt x="77" y="26"/>
                    <a:pt x="75" y="26"/>
                    <a:pt x="74" y="26"/>
                  </a:cubicBezTo>
                  <a:cubicBezTo>
                    <a:pt x="75" y="23"/>
                    <a:pt x="80" y="24"/>
                    <a:pt x="82" y="23"/>
                  </a:cubicBezTo>
                  <a:cubicBezTo>
                    <a:pt x="86" y="21"/>
                    <a:pt x="97" y="22"/>
                    <a:pt x="105" y="21"/>
                  </a:cubicBezTo>
                  <a:cubicBezTo>
                    <a:pt x="107" y="21"/>
                    <a:pt x="107" y="20"/>
                    <a:pt x="109" y="20"/>
                  </a:cubicBezTo>
                  <a:cubicBezTo>
                    <a:pt x="113" y="20"/>
                    <a:pt x="116" y="21"/>
                    <a:pt x="119" y="20"/>
                  </a:cubicBezTo>
                  <a:cubicBezTo>
                    <a:pt x="118" y="21"/>
                    <a:pt x="120" y="25"/>
                    <a:pt x="120" y="24"/>
                  </a:cubicBezTo>
                  <a:cubicBezTo>
                    <a:pt x="122" y="22"/>
                    <a:pt x="121" y="23"/>
                    <a:pt x="124" y="27"/>
                  </a:cubicBezTo>
                  <a:cubicBezTo>
                    <a:pt x="127" y="26"/>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1"/>
                    <a:pt x="158" y="23"/>
                  </a:cubicBezTo>
                  <a:cubicBezTo>
                    <a:pt x="158" y="21"/>
                    <a:pt x="156" y="22"/>
                    <a:pt x="155" y="21"/>
                  </a:cubicBezTo>
                  <a:cubicBezTo>
                    <a:pt x="156" y="20"/>
                    <a:pt x="157" y="18"/>
                    <a:pt x="160" y="19"/>
                  </a:cubicBezTo>
                  <a:cubicBezTo>
                    <a:pt x="157" y="15"/>
                    <a:pt x="152" y="15"/>
                    <a:pt x="147" y="14"/>
                  </a:cubicBezTo>
                  <a:cubicBezTo>
                    <a:pt x="147" y="10"/>
                    <a:pt x="153" y="12"/>
                    <a:pt x="157" y="12"/>
                  </a:cubicBezTo>
                  <a:cubicBezTo>
                    <a:pt x="157" y="9"/>
                    <a:pt x="155" y="9"/>
                    <a:pt x="153" y="9"/>
                  </a:cubicBezTo>
                  <a:cubicBezTo>
                    <a:pt x="156" y="3"/>
                    <a:pt x="161" y="8"/>
                    <a:pt x="165" y="9"/>
                  </a:cubicBezTo>
                  <a:cubicBezTo>
                    <a:pt x="168" y="9"/>
                    <a:pt x="168" y="7"/>
                    <a:pt x="171" y="7"/>
                  </a:cubicBezTo>
                  <a:cubicBezTo>
                    <a:pt x="178" y="8"/>
                    <a:pt x="182" y="11"/>
                    <a:pt x="188" y="7"/>
                  </a:cubicBezTo>
                  <a:cubicBezTo>
                    <a:pt x="190" y="6"/>
                    <a:pt x="193" y="7"/>
                    <a:pt x="196" y="6"/>
                  </a:cubicBezTo>
                  <a:cubicBezTo>
                    <a:pt x="198" y="6"/>
                    <a:pt x="197" y="3"/>
                    <a:pt x="197" y="2"/>
                  </a:cubicBezTo>
                  <a:cubicBezTo>
                    <a:pt x="200" y="1"/>
                    <a:pt x="202" y="2"/>
                    <a:pt x="204" y="2"/>
                  </a:cubicBezTo>
                  <a:cubicBezTo>
                    <a:pt x="206" y="1"/>
                    <a:pt x="207" y="0"/>
                    <a:pt x="209" y="0"/>
                  </a:cubicBezTo>
                  <a:cubicBezTo>
                    <a:pt x="212" y="0"/>
                    <a:pt x="215" y="3"/>
                    <a:pt x="221" y="2"/>
                  </a:cubicBezTo>
                  <a:cubicBezTo>
                    <a:pt x="225" y="1"/>
                    <a:pt x="234" y="0"/>
                    <a:pt x="242" y="0"/>
                  </a:cubicBezTo>
                  <a:cubicBezTo>
                    <a:pt x="245" y="0"/>
                    <a:pt x="245" y="1"/>
                    <a:pt x="247" y="2"/>
                  </a:cubicBezTo>
                  <a:cubicBezTo>
                    <a:pt x="255" y="3"/>
                    <a:pt x="262" y="0"/>
                    <a:pt x="262" y="7"/>
                  </a:cubicBezTo>
                  <a:cubicBezTo>
                    <a:pt x="266" y="8"/>
                    <a:pt x="266" y="5"/>
                    <a:pt x="269" y="6"/>
                  </a:cubicBezTo>
                  <a:cubicBezTo>
                    <a:pt x="269" y="10"/>
                    <a:pt x="274" y="9"/>
                    <a:pt x="276" y="12"/>
                  </a:cubicBezTo>
                  <a:cubicBezTo>
                    <a:pt x="280" y="13"/>
                    <a:pt x="280" y="10"/>
                    <a:pt x="283" y="10"/>
                  </a:cubicBezTo>
                  <a:cubicBezTo>
                    <a:pt x="282" y="15"/>
                    <a:pt x="289" y="12"/>
                    <a:pt x="291" y="13"/>
                  </a:cubicBezTo>
                  <a:cubicBezTo>
                    <a:pt x="289" y="16"/>
                    <a:pt x="289" y="14"/>
                    <a:pt x="290" y="19"/>
                  </a:cubicBezTo>
                  <a:cubicBezTo>
                    <a:pt x="288" y="17"/>
                    <a:pt x="287" y="17"/>
                    <a:pt x="287" y="20"/>
                  </a:cubicBezTo>
                  <a:cubicBezTo>
                    <a:pt x="272" y="21"/>
                    <a:pt x="254" y="22"/>
                    <a:pt x="244" y="23"/>
                  </a:cubicBezTo>
                  <a:cubicBezTo>
                    <a:pt x="243" y="22"/>
                    <a:pt x="242" y="23"/>
                    <a:pt x="242" y="24"/>
                  </a:cubicBezTo>
                  <a:cubicBezTo>
                    <a:pt x="241" y="24"/>
                    <a:pt x="242" y="23"/>
                    <a:pt x="242" y="23"/>
                  </a:cubicBezTo>
                  <a:cubicBezTo>
                    <a:pt x="243" y="22"/>
                    <a:pt x="240" y="21"/>
                    <a:pt x="240" y="21"/>
                  </a:cubicBezTo>
                  <a:cubicBezTo>
                    <a:pt x="239" y="22"/>
                    <a:pt x="240" y="24"/>
                    <a:pt x="240" y="24"/>
                  </a:cubicBezTo>
                  <a:cubicBezTo>
                    <a:pt x="237" y="25"/>
                    <a:pt x="234" y="23"/>
                    <a:pt x="23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3"/>
            <p:cNvSpPr/>
            <p:nvPr>
              <p:custDataLst>
                <p:tags r:id="rId81"/>
              </p:custDataLst>
            </p:nvPr>
          </p:nvSpPr>
          <p:spPr bwMode="auto">
            <a:xfrm>
              <a:off x="10175965" y="-2241323"/>
              <a:ext cx="635000" cy="346075"/>
            </a:xfrm>
            <a:custGeom>
              <a:avLst/>
              <a:gdLst>
                <a:gd name="T0" fmla="*/ 158 w 169"/>
                <a:gd name="T1" fmla="*/ 9 h 92"/>
                <a:gd name="T2" fmla="*/ 168 w 169"/>
                <a:gd name="T3" fmla="*/ 14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0 h 92"/>
                <a:gd name="T32" fmla="*/ 67 w 169"/>
                <a:gd name="T33" fmla="*/ 87 h 92"/>
                <a:gd name="T34" fmla="*/ 55 w 169"/>
                <a:gd name="T35" fmla="*/ 90 h 92"/>
                <a:gd name="T36" fmla="*/ 34 w 169"/>
                <a:gd name="T37" fmla="*/ 86 h 92"/>
                <a:gd name="T38" fmla="*/ 27 w 169"/>
                <a:gd name="T39" fmla="*/ 87 h 92"/>
                <a:gd name="T40" fmla="*/ 18 w 169"/>
                <a:gd name="T41" fmla="*/ 80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2 h 92"/>
                <a:gd name="T60" fmla="*/ 51 w 169"/>
                <a:gd name="T61" fmla="*/ 40 h 92"/>
                <a:gd name="T62" fmla="*/ 63 w 169"/>
                <a:gd name="T63" fmla="*/ 31 h 92"/>
                <a:gd name="T64" fmla="*/ 39 w 169"/>
                <a:gd name="T65" fmla="*/ 35 h 92"/>
                <a:gd name="T66" fmla="*/ 22 w 169"/>
                <a:gd name="T67" fmla="*/ 31 h 92"/>
                <a:gd name="T68" fmla="*/ 5 w 169"/>
                <a:gd name="T69" fmla="*/ 27 h 92"/>
                <a:gd name="T70" fmla="*/ 2 w 169"/>
                <a:gd name="T71" fmla="*/ 19 h 92"/>
                <a:gd name="T72" fmla="*/ 30 w 169"/>
                <a:gd name="T73" fmla="*/ 12 h 92"/>
                <a:gd name="T74" fmla="*/ 50 w 169"/>
                <a:gd name="T75" fmla="*/ 7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2" y="9"/>
                    <a:pt x="165" y="9"/>
                    <a:pt x="169" y="9"/>
                  </a:cubicBezTo>
                  <a:cubicBezTo>
                    <a:pt x="169" y="11"/>
                    <a:pt x="167" y="12"/>
                    <a:pt x="168" y="14"/>
                  </a:cubicBezTo>
                  <a:cubicBezTo>
                    <a:pt x="167" y="15"/>
                    <a:pt x="164" y="14"/>
                    <a:pt x="164" y="14"/>
                  </a:cubicBezTo>
                  <a:cubicBezTo>
                    <a:pt x="163" y="15"/>
                    <a:pt x="164" y="17"/>
                    <a:pt x="164" y="17"/>
                  </a:cubicBezTo>
                  <a:cubicBezTo>
                    <a:pt x="161" y="18"/>
                    <a:pt x="158" y="18"/>
                    <a:pt x="158" y="17"/>
                  </a:cubicBezTo>
                  <a:cubicBezTo>
                    <a:pt x="156" y="17"/>
                    <a:pt x="157" y="19"/>
                    <a:pt x="157" y="20"/>
                  </a:cubicBezTo>
                  <a:cubicBezTo>
                    <a:pt x="155" y="21"/>
                    <a:pt x="151" y="19"/>
                    <a:pt x="151" y="21"/>
                  </a:cubicBezTo>
                  <a:cubicBezTo>
                    <a:pt x="146" y="21"/>
                    <a:pt x="140" y="20"/>
                    <a:pt x="137" y="24"/>
                  </a:cubicBezTo>
                  <a:cubicBezTo>
                    <a:pt x="138" y="27"/>
                    <a:pt x="144" y="24"/>
                    <a:pt x="145" y="23"/>
                  </a:cubicBezTo>
                  <a:cubicBezTo>
                    <a:pt x="147" y="23"/>
                    <a:pt x="145" y="25"/>
                    <a:pt x="145" y="27"/>
                  </a:cubicBezTo>
                  <a:cubicBezTo>
                    <a:pt x="140" y="27"/>
                    <a:pt x="137" y="29"/>
                    <a:pt x="133" y="30"/>
                  </a:cubicBezTo>
                  <a:cubicBezTo>
                    <a:pt x="131" y="31"/>
                    <a:pt x="129" y="32"/>
                    <a:pt x="128" y="34"/>
                  </a:cubicBezTo>
                  <a:cubicBezTo>
                    <a:pt x="127" y="34"/>
                    <a:pt x="125" y="33"/>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3"/>
                    <a:pt x="86" y="52"/>
                  </a:cubicBezTo>
                  <a:cubicBezTo>
                    <a:pt x="87" y="54"/>
                    <a:pt x="92" y="55"/>
                    <a:pt x="86" y="55"/>
                  </a:cubicBezTo>
                  <a:cubicBezTo>
                    <a:pt x="87" y="58"/>
                    <a:pt x="93" y="55"/>
                    <a:pt x="92" y="61"/>
                  </a:cubicBezTo>
                  <a:cubicBezTo>
                    <a:pt x="89" y="58"/>
                    <a:pt x="89" y="61"/>
                    <a:pt x="89" y="65"/>
                  </a:cubicBezTo>
                  <a:cubicBezTo>
                    <a:pt x="86" y="61"/>
                    <a:pt x="85" y="66"/>
                    <a:pt x="82" y="68"/>
                  </a:cubicBezTo>
                  <a:cubicBezTo>
                    <a:pt x="79" y="69"/>
                    <a:pt x="76" y="68"/>
                    <a:pt x="74" y="70"/>
                  </a:cubicBezTo>
                  <a:cubicBezTo>
                    <a:pt x="73" y="72"/>
                    <a:pt x="75" y="72"/>
                    <a:pt x="75" y="72"/>
                  </a:cubicBezTo>
                  <a:cubicBezTo>
                    <a:pt x="75" y="73"/>
                    <a:pt x="70" y="74"/>
                    <a:pt x="74" y="75"/>
                  </a:cubicBezTo>
                  <a:cubicBezTo>
                    <a:pt x="72" y="79"/>
                    <a:pt x="64" y="76"/>
                    <a:pt x="63" y="80"/>
                  </a:cubicBezTo>
                  <a:cubicBezTo>
                    <a:pt x="65" y="83"/>
                    <a:pt x="69" y="83"/>
                    <a:pt x="74" y="83"/>
                  </a:cubicBezTo>
                  <a:cubicBezTo>
                    <a:pt x="75" y="88"/>
                    <a:pt x="67" y="84"/>
                    <a:pt x="67" y="87"/>
                  </a:cubicBezTo>
                  <a:cubicBezTo>
                    <a:pt x="67" y="89"/>
                    <a:pt x="65" y="87"/>
                    <a:pt x="64" y="87"/>
                  </a:cubicBezTo>
                  <a:cubicBezTo>
                    <a:pt x="61" y="87"/>
                    <a:pt x="59" y="92"/>
                    <a:pt x="55" y="90"/>
                  </a:cubicBezTo>
                  <a:cubicBezTo>
                    <a:pt x="55" y="89"/>
                    <a:pt x="52" y="89"/>
                    <a:pt x="53" y="86"/>
                  </a:cubicBezTo>
                  <a:cubicBezTo>
                    <a:pt x="46" y="85"/>
                    <a:pt x="41" y="87"/>
                    <a:pt x="34" y="86"/>
                  </a:cubicBezTo>
                  <a:cubicBezTo>
                    <a:pt x="34" y="86"/>
                    <a:pt x="33" y="84"/>
                    <a:pt x="33" y="84"/>
                  </a:cubicBezTo>
                  <a:cubicBezTo>
                    <a:pt x="31" y="85"/>
                    <a:pt x="30" y="87"/>
                    <a:pt x="27" y="87"/>
                  </a:cubicBezTo>
                  <a:cubicBezTo>
                    <a:pt x="21" y="88"/>
                    <a:pt x="15" y="85"/>
                    <a:pt x="8" y="84"/>
                  </a:cubicBezTo>
                  <a:cubicBezTo>
                    <a:pt x="10" y="82"/>
                    <a:pt x="13" y="80"/>
                    <a:pt x="18" y="80"/>
                  </a:cubicBezTo>
                  <a:cubicBezTo>
                    <a:pt x="21" y="80"/>
                    <a:pt x="18" y="74"/>
                    <a:pt x="20" y="73"/>
                  </a:cubicBezTo>
                  <a:cubicBezTo>
                    <a:pt x="24" y="74"/>
                    <a:pt x="24" y="71"/>
                    <a:pt x="27" y="72"/>
                  </a:cubicBezTo>
                  <a:cubicBezTo>
                    <a:pt x="27" y="77"/>
                    <a:pt x="33" y="76"/>
                    <a:pt x="37" y="76"/>
                  </a:cubicBezTo>
                  <a:cubicBezTo>
                    <a:pt x="40" y="75"/>
                    <a:pt x="36" y="74"/>
                    <a:pt x="39" y="72"/>
                  </a:cubicBezTo>
                  <a:cubicBezTo>
                    <a:pt x="38" y="69"/>
                    <a:pt x="30" y="73"/>
                    <a:pt x="33" y="66"/>
                  </a:cubicBezTo>
                  <a:cubicBezTo>
                    <a:pt x="27" y="68"/>
                    <a:pt x="25" y="70"/>
                    <a:pt x="19" y="68"/>
                  </a:cubicBezTo>
                  <a:cubicBezTo>
                    <a:pt x="20" y="65"/>
                    <a:pt x="23" y="64"/>
                    <a:pt x="26" y="63"/>
                  </a:cubicBezTo>
                  <a:cubicBezTo>
                    <a:pt x="27" y="62"/>
                    <a:pt x="29" y="61"/>
                    <a:pt x="30" y="59"/>
                  </a:cubicBezTo>
                  <a:cubicBezTo>
                    <a:pt x="32" y="59"/>
                    <a:pt x="33" y="59"/>
                    <a:pt x="33" y="58"/>
                  </a:cubicBezTo>
                  <a:cubicBezTo>
                    <a:pt x="36" y="57"/>
                    <a:pt x="38" y="58"/>
                    <a:pt x="40" y="59"/>
                  </a:cubicBezTo>
                  <a:cubicBezTo>
                    <a:pt x="42" y="58"/>
                    <a:pt x="44" y="57"/>
                    <a:pt x="44" y="55"/>
                  </a:cubicBezTo>
                  <a:cubicBezTo>
                    <a:pt x="44" y="53"/>
                    <a:pt x="41" y="54"/>
                    <a:pt x="40" y="54"/>
                  </a:cubicBezTo>
                  <a:cubicBezTo>
                    <a:pt x="40" y="53"/>
                    <a:pt x="39" y="50"/>
                    <a:pt x="39" y="49"/>
                  </a:cubicBezTo>
                  <a:cubicBezTo>
                    <a:pt x="38" y="49"/>
                    <a:pt x="37" y="48"/>
                    <a:pt x="37" y="47"/>
                  </a:cubicBezTo>
                  <a:cubicBezTo>
                    <a:pt x="36" y="47"/>
                    <a:pt x="35" y="48"/>
                    <a:pt x="33" y="48"/>
                  </a:cubicBezTo>
                  <a:cubicBezTo>
                    <a:pt x="34" y="45"/>
                    <a:pt x="33" y="44"/>
                    <a:pt x="30" y="44"/>
                  </a:cubicBezTo>
                  <a:cubicBezTo>
                    <a:pt x="32" y="41"/>
                    <a:pt x="33" y="39"/>
                    <a:pt x="37" y="40"/>
                  </a:cubicBezTo>
                  <a:cubicBezTo>
                    <a:pt x="41" y="39"/>
                    <a:pt x="40" y="44"/>
                    <a:pt x="46" y="42"/>
                  </a:cubicBezTo>
                  <a:cubicBezTo>
                    <a:pt x="45" y="44"/>
                    <a:pt x="46" y="45"/>
                    <a:pt x="47" y="45"/>
                  </a:cubicBezTo>
                  <a:cubicBezTo>
                    <a:pt x="52" y="46"/>
                    <a:pt x="49" y="41"/>
                    <a:pt x="51" y="40"/>
                  </a:cubicBezTo>
                  <a:cubicBezTo>
                    <a:pt x="58" y="38"/>
                    <a:pt x="65" y="36"/>
                    <a:pt x="68" y="31"/>
                  </a:cubicBezTo>
                  <a:cubicBezTo>
                    <a:pt x="68" y="28"/>
                    <a:pt x="66" y="33"/>
                    <a:pt x="63" y="31"/>
                  </a:cubicBezTo>
                  <a:cubicBezTo>
                    <a:pt x="60" y="33"/>
                    <a:pt x="57" y="33"/>
                    <a:pt x="55" y="35"/>
                  </a:cubicBezTo>
                  <a:cubicBezTo>
                    <a:pt x="52" y="34"/>
                    <a:pt x="45" y="36"/>
                    <a:pt x="39" y="35"/>
                  </a:cubicBezTo>
                  <a:cubicBezTo>
                    <a:pt x="35" y="35"/>
                    <a:pt x="33" y="33"/>
                    <a:pt x="29" y="35"/>
                  </a:cubicBezTo>
                  <a:cubicBezTo>
                    <a:pt x="28" y="30"/>
                    <a:pt x="24" y="36"/>
                    <a:pt x="22" y="31"/>
                  </a:cubicBezTo>
                  <a:cubicBezTo>
                    <a:pt x="20" y="33"/>
                    <a:pt x="16" y="30"/>
                    <a:pt x="11" y="31"/>
                  </a:cubicBezTo>
                  <a:cubicBezTo>
                    <a:pt x="12" y="27"/>
                    <a:pt x="6" y="29"/>
                    <a:pt x="5" y="27"/>
                  </a:cubicBezTo>
                  <a:cubicBezTo>
                    <a:pt x="4" y="23"/>
                    <a:pt x="8" y="24"/>
                    <a:pt x="9" y="23"/>
                  </a:cubicBezTo>
                  <a:cubicBezTo>
                    <a:pt x="9" y="19"/>
                    <a:pt x="0" y="24"/>
                    <a:pt x="2" y="19"/>
                  </a:cubicBezTo>
                  <a:cubicBezTo>
                    <a:pt x="8" y="16"/>
                    <a:pt x="19" y="16"/>
                    <a:pt x="29" y="14"/>
                  </a:cubicBezTo>
                  <a:cubicBezTo>
                    <a:pt x="30" y="14"/>
                    <a:pt x="30" y="13"/>
                    <a:pt x="30" y="12"/>
                  </a:cubicBezTo>
                  <a:cubicBezTo>
                    <a:pt x="38" y="12"/>
                    <a:pt x="43" y="10"/>
                    <a:pt x="47" y="12"/>
                  </a:cubicBezTo>
                  <a:cubicBezTo>
                    <a:pt x="48" y="10"/>
                    <a:pt x="49" y="9"/>
                    <a:pt x="50" y="7"/>
                  </a:cubicBezTo>
                  <a:cubicBezTo>
                    <a:pt x="58" y="7"/>
                    <a:pt x="66" y="4"/>
                    <a:pt x="72" y="6"/>
                  </a:cubicBezTo>
                  <a:cubicBezTo>
                    <a:pt x="74" y="6"/>
                    <a:pt x="73" y="4"/>
                    <a:pt x="74" y="3"/>
                  </a:cubicBezTo>
                  <a:cubicBezTo>
                    <a:pt x="79" y="4"/>
                    <a:pt x="87" y="2"/>
                    <a:pt x="91" y="5"/>
                  </a:cubicBezTo>
                  <a:cubicBezTo>
                    <a:pt x="91" y="2"/>
                    <a:pt x="97" y="5"/>
                    <a:pt x="98" y="2"/>
                  </a:cubicBezTo>
                  <a:cubicBezTo>
                    <a:pt x="101" y="3"/>
                    <a:pt x="106" y="3"/>
                    <a:pt x="112" y="3"/>
                  </a:cubicBezTo>
                  <a:cubicBezTo>
                    <a:pt x="112" y="2"/>
                    <a:pt x="111" y="2"/>
                    <a:pt x="110" y="2"/>
                  </a:cubicBezTo>
                  <a:cubicBezTo>
                    <a:pt x="110" y="0"/>
                    <a:pt x="112" y="1"/>
                    <a:pt x="112" y="2"/>
                  </a:cubicBezTo>
                  <a:cubicBezTo>
                    <a:pt x="118" y="3"/>
                    <a:pt x="128" y="0"/>
                    <a:pt x="134" y="2"/>
                  </a:cubicBezTo>
                  <a:cubicBezTo>
                    <a:pt x="134" y="2"/>
                    <a:pt x="134" y="4"/>
                    <a:pt x="134" y="5"/>
                  </a:cubicBezTo>
                  <a:cubicBezTo>
                    <a:pt x="145" y="5"/>
                    <a:pt x="146" y="2"/>
                    <a:pt x="1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4"/>
            <p:cNvSpPr/>
            <p:nvPr>
              <p:custDataLst>
                <p:tags r:id="rId82"/>
              </p:custDataLst>
            </p:nvPr>
          </p:nvSpPr>
          <p:spPr bwMode="auto">
            <a:xfrm>
              <a:off x="12527052" y="-2114323"/>
              <a:ext cx="184150" cy="68263"/>
            </a:xfrm>
            <a:custGeom>
              <a:avLst/>
              <a:gdLst>
                <a:gd name="T0" fmla="*/ 13 w 49"/>
                <a:gd name="T1" fmla="*/ 3 h 18"/>
                <a:gd name="T2" fmla="*/ 13 w 49"/>
                <a:gd name="T3" fmla="*/ 4 h 18"/>
                <a:gd name="T4" fmla="*/ 17 w 49"/>
                <a:gd name="T5" fmla="*/ 8 h 18"/>
                <a:gd name="T6" fmla="*/ 22 w 49"/>
                <a:gd name="T7" fmla="*/ 6 h 18"/>
                <a:gd name="T8" fmla="*/ 29 w 49"/>
                <a:gd name="T9" fmla="*/ 8 h 18"/>
                <a:gd name="T10" fmla="*/ 41 w 49"/>
                <a:gd name="T11" fmla="*/ 6 h 18"/>
                <a:gd name="T12" fmla="*/ 47 w 49"/>
                <a:gd name="T13" fmla="*/ 8 h 18"/>
                <a:gd name="T14" fmla="*/ 44 w 49"/>
                <a:gd name="T15" fmla="*/ 14 h 18"/>
                <a:gd name="T16" fmla="*/ 31 w 49"/>
                <a:gd name="T17" fmla="*/ 15 h 18"/>
                <a:gd name="T18" fmla="*/ 23 w 49"/>
                <a:gd name="T19" fmla="*/ 18 h 18"/>
                <a:gd name="T20" fmla="*/ 9 w 49"/>
                <a:gd name="T21" fmla="*/ 8 h 18"/>
                <a:gd name="T22" fmla="*/ 2 w 49"/>
                <a:gd name="T23" fmla="*/ 7 h 18"/>
                <a:gd name="T24" fmla="*/ 13 w 49"/>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13" y="3"/>
                  </a:moveTo>
                  <a:cubicBezTo>
                    <a:pt x="15" y="3"/>
                    <a:pt x="14" y="4"/>
                    <a:pt x="13" y="4"/>
                  </a:cubicBezTo>
                  <a:cubicBezTo>
                    <a:pt x="13" y="8"/>
                    <a:pt x="19" y="3"/>
                    <a:pt x="17" y="8"/>
                  </a:cubicBezTo>
                  <a:cubicBezTo>
                    <a:pt x="20" y="9"/>
                    <a:pt x="19" y="6"/>
                    <a:pt x="22" y="6"/>
                  </a:cubicBezTo>
                  <a:cubicBezTo>
                    <a:pt x="25" y="8"/>
                    <a:pt x="28" y="3"/>
                    <a:pt x="29" y="8"/>
                  </a:cubicBezTo>
                  <a:cubicBezTo>
                    <a:pt x="32" y="7"/>
                    <a:pt x="37" y="7"/>
                    <a:pt x="41" y="6"/>
                  </a:cubicBezTo>
                  <a:cubicBezTo>
                    <a:pt x="40" y="9"/>
                    <a:pt x="48" y="5"/>
                    <a:pt x="47" y="8"/>
                  </a:cubicBezTo>
                  <a:cubicBezTo>
                    <a:pt x="49" y="13"/>
                    <a:pt x="38" y="11"/>
                    <a:pt x="44" y="14"/>
                  </a:cubicBezTo>
                  <a:cubicBezTo>
                    <a:pt x="42" y="17"/>
                    <a:pt x="35" y="15"/>
                    <a:pt x="31" y="15"/>
                  </a:cubicBezTo>
                  <a:cubicBezTo>
                    <a:pt x="28" y="16"/>
                    <a:pt x="26" y="17"/>
                    <a:pt x="23" y="18"/>
                  </a:cubicBezTo>
                  <a:cubicBezTo>
                    <a:pt x="17" y="16"/>
                    <a:pt x="12" y="13"/>
                    <a:pt x="9" y="8"/>
                  </a:cubicBezTo>
                  <a:cubicBezTo>
                    <a:pt x="7" y="8"/>
                    <a:pt x="2" y="10"/>
                    <a:pt x="2" y="7"/>
                  </a:cubicBezTo>
                  <a:cubicBezTo>
                    <a:pt x="0" y="0"/>
                    <a:pt x="12"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5"/>
            <p:cNvSpPr/>
            <p:nvPr>
              <p:custDataLst>
                <p:tags r:id="rId83"/>
              </p:custDataLst>
            </p:nvPr>
          </p:nvSpPr>
          <p:spPr bwMode="auto">
            <a:xfrm>
              <a:off x="9688602" y="-2020661"/>
              <a:ext cx="82550" cy="23813"/>
            </a:xfrm>
            <a:custGeom>
              <a:avLst/>
              <a:gdLst>
                <a:gd name="T0" fmla="*/ 21 w 22"/>
                <a:gd name="T1" fmla="*/ 0 h 6"/>
                <a:gd name="T2" fmla="*/ 13 w 22"/>
                <a:gd name="T3" fmla="*/ 4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4"/>
                  </a:cubicBezTo>
                  <a:cubicBezTo>
                    <a:pt x="12" y="5"/>
                    <a:pt x="12" y="6"/>
                    <a:pt x="10" y="6"/>
                  </a:cubicBezTo>
                  <a:cubicBezTo>
                    <a:pt x="8" y="6"/>
                    <a:pt x="5" y="4"/>
                    <a:pt x="5" y="6"/>
                  </a:cubicBezTo>
                  <a:cubicBezTo>
                    <a:pt x="0" y="6"/>
                    <a:pt x="7" y="1"/>
                    <a:pt x="7" y="2"/>
                  </a:cubicBezTo>
                  <a:cubicBezTo>
                    <a:pt x="10" y="5"/>
                    <a:pt x="16"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6"/>
            <p:cNvSpPr/>
            <p:nvPr>
              <p:custDataLst>
                <p:tags r:id="rId84"/>
              </p:custDataLst>
            </p:nvPr>
          </p:nvSpPr>
          <p:spPr bwMode="auto">
            <a:xfrm>
              <a:off x="10021977" y="-2020661"/>
              <a:ext cx="76200" cy="49213"/>
            </a:xfrm>
            <a:custGeom>
              <a:avLst/>
              <a:gdLst>
                <a:gd name="T0" fmla="*/ 10 w 20"/>
                <a:gd name="T1" fmla="*/ 0 h 13"/>
                <a:gd name="T2" fmla="*/ 7 w 20"/>
                <a:gd name="T3" fmla="*/ 2 h 13"/>
                <a:gd name="T4" fmla="*/ 14 w 20"/>
                <a:gd name="T5" fmla="*/ 6 h 13"/>
                <a:gd name="T6" fmla="*/ 17 w 20"/>
                <a:gd name="T7" fmla="*/ 4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1"/>
                    <a:pt x="7" y="2"/>
                  </a:cubicBezTo>
                  <a:cubicBezTo>
                    <a:pt x="6" y="6"/>
                    <a:pt x="16" y="0"/>
                    <a:pt x="14" y="6"/>
                  </a:cubicBezTo>
                  <a:cubicBezTo>
                    <a:pt x="15" y="6"/>
                    <a:pt x="16" y="6"/>
                    <a:pt x="17" y="4"/>
                  </a:cubicBezTo>
                  <a:cubicBezTo>
                    <a:pt x="20" y="8"/>
                    <a:pt x="9" y="9"/>
                    <a:pt x="8" y="13"/>
                  </a:cubicBezTo>
                  <a:cubicBezTo>
                    <a:pt x="5" y="10"/>
                    <a:pt x="5" y="4"/>
                    <a:pt x="0" y="3"/>
                  </a:cubicBezTo>
                  <a:cubicBezTo>
                    <a:pt x="1" y="0"/>
                    <a:pt x="7"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7"/>
            <p:cNvSpPr>
              <a:spLocks noEditPoints="1"/>
            </p:cNvSpPr>
            <p:nvPr>
              <p:custDataLst>
                <p:tags r:id="rId85"/>
              </p:custDataLst>
            </p:nvPr>
          </p:nvSpPr>
          <p:spPr bwMode="auto">
            <a:xfrm>
              <a:off x="11750765" y="-1963511"/>
              <a:ext cx="4449763" cy="2922588"/>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1 h 777"/>
                <a:gd name="T10" fmla="*/ 1117 w 1185"/>
                <a:gd name="T11" fmla="*/ 138 h 777"/>
                <a:gd name="T12" fmla="*/ 1028 w 1185"/>
                <a:gd name="T13" fmla="*/ 205 h 777"/>
                <a:gd name="T14" fmla="*/ 993 w 1185"/>
                <a:gd name="T15" fmla="*/ 226 h 777"/>
                <a:gd name="T16" fmla="*/ 1039 w 1185"/>
                <a:gd name="T17" fmla="*/ 156 h 777"/>
                <a:gd name="T18" fmla="*/ 938 w 1185"/>
                <a:gd name="T19" fmla="*/ 186 h 777"/>
                <a:gd name="T20" fmla="*/ 906 w 1185"/>
                <a:gd name="T21" fmla="*/ 235 h 777"/>
                <a:gd name="T22" fmla="*/ 850 w 1185"/>
                <a:gd name="T23" fmla="*/ 312 h 777"/>
                <a:gd name="T24" fmla="*/ 814 w 1185"/>
                <a:gd name="T25" fmla="*/ 330 h 777"/>
                <a:gd name="T26" fmla="*/ 798 w 1185"/>
                <a:gd name="T27" fmla="*/ 349 h 777"/>
                <a:gd name="T28" fmla="*/ 748 w 1185"/>
                <a:gd name="T29" fmla="*/ 441 h 777"/>
                <a:gd name="T30" fmla="*/ 720 w 1185"/>
                <a:gd name="T31" fmla="*/ 507 h 777"/>
                <a:gd name="T32" fmla="*/ 673 w 1185"/>
                <a:gd name="T33" fmla="*/ 515 h 777"/>
                <a:gd name="T34" fmla="*/ 663 w 1185"/>
                <a:gd name="T35" fmla="*/ 518 h 777"/>
                <a:gd name="T36" fmla="*/ 638 w 1185"/>
                <a:gd name="T37" fmla="*/ 452 h 777"/>
                <a:gd name="T38" fmla="*/ 558 w 1185"/>
                <a:gd name="T39" fmla="*/ 494 h 777"/>
                <a:gd name="T40" fmla="*/ 501 w 1185"/>
                <a:gd name="T41" fmla="*/ 436 h 777"/>
                <a:gd name="T42" fmla="*/ 394 w 1185"/>
                <a:gd name="T43" fmla="*/ 419 h 777"/>
                <a:gd name="T44" fmla="*/ 419 w 1185"/>
                <a:gd name="T45" fmla="*/ 464 h 777"/>
                <a:gd name="T46" fmla="*/ 341 w 1185"/>
                <a:gd name="T47" fmla="*/ 468 h 777"/>
                <a:gd name="T48" fmla="*/ 294 w 1185"/>
                <a:gd name="T49" fmla="*/ 410 h 777"/>
                <a:gd name="T50" fmla="*/ 331 w 1185"/>
                <a:gd name="T51" fmla="*/ 486 h 777"/>
                <a:gd name="T52" fmla="*/ 353 w 1185"/>
                <a:gd name="T53" fmla="*/ 563 h 777"/>
                <a:gd name="T54" fmla="*/ 310 w 1185"/>
                <a:gd name="T55" fmla="*/ 675 h 777"/>
                <a:gd name="T56" fmla="*/ 265 w 1185"/>
                <a:gd name="T57" fmla="*/ 762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2 h 777"/>
                <a:gd name="T76" fmla="*/ 195 w 1185"/>
                <a:gd name="T77" fmla="*/ 325 h 777"/>
                <a:gd name="T78" fmla="*/ 119 w 1185"/>
                <a:gd name="T79" fmla="*/ 306 h 777"/>
                <a:gd name="T80" fmla="*/ 87 w 1185"/>
                <a:gd name="T81" fmla="*/ 305 h 777"/>
                <a:gd name="T82" fmla="*/ 119 w 1185"/>
                <a:gd name="T83" fmla="*/ 248 h 777"/>
                <a:gd name="T84" fmla="*/ 161 w 1185"/>
                <a:gd name="T85" fmla="*/ 219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0 h 777"/>
                <a:gd name="T102" fmla="*/ 449 w 1185"/>
                <a:gd name="T103" fmla="*/ 95 h 777"/>
                <a:gd name="T104" fmla="*/ 496 w 1185"/>
                <a:gd name="T105" fmla="*/ 62 h 777"/>
                <a:gd name="T106" fmla="*/ 530 w 1185"/>
                <a:gd name="T107" fmla="*/ 97 h 777"/>
                <a:gd name="T108" fmla="*/ 553 w 1185"/>
                <a:gd name="T109" fmla="*/ 61 h 777"/>
                <a:gd name="T110" fmla="*/ 669 w 1185"/>
                <a:gd name="T111" fmla="*/ 13 h 777"/>
                <a:gd name="T112" fmla="*/ 280 w 1185"/>
                <a:gd name="T113" fmla="*/ 281 h 777"/>
                <a:gd name="T114" fmla="*/ 338 w 1185"/>
                <a:gd name="T115" fmla="*/ 319 h 777"/>
                <a:gd name="T116" fmla="*/ 400 w 1185"/>
                <a:gd name="T117" fmla="*/ 309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9"/>
                    <a:pt x="716" y="9"/>
                    <a:pt x="718" y="9"/>
                  </a:cubicBezTo>
                  <a:cubicBezTo>
                    <a:pt x="718" y="11"/>
                    <a:pt x="716" y="10"/>
                    <a:pt x="714" y="10"/>
                  </a:cubicBezTo>
                  <a:cubicBezTo>
                    <a:pt x="720" y="16"/>
                    <a:pt x="726" y="8"/>
                    <a:pt x="736" y="10"/>
                  </a:cubicBezTo>
                  <a:cubicBezTo>
                    <a:pt x="739" y="14"/>
                    <a:pt x="743" y="16"/>
                    <a:pt x="748" y="17"/>
                  </a:cubicBezTo>
                  <a:cubicBezTo>
                    <a:pt x="748" y="19"/>
                    <a:pt x="747" y="21"/>
                    <a:pt x="748" y="23"/>
                  </a:cubicBezTo>
                  <a:cubicBezTo>
                    <a:pt x="748" y="25"/>
                    <a:pt x="751" y="24"/>
                    <a:pt x="750" y="27"/>
                  </a:cubicBezTo>
                  <a:cubicBezTo>
                    <a:pt x="747" y="27"/>
                    <a:pt x="748" y="29"/>
                    <a:pt x="748" y="32"/>
                  </a:cubicBezTo>
                  <a:cubicBezTo>
                    <a:pt x="746" y="31"/>
                    <a:pt x="744" y="30"/>
                    <a:pt x="742" y="30"/>
                  </a:cubicBezTo>
                  <a:cubicBezTo>
                    <a:pt x="740" y="30"/>
                    <a:pt x="742" y="32"/>
                    <a:pt x="741" y="33"/>
                  </a:cubicBezTo>
                  <a:cubicBezTo>
                    <a:pt x="740" y="33"/>
                    <a:pt x="739" y="31"/>
                    <a:pt x="738" y="32"/>
                  </a:cubicBezTo>
                  <a:cubicBezTo>
                    <a:pt x="737" y="32"/>
                    <a:pt x="734" y="34"/>
                    <a:pt x="729" y="33"/>
                  </a:cubicBezTo>
                  <a:cubicBezTo>
                    <a:pt x="728" y="32"/>
                    <a:pt x="729" y="35"/>
                    <a:pt x="728" y="36"/>
                  </a:cubicBezTo>
                  <a:cubicBezTo>
                    <a:pt x="728" y="36"/>
                    <a:pt x="725" y="35"/>
                    <a:pt x="725" y="36"/>
                  </a:cubicBezTo>
                  <a:cubicBezTo>
                    <a:pt x="724" y="37"/>
                    <a:pt x="727" y="38"/>
                    <a:pt x="725" y="41"/>
                  </a:cubicBezTo>
                  <a:cubicBezTo>
                    <a:pt x="724" y="39"/>
                    <a:pt x="718" y="42"/>
                    <a:pt x="721" y="43"/>
                  </a:cubicBezTo>
                  <a:cubicBezTo>
                    <a:pt x="718" y="46"/>
                    <a:pt x="713" y="44"/>
                    <a:pt x="710" y="46"/>
                  </a:cubicBezTo>
                  <a:cubicBezTo>
                    <a:pt x="707" y="47"/>
                    <a:pt x="706" y="50"/>
                    <a:pt x="703" y="50"/>
                  </a:cubicBezTo>
                  <a:cubicBezTo>
                    <a:pt x="703" y="52"/>
                    <a:pt x="703" y="54"/>
                    <a:pt x="701" y="54"/>
                  </a:cubicBezTo>
                  <a:cubicBezTo>
                    <a:pt x="702" y="56"/>
                    <a:pt x="703" y="54"/>
                    <a:pt x="704" y="54"/>
                  </a:cubicBezTo>
                  <a:cubicBezTo>
                    <a:pt x="708" y="54"/>
                    <a:pt x="710" y="51"/>
                    <a:pt x="712" y="50"/>
                  </a:cubicBezTo>
                  <a:cubicBezTo>
                    <a:pt x="715" y="49"/>
                    <a:pt x="715" y="51"/>
                    <a:pt x="717" y="51"/>
                  </a:cubicBezTo>
                  <a:cubicBezTo>
                    <a:pt x="718" y="51"/>
                    <a:pt x="718" y="49"/>
                    <a:pt x="720" y="48"/>
                  </a:cubicBezTo>
                  <a:cubicBezTo>
                    <a:pt x="722" y="47"/>
                    <a:pt x="726" y="48"/>
                    <a:pt x="729" y="47"/>
                  </a:cubicBezTo>
                  <a:cubicBezTo>
                    <a:pt x="731" y="46"/>
                    <a:pt x="728" y="45"/>
                    <a:pt x="731" y="44"/>
                  </a:cubicBezTo>
                  <a:cubicBezTo>
                    <a:pt x="731" y="44"/>
                    <a:pt x="733" y="45"/>
                    <a:pt x="734" y="44"/>
                  </a:cubicBezTo>
                  <a:cubicBezTo>
                    <a:pt x="734" y="44"/>
                    <a:pt x="735" y="41"/>
                    <a:pt x="735" y="41"/>
                  </a:cubicBezTo>
                  <a:cubicBezTo>
                    <a:pt x="735" y="41"/>
                    <a:pt x="739" y="43"/>
                    <a:pt x="741" y="43"/>
                  </a:cubicBezTo>
                  <a:cubicBezTo>
                    <a:pt x="744" y="43"/>
                    <a:pt x="744" y="42"/>
                    <a:pt x="748" y="41"/>
                  </a:cubicBezTo>
                  <a:cubicBezTo>
                    <a:pt x="748" y="43"/>
                    <a:pt x="748" y="44"/>
                    <a:pt x="748" y="46"/>
                  </a:cubicBezTo>
                  <a:cubicBezTo>
                    <a:pt x="749" y="44"/>
                    <a:pt x="750" y="44"/>
                    <a:pt x="750" y="47"/>
                  </a:cubicBezTo>
                  <a:cubicBezTo>
                    <a:pt x="758" y="46"/>
                    <a:pt x="770" y="48"/>
                    <a:pt x="781" y="47"/>
                  </a:cubicBezTo>
                  <a:cubicBezTo>
                    <a:pt x="781" y="53"/>
                    <a:pt x="791" y="49"/>
                    <a:pt x="790" y="55"/>
                  </a:cubicBezTo>
                  <a:cubicBezTo>
                    <a:pt x="791" y="53"/>
                    <a:pt x="793" y="55"/>
                    <a:pt x="795" y="55"/>
                  </a:cubicBezTo>
                  <a:cubicBezTo>
                    <a:pt x="799" y="55"/>
                    <a:pt x="805" y="54"/>
                    <a:pt x="806" y="55"/>
                  </a:cubicBezTo>
                  <a:cubicBezTo>
                    <a:pt x="809" y="55"/>
                    <a:pt x="807" y="49"/>
                    <a:pt x="809" y="48"/>
                  </a:cubicBezTo>
                  <a:cubicBezTo>
                    <a:pt x="814" y="49"/>
                    <a:pt x="819" y="48"/>
                    <a:pt x="823" y="50"/>
                  </a:cubicBezTo>
                  <a:cubicBezTo>
                    <a:pt x="823" y="50"/>
                    <a:pt x="823" y="51"/>
                    <a:pt x="823" y="51"/>
                  </a:cubicBezTo>
                  <a:cubicBezTo>
                    <a:pt x="826" y="52"/>
                    <a:pt x="828" y="51"/>
                    <a:pt x="830" y="51"/>
                  </a:cubicBezTo>
                  <a:cubicBezTo>
                    <a:pt x="831" y="51"/>
                    <a:pt x="831" y="54"/>
                    <a:pt x="832" y="54"/>
                  </a:cubicBezTo>
                  <a:cubicBezTo>
                    <a:pt x="834" y="55"/>
                    <a:pt x="838" y="53"/>
                    <a:pt x="839" y="55"/>
                  </a:cubicBezTo>
                  <a:cubicBezTo>
                    <a:pt x="838" y="58"/>
                    <a:pt x="838" y="61"/>
                    <a:pt x="835" y="61"/>
                  </a:cubicBezTo>
                  <a:cubicBezTo>
                    <a:pt x="835" y="63"/>
                    <a:pt x="837" y="64"/>
                    <a:pt x="840" y="64"/>
                  </a:cubicBezTo>
                  <a:cubicBezTo>
                    <a:pt x="839" y="72"/>
                    <a:pt x="845" y="73"/>
                    <a:pt x="849" y="76"/>
                  </a:cubicBezTo>
                  <a:cubicBezTo>
                    <a:pt x="851" y="75"/>
                    <a:pt x="854" y="74"/>
                    <a:pt x="856" y="72"/>
                  </a:cubicBezTo>
                  <a:cubicBezTo>
                    <a:pt x="857" y="71"/>
                    <a:pt x="856" y="69"/>
                    <a:pt x="857" y="68"/>
                  </a:cubicBezTo>
                  <a:cubicBezTo>
                    <a:pt x="858" y="67"/>
                    <a:pt x="860" y="68"/>
                    <a:pt x="860" y="67"/>
                  </a:cubicBezTo>
                  <a:cubicBezTo>
                    <a:pt x="864" y="66"/>
                    <a:pt x="862" y="69"/>
                    <a:pt x="864" y="71"/>
                  </a:cubicBezTo>
                  <a:cubicBezTo>
                    <a:pt x="867" y="71"/>
                    <a:pt x="871" y="71"/>
                    <a:pt x="874" y="71"/>
                  </a:cubicBezTo>
                  <a:cubicBezTo>
                    <a:pt x="875" y="69"/>
                    <a:pt x="879" y="70"/>
                    <a:pt x="878" y="67"/>
                  </a:cubicBezTo>
                  <a:cubicBezTo>
                    <a:pt x="883" y="68"/>
                    <a:pt x="893" y="63"/>
                    <a:pt x="893" y="69"/>
                  </a:cubicBezTo>
                  <a:cubicBezTo>
                    <a:pt x="897" y="70"/>
                    <a:pt x="896" y="65"/>
                    <a:pt x="902" y="67"/>
                  </a:cubicBezTo>
                  <a:cubicBezTo>
                    <a:pt x="902" y="65"/>
                    <a:pt x="900" y="65"/>
                    <a:pt x="899" y="65"/>
                  </a:cubicBezTo>
                  <a:cubicBezTo>
                    <a:pt x="900" y="64"/>
                    <a:pt x="900" y="61"/>
                    <a:pt x="902" y="61"/>
                  </a:cubicBezTo>
                  <a:cubicBezTo>
                    <a:pt x="906" y="61"/>
                    <a:pt x="905" y="56"/>
                    <a:pt x="910" y="58"/>
                  </a:cubicBezTo>
                  <a:cubicBezTo>
                    <a:pt x="912" y="58"/>
                    <a:pt x="911" y="56"/>
                    <a:pt x="910" y="57"/>
                  </a:cubicBezTo>
                  <a:cubicBezTo>
                    <a:pt x="913" y="54"/>
                    <a:pt x="917" y="56"/>
                    <a:pt x="922" y="55"/>
                  </a:cubicBezTo>
                  <a:cubicBezTo>
                    <a:pt x="920" y="63"/>
                    <a:pt x="929" y="53"/>
                    <a:pt x="927" y="60"/>
                  </a:cubicBezTo>
                  <a:cubicBezTo>
                    <a:pt x="933" y="60"/>
                    <a:pt x="938" y="59"/>
                    <a:pt x="943" y="58"/>
                  </a:cubicBezTo>
                  <a:cubicBezTo>
                    <a:pt x="943" y="62"/>
                    <a:pt x="937" y="59"/>
                    <a:pt x="938" y="64"/>
                  </a:cubicBezTo>
                  <a:cubicBezTo>
                    <a:pt x="939" y="66"/>
                    <a:pt x="944" y="65"/>
                    <a:pt x="947" y="65"/>
                  </a:cubicBezTo>
                  <a:cubicBezTo>
                    <a:pt x="952" y="65"/>
                    <a:pt x="956" y="65"/>
                    <a:pt x="961" y="64"/>
                  </a:cubicBezTo>
                  <a:cubicBezTo>
                    <a:pt x="962" y="69"/>
                    <a:pt x="969" y="69"/>
                    <a:pt x="971" y="74"/>
                  </a:cubicBezTo>
                  <a:cubicBezTo>
                    <a:pt x="973" y="72"/>
                    <a:pt x="975" y="75"/>
                    <a:pt x="978" y="75"/>
                  </a:cubicBezTo>
                  <a:cubicBezTo>
                    <a:pt x="986" y="76"/>
                    <a:pt x="996" y="74"/>
                    <a:pt x="1004" y="75"/>
                  </a:cubicBezTo>
                  <a:cubicBezTo>
                    <a:pt x="1008" y="76"/>
                    <a:pt x="1011" y="79"/>
                    <a:pt x="1014" y="78"/>
                  </a:cubicBezTo>
                  <a:cubicBezTo>
                    <a:pt x="1014" y="80"/>
                    <a:pt x="1015" y="80"/>
                    <a:pt x="1017" y="81"/>
                  </a:cubicBezTo>
                  <a:cubicBezTo>
                    <a:pt x="1017" y="82"/>
                    <a:pt x="1017" y="84"/>
                    <a:pt x="1017" y="86"/>
                  </a:cubicBezTo>
                  <a:cubicBezTo>
                    <a:pt x="1016" y="89"/>
                    <a:pt x="1022" y="86"/>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7"/>
                    <a:pt x="1049" y="89"/>
                    <a:pt x="1049" y="89"/>
                  </a:cubicBezTo>
                  <a:cubicBezTo>
                    <a:pt x="1050" y="88"/>
                    <a:pt x="1053" y="87"/>
                    <a:pt x="1053" y="89"/>
                  </a:cubicBezTo>
                  <a:cubicBezTo>
                    <a:pt x="1056" y="86"/>
                    <a:pt x="1060" y="86"/>
                    <a:pt x="1065" y="85"/>
                  </a:cubicBezTo>
                  <a:cubicBezTo>
                    <a:pt x="1064" y="89"/>
                    <a:pt x="1066" y="91"/>
                    <a:pt x="1066" y="95"/>
                  </a:cubicBezTo>
                  <a:cubicBezTo>
                    <a:pt x="1072" y="94"/>
                    <a:pt x="1074" y="97"/>
                    <a:pt x="1079" y="95"/>
                  </a:cubicBezTo>
                  <a:cubicBezTo>
                    <a:pt x="1079" y="92"/>
                    <a:pt x="1078" y="92"/>
                    <a:pt x="1076" y="92"/>
                  </a:cubicBezTo>
                  <a:cubicBezTo>
                    <a:pt x="1077" y="91"/>
                    <a:pt x="1077" y="89"/>
                    <a:pt x="1077" y="86"/>
                  </a:cubicBezTo>
                  <a:cubicBezTo>
                    <a:pt x="1081" y="83"/>
                    <a:pt x="1089" y="84"/>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3"/>
                    <a:pt x="1128" y="93"/>
                  </a:cubicBezTo>
                  <a:cubicBezTo>
                    <a:pt x="1129" y="94"/>
                    <a:pt x="1128" y="95"/>
                    <a:pt x="1129" y="96"/>
                  </a:cubicBezTo>
                  <a:cubicBezTo>
                    <a:pt x="1130" y="96"/>
                    <a:pt x="1132" y="96"/>
                    <a:pt x="1132" y="96"/>
                  </a:cubicBezTo>
                  <a:cubicBezTo>
                    <a:pt x="1133" y="97"/>
                    <a:pt x="1135" y="98"/>
                    <a:pt x="1139" y="99"/>
                  </a:cubicBezTo>
                  <a:cubicBezTo>
                    <a:pt x="1141" y="99"/>
                    <a:pt x="1145" y="100"/>
                    <a:pt x="1147" y="102"/>
                  </a:cubicBezTo>
                  <a:cubicBezTo>
                    <a:pt x="1148" y="102"/>
                    <a:pt x="1148" y="104"/>
                    <a:pt x="1149" y="104"/>
                  </a:cubicBezTo>
                  <a:cubicBezTo>
                    <a:pt x="1149" y="105"/>
                    <a:pt x="1151" y="104"/>
                    <a:pt x="1152" y="104"/>
                  </a:cubicBezTo>
                  <a:cubicBezTo>
                    <a:pt x="1152" y="105"/>
                    <a:pt x="1151" y="107"/>
                    <a:pt x="1152" y="107"/>
                  </a:cubicBezTo>
                  <a:cubicBezTo>
                    <a:pt x="1152" y="108"/>
                    <a:pt x="1154" y="107"/>
                    <a:pt x="1154" y="107"/>
                  </a:cubicBezTo>
                  <a:cubicBezTo>
                    <a:pt x="1155" y="109"/>
                    <a:pt x="1153" y="113"/>
                    <a:pt x="1159" y="111"/>
                  </a:cubicBezTo>
                  <a:cubicBezTo>
                    <a:pt x="1159" y="115"/>
                    <a:pt x="1159" y="118"/>
                    <a:pt x="1159" y="121"/>
                  </a:cubicBezTo>
                  <a:cubicBezTo>
                    <a:pt x="1164" y="121"/>
                    <a:pt x="1168" y="120"/>
                    <a:pt x="1168" y="116"/>
                  </a:cubicBezTo>
                  <a:cubicBezTo>
                    <a:pt x="1173" y="118"/>
                    <a:pt x="1178" y="117"/>
                    <a:pt x="1181" y="118"/>
                  </a:cubicBezTo>
                  <a:cubicBezTo>
                    <a:pt x="1181" y="119"/>
                    <a:pt x="1181" y="121"/>
                    <a:pt x="1181" y="121"/>
                  </a:cubicBezTo>
                  <a:cubicBezTo>
                    <a:pt x="1182" y="122"/>
                    <a:pt x="1184" y="121"/>
                    <a:pt x="1185" y="121"/>
                  </a:cubicBezTo>
                  <a:cubicBezTo>
                    <a:pt x="1184" y="123"/>
                    <a:pt x="1182" y="123"/>
                    <a:pt x="1182" y="126"/>
                  </a:cubicBezTo>
                  <a:cubicBezTo>
                    <a:pt x="1180" y="126"/>
                    <a:pt x="1180" y="124"/>
                    <a:pt x="1178" y="124"/>
                  </a:cubicBezTo>
                  <a:cubicBezTo>
                    <a:pt x="1177" y="125"/>
                    <a:pt x="1177" y="127"/>
                    <a:pt x="1174" y="127"/>
                  </a:cubicBezTo>
                  <a:cubicBezTo>
                    <a:pt x="1175" y="129"/>
                    <a:pt x="1178" y="128"/>
                    <a:pt x="1177" y="133"/>
                  </a:cubicBezTo>
                  <a:cubicBezTo>
                    <a:pt x="1172" y="128"/>
                    <a:pt x="1176" y="135"/>
                    <a:pt x="1173" y="135"/>
                  </a:cubicBezTo>
                  <a:cubicBezTo>
                    <a:pt x="1171" y="136"/>
                    <a:pt x="1170" y="137"/>
                    <a:pt x="1170" y="138"/>
                  </a:cubicBezTo>
                  <a:cubicBezTo>
                    <a:pt x="1168" y="138"/>
                    <a:pt x="1167" y="138"/>
                    <a:pt x="1166" y="137"/>
                  </a:cubicBezTo>
                  <a:cubicBezTo>
                    <a:pt x="1165" y="136"/>
                    <a:pt x="1164" y="134"/>
                    <a:pt x="1163" y="134"/>
                  </a:cubicBezTo>
                  <a:cubicBezTo>
                    <a:pt x="1161" y="133"/>
                    <a:pt x="1159" y="133"/>
                    <a:pt x="1157" y="133"/>
                  </a:cubicBezTo>
                  <a:cubicBezTo>
                    <a:pt x="1156" y="132"/>
                    <a:pt x="1155" y="130"/>
                    <a:pt x="1154" y="130"/>
                  </a:cubicBezTo>
                  <a:cubicBezTo>
                    <a:pt x="1153" y="129"/>
                    <a:pt x="1150" y="130"/>
                    <a:pt x="1149" y="130"/>
                  </a:cubicBezTo>
                  <a:cubicBezTo>
                    <a:pt x="1148" y="130"/>
                    <a:pt x="1149" y="128"/>
                    <a:pt x="1147" y="128"/>
                  </a:cubicBezTo>
                  <a:cubicBezTo>
                    <a:pt x="1146" y="128"/>
                    <a:pt x="1144" y="123"/>
                    <a:pt x="1142" y="127"/>
                  </a:cubicBezTo>
                  <a:cubicBezTo>
                    <a:pt x="1140" y="127"/>
                    <a:pt x="1141" y="124"/>
                    <a:pt x="1140" y="123"/>
                  </a:cubicBezTo>
                  <a:cubicBezTo>
                    <a:pt x="1138" y="123"/>
                    <a:pt x="1135" y="123"/>
                    <a:pt x="1132" y="123"/>
                  </a:cubicBezTo>
                  <a:cubicBezTo>
                    <a:pt x="1129" y="123"/>
                    <a:pt x="1132" y="126"/>
                    <a:pt x="1132" y="126"/>
                  </a:cubicBezTo>
                  <a:cubicBezTo>
                    <a:pt x="1132" y="127"/>
                    <a:pt x="1129" y="128"/>
                    <a:pt x="1129" y="131"/>
                  </a:cubicBezTo>
                  <a:cubicBezTo>
                    <a:pt x="1123" y="131"/>
                    <a:pt x="1122" y="135"/>
                    <a:pt x="1115" y="134"/>
                  </a:cubicBezTo>
                  <a:cubicBezTo>
                    <a:pt x="1114" y="135"/>
                    <a:pt x="1114" y="137"/>
                    <a:pt x="1111" y="137"/>
                  </a:cubicBezTo>
                  <a:cubicBezTo>
                    <a:pt x="1111" y="139"/>
                    <a:pt x="1114" y="138"/>
                    <a:pt x="1117" y="138"/>
                  </a:cubicBezTo>
                  <a:cubicBezTo>
                    <a:pt x="1118" y="139"/>
                    <a:pt x="1119" y="141"/>
                    <a:pt x="1121" y="141"/>
                  </a:cubicBezTo>
                  <a:cubicBezTo>
                    <a:pt x="1120" y="145"/>
                    <a:pt x="1120" y="144"/>
                    <a:pt x="1122" y="147"/>
                  </a:cubicBezTo>
                  <a:cubicBezTo>
                    <a:pt x="1123" y="150"/>
                    <a:pt x="1127" y="150"/>
                    <a:pt x="1129" y="152"/>
                  </a:cubicBezTo>
                  <a:cubicBezTo>
                    <a:pt x="1129" y="152"/>
                    <a:pt x="1125" y="156"/>
                    <a:pt x="1125" y="156"/>
                  </a:cubicBezTo>
                  <a:cubicBezTo>
                    <a:pt x="1121" y="157"/>
                    <a:pt x="1121" y="153"/>
                    <a:pt x="1119" y="154"/>
                  </a:cubicBezTo>
                  <a:cubicBezTo>
                    <a:pt x="1120" y="153"/>
                    <a:pt x="1121" y="156"/>
                    <a:pt x="1119" y="156"/>
                  </a:cubicBezTo>
                  <a:cubicBezTo>
                    <a:pt x="1115" y="157"/>
                    <a:pt x="1108" y="156"/>
                    <a:pt x="1104" y="158"/>
                  </a:cubicBezTo>
                  <a:cubicBezTo>
                    <a:pt x="1101" y="159"/>
                    <a:pt x="1096" y="160"/>
                    <a:pt x="1097" y="163"/>
                  </a:cubicBezTo>
                  <a:cubicBezTo>
                    <a:pt x="1091" y="162"/>
                    <a:pt x="1090" y="167"/>
                    <a:pt x="1086" y="168"/>
                  </a:cubicBezTo>
                  <a:cubicBezTo>
                    <a:pt x="1085" y="169"/>
                    <a:pt x="1084" y="169"/>
                    <a:pt x="1083" y="170"/>
                  </a:cubicBezTo>
                  <a:cubicBezTo>
                    <a:pt x="1082" y="171"/>
                    <a:pt x="1080" y="173"/>
                    <a:pt x="1079" y="173"/>
                  </a:cubicBezTo>
                  <a:cubicBezTo>
                    <a:pt x="1077" y="173"/>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4"/>
                  </a:cubicBezTo>
                  <a:cubicBezTo>
                    <a:pt x="1034" y="188"/>
                    <a:pt x="1027" y="187"/>
                    <a:pt x="1028" y="193"/>
                  </a:cubicBezTo>
                  <a:cubicBezTo>
                    <a:pt x="1027" y="197"/>
                    <a:pt x="1032" y="197"/>
                    <a:pt x="1034" y="198"/>
                  </a:cubicBezTo>
                  <a:cubicBezTo>
                    <a:pt x="1033" y="202"/>
                    <a:pt x="1033" y="206"/>
                    <a:pt x="1028" y="205"/>
                  </a:cubicBezTo>
                  <a:cubicBezTo>
                    <a:pt x="1029" y="208"/>
                    <a:pt x="1028" y="210"/>
                    <a:pt x="1025" y="210"/>
                  </a:cubicBezTo>
                  <a:cubicBezTo>
                    <a:pt x="1025" y="212"/>
                    <a:pt x="1025" y="213"/>
                    <a:pt x="1025" y="215"/>
                  </a:cubicBezTo>
                  <a:cubicBezTo>
                    <a:pt x="1026" y="217"/>
                    <a:pt x="1028" y="214"/>
                    <a:pt x="1028" y="217"/>
                  </a:cubicBezTo>
                  <a:cubicBezTo>
                    <a:pt x="1029" y="220"/>
                    <a:pt x="1026" y="219"/>
                    <a:pt x="1025" y="219"/>
                  </a:cubicBezTo>
                  <a:cubicBezTo>
                    <a:pt x="1025" y="220"/>
                    <a:pt x="1024" y="223"/>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7"/>
                    <a:pt x="1009" y="238"/>
                  </a:cubicBezTo>
                  <a:cubicBezTo>
                    <a:pt x="1008" y="238"/>
                    <a:pt x="1008" y="242"/>
                    <a:pt x="1006" y="241"/>
                  </a:cubicBezTo>
                  <a:cubicBezTo>
                    <a:pt x="1006" y="243"/>
                    <a:pt x="1004" y="243"/>
                    <a:pt x="1004" y="246"/>
                  </a:cubicBezTo>
                  <a:cubicBezTo>
                    <a:pt x="1002" y="246"/>
                    <a:pt x="999" y="245"/>
                    <a:pt x="999" y="248"/>
                  </a:cubicBezTo>
                  <a:cubicBezTo>
                    <a:pt x="997" y="247"/>
                    <a:pt x="999" y="246"/>
                    <a:pt x="999" y="243"/>
                  </a:cubicBezTo>
                  <a:cubicBezTo>
                    <a:pt x="999" y="244"/>
                    <a:pt x="997" y="242"/>
                    <a:pt x="997" y="242"/>
                  </a:cubicBezTo>
                  <a:cubicBezTo>
                    <a:pt x="997" y="241"/>
                    <a:pt x="997" y="240"/>
                    <a:pt x="997" y="239"/>
                  </a:cubicBezTo>
                  <a:cubicBezTo>
                    <a:pt x="996" y="238"/>
                    <a:pt x="995" y="237"/>
                    <a:pt x="994" y="236"/>
                  </a:cubicBezTo>
                  <a:cubicBezTo>
                    <a:pt x="994" y="236"/>
                    <a:pt x="993" y="235"/>
                    <a:pt x="992" y="235"/>
                  </a:cubicBezTo>
                  <a:cubicBezTo>
                    <a:pt x="993" y="233"/>
                    <a:pt x="993" y="229"/>
                    <a:pt x="993" y="226"/>
                  </a:cubicBezTo>
                  <a:cubicBezTo>
                    <a:pt x="993" y="224"/>
                    <a:pt x="992" y="224"/>
                    <a:pt x="992" y="222"/>
                  </a:cubicBezTo>
                  <a:cubicBezTo>
                    <a:pt x="991" y="217"/>
                    <a:pt x="993" y="211"/>
                    <a:pt x="992" y="207"/>
                  </a:cubicBezTo>
                  <a:cubicBezTo>
                    <a:pt x="997" y="211"/>
                    <a:pt x="992" y="204"/>
                    <a:pt x="994" y="201"/>
                  </a:cubicBezTo>
                  <a:cubicBezTo>
                    <a:pt x="995" y="201"/>
                    <a:pt x="996" y="206"/>
                    <a:pt x="997" y="203"/>
                  </a:cubicBezTo>
                  <a:cubicBezTo>
                    <a:pt x="997" y="202"/>
                    <a:pt x="997" y="200"/>
                    <a:pt x="997" y="200"/>
                  </a:cubicBezTo>
                  <a:cubicBezTo>
                    <a:pt x="999" y="198"/>
                    <a:pt x="1004" y="194"/>
                    <a:pt x="1006" y="193"/>
                  </a:cubicBezTo>
                  <a:cubicBezTo>
                    <a:pt x="1006" y="193"/>
                    <a:pt x="1008" y="192"/>
                    <a:pt x="1007" y="191"/>
                  </a:cubicBezTo>
                  <a:cubicBezTo>
                    <a:pt x="1005" y="190"/>
                    <a:pt x="1008" y="190"/>
                    <a:pt x="1010" y="190"/>
                  </a:cubicBezTo>
                  <a:cubicBezTo>
                    <a:pt x="1012" y="189"/>
                    <a:pt x="1013" y="187"/>
                    <a:pt x="1013" y="183"/>
                  </a:cubicBezTo>
                  <a:cubicBezTo>
                    <a:pt x="1013" y="183"/>
                    <a:pt x="1018" y="181"/>
                    <a:pt x="1017" y="180"/>
                  </a:cubicBezTo>
                  <a:cubicBezTo>
                    <a:pt x="1017" y="180"/>
                    <a:pt x="1016" y="180"/>
                    <a:pt x="1015" y="180"/>
                  </a:cubicBezTo>
                  <a:cubicBezTo>
                    <a:pt x="1016" y="180"/>
                    <a:pt x="1017" y="177"/>
                    <a:pt x="1017" y="177"/>
                  </a:cubicBezTo>
                  <a:cubicBezTo>
                    <a:pt x="1018" y="177"/>
                    <a:pt x="1020" y="181"/>
                    <a:pt x="1020" y="175"/>
                  </a:cubicBezTo>
                  <a:cubicBezTo>
                    <a:pt x="1022" y="175"/>
                    <a:pt x="1025" y="174"/>
                    <a:pt x="1027" y="173"/>
                  </a:cubicBezTo>
                  <a:cubicBezTo>
                    <a:pt x="1027" y="173"/>
                    <a:pt x="1028" y="171"/>
                    <a:pt x="1028" y="170"/>
                  </a:cubicBezTo>
                  <a:cubicBezTo>
                    <a:pt x="1029" y="170"/>
                    <a:pt x="1030" y="171"/>
                    <a:pt x="1031" y="170"/>
                  </a:cubicBezTo>
                  <a:cubicBezTo>
                    <a:pt x="1032" y="170"/>
                    <a:pt x="1033" y="168"/>
                    <a:pt x="1034" y="168"/>
                  </a:cubicBezTo>
                  <a:cubicBezTo>
                    <a:pt x="1034" y="167"/>
                    <a:pt x="1035" y="168"/>
                    <a:pt x="1035" y="166"/>
                  </a:cubicBezTo>
                  <a:cubicBezTo>
                    <a:pt x="1035" y="165"/>
                    <a:pt x="1037" y="160"/>
                    <a:pt x="1039" y="163"/>
                  </a:cubicBezTo>
                  <a:cubicBezTo>
                    <a:pt x="1039" y="161"/>
                    <a:pt x="1039" y="159"/>
                    <a:pt x="1039" y="156"/>
                  </a:cubicBezTo>
                  <a:cubicBezTo>
                    <a:pt x="1036" y="156"/>
                    <a:pt x="1034" y="157"/>
                    <a:pt x="1032" y="158"/>
                  </a:cubicBezTo>
                  <a:cubicBezTo>
                    <a:pt x="1032" y="159"/>
                    <a:pt x="1030" y="160"/>
                    <a:pt x="1030" y="161"/>
                  </a:cubicBezTo>
                  <a:cubicBezTo>
                    <a:pt x="1029" y="161"/>
                    <a:pt x="1028" y="160"/>
                    <a:pt x="1028" y="162"/>
                  </a:cubicBezTo>
                  <a:cubicBezTo>
                    <a:pt x="1028" y="164"/>
                    <a:pt x="1023" y="164"/>
                    <a:pt x="1023" y="168"/>
                  </a:cubicBezTo>
                  <a:cubicBezTo>
                    <a:pt x="1020" y="167"/>
                    <a:pt x="1018" y="168"/>
                    <a:pt x="1018" y="170"/>
                  </a:cubicBezTo>
                  <a:cubicBezTo>
                    <a:pt x="1017" y="171"/>
                    <a:pt x="1018" y="168"/>
                    <a:pt x="1017" y="168"/>
                  </a:cubicBezTo>
                  <a:cubicBezTo>
                    <a:pt x="1017" y="167"/>
                    <a:pt x="1014" y="168"/>
                    <a:pt x="1014" y="168"/>
                  </a:cubicBezTo>
                  <a:cubicBezTo>
                    <a:pt x="1014" y="166"/>
                    <a:pt x="1015" y="165"/>
                    <a:pt x="1014" y="163"/>
                  </a:cubicBezTo>
                  <a:cubicBezTo>
                    <a:pt x="1008" y="164"/>
                    <a:pt x="1004" y="162"/>
                    <a:pt x="1000" y="163"/>
                  </a:cubicBezTo>
                  <a:cubicBezTo>
                    <a:pt x="998" y="164"/>
                    <a:pt x="1000" y="166"/>
                    <a:pt x="999" y="166"/>
                  </a:cubicBezTo>
                  <a:cubicBezTo>
                    <a:pt x="997" y="167"/>
                    <a:pt x="995" y="167"/>
                    <a:pt x="993" y="168"/>
                  </a:cubicBezTo>
                  <a:cubicBezTo>
                    <a:pt x="991" y="169"/>
                    <a:pt x="991" y="170"/>
                    <a:pt x="989" y="172"/>
                  </a:cubicBezTo>
                  <a:cubicBezTo>
                    <a:pt x="988" y="173"/>
                    <a:pt x="987" y="175"/>
                    <a:pt x="985" y="175"/>
                  </a:cubicBezTo>
                  <a:cubicBezTo>
                    <a:pt x="983" y="179"/>
                    <a:pt x="987" y="178"/>
                    <a:pt x="986" y="182"/>
                  </a:cubicBezTo>
                  <a:cubicBezTo>
                    <a:pt x="984" y="182"/>
                    <a:pt x="983" y="183"/>
                    <a:pt x="983" y="186"/>
                  </a:cubicBezTo>
                  <a:cubicBezTo>
                    <a:pt x="977" y="185"/>
                    <a:pt x="976" y="188"/>
                    <a:pt x="971" y="187"/>
                  </a:cubicBezTo>
                  <a:cubicBezTo>
                    <a:pt x="969" y="185"/>
                    <a:pt x="970" y="185"/>
                    <a:pt x="971" y="183"/>
                  </a:cubicBezTo>
                  <a:cubicBezTo>
                    <a:pt x="968" y="184"/>
                    <a:pt x="968" y="182"/>
                    <a:pt x="968" y="180"/>
                  </a:cubicBezTo>
                  <a:cubicBezTo>
                    <a:pt x="966" y="180"/>
                    <a:pt x="962" y="181"/>
                    <a:pt x="962" y="179"/>
                  </a:cubicBezTo>
                  <a:cubicBezTo>
                    <a:pt x="956" y="182"/>
                    <a:pt x="947" y="185"/>
                    <a:pt x="938" y="186"/>
                  </a:cubicBezTo>
                  <a:cubicBezTo>
                    <a:pt x="938" y="184"/>
                    <a:pt x="934" y="185"/>
                    <a:pt x="936" y="180"/>
                  </a:cubicBezTo>
                  <a:cubicBezTo>
                    <a:pt x="934" y="180"/>
                    <a:pt x="932" y="180"/>
                    <a:pt x="930" y="180"/>
                  </a:cubicBezTo>
                  <a:cubicBezTo>
                    <a:pt x="924" y="182"/>
                    <a:pt x="919" y="183"/>
                    <a:pt x="915" y="186"/>
                  </a:cubicBezTo>
                  <a:cubicBezTo>
                    <a:pt x="911" y="188"/>
                    <a:pt x="908" y="192"/>
                    <a:pt x="903" y="193"/>
                  </a:cubicBezTo>
                  <a:cubicBezTo>
                    <a:pt x="904" y="196"/>
                    <a:pt x="903" y="197"/>
                    <a:pt x="900" y="197"/>
                  </a:cubicBezTo>
                  <a:cubicBezTo>
                    <a:pt x="902" y="201"/>
                    <a:pt x="898" y="201"/>
                    <a:pt x="899" y="204"/>
                  </a:cubicBezTo>
                  <a:cubicBezTo>
                    <a:pt x="896" y="202"/>
                    <a:pt x="894" y="210"/>
                    <a:pt x="892" y="208"/>
                  </a:cubicBezTo>
                  <a:cubicBezTo>
                    <a:pt x="889" y="206"/>
                    <a:pt x="892" y="209"/>
                    <a:pt x="888" y="210"/>
                  </a:cubicBezTo>
                  <a:cubicBezTo>
                    <a:pt x="885" y="210"/>
                    <a:pt x="885" y="210"/>
                    <a:pt x="885" y="212"/>
                  </a:cubicBezTo>
                  <a:cubicBezTo>
                    <a:pt x="878" y="210"/>
                    <a:pt x="881" y="217"/>
                    <a:pt x="875" y="217"/>
                  </a:cubicBezTo>
                  <a:cubicBezTo>
                    <a:pt x="876" y="218"/>
                    <a:pt x="880" y="224"/>
                    <a:pt x="881" y="221"/>
                  </a:cubicBezTo>
                  <a:cubicBezTo>
                    <a:pt x="883" y="221"/>
                    <a:pt x="882" y="224"/>
                    <a:pt x="882" y="226"/>
                  </a:cubicBezTo>
                  <a:cubicBezTo>
                    <a:pt x="884" y="225"/>
                    <a:pt x="886" y="228"/>
                    <a:pt x="886" y="228"/>
                  </a:cubicBezTo>
                  <a:cubicBezTo>
                    <a:pt x="888" y="228"/>
                    <a:pt x="889" y="226"/>
                    <a:pt x="892" y="226"/>
                  </a:cubicBezTo>
                  <a:cubicBezTo>
                    <a:pt x="892" y="227"/>
                    <a:pt x="894" y="228"/>
                    <a:pt x="893" y="228"/>
                  </a:cubicBezTo>
                  <a:cubicBezTo>
                    <a:pt x="895" y="228"/>
                    <a:pt x="897" y="224"/>
                    <a:pt x="898" y="226"/>
                  </a:cubicBezTo>
                  <a:cubicBezTo>
                    <a:pt x="899" y="226"/>
                    <a:pt x="899" y="225"/>
                    <a:pt x="899" y="224"/>
                  </a:cubicBezTo>
                  <a:cubicBezTo>
                    <a:pt x="901" y="224"/>
                    <a:pt x="901" y="234"/>
                    <a:pt x="905" y="229"/>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3"/>
                    <a:pt x="905" y="245"/>
                  </a:cubicBezTo>
                  <a:cubicBezTo>
                    <a:pt x="904" y="249"/>
                    <a:pt x="907" y="257"/>
                    <a:pt x="902" y="253"/>
                  </a:cubicBezTo>
                  <a:cubicBezTo>
                    <a:pt x="903" y="266"/>
                    <a:pt x="897" y="271"/>
                    <a:pt x="895" y="280"/>
                  </a:cubicBezTo>
                  <a:cubicBezTo>
                    <a:pt x="893" y="282"/>
                    <a:pt x="893" y="280"/>
                    <a:pt x="891" y="280"/>
                  </a:cubicBezTo>
                  <a:cubicBezTo>
                    <a:pt x="890" y="281"/>
                    <a:pt x="891" y="283"/>
                    <a:pt x="891" y="284"/>
                  </a:cubicBezTo>
                  <a:cubicBezTo>
                    <a:pt x="890" y="285"/>
                    <a:pt x="888" y="284"/>
                    <a:pt x="886" y="285"/>
                  </a:cubicBezTo>
                  <a:cubicBezTo>
                    <a:pt x="886" y="286"/>
                    <a:pt x="887" y="288"/>
                    <a:pt x="886" y="288"/>
                  </a:cubicBezTo>
                  <a:cubicBezTo>
                    <a:pt x="886" y="289"/>
                    <a:pt x="884" y="288"/>
                    <a:pt x="884" y="288"/>
                  </a:cubicBezTo>
                  <a:cubicBezTo>
                    <a:pt x="883" y="289"/>
                    <a:pt x="885" y="290"/>
                    <a:pt x="885" y="290"/>
                  </a:cubicBezTo>
                  <a:cubicBezTo>
                    <a:pt x="884" y="291"/>
                    <a:pt x="882" y="291"/>
                    <a:pt x="881" y="292"/>
                  </a:cubicBezTo>
                  <a:cubicBezTo>
                    <a:pt x="880" y="293"/>
                    <a:pt x="880" y="296"/>
                    <a:pt x="879" y="297"/>
                  </a:cubicBezTo>
                  <a:cubicBezTo>
                    <a:pt x="878" y="298"/>
                    <a:pt x="877" y="297"/>
                    <a:pt x="875" y="298"/>
                  </a:cubicBezTo>
                  <a:cubicBezTo>
                    <a:pt x="874" y="299"/>
                    <a:pt x="875" y="301"/>
                    <a:pt x="874" y="302"/>
                  </a:cubicBezTo>
                  <a:cubicBezTo>
                    <a:pt x="873" y="303"/>
                    <a:pt x="871" y="302"/>
                    <a:pt x="871" y="302"/>
                  </a:cubicBezTo>
                  <a:cubicBezTo>
                    <a:pt x="871" y="302"/>
                    <a:pt x="871" y="306"/>
                    <a:pt x="870" y="305"/>
                  </a:cubicBezTo>
                  <a:cubicBezTo>
                    <a:pt x="869" y="304"/>
                    <a:pt x="867" y="303"/>
                    <a:pt x="867" y="308"/>
                  </a:cubicBezTo>
                  <a:cubicBezTo>
                    <a:pt x="860" y="309"/>
                    <a:pt x="860" y="308"/>
                    <a:pt x="853" y="308"/>
                  </a:cubicBezTo>
                  <a:cubicBezTo>
                    <a:pt x="853" y="309"/>
                    <a:pt x="847" y="311"/>
                    <a:pt x="850" y="312"/>
                  </a:cubicBezTo>
                  <a:cubicBezTo>
                    <a:pt x="851" y="315"/>
                    <a:pt x="840" y="312"/>
                    <a:pt x="846" y="315"/>
                  </a:cubicBezTo>
                  <a:cubicBezTo>
                    <a:pt x="845" y="317"/>
                    <a:pt x="843" y="316"/>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1"/>
                  </a:cubicBezTo>
                  <a:cubicBezTo>
                    <a:pt x="844" y="352"/>
                    <a:pt x="839" y="356"/>
                    <a:pt x="843" y="357"/>
                  </a:cubicBezTo>
                  <a:cubicBezTo>
                    <a:pt x="842" y="357"/>
                    <a:pt x="842" y="360"/>
                    <a:pt x="842" y="360"/>
                  </a:cubicBezTo>
                  <a:cubicBezTo>
                    <a:pt x="840" y="360"/>
                    <a:pt x="839" y="358"/>
                    <a:pt x="839" y="358"/>
                  </a:cubicBezTo>
                  <a:cubicBezTo>
                    <a:pt x="837" y="359"/>
                    <a:pt x="838" y="360"/>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6"/>
                    <a:pt x="822" y="347"/>
                    <a:pt x="823" y="343"/>
                  </a:cubicBezTo>
                  <a:cubicBezTo>
                    <a:pt x="820" y="341"/>
                    <a:pt x="818" y="344"/>
                    <a:pt x="815" y="340"/>
                  </a:cubicBezTo>
                  <a:cubicBezTo>
                    <a:pt x="814" y="336"/>
                    <a:pt x="820" y="338"/>
                    <a:pt x="818" y="333"/>
                  </a:cubicBezTo>
                  <a:cubicBezTo>
                    <a:pt x="817" y="332"/>
                    <a:pt x="816" y="332"/>
                    <a:pt x="816" y="333"/>
                  </a:cubicBezTo>
                  <a:cubicBezTo>
                    <a:pt x="815" y="333"/>
                    <a:pt x="814" y="331"/>
                    <a:pt x="814" y="330"/>
                  </a:cubicBezTo>
                  <a:cubicBezTo>
                    <a:pt x="813" y="329"/>
                    <a:pt x="811" y="329"/>
                    <a:pt x="811" y="328"/>
                  </a:cubicBezTo>
                  <a:cubicBezTo>
                    <a:pt x="810" y="328"/>
                    <a:pt x="808" y="329"/>
                    <a:pt x="806" y="329"/>
                  </a:cubicBezTo>
                  <a:cubicBezTo>
                    <a:pt x="805" y="329"/>
                    <a:pt x="806" y="330"/>
                    <a:pt x="806" y="330"/>
                  </a:cubicBezTo>
                  <a:cubicBezTo>
                    <a:pt x="806" y="334"/>
                    <a:pt x="803" y="327"/>
                    <a:pt x="804" y="333"/>
                  </a:cubicBezTo>
                  <a:cubicBezTo>
                    <a:pt x="800" y="330"/>
                    <a:pt x="800" y="336"/>
                    <a:pt x="795" y="333"/>
                  </a:cubicBezTo>
                  <a:cubicBezTo>
                    <a:pt x="799" y="330"/>
                    <a:pt x="795" y="328"/>
                    <a:pt x="799" y="325"/>
                  </a:cubicBezTo>
                  <a:cubicBezTo>
                    <a:pt x="802" y="323"/>
                    <a:pt x="793" y="324"/>
                    <a:pt x="792" y="326"/>
                  </a:cubicBezTo>
                  <a:cubicBezTo>
                    <a:pt x="792" y="329"/>
                    <a:pt x="790" y="325"/>
                    <a:pt x="791" y="325"/>
                  </a:cubicBezTo>
                  <a:cubicBezTo>
                    <a:pt x="788" y="325"/>
                    <a:pt x="789" y="329"/>
                    <a:pt x="787" y="329"/>
                  </a:cubicBezTo>
                  <a:cubicBezTo>
                    <a:pt x="786" y="329"/>
                    <a:pt x="783" y="331"/>
                    <a:pt x="783" y="332"/>
                  </a:cubicBezTo>
                  <a:cubicBezTo>
                    <a:pt x="782" y="332"/>
                    <a:pt x="781" y="333"/>
                    <a:pt x="781" y="335"/>
                  </a:cubicBezTo>
                  <a:cubicBezTo>
                    <a:pt x="776" y="334"/>
                    <a:pt x="777" y="334"/>
                    <a:pt x="771" y="335"/>
                  </a:cubicBezTo>
                  <a:cubicBezTo>
                    <a:pt x="773" y="335"/>
                    <a:pt x="772" y="338"/>
                    <a:pt x="773" y="339"/>
                  </a:cubicBezTo>
                  <a:cubicBezTo>
                    <a:pt x="774" y="339"/>
                    <a:pt x="776" y="338"/>
                    <a:pt x="777" y="339"/>
                  </a:cubicBezTo>
                  <a:cubicBezTo>
                    <a:pt x="777" y="339"/>
                    <a:pt x="777" y="341"/>
                    <a:pt x="777" y="342"/>
                  </a:cubicBezTo>
                  <a:cubicBezTo>
                    <a:pt x="778" y="342"/>
                    <a:pt x="780" y="341"/>
                    <a:pt x="781" y="342"/>
                  </a:cubicBezTo>
                  <a:cubicBezTo>
                    <a:pt x="782" y="342"/>
                    <a:pt x="781" y="344"/>
                    <a:pt x="781" y="344"/>
                  </a:cubicBezTo>
                  <a:cubicBezTo>
                    <a:pt x="782" y="345"/>
                    <a:pt x="784" y="345"/>
                    <a:pt x="785" y="346"/>
                  </a:cubicBezTo>
                  <a:cubicBezTo>
                    <a:pt x="787" y="345"/>
                    <a:pt x="786" y="343"/>
                    <a:pt x="788" y="343"/>
                  </a:cubicBezTo>
                  <a:cubicBezTo>
                    <a:pt x="794" y="342"/>
                    <a:pt x="798" y="343"/>
                    <a:pt x="798" y="349"/>
                  </a:cubicBezTo>
                  <a:cubicBezTo>
                    <a:pt x="796" y="350"/>
                    <a:pt x="793" y="350"/>
                    <a:pt x="791" y="349"/>
                  </a:cubicBezTo>
                  <a:cubicBezTo>
                    <a:pt x="790" y="350"/>
                    <a:pt x="789" y="352"/>
                    <a:pt x="790" y="356"/>
                  </a:cubicBezTo>
                  <a:cubicBezTo>
                    <a:pt x="787" y="355"/>
                    <a:pt x="787" y="357"/>
                    <a:pt x="788" y="357"/>
                  </a:cubicBezTo>
                  <a:cubicBezTo>
                    <a:pt x="788" y="359"/>
                    <a:pt x="785" y="358"/>
                    <a:pt x="783" y="358"/>
                  </a:cubicBezTo>
                  <a:cubicBezTo>
                    <a:pt x="785" y="363"/>
                    <a:pt x="790" y="365"/>
                    <a:pt x="790" y="372"/>
                  </a:cubicBezTo>
                  <a:cubicBezTo>
                    <a:pt x="793" y="368"/>
                    <a:pt x="791" y="371"/>
                    <a:pt x="794" y="374"/>
                  </a:cubicBezTo>
                  <a:cubicBezTo>
                    <a:pt x="793" y="379"/>
                    <a:pt x="795" y="386"/>
                    <a:pt x="792" y="389"/>
                  </a:cubicBezTo>
                  <a:cubicBezTo>
                    <a:pt x="795" y="392"/>
                    <a:pt x="796" y="397"/>
                    <a:pt x="795" y="403"/>
                  </a:cubicBezTo>
                  <a:cubicBezTo>
                    <a:pt x="791" y="400"/>
                    <a:pt x="793" y="410"/>
                    <a:pt x="791" y="407"/>
                  </a:cubicBezTo>
                  <a:cubicBezTo>
                    <a:pt x="789" y="406"/>
                    <a:pt x="791" y="407"/>
                    <a:pt x="790" y="409"/>
                  </a:cubicBezTo>
                  <a:cubicBezTo>
                    <a:pt x="789" y="410"/>
                    <a:pt x="786" y="410"/>
                    <a:pt x="787" y="415"/>
                  </a:cubicBezTo>
                  <a:cubicBezTo>
                    <a:pt x="782" y="413"/>
                    <a:pt x="786" y="419"/>
                    <a:pt x="781" y="417"/>
                  </a:cubicBezTo>
                  <a:cubicBezTo>
                    <a:pt x="785" y="421"/>
                    <a:pt x="775" y="423"/>
                    <a:pt x="777" y="424"/>
                  </a:cubicBezTo>
                  <a:cubicBezTo>
                    <a:pt x="779" y="427"/>
                    <a:pt x="776" y="425"/>
                    <a:pt x="774" y="427"/>
                  </a:cubicBezTo>
                  <a:cubicBezTo>
                    <a:pt x="773" y="428"/>
                    <a:pt x="774" y="430"/>
                    <a:pt x="773" y="431"/>
                  </a:cubicBezTo>
                  <a:cubicBezTo>
                    <a:pt x="772" y="432"/>
                    <a:pt x="770" y="431"/>
                    <a:pt x="770" y="431"/>
                  </a:cubicBezTo>
                  <a:cubicBezTo>
                    <a:pt x="770" y="432"/>
                    <a:pt x="770" y="434"/>
                    <a:pt x="770" y="434"/>
                  </a:cubicBezTo>
                  <a:cubicBezTo>
                    <a:pt x="769" y="435"/>
                    <a:pt x="764" y="433"/>
                    <a:pt x="766" y="437"/>
                  </a:cubicBezTo>
                  <a:cubicBezTo>
                    <a:pt x="757" y="438"/>
                    <a:pt x="758" y="438"/>
                    <a:pt x="749" y="437"/>
                  </a:cubicBezTo>
                  <a:cubicBezTo>
                    <a:pt x="747" y="437"/>
                    <a:pt x="748" y="440"/>
                    <a:pt x="748" y="441"/>
                  </a:cubicBezTo>
                  <a:cubicBezTo>
                    <a:pt x="744" y="438"/>
                    <a:pt x="740" y="445"/>
                    <a:pt x="739" y="444"/>
                  </a:cubicBezTo>
                  <a:cubicBezTo>
                    <a:pt x="737" y="442"/>
                    <a:pt x="739" y="445"/>
                    <a:pt x="734" y="445"/>
                  </a:cubicBezTo>
                  <a:cubicBezTo>
                    <a:pt x="731" y="446"/>
                    <a:pt x="735" y="448"/>
                    <a:pt x="732" y="448"/>
                  </a:cubicBezTo>
                  <a:cubicBezTo>
                    <a:pt x="729" y="451"/>
                    <a:pt x="727" y="446"/>
                    <a:pt x="724" y="445"/>
                  </a:cubicBezTo>
                  <a:cubicBezTo>
                    <a:pt x="719" y="444"/>
                    <a:pt x="719" y="447"/>
                    <a:pt x="715" y="447"/>
                  </a:cubicBezTo>
                  <a:cubicBezTo>
                    <a:pt x="713" y="448"/>
                    <a:pt x="713" y="450"/>
                    <a:pt x="712" y="452"/>
                  </a:cubicBezTo>
                  <a:cubicBezTo>
                    <a:pt x="708" y="451"/>
                    <a:pt x="708" y="455"/>
                    <a:pt x="705" y="455"/>
                  </a:cubicBezTo>
                  <a:cubicBezTo>
                    <a:pt x="704" y="459"/>
                    <a:pt x="708" y="458"/>
                    <a:pt x="708" y="461"/>
                  </a:cubicBezTo>
                  <a:cubicBezTo>
                    <a:pt x="708" y="462"/>
                    <a:pt x="708" y="463"/>
                    <a:pt x="710" y="464"/>
                  </a:cubicBezTo>
                  <a:cubicBezTo>
                    <a:pt x="711" y="464"/>
                    <a:pt x="710" y="466"/>
                    <a:pt x="711" y="466"/>
                  </a:cubicBezTo>
                  <a:cubicBezTo>
                    <a:pt x="712" y="467"/>
                    <a:pt x="714" y="467"/>
                    <a:pt x="715" y="468"/>
                  </a:cubicBezTo>
                  <a:cubicBezTo>
                    <a:pt x="716" y="468"/>
                    <a:pt x="715" y="470"/>
                    <a:pt x="715" y="471"/>
                  </a:cubicBezTo>
                  <a:cubicBezTo>
                    <a:pt x="716" y="471"/>
                    <a:pt x="718" y="470"/>
                    <a:pt x="718" y="471"/>
                  </a:cubicBezTo>
                  <a:cubicBezTo>
                    <a:pt x="719" y="472"/>
                    <a:pt x="719" y="475"/>
                    <a:pt x="721" y="478"/>
                  </a:cubicBezTo>
                  <a:cubicBezTo>
                    <a:pt x="722" y="479"/>
                    <a:pt x="725" y="482"/>
                    <a:pt x="725" y="482"/>
                  </a:cubicBezTo>
                  <a:cubicBezTo>
                    <a:pt x="726" y="483"/>
                    <a:pt x="725" y="486"/>
                    <a:pt x="725" y="487"/>
                  </a:cubicBezTo>
                  <a:cubicBezTo>
                    <a:pt x="725" y="490"/>
                    <a:pt x="727" y="490"/>
                    <a:pt x="727" y="493"/>
                  </a:cubicBezTo>
                  <a:cubicBezTo>
                    <a:pt x="726" y="495"/>
                    <a:pt x="725" y="495"/>
                    <a:pt x="725" y="497"/>
                  </a:cubicBezTo>
                  <a:cubicBezTo>
                    <a:pt x="725" y="500"/>
                    <a:pt x="726" y="503"/>
                    <a:pt x="722" y="500"/>
                  </a:cubicBezTo>
                  <a:cubicBezTo>
                    <a:pt x="724" y="505"/>
                    <a:pt x="718" y="503"/>
                    <a:pt x="720" y="507"/>
                  </a:cubicBezTo>
                  <a:cubicBezTo>
                    <a:pt x="714" y="505"/>
                    <a:pt x="715" y="510"/>
                    <a:pt x="711" y="510"/>
                  </a:cubicBezTo>
                  <a:cubicBezTo>
                    <a:pt x="709" y="509"/>
                    <a:pt x="710" y="512"/>
                    <a:pt x="710" y="513"/>
                  </a:cubicBezTo>
                  <a:cubicBezTo>
                    <a:pt x="709" y="513"/>
                    <a:pt x="706" y="513"/>
                    <a:pt x="707" y="514"/>
                  </a:cubicBezTo>
                  <a:cubicBezTo>
                    <a:pt x="708" y="515"/>
                    <a:pt x="708" y="515"/>
                    <a:pt x="707" y="515"/>
                  </a:cubicBezTo>
                  <a:cubicBezTo>
                    <a:pt x="706" y="517"/>
                    <a:pt x="705" y="519"/>
                    <a:pt x="703" y="518"/>
                  </a:cubicBezTo>
                  <a:cubicBezTo>
                    <a:pt x="704" y="511"/>
                    <a:pt x="700" y="517"/>
                    <a:pt x="700" y="514"/>
                  </a:cubicBezTo>
                  <a:cubicBezTo>
                    <a:pt x="700" y="513"/>
                    <a:pt x="699" y="510"/>
                    <a:pt x="697" y="508"/>
                  </a:cubicBezTo>
                  <a:cubicBezTo>
                    <a:pt x="697" y="508"/>
                    <a:pt x="695" y="509"/>
                    <a:pt x="694" y="508"/>
                  </a:cubicBezTo>
                  <a:cubicBezTo>
                    <a:pt x="694" y="508"/>
                    <a:pt x="695" y="506"/>
                    <a:pt x="694" y="506"/>
                  </a:cubicBezTo>
                  <a:cubicBezTo>
                    <a:pt x="693" y="505"/>
                    <a:pt x="689" y="505"/>
                    <a:pt x="689" y="504"/>
                  </a:cubicBezTo>
                  <a:cubicBezTo>
                    <a:pt x="688" y="504"/>
                    <a:pt x="689" y="502"/>
                    <a:pt x="689" y="501"/>
                  </a:cubicBezTo>
                  <a:cubicBezTo>
                    <a:pt x="688" y="501"/>
                    <a:pt x="686" y="502"/>
                    <a:pt x="684" y="501"/>
                  </a:cubicBezTo>
                  <a:cubicBezTo>
                    <a:pt x="683" y="502"/>
                    <a:pt x="684" y="498"/>
                    <a:pt x="683" y="497"/>
                  </a:cubicBezTo>
                  <a:cubicBezTo>
                    <a:pt x="682" y="497"/>
                    <a:pt x="681" y="498"/>
                    <a:pt x="682" y="499"/>
                  </a:cubicBezTo>
                  <a:cubicBezTo>
                    <a:pt x="679" y="496"/>
                    <a:pt x="680" y="496"/>
                    <a:pt x="677" y="493"/>
                  </a:cubicBezTo>
                  <a:cubicBezTo>
                    <a:pt x="673" y="491"/>
                    <a:pt x="674" y="498"/>
                    <a:pt x="673" y="500"/>
                  </a:cubicBezTo>
                  <a:cubicBezTo>
                    <a:pt x="673" y="501"/>
                    <a:pt x="671" y="501"/>
                    <a:pt x="670" y="501"/>
                  </a:cubicBezTo>
                  <a:cubicBezTo>
                    <a:pt x="670" y="504"/>
                    <a:pt x="671" y="508"/>
                    <a:pt x="669" y="510"/>
                  </a:cubicBezTo>
                  <a:cubicBezTo>
                    <a:pt x="670" y="511"/>
                    <a:pt x="670" y="512"/>
                    <a:pt x="670" y="514"/>
                  </a:cubicBezTo>
                  <a:cubicBezTo>
                    <a:pt x="671" y="516"/>
                    <a:pt x="673" y="518"/>
                    <a:pt x="673" y="515"/>
                  </a:cubicBezTo>
                  <a:cubicBezTo>
                    <a:pt x="677" y="519"/>
                    <a:pt x="675" y="520"/>
                    <a:pt x="675" y="525"/>
                  </a:cubicBezTo>
                  <a:cubicBezTo>
                    <a:pt x="675" y="526"/>
                    <a:pt x="676" y="527"/>
                    <a:pt x="676" y="528"/>
                  </a:cubicBezTo>
                  <a:cubicBezTo>
                    <a:pt x="677" y="529"/>
                    <a:pt x="678" y="530"/>
                    <a:pt x="679" y="531"/>
                  </a:cubicBezTo>
                  <a:cubicBezTo>
                    <a:pt x="681" y="532"/>
                    <a:pt x="683" y="533"/>
                    <a:pt x="686" y="535"/>
                  </a:cubicBezTo>
                  <a:cubicBezTo>
                    <a:pt x="687" y="536"/>
                    <a:pt x="686" y="536"/>
                    <a:pt x="687" y="537"/>
                  </a:cubicBezTo>
                  <a:cubicBezTo>
                    <a:pt x="689" y="537"/>
                    <a:pt x="688" y="538"/>
                    <a:pt x="689" y="539"/>
                  </a:cubicBezTo>
                  <a:cubicBezTo>
                    <a:pt x="689" y="541"/>
                    <a:pt x="691" y="540"/>
                    <a:pt x="691" y="541"/>
                  </a:cubicBezTo>
                  <a:cubicBezTo>
                    <a:pt x="692" y="542"/>
                    <a:pt x="691" y="545"/>
                    <a:pt x="691" y="546"/>
                  </a:cubicBezTo>
                  <a:cubicBezTo>
                    <a:pt x="692" y="547"/>
                    <a:pt x="694" y="549"/>
                    <a:pt x="694" y="549"/>
                  </a:cubicBezTo>
                  <a:cubicBezTo>
                    <a:pt x="694" y="550"/>
                    <a:pt x="691" y="554"/>
                    <a:pt x="696" y="555"/>
                  </a:cubicBezTo>
                  <a:cubicBezTo>
                    <a:pt x="695" y="558"/>
                    <a:pt x="692" y="556"/>
                    <a:pt x="690" y="556"/>
                  </a:cubicBezTo>
                  <a:cubicBezTo>
                    <a:pt x="688" y="556"/>
                    <a:pt x="684" y="556"/>
                    <a:pt x="683" y="555"/>
                  </a:cubicBezTo>
                  <a:cubicBezTo>
                    <a:pt x="684" y="555"/>
                    <a:pt x="685" y="549"/>
                    <a:pt x="682" y="553"/>
                  </a:cubicBezTo>
                  <a:cubicBezTo>
                    <a:pt x="679" y="552"/>
                    <a:pt x="680" y="548"/>
                    <a:pt x="679" y="546"/>
                  </a:cubicBezTo>
                  <a:cubicBezTo>
                    <a:pt x="678" y="545"/>
                    <a:pt x="676" y="544"/>
                    <a:pt x="675" y="542"/>
                  </a:cubicBezTo>
                  <a:cubicBezTo>
                    <a:pt x="674" y="540"/>
                    <a:pt x="674" y="538"/>
                    <a:pt x="676" y="538"/>
                  </a:cubicBezTo>
                  <a:cubicBezTo>
                    <a:pt x="674" y="535"/>
                    <a:pt x="673" y="531"/>
                    <a:pt x="669" y="530"/>
                  </a:cubicBezTo>
                  <a:cubicBezTo>
                    <a:pt x="669" y="527"/>
                    <a:pt x="667" y="526"/>
                    <a:pt x="669" y="525"/>
                  </a:cubicBezTo>
                  <a:cubicBezTo>
                    <a:pt x="668" y="524"/>
                    <a:pt x="666" y="523"/>
                    <a:pt x="665" y="523"/>
                  </a:cubicBezTo>
                  <a:cubicBezTo>
                    <a:pt x="665" y="521"/>
                    <a:pt x="665" y="519"/>
                    <a:pt x="663" y="518"/>
                  </a:cubicBezTo>
                  <a:cubicBezTo>
                    <a:pt x="663" y="515"/>
                    <a:pt x="664" y="515"/>
                    <a:pt x="665" y="513"/>
                  </a:cubicBezTo>
                  <a:cubicBezTo>
                    <a:pt x="665" y="510"/>
                    <a:pt x="664" y="509"/>
                    <a:pt x="662" y="508"/>
                  </a:cubicBezTo>
                  <a:cubicBezTo>
                    <a:pt x="663" y="507"/>
                    <a:pt x="664" y="506"/>
                    <a:pt x="662" y="506"/>
                  </a:cubicBezTo>
                  <a:cubicBezTo>
                    <a:pt x="662" y="504"/>
                    <a:pt x="665" y="505"/>
                    <a:pt x="668" y="504"/>
                  </a:cubicBezTo>
                  <a:cubicBezTo>
                    <a:pt x="667" y="503"/>
                    <a:pt x="666" y="503"/>
                    <a:pt x="666" y="501"/>
                  </a:cubicBezTo>
                  <a:cubicBezTo>
                    <a:pt x="666" y="500"/>
                    <a:pt x="668" y="500"/>
                    <a:pt x="668" y="499"/>
                  </a:cubicBezTo>
                  <a:cubicBezTo>
                    <a:pt x="667" y="497"/>
                    <a:pt x="665" y="494"/>
                    <a:pt x="665" y="492"/>
                  </a:cubicBezTo>
                  <a:cubicBezTo>
                    <a:pt x="664" y="489"/>
                    <a:pt x="665" y="485"/>
                    <a:pt x="665" y="483"/>
                  </a:cubicBezTo>
                  <a:cubicBezTo>
                    <a:pt x="664" y="481"/>
                    <a:pt x="663" y="482"/>
                    <a:pt x="662" y="480"/>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79"/>
                    <a:pt x="645" y="479"/>
                  </a:cubicBezTo>
                  <a:cubicBezTo>
                    <a:pt x="642" y="479"/>
                    <a:pt x="642" y="478"/>
                    <a:pt x="641" y="475"/>
                  </a:cubicBezTo>
                  <a:cubicBezTo>
                    <a:pt x="641" y="474"/>
                    <a:pt x="640" y="474"/>
                    <a:pt x="640" y="473"/>
                  </a:cubicBezTo>
                  <a:cubicBezTo>
                    <a:pt x="639" y="471"/>
                    <a:pt x="641" y="471"/>
                    <a:pt x="641" y="471"/>
                  </a:cubicBezTo>
                  <a:cubicBezTo>
                    <a:pt x="641" y="469"/>
                    <a:pt x="637" y="463"/>
                    <a:pt x="641" y="461"/>
                  </a:cubicBezTo>
                  <a:cubicBezTo>
                    <a:pt x="640" y="460"/>
                    <a:pt x="637" y="458"/>
                    <a:pt x="638" y="452"/>
                  </a:cubicBezTo>
                  <a:cubicBezTo>
                    <a:pt x="637" y="452"/>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6"/>
                    <a:pt x="620" y="439"/>
                    <a:pt x="617" y="441"/>
                  </a:cubicBezTo>
                  <a:cubicBezTo>
                    <a:pt x="615" y="441"/>
                    <a:pt x="613" y="441"/>
                    <a:pt x="613" y="443"/>
                  </a:cubicBezTo>
                  <a:cubicBezTo>
                    <a:pt x="610" y="443"/>
                    <a:pt x="606" y="443"/>
                    <a:pt x="603" y="443"/>
                  </a:cubicBezTo>
                  <a:cubicBezTo>
                    <a:pt x="602" y="444"/>
                    <a:pt x="601" y="444"/>
                    <a:pt x="600" y="445"/>
                  </a:cubicBezTo>
                  <a:cubicBezTo>
                    <a:pt x="600" y="446"/>
                    <a:pt x="599" y="445"/>
                    <a:pt x="599" y="447"/>
                  </a:cubicBezTo>
                  <a:cubicBezTo>
                    <a:pt x="599" y="448"/>
                    <a:pt x="596" y="449"/>
                    <a:pt x="595" y="450"/>
                  </a:cubicBezTo>
                  <a:cubicBezTo>
                    <a:pt x="592" y="452"/>
                    <a:pt x="589" y="457"/>
                    <a:pt x="583" y="459"/>
                  </a:cubicBezTo>
                  <a:cubicBezTo>
                    <a:pt x="580" y="462"/>
                    <a:pt x="579" y="467"/>
                    <a:pt x="574" y="468"/>
                  </a:cubicBezTo>
                  <a:cubicBezTo>
                    <a:pt x="576" y="470"/>
                    <a:pt x="575" y="471"/>
                    <a:pt x="571" y="471"/>
                  </a:cubicBezTo>
                  <a:cubicBezTo>
                    <a:pt x="571" y="472"/>
                    <a:pt x="571" y="473"/>
                    <a:pt x="572" y="473"/>
                  </a:cubicBezTo>
                  <a:cubicBezTo>
                    <a:pt x="572" y="475"/>
                    <a:pt x="569" y="475"/>
                    <a:pt x="569" y="473"/>
                  </a:cubicBezTo>
                  <a:cubicBezTo>
                    <a:pt x="567" y="474"/>
                    <a:pt x="568" y="478"/>
                    <a:pt x="564" y="476"/>
                  </a:cubicBezTo>
                  <a:cubicBezTo>
                    <a:pt x="562" y="477"/>
                    <a:pt x="562" y="479"/>
                    <a:pt x="560" y="479"/>
                  </a:cubicBezTo>
                  <a:cubicBezTo>
                    <a:pt x="559" y="481"/>
                    <a:pt x="561" y="481"/>
                    <a:pt x="561" y="483"/>
                  </a:cubicBezTo>
                  <a:cubicBezTo>
                    <a:pt x="561" y="486"/>
                    <a:pt x="559" y="490"/>
                    <a:pt x="558" y="494"/>
                  </a:cubicBezTo>
                  <a:cubicBezTo>
                    <a:pt x="557" y="501"/>
                    <a:pt x="558" y="507"/>
                    <a:pt x="557" y="510"/>
                  </a:cubicBezTo>
                  <a:cubicBezTo>
                    <a:pt x="557" y="510"/>
                    <a:pt x="554" y="510"/>
                    <a:pt x="554" y="510"/>
                  </a:cubicBezTo>
                  <a:cubicBezTo>
                    <a:pt x="553" y="511"/>
                    <a:pt x="554" y="514"/>
                    <a:pt x="553" y="515"/>
                  </a:cubicBezTo>
                  <a:cubicBezTo>
                    <a:pt x="551" y="517"/>
                    <a:pt x="549" y="516"/>
                    <a:pt x="547" y="517"/>
                  </a:cubicBezTo>
                  <a:cubicBezTo>
                    <a:pt x="546" y="518"/>
                    <a:pt x="546" y="521"/>
                    <a:pt x="543" y="520"/>
                  </a:cubicBezTo>
                  <a:cubicBezTo>
                    <a:pt x="539" y="516"/>
                    <a:pt x="537" y="511"/>
                    <a:pt x="536" y="506"/>
                  </a:cubicBezTo>
                  <a:cubicBezTo>
                    <a:pt x="535" y="505"/>
                    <a:pt x="534" y="504"/>
                    <a:pt x="533" y="503"/>
                  </a:cubicBezTo>
                  <a:cubicBezTo>
                    <a:pt x="532" y="502"/>
                    <a:pt x="532" y="501"/>
                    <a:pt x="530" y="501"/>
                  </a:cubicBezTo>
                  <a:cubicBezTo>
                    <a:pt x="529" y="497"/>
                    <a:pt x="532" y="497"/>
                    <a:pt x="533" y="494"/>
                  </a:cubicBezTo>
                  <a:cubicBezTo>
                    <a:pt x="533" y="492"/>
                    <a:pt x="530" y="490"/>
                    <a:pt x="529" y="489"/>
                  </a:cubicBezTo>
                  <a:cubicBezTo>
                    <a:pt x="527" y="487"/>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0"/>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3"/>
                    <a:pt x="492" y="427"/>
                    <a:pt x="491" y="431"/>
                  </a:cubicBezTo>
                  <a:cubicBezTo>
                    <a:pt x="488" y="431"/>
                    <a:pt x="489" y="426"/>
                    <a:pt x="489" y="427"/>
                  </a:cubicBezTo>
                  <a:cubicBezTo>
                    <a:pt x="489" y="426"/>
                    <a:pt x="486" y="426"/>
                    <a:pt x="487" y="423"/>
                  </a:cubicBezTo>
                  <a:cubicBezTo>
                    <a:pt x="486" y="422"/>
                    <a:pt x="482" y="424"/>
                    <a:pt x="481" y="423"/>
                  </a:cubicBezTo>
                  <a:cubicBezTo>
                    <a:pt x="481" y="423"/>
                    <a:pt x="481" y="420"/>
                    <a:pt x="481" y="420"/>
                  </a:cubicBezTo>
                  <a:cubicBezTo>
                    <a:pt x="478" y="419"/>
                    <a:pt x="475" y="421"/>
                    <a:pt x="473" y="422"/>
                  </a:cubicBezTo>
                  <a:cubicBezTo>
                    <a:pt x="472" y="422"/>
                    <a:pt x="471" y="422"/>
                    <a:pt x="470" y="422"/>
                  </a:cubicBezTo>
                  <a:cubicBezTo>
                    <a:pt x="468" y="421"/>
                    <a:pt x="467" y="419"/>
                    <a:pt x="467" y="423"/>
                  </a:cubicBezTo>
                  <a:cubicBezTo>
                    <a:pt x="454" y="424"/>
                    <a:pt x="443" y="422"/>
                    <a:pt x="433" y="420"/>
                  </a:cubicBezTo>
                  <a:cubicBezTo>
                    <a:pt x="434" y="417"/>
                    <a:pt x="431" y="418"/>
                    <a:pt x="431" y="416"/>
                  </a:cubicBezTo>
                  <a:cubicBezTo>
                    <a:pt x="430" y="413"/>
                    <a:pt x="424" y="419"/>
                    <a:pt x="428" y="413"/>
                  </a:cubicBezTo>
                  <a:cubicBezTo>
                    <a:pt x="426" y="413"/>
                    <a:pt x="425" y="413"/>
                    <a:pt x="425" y="412"/>
                  </a:cubicBezTo>
                  <a:cubicBezTo>
                    <a:pt x="421" y="414"/>
                    <a:pt x="411" y="411"/>
                    <a:pt x="407" y="410"/>
                  </a:cubicBezTo>
                  <a:cubicBezTo>
                    <a:pt x="405" y="410"/>
                    <a:pt x="404" y="410"/>
                    <a:pt x="404" y="407"/>
                  </a:cubicBezTo>
                  <a:cubicBezTo>
                    <a:pt x="398" y="409"/>
                    <a:pt x="399" y="403"/>
                    <a:pt x="394" y="403"/>
                  </a:cubicBezTo>
                  <a:cubicBezTo>
                    <a:pt x="393" y="398"/>
                    <a:pt x="390" y="395"/>
                    <a:pt x="388" y="391"/>
                  </a:cubicBezTo>
                  <a:cubicBezTo>
                    <a:pt x="376" y="389"/>
                    <a:pt x="376" y="395"/>
                    <a:pt x="377" y="402"/>
                  </a:cubicBezTo>
                  <a:cubicBezTo>
                    <a:pt x="377" y="404"/>
                    <a:pt x="383" y="407"/>
                    <a:pt x="387" y="412"/>
                  </a:cubicBezTo>
                  <a:cubicBezTo>
                    <a:pt x="388" y="413"/>
                    <a:pt x="391" y="420"/>
                    <a:pt x="394" y="419"/>
                  </a:cubicBezTo>
                  <a:cubicBezTo>
                    <a:pt x="393" y="422"/>
                    <a:pt x="397" y="422"/>
                    <a:pt x="395" y="426"/>
                  </a:cubicBezTo>
                  <a:cubicBezTo>
                    <a:pt x="399" y="426"/>
                    <a:pt x="407" y="425"/>
                    <a:pt x="402" y="429"/>
                  </a:cubicBezTo>
                  <a:cubicBezTo>
                    <a:pt x="405" y="430"/>
                    <a:pt x="404" y="426"/>
                    <a:pt x="405" y="426"/>
                  </a:cubicBezTo>
                  <a:cubicBezTo>
                    <a:pt x="407" y="425"/>
                    <a:pt x="411" y="426"/>
                    <a:pt x="411" y="423"/>
                  </a:cubicBezTo>
                  <a:cubicBezTo>
                    <a:pt x="411" y="422"/>
                    <a:pt x="413" y="422"/>
                    <a:pt x="414" y="422"/>
                  </a:cubicBezTo>
                  <a:cubicBezTo>
                    <a:pt x="415" y="421"/>
                    <a:pt x="414" y="419"/>
                    <a:pt x="415" y="419"/>
                  </a:cubicBezTo>
                  <a:cubicBezTo>
                    <a:pt x="417" y="418"/>
                    <a:pt x="421" y="418"/>
                    <a:pt x="423" y="417"/>
                  </a:cubicBezTo>
                  <a:cubicBezTo>
                    <a:pt x="424" y="418"/>
                    <a:pt x="421" y="420"/>
                    <a:pt x="422" y="420"/>
                  </a:cubicBezTo>
                  <a:cubicBezTo>
                    <a:pt x="422" y="420"/>
                    <a:pt x="425" y="420"/>
                    <a:pt x="425" y="420"/>
                  </a:cubicBezTo>
                  <a:cubicBezTo>
                    <a:pt x="426" y="422"/>
                    <a:pt x="425" y="424"/>
                    <a:pt x="426" y="426"/>
                  </a:cubicBezTo>
                  <a:cubicBezTo>
                    <a:pt x="425" y="429"/>
                    <a:pt x="430" y="427"/>
                    <a:pt x="431" y="430"/>
                  </a:cubicBezTo>
                  <a:cubicBezTo>
                    <a:pt x="431" y="433"/>
                    <a:pt x="433" y="431"/>
                    <a:pt x="436" y="433"/>
                  </a:cubicBezTo>
                  <a:cubicBezTo>
                    <a:pt x="438" y="434"/>
                    <a:pt x="437" y="436"/>
                    <a:pt x="440" y="437"/>
                  </a:cubicBezTo>
                  <a:cubicBezTo>
                    <a:pt x="437" y="440"/>
                    <a:pt x="441" y="444"/>
                    <a:pt x="440" y="448"/>
                  </a:cubicBezTo>
                  <a:cubicBezTo>
                    <a:pt x="439" y="448"/>
                    <a:pt x="438" y="448"/>
                    <a:pt x="436" y="448"/>
                  </a:cubicBezTo>
                  <a:cubicBezTo>
                    <a:pt x="438" y="453"/>
                    <a:pt x="433" y="452"/>
                    <a:pt x="433" y="457"/>
                  </a:cubicBezTo>
                  <a:cubicBezTo>
                    <a:pt x="431" y="456"/>
                    <a:pt x="429" y="457"/>
                    <a:pt x="429" y="459"/>
                  </a:cubicBezTo>
                  <a:cubicBezTo>
                    <a:pt x="427" y="459"/>
                    <a:pt x="425" y="459"/>
                    <a:pt x="423" y="459"/>
                  </a:cubicBezTo>
                  <a:cubicBezTo>
                    <a:pt x="421" y="459"/>
                    <a:pt x="423" y="462"/>
                    <a:pt x="422" y="464"/>
                  </a:cubicBezTo>
                  <a:cubicBezTo>
                    <a:pt x="422" y="464"/>
                    <a:pt x="420" y="463"/>
                    <a:pt x="419" y="464"/>
                  </a:cubicBezTo>
                  <a:cubicBezTo>
                    <a:pt x="419" y="464"/>
                    <a:pt x="420" y="467"/>
                    <a:pt x="419" y="468"/>
                  </a:cubicBezTo>
                  <a:cubicBezTo>
                    <a:pt x="416" y="467"/>
                    <a:pt x="415" y="468"/>
                    <a:pt x="415" y="471"/>
                  </a:cubicBezTo>
                  <a:cubicBezTo>
                    <a:pt x="412" y="470"/>
                    <a:pt x="411" y="471"/>
                    <a:pt x="409" y="472"/>
                  </a:cubicBezTo>
                  <a:cubicBezTo>
                    <a:pt x="407" y="473"/>
                    <a:pt x="408" y="474"/>
                    <a:pt x="404" y="475"/>
                  </a:cubicBezTo>
                  <a:cubicBezTo>
                    <a:pt x="402" y="475"/>
                    <a:pt x="395" y="477"/>
                    <a:pt x="395" y="482"/>
                  </a:cubicBezTo>
                  <a:cubicBezTo>
                    <a:pt x="394" y="482"/>
                    <a:pt x="391" y="481"/>
                    <a:pt x="390" y="482"/>
                  </a:cubicBezTo>
                  <a:cubicBezTo>
                    <a:pt x="388" y="483"/>
                    <a:pt x="389" y="484"/>
                    <a:pt x="388" y="485"/>
                  </a:cubicBezTo>
                  <a:cubicBezTo>
                    <a:pt x="388" y="485"/>
                    <a:pt x="386" y="484"/>
                    <a:pt x="386" y="485"/>
                  </a:cubicBezTo>
                  <a:cubicBezTo>
                    <a:pt x="386" y="485"/>
                    <a:pt x="382" y="486"/>
                    <a:pt x="381" y="486"/>
                  </a:cubicBezTo>
                  <a:cubicBezTo>
                    <a:pt x="379" y="489"/>
                    <a:pt x="368" y="487"/>
                    <a:pt x="363" y="490"/>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1"/>
                    <a:pt x="352" y="487"/>
                    <a:pt x="348" y="487"/>
                  </a:cubicBezTo>
                  <a:cubicBezTo>
                    <a:pt x="347" y="485"/>
                    <a:pt x="349" y="485"/>
                    <a:pt x="349" y="483"/>
                  </a:cubicBezTo>
                  <a:cubicBezTo>
                    <a:pt x="348" y="482"/>
                    <a:pt x="345" y="481"/>
                    <a:pt x="348" y="480"/>
                  </a:cubicBezTo>
                  <a:cubicBezTo>
                    <a:pt x="347" y="479"/>
                    <a:pt x="346" y="478"/>
                    <a:pt x="344" y="478"/>
                  </a:cubicBezTo>
                  <a:cubicBezTo>
                    <a:pt x="345" y="474"/>
                    <a:pt x="341" y="469"/>
                    <a:pt x="344" y="469"/>
                  </a:cubicBezTo>
                  <a:cubicBezTo>
                    <a:pt x="344" y="468"/>
                    <a:pt x="341" y="469"/>
                    <a:pt x="341" y="468"/>
                  </a:cubicBezTo>
                  <a:cubicBezTo>
                    <a:pt x="339" y="467"/>
                    <a:pt x="340" y="463"/>
                    <a:pt x="341" y="464"/>
                  </a:cubicBezTo>
                  <a:cubicBezTo>
                    <a:pt x="340" y="463"/>
                    <a:pt x="339" y="461"/>
                    <a:pt x="338" y="461"/>
                  </a:cubicBezTo>
                  <a:cubicBezTo>
                    <a:pt x="337" y="460"/>
                    <a:pt x="338" y="459"/>
                    <a:pt x="337" y="459"/>
                  </a:cubicBezTo>
                  <a:cubicBezTo>
                    <a:pt x="336" y="459"/>
                    <a:pt x="334" y="454"/>
                    <a:pt x="334" y="455"/>
                  </a:cubicBezTo>
                  <a:cubicBezTo>
                    <a:pt x="334" y="455"/>
                    <a:pt x="334" y="457"/>
                    <a:pt x="334" y="457"/>
                  </a:cubicBezTo>
                  <a:cubicBezTo>
                    <a:pt x="331" y="454"/>
                    <a:pt x="331" y="450"/>
                    <a:pt x="327" y="450"/>
                  </a:cubicBezTo>
                  <a:cubicBezTo>
                    <a:pt x="330" y="444"/>
                    <a:pt x="323" y="442"/>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7"/>
                  </a:cubicBezTo>
                  <a:cubicBezTo>
                    <a:pt x="314" y="417"/>
                    <a:pt x="313" y="417"/>
                    <a:pt x="313" y="417"/>
                  </a:cubicBezTo>
                  <a:cubicBezTo>
                    <a:pt x="312" y="414"/>
                    <a:pt x="315" y="415"/>
                    <a:pt x="313" y="412"/>
                  </a:cubicBezTo>
                  <a:cubicBezTo>
                    <a:pt x="311" y="410"/>
                    <a:pt x="310" y="419"/>
                    <a:pt x="310" y="412"/>
                  </a:cubicBezTo>
                  <a:cubicBezTo>
                    <a:pt x="310" y="406"/>
                    <a:pt x="305" y="403"/>
                    <a:pt x="300" y="398"/>
                  </a:cubicBezTo>
                  <a:cubicBezTo>
                    <a:pt x="296" y="401"/>
                    <a:pt x="299" y="402"/>
                    <a:pt x="297" y="406"/>
                  </a:cubicBezTo>
                  <a:cubicBezTo>
                    <a:pt x="294" y="407"/>
                    <a:pt x="295" y="403"/>
                    <a:pt x="293" y="403"/>
                  </a:cubicBezTo>
                  <a:cubicBezTo>
                    <a:pt x="291" y="404"/>
                    <a:pt x="291" y="402"/>
                    <a:pt x="289" y="402"/>
                  </a:cubicBezTo>
                  <a:cubicBezTo>
                    <a:pt x="292" y="404"/>
                    <a:pt x="290" y="410"/>
                    <a:pt x="294" y="410"/>
                  </a:cubicBezTo>
                  <a:cubicBezTo>
                    <a:pt x="293" y="414"/>
                    <a:pt x="295" y="418"/>
                    <a:pt x="297" y="423"/>
                  </a:cubicBezTo>
                  <a:cubicBezTo>
                    <a:pt x="297" y="423"/>
                    <a:pt x="297" y="425"/>
                    <a:pt x="297" y="426"/>
                  </a:cubicBezTo>
                  <a:cubicBezTo>
                    <a:pt x="299" y="427"/>
                    <a:pt x="300" y="434"/>
                    <a:pt x="301" y="437"/>
                  </a:cubicBezTo>
                  <a:cubicBezTo>
                    <a:pt x="303" y="437"/>
                    <a:pt x="305" y="437"/>
                    <a:pt x="307" y="437"/>
                  </a:cubicBezTo>
                  <a:cubicBezTo>
                    <a:pt x="306" y="438"/>
                    <a:pt x="306" y="439"/>
                    <a:pt x="306" y="441"/>
                  </a:cubicBezTo>
                  <a:cubicBezTo>
                    <a:pt x="307" y="441"/>
                    <a:pt x="308" y="441"/>
                    <a:pt x="308" y="440"/>
                  </a:cubicBezTo>
                  <a:cubicBezTo>
                    <a:pt x="311" y="442"/>
                    <a:pt x="310" y="444"/>
                    <a:pt x="311" y="447"/>
                  </a:cubicBezTo>
                  <a:cubicBezTo>
                    <a:pt x="312" y="448"/>
                    <a:pt x="314" y="447"/>
                    <a:pt x="314" y="448"/>
                  </a:cubicBezTo>
                  <a:cubicBezTo>
                    <a:pt x="314" y="449"/>
                    <a:pt x="314" y="451"/>
                    <a:pt x="314" y="451"/>
                  </a:cubicBezTo>
                  <a:cubicBezTo>
                    <a:pt x="314" y="451"/>
                    <a:pt x="315" y="451"/>
                    <a:pt x="316" y="451"/>
                  </a:cubicBezTo>
                  <a:cubicBezTo>
                    <a:pt x="316" y="452"/>
                    <a:pt x="314" y="454"/>
                    <a:pt x="314" y="454"/>
                  </a:cubicBezTo>
                  <a:cubicBezTo>
                    <a:pt x="315" y="455"/>
                    <a:pt x="316" y="455"/>
                    <a:pt x="317" y="457"/>
                  </a:cubicBezTo>
                  <a:cubicBezTo>
                    <a:pt x="317" y="457"/>
                    <a:pt x="316" y="459"/>
                    <a:pt x="317" y="459"/>
                  </a:cubicBezTo>
                  <a:cubicBezTo>
                    <a:pt x="317" y="459"/>
                    <a:pt x="318" y="459"/>
                    <a:pt x="318" y="459"/>
                  </a:cubicBezTo>
                  <a:cubicBezTo>
                    <a:pt x="319" y="461"/>
                    <a:pt x="316" y="466"/>
                    <a:pt x="321" y="465"/>
                  </a:cubicBezTo>
                  <a:cubicBezTo>
                    <a:pt x="321" y="468"/>
                    <a:pt x="321" y="470"/>
                    <a:pt x="323" y="473"/>
                  </a:cubicBezTo>
                  <a:cubicBezTo>
                    <a:pt x="323" y="474"/>
                    <a:pt x="325" y="475"/>
                    <a:pt x="325" y="476"/>
                  </a:cubicBezTo>
                  <a:cubicBezTo>
                    <a:pt x="326" y="477"/>
                    <a:pt x="326" y="479"/>
                    <a:pt x="327" y="480"/>
                  </a:cubicBezTo>
                  <a:cubicBezTo>
                    <a:pt x="327" y="481"/>
                    <a:pt x="329" y="481"/>
                    <a:pt x="330" y="482"/>
                  </a:cubicBezTo>
                  <a:cubicBezTo>
                    <a:pt x="331" y="483"/>
                    <a:pt x="328" y="486"/>
                    <a:pt x="331" y="486"/>
                  </a:cubicBezTo>
                  <a:cubicBezTo>
                    <a:pt x="333" y="486"/>
                    <a:pt x="332" y="490"/>
                    <a:pt x="332" y="492"/>
                  </a:cubicBezTo>
                  <a:cubicBezTo>
                    <a:pt x="338" y="489"/>
                    <a:pt x="337" y="494"/>
                    <a:pt x="344" y="493"/>
                  </a:cubicBezTo>
                  <a:cubicBezTo>
                    <a:pt x="344" y="497"/>
                    <a:pt x="346" y="499"/>
                    <a:pt x="346" y="503"/>
                  </a:cubicBezTo>
                  <a:cubicBezTo>
                    <a:pt x="351" y="511"/>
                    <a:pt x="368" y="508"/>
                    <a:pt x="379" y="507"/>
                  </a:cubicBezTo>
                  <a:cubicBezTo>
                    <a:pt x="380" y="508"/>
                    <a:pt x="379" y="505"/>
                    <a:pt x="380" y="504"/>
                  </a:cubicBezTo>
                  <a:cubicBezTo>
                    <a:pt x="383" y="503"/>
                    <a:pt x="390" y="507"/>
                    <a:pt x="388" y="501"/>
                  </a:cubicBezTo>
                  <a:cubicBezTo>
                    <a:pt x="391" y="503"/>
                    <a:pt x="391" y="505"/>
                    <a:pt x="390" y="508"/>
                  </a:cubicBezTo>
                  <a:cubicBezTo>
                    <a:pt x="390" y="509"/>
                    <a:pt x="388" y="510"/>
                    <a:pt x="388" y="510"/>
                  </a:cubicBezTo>
                  <a:cubicBezTo>
                    <a:pt x="388" y="512"/>
                    <a:pt x="389" y="516"/>
                    <a:pt x="388" y="518"/>
                  </a:cubicBezTo>
                  <a:cubicBezTo>
                    <a:pt x="388" y="519"/>
                    <a:pt x="386" y="518"/>
                    <a:pt x="386" y="518"/>
                  </a:cubicBezTo>
                  <a:cubicBezTo>
                    <a:pt x="385" y="519"/>
                    <a:pt x="385" y="525"/>
                    <a:pt x="384" y="527"/>
                  </a:cubicBezTo>
                  <a:cubicBezTo>
                    <a:pt x="384" y="528"/>
                    <a:pt x="380" y="529"/>
                    <a:pt x="381" y="534"/>
                  </a:cubicBezTo>
                  <a:cubicBezTo>
                    <a:pt x="377" y="534"/>
                    <a:pt x="380" y="541"/>
                    <a:pt x="374" y="541"/>
                  </a:cubicBezTo>
                  <a:cubicBezTo>
                    <a:pt x="375" y="545"/>
                    <a:pt x="373" y="546"/>
                    <a:pt x="373" y="549"/>
                  </a:cubicBezTo>
                  <a:cubicBezTo>
                    <a:pt x="368" y="548"/>
                    <a:pt x="371" y="554"/>
                    <a:pt x="366" y="553"/>
                  </a:cubicBezTo>
                  <a:cubicBezTo>
                    <a:pt x="366" y="555"/>
                    <a:pt x="366" y="556"/>
                    <a:pt x="366" y="558"/>
                  </a:cubicBezTo>
                  <a:cubicBezTo>
                    <a:pt x="365" y="558"/>
                    <a:pt x="364" y="556"/>
                    <a:pt x="363" y="556"/>
                  </a:cubicBezTo>
                  <a:cubicBezTo>
                    <a:pt x="360" y="558"/>
                    <a:pt x="362" y="559"/>
                    <a:pt x="358" y="560"/>
                  </a:cubicBezTo>
                  <a:cubicBezTo>
                    <a:pt x="358" y="560"/>
                    <a:pt x="353" y="562"/>
                    <a:pt x="353" y="562"/>
                  </a:cubicBezTo>
                  <a:cubicBezTo>
                    <a:pt x="353" y="562"/>
                    <a:pt x="354" y="563"/>
                    <a:pt x="353" y="563"/>
                  </a:cubicBezTo>
                  <a:cubicBezTo>
                    <a:pt x="352" y="564"/>
                    <a:pt x="349" y="565"/>
                    <a:pt x="348" y="566"/>
                  </a:cubicBezTo>
                  <a:cubicBezTo>
                    <a:pt x="344" y="568"/>
                    <a:pt x="343" y="573"/>
                    <a:pt x="338" y="573"/>
                  </a:cubicBezTo>
                  <a:cubicBezTo>
                    <a:pt x="339" y="577"/>
                    <a:pt x="336" y="577"/>
                    <a:pt x="337" y="580"/>
                  </a:cubicBezTo>
                  <a:cubicBezTo>
                    <a:pt x="335" y="582"/>
                    <a:pt x="334" y="581"/>
                    <a:pt x="332" y="580"/>
                  </a:cubicBezTo>
                  <a:cubicBezTo>
                    <a:pt x="333" y="582"/>
                    <a:pt x="330" y="583"/>
                    <a:pt x="331" y="584"/>
                  </a:cubicBezTo>
                  <a:cubicBezTo>
                    <a:pt x="334" y="587"/>
                    <a:pt x="330" y="585"/>
                    <a:pt x="330" y="588"/>
                  </a:cubicBezTo>
                  <a:cubicBezTo>
                    <a:pt x="329" y="590"/>
                    <a:pt x="327" y="589"/>
                    <a:pt x="327" y="590"/>
                  </a:cubicBezTo>
                  <a:cubicBezTo>
                    <a:pt x="326" y="591"/>
                    <a:pt x="327" y="592"/>
                    <a:pt x="327" y="593"/>
                  </a:cubicBezTo>
                  <a:cubicBezTo>
                    <a:pt x="326" y="594"/>
                    <a:pt x="323" y="605"/>
                    <a:pt x="324" y="608"/>
                  </a:cubicBezTo>
                  <a:cubicBezTo>
                    <a:pt x="324" y="611"/>
                    <a:pt x="325" y="611"/>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0"/>
                    <a:pt x="328" y="664"/>
                  </a:cubicBezTo>
                  <a:cubicBezTo>
                    <a:pt x="325" y="664"/>
                    <a:pt x="320" y="668"/>
                    <a:pt x="318" y="670"/>
                  </a:cubicBezTo>
                  <a:cubicBezTo>
                    <a:pt x="317" y="671"/>
                    <a:pt x="317" y="671"/>
                    <a:pt x="318" y="671"/>
                  </a:cubicBezTo>
                  <a:cubicBezTo>
                    <a:pt x="318" y="673"/>
                    <a:pt x="316" y="672"/>
                    <a:pt x="314" y="673"/>
                  </a:cubicBezTo>
                  <a:cubicBezTo>
                    <a:pt x="313" y="673"/>
                    <a:pt x="314" y="675"/>
                    <a:pt x="313" y="675"/>
                  </a:cubicBezTo>
                  <a:cubicBezTo>
                    <a:pt x="312" y="676"/>
                    <a:pt x="310" y="673"/>
                    <a:pt x="310" y="675"/>
                  </a:cubicBezTo>
                  <a:cubicBezTo>
                    <a:pt x="310" y="677"/>
                    <a:pt x="308" y="676"/>
                    <a:pt x="307" y="677"/>
                  </a:cubicBezTo>
                  <a:cubicBezTo>
                    <a:pt x="305" y="678"/>
                    <a:pt x="305" y="682"/>
                    <a:pt x="301" y="681"/>
                  </a:cubicBezTo>
                  <a:cubicBezTo>
                    <a:pt x="300" y="689"/>
                    <a:pt x="301" y="700"/>
                    <a:pt x="303" y="712"/>
                  </a:cubicBezTo>
                  <a:cubicBezTo>
                    <a:pt x="302" y="713"/>
                    <a:pt x="300" y="714"/>
                    <a:pt x="300" y="712"/>
                  </a:cubicBezTo>
                  <a:cubicBezTo>
                    <a:pt x="298" y="711"/>
                    <a:pt x="299" y="714"/>
                    <a:pt x="299" y="715"/>
                  </a:cubicBezTo>
                  <a:cubicBezTo>
                    <a:pt x="297" y="716"/>
                    <a:pt x="295" y="714"/>
                    <a:pt x="294" y="716"/>
                  </a:cubicBezTo>
                  <a:cubicBezTo>
                    <a:pt x="294" y="718"/>
                    <a:pt x="289" y="718"/>
                    <a:pt x="287" y="720"/>
                  </a:cubicBezTo>
                  <a:cubicBezTo>
                    <a:pt x="287" y="723"/>
                    <a:pt x="287" y="726"/>
                    <a:pt x="287" y="729"/>
                  </a:cubicBezTo>
                  <a:cubicBezTo>
                    <a:pt x="284" y="729"/>
                    <a:pt x="286" y="734"/>
                    <a:pt x="285" y="736"/>
                  </a:cubicBezTo>
                  <a:cubicBezTo>
                    <a:pt x="284" y="736"/>
                    <a:pt x="282" y="737"/>
                    <a:pt x="282" y="737"/>
                  </a:cubicBezTo>
                  <a:cubicBezTo>
                    <a:pt x="281" y="739"/>
                    <a:pt x="281" y="742"/>
                    <a:pt x="279" y="744"/>
                  </a:cubicBezTo>
                  <a:cubicBezTo>
                    <a:pt x="279" y="745"/>
                    <a:pt x="279" y="746"/>
                    <a:pt x="279" y="747"/>
                  </a:cubicBezTo>
                  <a:cubicBezTo>
                    <a:pt x="279" y="747"/>
                    <a:pt x="276" y="747"/>
                    <a:pt x="276" y="747"/>
                  </a:cubicBezTo>
                  <a:cubicBezTo>
                    <a:pt x="276" y="748"/>
                    <a:pt x="277" y="750"/>
                    <a:pt x="276" y="751"/>
                  </a:cubicBezTo>
                  <a:cubicBezTo>
                    <a:pt x="276" y="752"/>
                    <a:pt x="274" y="751"/>
                    <a:pt x="273" y="751"/>
                  </a:cubicBezTo>
                  <a:cubicBezTo>
                    <a:pt x="273" y="752"/>
                    <a:pt x="274" y="754"/>
                    <a:pt x="273" y="754"/>
                  </a:cubicBezTo>
                  <a:cubicBezTo>
                    <a:pt x="273" y="754"/>
                    <a:pt x="271" y="754"/>
                    <a:pt x="271" y="754"/>
                  </a:cubicBezTo>
                  <a:cubicBezTo>
                    <a:pt x="270" y="755"/>
                    <a:pt x="268" y="757"/>
                    <a:pt x="268" y="758"/>
                  </a:cubicBezTo>
                  <a:cubicBezTo>
                    <a:pt x="268" y="760"/>
                    <a:pt x="266" y="759"/>
                    <a:pt x="265" y="760"/>
                  </a:cubicBezTo>
                  <a:cubicBezTo>
                    <a:pt x="265" y="760"/>
                    <a:pt x="265" y="762"/>
                    <a:pt x="265" y="762"/>
                  </a:cubicBezTo>
                  <a:cubicBezTo>
                    <a:pt x="264" y="763"/>
                    <a:pt x="263" y="762"/>
                    <a:pt x="262" y="762"/>
                  </a:cubicBezTo>
                  <a:cubicBezTo>
                    <a:pt x="261" y="763"/>
                    <a:pt x="260" y="764"/>
                    <a:pt x="259" y="765"/>
                  </a:cubicBezTo>
                  <a:cubicBezTo>
                    <a:pt x="259" y="766"/>
                    <a:pt x="257" y="768"/>
                    <a:pt x="257" y="768"/>
                  </a:cubicBezTo>
                  <a:cubicBezTo>
                    <a:pt x="256" y="768"/>
                    <a:pt x="252" y="769"/>
                    <a:pt x="252" y="769"/>
                  </a:cubicBezTo>
                  <a:cubicBezTo>
                    <a:pt x="251" y="769"/>
                    <a:pt x="251" y="768"/>
                    <a:pt x="250" y="769"/>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3"/>
                    <a:pt x="209" y="774"/>
                  </a:cubicBezTo>
                  <a:cubicBezTo>
                    <a:pt x="209" y="767"/>
                    <a:pt x="203" y="763"/>
                    <a:pt x="206" y="757"/>
                  </a:cubicBezTo>
                  <a:cubicBezTo>
                    <a:pt x="203" y="754"/>
                    <a:pt x="200" y="752"/>
                    <a:pt x="200" y="746"/>
                  </a:cubicBezTo>
                  <a:cubicBezTo>
                    <a:pt x="196" y="750"/>
                    <a:pt x="200" y="748"/>
                    <a:pt x="198" y="741"/>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6"/>
                  </a:cubicBezTo>
                  <a:cubicBezTo>
                    <a:pt x="183" y="694"/>
                    <a:pt x="179" y="696"/>
                    <a:pt x="178" y="695"/>
                  </a:cubicBezTo>
                  <a:cubicBezTo>
                    <a:pt x="177" y="694"/>
                    <a:pt x="182" y="691"/>
                    <a:pt x="175" y="692"/>
                  </a:cubicBezTo>
                  <a:cubicBezTo>
                    <a:pt x="175" y="691"/>
                    <a:pt x="176" y="689"/>
                    <a:pt x="175" y="688"/>
                  </a:cubicBezTo>
                  <a:cubicBezTo>
                    <a:pt x="175" y="688"/>
                    <a:pt x="173" y="688"/>
                    <a:pt x="172" y="688"/>
                  </a:cubicBezTo>
                  <a:cubicBezTo>
                    <a:pt x="172" y="688"/>
                    <a:pt x="176" y="682"/>
                    <a:pt x="171" y="684"/>
                  </a:cubicBezTo>
                  <a:cubicBezTo>
                    <a:pt x="171" y="681"/>
                    <a:pt x="173" y="681"/>
                    <a:pt x="172" y="678"/>
                  </a:cubicBezTo>
                  <a:cubicBezTo>
                    <a:pt x="170" y="677"/>
                    <a:pt x="173" y="671"/>
                    <a:pt x="168" y="673"/>
                  </a:cubicBezTo>
                  <a:cubicBezTo>
                    <a:pt x="168" y="659"/>
                    <a:pt x="169" y="655"/>
                    <a:pt x="175" y="647"/>
                  </a:cubicBezTo>
                  <a:cubicBezTo>
                    <a:pt x="174" y="645"/>
                    <a:pt x="177" y="640"/>
                    <a:pt x="174" y="640"/>
                  </a:cubicBezTo>
                  <a:cubicBezTo>
                    <a:pt x="174" y="638"/>
                    <a:pt x="177" y="640"/>
                    <a:pt x="178" y="639"/>
                  </a:cubicBezTo>
                  <a:cubicBezTo>
                    <a:pt x="179" y="638"/>
                    <a:pt x="178" y="636"/>
                    <a:pt x="179" y="636"/>
                  </a:cubicBezTo>
                  <a:cubicBezTo>
                    <a:pt x="179" y="634"/>
                    <a:pt x="178" y="621"/>
                    <a:pt x="177" y="625"/>
                  </a:cubicBezTo>
                  <a:cubicBezTo>
                    <a:pt x="174" y="622"/>
                    <a:pt x="175" y="619"/>
                    <a:pt x="175" y="617"/>
                  </a:cubicBezTo>
                  <a:cubicBezTo>
                    <a:pt x="175" y="613"/>
                    <a:pt x="176" y="609"/>
                    <a:pt x="175" y="607"/>
                  </a:cubicBezTo>
                  <a:cubicBezTo>
                    <a:pt x="175" y="605"/>
                    <a:pt x="173" y="606"/>
                    <a:pt x="172" y="605"/>
                  </a:cubicBezTo>
                  <a:cubicBezTo>
                    <a:pt x="172" y="605"/>
                    <a:pt x="174" y="604"/>
                    <a:pt x="174" y="602"/>
                  </a:cubicBezTo>
                  <a:cubicBezTo>
                    <a:pt x="174" y="603"/>
                    <a:pt x="172" y="602"/>
                    <a:pt x="172" y="601"/>
                  </a:cubicBezTo>
                  <a:cubicBezTo>
                    <a:pt x="172" y="598"/>
                    <a:pt x="171" y="598"/>
                    <a:pt x="170" y="597"/>
                  </a:cubicBezTo>
                  <a:cubicBezTo>
                    <a:pt x="169" y="596"/>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1"/>
                    <a:pt x="130" y="534"/>
                  </a:cubicBezTo>
                  <a:cubicBezTo>
                    <a:pt x="124" y="532"/>
                    <a:pt x="123" y="530"/>
                    <a:pt x="115" y="532"/>
                  </a:cubicBezTo>
                  <a:cubicBezTo>
                    <a:pt x="114" y="533"/>
                    <a:pt x="111" y="533"/>
                    <a:pt x="109" y="534"/>
                  </a:cubicBezTo>
                  <a:cubicBezTo>
                    <a:pt x="109" y="534"/>
                    <a:pt x="105" y="536"/>
                    <a:pt x="101" y="535"/>
                  </a:cubicBezTo>
                  <a:cubicBezTo>
                    <a:pt x="103" y="539"/>
                    <a:pt x="105" y="536"/>
                    <a:pt x="98" y="538"/>
                  </a:cubicBezTo>
                  <a:cubicBezTo>
                    <a:pt x="93" y="539"/>
                    <a:pt x="90" y="540"/>
                    <a:pt x="83" y="541"/>
                  </a:cubicBezTo>
                  <a:cubicBezTo>
                    <a:pt x="80" y="541"/>
                    <a:pt x="80" y="540"/>
                    <a:pt x="78" y="539"/>
                  </a:cubicBezTo>
                  <a:cubicBezTo>
                    <a:pt x="69" y="538"/>
                    <a:pt x="60" y="544"/>
                    <a:pt x="52" y="542"/>
                  </a:cubicBezTo>
                  <a:cubicBezTo>
                    <a:pt x="52" y="537"/>
                    <a:pt x="47" y="539"/>
                    <a:pt x="45" y="538"/>
                  </a:cubicBezTo>
                  <a:cubicBezTo>
                    <a:pt x="44" y="538"/>
                    <a:pt x="45" y="535"/>
                    <a:pt x="45" y="535"/>
                  </a:cubicBezTo>
                  <a:cubicBezTo>
                    <a:pt x="44" y="534"/>
                    <a:pt x="41" y="536"/>
                    <a:pt x="41" y="535"/>
                  </a:cubicBezTo>
                  <a:cubicBezTo>
                    <a:pt x="40" y="535"/>
                    <a:pt x="41" y="533"/>
                    <a:pt x="41" y="532"/>
                  </a:cubicBezTo>
                  <a:cubicBezTo>
                    <a:pt x="39" y="531"/>
                    <a:pt x="38" y="533"/>
                    <a:pt x="38" y="531"/>
                  </a:cubicBezTo>
                  <a:cubicBezTo>
                    <a:pt x="38" y="531"/>
                    <a:pt x="35" y="528"/>
                    <a:pt x="35" y="528"/>
                  </a:cubicBezTo>
                  <a:cubicBezTo>
                    <a:pt x="34" y="528"/>
                    <a:pt x="35" y="527"/>
                    <a:pt x="34" y="527"/>
                  </a:cubicBezTo>
                  <a:cubicBezTo>
                    <a:pt x="32" y="527"/>
                    <a:pt x="33" y="525"/>
                    <a:pt x="32" y="524"/>
                  </a:cubicBezTo>
                  <a:cubicBezTo>
                    <a:pt x="31" y="522"/>
                    <a:pt x="30" y="524"/>
                    <a:pt x="29" y="523"/>
                  </a:cubicBezTo>
                  <a:cubicBezTo>
                    <a:pt x="29" y="522"/>
                    <a:pt x="30" y="520"/>
                    <a:pt x="29" y="520"/>
                  </a:cubicBezTo>
                  <a:cubicBezTo>
                    <a:pt x="28" y="518"/>
                    <a:pt x="26" y="520"/>
                    <a:pt x="26" y="518"/>
                  </a:cubicBezTo>
                  <a:cubicBezTo>
                    <a:pt x="26" y="518"/>
                    <a:pt x="28" y="516"/>
                    <a:pt x="28" y="517"/>
                  </a:cubicBezTo>
                  <a:cubicBezTo>
                    <a:pt x="26" y="512"/>
                    <a:pt x="20" y="513"/>
                    <a:pt x="21" y="508"/>
                  </a:cubicBezTo>
                  <a:cubicBezTo>
                    <a:pt x="14" y="510"/>
                    <a:pt x="17" y="503"/>
                    <a:pt x="11" y="504"/>
                  </a:cubicBezTo>
                  <a:cubicBezTo>
                    <a:pt x="12" y="503"/>
                    <a:pt x="13" y="502"/>
                    <a:pt x="12" y="500"/>
                  </a:cubicBezTo>
                  <a:cubicBezTo>
                    <a:pt x="12" y="498"/>
                    <a:pt x="9" y="499"/>
                    <a:pt x="7" y="499"/>
                  </a:cubicBezTo>
                  <a:cubicBezTo>
                    <a:pt x="8" y="496"/>
                    <a:pt x="4" y="495"/>
                    <a:pt x="4" y="494"/>
                  </a:cubicBezTo>
                  <a:cubicBezTo>
                    <a:pt x="4" y="492"/>
                    <a:pt x="6" y="492"/>
                    <a:pt x="4" y="489"/>
                  </a:cubicBezTo>
                  <a:cubicBezTo>
                    <a:pt x="4" y="488"/>
                    <a:pt x="3" y="489"/>
                    <a:pt x="3" y="487"/>
                  </a:cubicBezTo>
                  <a:cubicBezTo>
                    <a:pt x="3" y="486"/>
                    <a:pt x="1" y="483"/>
                    <a:pt x="0" y="482"/>
                  </a:cubicBezTo>
                  <a:cubicBezTo>
                    <a:pt x="0" y="480"/>
                    <a:pt x="3" y="481"/>
                    <a:pt x="4" y="480"/>
                  </a:cubicBezTo>
                  <a:cubicBezTo>
                    <a:pt x="5" y="480"/>
                    <a:pt x="4" y="476"/>
                    <a:pt x="7" y="476"/>
                  </a:cubicBezTo>
                  <a:cubicBezTo>
                    <a:pt x="7" y="468"/>
                    <a:pt x="7" y="460"/>
                    <a:pt x="7" y="452"/>
                  </a:cubicBezTo>
                  <a:cubicBezTo>
                    <a:pt x="7" y="451"/>
                    <a:pt x="4" y="452"/>
                    <a:pt x="4" y="451"/>
                  </a:cubicBezTo>
                  <a:cubicBezTo>
                    <a:pt x="4" y="451"/>
                    <a:pt x="5" y="449"/>
                    <a:pt x="5" y="448"/>
                  </a:cubicBezTo>
                  <a:cubicBezTo>
                    <a:pt x="6" y="446"/>
                    <a:pt x="4" y="445"/>
                    <a:pt x="4" y="443"/>
                  </a:cubicBezTo>
                  <a:cubicBezTo>
                    <a:pt x="9" y="448"/>
                    <a:pt x="4" y="432"/>
                    <a:pt x="10" y="438"/>
                  </a:cubicBezTo>
                  <a:cubicBezTo>
                    <a:pt x="11" y="437"/>
                    <a:pt x="9" y="432"/>
                    <a:pt x="11" y="430"/>
                  </a:cubicBezTo>
                  <a:cubicBezTo>
                    <a:pt x="11" y="430"/>
                    <a:pt x="14" y="430"/>
                    <a:pt x="14" y="430"/>
                  </a:cubicBezTo>
                  <a:cubicBezTo>
                    <a:pt x="14" y="429"/>
                    <a:pt x="12" y="427"/>
                    <a:pt x="12" y="426"/>
                  </a:cubicBezTo>
                  <a:cubicBezTo>
                    <a:pt x="18" y="425"/>
                    <a:pt x="17" y="417"/>
                    <a:pt x="22" y="416"/>
                  </a:cubicBezTo>
                  <a:cubicBezTo>
                    <a:pt x="22" y="411"/>
                    <a:pt x="27" y="411"/>
                    <a:pt x="26" y="406"/>
                  </a:cubicBezTo>
                  <a:cubicBezTo>
                    <a:pt x="29" y="407"/>
                    <a:pt x="29" y="405"/>
                    <a:pt x="29" y="403"/>
                  </a:cubicBezTo>
                  <a:cubicBezTo>
                    <a:pt x="38" y="402"/>
                    <a:pt x="44" y="400"/>
                    <a:pt x="43" y="389"/>
                  </a:cubicBezTo>
                  <a:cubicBezTo>
                    <a:pt x="49" y="391"/>
                    <a:pt x="44" y="381"/>
                    <a:pt x="49" y="382"/>
                  </a:cubicBezTo>
                  <a:cubicBezTo>
                    <a:pt x="49" y="379"/>
                    <a:pt x="49" y="377"/>
                    <a:pt x="49" y="374"/>
                  </a:cubicBezTo>
                  <a:cubicBezTo>
                    <a:pt x="51" y="374"/>
                    <a:pt x="52" y="372"/>
                    <a:pt x="55" y="372"/>
                  </a:cubicBezTo>
                  <a:cubicBezTo>
                    <a:pt x="57" y="370"/>
                    <a:pt x="59" y="367"/>
                    <a:pt x="62" y="364"/>
                  </a:cubicBezTo>
                  <a:cubicBezTo>
                    <a:pt x="62" y="363"/>
                    <a:pt x="63" y="364"/>
                    <a:pt x="63" y="363"/>
                  </a:cubicBezTo>
                  <a:cubicBezTo>
                    <a:pt x="63" y="361"/>
                    <a:pt x="67" y="361"/>
                    <a:pt x="66" y="358"/>
                  </a:cubicBezTo>
                  <a:cubicBezTo>
                    <a:pt x="72" y="360"/>
                    <a:pt x="73" y="355"/>
                    <a:pt x="78" y="356"/>
                  </a:cubicBezTo>
                  <a:cubicBezTo>
                    <a:pt x="76" y="361"/>
                    <a:pt x="85" y="356"/>
                    <a:pt x="83" y="361"/>
                  </a:cubicBezTo>
                  <a:cubicBezTo>
                    <a:pt x="85" y="358"/>
                    <a:pt x="97" y="363"/>
                    <a:pt x="97" y="357"/>
                  </a:cubicBezTo>
                  <a:cubicBezTo>
                    <a:pt x="103" y="356"/>
                    <a:pt x="109" y="354"/>
                    <a:pt x="112" y="350"/>
                  </a:cubicBezTo>
                  <a:cubicBezTo>
                    <a:pt x="114" y="350"/>
                    <a:pt x="116" y="350"/>
                    <a:pt x="116" y="349"/>
                  </a:cubicBezTo>
                  <a:cubicBezTo>
                    <a:pt x="119" y="349"/>
                    <a:pt x="119" y="350"/>
                    <a:pt x="122" y="350"/>
                  </a:cubicBezTo>
                  <a:cubicBezTo>
                    <a:pt x="125" y="350"/>
                    <a:pt x="128" y="348"/>
                    <a:pt x="130" y="349"/>
                  </a:cubicBezTo>
                  <a:cubicBezTo>
                    <a:pt x="130" y="349"/>
                    <a:pt x="131" y="350"/>
                    <a:pt x="132" y="350"/>
                  </a:cubicBezTo>
                  <a:cubicBezTo>
                    <a:pt x="135" y="350"/>
                    <a:pt x="141" y="352"/>
                    <a:pt x="147" y="351"/>
                  </a:cubicBezTo>
                  <a:cubicBezTo>
                    <a:pt x="150" y="351"/>
                    <a:pt x="154" y="347"/>
                    <a:pt x="157" y="350"/>
                  </a:cubicBezTo>
                  <a:cubicBezTo>
                    <a:pt x="159" y="352"/>
                    <a:pt x="158" y="350"/>
                    <a:pt x="163" y="350"/>
                  </a:cubicBezTo>
                  <a:cubicBezTo>
                    <a:pt x="163" y="351"/>
                    <a:pt x="164" y="351"/>
                    <a:pt x="164" y="353"/>
                  </a:cubicBezTo>
                  <a:cubicBezTo>
                    <a:pt x="164" y="353"/>
                    <a:pt x="161" y="354"/>
                    <a:pt x="161" y="354"/>
                  </a:cubicBezTo>
                  <a:cubicBezTo>
                    <a:pt x="161" y="356"/>
                    <a:pt x="162" y="355"/>
                    <a:pt x="163" y="356"/>
                  </a:cubicBezTo>
                  <a:cubicBezTo>
                    <a:pt x="163" y="357"/>
                    <a:pt x="161" y="357"/>
                    <a:pt x="161" y="357"/>
                  </a:cubicBezTo>
                  <a:cubicBezTo>
                    <a:pt x="161" y="358"/>
                    <a:pt x="163" y="358"/>
                    <a:pt x="163" y="360"/>
                  </a:cubicBezTo>
                  <a:cubicBezTo>
                    <a:pt x="162" y="364"/>
                    <a:pt x="160" y="366"/>
                    <a:pt x="164" y="371"/>
                  </a:cubicBezTo>
                  <a:cubicBezTo>
                    <a:pt x="165" y="374"/>
                    <a:pt x="166" y="369"/>
                    <a:pt x="168" y="372"/>
                  </a:cubicBezTo>
                  <a:cubicBezTo>
                    <a:pt x="168" y="374"/>
                    <a:pt x="171" y="373"/>
                    <a:pt x="171" y="374"/>
                  </a:cubicBezTo>
                  <a:cubicBezTo>
                    <a:pt x="171" y="374"/>
                    <a:pt x="171" y="376"/>
                    <a:pt x="171" y="377"/>
                  </a:cubicBezTo>
                  <a:cubicBezTo>
                    <a:pt x="172" y="377"/>
                    <a:pt x="175" y="376"/>
                    <a:pt x="175" y="378"/>
                  </a:cubicBezTo>
                  <a:cubicBezTo>
                    <a:pt x="180" y="376"/>
                    <a:pt x="183" y="382"/>
                    <a:pt x="185" y="378"/>
                  </a:cubicBezTo>
                  <a:cubicBezTo>
                    <a:pt x="187" y="378"/>
                    <a:pt x="186" y="380"/>
                    <a:pt x="186" y="381"/>
                  </a:cubicBezTo>
                  <a:cubicBezTo>
                    <a:pt x="189" y="382"/>
                    <a:pt x="190" y="381"/>
                    <a:pt x="193" y="382"/>
                  </a:cubicBezTo>
                  <a:cubicBezTo>
                    <a:pt x="194" y="383"/>
                    <a:pt x="194" y="385"/>
                    <a:pt x="195" y="385"/>
                  </a:cubicBezTo>
                  <a:cubicBezTo>
                    <a:pt x="195" y="385"/>
                    <a:pt x="197" y="385"/>
                    <a:pt x="198" y="385"/>
                  </a:cubicBezTo>
                  <a:cubicBezTo>
                    <a:pt x="199" y="387"/>
                    <a:pt x="200" y="385"/>
                    <a:pt x="202" y="386"/>
                  </a:cubicBezTo>
                  <a:cubicBezTo>
                    <a:pt x="202" y="387"/>
                    <a:pt x="203" y="389"/>
                    <a:pt x="203" y="389"/>
                  </a:cubicBezTo>
                  <a:cubicBezTo>
                    <a:pt x="204" y="389"/>
                    <a:pt x="206" y="388"/>
                    <a:pt x="207" y="388"/>
                  </a:cubicBezTo>
                  <a:cubicBezTo>
                    <a:pt x="207" y="388"/>
                    <a:pt x="208" y="389"/>
                    <a:pt x="209" y="389"/>
                  </a:cubicBezTo>
                  <a:cubicBezTo>
                    <a:pt x="210" y="389"/>
                    <a:pt x="211" y="389"/>
                    <a:pt x="212" y="389"/>
                  </a:cubicBezTo>
                  <a:cubicBezTo>
                    <a:pt x="212" y="388"/>
                    <a:pt x="214" y="387"/>
                    <a:pt x="214" y="386"/>
                  </a:cubicBezTo>
                  <a:cubicBezTo>
                    <a:pt x="214" y="386"/>
                    <a:pt x="217" y="386"/>
                    <a:pt x="216" y="385"/>
                  </a:cubicBezTo>
                  <a:cubicBezTo>
                    <a:pt x="212" y="382"/>
                    <a:pt x="220" y="383"/>
                    <a:pt x="220" y="378"/>
                  </a:cubicBezTo>
                  <a:cubicBezTo>
                    <a:pt x="224" y="379"/>
                    <a:pt x="224" y="375"/>
                    <a:pt x="229" y="377"/>
                  </a:cubicBezTo>
                  <a:cubicBezTo>
                    <a:pt x="229" y="377"/>
                    <a:pt x="230" y="378"/>
                    <a:pt x="230" y="378"/>
                  </a:cubicBezTo>
                  <a:cubicBezTo>
                    <a:pt x="232" y="378"/>
                    <a:pt x="234" y="377"/>
                    <a:pt x="236" y="378"/>
                  </a:cubicBezTo>
                  <a:cubicBezTo>
                    <a:pt x="236" y="378"/>
                    <a:pt x="238" y="381"/>
                    <a:pt x="238" y="381"/>
                  </a:cubicBezTo>
                  <a:cubicBezTo>
                    <a:pt x="239" y="381"/>
                    <a:pt x="241" y="379"/>
                    <a:pt x="243" y="379"/>
                  </a:cubicBezTo>
                  <a:cubicBezTo>
                    <a:pt x="243" y="379"/>
                    <a:pt x="242" y="382"/>
                    <a:pt x="243" y="382"/>
                  </a:cubicBezTo>
                  <a:cubicBezTo>
                    <a:pt x="244" y="382"/>
                    <a:pt x="246" y="380"/>
                    <a:pt x="248" y="381"/>
                  </a:cubicBezTo>
                  <a:cubicBezTo>
                    <a:pt x="249" y="382"/>
                    <a:pt x="245" y="382"/>
                    <a:pt x="245" y="382"/>
                  </a:cubicBezTo>
                  <a:cubicBezTo>
                    <a:pt x="246" y="385"/>
                    <a:pt x="255" y="385"/>
                    <a:pt x="259" y="385"/>
                  </a:cubicBezTo>
                  <a:cubicBezTo>
                    <a:pt x="259" y="391"/>
                    <a:pt x="271" y="389"/>
                    <a:pt x="273" y="385"/>
                  </a:cubicBezTo>
                  <a:cubicBezTo>
                    <a:pt x="274" y="386"/>
                    <a:pt x="280" y="383"/>
                    <a:pt x="282" y="385"/>
                  </a:cubicBezTo>
                  <a:cubicBezTo>
                    <a:pt x="283" y="387"/>
                    <a:pt x="282" y="385"/>
                    <a:pt x="285" y="385"/>
                  </a:cubicBezTo>
                  <a:cubicBezTo>
                    <a:pt x="287" y="385"/>
                    <a:pt x="289" y="387"/>
                    <a:pt x="292" y="386"/>
                  </a:cubicBezTo>
                  <a:cubicBezTo>
                    <a:pt x="294" y="386"/>
                    <a:pt x="295" y="384"/>
                    <a:pt x="299" y="384"/>
                  </a:cubicBezTo>
                  <a:cubicBezTo>
                    <a:pt x="300" y="380"/>
                    <a:pt x="299" y="376"/>
                    <a:pt x="303" y="375"/>
                  </a:cubicBezTo>
                  <a:cubicBezTo>
                    <a:pt x="303" y="373"/>
                    <a:pt x="301" y="372"/>
                    <a:pt x="301" y="370"/>
                  </a:cubicBezTo>
                  <a:cubicBezTo>
                    <a:pt x="306" y="370"/>
                    <a:pt x="306" y="361"/>
                    <a:pt x="310" y="365"/>
                  </a:cubicBezTo>
                  <a:cubicBezTo>
                    <a:pt x="311" y="360"/>
                    <a:pt x="308" y="359"/>
                    <a:pt x="304" y="358"/>
                  </a:cubicBezTo>
                  <a:cubicBezTo>
                    <a:pt x="305" y="357"/>
                    <a:pt x="306" y="355"/>
                    <a:pt x="306" y="353"/>
                  </a:cubicBezTo>
                  <a:cubicBezTo>
                    <a:pt x="304" y="349"/>
                    <a:pt x="296" y="351"/>
                    <a:pt x="294" y="347"/>
                  </a:cubicBezTo>
                  <a:cubicBezTo>
                    <a:pt x="292" y="349"/>
                    <a:pt x="287" y="348"/>
                    <a:pt x="286" y="351"/>
                  </a:cubicBezTo>
                  <a:cubicBezTo>
                    <a:pt x="284" y="352"/>
                    <a:pt x="285" y="349"/>
                    <a:pt x="285" y="349"/>
                  </a:cubicBezTo>
                  <a:cubicBezTo>
                    <a:pt x="282" y="347"/>
                    <a:pt x="278" y="350"/>
                    <a:pt x="275" y="349"/>
                  </a:cubicBezTo>
                  <a:cubicBezTo>
                    <a:pt x="273" y="349"/>
                    <a:pt x="273" y="352"/>
                    <a:pt x="271" y="351"/>
                  </a:cubicBezTo>
                  <a:cubicBezTo>
                    <a:pt x="267" y="352"/>
                    <a:pt x="267" y="346"/>
                    <a:pt x="261" y="347"/>
                  </a:cubicBezTo>
                  <a:cubicBezTo>
                    <a:pt x="261" y="345"/>
                    <a:pt x="259" y="344"/>
                    <a:pt x="259" y="342"/>
                  </a:cubicBezTo>
                  <a:cubicBezTo>
                    <a:pt x="258" y="342"/>
                    <a:pt x="257" y="341"/>
                    <a:pt x="257" y="340"/>
                  </a:cubicBezTo>
                  <a:cubicBezTo>
                    <a:pt x="256" y="338"/>
                    <a:pt x="254" y="338"/>
                    <a:pt x="251" y="337"/>
                  </a:cubicBezTo>
                  <a:cubicBezTo>
                    <a:pt x="254" y="334"/>
                    <a:pt x="252" y="326"/>
                    <a:pt x="251" y="322"/>
                  </a:cubicBezTo>
                  <a:cubicBezTo>
                    <a:pt x="247" y="324"/>
                    <a:pt x="243" y="319"/>
                    <a:pt x="243" y="326"/>
                  </a:cubicBezTo>
                  <a:cubicBezTo>
                    <a:pt x="238" y="324"/>
                    <a:pt x="238" y="327"/>
                    <a:pt x="234" y="325"/>
                  </a:cubicBezTo>
                  <a:cubicBezTo>
                    <a:pt x="234" y="326"/>
                    <a:pt x="234" y="327"/>
                    <a:pt x="233" y="328"/>
                  </a:cubicBezTo>
                  <a:cubicBezTo>
                    <a:pt x="234" y="328"/>
                    <a:pt x="235" y="329"/>
                    <a:pt x="236" y="330"/>
                  </a:cubicBezTo>
                  <a:cubicBezTo>
                    <a:pt x="236" y="331"/>
                    <a:pt x="235" y="334"/>
                    <a:pt x="238" y="333"/>
                  </a:cubicBezTo>
                  <a:cubicBezTo>
                    <a:pt x="237" y="338"/>
                    <a:pt x="237" y="336"/>
                    <a:pt x="240" y="339"/>
                  </a:cubicBezTo>
                  <a:cubicBezTo>
                    <a:pt x="241" y="342"/>
                    <a:pt x="238" y="341"/>
                    <a:pt x="237" y="342"/>
                  </a:cubicBezTo>
                  <a:cubicBezTo>
                    <a:pt x="237" y="342"/>
                    <a:pt x="235" y="347"/>
                    <a:pt x="234" y="346"/>
                  </a:cubicBezTo>
                  <a:cubicBezTo>
                    <a:pt x="231" y="343"/>
                    <a:pt x="234" y="349"/>
                    <a:pt x="229" y="349"/>
                  </a:cubicBezTo>
                  <a:cubicBezTo>
                    <a:pt x="228" y="347"/>
                    <a:pt x="227" y="346"/>
                    <a:pt x="226" y="346"/>
                  </a:cubicBezTo>
                  <a:cubicBezTo>
                    <a:pt x="225" y="343"/>
                    <a:pt x="227" y="343"/>
                    <a:pt x="229" y="343"/>
                  </a:cubicBezTo>
                  <a:cubicBezTo>
                    <a:pt x="227" y="341"/>
                    <a:pt x="222" y="339"/>
                    <a:pt x="226" y="336"/>
                  </a:cubicBezTo>
                  <a:cubicBezTo>
                    <a:pt x="224" y="335"/>
                    <a:pt x="221" y="337"/>
                    <a:pt x="220" y="336"/>
                  </a:cubicBezTo>
                  <a:cubicBezTo>
                    <a:pt x="219" y="335"/>
                    <a:pt x="223" y="334"/>
                    <a:pt x="223" y="335"/>
                  </a:cubicBezTo>
                  <a:cubicBezTo>
                    <a:pt x="223" y="334"/>
                    <a:pt x="219" y="331"/>
                    <a:pt x="216" y="329"/>
                  </a:cubicBezTo>
                  <a:cubicBezTo>
                    <a:pt x="217" y="322"/>
                    <a:pt x="213" y="321"/>
                    <a:pt x="213" y="315"/>
                  </a:cubicBezTo>
                  <a:cubicBezTo>
                    <a:pt x="214" y="313"/>
                    <a:pt x="209" y="314"/>
                    <a:pt x="209" y="313"/>
                  </a:cubicBezTo>
                  <a:cubicBezTo>
                    <a:pt x="209" y="313"/>
                    <a:pt x="211" y="311"/>
                    <a:pt x="210" y="311"/>
                  </a:cubicBezTo>
                  <a:cubicBezTo>
                    <a:pt x="207" y="308"/>
                    <a:pt x="207" y="311"/>
                    <a:pt x="205" y="309"/>
                  </a:cubicBezTo>
                  <a:cubicBezTo>
                    <a:pt x="204" y="309"/>
                    <a:pt x="206" y="307"/>
                    <a:pt x="206" y="306"/>
                  </a:cubicBezTo>
                  <a:cubicBezTo>
                    <a:pt x="206" y="305"/>
                    <a:pt x="204" y="308"/>
                    <a:pt x="205" y="308"/>
                  </a:cubicBezTo>
                  <a:cubicBezTo>
                    <a:pt x="203" y="308"/>
                    <a:pt x="204" y="306"/>
                    <a:pt x="203" y="305"/>
                  </a:cubicBezTo>
                  <a:cubicBezTo>
                    <a:pt x="198" y="306"/>
                    <a:pt x="198" y="301"/>
                    <a:pt x="192" y="302"/>
                  </a:cubicBezTo>
                  <a:cubicBezTo>
                    <a:pt x="192" y="301"/>
                    <a:pt x="190" y="300"/>
                    <a:pt x="189" y="299"/>
                  </a:cubicBezTo>
                  <a:cubicBezTo>
                    <a:pt x="189" y="299"/>
                    <a:pt x="190" y="297"/>
                    <a:pt x="189" y="297"/>
                  </a:cubicBezTo>
                  <a:cubicBezTo>
                    <a:pt x="189" y="296"/>
                    <a:pt x="187" y="297"/>
                    <a:pt x="186" y="297"/>
                  </a:cubicBezTo>
                  <a:cubicBezTo>
                    <a:pt x="186" y="296"/>
                    <a:pt x="186" y="291"/>
                    <a:pt x="185" y="292"/>
                  </a:cubicBezTo>
                  <a:cubicBezTo>
                    <a:pt x="184" y="294"/>
                    <a:pt x="183" y="293"/>
                    <a:pt x="182" y="291"/>
                  </a:cubicBezTo>
                  <a:cubicBezTo>
                    <a:pt x="182" y="290"/>
                    <a:pt x="180" y="290"/>
                    <a:pt x="181" y="288"/>
                  </a:cubicBezTo>
                  <a:cubicBezTo>
                    <a:pt x="176" y="288"/>
                    <a:pt x="177" y="290"/>
                    <a:pt x="172" y="288"/>
                  </a:cubicBezTo>
                  <a:cubicBezTo>
                    <a:pt x="171" y="289"/>
                    <a:pt x="171" y="291"/>
                    <a:pt x="170" y="291"/>
                  </a:cubicBezTo>
                  <a:cubicBezTo>
                    <a:pt x="168" y="295"/>
                    <a:pt x="172" y="294"/>
                    <a:pt x="172" y="297"/>
                  </a:cubicBezTo>
                  <a:cubicBezTo>
                    <a:pt x="172" y="297"/>
                    <a:pt x="175" y="300"/>
                    <a:pt x="175" y="301"/>
                  </a:cubicBezTo>
                  <a:cubicBezTo>
                    <a:pt x="176" y="302"/>
                    <a:pt x="176" y="302"/>
                    <a:pt x="178" y="302"/>
                  </a:cubicBezTo>
                  <a:cubicBezTo>
                    <a:pt x="176" y="306"/>
                    <a:pt x="181" y="306"/>
                    <a:pt x="182" y="308"/>
                  </a:cubicBezTo>
                  <a:cubicBezTo>
                    <a:pt x="183" y="308"/>
                    <a:pt x="184" y="314"/>
                    <a:pt x="185" y="312"/>
                  </a:cubicBezTo>
                  <a:cubicBezTo>
                    <a:pt x="187" y="310"/>
                    <a:pt x="185" y="312"/>
                    <a:pt x="186" y="313"/>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5"/>
                    <a:pt x="203" y="323"/>
                  </a:cubicBezTo>
                  <a:cubicBezTo>
                    <a:pt x="203" y="326"/>
                    <a:pt x="197" y="324"/>
                    <a:pt x="195" y="325"/>
                  </a:cubicBezTo>
                  <a:cubicBezTo>
                    <a:pt x="196" y="326"/>
                    <a:pt x="197" y="326"/>
                    <a:pt x="198" y="328"/>
                  </a:cubicBezTo>
                  <a:cubicBezTo>
                    <a:pt x="199" y="330"/>
                    <a:pt x="195" y="335"/>
                    <a:pt x="198" y="335"/>
                  </a:cubicBezTo>
                  <a:cubicBezTo>
                    <a:pt x="196" y="337"/>
                    <a:pt x="193" y="337"/>
                    <a:pt x="191" y="337"/>
                  </a:cubicBezTo>
                  <a:cubicBezTo>
                    <a:pt x="193" y="336"/>
                    <a:pt x="191" y="332"/>
                    <a:pt x="193" y="332"/>
                  </a:cubicBezTo>
                  <a:cubicBezTo>
                    <a:pt x="192" y="331"/>
                    <a:pt x="193" y="328"/>
                    <a:pt x="191" y="328"/>
                  </a:cubicBezTo>
                  <a:cubicBezTo>
                    <a:pt x="188" y="327"/>
                    <a:pt x="192" y="325"/>
                    <a:pt x="188" y="323"/>
                  </a:cubicBezTo>
                  <a:cubicBezTo>
                    <a:pt x="186" y="322"/>
                    <a:pt x="183" y="323"/>
                    <a:pt x="184" y="319"/>
                  </a:cubicBezTo>
                  <a:cubicBezTo>
                    <a:pt x="178" y="320"/>
                    <a:pt x="177" y="316"/>
                    <a:pt x="172" y="316"/>
                  </a:cubicBezTo>
                  <a:cubicBezTo>
                    <a:pt x="172" y="313"/>
                    <a:pt x="169" y="311"/>
                    <a:pt x="167" y="308"/>
                  </a:cubicBezTo>
                  <a:cubicBezTo>
                    <a:pt x="166" y="307"/>
                    <a:pt x="165" y="308"/>
                    <a:pt x="165" y="306"/>
                  </a:cubicBezTo>
                  <a:cubicBezTo>
                    <a:pt x="165" y="305"/>
                    <a:pt x="163" y="306"/>
                    <a:pt x="163" y="305"/>
                  </a:cubicBezTo>
                  <a:cubicBezTo>
                    <a:pt x="162" y="305"/>
                    <a:pt x="163" y="303"/>
                    <a:pt x="163" y="302"/>
                  </a:cubicBezTo>
                  <a:cubicBezTo>
                    <a:pt x="161" y="301"/>
                    <a:pt x="158" y="303"/>
                    <a:pt x="157" y="302"/>
                  </a:cubicBezTo>
                  <a:cubicBezTo>
                    <a:pt x="156" y="302"/>
                    <a:pt x="159" y="300"/>
                    <a:pt x="160" y="301"/>
                  </a:cubicBezTo>
                  <a:cubicBezTo>
                    <a:pt x="158" y="298"/>
                    <a:pt x="150" y="298"/>
                    <a:pt x="146" y="299"/>
                  </a:cubicBezTo>
                  <a:cubicBezTo>
                    <a:pt x="145" y="300"/>
                    <a:pt x="148" y="301"/>
                    <a:pt x="149" y="301"/>
                  </a:cubicBezTo>
                  <a:cubicBezTo>
                    <a:pt x="147" y="303"/>
                    <a:pt x="146" y="301"/>
                    <a:pt x="144" y="302"/>
                  </a:cubicBezTo>
                  <a:cubicBezTo>
                    <a:pt x="141" y="304"/>
                    <a:pt x="141" y="308"/>
                    <a:pt x="139" y="308"/>
                  </a:cubicBezTo>
                  <a:cubicBezTo>
                    <a:pt x="133" y="308"/>
                    <a:pt x="132" y="303"/>
                    <a:pt x="125" y="304"/>
                  </a:cubicBezTo>
                  <a:cubicBezTo>
                    <a:pt x="123" y="304"/>
                    <a:pt x="124" y="308"/>
                    <a:pt x="119" y="306"/>
                  </a:cubicBezTo>
                  <a:cubicBezTo>
                    <a:pt x="119" y="310"/>
                    <a:pt x="119" y="313"/>
                    <a:pt x="119" y="316"/>
                  </a:cubicBezTo>
                  <a:cubicBezTo>
                    <a:pt x="115" y="318"/>
                    <a:pt x="106" y="316"/>
                    <a:pt x="108" y="325"/>
                  </a:cubicBezTo>
                  <a:cubicBezTo>
                    <a:pt x="99" y="323"/>
                    <a:pt x="106" y="330"/>
                    <a:pt x="98" y="330"/>
                  </a:cubicBezTo>
                  <a:cubicBezTo>
                    <a:pt x="98" y="332"/>
                    <a:pt x="103" y="336"/>
                    <a:pt x="99" y="336"/>
                  </a:cubicBezTo>
                  <a:cubicBezTo>
                    <a:pt x="99" y="341"/>
                    <a:pt x="97" y="336"/>
                    <a:pt x="94" y="340"/>
                  </a:cubicBezTo>
                  <a:cubicBezTo>
                    <a:pt x="94" y="342"/>
                    <a:pt x="94" y="343"/>
                    <a:pt x="95" y="343"/>
                  </a:cubicBezTo>
                  <a:cubicBezTo>
                    <a:pt x="95" y="346"/>
                    <a:pt x="90" y="344"/>
                    <a:pt x="88" y="344"/>
                  </a:cubicBezTo>
                  <a:cubicBezTo>
                    <a:pt x="87" y="345"/>
                    <a:pt x="87" y="348"/>
                    <a:pt x="85" y="349"/>
                  </a:cubicBezTo>
                  <a:cubicBezTo>
                    <a:pt x="81" y="351"/>
                    <a:pt x="74" y="347"/>
                    <a:pt x="70" y="353"/>
                  </a:cubicBezTo>
                  <a:cubicBezTo>
                    <a:pt x="68" y="351"/>
                    <a:pt x="67" y="349"/>
                    <a:pt x="66" y="347"/>
                  </a:cubicBezTo>
                  <a:cubicBezTo>
                    <a:pt x="60" y="346"/>
                    <a:pt x="53" y="349"/>
                    <a:pt x="50" y="347"/>
                  </a:cubicBezTo>
                  <a:cubicBezTo>
                    <a:pt x="51" y="342"/>
                    <a:pt x="53" y="336"/>
                    <a:pt x="49" y="333"/>
                  </a:cubicBezTo>
                  <a:cubicBezTo>
                    <a:pt x="48" y="331"/>
                    <a:pt x="51" y="330"/>
                    <a:pt x="52" y="328"/>
                  </a:cubicBezTo>
                  <a:cubicBezTo>
                    <a:pt x="53" y="324"/>
                    <a:pt x="50" y="319"/>
                    <a:pt x="53" y="316"/>
                  </a:cubicBezTo>
                  <a:cubicBezTo>
                    <a:pt x="52" y="313"/>
                    <a:pt x="52" y="309"/>
                    <a:pt x="49" y="308"/>
                  </a:cubicBezTo>
                  <a:cubicBezTo>
                    <a:pt x="50" y="306"/>
                    <a:pt x="52" y="306"/>
                    <a:pt x="52" y="304"/>
                  </a:cubicBezTo>
                  <a:cubicBezTo>
                    <a:pt x="55" y="305"/>
                    <a:pt x="64" y="301"/>
                    <a:pt x="63" y="306"/>
                  </a:cubicBezTo>
                  <a:cubicBezTo>
                    <a:pt x="66" y="304"/>
                    <a:pt x="80" y="310"/>
                    <a:pt x="83" y="306"/>
                  </a:cubicBezTo>
                  <a:cubicBezTo>
                    <a:pt x="84" y="305"/>
                    <a:pt x="83" y="306"/>
                    <a:pt x="85" y="306"/>
                  </a:cubicBezTo>
                  <a:cubicBezTo>
                    <a:pt x="85" y="306"/>
                    <a:pt x="86" y="304"/>
                    <a:pt x="87" y="305"/>
                  </a:cubicBezTo>
                  <a:cubicBezTo>
                    <a:pt x="87" y="305"/>
                    <a:pt x="87" y="306"/>
                    <a:pt x="87" y="306"/>
                  </a:cubicBezTo>
                  <a:cubicBezTo>
                    <a:pt x="91" y="305"/>
                    <a:pt x="93" y="304"/>
                    <a:pt x="94" y="299"/>
                  </a:cubicBezTo>
                  <a:cubicBezTo>
                    <a:pt x="94" y="298"/>
                    <a:pt x="97" y="290"/>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6"/>
                    <a:pt x="87" y="275"/>
                    <a:pt x="85" y="274"/>
                  </a:cubicBezTo>
                  <a:cubicBezTo>
                    <a:pt x="84" y="274"/>
                    <a:pt x="80" y="273"/>
                    <a:pt x="78" y="273"/>
                  </a:cubicBezTo>
                  <a:cubicBezTo>
                    <a:pt x="78" y="273"/>
                    <a:pt x="78" y="271"/>
                    <a:pt x="77" y="271"/>
                  </a:cubicBezTo>
                  <a:cubicBezTo>
                    <a:pt x="75" y="271"/>
                    <a:pt x="74" y="271"/>
                    <a:pt x="74" y="270"/>
                  </a:cubicBezTo>
                  <a:cubicBezTo>
                    <a:pt x="73" y="266"/>
                    <a:pt x="77" y="268"/>
                    <a:pt x="77" y="269"/>
                  </a:cubicBezTo>
                  <a:cubicBezTo>
                    <a:pt x="81" y="267"/>
                    <a:pt x="84" y="264"/>
                    <a:pt x="92" y="266"/>
                  </a:cubicBezTo>
                  <a:cubicBezTo>
                    <a:pt x="93" y="263"/>
                    <a:pt x="91" y="263"/>
                    <a:pt x="90" y="263"/>
                  </a:cubicBezTo>
                  <a:cubicBezTo>
                    <a:pt x="91" y="259"/>
                    <a:pt x="96" y="263"/>
                    <a:pt x="98" y="263"/>
                  </a:cubicBezTo>
                  <a:cubicBezTo>
                    <a:pt x="99" y="263"/>
                    <a:pt x="102" y="260"/>
                    <a:pt x="102" y="263"/>
                  </a:cubicBezTo>
                  <a:cubicBezTo>
                    <a:pt x="105" y="261"/>
                    <a:pt x="106" y="256"/>
                    <a:pt x="111" y="256"/>
                  </a:cubicBezTo>
                  <a:cubicBezTo>
                    <a:pt x="109" y="251"/>
                    <a:pt x="115" y="253"/>
                    <a:pt x="113" y="249"/>
                  </a:cubicBezTo>
                  <a:cubicBezTo>
                    <a:pt x="116" y="249"/>
                    <a:pt x="119" y="249"/>
                    <a:pt x="122" y="249"/>
                  </a:cubicBezTo>
                  <a:cubicBezTo>
                    <a:pt x="122" y="248"/>
                    <a:pt x="120" y="248"/>
                    <a:pt x="119" y="248"/>
                  </a:cubicBezTo>
                  <a:cubicBezTo>
                    <a:pt x="120" y="245"/>
                    <a:pt x="124" y="246"/>
                    <a:pt x="122" y="242"/>
                  </a:cubicBezTo>
                  <a:cubicBezTo>
                    <a:pt x="126" y="242"/>
                    <a:pt x="125" y="244"/>
                    <a:pt x="127" y="242"/>
                  </a:cubicBezTo>
                  <a:cubicBezTo>
                    <a:pt x="124" y="235"/>
                    <a:pt x="130" y="238"/>
                    <a:pt x="130" y="231"/>
                  </a:cubicBezTo>
                  <a:cubicBezTo>
                    <a:pt x="132" y="230"/>
                    <a:pt x="134" y="231"/>
                    <a:pt x="136" y="231"/>
                  </a:cubicBezTo>
                  <a:cubicBezTo>
                    <a:pt x="138" y="230"/>
                    <a:pt x="138" y="228"/>
                    <a:pt x="139" y="228"/>
                  </a:cubicBezTo>
                  <a:cubicBezTo>
                    <a:pt x="140" y="227"/>
                    <a:pt x="140" y="229"/>
                    <a:pt x="140" y="229"/>
                  </a:cubicBezTo>
                  <a:cubicBezTo>
                    <a:pt x="142" y="230"/>
                    <a:pt x="141" y="228"/>
                    <a:pt x="142" y="228"/>
                  </a:cubicBezTo>
                  <a:cubicBezTo>
                    <a:pt x="143" y="228"/>
                    <a:pt x="146" y="228"/>
                    <a:pt x="147" y="228"/>
                  </a:cubicBezTo>
                  <a:cubicBezTo>
                    <a:pt x="149" y="227"/>
                    <a:pt x="150" y="223"/>
                    <a:pt x="153" y="225"/>
                  </a:cubicBezTo>
                  <a:cubicBezTo>
                    <a:pt x="152" y="222"/>
                    <a:pt x="148" y="222"/>
                    <a:pt x="149" y="218"/>
                  </a:cubicBezTo>
                  <a:cubicBezTo>
                    <a:pt x="152" y="217"/>
                    <a:pt x="150" y="216"/>
                    <a:pt x="150" y="211"/>
                  </a:cubicBezTo>
                  <a:cubicBezTo>
                    <a:pt x="150" y="207"/>
                    <a:pt x="152" y="205"/>
                    <a:pt x="151" y="201"/>
                  </a:cubicBezTo>
                  <a:cubicBezTo>
                    <a:pt x="153" y="201"/>
                    <a:pt x="155" y="201"/>
                    <a:pt x="157" y="201"/>
                  </a:cubicBezTo>
                  <a:cubicBezTo>
                    <a:pt x="161" y="201"/>
                    <a:pt x="154" y="197"/>
                    <a:pt x="160" y="198"/>
                  </a:cubicBezTo>
                  <a:cubicBezTo>
                    <a:pt x="160" y="200"/>
                    <a:pt x="162" y="200"/>
                    <a:pt x="163" y="200"/>
                  </a:cubicBezTo>
                  <a:cubicBezTo>
                    <a:pt x="160" y="203"/>
                    <a:pt x="160" y="200"/>
                    <a:pt x="161" y="204"/>
                  </a:cubicBezTo>
                  <a:cubicBezTo>
                    <a:pt x="162" y="207"/>
                    <a:pt x="161" y="209"/>
                    <a:pt x="164" y="208"/>
                  </a:cubicBezTo>
                  <a:cubicBezTo>
                    <a:pt x="164" y="210"/>
                    <a:pt x="164" y="212"/>
                    <a:pt x="163" y="212"/>
                  </a:cubicBezTo>
                  <a:cubicBezTo>
                    <a:pt x="162" y="215"/>
                    <a:pt x="169" y="210"/>
                    <a:pt x="171" y="214"/>
                  </a:cubicBezTo>
                  <a:cubicBezTo>
                    <a:pt x="170" y="218"/>
                    <a:pt x="162" y="215"/>
                    <a:pt x="161" y="219"/>
                  </a:cubicBezTo>
                  <a:cubicBezTo>
                    <a:pt x="160" y="222"/>
                    <a:pt x="164" y="223"/>
                    <a:pt x="165" y="224"/>
                  </a:cubicBezTo>
                  <a:cubicBezTo>
                    <a:pt x="167" y="225"/>
                    <a:pt x="167" y="227"/>
                    <a:pt x="170" y="226"/>
                  </a:cubicBezTo>
                  <a:cubicBezTo>
                    <a:pt x="168" y="224"/>
                    <a:pt x="164" y="224"/>
                    <a:pt x="171" y="224"/>
                  </a:cubicBezTo>
                  <a:cubicBezTo>
                    <a:pt x="173" y="224"/>
                    <a:pt x="175" y="223"/>
                    <a:pt x="177" y="224"/>
                  </a:cubicBezTo>
                  <a:cubicBezTo>
                    <a:pt x="179" y="224"/>
                    <a:pt x="180" y="225"/>
                    <a:pt x="182" y="225"/>
                  </a:cubicBezTo>
                  <a:cubicBezTo>
                    <a:pt x="186" y="225"/>
                    <a:pt x="187" y="223"/>
                    <a:pt x="191" y="224"/>
                  </a:cubicBezTo>
                  <a:cubicBezTo>
                    <a:pt x="191" y="224"/>
                    <a:pt x="196" y="226"/>
                    <a:pt x="198" y="224"/>
                  </a:cubicBezTo>
                  <a:cubicBezTo>
                    <a:pt x="198" y="224"/>
                    <a:pt x="198" y="222"/>
                    <a:pt x="198" y="222"/>
                  </a:cubicBezTo>
                  <a:cubicBezTo>
                    <a:pt x="202" y="221"/>
                    <a:pt x="206" y="223"/>
                    <a:pt x="207" y="219"/>
                  </a:cubicBezTo>
                  <a:cubicBezTo>
                    <a:pt x="213" y="225"/>
                    <a:pt x="217" y="215"/>
                    <a:pt x="220" y="218"/>
                  </a:cubicBezTo>
                  <a:cubicBezTo>
                    <a:pt x="220" y="216"/>
                    <a:pt x="220" y="214"/>
                    <a:pt x="220" y="212"/>
                  </a:cubicBezTo>
                  <a:cubicBezTo>
                    <a:pt x="223" y="213"/>
                    <a:pt x="222" y="211"/>
                    <a:pt x="223" y="210"/>
                  </a:cubicBezTo>
                  <a:cubicBezTo>
                    <a:pt x="223" y="210"/>
                    <a:pt x="224" y="206"/>
                    <a:pt x="224" y="205"/>
                  </a:cubicBezTo>
                  <a:cubicBezTo>
                    <a:pt x="226" y="204"/>
                    <a:pt x="224" y="204"/>
                    <a:pt x="224" y="201"/>
                  </a:cubicBezTo>
                  <a:cubicBezTo>
                    <a:pt x="228" y="202"/>
                    <a:pt x="230" y="201"/>
                    <a:pt x="230" y="198"/>
                  </a:cubicBezTo>
                  <a:cubicBezTo>
                    <a:pt x="231" y="199"/>
                    <a:pt x="231" y="200"/>
                    <a:pt x="231" y="201"/>
                  </a:cubicBezTo>
                  <a:cubicBezTo>
                    <a:pt x="233" y="200"/>
                    <a:pt x="234" y="200"/>
                    <a:pt x="237" y="200"/>
                  </a:cubicBezTo>
                  <a:cubicBezTo>
                    <a:pt x="238" y="200"/>
                    <a:pt x="238" y="197"/>
                    <a:pt x="240" y="197"/>
                  </a:cubicBezTo>
                  <a:cubicBezTo>
                    <a:pt x="240" y="194"/>
                    <a:pt x="239" y="192"/>
                    <a:pt x="237" y="191"/>
                  </a:cubicBezTo>
                  <a:cubicBezTo>
                    <a:pt x="238" y="190"/>
                    <a:pt x="238" y="188"/>
                    <a:pt x="238" y="186"/>
                  </a:cubicBezTo>
                  <a:cubicBezTo>
                    <a:pt x="241" y="186"/>
                    <a:pt x="243" y="186"/>
                    <a:pt x="243" y="183"/>
                  </a:cubicBezTo>
                  <a:cubicBezTo>
                    <a:pt x="246" y="187"/>
                    <a:pt x="247" y="181"/>
                    <a:pt x="252" y="183"/>
                  </a:cubicBezTo>
                  <a:cubicBezTo>
                    <a:pt x="253" y="183"/>
                    <a:pt x="254" y="184"/>
                    <a:pt x="254" y="184"/>
                  </a:cubicBezTo>
                  <a:cubicBezTo>
                    <a:pt x="255" y="184"/>
                    <a:pt x="255" y="183"/>
                    <a:pt x="257" y="183"/>
                  </a:cubicBezTo>
                  <a:cubicBezTo>
                    <a:pt x="258" y="183"/>
                    <a:pt x="260" y="184"/>
                    <a:pt x="259" y="184"/>
                  </a:cubicBezTo>
                  <a:cubicBezTo>
                    <a:pt x="261" y="184"/>
                    <a:pt x="260" y="182"/>
                    <a:pt x="261" y="182"/>
                  </a:cubicBezTo>
                  <a:cubicBezTo>
                    <a:pt x="261" y="181"/>
                    <a:pt x="263" y="182"/>
                    <a:pt x="264" y="182"/>
                  </a:cubicBezTo>
                  <a:cubicBezTo>
                    <a:pt x="266" y="180"/>
                    <a:pt x="265" y="178"/>
                    <a:pt x="269" y="179"/>
                  </a:cubicBezTo>
                  <a:cubicBezTo>
                    <a:pt x="267" y="177"/>
                    <a:pt x="269" y="172"/>
                    <a:pt x="265" y="172"/>
                  </a:cubicBezTo>
                  <a:cubicBezTo>
                    <a:pt x="262" y="170"/>
                    <a:pt x="263" y="174"/>
                    <a:pt x="262" y="175"/>
                  </a:cubicBezTo>
                  <a:cubicBezTo>
                    <a:pt x="261" y="175"/>
                    <a:pt x="261" y="173"/>
                    <a:pt x="259" y="173"/>
                  </a:cubicBezTo>
                  <a:cubicBezTo>
                    <a:pt x="259" y="173"/>
                    <a:pt x="258" y="175"/>
                    <a:pt x="258" y="175"/>
                  </a:cubicBezTo>
                  <a:cubicBezTo>
                    <a:pt x="257" y="175"/>
                    <a:pt x="257" y="173"/>
                    <a:pt x="255" y="173"/>
                  </a:cubicBezTo>
                  <a:cubicBezTo>
                    <a:pt x="253" y="173"/>
                    <a:pt x="251" y="176"/>
                    <a:pt x="248" y="175"/>
                  </a:cubicBezTo>
                  <a:cubicBezTo>
                    <a:pt x="247" y="175"/>
                    <a:pt x="247" y="176"/>
                    <a:pt x="247" y="177"/>
                  </a:cubicBezTo>
                  <a:cubicBezTo>
                    <a:pt x="241" y="176"/>
                    <a:pt x="235" y="178"/>
                    <a:pt x="230" y="176"/>
                  </a:cubicBezTo>
                  <a:cubicBezTo>
                    <a:pt x="230" y="176"/>
                    <a:pt x="230" y="173"/>
                    <a:pt x="230" y="173"/>
                  </a:cubicBezTo>
                  <a:cubicBezTo>
                    <a:pt x="229" y="172"/>
                    <a:pt x="225" y="174"/>
                    <a:pt x="224" y="172"/>
                  </a:cubicBezTo>
                  <a:cubicBezTo>
                    <a:pt x="228" y="164"/>
                    <a:pt x="226" y="160"/>
                    <a:pt x="224" y="151"/>
                  </a:cubicBezTo>
                  <a:cubicBezTo>
                    <a:pt x="228" y="150"/>
                    <a:pt x="234" y="145"/>
                    <a:pt x="236" y="148"/>
                  </a:cubicBezTo>
                  <a:cubicBezTo>
                    <a:pt x="238" y="147"/>
                    <a:pt x="235" y="146"/>
                    <a:pt x="237" y="142"/>
                  </a:cubicBezTo>
                  <a:cubicBezTo>
                    <a:pt x="241" y="142"/>
                    <a:pt x="242" y="135"/>
                    <a:pt x="243" y="133"/>
                  </a:cubicBezTo>
                  <a:cubicBezTo>
                    <a:pt x="243" y="132"/>
                    <a:pt x="245" y="133"/>
                    <a:pt x="245" y="133"/>
                  </a:cubicBezTo>
                  <a:cubicBezTo>
                    <a:pt x="246" y="130"/>
                    <a:pt x="240" y="129"/>
                    <a:pt x="243" y="126"/>
                  </a:cubicBezTo>
                  <a:cubicBezTo>
                    <a:pt x="241" y="127"/>
                    <a:pt x="237" y="125"/>
                    <a:pt x="234" y="126"/>
                  </a:cubicBezTo>
                  <a:cubicBezTo>
                    <a:pt x="231" y="126"/>
                    <a:pt x="228" y="129"/>
                    <a:pt x="224" y="128"/>
                  </a:cubicBezTo>
                  <a:cubicBezTo>
                    <a:pt x="222" y="126"/>
                    <a:pt x="222" y="137"/>
                    <a:pt x="223" y="134"/>
                  </a:cubicBezTo>
                  <a:cubicBezTo>
                    <a:pt x="222" y="136"/>
                    <a:pt x="221" y="133"/>
                    <a:pt x="220" y="134"/>
                  </a:cubicBezTo>
                  <a:cubicBezTo>
                    <a:pt x="219" y="135"/>
                    <a:pt x="221" y="138"/>
                    <a:pt x="220" y="140"/>
                  </a:cubicBezTo>
                  <a:cubicBezTo>
                    <a:pt x="220" y="140"/>
                    <a:pt x="216" y="143"/>
                    <a:pt x="214" y="145"/>
                  </a:cubicBezTo>
                  <a:cubicBezTo>
                    <a:pt x="211" y="149"/>
                    <a:pt x="211" y="152"/>
                    <a:pt x="205" y="152"/>
                  </a:cubicBezTo>
                  <a:cubicBezTo>
                    <a:pt x="204" y="154"/>
                    <a:pt x="207" y="156"/>
                    <a:pt x="205" y="156"/>
                  </a:cubicBezTo>
                  <a:cubicBezTo>
                    <a:pt x="203" y="156"/>
                    <a:pt x="204" y="158"/>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0"/>
                  </a:cubicBezTo>
                  <a:cubicBezTo>
                    <a:pt x="201" y="172"/>
                    <a:pt x="202" y="174"/>
                    <a:pt x="206" y="175"/>
                  </a:cubicBezTo>
                  <a:cubicBezTo>
                    <a:pt x="206" y="177"/>
                    <a:pt x="207" y="178"/>
                    <a:pt x="209" y="179"/>
                  </a:cubicBezTo>
                  <a:cubicBezTo>
                    <a:pt x="208" y="180"/>
                    <a:pt x="207" y="180"/>
                    <a:pt x="206" y="182"/>
                  </a:cubicBezTo>
                  <a:cubicBezTo>
                    <a:pt x="205" y="183"/>
                    <a:pt x="206" y="185"/>
                    <a:pt x="205" y="186"/>
                  </a:cubicBezTo>
                  <a:cubicBezTo>
                    <a:pt x="203" y="187"/>
                    <a:pt x="202" y="187"/>
                    <a:pt x="199" y="187"/>
                  </a:cubicBezTo>
                  <a:cubicBezTo>
                    <a:pt x="198" y="193"/>
                    <a:pt x="194" y="195"/>
                    <a:pt x="195" y="203"/>
                  </a:cubicBezTo>
                  <a:cubicBezTo>
                    <a:pt x="190" y="201"/>
                    <a:pt x="190" y="210"/>
                    <a:pt x="186" y="210"/>
                  </a:cubicBezTo>
                  <a:cubicBezTo>
                    <a:pt x="186" y="210"/>
                    <a:pt x="185" y="210"/>
                    <a:pt x="185" y="210"/>
                  </a:cubicBezTo>
                  <a:cubicBezTo>
                    <a:pt x="183" y="210"/>
                    <a:pt x="185" y="212"/>
                    <a:pt x="184" y="212"/>
                  </a:cubicBezTo>
                  <a:cubicBezTo>
                    <a:pt x="181" y="214"/>
                    <a:pt x="178" y="210"/>
                    <a:pt x="177" y="214"/>
                  </a:cubicBezTo>
                  <a:cubicBezTo>
                    <a:pt x="174" y="214"/>
                    <a:pt x="176" y="208"/>
                    <a:pt x="175" y="205"/>
                  </a:cubicBezTo>
                  <a:cubicBezTo>
                    <a:pt x="174" y="205"/>
                    <a:pt x="174" y="201"/>
                    <a:pt x="172" y="201"/>
                  </a:cubicBezTo>
                  <a:cubicBezTo>
                    <a:pt x="169" y="201"/>
                    <a:pt x="174" y="197"/>
                    <a:pt x="168" y="197"/>
                  </a:cubicBezTo>
                  <a:cubicBezTo>
                    <a:pt x="171" y="194"/>
                    <a:pt x="166" y="193"/>
                    <a:pt x="165" y="191"/>
                  </a:cubicBezTo>
                  <a:cubicBezTo>
                    <a:pt x="165" y="191"/>
                    <a:pt x="167" y="190"/>
                    <a:pt x="167" y="189"/>
                  </a:cubicBezTo>
                  <a:cubicBezTo>
                    <a:pt x="167" y="185"/>
                    <a:pt x="163" y="183"/>
                    <a:pt x="160" y="180"/>
                  </a:cubicBezTo>
                  <a:cubicBezTo>
                    <a:pt x="155" y="182"/>
                    <a:pt x="157" y="189"/>
                    <a:pt x="150" y="187"/>
                  </a:cubicBezTo>
                  <a:cubicBezTo>
                    <a:pt x="150" y="189"/>
                    <a:pt x="152" y="188"/>
                    <a:pt x="153" y="189"/>
                  </a:cubicBezTo>
                  <a:cubicBezTo>
                    <a:pt x="153" y="190"/>
                    <a:pt x="151" y="190"/>
                    <a:pt x="150" y="190"/>
                  </a:cubicBezTo>
                  <a:cubicBezTo>
                    <a:pt x="147" y="190"/>
                    <a:pt x="149" y="195"/>
                    <a:pt x="146" y="194"/>
                  </a:cubicBezTo>
                  <a:cubicBezTo>
                    <a:pt x="139" y="196"/>
                    <a:pt x="141" y="189"/>
                    <a:pt x="135" y="190"/>
                  </a:cubicBezTo>
                  <a:cubicBezTo>
                    <a:pt x="135" y="189"/>
                    <a:pt x="136" y="189"/>
                    <a:pt x="137" y="189"/>
                  </a:cubicBezTo>
                  <a:cubicBezTo>
                    <a:pt x="139" y="185"/>
                    <a:pt x="134" y="182"/>
                    <a:pt x="137" y="180"/>
                  </a:cubicBezTo>
                  <a:cubicBezTo>
                    <a:pt x="136" y="179"/>
                    <a:pt x="135" y="178"/>
                    <a:pt x="133" y="177"/>
                  </a:cubicBezTo>
                  <a:cubicBezTo>
                    <a:pt x="132" y="176"/>
                    <a:pt x="135" y="175"/>
                    <a:pt x="135" y="175"/>
                  </a:cubicBezTo>
                  <a:cubicBezTo>
                    <a:pt x="135" y="173"/>
                    <a:pt x="132" y="172"/>
                    <a:pt x="132" y="172"/>
                  </a:cubicBezTo>
                  <a:cubicBezTo>
                    <a:pt x="132" y="170"/>
                    <a:pt x="134" y="162"/>
                    <a:pt x="132" y="168"/>
                  </a:cubicBezTo>
                  <a:cubicBezTo>
                    <a:pt x="129" y="167"/>
                    <a:pt x="131" y="164"/>
                    <a:pt x="133" y="165"/>
                  </a:cubicBezTo>
                  <a:cubicBezTo>
                    <a:pt x="130" y="160"/>
                    <a:pt x="138" y="159"/>
                    <a:pt x="135" y="158"/>
                  </a:cubicBezTo>
                  <a:cubicBezTo>
                    <a:pt x="135" y="156"/>
                    <a:pt x="139" y="157"/>
                    <a:pt x="139" y="155"/>
                  </a:cubicBezTo>
                  <a:cubicBezTo>
                    <a:pt x="139" y="153"/>
                    <a:pt x="140" y="155"/>
                    <a:pt x="140" y="155"/>
                  </a:cubicBezTo>
                  <a:cubicBezTo>
                    <a:pt x="141" y="154"/>
                    <a:pt x="141" y="153"/>
                    <a:pt x="143" y="152"/>
                  </a:cubicBezTo>
                  <a:cubicBezTo>
                    <a:pt x="145" y="152"/>
                    <a:pt x="144" y="150"/>
                    <a:pt x="144" y="148"/>
                  </a:cubicBezTo>
                  <a:cubicBezTo>
                    <a:pt x="147" y="148"/>
                    <a:pt x="149" y="148"/>
                    <a:pt x="149" y="145"/>
                  </a:cubicBezTo>
                  <a:cubicBezTo>
                    <a:pt x="153" y="144"/>
                    <a:pt x="150" y="150"/>
                    <a:pt x="156" y="148"/>
                  </a:cubicBezTo>
                  <a:cubicBezTo>
                    <a:pt x="156" y="147"/>
                    <a:pt x="154" y="147"/>
                    <a:pt x="153" y="147"/>
                  </a:cubicBezTo>
                  <a:cubicBezTo>
                    <a:pt x="157" y="143"/>
                    <a:pt x="161" y="145"/>
                    <a:pt x="164" y="141"/>
                  </a:cubicBezTo>
                  <a:cubicBezTo>
                    <a:pt x="164" y="140"/>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7"/>
                    <a:pt x="174" y="127"/>
                  </a:cubicBezTo>
                  <a:cubicBezTo>
                    <a:pt x="173" y="128"/>
                    <a:pt x="176" y="120"/>
                    <a:pt x="175" y="120"/>
                  </a:cubicBezTo>
                  <a:cubicBezTo>
                    <a:pt x="178" y="123"/>
                    <a:pt x="179" y="118"/>
                    <a:pt x="182" y="117"/>
                  </a:cubicBezTo>
                  <a:cubicBezTo>
                    <a:pt x="182" y="115"/>
                    <a:pt x="185" y="113"/>
                    <a:pt x="182" y="113"/>
                  </a:cubicBezTo>
                  <a:cubicBezTo>
                    <a:pt x="182" y="110"/>
                    <a:pt x="186" y="112"/>
                    <a:pt x="186" y="109"/>
                  </a:cubicBezTo>
                  <a:cubicBezTo>
                    <a:pt x="187" y="107"/>
                    <a:pt x="189" y="107"/>
                    <a:pt x="191" y="107"/>
                  </a:cubicBezTo>
                  <a:cubicBezTo>
                    <a:pt x="191" y="106"/>
                    <a:pt x="190" y="105"/>
                    <a:pt x="189" y="104"/>
                  </a:cubicBezTo>
                  <a:cubicBezTo>
                    <a:pt x="193" y="101"/>
                    <a:pt x="196" y="101"/>
                    <a:pt x="199" y="100"/>
                  </a:cubicBezTo>
                  <a:cubicBezTo>
                    <a:pt x="201" y="99"/>
                    <a:pt x="199" y="98"/>
                    <a:pt x="200" y="95"/>
                  </a:cubicBezTo>
                  <a:cubicBezTo>
                    <a:pt x="202" y="94"/>
                    <a:pt x="205" y="93"/>
                    <a:pt x="205" y="90"/>
                  </a:cubicBezTo>
                  <a:cubicBezTo>
                    <a:pt x="205" y="87"/>
                    <a:pt x="209" y="92"/>
                    <a:pt x="209" y="86"/>
                  </a:cubicBezTo>
                  <a:cubicBezTo>
                    <a:pt x="214" y="84"/>
                    <a:pt x="220" y="89"/>
                    <a:pt x="220" y="81"/>
                  </a:cubicBezTo>
                  <a:cubicBezTo>
                    <a:pt x="223" y="82"/>
                    <a:pt x="229" y="79"/>
                    <a:pt x="233" y="82"/>
                  </a:cubicBezTo>
                  <a:cubicBezTo>
                    <a:pt x="234" y="81"/>
                    <a:pt x="235" y="79"/>
                    <a:pt x="236" y="78"/>
                  </a:cubicBezTo>
                  <a:cubicBezTo>
                    <a:pt x="240" y="76"/>
                    <a:pt x="243" y="82"/>
                    <a:pt x="243" y="76"/>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79"/>
                    <a:pt x="272" y="82"/>
                    <a:pt x="276" y="81"/>
                  </a:cubicBezTo>
                  <a:cubicBezTo>
                    <a:pt x="276" y="81"/>
                    <a:pt x="277" y="84"/>
                    <a:pt x="276" y="85"/>
                  </a:cubicBezTo>
                  <a:cubicBezTo>
                    <a:pt x="276" y="85"/>
                    <a:pt x="274" y="84"/>
                    <a:pt x="273" y="85"/>
                  </a:cubicBezTo>
                  <a:cubicBezTo>
                    <a:pt x="272" y="86"/>
                    <a:pt x="273" y="89"/>
                    <a:pt x="271" y="88"/>
                  </a:cubicBezTo>
                  <a:cubicBezTo>
                    <a:pt x="273" y="91"/>
                    <a:pt x="282" y="88"/>
                    <a:pt x="285" y="88"/>
                  </a:cubicBezTo>
                  <a:cubicBezTo>
                    <a:pt x="288" y="86"/>
                    <a:pt x="287" y="90"/>
                    <a:pt x="287" y="90"/>
                  </a:cubicBezTo>
                  <a:cubicBezTo>
                    <a:pt x="289" y="91"/>
                    <a:pt x="292" y="89"/>
                    <a:pt x="292" y="92"/>
                  </a:cubicBezTo>
                  <a:cubicBezTo>
                    <a:pt x="302" y="89"/>
                    <a:pt x="304" y="97"/>
                    <a:pt x="310" y="95"/>
                  </a:cubicBezTo>
                  <a:cubicBezTo>
                    <a:pt x="309" y="99"/>
                    <a:pt x="314" y="97"/>
                    <a:pt x="314" y="100"/>
                  </a:cubicBezTo>
                  <a:cubicBezTo>
                    <a:pt x="318" y="100"/>
                    <a:pt x="323" y="99"/>
                    <a:pt x="320" y="103"/>
                  </a:cubicBezTo>
                  <a:cubicBezTo>
                    <a:pt x="323" y="104"/>
                    <a:pt x="326" y="103"/>
                    <a:pt x="328" y="104"/>
                  </a:cubicBezTo>
                  <a:cubicBezTo>
                    <a:pt x="328" y="105"/>
                    <a:pt x="328" y="107"/>
                    <a:pt x="328" y="107"/>
                  </a:cubicBezTo>
                  <a:cubicBezTo>
                    <a:pt x="329" y="108"/>
                    <a:pt x="332" y="107"/>
                    <a:pt x="332" y="107"/>
                  </a:cubicBezTo>
                  <a:cubicBezTo>
                    <a:pt x="334" y="113"/>
                    <a:pt x="334" y="114"/>
                    <a:pt x="332" y="120"/>
                  </a:cubicBezTo>
                  <a:cubicBezTo>
                    <a:pt x="330" y="116"/>
                    <a:pt x="327" y="121"/>
                    <a:pt x="324" y="121"/>
                  </a:cubicBezTo>
                  <a:cubicBezTo>
                    <a:pt x="320" y="122"/>
                    <a:pt x="315" y="117"/>
                    <a:pt x="311" y="121"/>
                  </a:cubicBezTo>
                  <a:cubicBezTo>
                    <a:pt x="310" y="122"/>
                    <a:pt x="311" y="119"/>
                    <a:pt x="310" y="118"/>
                  </a:cubicBezTo>
                  <a:cubicBezTo>
                    <a:pt x="308" y="118"/>
                    <a:pt x="308" y="120"/>
                    <a:pt x="307" y="120"/>
                  </a:cubicBezTo>
                  <a:cubicBezTo>
                    <a:pt x="306" y="120"/>
                    <a:pt x="305" y="117"/>
                    <a:pt x="304" y="117"/>
                  </a:cubicBezTo>
                  <a:cubicBezTo>
                    <a:pt x="302" y="117"/>
                    <a:pt x="298" y="121"/>
                    <a:pt x="299" y="116"/>
                  </a:cubicBezTo>
                  <a:cubicBezTo>
                    <a:pt x="294" y="117"/>
                    <a:pt x="295" y="116"/>
                    <a:pt x="290" y="116"/>
                  </a:cubicBezTo>
                  <a:cubicBezTo>
                    <a:pt x="290" y="118"/>
                    <a:pt x="291" y="118"/>
                    <a:pt x="293" y="118"/>
                  </a:cubicBezTo>
                  <a:cubicBezTo>
                    <a:pt x="295" y="118"/>
                    <a:pt x="295" y="120"/>
                    <a:pt x="297" y="120"/>
                  </a:cubicBezTo>
                  <a:cubicBezTo>
                    <a:pt x="295" y="123"/>
                    <a:pt x="297" y="121"/>
                    <a:pt x="299" y="123"/>
                  </a:cubicBezTo>
                  <a:cubicBezTo>
                    <a:pt x="299" y="123"/>
                    <a:pt x="298" y="125"/>
                    <a:pt x="299" y="126"/>
                  </a:cubicBezTo>
                  <a:cubicBezTo>
                    <a:pt x="299" y="127"/>
                    <a:pt x="301" y="127"/>
                    <a:pt x="301" y="128"/>
                  </a:cubicBezTo>
                  <a:cubicBezTo>
                    <a:pt x="302" y="130"/>
                    <a:pt x="305" y="134"/>
                    <a:pt x="304" y="138"/>
                  </a:cubicBezTo>
                  <a:cubicBezTo>
                    <a:pt x="305" y="143"/>
                    <a:pt x="313" y="140"/>
                    <a:pt x="314" y="144"/>
                  </a:cubicBezTo>
                  <a:cubicBezTo>
                    <a:pt x="316" y="143"/>
                    <a:pt x="316" y="141"/>
                    <a:pt x="318" y="141"/>
                  </a:cubicBezTo>
                  <a:cubicBezTo>
                    <a:pt x="318" y="137"/>
                    <a:pt x="312" y="138"/>
                    <a:pt x="310" y="135"/>
                  </a:cubicBezTo>
                  <a:cubicBezTo>
                    <a:pt x="309" y="130"/>
                    <a:pt x="318" y="134"/>
                    <a:pt x="321" y="133"/>
                  </a:cubicBezTo>
                  <a:cubicBezTo>
                    <a:pt x="321" y="136"/>
                    <a:pt x="327" y="132"/>
                    <a:pt x="325" y="137"/>
                  </a:cubicBezTo>
                  <a:cubicBezTo>
                    <a:pt x="329" y="138"/>
                    <a:pt x="331" y="132"/>
                    <a:pt x="331" y="138"/>
                  </a:cubicBezTo>
                  <a:cubicBezTo>
                    <a:pt x="335" y="136"/>
                    <a:pt x="331" y="131"/>
                    <a:pt x="328" y="131"/>
                  </a:cubicBezTo>
                  <a:cubicBezTo>
                    <a:pt x="329" y="128"/>
                    <a:pt x="332" y="127"/>
                    <a:pt x="335" y="127"/>
                  </a:cubicBezTo>
                  <a:cubicBezTo>
                    <a:pt x="337" y="125"/>
                    <a:pt x="337" y="122"/>
                    <a:pt x="339" y="120"/>
                  </a:cubicBezTo>
                  <a:cubicBezTo>
                    <a:pt x="345" y="119"/>
                    <a:pt x="348" y="121"/>
                    <a:pt x="352" y="123"/>
                  </a:cubicBezTo>
                  <a:cubicBezTo>
                    <a:pt x="353" y="122"/>
                    <a:pt x="353" y="120"/>
                    <a:pt x="355" y="120"/>
                  </a:cubicBezTo>
                  <a:cubicBezTo>
                    <a:pt x="355" y="117"/>
                    <a:pt x="354" y="116"/>
                    <a:pt x="352" y="116"/>
                  </a:cubicBezTo>
                  <a:cubicBezTo>
                    <a:pt x="354" y="110"/>
                    <a:pt x="354" y="105"/>
                    <a:pt x="353" y="100"/>
                  </a:cubicBezTo>
                  <a:cubicBezTo>
                    <a:pt x="358" y="100"/>
                    <a:pt x="362" y="100"/>
                    <a:pt x="365" y="102"/>
                  </a:cubicBezTo>
                  <a:cubicBezTo>
                    <a:pt x="365" y="102"/>
                    <a:pt x="369" y="102"/>
                    <a:pt x="369" y="106"/>
                  </a:cubicBezTo>
                  <a:cubicBezTo>
                    <a:pt x="366" y="106"/>
                    <a:pt x="363" y="106"/>
                    <a:pt x="360" y="106"/>
                  </a:cubicBezTo>
                  <a:cubicBezTo>
                    <a:pt x="360" y="107"/>
                    <a:pt x="360" y="109"/>
                    <a:pt x="360" y="110"/>
                  </a:cubicBezTo>
                  <a:cubicBezTo>
                    <a:pt x="364" y="114"/>
                    <a:pt x="365" y="110"/>
                    <a:pt x="367" y="111"/>
                  </a:cubicBezTo>
                  <a:cubicBezTo>
                    <a:pt x="369" y="112"/>
                    <a:pt x="363" y="113"/>
                    <a:pt x="363" y="113"/>
                  </a:cubicBezTo>
                  <a:cubicBezTo>
                    <a:pt x="362" y="115"/>
                    <a:pt x="367" y="113"/>
                    <a:pt x="369" y="116"/>
                  </a:cubicBezTo>
                  <a:cubicBezTo>
                    <a:pt x="371" y="114"/>
                    <a:pt x="374" y="113"/>
                    <a:pt x="376" y="110"/>
                  </a:cubicBezTo>
                  <a:cubicBezTo>
                    <a:pt x="376" y="109"/>
                    <a:pt x="378" y="109"/>
                    <a:pt x="377" y="107"/>
                  </a:cubicBezTo>
                  <a:cubicBezTo>
                    <a:pt x="384" y="109"/>
                    <a:pt x="383" y="103"/>
                    <a:pt x="388" y="104"/>
                  </a:cubicBezTo>
                  <a:cubicBezTo>
                    <a:pt x="390" y="104"/>
                    <a:pt x="391" y="103"/>
                    <a:pt x="391" y="100"/>
                  </a:cubicBezTo>
                  <a:cubicBezTo>
                    <a:pt x="394" y="100"/>
                    <a:pt x="395" y="99"/>
                    <a:pt x="395" y="97"/>
                  </a:cubicBezTo>
                  <a:cubicBezTo>
                    <a:pt x="401" y="102"/>
                    <a:pt x="405" y="95"/>
                    <a:pt x="411" y="95"/>
                  </a:cubicBezTo>
                  <a:cubicBezTo>
                    <a:pt x="411" y="97"/>
                    <a:pt x="411" y="98"/>
                    <a:pt x="411" y="100"/>
                  </a:cubicBezTo>
                  <a:cubicBezTo>
                    <a:pt x="416" y="101"/>
                    <a:pt x="420" y="100"/>
                    <a:pt x="423" y="99"/>
                  </a:cubicBezTo>
                  <a:cubicBezTo>
                    <a:pt x="424" y="99"/>
                    <a:pt x="426" y="99"/>
                    <a:pt x="426" y="99"/>
                  </a:cubicBezTo>
                  <a:cubicBezTo>
                    <a:pt x="426" y="99"/>
                    <a:pt x="426" y="98"/>
                    <a:pt x="426" y="97"/>
                  </a:cubicBezTo>
                  <a:cubicBezTo>
                    <a:pt x="429" y="96"/>
                    <a:pt x="433" y="98"/>
                    <a:pt x="433" y="93"/>
                  </a:cubicBezTo>
                  <a:cubicBezTo>
                    <a:pt x="437" y="95"/>
                    <a:pt x="442" y="95"/>
                    <a:pt x="445" y="99"/>
                  </a:cubicBezTo>
                  <a:cubicBezTo>
                    <a:pt x="447" y="98"/>
                    <a:pt x="448" y="97"/>
                    <a:pt x="449" y="95"/>
                  </a:cubicBezTo>
                  <a:cubicBezTo>
                    <a:pt x="449" y="93"/>
                    <a:pt x="443" y="92"/>
                    <a:pt x="447" y="90"/>
                  </a:cubicBezTo>
                  <a:cubicBezTo>
                    <a:pt x="445" y="87"/>
                    <a:pt x="438" y="88"/>
                    <a:pt x="440" y="81"/>
                  </a:cubicBezTo>
                  <a:cubicBezTo>
                    <a:pt x="443" y="82"/>
                    <a:pt x="443" y="84"/>
                    <a:pt x="447" y="85"/>
                  </a:cubicBezTo>
                  <a:cubicBezTo>
                    <a:pt x="449" y="85"/>
                    <a:pt x="452" y="89"/>
                    <a:pt x="456" y="88"/>
                  </a:cubicBezTo>
                  <a:cubicBezTo>
                    <a:pt x="457" y="87"/>
                    <a:pt x="457" y="86"/>
                    <a:pt x="457" y="86"/>
                  </a:cubicBezTo>
                  <a:cubicBezTo>
                    <a:pt x="458" y="86"/>
                    <a:pt x="460" y="89"/>
                    <a:pt x="460" y="86"/>
                  </a:cubicBezTo>
                  <a:cubicBezTo>
                    <a:pt x="462" y="86"/>
                    <a:pt x="462" y="89"/>
                    <a:pt x="463" y="89"/>
                  </a:cubicBezTo>
                  <a:cubicBezTo>
                    <a:pt x="465" y="90"/>
                    <a:pt x="468" y="88"/>
                    <a:pt x="467" y="92"/>
                  </a:cubicBezTo>
                  <a:cubicBezTo>
                    <a:pt x="471" y="90"/>
                    <a:pt x="473" y="93"/>
                    <a:pt x="478" y="90"/>
                  </a:cubicBezTo>
                  <a:cubicBezTo>
                    <a:pt x="476" y="95"/>
                    <a:pt x="483" y="92"/>
                    <a:pt x="481" y="96"/>
                  </a:cubicBezTo>
                  <a:cubicBezTo>
                    <a:pt x="483" y="96"/>
                    <a:pt x="485" y="97"/>
                    <a:pt x="485" y="99"/>
                  </a:cubicBezTo>
                  <a:cubicBezTo>
                    <a:pt x="490" y="98"/>
                    <a:pt x="490" y="101"/>
                    <a:pt x="495" y="100"/>
                  </a:cubicBezTo>
                  <a:cubicBezTo>
                    <a:pt x="498" y="92"/>
                    <a:pt x="487" y="96"/>
                    <a:pt x="489" y="88"/>
                  </a:cubicBezTo>
                  <a:cubicBezTo>
                    <a:pt x="489" y="86"/>
                    <a:pt x="488" y="88"/>
                    <a:pt x="485" y="88"/>
                  </a:cubicBezTo>
                  <a:cubicBezTo>
                    <a:pt x="485" y="84"/>
                    <a:pt x="488" y="83"/>
                    <a:pt x="487" y="79"/>
                  </a:cubicBezTo>
                  <a:cubicBezTo>
                    <a:pt x="487" y="78"/>
                    <a:pt x="484" y="79"/>
                    <a:pt x="484" y="78"/>
                  </a:cubicBezTo>
                  <a:cubicBezTo>
                    <a:pt x="484" y="77"/>
                    <a:pt x="486" y="75"/>
                    <a:pt x="484" y="75"/>
                  </a:cubicBezTo>
                  <a:cubicBezTo>
                    <a:pt x="484" y="72"/>
                    <a:pt x="488" y="73"/>
                    <a:pt x="487" y="69"/>
                  </a:cubicBezTo>
                  <a:cubicBezTo>
                    <a:pt x="489" y="69"/>
                    <a:pt x="488" y="66"/>
                    <a:pt x="492" y="67"/>
                  </a:cubicBezTo>
                  <a:cubicBezTo>
                    <a:pt x="492" y="64"/>
                    <a:pt x="493" y="62"/>
                    <a:pt x="496" y="62"/>
                  </a:cubicBezTo>
                  <a:cubicBezTo>
                    <a:pt x="495" y="56"/>
                    <a:pt x="501" y="58"/>
                    <a:pt x="501" y="53"/>
                  </a:cubicBezTo>
                  <a:cubicBezTo>
                    <a:pt x="507" y="51"/>
                    <a:pt x="510" y="54"/>
                    <a:pt x="515" y="55"/>
                  </a:cubicBezTo>
                  <a:cubicBezTo>
                    <a:pt x="515" y="57"/>
                    <a:pt x="514" y="59"/>
                    <a:pt x="516" y="60"/>
                  </a:cubicBezTo>
                  <a:cubicBezTo>
                    <a:pt x="516" y="61"/>
                    <a:pt x="514" y="61"/>
                    <a:pt x="512" y="61"/>
                  </a:cubicBezTo>
                  <a:cubicBezTo>
                    <a:pt x="512" y="67"/>
                    <a:pt x="514" y="69"/>
                    <a:pt x="512" y="74"/>
                  </a:cubicBezTo>
                  <a:cubicBezTo>
                    <a:pt x="513" y="74"/>
                    <a:pt x="514" y="76"/>
                    <a:pt x="515" y="76"/>
                  </a:cubicBezTo>
                  <a:cubicBezTo>
                    <a:pt x="515" y="77"/>
                    <a:pt x="516" y="78"/>
                    <a:pt x="517" y="78"/>
                  </a:cubicBezTo>
                  <a:cubicBezTo>
                    <a:pt x="515" y="81"/>
                    <a:pt x="517" y="88"/>
                    <a:pt x="515" y="92"/>
                  </a:cubicBezTo>
                  <a:cubicBezTo>
                    <a:pt x="513" y="96"/>
                    <a:pt x="518" y="95"/>
                    <a:pt x="519" y="97"/>
                  </a:cubicBezTo>
                  <a:cubicBezTo>
                    <a:pt x="518" y="109"/>
                    <a:pt x="513" y="116"/>
                    <a:pt x="503" y="118"/>
                  </a:cubicBezTo>
                  <a:cubicBezTo>
                    <a:pt x="504" y="121"/>
                    <a:pt x="510" y="119"/>
                    <a:pt x="511" y="121"/>
                  </a:cubicBezTo>
                  <a:cubicBezTo>
                    <a:pt x="514" y="121"/>
                    <a:pt x="513" y="116"/>
                    <a:pt x="517" y="117"/>
                  </a:cubicBezTo>
                  <a:cubicBezTo>
                    <a:pt x="517" y="118"/>
                    <a:pt x="516" y="119"/>
                    <a:pt x="516" y="121"/>
                  </a:cubicBezTo>
                  <a:cubicBezTo>
                    <a:pt x="518" y="121"/>
                    <a:pt x="517" y="119"/>
                    <a:pt x="519" y="118"/>
                  </a:cubicBezTo>
                  <a:cubicBezTo>
                    <a:pt x="521" y="119"/>
                    <a:pt x="520" y="116"/>
                    <a:pt x="520" y="116"/>
                  </a:cubicBezTo>
                  <a:cubicBezTo>
                    <a:pt x="521" y="115"/>
                    <a:pt x="523" y="116"/>
                    <a:pt x="523" y="116"/>
                  </a:cubicBezTo>
                  <a:cubicBezTo>
                    <a:pt x="524" y="115"/>
                    <a:pt x="523" y="113"/>
                    <a:pt x="523" y="111"/>
                  </a:cubicBezTo>
                  <a:cubicBezTo>
                    <a:pt x="524" y="111"/>
                    <a:pt x="526" y="111"/>
                    <a:pt x="527" y="111"/>
                  </a:cubicBezTo>
                  <a:cubicBezTo>
                    <a:pt x="526" y="107"/>
                    <a:pt x="532" y="103"/>
                    <a:pt x="527" y="100"/>
                  </a:cubicBezTo>
                  <a:cubicBezTo>
                    <a:pt x="528" y="99"/>
                    <a:pt x="530" y="99"/>
                    <a:pt x="530" y="97"/>
                  </a:cubicBezTo>
                  <a:cubicBezTo>
                    <a:pt x="530" y="96"/>
                    <a:pt x="528" y="96"/>
                    <a:pt x="527" y="96"/>
                  </a:cubicBezTo>
                  <a:cubicBezTo>
                    <a:pt x="527" y="93"/>
                    <a:pt x="532" y="95"/>
                    <a:pt x="534" y="95"/>
                  </a:cubicBezTo>
                  <a:cubicBezTo>
                    <a:pt x="533" y="93"/>
                    <a:pt x="534" y="89"/>
                    <a:pt x="530" y="90"/>
                  </a:cubicBezTo>
                  <a:cubicBezTo>
                    <a:pt x="527" y="92"/>
                    <a:pt x="525" y="87"/>
                    <a:pt x="524" y="90"/>
                  </a:cubicBezTo>
                  <a:cubicBezTo>
                    <a:pt x="522" y="88"/>
                    <a:pt x="522" y="85"/>
                    <a:pt x="523" y="82"/>
                  </a:cubicBezTo>
                  <a:cubicBezTo>
                    <a:pt x="523" y="82"/>
                    <a:pt x="526" y="82"/>
                    <a:pt x="526" y="82"/>
                  </a:cubicBezTo>
                  <a:cubicBezTo>
                    <a:pt x="527" y="81"/>
                    <a:pt x="525" y="76"/>
                    <a:pt x="526" y="75"/>
                  </a:cubicBezTo>
                  <a:cubicBezTo>
                    <a:pt x="526" y="73"/>
                    <a:pt x="524" y="75"/>
                    <a:pt x="524" y="75"/>
                  </a:cubicBezTo>
                  <a:cubicBezTo>
                    <a:pt x="522" y="73"/>
                    <a:pt x="523" y="70"/>
                    <a:pt x="522" y="67"/>
                  </a:cubicBezTo>
                  <a:cubicBezTo>
                    <a:pt x="527" y="68"/>
                    <a:pt x="525" y="62"/>
                    <a:pt x="529" y="62"/>
                  </a:cubicBezTo>
                  <a:cubicBezTo>
                    <a:pt x="529" y="60"/>
                    <a:pt x="529" y="58"/>
                    <a:pt x="529" y="55"/>
                  </a:cubicBezTo>
                  <a:cubicBezTo>
                    <a:pt x="533" y="54"/>
                    <a:pt x="531" y="60"/>
                    <a:pt x="532" y="62"/>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5"/>
                    <a:pt x="553" y="61"/>
                  </a:cubicBezTo>
                  <a:cubicBezTo>
                    <a:pt x="554" y="62"/>
                    <a:pt x="555" y="60"/>
                    <a:pt x="555" y="60"/>
                  </a:cubicBezTo>
                  <a:cubicBezTo>
                    <a:pt x="557" y="60"/>
                    <a:pt x="556" y="61"/>
                    <a:pt x="557" y="62"/>
                  </a:cubicBezTo>
                  <a:cubicBezTo>
                    <a:pt x="557" y="63"/>
                    <a:pt x="559" y="62"/>
                    <a:pt x="560" y="62"/>
                  </a:cubicBezTo>
                  <a:cubicBezTo>
                    <a:pt x="562" y="65"/>
                    <a:pt x="567" y="62"/>
                    <a:pt x="564" y="67"/>
                  </a:cubicBezTo>
                  <a:cubicBezTo>
                    <a:pt x="566" y="67"/>
                    <a:pt x="568" y="67"/>
                    <a:pt x="571" y="67"/>
                  </a:cubicBezTo>
                  <a:cubicBezTo>
                    <a:pt x="571" y="65"/>
                    <a:pt x="565" y="64"/>
                    <a:pt x="569" y="62"/>
                  </a:cubicBezTo>
                  <a:cubicBezTo>
                    <a:pt x="568" y="61"/>
                    <a:pt x="567" y="60"/>
                    <a:pt x="565" y="60"/>
                  </a:cubicBezTo>
                  <a:cubicBezTo>
                    <a:pt x="564" y="53"/>
                    <a:pt x="565" y="52"/>
                    <a:pt x="565" y="44"/>
                  </a:cubicBezTo>
                  <a:cubicBezTo>
                    <a:pt x="573" y="43"/>
                    <a:pt x="583" y="45"/>
                    <a:pt x="589" y="44"/>
                  </a:cubicBezTo>
                  <a:cubicBezTo>
                    <a:pt x="592" y="44"/>
                    <a:pt x="590" y="40"/>
                    <a:pt x="593" y="43"/>
                  </a:cubicBezTo>
                  <a:cubicBezTo>
                    <a:pt x="598" y="40"/>
                    <a:pt x="594" y="37"/>
                    <a:pt x="596" y="33"/>
                  </a:cubicBezTo>
                  <a:cubicBezTo>
                    <a:pt x="599" y="33"/>
                    <a:pt x="601" y="33"/>
                    <a:pt x="603" y="32"/>
                  </a:cubicBezTo>
                  <a:cubicBezTo>
                    <a:pt x="605" y="28"/>
                    <a:pt x="609" y="27"/>
                    <a:pt x="611" y="25"/>
                  </a:cubicBezTo>
                  <a:cubicBezTo>
                    <a:pt x="626" y="22"/>
                    <a:pt x="641" y="21"/>
                    <a:pt x="652" y="16"/>
                  </a:cubicBezTo>
                  <a:cubicBezTo>
                    <a:pt x="654" y="14"/>
                    <a:pt x="655" y="19"/>
                    <a:pt x="655" y="19"/>
                  </a:cubicBezTo>
                  <a:cubicBezTo>
                    <a:pt x="656" y="19"/>
                    <a:pt x="657" y="15"/>
                    <a:pt x="656" y="15"/>
                  </a:cubicBezTo>
                  <a:cubicBezTo>
                    <a:pt x="659" y="16"/>
                    <a:pt x="656" y="17"/>
                    <a:pt x="658" y="19"/>
                  </a:cubicBezTo>
                  <a:cubicBezTo>
                    <a:pt x="658" y="20"/>
                    <a:pt x="661" y="18"/>
                    <a:pt x="661" y="20"/>
                  </a:cubicBezTo>
                  <a:cubicBezTo>
                    <a:pt x="663" y="20"/>
                    <a:pt x="659" y="18"/>
                    <a:pt x="662" y="17"/>
                  </a:cubicBezTo>
                  <a:cubicBezTo>
                    <a:pt x="664" y="17"/>
                    <a:pt x="669" y="18"/>
                    <a:pt x="669" y="13"/>
                  </a:cubicBezTo>
                  <a:cubicBezTo>
                    <a:pt x="672" y="14"/>
                    <a:pt x="673" y="13"/>
                    <a:pt x="673" y="10"/>
                  </a:cubicBezTo>
                  <a:cubicBezTo>
                    <a:pt x="675" y="11"/>
                    <a:pt x="675" y="13"/>
                    <a:pt x="677" y="13"/>
                  </a:cubicBezTo>
                  <a:cubicBezTo>
                    <a:pt x="681" y="13"/>
                    <a:pt x="680" y="9"/>
                    <a:pt x="680" y="5"/>
                  </a:cubicBezTo>
                  <a:cubicBezTo>
                    <a:pt x="687" y="2"/>
                    <a:pt x="694" y="0"/>
                    <a:pt x="704" y="1"/>
                  </a:cubicBezTo>
                  <a:cubicBezTo>
                    <a:pt x="703" y="2"/>
                    <a:pt x="703" y="4"/>
                    <a:pt x="703" y="6"/>
                  </a:cubicBezTo>
                  <a:cubicBezTo>
                    <a:pt x="705" y="9"/>
                    <a:pt x="711" y="9"/>
                    <a:pt x="714" y="6"/>
                  </a:cubicBezTo>
                  <a:cubicBezTo>
                    <a:pt x="715" y="7"/>
                    <a:pt x="715" y="8"/>
                    <a:pt x="714" y="8"/>
                  </a:cubicBezTo>
                  <a:close/>
                  <a:moveTo>
                    <a:pt x="1051" y="179"/>
                  </a:moveTo>
                  <a:cubicBezTo>
                    <a:pt x="1051" y="177"/>
                    <a:pt x="1048" y="178"/>
                    <a:pt x="1048" y="176"/>
                  </a:cubicBezTo>
                  <a:cubicBezTo>
                    <a:pt x="1043" y="175"/>
                    <a:pt x="1043" y="178"/>
                    <a:pt x="1048" y="177"/>
                  </a:cubicBezTo>
                  <a:cubicBezTo>
                    <a:pt x="1048" y="178"/>
                    <a:pt x="1049" y="179"/>
                    <a:pt x="1051" y="179"/>
                  </a:cubicBezTo>
                  <a:close/>
                  <a:moveTo>
                    <a:pt x="303" y="284"/>
                  </a:moveTo>
                  <a:cubicBezTo>
                    <a:pt x="302" y="288"/>
                    <a:pt x="308" y="286"/>
                    <a:pt x="306" y="291"/>
                  </a:cubicBezTo>
                  <a:cubicBezTo>
                    <a:pt x="308" y="292"/>
                    <a:pt x="309" y="289"/>
                    <a:pt x="310" y="291"/>
                  </a:cubicBezTo>
                  <a:cubicBezTo>
                    <a:pt x="310" y="292"/>
                    <a:pt x="309" y="292"/>
                    <a:pt x="308" y="292"/>
                  </a:cubicBezTo>
                  <a:cubicBezTo>
                    <a:pt x="306" y="293"/>
                    <a:pt x="300" y="295"/>
                    <a:pt x="299" y="295"/>
                  </a:cubicBezTo>
                  <a:cubicBezTo>
                    <a:pt x="295" y="295"/>
                    <a:pt x="294" y="292"/>
                    <a:pt x="292" y="290"/>
                  </a:cubicBezTo>
                  <a:cubicBezTo>
                    <a:pt x="292" y="287"/>
                    <a:pt x="296" y="289"/>
                    <a:pt x="296" y="287"/>
                  </a:cubicBezTo>
                  <a:cubicBezTo>
                    <a:pt x="293" y="284"/>
                    <a:pt x="292" y="284"/>
                    <a:pt x="287" y="285"/>
                  </a:cubicBezTo>
                  <a:cubicBezTo>
                    <a:pt x="286" y="283"/>
                    <a:pt x="285" y="281"/>
                    <a:pt x="280" y="281"/>
                  </a:cubicBezTo>
                  <a:cubicBezTo>
                    <a:pt x="279" y="281"/>
                    <a:pt x="280" y="283"/>
                    <a:pt x="279" y="284"/>
                  </a:cubicBezTo>
                  <a:cubicBezTo>
                    <a:pt x="278" y="285"/>
                    <a:pt x="276" y="285"/>
                    <a:pt x="275" y="285"/>
                  </a:cubicBezTo>
                  <a:cubicBezTo>
                    <a:pt x="273" y="287"/>
                    <a:pt x="273" y="291"/>
                    <a:pt x="269" y="290"/>
                  </a:cubicBezTo>
                  <a:cubicBezTo>
                    <a:pt x="271" y="294"/>
                    <a:pt x="267" y="296"/>
                    <a:pt x="266" y="297"/>
                  </a:cubicBezTo>
                  <a:cubicBezTo>
                    <a:pt x="265" y="300"/>
                    <a:pt x="266" y="303"/>
                    <a:pt x="265" y="306"/>
                  </a:cubicBezTo>
                  <a:cubicBezTo>
                    <a:pt x="264" y="306"/>
                    <a:pt x="263" y="305"/>
                    <a:pt x="262" y="305"/>
                  </a:cubicBezTo>
                  <a:cubicBezTo>
                    <a:pt x="261" y="310"/>
                    <a:pt x="265" y="312"/>
                    <a:pt x="262" y="315"/>
                  </a:cubicBezTo>
                  <a:cubicBezTo>
                    <a:pt x="265" y="314"/>
                    <a:pt x="264" y="317"/>
                    <a:pt x="265" y="318"/>
                  </a:cubicBezTo>
                  <a:cubicBezTo>
                    <a:pt x="266" y="318"/>
                    <a:pt x="267" y="317"/>
                    <a:pt x="268" y="318"/>
                  </a:cubicBezTo>
                  <a:cubicBezTo>
                    <a:pt x="271" y="318"/>
                    <a:pt x="272" y="321"/>
                    <a:pt x="273" y="319"/>
                  </a:cubicBezTo>
                  <a:cubicBezTo>
                    <a:pt x="274" y="319"/>
                    <a:pt x="276" y="319"/>
                    <a:pt x="276" y="319"/>
                  </a:cubicBezTo>
                  <a:cubicBezTo>
                    <a:pt x="281" y="318"/>
                    <a:pt x="280" y="318"/>
                    <a:pt x="282" y="316"/>
                  </a:cubicBezTo>
                  <a:cubicBezTo>
                    <a:pt x="284" y="316"/>
                    <a:pt x="285" y="318"/>
                    <a:pt x="287" y="318"/>
                  </a:cubicBezTo>
                  <a:cubicBezTo>
                    <a:pt x="288" y="316"/>
                    <a:pt x="288" y="315"/>
                    <a:pt x="289" y="315"/>
                  </a:cubicBezTo>
                  <a:cubicBezTo>
                    <a:pt x="292" y="314"/>
                    <a:pt x="298" y="314"/>
                    <a:pt x="301" y="315"/>
                  </a:cubicBezTo>
                  <a:cubicBezTo>
                    <a:pt x="304" y="315"/>
                    <a:pt x="304" y="317"/>
                    <a:pt x="307" y="318"/>
                  </a:cubicBezTo>
                  <a:cubicBezTo>
                    <a:pt x="308" y="318"/>
                    <a:pt x="309" y="316"/>
                    <a:pt x="310" y="316"/>
                  </a:cubicBezTo>
                  <a:cubicBezTo>
                    <a:pt x="309" y="316"/>
                    <a:pt x="311" y="318"/>
                    <a:pt x="311" y="318"/>
                  </a:cubicBezTo>
                  <a:cubicBezTo>
                    <a:pt x="315" y="319"/>
                    <a:pt x="315" y="319"/>
                    <a:pt x="318" y="319"/>
                  </a:cubicBezTo>
                  <a:cubicBezTo>
                    <a:pt x="325" y="320"/>
                    <a:pt x="331" y="318"/>
                    <a:pt x="338" y="319"/>
                  </a:cubicBezTo>
                  <a:cubicBezTo>
                    <a:pt x="337" y="316"/>
                    <a:pt x="338" y="314"/>
                    <a:pt x="339" y="312"/>
                  </a:cubicBezTo>
                  <a:cubicBezTo>
                    <a:pt x="334" y="306"/>
                    <a:pt x="331" y="299"/>
                    <a:pt x="321" y="298"/>
                  </a:cubicBezTo>
                  <a:cubicBezTo>
                    <a:pt x="322" y="295"/>
                    <a:pt x="319" y="295"/>
                    <a:pt x="318" y="294"/>
                  </a:cubicBezTo>
                  <a:cubicBezTo>
                    <a:pt x="318" y="292"/>
                    <a:pt x="318" y="291"/>
                    <a:pt x="317" y="290"/>
                  </a:cubicBezTo>
                  <a:cubicBezTo>
                    <a:pt x="318" y="286"/>
                    <a:pt x="322" y="285"/>
                    <a:pt x="321" y="280"/>
                  </a:cubicBezTo>
                  <a:cubicBezTo>
                    <a:pt x="313" y="279"/>
                    <a:pt x="309" y="283"/>
                    <a:pt x="303" y="284"/>
                  </a:cubicBezTo>
                  <a:close/>
                  <a:moveTo>
                    <a:pt x="400" y="349"/>
                  </a:moveTo>
                  <a:cubicBezTo>
                    <a:pt x="398" y="348"/>
                    <a:pt x="396" y="349"/>
                    <a:pt x="398" y="350"/>
                  </a:cubicBezTo>
                  <a:cubicBezTo>
                    <a:pt x="401" y="348"/>
                    <a:pt x="406" y="348"/>
                    <a:pt x="408" y="347"/>
                  </a:cubicBezTo>
                  <a:cubicBezTo>
                    <a:pt x="408" y="347"/>
                    <a:pt x="408" y="345"/>
                    <a:pt x="408" y="344"/>
                  </a:cubicBezTo>
                  <a:cubicBezTo>
                    <a:pt x="409" y="344"/>
                    <a:pt x="410" y="346"/>
                    <a:pt x="411" y="346"/>
                  </a:cubicBezTo>
                  <a:cubicBezTo>
                    <a:pt x="411" y="342"/>
                    <a:pt x="411" y="339"/>
                    <a:pt x="411" y="336"/>
                  </a:cubicBezTo>
                  <a:cubicBezTo>
                    <a:pt x="409" y="334"/>
                    <a:pt x="408" y="333"/>
                    <a:pt x="407" y="332"/>
                  </a:cubicBezTo>
                  <a:cubicBezTo>
                    <a:pt x="406" y="331"/>
                    <a:pt x="407" y="330"/>
                    <a:pt x="407" y="329"/>
                  </a:cubicBezTo>
                  <a:cubicBezTo>
                    <a:pt x="406" y="327"/>
                    <a:pt x="402" y="325"/>
                    <a:pt x="405" y="325"/>
                  </a:cubicBezTo>
                  <a:cubicBezTo>
                    <a:pt x="408" y="325"/>
                    <a:pt x="411" y="325"/>
                    <a:pt x="414" y="325"/>
                  </a:cubicBezTo>
                  <a:cubicBezTo>
                    <a:pt x="415" y="320"/>
                    <a:pt x="411" y="320"/>
                    <a:pt x="411" y="318"/>
                  </a:cubicBezTo>
                  <a:cubicBezTo>
                    <a:pt x="411" y="315"/>
                    <a:pt x="408" y="315"/>
                    <a:pt x="407" y="313"/>
                  </a:cubicBezTo>
                  <a:cubicBezTo>
                    <a:pt x="407" y="314"/>
                    <a:pt x="409" y="312"/>
                    <a:pt x="408" y="311"/>
                  </a:cubicBezTo>
                  <a:cubicBezTo>
                    <a:pt x="404" y="312"/>
                    <a:pt x="403" y="309"/>
                    <a:pt x="400" y="309"/>
                  </a:cubicBezTo>
                  <a:cubicBezTo>
                    <a:pt x="401" y="301"/>
                    <a:pt x="391" y="304"/>
                    <a:pt x="391" y="297"/>
                  </a:cubicBezTo>
                  <a:cubicBezTo>
                    <a:pt x="395" y="294"/>
                    <a:pt x="397" y="290"/>
                    <a:pt x="405" y="291"/>
                  </a:cubicBezTo>
                  <a:cubicBezTo>
                    <a:pt x="406" y="290"/>
                    <a:pt x="405" y="288"/>
                    <a:pt x="407" y="288"/>
                  </a:cubicBezTo>
                  <a:cubicBezTo>
                    <a:pt x="407" y="284"/>
                    <a:pt x="402" y="285"/>
                    <a:pt x="402" y="281"/>
                  </a:cubicBezTo>
                  <a:cubicBezTo>
                    <a:pt x="396" y="280"/>
                    <a:pt x="393" y="283"/>
                    <a:pt x="388" y="281"/>
                  </a:cubicBezTo>
                  <a:cubicBezTo>
                    <a:pt x="388" y="283"/>
                    <a:pt x="388" y="284"/>
                    <a:pt x="387" y="283"/>
                  </a:cubicBezTo>
                  <a:cubicBezTo>
                    <a:pt x="386" y="282"/>
                    <a:pt x="386" y="284"/>
                    <a:pt x="386" y="284"/>
                  </a:cubicBezTo>
                  <a:cubicBezTo>
                    <a:pt x="383" y="285"/>
                    <a:pt x="377" y="288"/>
                    <a:pt x="376" y="288"/>
                  </a:cubicBezTo>
                  <a:cubicBezTo>
                    <a:pt x="372" y="289"/>
                    <a:pt x="373" y="290"/>
                    <a:pt x="372" y="292"/>
                  </a:cubicBezTo>
                  <a:cubicBezTo>
                    <a:pt x="371" y="293"/>
                    <a:pt x="369" y="292"/>
                    <a:pt x="369" y="292"/>
                  </a:cubicBezTo>
                  <a:cubicBezTo>
                    <a:pt x="368" y="293"/>
                    <a:pt x="369" y="296"/>
                    <a:pt x="369" y="297"/>
                  </a:cubicBezTo>
                  <a:cubicBezTo>
                    <a:pt x="369" y="300"/>
                    <a:pt x="373" y="295"/>
                    <a:pt x="373" y="299"/>
                  </a:cubicBezTo>
                  <a:cubicBezTo>
                    <a:pt x="373" y="301"/>
                    <a:pt x="374" y="301"/>
                    <a:pt x="374" y="302"/>
                  </a:cubicBezTo>
                  <a:cubicBezTo>
                    <a:pt x="373" y="307"/>
                    <a:pt x="376" y="310"/>
                    <a:pt x="376" y="311"/>
                  </a:cubicBezTo>
                  <a:cubicBezTo>
                    <a:pt x="376" y="312"/>
                    <a:pt x="376" y="313"/>
                    <a:pt x="377" y="313"/>
                  </a:cubicBezTo>
                  <a:cubicBezTo>
                    <a:pt x="377" y="314"/>
                    <a:pt x="379" y="318"/>
                    <a:pt x="379" y="318"/>
                  </a:cubicBezTo>
                  <a:cubicBezTo>
                    <a:pt x="380" y="322"/>
                    <a:pt x="380" y="321"/>
                    <a:pt x="381" y="323"/>
                  </a:cubicBezTo>
                  <a:cubicBezTo>
                    <a:pt x="382" y="325"/>
                    <a:pt x="381" y="326"/>
                    <a:pt x="381" y="328"/>
                  </a:cubicBezTo>
                  <a:cubicBezTo>
                    <a:pt x="382" y="329"/>
                    <a:pt x="385" y="329"/>
                    <a:pt x="384" y="332"/>
                  </a:cubicBezTo>
                  <a:cubicBezTo>
                    <a:pt x="379" y="330"/>
                    <a:pt x="383" y="338"/>
                    <a:pt x="380" y="339"/>
                  </a:cubicBezTo>
                  <a:cubicBezTo>
                    <a:pt x="386" y="340"/>
                    <a:pt x="386" y="348"/>
                    <a:pt x="393" y="344"/>
                  </a:cubicBezTo>
                  <a:cubicBezTo>
                    <a:pt x="387" y="350"/>
                    <a:pt x="399" y="345"/>
                    <a:pt x="400" y="349"/>
                  </a:cubicBezTo>
                  <a:close/>
                  <a:moveTo>
                    <a:pt x="442" y="284"/>
                  </a:moveTo>
                  <a:cubicBezTo>
                    <a:pt x="441" y="285"/>
                    <a:pt x="441" y="287"/>
                    <a:pt x="440" y="288"/>
                  </a:cubicBezTo>
                  <a:cubicBezTo>
                    <a:pt x="439" y="289"/>
                    <a:pt x="437" y="289"/>
                    <a:pt x="436" y="291"/>
                  </a:cubicBezTo>
                  <a:cubicBezTo>
                    <a:pt x="437" y="292"/>
                    <a:pt x="440" y="295"/>
                    <a:pt x="440" y="297"/>
                  </a:cubicBezTo>
                  <a:cubicBezTo>
                    <a:pt x="440" y="297"/>
                    <a:pt x="438" y="297"/>
                    <a:pt x="439" y="298"/>
                  </a:cubicBezTo>
                  <a:cubicBezTo>
                    <a:pt x="440" y="299"/>
                    <a:pt x="443" y="299"/>
                    <a:pt x="445" y="301"/>
                  </a:cubicBezTo>
                  <a:cubicBezTo>
                    <a:pt x="445" y="299"/>
                    <a:pt x="446" y="299"/>
                    <a:pt x="447" y="298"/>
                  </a:cubicBezTo>
                  <a:cubicBezTo>
                    <a:pt x="449" y="294"/>
                    <a:pt x="445" y="294"/>
                    <a:pt x="445" y="291"/>
                  </a:cubicBezTo>
                  <a:cubicBezTo>
                    <a:pt x="447" y="290"/>
                    <a:pt x="449" y="289"/>
                    <a:pt x="449" y="285"/>
                  </a:cubicBezTo>
                  <a:cubicBezTo>
                    <a:pt x="446" y="286"/>
                    <a:pt x="446" y="284"/>
                    <a:pt x="447" y="283"/>
                  </a:cubicBezTo>
                  <a:cubicBezTo>
                    <a:pt x="445" y="283"/>
                    <a:pt x="443" y="283"/>
                    <a:pt x="442" y="284"/>
                  </a:cubicBezTo>
                  <a:close/>
                  <a:moveTo>
                    <a:pt x="258" y="322"/>
                  </a:moveTo>
                  <a:cubicBezTo>
                    <a:pt x="257" y="328"/>
                    <a:pt x="267" y="324"/>
                    <a:pt x="268" y="322"/>
                  </a:cubicBezTo>
                  <a:cubicBezTo>
                    <a:pt x="264" y="320"/>
                    <a:pt x="262" y="320"/>
                    <a:pt x="258" y="322"/>
                  </a:cubicBezTo>
                  <a:close/>
                  <a:moveTo>
                    <a:pt x="290" y="583"/>
                  </a:moveTo>
                  <a:cubicBezTo>
                    <a:pt x="292" y="577"/>
                    <a:pt x="300" y="577"/>
                    <a:pt x="299" y="569"/>
                  </a:cubicBezTo>
                  <a:cubicBezTo>
                    <a:pt x="295" y="572"/>
                    <a:pt x="288" y="566"/>
                    <a:pt x="283" y="570"/>
                  </a:cubicBezTo>
                  <a:cubicBezTo>
                    <a:pt x="289" y="571"/>
                    <a:pt x="282" y="571"/>
                    <a:pt x="282" y="573"/>
                  </a:cubicBezTo>
                  <a:cubicBezTo>
                    <a:pt x="282" y="572"/>
                    <a:pt x="283" y="576"/>
                    <a:pt x="283" y="577"/>
                  </a:cubicBezTo>
                  <a:cubicBezTo>
                    <a:pt x="283" y="579"/>
                    <a:pt x="283" y="581"/>
                    <a:pt x="282" y="581"/>
                  </a:cubicBezTo>
                  <a:cubicBezTo>
                    <a:pt x="282" y="581"/>
                    <a:pt x="281" y="580"/>
                    <a:pt x="280" y="581"/>
                  </a:cubicBezTo>
                  <a:cubicBezTo>
                    <a:pt x="282" y="583"/>
                    <a:pt x="287" y="583"/>
                    <a:pt x="290" y="5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8"/>
            <p:cNvSpPr/>
            <p:nvPr>
              <p:custDataLst>
                <p:tags r:id="rId86"/>
              </p:custDataLst>
            </p:nvPr>
          </p:nvSpPr>
          <p:spPr bwMode="auto">
            <a:xfrm>
              <a:off x="10060077" y="-1869848"/>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3"/>
                    <a:pt x="17" y="2"/>
                    <a:pt x="15" y="8"/>
                  </a:cubicBezTo>
                  <a:cubicBezTo>
                    <a:pt x="7" y="9"/>
                    <a:pt x="3" y="7"/>
                    <a:pt x="0" y="4"/>
                  </a:cubicBezTo>
                  <a:cubicBezTo>
                    <a:pt x="2" y="1"/>
                    <a:pt x="7"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9"/>
            <p:cNvSpPr>
              <a:spLocks noEditPoints="1"/>
            </p:cNvSpPr>
            <p:nvPr>
              <p:custDataLst>
                <p:tags r:id="rId87"/>
              </p:custDataLst>
            </p:nvPr>
          </p:nvSpPr>
          <p:spPr bwMode="auto">
            <a:xfrm>
              <a:off x="10191840" y="-1806348"/>
              <a:ext cx="635000" cy="444500"/>
            </a:xfrm>
            <a:custGeom>
              <a:avLst/>
              <a:gdLst>
                <a:gd name="T0" fmla="*/ 16 w 169"/>
                <a:gd name="T1" fmla="*/ 6 h 118"/>
                <a:gd name="T2" fmla="*/ 22 w 169"/>
                <a:gd name="T3" fmla="*/ 5 h 118"/>
                <a:gd name="T4" fmla="*/ 22 w 169"/>
                <a:gd name="T5" fmla="*/ 8 h 118"/>
                <a:gd name="T6" fmla="*/ 22 w 169"/>
                <a:gd name="T7" fmla="*/ 13 h 118"/>
                <a:gd name="T8" fmla="*/ 26 w 169"/>
                <a:gd name="T9" fmla="*/ 25 h 118"/>
                <a:gd name="T10" fmla="*/ 36 w 169"/>
                <a:gd name="T11" fmla="*/ 6 h 118"/>
                <a:gd name="T12" fmla="*/ 49 w 169"/>
                <a:gd name="T13" fmla="*/ 5 h 118"/>
                <a:gd name="T14" fmla="*/ 57 w 169"/>
                <a:gd name="T15" fmla="*/ 19 h 118"/>
                <a:gd name="T16" fmla="*/ 67 w 169"/>
                <a:gd name="T17" fmla="*/ 16 h 118"/>
                <a:gd name="T18" fmla="*/ 81 w 169"/>
                <a:gd name="T19" fmla="*/ 15 h 118"/>
                <a:gd name="T20" fmla="*/ 87 w 169"/>
                <a:gd name="T21" fmla="*/ 20 h 118"/>
                <a:gd name="T22" fmla="*/ 92 w 169"/>
                <a:gd name="T23" fmla="*/ 23 h 118"/>
                <a:gd name="T24" fmla="*/ 95 w 169"/>
                <a:gd name="T25" fmla="*/ 25 h 118"/>
                <a:gd name="T26" fmla="*/ 108 w 169"/>
                <a:gd name="T27" fmla="*/ 27 h 118"/>
                <a:gd name="T28" fmla="*/ 119 w 169"/>
                <a:gd name="T29" fmla="*/ 33 h 118"/>
                <a:gd name="T30" fmla="*/ 123 w 169"/>
                <a:gd name="T31" fmla="*/ 37 h 118"/>
                <a:gd name="T32" fmla="*/ 131 w 169"/>
                <a:gd name="T33" fmla="*/ 44 h 118"/>
                <a:gd name="T34" fmla="*/ 126 w 169"/>
                <a:gd name="T35" fmla="*/ 55 h 118"/>
                <a:gd name="T36" fmla="*/ 138 w 169"/>
                <a:gd name="T37" fmla="*/ 57 h 118"/>
                <a:gd name="T38" fmla="*/ 141 w 169"/>
                <a:gd name="T39" fmla="*/ 64 h 118"/>
                <a:gd name="T40" fmla="*/ 153 w 169"/>
                <a:gd name="T41" fmla="*/ 65 h 118"/>
                <a:gd name="T42" fmla="*/ 160 w 169"/>
                <a:gd name="T43" fmla="*/ 72 h 118"/>
                <a:gd name="T44" fmla="*/ 162 w 169"/>
                <a:gd name="T45" fmla="*/ 78 h 118"/>
                <a:gd name="T46" fmla="*/ 155 w 169"/>
                <a:gd name="T47" fmla="*/ 88 h 118"/>
                <a:gd name="T48" fmla="*/ 146 w 169"/>
                <a:gd name="T49" fmla="*/ 86 h 118"/>
                <a:gd name="T50" fmla="*/ 137 w 169"/>
                <a:gd name="T51" fmla="*/ 78 h 118"/>
                <a:gd name="T52" fmla="*/ 130 w 169"/>
                <a:gd name="T53" fmla="*/ 85 h 118"/>
                <a:gd name="T54" fmla="*/ 140 w 169"/>
                <a:gd name="T55" fmla="*/ 91 h 118"/>
                <a:gd name="T56" fmla="*/ 146 w 169"/>
                <a:gd name="T57" fmla="*/ 100 h 118"/>
                <a:gd name="T58" fmla="*/ 141 w 169"/>
                <a:gd name="T59" fmla="*/ 110 h 118"/>
                <a:gd name="T60" fmla="*/ 123 w 169"/>
                <a:gd name="T61" fmla="*/ 103 h 118"/>
                <a:gd name="T62" fmla="*/ 129 w 169"/>
                <a:gd name="T63" fmla="*/ 110 h 118"/>
                <a:gd name="T64" fmla="*/ 136 w 169"/>
                <a:gd name="T65" fmla="*/ 114 h 118"/>
                <a:gd name="T66" fmla="*/ 129 w 169"/>
                <a:gd name="T67" fmla="*/ 114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2 h 118"/>
                <a:gd name="T80" fmla="*/ 101 w 169"/>
                <a:gd name="T81" fmla="*/ 65 h 118"/>
                <a:gd name="T82" fmla="*/ 96 w 169"/>
                <a:gd name="T83" fmla="*/ 57 h 118"/>
                <a:gd name="T84" fmla="*/ 91 w 169"/>
                <a:gd name="T85" fmla="*/ 53 h 118"/>
                <a:gd name="T86" fmla="*/ 87 w 169"/>
                <a:gd name="T87" fmla="*/ 53 h 118"/>
                <a:gd name="T88" fmla="*/ 81 w 169"/>
                <a:gd name="T89" fmla="*/ 51 h 118"/>
                <a:gd name="T90" fmla="*/ 70 w 169"/>
                <a:gd name="T91" fmla="*/ 39 h 118"/>
                <a:gd name="T92" fmla="*/ 59 w 169"/>
                <a:gd name="T93" fmla="*/ 41 h 118"/>
                <a:gd name="T94" fmla="*/ 49 w 169"/>
                <a:gd name="T95" fmla="*/ 41 h 118"/>
                <a:gd name="T96" fmla="*/ 37 w 169"/>
                <a:gd name="T97" fmla="*/ 41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6"/>
                  </a:cubicBezTo>
                  <a:cubicBezTo>
                    <a:pt x="18" y="7"/>
                    <a:pt x="17" y="4"/>
                    <a:pt x="18" y="4"/>
                  </a:cubicBezTo>
                  <a:cubicBezTo>
                    <a:pt x="20" y="3"/>
                    <a:pt x="21" y="5"/>
                    <a:pt x="22" y="5"/>
                  </a:cubicBezTo>
                  <a:cubicBezTo>
                    <a:pt x="24" y="5"/>
                    <a:pt x="24" y="0"/>
                    <a:pt x="28" y="4"/>
                  </a:cubicBezTo>
                  <a:cubicBezTo>
                    <a:pt x="28" y="10"/>
                    <a:pt x="24" y="5"/>
                    <a:pt x="22" y="8"/>
                  </a:cubicBezTo>
                  <a:cubicBezTo>
                    <a:pt x="21" y="9"/>
                    <a:pt x="25" y="9"/>
                    <a:pt x="25" y="9"/>
                  </a:cubicBezTo>
                  <a:cubicBezTo>
                    <a:pt x="25" y="11"/>
                    <a:pt x="22" y="11"/>
                    <a:pt x="22" y="13"/>
                  </a:cubicBezTo>
                  <a:cubicBezTo>
                    <a:pt x="22" y="15"/>
                    <a:pt x="23" y="16"/>
                    <a:pt x="23" y="18"/>
                  </a:cubicBezTo>
                  <a:cubicBezTo>
                    <a:pt x="24" y="20"/>
                    <a:pt x="22" y="24"/>
                    <a:pt x="26" y="25"/>
                  </a:cubicBezTo>
                  <a:cubicBezTo>
                    <a:pt x="29" y="24"/>
                    <a:pt x="27" y="17"/>
                    <a:pt x="28" y="13"/>
                  </a:cubicBezTo>
                  <a:cubicBezTo>
                    <a:pt x="34" y="15"/>
                    <a:pt x="34" y="9"/>
                    <a:pt x="36" y="6"/>
                  </a:cubicBezTo>
                  <a:cubicBezTo>
                    <a:pt x="38" y="10"/>
                    <a:pt x="41" y="3"/>
                    <a:pt x="43" y="8"/>
                  </a:cubicBezTo>
                  <a:cubicBezTo>
                    <a:pt x="46" y="8"/>
                    <a:pt x="45" y="4"/>
                    <a:pt x="49" y="5"/>
                  </a:cubicBezTo>
                  <a:cubicBezTo>
                    <a:pt x="48" y="10"/>
                    <a:pt x="52" y="11"/>
                    <a:pt x="56" y="12"/>
                  </a:cubicBezTo>
                  <a:cubicBezTo>
                    <a:pt x="54" y="16"/>
                    <a:pt x="55" y="16"/>
                    <a:pt x="57" y="19"/>
                  </a:cubicBezTo>
                  <a:cubicBezTo>
                    <a:pt x="59" y="17"/>
                    <a:pt x="61" y="17"/>
                    <a:pt x="63" y="19"/>
                  </a:cubicBezTo>
                  <a:cubicBezTo>
                    <a:pt x="66" y="20"/>
                    <a:pt x="66" y="17"/>
                    <a:pt x="67" y="16"/>
                  </a:cubicBezTo>
                  <a:cubicBezTo>
                    <a:pt x="69" y="15"/>
                    <a:pt x="71" y="17"/>
                    <a:pt x="71" y="15"/>
                  </a:cubicBezTo>
                  <a:cubicBezTo>
                    <a:pt x="75" y="16"/>
                    <a:pt x="77" y="16"/>
                    <a:pt x="81" y="15"/>
                  </a:cubicBezTo>
                  <a:cubicBezTo>
                    <a:pt x="81" y="18"/>
                    <a:pt x="85" y="17"/>
                    <a:pt x="84" y="16"/>
                  </a:cubicBezTo>
                  <a:cubicBezTo>
                    <a:pt x="85" y="17"/>
                    <a:pt x="85" y="19"/>
                    <a:pt x="87" y="20"/>
                  </a:cubicBezTo>
                  <a:cubicBezTo>
                    <a:pt x="87" y="21"/>
                    <a:pt x="90" y="21"/>
                    <a:pt x="91" y="22"/>
                  </a:cubicBezTo>
                  <a:cubicBezTo>
                    <a:pt x="92" y="22"/>
                    <a:pt x="91" y="23"/>
                    <a:pt x="92" y="23"/>
                  </a:cubicBezTo>
                  <a:cubicBezTo>
                    <a:pt x="95" y="23"/>
                    <a:pt x="91" y="25"/>
                    <a:pt x="94" y="27"/>
                  </a:cubicBezTo>
                  <a:cubicBezTo>
                    <a:pt x="94" y="28"/>
                    <a:pt x="95" y="25"/>
                    <a:pt x="95" y="25"/>
                  </a:cubicBezTo>
                  <a:cubicBezTo>
                    <a:pt x="97" y="26"/>
                    <a:pt x="97" y="28"/>
                    <a:pt x="101" y="29"/>
                  </a:cubicBezTo>
                  <a:cubicBezTo>
                    <a:pt x="103" y="29"/>
                    <a:pt x="105" y="28"/>
                    <a:pt x="108" y="27"/>
                  </a:cubicBezTo>
                  <a:cubicBezTo>
                    <a:pt x="107" y="33"/>
                    <a:pt x="116" y="30"/>
                    <a:pt x="116" y="34"/>
                  </a:cubicBezTo>
                  <a:cubicBezTo>
                    <a:pt x="118" y="35"/>
                    <a:pt x="119" y="34"/>
                    <a:pt x="119" y="33"/>
                  </a:cubicBezTo>
                  <a:cubicBezTo>
                    <a:pt x="121" y="34"/>
                    <a:pt x="121" y="36"/>
                    <a:pt x="122" y="39"/>
                  </a:cubicBezTo>
                  <a:cubicBezTo>
                    <a:pt x="123" y="39"/>
                    <a:pt x="123" y="38"/>
                    <a:pt x="123" y="37"/>
                  </a:cubicBezTo>
                  <a:cubicBezTo>
                    <a:pt x="125" y="39"/>
                    <a:pt x="127" y="42"/>
                    <a:pt x="131" y="41"/>
                  </a:cubicBezTo>
                  <a:cubicBezTo>
                    <a:pt x="131" y="43"/>
                    <a:pt x="130" y="44"/>
                    <a:pt x="131" y="44"/>
                  </a:cubicBezTo>
                  <a:cubicBezTo>
                    <a:pt x="133" y="47"/>
                    <a:pt x="127" y="49"/>
                    <a:pt x="131" y="50"/>
                  </a:cubicBezTo>
                  <a:cubicBezTo>
                    <a:pt x="130" y="52"/>
                    <a:pt x="126" y="52"/>
                    <a:pt x="126" y="55"/>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0"/>
                    <a:pt x="144" y="67"/>
                  </a:cubicBezTo>
                  <a:cubicBezTo>
                    <a:pt x="147" y="67"/>
                    <a:pt x="148" y="64"/>
                    <a:pt x="153" y="65"/>
                  </a:cubicBezTo>
                  <a:cubicBezTo>
                    <a:pt x="153" y="66"/>
                    <a:pt x="154" y="68"/>
                    <a:pt x="154" y="69"/>
                  </a:cubicBezTo>
                  <a:cubicBezTo>
                    <a:pt x="156" y="70"/>
                    <a:pt x="161" y="68"/>
                    <a:pt x="160" y="72"/>
                  </a:cubicBezTo>
                  <a:cubicBezTo>
                    <a:pt x="165" y="70"/>
                    <a:pt x="162" y="73"/>
                    <a:pt x="167" y="74"/>
                  </a:cubicBezTo>
                  <a:cubicBezTo>
                    <a:pt x="169" y="77"/>
                    <a:pt x="162" y="78"/>
                    <a:pt x="162" y="78"/>
                  </a:cubicBezTo>
                  <a:cubicBezTo>
                    <a:pt x="162" y="79"/>
                    <a:pt x="163" y="80"/>
                    <a:pt x="164" y="79"/>
                  </a:cubicBezTo>
                  <a:cubicBezTo>
                    <a:pt x="160" y="83"/>
                    <a:pt x="157" y="82"/>
                    <a:pt x="155" y="88"/>
                  </a:cubicBezTo>
                  <a:cubicBezTo>
                    <a:pt x="154" y="87"/>
                    <a:pt x="153" y="88"/>
                    <a:pt x="153" y="89"/>
                  </a:cubicBezTo>
                  <a:cubicBezTo>
                    <a:pt x="151" y="88"/>
                    <a:pt x="146" y="89"/>
                    <a:pt x="146" y="86"/>
                  </a:cubicBezTo>
                  <a:cubicBezTo>
                    <a:pt x="146" y="83"/>
                    <a:pt x="138" y="86"/>
                    <a:pt x="140" y="81"/>
                  </a:cubicBezTo>
                  <a:cubicBezTo>
                    <a:pt x="137" y="81"/>
                    <a:pt x="137" y="80"/>
                    <a:pt x="137" y="78"/>
                  </a:cubicBezTo>
                  <a:cubicBezTo>
                    <a:pt x="135" y="78"/>
                    <a:pt x="133" y="78"/>
                    <a:pt x="131" y="78"/>
                  </a:cubicBezTo>
                  <a:cubicBezTo>
                    <a:pt x="128" y="78"/>
                    <a:pt x="131" y="83"/>
                    <a:pt x="130" y="85"/>
                  </a:cubicBezTo>
                  <a:cubicBezTo>
                    <a:pt x="130" y="88"/>
                    <a:pt x="134" y="88"/>
                    <a:pt x="134" y="91"/>
                  </a:cubicBezTo>
                  <a:cubicBezTo>
                    <a:pt x="137" y="89"/>
                    <a:pt x="140" y="94"/>
                    <a:pt x="140" y="91"/>
                  </a:cubicBezTo>
                  <a:cubicBezTo>
                    <a:pt x="142" y="92"/>
                    <a:pt x="143" y="95"/>
                    <a:pt x="143" y="99"/>
                  </a:cubicBezTo>
                  <a:cubicBezTo>
                    <a:pt x="142" y="101"/>
                    <a:pt x="145" y="100"/>
                    <a:pt x="146" y="100"/>
                  </a:cubicBezTo>
                  <a:cubicBezTo>
                    <a:pt x="147" y="104"/>
                    <a:pt x="144" y="110"/>
                    <a:pt x="144" y="113"/>
                  </a:cubicBezTo>
                  <a:cubicBezTo>
                    <a:pt x="141" y="114"/>
                    <a:pt x="142" y="111"/>
                    <a:pt x="141" y="110"/>
                  </a:cubicBezTo>
                  <a:cubicBezTo>
                    <a:pt x="139" y="109"/>
                    <a:pt x="135" y="110"/>
                    <a:pt x="134" y="106"/>
                  </a:cubicBezTo>
                  <a:cubicBezTo>
                    <a:pt x="129" y="107"/>
                    <a:pt x="129" y="101"/>
                    <a:pt x="123" y="103"/>
                  </a:cubicBezTo>
                  <a:cubicBezTo>
                    <a:pt x="123" y="106"/>
                    <a:pt x="128" y="104"/>
                    <a:pt x="129" y="106"/>
                  </a:cubicBezTo>
                  <a:cubicBezTo>
                    <a:pt x="124" y="110"/>
                    <a:pt x="133" y="108"/>
                    <a:pt x="129" y="110"/>
                  </a:cubicBezTo>
                  <a:cubicBezTo>
                    <a:pt x="129" y="112"/>
                    <a:pt x="132" y="112"/>
                    <a:pt x="134" y="113"/>
                  </a:cubicBezTo>
                  <a:cubicBezTo>
                    <a:pt x="135" y="113"/>
                    <a:pt x="134" y="114"/>
                    <a:pt x="136" y="114"/>
                  </a:cubicBezTo>
                  <a:cubicBezTo>
                    <a:pt x="138" y="114"/>
                    <a:pt x="138" y="115"/>
                    <a:pt x="138" y="117"/>
                  </a:cubicBezTo>
                  <a:cubicBezTo>
                    <a:pt x="134" y="118"/>
                    <a:pt x="132" y="116"/>
                    <a:pt x="129" y="114"/>
                  </a:cubicBezTo>
                  <a:cubicBezTo>
                    <a:pt x="127" y="113"/>
                    <a:pt x="123" y="113"/>
                    <a:pt x="120" y="112"/>
                  </a:cubicBezTo>
                  <a:cubicBezTo>
                    <a:pt x="119" y="111"/>
                    <a:pt x="115" y="109"/>
                    <a:pt x="113" y="109"/>
                  </a:cubicBezTo>
                  <a:cubicBezTo>
                    <a:pt x="111" y="109"/>
                    <a:pt x="111" y="107"/>
                    <a:pt x="110" y="106"/>
                  </a:cubicBezTo>
                  <a:cubicBezTo>
                    <a:pt x="109" y="105"/>
                    <a:pt x="106" y="106"/>
                    <a:pt x="105" y="105"/>
                  </a:cubicBezTo>
                  <a:cubicBezTo>
                    <a:pt x="104" y="103"/>
                    <a:pt x="104" y="102"/>
                    <a:pt x="103" y="100"/>
                  </a:cubicBezTo>
                  <a:cubicBezTo>
                    <a:pt x="103" y="100"/>
                    <a:pt x="99" y="100"/>
                    <a:pt x="101" y="98"/>
                  </a:cubicBezTo>
                  <a:cubicBezTo>
                    <a:pt x="95" y="98"/>
                    <a:pt x="94" y="92"/>
                    <a:pt x="91" y="89"/>
                  </a:cubicBezTo>
                  <a:cubicBezTo>
                    <a:pt x="92" y="89"/>
                    <a:pt x="90" y="84"/>
                    <a:pt x="92" y="82"/>
                  </a:cubicBezTo>
                  <a:cubicBezTo>
                    <a:pt x="92" y="82"/>
                    <a:pt x="95" y="82"/>
                    <a:pt x="95" y="82"/>
                  </a:cubicBezTo>
                  <a:cubicBezTo>
                    <a:pt x="95" y="81"/>
                    <a:pt x="93" y="80"/>
                    <a:pt x="94" y="78"/>
                  </a:cubicBezTo>
                  <a:cubicBezTo>
                    <a:pt x="94" y="78"/>
                    <a:pt x="96" y="78"/>
                    <a:pt x="96" y="78"/>
                  </a:cubicBezTo>
                  <a:cubicBezTo>
                    <a:pt x="97" y="77"/>
                    <a:pt x="96" y="73"/>
                    <a:pt x="96" y="72"/>
                  </a:cubicBezTo>
                  <a:cubicBezTo>
                    <a:pt x="97" y="72"/>
                    <a:pt x="99" y="73"/>
                    <a:pt x="99" y="72"/>
                  </a:cubicBezTo>
                  <a:cubicBezTo>
                    <a:pt x="101" y="70"/>
                    <a:pt x="99" y="66"/>
                    <a:pt x="101" y="65"/>
                  </a:cubicBezTo>
                  <a:cubicBezTo>
                    <a:pt x="100" y="64"/>
                    <a:pt x="98" y="64"/>
                    <a:pt x="96" y="64"/>
                  </a:cubicBezTo>
                  <a:cubicBezTo>
                    <a:pt x="96" y="62"/>
                    <a:pt x="96" y="59"/>
                    <a:pt x="96" y="57"/>
                  </a:cubicBezTo>
                  <a:cubicBezTo>
                    <a:pt x="95" y="57"/>
                    <a:pt x="94" y="57"/>
                    <a:pt x="94" y="58"/>
                  </a:cubicBezTo>
                  <a:cubicBezTo>
                    <a:pt x="91" y="57"/>
                    <a:pt x="92" y="54"/>
                    <a:pt x="91" y="53"/>
                  </a:cubicBezTo>
                  <a:cubicBezTo>
                    <a:pt x="90" y="52"/>
                    <a:pt x="89" y="54"/>
                    <a:pt x="88" y="54"/>
                  </a:cubicBezTo>
                  <a:cubicBezTo>
                    <a:pt x="88" y="54"/>
                    <a:pt x="87" y="53"/>
                    <a:pt x="87" y="53"/>
                  </a:cubicBezTo>
                  <a:cubicBezTo>
                    <a:pt x="86" y="52"/>
                    <a:pt x="84" y="50"/>
                    <a:pt x="84" y="50"/>
                  </a:cubicBezTo>
                  <a:cubicBezTo>
                    <a:pt x="83" y="50"/>
                    <a:pt x="82" y="52"/>
                    <a:pt x="81" y="51"/>
                  </a:cubicBezTo>
                  <a:cubicBezTo>
                    <a:pt x="81" y="51"/>
                    <a:pt x="79" y="48"/>
                    <a:pt x="75" y="48"/>
                  </a:cubicBezTo>
                  <a:cubicBezTo>
                    <a:pt x="81" y="42"/>
                    <a:pt x="68" y="46"/>
                    <a:pt x="70" y="39"/>
                  </a:cubicBezTo>
                  <a:cubicBezTo>
                    <a:pt x="66" y="39"/>
                    <a:pt x="63" y="39"/>
                    <a:pt x="63" y="43"/>
                  </a:cubicBezTo>
                  <a:cubicBezTo>
                    <a:pt x="61" y="44"/>
                    <a:pt x="59" y="41"/>
                    <a:pt x="59" y="41"/>
                  </a:cubicBezTo>
                  <a:cubicBezTo>
                    <a:pt x="57" y="41"/>
                    <a:pt x="56" y="43"/>
                    <a:pt x="54" y="43"/>
                  </a:cubicBezTo>
                  <a:cubicBezTo>
                    <a:pt x="52" y="43"/>
                    <a:pt x="51" y="41"/>
                    <a:pt x="49" y="41"/>
                  </a:cubicBezTo>
                  <a:cubicBezTo>
                    <a:pt x="46" y="41"/>
                    <a:pt x="46" y="43"/>
                    <a:pt x="43" y="43"/>
                  </a:cubicBezTo>
                  <a:cubicBezTo>
                    <a:pt x="40" y="43"/>
                    <a:pt x="39" y="42"/>
                    <a:pt x="37" y="41"/>
                  </a:cubicBezTo>
                  <a:cubicBezTo>
                    <a:pt x="31" y="41"/>
                    <a:pt x="26" y="42"/>
                    <a:pt x="19" y="40"/>
                  </a:cubicBezTo>
                  <a:cubicBezTo>
                    <a:pt x="19" y="40"/>
                    <a:pt x="17" y="37"/>
                    <a:pt x="16" y="37"/>
                  </a:cubicBezTo>
                  <a:cubicBezTo>
                    <a:pt x="14" y="36"/>
                    <a:pt x="12" y="38"/>
                    <a:pt x="12" y="34"/>
                  </a:cubicBezTo>
                  <a:cubicBezTo>
                    <a:pt x="10" y="34"/>
                    <a:pt x="5" y="36"/>
                    <a:pt x="7" y="32"/>
                  </a:cubicBezTo>
                  <a:cubicBezTo>
                    <a:pt x="11" y="33"/>
                    <a:pt x="13" y="30"/>
                    <a:pt x="15" y="29"/>
                  </a:cubicBezTo>
                  <a:cubicBezTo>
                    <a:pt x="13" y="26"/>
                    <a:pt x="5" y="28"/>
                    <a:pt x="4" y="25"/>
                  </a:cubicBezTo>
                  <a:cubicBezTo>
                    <a:pt x="3" y="24"/>
                    <a:pt x="2" y="25"/>
                    <a:pt x="2" y="26"/>
                  </a:cubicBezTo>
                  <a:cubicBezTo>
                    <a:pt x="0" y="26"/>
                    <a:pt x="4" y="20"/>
                    <a:pt x="5" y="19"/>
                  </a:cubicBezTo>
                  <a:cubicBezTo>
                    <a:pt x="4" y="14"/>
                    <a:pt x="8" y="13"/>
                    <a:pt x="7" y="8"/>
                  </a:cubicBezTo>
                  <a:close/>
                  <a:moveTo>
                    <a:pt x="109" y="81"/>
                  </a:moveTo>
                  <a:cubicBezTo>
                    <a:pt x="110" y="78"/>
                    <a:pt x="116" y="80"/>
                    <a:pt x="119" y="79"/>
                  </a:cubicBezTo>
                  <a:cubicBezTo>
                    <a:pt x="119" y="77"/>
                    <a:pt x="117" y="76"/>
                    <a:pt x="116" y="75"/>
                  </a:cubicBezTo>
                  <a:cubicBezTo>
                    <a:pt x="114" y="73"/>
                    <a:pt x="111" y="75"/>
                    <a:pt x="108" y="72"/>
                  </a:cubicBezTo>
                  <a:cubicBezTo>
                    <a:pt x="108" y="75"/>
                    <a:pt x="106" y="81"/>
                    <a:pt x="109"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90"/>
            <p:cNvSpPr/>
            <p:nvPr>
              <p:custDataLst>
                <p:tags r:id="rId88"/>
              </p:custDataLst>
            </p:nvPr>
          </p:nvSpPr>
          <p:spPr bwMode="auto">
            <a:xfrm>
              <a:off x="9572715" y="-1782536"/>
              <a:ext cx="390525" cy="195263"/>
            </a:xfrm>
            <a:custGeom>
              <a:avLst/>
              <a:gdLst>
                <a:gd name="T0" fmla="*/ 12 w 104"/>
                <a:gd name="T1" fmla="*/ 40 h 52"/>
                <a:gd name="T2" fmla="*/ 13 w 104"/>
                <a:gd name="T3" fmla="*/ 35 h 52"/>
                <a:gd name="T4" fmla="*/ 19 w 104"/>
                <a:gd name="T5" fmla="*/ 34 h 52"/>
                <a:gd name="T6" fmla="*/ 22 w 104"/>
                <a:gd name="T7" fmla="*/ 33 h 52"/>
                <a:gd name="T8" fmla="*/ 37 w 104"/>
                <a:gd name="T9" fmla="*/ 31 h 52"/>
                <a:gd name="T10" fmla="*/ 22 w 104"/>
                <a:gd name="T11" fmla="*/ 30 h 52"/>
                <a:gd name="T12" fmla="*/ 20 w 104"/>
                <a:gd name="T13" fmla="*/ 28 h 52"/>
                <a:gd name="T14" fmla="*/ 16 w 104"/>
                <a:gd name="T15" fmla="*/ 30 h 52"/>
                <a:gd name="T16" fmla="*/ 7 w 104"/>
                <a:gd name="T17" fmla="*/ 28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0 h 52"/>
                <a:gd name="T34" fmla="*/ 29 w 104"/>
                <a:gd name="T35" fmla="*/ 2 h 52"/>
                <a:gd name="T36" fmla="*/ 31 w 104"/>
                <a:gd name="T37" fmla="*/ 7 h 52"/>
                <a:gd name="T38" fmla="*/ 29 w 104"/>
                <a:gd name="T39" fmla="*/ 9 h 52"/>
                <a:gd name="T40" fmla="*/ 31 w 104"/>
                <a:gd name="T41" fmla="*/ 10 h 52"/>
                <a:gd name="T42" fmla="*/ 33 w 104"/>
                <a:gd name="T43" fmla="*/ 7 h 52"/>
                <a:gd name="T44" fmla="*/ 41 w 104"/>
                <a:gd name="T45" fmla="*/ 6 h 52"/>
                <a:gd name="T46" fmla="*/ 45 w 104"/>
                <a:gd name="T47" fmla="*/ 13 h 52"/>
                <a:gd name="T48" fmla="*/ 51 w 104"/>
                <a:gd name="T49" fmla="*/ 10 h 52"/>
                <a:gd name="T50" fmla="*/ 55 w 104"/>
                <a:gd name="T51" fmla="*/ 6 h 52"/>
                <a:gd name="T52" fmla="*/ 59 w 104"/>
                <a:gd name="T53" fmla="*/ 7 h 52"/>
                <a:gd name="T54" fmla="*/ 61 w 104"/>
                <a:gd name="T55" fmla="*/ 13 h 52"/>
                <a:gd name="T56" fmla="*/ 64 w 104"/>
                <a:gd name="T57" fmla="*/ 19 h 52"/>
                <a:gd name="T58" fmla="*/ 69 w 104"/>
                <a:gd name="T59" fmla="*/ 14 h 52"/>
                <a:gd name="T60" fmla="*/ 65 w 104"/>
                <a:gd name="T61" fmla="*/ 12 h 52"/>
                <a:gd name="T62" fmla="*/ 65 w 104"/>
                <a:gd name="T63" fmla="*/ 3 h 52"/>
                <a:gd name="T64" fmla="*/ 71 w 104"/>
                <a:gd name="T65" fmla="*/ 2 h 52"/>
                <a:gd name="T66" fmla="*/ 76 w 104"/>
                <a:gd name="T67" fmla="*/ 12 h 52"/>
                <a:gd name="T68" fmla="*/ 80 w 104"/>
                <a:gd name="T69" fmla="*/ 14 h 52"/>
                <a:gd name="T70" fmla="*/ 83 w 104"/>
                <a:gd name="T71" fmla="*/ 19 h 52"/>
                <a:gd name="T72" fmla="*/ 82 w 104"/>
                <a:gd name="T73" fmla="*/ 23 h 52"/>
                <a:gd name="T74" fmla="*/ 86 w 104"/>
                <a:gd name="T75" fmla="*/ 28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2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5"/>
                  </a:cubicBezTo>
                  <a:cubicBezTo>
                    <a:pt x="13" y="33"/>
                    <a:pt x="17" y="35"/>
                    <a:pt x="19" y="34"/>
                  </a:cubicBezTo>
                  <a:cubicBezTo>
                    <a:pt x="20" y="34"/>
                    <a:pt x="20" y="33"/>
                    <a:pt x="22" y="33"/>
                  </a:cubicBezTo>
                  <a:cubicBezTo>
                    <a:pt x="27" y="32"/>
                    <a:pt x="33" y="34"/>
                    <a:pt x="37" y="31"/>
                  </a:cubicBezTo>
                  <a:cubicBezTo>
                    <a:pt x="36" y="28"/>
                    <a:pt x="27" y="31"/>
                    <a:pt x="22" y="30"/>
                  </a:cubicBezTo>
                  <a:cubicBezTo>
                    <a:pt x="21" y="30"/>
                    <a:pt x="20" y="28"/>
                    <a:pt x="20" y="28"/>
                  </a:cubicBezTo>
                  <a:cubicBezTo>
                    <a:pt x="19" y="28"/>
                    <a:pt x="18" y="30"/>
                    <a:pt x="16" y="30"/>
                  </a:cubicBezTo>
                  <a:cubicBezTo>
                    <a:pt x="13" y="30"/>
                    <a:pt x="10" y="28"/>
                    <a:pt x="7" y="28"/>
                  </a:cubicBezTo>
                  <a:cubicBezTo>
                    <a:pt x="4" y="24"/>
                    <a:pt x="14" y="26"/>
                    <a:pt x="15" y="23"/>
                  </a:cubicBezTo>
                  <a:cubicBezTo>
                    <a:pt x="15" y="20"/>
                    <a:pt x="18" y="23"/>
                    <a:pt x="19" y="23"/>
                  </a:cubicBezTo>
                  <a:cubicBezTo>
                    <a:pt x="19" y="15"/>
                    <a:pt x="10" y="22"/>
                    <a:pt x="3" y="20"/>
                  </a:cubicBezTo>
                  <a:cubicBezTo>
                    <a:pt x="0" y="18"/>
                    <a:pt x="6" y="16"/>
                    <a:pt x="0" y="16"/>
                  </a:cubicBezTo>
                  <a:cubicBezTo>
                    <a:pt x="2" y="13"/>
                    <a:pt x="2" y="9"/>
                    <a:pt x="7" y="10"/>
                  </a:cubicBezTo>
                  <a:cubicBezTo>
                    <a:pt x="9" y="10"/>
                    <a:pt x="8" y="8"/>
                    <a:pt x="7" y="9"/>
                  </a:cubicBezTo>
                  <a:cubicBezTo>
                    <a:pt x="10" y="5"/>
                    <a:pt x="16" y="4"/>
                    <a:pt x="22" y="3"/>
                  </a:cubicBezTo>
                  <a:cubicBezTo>
                    <a:pt x="23" y="2"/>
                    <a:pt x="23" y="0"/>
                    <a:pt x="26" y="0"/>
                  </a:cubicBezTo>
                  <a:cubicBezTo>
                    <a:pt x="26" y="2"/>
                    <a:pt x="27" y="1"/>
                    <a:pt x="29" y="2"/>
                  </a:cubicBezTo>
                  <a:cubicBezTo>
                    <a:pt x="28" y="5"/>
                    <a:pt x="26" y="7"/>
                    <a:pt x="31" y="7"/>
                  </a:cubicBezTo>
                  <a:cubicBezTo>
                    <a:pt x="31" y="9"/>
                    <a:pt x="30" y="8"/>
                    <a:pt x="29" y="9"/>
                  </a:cubicBezTo>
                  <a:cubicBezTo>
                    <a:pt x="28" y="10"/>
                    <a:pt x="30" y="10"/>
                    <a:pt x="31" y="10"/>
                  </a:cubicBezTo>
                  <a:cubicBezTo>
                    <a:pt x="33" y="10"/>
                    <a:pt x="32" y="8"/>
                    <a:pt x="33" y="7"/>
                  </a:cubicBezTo>
                  <a:cubicBezTo>
                    <a:pt x="36" y="6"/>
                    <a:pt x="38" y="7"/>
                    <a:pt x="41" y="6"/>
                  </a:cubicBezTo>
                  <a:cubicBezTo>
                    <a:pt x="43" y="8"/>
                    <a:pt x="46" y="9"/>
                    <a:pt x="45" y="13"/>
                  </a:cubicBezTo>
                  <a:cubicBezTo>
                    <a:pt x="48" y="13"/>
                    <a:pt x="47" y="9"/>
                    <a:pt x="51" y="10"/>
                  </a:cubicBezTo>
                  <a:cubicBezTo>
                    <a:pt x="52" y="9"/>
                    <a:pt x="54" y="7"/>
                    <a:pt x="55" y="6"/>
                  </a:cubicBezTo>
                  <a:cubicBezTo>
                    <a:pt x="56" y="7"/>
                    <a:pt x="57" y="7"/>
                    <a:pt x="59" y="7"/>
                  </a:cubicBezTo>
                  <a:cubicBezTo>
                    <a:pt x="60" y="9"/>
                    <a:pt x="60" y="11"/>
                    <a:pt x="61" y="13"/>
                  </a:cubicBezTo>
                  <a:cubicBezTo>
                    <a:pt x="62" y="15"/>
                    <a:pt x="65" y="15"/>
                    <a:pt x="64" y="19"/>
                  </a:cubicBezTo>
                  <a:cubicBezTo>
                    <a:pt x="66" y="18"/>
                    <a:pt x="66" y="15"/>
                    <a:pt x="69" y="14"/>
                  </a:cubicBezTo>
                  <a:cubicBezTo>
                    <a:pt x="69" y="13"/>
                    <a:pt x="66" y="13"/>
                    <a:pt x="65" y="12"/>
                  </a:cubicBezTo>
                  <a:cubicBezTo>
                    <a:pt x="64" y="9"/>
                    <a:pt x="66" y="7"/>
                    <a:pt x="65" y="3"/>
                  </a:cubicBezTo>
                  <a:cubicBezTo>
                    <a:pt x="68" y="3"/>
                    <a:pt x="68" y="1"/>
                    <a:pt x="71" y="2"/>
                  </a:cubicBezTo>
                  <a:cubicBezTo>
                    <a:pt x="71" y="5"/>
                    <a:pt x="74" y="8"/>
                    <a:pt x="76" y="12"/>
                  </a:cubicBezTo>
                  <a:cubicBezTo>
                    <a:pt x="77" y="12"/>
                    <a:pt x="79" y="18"/>
                    <a:pt x="80" y="14"/>
                  </a:cubicBezTo>
                  <a:cubicBezTo>
                    <a:pt x="82" y="15"/>
                    <a:pt x="81" y="19"/>
                    <a:pt x="83" y="19"/>
                  </a:cubicBezTo>
                  <a:cubicBezTo>
                    <a:pt x="83" y="21"/>
                    <a:pt x="83" y="23"/>
                    <a:pt x="82" y="23"/>
                  </a:cubicBezTo>
                  <a:cubicBezTo>
                    <a:pt x="82" y="25"/>
                    <a:pt x="87" y="24"/>
                    <a:pt x="86" y="28"/>
                  </a:cubicBezTo>
                  <a:cubicBezTo>
                    <a:pt x="91" y="26"/>
                    <a:pt x="92" y="31"/>
                    <a:pt x="99" y="30"/>
                  </a:cubicBezTo>
                  <a:cubicBezTo>
                    <a:pt x="96" y="35"/>
                    <a:pt x="102" y="33"/>
                    <a:pt x="103" y="34"/>
                  </a:cubicBezTo>
                  <a:cubicBezTo>
                    <a:pt x="103" y="34"/>
                    <a:pt x="100" y="38"/>
                    <a:pt x="104" y="37"/>
                  </a:cubicBezTo>
                  <a:cubicBezTo>
                    <a:pt x="102" y="44"/>
                    <a:pt x="99" y="35"/>
                    <a:pt x="93" y="37"/>
                  </a:cubicBezTo>
                  <a:cubicBezTo>
                    <a:pt x="92" y="42"/>
                    <a:pt x="98" y="40"/>
                    <a:pt x="96" y="47"/>
                  </a:cubicBezTo>
                  <a:cubicBezTo>
                    <a:pt x="91" y="48"/>
                    <a:pt x="84" y="49"/>
                    <a:pt x="80" y="47"/>
                  </a:cubicBezTo>
                  <a:cubicBezTo>
                    <a:pt x="76" y="44"/>
                    <a:pt x="67" y="43"/>
                    <a:pt x="61" y="47"/>
                  </a:cubicBezTo>
                  <a:cubicBezTo>
                    <a:pt x="59" y="48"/>
                    <a:pt x="57" y="47"/>
                    <a:pt x="54" y="48"/>
                  </a:cubicBezTo>
                  <a:cubicBezTo>
                    <a:pt x="53" y="49"/>
                    <a:pt x="53" y="49"/>
                    <a:pt x="52" y="51"/>
                  </a:cubicBezTo>
                  <a:cubicBezTo>
                    <a:pt x="49" y="49"/>
                    <a:pt x="41" y="52"/>
                    <a:pt x="34" y="51"/>
                  </a:cubicBezTo>
                  <a:cubicBezTo>
                    <a:pt x="32" y="48"/>
                    <a:pt x="30" y="45"/>
                    <a:pt x="29" y="42"/>
                  </a:cubicBezTo>
                  <a:cubicBezTo>
                    <a:pt x="24" y="42"/>
                    <a:pt x="18" y="44"/>
                    <a:pt x="17" y="40"/>
                  </a:cubicBezTo>
                  <a:cubicBezTo>
                    <a:pt x="16" y="39"/>
                    <a:pt x="16" y="40"/>
                    <a:pt x="16" y="41"/>
                  </a:cubicBezTo>
                  <a:cubicBezTo>
                    <a:pt x="14" y="41"/>
                    <a:pt x="14" y="38"/>
                    <a:pt x="16" y="38"/>
                  </a:cubicBezTo>
                  <a:cubicBezTo>
                    <a:pt x="16" y="35"/>
                    <a:pt x="12" y="39"/>
                    <a:pt x="1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91"/>
            <p:cNvSpPr>
              <a:spLocks noEditPoints="1"/>
            </p:cNvSpPr>
            <p:nvPr>
              <p:custDataLst>
                <p:tags r:id="rId89"/>
              </p:custDataLst>
            </p:nvPr>
          </p:nvSpPr>
          <p:spPr bwMode="auto">
            <a:xfrm>
              <a:off x="8531315" y="-1738086"/>
              <a:ext cx="2794000" cy="3246438"/>
            </a:xfrm>
            <a:custGeom>
              <a:avLst/>
              <a:gdLst>
                <a:gd name="T0" fmla="*/ 486 w 744"/>
                <a:gd name="T1" fmla="*/ 57 h 863"/>
                <a:gd name="T2" fmla="*/ 437 w 744"/>
                <a:gd name="T3" fmla="*/ 91 h 863"/>
                <a:gd name="T4" fmla="*/ 432 w 744"/>
                <a:gd name="T5" fmla="*/ 141 h 863"/>
                <a:gd name="T6" fmla="*/ 492 w 744"/>
                <a:gd name="T7" fmla="*/ 182 h 863"/>
                <a:gd name="T8" fmla="*/ 512 w 744"/>
                <a:gd name="T9" fmla="*/ 127 h 863"/>
                <a:gd name="T10" fmla="*/ 562 w 744"/>
                <a:gd name="T11" fmla="*/ 126 h 863"/>
                <a:gd name="T12" fmla="*/ 609 w 744"/>
                <a:gd name="T13" fmla="*/ 138 h 863"/>
                <a:gd name="T14" fmla="*/ 627 w 744"/>
                <a:gd name="T15" fmla="*/ 186 h 863"/>
                <a:gd name="T16" fmla="*/ 569 w 744"/>
                <a:gd name="T17" fmla="*/ 207 h 863"/>
                <a:gd name="T18" fmla="*/ 604 w 744"/>
                <a:gd name="T19" fmla="*/ 228 h 863"/>
                <a:gd name="T20" fmla="*/ 590 w 744"/>
                <a:gd name="T21" fmla="*/ 235 h 863"/>
                <a:gd name="T22" fmla="*/ 527 w 744"/>
                <a:gd name="T23" fmla="*/ 282 h 863"/>
                <a:gd name="T24" fmla="*/ 501 w 744"/>
                <a:gd name="T25" fmla="*/ 360 h 863"/>
                <a:gd name="T26" fmla="*/ 446 w 744"/>
                <a:gd name="T27" fmla="*/ 329 h 863"/>
                <a:gd name="T28" fmla="*/ 402 w 744"/>
                <a:gd name="T29" fmla="*/ 388 h 863"/>
                <a:gd name="T30" fmla="*/ 451 w 744"/>
                <a:gd name="T31" fmla="*/ 412 h 863"/>
                <a:gd name="T32" fmla="*/ 520 w 744"/>
                <a:gd name="T33" fmla="*/ 458 h 863"/>
                <a:gd name="T34" fmla="*/ 576 w 744"/>
                <a:gd name="T35" fmla="*/ 450 h 863"/>
                <a:gd name="T36" fmla="*/ 665 w 744"/>
                <a:gd name="T37" fmla="*/ 488 h 863"/>
                <a:gd name="T38" fmla="*/ 743 w 744"/>
                <a:gd name="T39" fmla="*/ 535 h 863"/>
                <a:gd name="T40" fmla="*/ 710 w 744"/>
                <a:gd name="T41" fmla="*/ 643 h 863"/>
                <a:gd name="T42" fmla="*/ 666 w 744"/>
                <a:gd name="T43" fmla="*/ 691 h 863"/>
                <a:gd name="T44" fmla="*/ 624 w 744"/>
                <a:gd name="T45" fmla="*/ 737 h 863"/>
                <a:gd name="T46" fmla="*/ 586 w 744"/>
                <a:gd name="T47" fmla="*/ 781 h 863"/>
                <a:gd name="T48" fmla="*/ 569 w 744"/>
                <a:gd name="T49" fmla="*/ 815 h 863"/>
                <a:gd name="T50" fmla="*/ 538 w 744"/>
                <a:gd name="T51" fmla="*/ 848 h 863"/>
                <a:gd name="T52" fmla="*/ 529 w 744"/>
                <a:gd name="T53" fmla="*/ 802 h 863"/>
                <a:gd name="T54" fmla="*/ 552 w 744"/>
                <a:gd name="T55" fmla="*/ 705 h 863"/>
                <a:gd name="T56" fmla="*/ 550 w 744"/>
                <a:gd name="T57" fmla="*/ 613 h 863"/>
                <a:gd name="T58" fmla="*/ 501 w 744"/>
                <a:gd name="T59" fmla="*/ 549 h 863"/>
                <a:gd name="T60" fmla="*/ 510 w 744"/>
                <a:gd name="T61" fmla="*/ 498 h 863"/>
                <a:gd name="T62" fmla="*/ 467 w 744"/>
                <a:gd name="T63" fmla="*/ 443 h 863"/>
                <a:gd name="T64" fmla="*/ 421 w 744"/>
                <a:gd name="T65" fmla="*/ 415 h 863"/>
                <a:gd name="T66" fmla="*/ 349 w 744"/>
                <a:gd name="T67" fmla="*/ 374 h 863"/>
                <a:gd name="T68" fmla="*/ 308 w 744"/>
                <a:gd name="T69" fmla="*/ 332 h 863"/>
                <a:gd name="T70" fmla="*/ 308 w 744"/>
                <a:gd name="T71" fmla="*/ 349 h 863"/>
                <a:gd name="T72" fmla="*/ 266 w 744"/>
                <a:gd name="T73" fmla="*/ 296 h 863"/>
                <a:gd name="T74" fmla="*/ 240 w 744"/>
                <a:gd name="T75" fmla="*/ 202 h 863"/>
                <a:gd name="T76" fmla="*/ 224 w 744"/>
                <a:gd name="T77" fmla="*/ 176 h 863"/>
                <a:gd name="T78" fmla="*/ 183 w 744"/>
                <a:gd name="T79" fmla="*/ 131 h 863"/>
                <a:gd name="T80" fmla="*/ 113 w 744"/>
                <a:gd name="T81" fmla="*/ 109 h 863"/>
                <a:gd name="T82" fmla="*/ 78 w 744"/>
                <a:gd name="T83" fmla="*/ 127 h 863"/>
                <a:gd name="T84" fmla="*/ 43 w 744"/>
                <a:gd name="T85" fmla="*/ 150 h 863"/>
                <a:gd name="T86" fmla="*/ 18 w 744"/>
                <a:gd name="T87" fmla="*/ 116 h 863"/>
                <a:gd name="T88" fmla="*/ 7 w 744"/>
                <a:gd name="T89" fmla="*/ 74 h 863"/>
                <a:gd name="T90" fmla="*/ 21 w 744"/>
                <a:gd name="T91" fmla="*/ 47 h 863"/>
                <a:gd name="T92" fmla="*/ 71 w 744"/>
                <a:gd name="T93" fmla="*/ 16 h 863"/>
                <a:gd name="T94" fmla="*/ 192 w 744"/>
                <a:gd name="T95" fmla="*/ 29 h 863"/>
                <a:gd name="T96" fmla="*/ 249 w 744"/>
                <a:gd name="T97" fmla="*/ 32 h 863"/>
                <a:gd name="T98" fmla="*/ 339 w 744"/>
                <a:gd name="T99" fmla="*/ 56 h 863"/>
                <a:gd name="T100" fmla="*/ 404 w 744"/>
                <a:gd name="T101" fmla="*/ 40 h 863"/>
                <a:gd name="T102" fmla="*/ 422 w 744"/>
                <a:gd name="T103" fmla="*/ 9 h 863"/>
                <a:gd name="T104" fmla="*/ 456 w 744"/>
                <a:gd name="T105" fmla="*/ 39 h 863"/>
                <a:gd name="T106" fmla="*/ 244 w 744"/>
                <a:gd name="T107" fmla="*/ 66 h 863"/>
                <a:gd name="T108" fmla="*/ 314 w 744"/>
                <a:gd name="T109" fmla="*/ 102 h 863"/>
                <a:gd name="T110" fmla="*/ 303 w 744"/>
                <a:gd name="T111" fmla="*/ 101 h 863"/>
                <a:gd name="T112" fmla="*/ 401 w 744"/>
                <a:gd name="T113" fmla="*/ 189 h 863"/>
                <a:gd name="T114" fmla="*/ 433 w 744"/>
                <a:gd name="T115" fmla="*/ 223 h 863"/>
                <a:gd name="T116" fmla="*/ 461 w 744"/>
                <a:gd name="T117" fmla="*/ 204 h 863"/>
                <a:gd name="T118" fmla="*/ 456 w 744"/>
                <a:gd name="T119" fmla="*/ 256 h 863"/>
                <a:gd name="T120" fmla="*/ 505 w 744"/>
                <a:gd name="T121" fmla="*/ 239 h 863"/>
                <a:gd name="T122" fmla="*/ 491 w 744"/>
                <a:gd name="T123" fmla="*/ 25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3">
                  <a:moveTo>
                    <a:pt x="453" y="47"/>
                  </a:moveTo>
                  <a:cubicBezTo>
                    <a:pt x="453" y="50"/>
                    <a:pt x="457" y="45"/>
                    <a:pt x="456" y="51"/>
                  </a:cubicBezTo>
                  <a:cubicBezTo>
                    <a:pt x="457" y="51"/>
                    <a:pt x="458" y="51"/>
                    <a:pt x="460" y="51"/>
                  </a:cubicBezTo>
                  <a:cubicBezTo>
                    <a:pt x="462" y="50"/>
                    <a:pt x="463" y="48"/>
                    <a:pt x="463" y="44"/>
                  </a:cubicBezTo>
                  <a:cubicBezTo>
                    <a:pt x="464" y="44"/>
                    <a:pt x="466" y="43"/>
                    <a:pt x="465" y="40"/>
                  </a:cubicBezTo>
                  <a:cubicBezTo>
                    <a:pt x="470" y="42"/>
                    <a:pt x="467" y="36"/>
                    <a:pt x="471" y="37"/>
                  </a:cubicBezTo>
                  <a:cubicBezTo>
                    <a:pt x="471" y="34"/>
                    <a:pt x="471" y="31"/>
                    <a:pt x="471" y="28"/>
                  </a:cubicBezTo>
                  <a:cubicBezTo>
                    <a:pt x="476" y="27"/>
                    <a:pt x="478" y="26"/>
                    <a:pt x="482" y="28"/>
                  </a:cubicBezTo>
                  <a:cubicBezTo>
                    <a:pt x="484" y="28"/>
                    <a:pt x="483" y="31"/>
                    <a:pt x="484" y="32"/>
                  </a:cubicBezTo>
                  <a:cubicBezTo>
                    <a:pt x="484" y="32"/>
                    <a:pt x="486" y="32"/>
                    <a:pt x="486" y="32"/>
                  </a:cubicBezTo>
                  <a:cubicBezTo>
                    <a:pt x="488" y="32"/>
                    <a:pt x="489" y="34"/>
                    <a:pt x="491" y="35"/>
                  </a:cubicBezTo>
                  <a:cubicBezTo>
                    <a:pt x="491" y="39"/>
                    <a:pt x="489" y="40"/>
                    <a:pt x="486" y="42"/>
                  </a:cubicBezTo>
                  <a:cubicBezTo>
                    <a:pt x="489" y="43"/>
                    <a:pt x="488" y="49"/>
                    <a:pt x="492" y="50"/>
                  </a:cubicBezTo>
                  <a:cubicBezTo>
                    <a:pt x="491" y="53"/>
                    <a:pt x="487" y="54"/>
                    <a:pt x="486" y="57"/>
                  </a:cubicBezTo>
                  <a:cubicBezTo>
                    <a:pt x="484" y="57"/>
                    <a:pt x="483" y="59"/>
                    <a:pt x="482" y="57"/>
                  </a:cubicBezTo>
                  <a:cubicBezTo>
                    <a:pt x="480" y="58"/>
                    <a:pt x="480" y="62"/>
                    <a:pt x="478" y="64"/>
                  </a:cubicBezTo>
                  <a:cubicBezTo>
                    <a:pt x="476" y="63"/>
                    <a:pt x="479" y="60"/>
                    <a:pt x="472" y="61"/>
                  </a:cubicBezTo>
                  <a:cubicBezTo>
                    <a:pt x="473" y="60"/>
                    <a:pt x="474" y="60"/>
                    <a:pt x="475" y="60"/>
                  </a:cubicBezTo>
                  <a:cubicBezTo>
                    <a:pt x="472" y="56"/>
                    <a:pt x="467" y="61"/>
                    <a:pt x="463" y="60"/>
                  </a:cubicBezTo>
                  <a:cubicBezTo>
                    <a:pt x="464" y="64"/>
                    <a:pt x="463" y="63"/>
                    <a:pt x="463" y="68"/>
                  </a:cubicBezTo>
                  <a:cubicBezTo>
                    <a:pt x="461" y="68"/>
                    <a:pt x="462" y="67"/>
                    <a:pt x="461" y="66"/>
                  </a:cubicBezTo>
                  <a:cubicBezTo>
                    <a:pt x="458" y="66"/>
                    <a:pt x="459" y="70"/>
                    <a:pt x="454" y="70"/>
                  </a:cubicBezTo>
                  <a:cubicBezTo>
                    <a:pt x="455" y="71"/>
                    <a:pt x="457" y="71"/>
                    <a:pt x="457" y="73"/>
                  </a:cubicBezTo>
                  <a:cubicBezTo>
                    <a:pt x="457" y="75"/>
                    <a:pt x="455" y="75"/>
                    <a:pt x="456" y="78"/>
                  </a:cubicBezTo>
                  <a:cubicBezTo>
                    <a:pt x="452" y="75"/>
                    <a:pt x="448" y="84"/>
                    <a:pt x="447" y="82"/>
                  </a:cubicBezTo>
                  <a:cubicBezTo>
                    <a:pt x="446" y="82"/>
                    <a:pt x="445" y="80"/>
                    <a:pt x="444" y="85"/>
                  </a:cubicBezTo>
                  <a:cubicBezTo>
                    <a:pt x="443" y="85"/>
                    <a:pt x="441" y="85"/>
                    <a:pt x="439" y="85"/>
                  </a:cubicBezTo>
                  <a:cubicBezTo>
                    <a:pt x="437" y="86"/>
                    <a:pt x="438" y="89"/>
                    <a:pt x="437" y="91"/>
                  </a:cubicBezTo>
                  <a:cubicBezTo>
                    <a:pt x="436" y="89"/>
                    <a:pt x="435" y="90"/>
                    <a:pt x="435" y="92"/>
                  </a:cubicBezTo>
                  <a:cubicBezTo>
                    <a:pt x="432" y="90"/>
                    <a:pt x="431" y="92"/>
                    <a:pt x="428" y="92"/>
                  </a:cubicBezTo>
                  <a:cubicBezTo>
                    <a:pt x="429" y="93"/>
                    <a:pt x="429" y="95"/>
                    <a:pt x="429" y="98"/>
                  </a:cubicBezTo>
                  <a:cubicBezTo>
                    <a:pt x="426" y="95"/>
                    <a:pt x="427" y="98"/>
                    <a:pt x="425" y="102"/>
                  </a:cubicBezTo>
                  <a:cubicBezTo>
                    <a:pt x="423" y="105"/>
                    <a:pt x="419" y="108"/>
                    <a:pt x="419" y="115"/>
                  </a:cubicBezTo>
                  <a:cubicBezTo>
                    <a:pt x="416" y="117"/>
                    <a:pt x="415" y="120"/>
                    <a:pt x="412" y="123"/>
                  </a:cubicBezTo>
                  <a:cubicBezTo>
                    <a:pt x="412" y="125"/>
                    <a:pt x="414" y="123"/>
                    <a:pt x="414" y="123"/>
                  </a:cubicBezTo>
                  <a:cubicBezTo>
                    <a:pt x="415" y="123"/>
                    <a:pt x="414" y="124"/>
                    <a:pt x="415" y="124"/>
                  </a:cubicBezTo>
                  <a:cubicBezTo>
                    <a:pt x="416" y="125"/>
                    <a:pt x="417" y="127"/>
                    <a:pt x="418" y="127"/>
                  </a:cubicBezTo>
                  <a:cubicBezTo>
                    <a:pt x="419" y="128"/>
                    <a:pt x="420" y="124"/>
                    <a:pt x="423" y="127"/>
                  </a:cubicBezTo>
                  <a:cubicBezTo>
                    <a:pt x="424" y="128"/>
                    <a:pt x="425" y="129"/>
                    <a:pt x="426" y="129"/>
                  </a:cubicBezTo>
                  <a:cubicBezTo>
                    <a:pt x="426" y="131"/>
                    <a:pt x="426" y="132"/>
                    <a:pt x="426" y="134"/>
                  </a:cubicBezTo>
                  <a:cubicBezTo>
                    <a:pt x="427" y="136"/>
                    <a:pt x="429" y="135"/>
                    <a:pt x="429" y="137"/>
                  </a:cubicBezTo>
                  <a:cubicBezTo>
                    <a:pt x="430" y="138"/>
                    <a:pt x="432" y="139"/>
                    <a:pt x="432" y="141"/>
                  </a:cubicBezTo>
                  <a:cubicBezTo>
                    <a:pt x="439" y="140"/>
                    <a:pt x="444" y="143"/>
                    <a:pt x="449" y="141"/>
                  </a:cubicBezTo>
                  <a:cubicBezTo>
                    <a:pt x="449" y="146"/>
                    <a:pt x="455" y="145"/>
                    <a:pt x="458" y="148"/>
                  </a:cubicBezTo>
                  <a:cubicBezTo>
                    <a:pt x="459" y="149"/>
                    <a:pt x="460" y="148"/>
                    <a:pt x="460" y="150"/>
                  </a:cubicBezTo>
                  <a:cubicBezTo>
                    <a:pt x="460" y="152"/>
                    <a:pt x="461" y="150"/>
                    <a:pt x="461" y="150"/>
                  </a:cubicBezTo>
                  <a:cubicBezTo>
                    <a:pt x="463" y="150"/>
                    <a:pt x="463" y="152"/>
                    <a:pt x="464" y="152"/>
                  </a:cubicBezTo>
                  <a:cubicBezTo>
                    <a:pt x="466" y="153"/>
                    <a:pt x="469" y="152"/>
                    <a:pt x="468" y="155"/>
                  </a:cubicBezTo>
                  <a:cubicBezTo>
                    <a:pt x="476" y="155"/>
                    <a:pt x="480" y="158"/>
                    <a:pt x="486" y="158"/>
                  </a:cubicBezTo>
                  <a:cubicBezTo>
                    <a:pt x="487" y="163"/>
                    <a:pt x="485" y="167"/>
                    <a:pt x="488" y="169"/>
                  </a:cubicBezTo>
                  <a:cubicBezTo>
                    <a:pt x="488" y="169"/>
                    <a:pt x="489" y="171"/>
                    <a:pt x="489" y="171"/>
                  </a:cubicBezTo>
                  <a:cubicBezTo>
                    <a:pt x="490" y="172"/>
                    <a:pt x="488" y="174"/>
                    <a:pt x="488" y="174"/>
                  </a:cubicBezTo>
                  <a:cubicBezTo>
                    <a:pt x="489" y="175"/>
                    <a:pt x="490" y="174"/>
                    <a:pt x="491" y="175"/>
                  </a:cubicBezTo>
                  <a:cubicBezTo>
                    <a:pt x="491" y="175"/>
                    <a:pt x="488" y="179"/>
                    <a:pt x="492" y="178"/>
                  </a:cubicBezTo>
                  <a:cubicBezTo>
                    <a:pt x="491" y="179"/>
                    <a:pt x="491" y="180"/>
                    <a:pt x="491" y="182"/>
                  </a:cubicBezTo>
                  <a:cubicBezTo>
                    <a:pt x="491" y="184"/>
                    <a:pt x="492" y="183"/>
                    <a:pt x="492" y="182"/>
                  </a:cubicBezTo>
                  <a:cubicBezTo>
                    <a:pt x="494" y="182"/>
                    <a:pt x="493" y="184"/>
                    <a:pt x="493" y="185"/>
                  </a:cubicBezTo>
                  <a:cubicBezTo>
                    <a:pt x="494" y="185"/>
                    <a:pt x="496" y="184"/>
                    <a:pt x="496" y="185"/>
                  </a:cubicBezTo>
                  <a:cubicBezTo>
                    <a:pt x="498" y="186"/>
                    <a:pt x="503" y="187"/>
                    <a:pt x="508" y="185"/>
                  </a:cubicBezTo>
                  <a:cubicBezTo>
                    <a:pt x="509" y="179"/>
                    <a:pt x="509" y="176"/>
                    <a:pt x="508" y="171"/>
                  </a:cubicBezTo>
                  <a:cubicBezTo>
                    <a:pt x="508" y="169"/>
                    <a:pt x="505" y="170"/>
                    <a:pt x="505" y="169"/>
                  </a:cubicBezTo>
                  <a:cubicBezTo>
                    <a:pt x="503" y="167"/>
                    <a:pt x="507" y="162"/>
                    <a:pt x="502" y="164"/>
                  </a:cubicBezTo>
                  <a:cubicBezTo>
                    <a:pt x="503" y="162"/>
                    <a:pt x="505" y="162"/>
                    <a:pt x="505" y="159"/>
                  </a:cubicBezTo>
                  <a:cubicBezTo>
                    <a:pt x="511" y="161"/>
                    <a:pt x="510" y="157"/>
                    <a:pt x="515" y="157"/>
                  </a:cubicBezTo>
                  <a:cubicBezTo>
                    <a:pt x="517" y="157"/>
                    <a:pt x="515" y="153"/>
                    <a:pt x="516" y="152"/>
                  </a:cubicBezTo>
                  <a:cubicBezTo>
                    <a:pt x="516" y="152"/>
                    <a:pt x="520" y="154"/>
                    <a:pt x="520" y="152"/>
                  </a:cubicBezTo>
                  <a:cubicBezTo>
                    <a:pt x="517" y="147"/>
                    <a:pt x="522" y="140"/>
                    <a:pt x="519" y="137"/>
                  </a:cubicBezTo>
                  <a:cubicBezTo>
                    <a:pt x="519" y="135"/>
                    <a:pt x="517" y="137"/>
                    <a:pt x="517" y="137"/>
                  </a:cubicBezTo>
                  <a:cubicBezTo>
                    <a:pt x="515" y="136"/>
                    <a:pt x="518" y="132"/>
                    <a:pt x="513" y="133"/>
                  </a:cubicBezTo>
                  <a:cubicBezTo>
                    <a:pt x="513" y="130"/>
                    <a:pt x="511" y="130"/>
                    <a:pt x="512" y="127"/>
                  </a:cubicBezTo>
                  <a:cubicBezTo>
                    <a:pt x="511" y="124"/>
                    <a:pt x="513" y="123"/>
                    <a:pt x="516" y="123"/>
                  </a:cubicBezTo>
                  <a:cubicBezTo>
                    <a:pt x="513" y="122"/>
                    <a:pt x="518" y="113"/>
                    <a:pt x="512" y="113"/>
                  </a:cubicBezTo>
                  <a:cubicBezTo>
                    <a:pt x="513" y="112"/>
                    <a:pt x="513" y="111"/>
                    <a:pt x="513" y="109"/>
                  </a:cubicBezTo>
                  <a:cubicBezTo>
                    <a:pt x="513" y="109"/>
                    <a:pt x="512" y="109"/>
                    <a:pt x="512" y="108"/>
                  </a:cubicBezTo>
                  <a:cubicBezTo>
                    <a:pt x="512" y="107"/>
                    <a:pt x="513" y="108"/>
                    <a:pt x="513" y="106"/>
                  </a:cubicBezTo>
                  <a:cubicBezTo>
                    <a:pt x="513" y="105"/>
                    <a:pt x="512" y="105"/>
                    <a:pt x="512" y="103"/>
                  </a:cubicBezTo>
                  <a:cubicBezTo>
                    <a:pt x="512" y="102"/>
                    <a:pt x="515" y="99"/>
                    <a:pt x="512" y="98"/>
                  </a:cubicBezTo>
                  <a:cubicBezTo>
                    <a:pt x="512" y="96"/>
                    <a:pt x="523" y="95"/>
                    <a:pt x="522" y="99"/>
                  </a:cubicBezTo>
                  <a:cubicBezTo>
                    <a:pt x="527" y="99"/>
                    <a:pt x="535" y="101"/>
                    <a:pt x="537" y="96"/>
                  </a:cubicBezTo>
                  <a:cubicBezTo>
                    <a:pt x="540" y="100"/>
                    <a:pt x="547" y="100"/>
                    <a:pt x="547" y="108"/>
                  </a:cubicBezTo>
                  <a:cubicBezTo>
                    <a:pt x="551" y="108"/>
                    <a:pt x="554" y="108"/>
                    <a:pt x="558" y="108"/>
                  </a:cubicBezTo>
                  <a:cubicBezTo>
                    <a:pt x="558" y="110"/>
                    <a:pt x="559" y="110"/>
                    <a:pt x="561" y="110"/>
                  </a:cubicBezTo>
                  <a:cubicBezTo>
                    <a:pt x="561" y="113"/>
                    <a:pt x="561" y="116"/>
                    <a:pt x="561" y="119"/>
                  </a:cubicBezTo>
                  <a:cubicBezTo>
                    <a:pt x="561" y="122"/>
                    <a:pt x="565" y="125"/>
                    <a:pt x="562" y="126"/>
                  </a:cubicBezTo>
                  <a:cubicBezTo>
                    <a:pt x="562" y="127"/>
                    <a:pt x="565" y="127"/>
                    <a:pt x="566" y="127"/>
                  </a:cubicBezTo>
                  <a:cubicBezTo>
                    <a:pt x="566" y="132"/>
                    <a:pt x="572" y="129"/>
                    <a:pt x="568" y="133"/>
                  </a:cubicBezTo>
                  <a:cubicBezTo>
                    <a:pt x="574" y="134"/>
                    <a:pt x="575" y="131"/>
                    <a:pt x="580" y="131"/>
                  </a:cubicBezTo>
                  <a:cubicBezTo>
                    <a:pt x="581" y="130"/>
                    <a:pt x="580" y="129"/>
                    <a:pt x="579" y="129"/>
                  </a:cubicBezTo>
                  <a:cubicBezTo>
                    <a:pt x="580" y="126"/>
                    <a:pt x="581" y="126"/>
                    <a:pt x="583" y="127"/>
                  </a:cubicBezTo>
                  <a:cubicBezTo>
                    <a:pt x="582" y="123"/>
                    <a:pt x="586" y="123"/>
                    <a:pt x="588" y="122"/>
                  </a:cubicBezTo>
                  <a:cubicBezTo>
                    <a:pt x="588" y="120"/>
                    <a:pt x="586" y="120"/>
                    <a:pt x="586" y="120"/>
                  </a:cubicBezTo>
                  <a:cubicBezTo>
                    <a:pt x="586" y="119"/>
                    <a:pt x="589" y="118"/>
                    <a:pt x="592" y="117"/>
                  </a:cubicBezTo>
                  <a:cubicBezTo>
                    <a:pt x="589" y="121"/>
                    <a:pt x="591" y="120"/>
                    <a:pt x="595" y="124"/>
                  </a:cubicBezTo>
                  <a:cubicBezTo>
                    <a:pt x="596" y="127"/>
                    <a:pt x="598" y="130"/>
                    <a:pt x="603" y="130"/>
                  </a:cubicBezTo>
                  <a:cubicBezTo>
                    <a:pt x="603" y="132"/>
                    <a:pt x="600" y="131"/>
                    <a:pt x="600" y="133"/>
                  </a:cubicBezTo>
                  <a:cubicBezTo>
                    <a:pt x="601" y="134"/>
                    <a:pt x="603" y="134"/>
                    <a:pt x="603" y="137"/>
                  </a:cubicBezTo>
                  <a:cubicBezTo>
                    <a:pt x="605" y="138"/>
                    <a:pt x="604" y="134"/>
                    <a:pt x="604" y="134"/>
                  </a:cubicBezTo>
                  <a:cubicBezTo>
                    <a:pt x="608" y="133"/>
                    <a:pt x="603" y="140"/>
                    <a:pt x="609" y="138"/>
                  </a:cubicBezTo>
                  <a:cubicBezTo>
                    <a:pt x="606" y="142"/>
                    <a:pt x="610" y="144"/>
                    <a:pt x="606" y="147"/>
                  </a:cubicBezTo>
                  <a:cubicBezTo>
                    <a:pt x="606" y="150"/>
                    <a:pt x="610" y="148"/>
                    <a:pt x="611" y="150"/>
                  </a:cubicBezTo>
                  <a:cubicBezTo>
                    <a:pt x="612" y="150"/>
                    <a:pt x="609" y="152"/>
                    <a:pt x="610" y="152"/>
                  </a:cubicBezTo>
                  <a:cubicBezTo>
                    <a:pt x="611" y="153"/>
                    <a:pt x="613" y="153"/>
                    <a:pt x="614" y="154"/>
                  </a:cubicBezTo>
                  <a:cubicBezTo>
                    <a:pt x="615" y="154"/>
                    <a:pt x="616" y="156"/>
                    <a:pt x="617" y="157"/>
                  </a:cubicBezTo>
                  <a:cubicBezTo>
                    <a:pt x="619" y="158"/>
                    <a:pt x="622" y="158"/>
                    <a:pt x="624" y="161"/>
                  </a:cubicBezTo>
                  <a:cubicBezTo>
                    <a:pt x="626" y="162"/>
                    <a:pt x="627" y="155"/>
                    <a:pt x="628" y="159"/>
                  </a:cubicBezTo>
                  <a:cubicBezTo>
                    <a:pt x="628" y="163"/>
                    <a:pt x="625" y="164"/>
                    <a:pt x="621" y="164"/>
                  </a:cubicBezTo>
                  <a:cubicBezTo>
                    <a:pt x="624" y="166"/>
                    <a:pt x="628" y="167"/>
                    <a:pt x="632" y="168"/>
                  </a:cubicBezTo>
                  <a:cubicBezTo>
                    <a:pt x="632" y="170"/>
                    <a:pt x="633" y="171"/>
                    <a:pt x="635" y="171"/>
                  </a:cubicBezTo>
                  <a:cubicBezTo>
                    <a:pt x="635" y="174"/>
                    <a:pt x="635" y="175"/>
                    <a:pt x="638" y="175"/>
                  </a:cubicBezTo>
                  <a:cubicBezTo>
                    <a:pt x="637" y="177"/>
                    <a:pt x="636" y="179"/>
                    <a:pt x="637" y="182"/>
                  </a:cubicBezTo>
                  <a:cubicBezTo>
                    <a:pt x="634" y="183"/>
                    <a:pt x="631" y="183"/>
                    <a:pt x="628" y="185"/>
                  </a:cubicBezTo>
                  <a:cubicBezTo>
                    <a:pt x="627" y="185"/>
                    <a:pt x="628" y="186"/>
                    <a:pt x="627" y="186"/>
                  </a:cubicBezTo>
                  <a:cubicBezTo>
                    <a:pt x="625" y="186"/>
                    <a:pt x="624" y="186"/>
                    <a:pt x="624" y="188"/>
                  </a:cubicBezTo>
                  <a:cubicBezTo>
                    <a:pt x="624" y="190"/>
                    <a:pt x="621" y="188"/>
                    <a:pt x="621" y="188"/>
                  </a:cubicBezTo>
                  <a:cubicBezTo>
                    <a:pt x="621" y="188"/>
                    <a:pt x="619" y="190"/>
                    <a:pt x="618" y="190"/>
                  </a:cubicBezTo>
                  <a:cubicBezTo>
                    <a:pt x="618" y="191"/>
                    <a:pt x="618" y="194"/>
                    <a:pt x="617" y="195"/>
                  </a:cubicBezTo>
                  <a:cubicBezTo>
                    <a:pt x="616" y="196"/>
                    <a:pt x="611" y="194"/>
                    <a:pt x="614" y="196"/>
                  </a:cubicBezTo>
                  <a:cubicBezTo>
                    <a:pt x="613" y="199"/>
                    <a:pt x="608" y="197"/>
                    <a:pt x="606" y="197"/>
                  </a:cubicBezTo>
                  <a:cubicBezTo>
                    <a:pt x="603" y="197"/>
                    <a:pt x="600" y="197"/>
                    <a:pt x="597" y="197"/>
                  </a:cubicBezTo>
                  <a:cubicBezTo>
                    <a:pt x="595" y="197"/>
                    <a:pt x="595" y="196"/>
                    <a:pt x="593" y="196"/>
                  </a:cubicBezTo>
                  <a:cubicBezTo>
                    <a:pt x="587" y="195"/>
                    <a:pt x="581" y="197"/>
                    <a:pt x="575" y="197"/>
                  </a:cubicBezTo>
                  <a:cubicBezTo>
                    <a:pt x="570" y="199"/>
                    <a:pt x="568" y="205"/>
                    <a:pt x="562" y="206"/>
                  </a:cubicBezTo>
                  <a:cubicBezTo>
                    <a:pt x="565" y="209"/>
                    <a:pt x="560" y="209"/>
                    <a:pt x="558" y="211"/>
                  </a:cubicBezTo>
                  <a:cubicBezTo>
                    <a:pt x="559" y="213"/>
                    <a:pt x="560" y="214"/>
                    <a:pt x="559" y="216"/>
                  </a:cubicBezTo>
                  <a:cubicBezTo>
                    <a:pt x="562" y="215"/>
                    <a:pt x="562" y="212"/>
                    <a:pt x="564" y="210"/>
                  </a:cubicBezTo>
                  <a:cubicBezTo>
                    <a:pt x="565" y="209"/>
                    <a:pt x="569" y="210"/>
                    <a:pt x="569" y="207"/>
                  </a:cubicBezTo>
                  <a:cubicBezTo>
                    <a:pt x="570" y="202"/>
                    <a:pt x="572" y="211"/>
                    <a:pt x="572" y="204"/>
                  </a:cubicBezTo>
                  <a:cubicBezTo>
                    <a:pt x="574" y="203"/>
                    <a:pt x="575" y="206"/>
                    <a:pt x="575" y="206"/>
                  </a:cubicBezTo>
                  <a:cubicBezTo>
                    <a:pt x="576" y="206"/>
                    <a:pt x="576" y="203"/>
                    <a:pt x="576" y="203"/>
                  </a:cubicBezTo>
                  <a:cubicBezTo>
                    <a:pt x="579" y="202"/>
                    <a:pt x="582" y="203"/>
                    <a:pt x="586" y="203"/>
                  </a:cubicBezTo>
                  <a:cubicBezTo>
                    <a:pt x="586" y="205"/>
                    <a:pt x="588" y="204"/>
                    <a:pt x="588" y="203"/>
                  </a:cubicBezTo>
                  <a:cubicBezTo>
                    <a:pt x="590" y="203"/>
                    <a:pt x="590" y="211"/>
                    <a:pt x="586" y="209"/>
                  </a:cubicBezTo>
                  <a:cubicBezTo>
                    <a:pt x="589" y="212"/>
                    <a:pt x="584" y="213"/>
                    <a:pt x="585" y="218"/>
                  </a:cubicBezTo>
                  <a:cubicBezTo>
                    <a:pt x="585" y="220"/>
                    <a:pt x="586" y="221"/>
                    <a:pt x="586" y="223"/>
                  </a:cubicBezTo>
                  <a:cubicBezTo>
                    <a:pt x="587" y="222"/>
                    <a:pt x="589" y="221"/>
                    <a:pt x="589" y="223"/>
                  </a:cubicBezTo>
                  <a:cubicBezTo>
                    <a:pt x="589" y="224"/>
                    <a:pt x="591" y="223"/>
                    <a:pt x="592" y="224"/>
                  </a:cubicBezTo>
                  <a:cubicBezTo>
                    <a:pt x="592" y="224"/>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5"/>
                  </a:cubicBezTo>
                  <a:cubicBezTo>
                    <a:pt x="606" y="225"/>
                    <a:pt x="608" y="226"/>
                    <a:pt x="609" y="225"/>
                  </a:cubicBezTo>
                  <a:cubicBezTo>
                    <a:pt x="609" y="224"/>
                    <a:pt x="608" y="222"/>
                    <a:pt x="609" y="221"/>
                  </a:cubicBezTo>
                  <a:cubicBezTo>
                    <a:pt x="611" y="221"/>
                    <a:pt x="611" y="222"/>
                    <a:pt x="611" y="224"/>
                  </a:cubicBezTo>
                  <a:cubicBezTo>
                    <a:pt x="612" y="226"/>
                    <a:pt x="616" y="225"/>
                    <a:pt x="614" y="230"/>
                  </a:cubicBezTo>
                  <a:cubicBezTo>
                    <a:pt x="612" y="230"/>
                    <a:pt x="612" y="228"/>
                    <a:pt x="610" y="228"/>
                  </a:cubicBezTo>
                  <a:cubicBezTo>
                    <a:pt x="608" y="229"/>
                    <a:pt x="608" y="231"/>
                    <a:pt x="606" y="232"/>
                  </a:cubicBezTo>
                  <a:cubicBezTo>
                    <a:pt x="605" y="233"/>
                    <a:pt x="603" y="232"/>
                    <a:pt x="602" y="232"/>
                  </a:cubicBezTo>
                  <a:cubicBezTo>
                    <a:pt x="599" y="233"/>
                    <a:pt x="600" y="236"/>
                    <a:pt x="595" y="235"/>
                  </a:cubicBezTo>
                  <a:cubicBezTo>
                    <a:pt x="592" y="235"/>
                    <a:pt x="593" y="239"/>
                    <a:pt x="592" y="239"/>
                  </a:cubicBezTo>
                  <a:cubicBezTo>
                    <a:pt x="591" y="240"/>
                    <a:pt x="590" y="238"/>
                    <a:pt x="590" y="238"/>
                  </a:cubicBezTo>
                  <a:cubicBezTo>
                    <a:pt x="588" y="240"/>
                    <a:pt x="588" y="243"/>
                    <a:pt x="583" y="242"/>
                  </a:cubicBezTo>
                  <a:cubicBezTo>
                    <a:pt x="586" y="239"/>
                    <a:pt x="583" y="240"/>
                    <a:pt x="583" y="237"/>
                  </a:cubicBezTo>
                  <a:cubicBezTo>
                    <a:pt x="586" y="235"/>
                    <a:pt x="587" y="232"/>
                    <a:pt x="590" y="235"/>
                  </a:cubicBezTo>
                  <a:cubicBezTo>
                    <a:pt x="592" y="231"/>
                    <a:pt x="588" y="231"/>
                    <a:pt x="586" y="230"/>
                  </a:cubicBezTo>
                  <a:cubicBezTo>
                    <a:pt x="583" y="228"/>
                    <a:pt x="581" y="234"/>
                    <a:pt x="578" y="234"/>
                  </a:cubicBezTo>
                  <a:cubicBezTo>
                    <a:pt x="578" y="234"/>
                    <a:pt x="574" y="235"/>
                    <a:pt x="573" y="235"/>
                  </a:cubicBezTo>
                  <a:cubicBezTo>
                    <a:pt x="572" y="236"/>
                    <a:pt x="572" y="236"/>
                    <a:pt x="572" y="238"/>
                  </a:cubicBezTo>
                  <a:cubicBezTo>
                    <a:pt x="564" y="237"/>
                    <a:pt x="565" y="242"/>
                    <a:pt x="558" y="239"/>
                  </a:cubicBezTo>
                  <a:cubicBezTo>
                    <a:pt x="561" y="241"/>
                    <a:pt x="562" y="243"/>
                    <a:pt x="555" y="242"/>
                  </a:cubicBezTo>
                  <a:cubicBezTo>
                    <a:pt x="552" y="245"/>
                    <a:pt x="551" y="252"/>
                    <a:pt x="555" y="253"/>
                  </a:cubicBezTo>
                  <a:cubicBezTo>
                    <a:pt x="555" y="256"/>
                    <a:pt x="551" y="255"/>
                    <a:pt x="552" y="259"/>
                  </a:cubicBezTo>
                  <a:cubicBezTo>
                    <a:pt x="551" y="259"/>
                    <a:pt x="549" y="259"/>
                    <a:pt x="548" y="259"/>
                  </a:cubicBezTo>
                  <a:cubicBezTo>
                    <a:pt x="547" y="260"/>
                    <a:pt x="547" y="261"/>
                    <a:pt x="545" y="262"/>
                  </a:cubicBezTo>
                  <a:cubicBezTo>
                    <a:pt x="543" y="263"/>
                    <a:pt x="539" y="262"/>
                    <a:pt x="537" y="265"/>
                  </a:cubicBezTo>
                  <a:cubicBezTo>
                    <a:pt x="536" y="266"/>
                    <a:pt x="535" y="267"/>
                    <a:pt x="534" y="268"/>
                  </a:cubicBezTo>
                  <a:cubicBezTo>
                    <a:pt x="533" y="269"/>
                    <a:pt x="532" y="272"/>
                    <a:pt x="530" y="275"/>
                  </a:cubicBezTo>
                  <a:cubicBezTo>
                    <a:pt x="529" y="276"/>
                    <a:pt x="526" y="276"/>
                    <a:pt x="527" y="282"/>
                  </a:cubicBezTo>
                  <a:cubicBezTo>
                    <a:pt x="524" y="281"/>
                    <a:pt x="524" y="278"/>
                    <a:pt x="522" y="277"/>
                  </a:cubicBezTo>
                  <a:cubicBezTo>
                    <a:pt x="520" y="278"/>
                    <a:pt x="521" y="280"/>
                    <a:pt x="519" y="280"/>
                  </a:cubicBezTo>
                  <a:cubicBezTo>
                    <a:pt x="524" y="286"/>
                    <a:pt x="524" y="290"/>
                    <a:pt x="524" y="298"/>
                  </a:cubicBezTo>
                  <a:cubicBezTo>
                    <a:pt x="521" y="297"/>
                    <a:pt x="522" y="300"/>
                    <a:pt x="522" y="301"/>
                  </a:cubicBezTo>
                  <a:cubicBezTo>
                    <a:pt x="521" y="302"/>
                    <a:pt x="519" y="301"/>
                    <a:pt x="519" y="301"/>
                  </a:cubicBezTo>
                  <a:cubicBezTo>
                    <a:pt x="518" y="303"/>
                    <a:pt x="517" y="303"/>
                    <a:pt x="516" y="304"/>
                  </a:cubicBezTo>
                  <a:cubicBezTo>
                    <a:pt x="514" y="305"/>
                    <a:pt x="513" y="308"/>
                    <a:pt x="512" y="308"/>
                  </a:cubicBezTo>
                  <a:cubicBezTo>
                    <a:pt x="510" y="309"/>
                    <a:pt x="507" y="308"/>
                    <a:pt x="506" y="310"/>
                  </a:cubicBezTo>
                  <a:cubicBezTo>
                    <a:pt x="503" y="311"/>
                    <a:pt x="502" y="314"/>
                    <a:pt x="501" y="317"/>
                  </a:cubicBezTo>
                  <a:cubicBezTo>
                    <a:pt x="497" y="317"/>
                    <a:pt x="497" y="321"/>
                    <a:pt x="493" y="321"/>
                  </a:cubicBezTo>
                  <a:cubicBezTo>
                    <a:pt x="495" y="325"/>
                    <a:pt x="490" y="336"/>
                    <a:pt x="496" y="336"/>
                  </a:cubicBezTo>
                  <a:cubicBezTo>
                    <a:pt x="493" y="341"/>
                    <a:pt x="499" y="342"/>
                    <a:pt x="498" y="349"/>
                  </a:cubicBezTo>
                  <a:cubicBezTo>
                    <a:pt x="498" y="350"/>
                    <a:pt x="499" y="350"/>
                    <a:pt x="501" y="350"/>
                  </a:cubicBezTo>
                  <a:cubicBezTo>
                    <a:pt x="499" y="355"/>
                    <a:pt x="501" y="354"/>
                    <a:pt x="501" y="360"/>
                  </a:cubicBezTo>
                  <a:cubicBezTo>
                    <a:pt x="498" y="360"/>
                    <a:pt x="496" y="361"/>
                    <a:pt x="495" y="363"/>
                  </a:cubicBezTo>
                  <a:cubicBezTo>
                    <a:pt x="493" y="363"/>
                    <a:pt x="494" y="360"/>
                    <a:pt x="493" y="359"/>
                  </a:cubicBezTo>
                  <a:cubicBezTo>
                    <a:pt x="493" y="357"/>
                    <a:pt x="491" y="358"/>
                    <a:pt x="489" y="357"/>
                  </a:cubicBezTo>
                  <a:cubicBezTo>
                    <a:pt x="488" y="357"/>
                    <a:pt x="489" y="353"/>
                    <a:pt x="486" y="355"/>
                  </a:cubicBezTo>
                  <a:cubicBezTo>
                    <a:pt x="487" y="351"/>
                    <a:pt x="489" y="348"/>
                    <a:pt x="484" y="347"/>
                  </a:cubicBezTo>
                  <a:cubicBezTo>
                    <a:pt x="486" y="341"/>
                    <a:pt x="483" y="341"/>
                    <a:pt x="482" y="335"/>
                  </a:cubicBezTo>
                  <a:cubicBezTo>
                    <a:pt x="481" y="335"/>
                    <a:pt x="481" y="336"/>
                    <a:pt x="479" y="336"/>
                  </a:cubicBezTo>
                  <a:cubicBezTo>
                    <a:pt x="479" y="335"/>
                    <a:pt x="479" y="334"/>
                    <a:pt x="479" y="333"/>
                  </a:cubicBezTo>
                  <a:cubicBezTo>
                    <a:pt x="477" y="334"/>
                    <a:pt x="470" y="335"/>
                    <a:pt x="468" y="333"/>
                  </a:cubicBezTo>
                  <a:cubicBezTo>
                    <a:pt x="467" y="332"/>
                    <a:pt x="467" y="331"/>
                    <a:pt x="465" y="331"/>
                  </a:cubicBezTo>
                  <a:cubicBezTo>
                    <a:pt x="464" y="330"/>
                    <a:pt x="462" y="332"/>
                    <a:pt x="460" y="332"/>
                  </a:cubicBezTo>
                  <a:cubicBezTo>
                    <a:pt x="460" y="332"/>
                    <a:pt x="465" y="327"/>
                    <a:pt x="460" y="329"/>
                  </a:cubicBezTo>
                  <a:cubicBezTo>
                    <a:pt x="459" y="329"/>
                    <a:pt x="460" y="330"/>
                    <a:pt x="458" y="331"/>
                  </a:cubicBezTo>
                  <a:cubicBezTo>
                    <a:pt x="455" y="331"/>
                    <a:pt x="449" y="331"/>
                    <a:pt x="446" y="329"/>
                  </a:cubicBezTo>
                  <a:cubicBezTo>
                    <a:pt x="443" y="329"/>
                    <a:pt x="445" y="334"/>
                    <a:pt x="444" y="336"/>
                  </a:cubicBezTo>
                  <a:cubicBezTo>
                    <a:pt x="437" y="335"/>
                    <a:pt x="428" y="334"/>
                    <a:pt x="419" y="333"/>
                  </a:cubicBezTo>
                  <a:cubicBezTo>
                    <a:pt x="418" y="334"/>
                    <a:pt x="418" y="335"/>
                    <a:pt x="416" y="335"/>
                  </a:cubicBezTo>
                  <a:cubicBezTo>
                    <a:pt x="415" y="335"/>
                    <a:pt x="415" y="338"/>
                    <a:pt x="414" y="338"/>
                  </a:cubicBezTo>
                  <a:cubicBezTo>
                    <a:pt x="412" y="338"/>
                    <a:pt x="412" y="339"/>
                    <a:pt x="412" y="340"/>
                  </a:cubicBezTo>
                  <a:cubicBezTo>
                    <a:pt x="410" y="341"/>
                    <a:pt x="408" y="340"/>
                    <a:pt x="407" y="340"/>
                  </a:cubicBezTo>
                  <a:cubicBezTo>
                    <a:pt x="405" y="341"/>
                    <a:pt x="405" y="344"/>
                    <a:pt x="402" y="343"/>
                  </a:cubicBezTo>
                  <a:cubicBezTo>
                    <a:pt x="403" y="346"/>
                    <a:pt x="401" y="352"/>
                    <a:pt x="404" y="353"/>
                  </a:cubicBezTo>
                  <a:cubicBezTo>
                    <a:pt x="402" y="355"/>
                    <a:pt x="401" y="357"/>
                    <a:pt x="400" y="359"/>
                  </a:cubicBezTo>
                  <a:cubicBezTo>
                    <a:pt x="400" y="363"/>
                    <a:pt x="399" y="366"/>
                    <a:pt x="400" y="370"/>
                  </a:cubicBezTo>
                  <a:cubicBezTo>
                    <a:pt x="400" y="372"/>
                    <a:pt x="401" y="372"/>
                    <a:pt x="401" y="374"/>
                  </a:cubicBezTo>
                  <a:cubicBezTo>
                    <a:pt x="401" y="377"/>
                    <a:pt x="402" y="382"/>
                    <a:pt x="400" y="384"/>
                  </a:cubicBezTo>
                  <a:cubicBezTo>
                    <a:pt x="399" y="386"/>
                    <a:pt x="403" y="384"/>
                    <a:pt x="404" y="385"/>
                  </a:cubicBezTo>
                  <a:cubicBezTo>
                    <a:pt x="404" y="386"/>
                    <a:pt x="402" y="387"/>
                    <a:pt x="402" y="388"/>
                  </a:cubicBezTo>
                  <a:cubicBezTo>
                    <a:pt x="402" y="388"/>
                    <a:pt x="404" y="389"/>
                    <a:pt x="404" y="390"/>
                  </a:cubicBezTo>
                  <a:cubicBezTo>
                    <a:pt x="405" y="391"/>
                    <a:pt x="406" y="390"/>
                    <a:pt x="407" y="391"/>
                  </a:cubicBezTo>
                  <a:cubicBezTo>
                    <a:pt x="407" y="391"/>
                    <a:pt x="406" y="393"/>
                    <a:pt x="407" y="394"/>
                  </a:cubicBezTo>
                  <a:cubicBezTo>
                    <a:pt x="407" y="394"/>
                    <a:pt x="408" y="394"/>
                    <a:pt x="408" y="394"/>
                  </a:cubicBezTo>
                  <a:cubicBezTo>
                    <a:pt x="408" y="394"/>
                    <a:pt x="408" y="396"/>
                    <a:pt x="408" y="397"/>
                  </a:cubicBezTo>
                  <a:cubicBezTo>
                    <a:pt x="409" y="397"/>
                    <a:pt x="412" y="400"/>
                    <a:pt x="412" y="402"/>
                  </a:cubicBezTo>
                  <a:cubicBezTo>
                    <a:pt x="423" y="403"/>
                    <a:pt x="429" y="400"/>
                    <a:pt x="435" y="402"/>
                  </a:cubicBezTo>
                  <a:cubicBezTo>
                    <a:pt x="436" y="402"/>
                    <a:pt x="436" y="400"/>
                    <a:pt x="437" y="399"/>
                  </a:cubicBezTo>
                  <a:cubicBezTo>
                    <a:pt x="439" y="398"/>
                    <a:pt x="440" y="396"/>
                    <a:pt x="442" y="392"/>
                  </a:cubicBezTo>
                  <a:cubicBezTo>
                    <a:pt x="442" y="391"/>
                    <a:pt x="444" y="390"/>
                    <a:pt x="442" y="390"/>
                  </a:cubicBezTo>
                  <a:cubicBezTo>
                    <a:pt x="445" y="385"/>
                    <a:pt x="455" y="382"/>
                    <a:pt x="463" y="385"/>
                  </a:cubicBezTo>
                  <a:cubicBezTo>
                    <a:pt x="459" y="389"/>
                    <a:pt x="459" y="394"/>
                    <a:pt x="456" y="398"/>
                  </a:cubicBezTo>
                  <a:cubicBezTo>
                    <a:pt x="454" y="402"/>
                    <a:pt x="458" y="402"/>
                    <a:pt x="457" y="405"/>
                  </a:cubicBezTo>
                  <a:cubicBezTo>
                    <a:pt x="454" y="406"/>
                    <a:pt x="453" y="409"/>
                    <a:pt x="451" y="412"/>
                  </a:cubicBezTo>
                  <a:cubicBezTo>
                    <a:pt x="451" y="413"/>
                    <a:pt x="451" y="414"/>
                    <a:pt x="450" y="413"/>
                  </a:cubicBezTo>
                  <a:cubicBezTo>
                    <a:pt x="449" y="417"/>
                    <a:pt x="456" y="413"/>
                    <a:pt x="454" y="418"/>
                  </a:cubicBezTo>
                  <a:cubicBezTo>
                    <a:pt x="458" y="418"/>
                    <a:pt x="458" y="415"/>
                    <a:pt x="463" y="416"/>
                  </a:cubicBezTo>
                  <a:cubicBezTo>
                    <a:pt x="462" y="419"/>
                    <a:pt x="465" y="418"/>
                    <a:pt x="465" y="420"/>
                  </a:cubicBezTo>
                  <a:cubicBezTo>
                    <a:pt x="473" y="417"/>
                    <a:pt x="474" y="423"/>
                    <a:pt x="482" y="422"/>
                  </a:cubicBezTo>
                  <a:cubicBezTo>
                    <a:pt x="479" y="425"/>
                    <a:pt x="484" y="429"/>
                    <a:pt x="479" y="432"/>
                  </a:cubicBezTo>
                  <a:cubicBezTo>
                    <a:pt x="482" y="435"/>
                    <a:pt x="481" y="443"/>
                    <a:pt x="479" y="447"/>
                  </a:cubicBezTo>
                  <a:cubicBezTo>
                    <a:pt x="480" y="450"/>
                    <a:pt x="482" y="450"/>
                    <a:pt x="485" y="450"/>
                  </a:cubicBezTo>
                  <a:cubicBezTo>
                    <a:pt x="484" y="453"/>
                    <a:pt x="488" y="452"/>
                    <a:pt x="488" y="454"/>
                  </a:cubicBezTo>
                  <a:cubicBezTo>
                    <a:pt x="488" y="456"/>
                    <a:pt x="492" y="455"/>
                    <a:pt x="492" y="457"/>
                  </a:cubicBezTo>
                  <a:cubicBezTo>
                    <a:pt x="497" y="453"/>
                    <a:pt x="505" y="458"/>
                    <a:pt x="509" y="455"/>
                  </a:cubicBezTo>
                  <a:cubicBezTo>
                    <a:pt x="509" y="456"/>
                    <a:pt x="509" y="457"/>
                    <a:pt x="509" y="458"/>
                  </a:cubicBezTo>
                  <a:cubicBezTo>
                    <a:pt x="511" y="458"/>
                    <a:pt x="516" y="455"/>
                    <a:pt x="516" y="460"/>
                  </a:cubicBezTo>
                  <a:cubicBezTo>
                    <a:pt x="517" y="459"/>
                    <a:pt x="518" y="458"/>
                    <a:pt x="520" y="458"/>
                  </a:cubicBezTo>
                  <a:cubicBezTo>
                    <a:pt x="521" y="457"/>
                    <a:pt x="522" y="456"/>
                    <a:pt x="523" y="455"/>
                  </a:cubicBezTo>
                  <a:cubicBezTo>
                    <a:pt x="524" y="455"/>
                    <a:pt x="524" y="456"/>
                    <a:pt x="524" y="454"/>
                  </a:cubicBezTo>
                  <a:cubicBezTo>
                    <a:pt x="524" y="452"/>
                    <a:pt x="527" y="455"/>
                    <a:pt x="527" y="453"/>
                  </a:cubicBezTo>
                  <a:cubicBezTo>
                    <a:pt x="527" y="452"/>
                    <a:pt x="527" y="450"/>
                    <a:pt x="527" y="450"/>
                  </a:cubicBezTo>
                  <a:cubicBezTo>
                    <a:pt x="528" y="449"/>
                    <a:pt x="529" y="451"/>
                    <a:pt x="529" y="451"/>
                  </a:cubicBezTo>
                  <a:cubicBezTo>
                    <a:pt x="530" y="451"/>
                    <a:pt x="530" y="449"/>
                    <a:pt x="531" y="448"/>
                  </a:cubicBezTo>
                  <a:cubicBezTo>
                    <a:pt x="533" y="447"/>
                    <a:pt x="535" y="446"/>
                    <a:pt x="537" y="444"/>
                  </a:cubicBezTo>
                  <a:cubicBezTo>
                    <a:pt x="538" y="444"/>
                    <a:pt x="539" y="443"/>
                    <a:pt x="538" y="441"/>
                  </a:cubicBezTo>
                  <a:cubicBezTo>
                    <a:pt x="540" y="443"/>
                    <a:pt x="554" y="444"/>
                    <a:pt x="547" y="446"/>
                  </a:cubicBezTo>
                  <a:cubicBezTo>
                    <a:pt x="547" y="448"/>
                    <a:pt x="550" y="447"/>
                    <a:pt x="552" y="447"/>
                  </a:cubicBezTo>
                  <a:cubicBezTo>
                    <a:pt x="554" y="447"/>
                    <a:pt x="554" y="445"/>
                    <a:pt x="554" y="444"/>
                  </a:cubicBezTo>
                  <a:cubicBezTo>
                    <a:pt x="558" y="444"/>
                    <a:pt x="561" y="444"/>
                    <a:pt x="565" y="444"/>
                  </a:cubicBezTo>
                  <a:cubicBezTo>
                    <a:pt x="563" y="449"/>
                    <a:pt x="571" y="447"/>
                    <a:pt x="575" y="448"/>
                  </a:cubicBezTo>
                  <a:cubicBezTo>
                    <a:pt x="575" y="449"/>
                    <a:pt x="575" y="450"/>
                    <a:pt x="576" y="450"/>
                  </a:cubicBezTo>
                  <a:cubicBezTo>
                    <a:pt x="577" y="450"/>
                    <a:pt x="578" y="451"/>
                    <a:pt x="579" y="451"/>
                  </a:cubicBezTo>
                  <a:cubicBezTo>
                    <a:pt x="582" y="452"/>
                    <a:pt x="583" y="450"/>
                    <a:pt x="585" y="450"/>
                  </a:cubicBezTo>
                  <a:cubicBezTo>
                    <a:pt x="592" y="449"/>
                    <a:pt x="599" y="451"/>
                    <a:pt x="606" y="451"/>
                  </a:cubicBezTo>
                  <a:cubicBezTo>
                    <a:pt x="605" y="454"/>
                    <a:pt x="607" y="456"/>
                    <a:pt x="607" y="454"/>
                  </a:cubicBezTo>
                  <a:cubicBezTo>
                    <a:pt x="609" y="454"/>
                    <a:pt x="608" y="455"/>
                    <a:pt x="607" y="455"/>
                  </a:cubicBezTo>
                  <a:cubicBezTo>
                    <a:pt x="607" y="459"/>
                    <a:pt x="611" y="456"/>
                    <a:pt x="613" y="458"/>
                  </a:cubicBezTo>
                  <a:cubicBezTo>
                    <a:pt x="613" y="459"/>
                    <a:pt x="612" y="461"/>
                    <a:pt x="613" y="461"/>
                  </a:cubicBezTo>
                  <a:cubicBezTo>
                    <a:pt x="614" y="462"/>
                    <a:pt x="617" y="461"/>
                    <a:pt x="618" y="461"/>
                  </a:cubicBezTo>
                  <a:cubicBezTo>
                    <a:pt x="617" y="464"/>
                    <a:pt x="619" y="465"/>
                    <a:pt x="621" y="467"/>
                  </a:cubicBezTo>
                  <a:cubicBezTo>
                    <a:pt x="623" y="469"/>
                    <a:pt x="626" y="470"/>
                    <a:pt x="627" y="474"/>
                  </a:cubicBezTo>
                  <a:cubicBezTo>
                    <a:pt x="636" y="473"/>
                    <a:pt x="639" y="478"/>
                    <a:pt x="646" y="475"/>
                  </a:cubicBezTo>
                  <a:cubicBezTo>
                    <a:pt x="644" y="481"/>
                    <a:pt x="654" y="475"/>
                    <a:pt x="652" y="481"/>
                  </a:cubicBezTo>
                  <a:cubicBezTo>
                    <a:pt x="657" y="478"/>
                    <a:pt x="657" y="485"/>
                    <a:pt x="660" y="485"/>
                  </a:cubicBezTo>
                  <a:cubicBezTo>
                    <a:pt x="662" y="485"/>
                    <a:pt x="662" y="489"/>
                    <a:pt x="665" y="488"/>
                  </a:cubicBezTo>
                  <a:cubicBezTo>
                    <a:pt x="661" y="492"/>
                    <a:pt x="666" y="491"/>
                    <a:pt x="666" y="495"/>
                  </a:cubicBezTo>
                  <a:cubicBezTo>
                    <a:pt x="666" y="497"/>
                    <a:pt x="669" y="496"/>
                    <a:pt x="670" y="498"/>
                  </a:cubicBezTo>
                  <a:cubicBezTo>
                    <a:pt x="671" y="498"/>
                    <a:pt x="670" y="502"/>
                    <a:pt x="673" y="500"/>
                  </a:cubicBezTo>
                  <a:cubicBezTo>
                    <a:pt x="668" y="506"/>
                    <a:pt x="680" y="507"/>
                    <a:pt x="676" y="512"/>
                  </a:cubicBezTo>
                  <a:cubicBezTo>
                    <a:pt x="679" y="511"/>
                    <a:pt x="680" y="512"/>
                    <a:pt x="680" y="514"/>
                  </a:cubicBezTo>
                  <a:cubicBezTo>
                    <a:pt x="687" y="513"/>
                    <a:pt x="697" y="515"/>
                    <a:pt x="700" y="521"/>
                  </a:cubicBezTo>
                  <a:cubicBezTo>
                    <a:pt x="707" y="521"/>
                    <a:pt x="710" y="524"/>
                    <a:pt x="718" y="523"/>
                  </a:cubicBezTo>
                  <a:cubicBezTo>
                    <a:pt x="719" y="524"/>
                    <a:pt x="715" y="525"/>
                    <a:pt x="715" y="524"/>
                  </a:cubicBezTo>
                  <a:cubicBezTo>
                    <a:pt x="717" y="527"/>
                    <a:pt x="726" y="525"/>
                    <a:pt x="731" y="526"/>
                  </a:cubicBezTo>
                  <a:cubicBezTo>
                    <a:pt x="731" y="527"/>
                    <a:pt x="732" y="527"/>
                    <a:pt x="733" y="527"/>
                  </a:cubicBezTo>
                  <a:cubicBezTo>
                    <a:pt x="733" y="530"/>
                    <a:pt x="736" y="529"/>
                    <a:pt x="738" y="530"/>
                  </a:cubicBezTo>
                  <a:cubicBezTo>
                    <a:pt x="738" y="530"/>
                    <a:pt x="737" y="532"/>
                    <a:pt x="738" y="533"/>
                  </a:cubicBezTo>
                  <a:cubicBezTo>
                    <a:pt x="738" y="533"/>
                    <a:pt x="740" y="532"/>
                    <a:pt x="740" y="533"/>
                  </a:cubicBezTo>
                  <a:cubicBezTo>
                    <a:pt x="741" y="534"/>
                    <a:pt x="740" y="536"/>
                    <a:pt x="743" y="535"/>
                  </a:cubicBezTo>
                  <a:cubicBezTo>
                    <a:pt x="743" y="550"/>
                    <a:pt x="743" y="564"/>
                    <a:pt x="743" y="579"/>
                  </a:cubicBezTo>
                  <a:cubicBezTo>
                    <a:pt x="737" y="577"/>
                    <a:pt x="744" y="587"/>
                    <a:pt x="738" y="585"/>
                  </a:cubicBezTo>
                  <a:cubicBezTo>
                    <a:pt x="737" y="589"/>
                    <a:pt x="736" y="594"/>
                    <a:pt x="736" y="599"/>
                  </a:cubicBezTo>
                  <a:cubicBezTo>
                    <a:pt x="736" y="601"/>
                    <a:pt x="739" y="607"/>
                    <a:pt x="738" y="613"/>
                  </a:cubicBezTo>
                  <a:cubicBezTo>
                    <a:pt x="738" y="612"/>
                    <a:pt x="736" y="613"/>
                    <a:pt x="736" y="614"/>
                  </a:cubicBezTo>
                  <a:cubicBezTo>
                    <a:pt x="736" y="615"/>
                    <a:pt x="737" y="616"/>
                    <a:pt x="736" y="617"/>
                  </a:cubicBezTo>
                  <a:cubicBezTo>
                    <a:pt x="736" y="618"/>
                    <a:pt x="732" y="619"/>
                    <a:pt x="733" y="624"/>
                  </a:cubicBezTo>
                  <a:cubicBezTo>
                    <a:pt x="730" y="625"/>
                    <a:pt x="729" y="627"/>
                    <a:pt x="726" y="628"/>
                  </a:cubicBezTo>
                  <a:cubicBezTo>
                    <a:pt x="726" y="629"/>
                    <a:pt x="727" y="631"/>
                    <a:pt x="726" y="632"/>
                  </a:cubicBezTo>
                  <a:cubicBezTo>
                    <a:pt x="726" y="633"/>
                    <a:pt x="724" y="632"/>
                    <a:pt x="724" y="632"/>
                  </a:cubicBezTo>
                  <a:cubicBezTo>
                    <a:pt x="723" y="633"/>
                    <a:pt x="724" y="635"/>
                    <a:pt x="724" y="635"/>
                  </a:cubicBezTo>
                  <a:cubicBezTo>
                    <a:pt x="722" y="636"/>
                    <a:pt x="718" y="635"/>
                    <a:pt x="718" y="638"/>
                  </a:cubicBezTo>
                  <a:cubicBezTo>
                    <a:pt x="718" y="640"/>
                    <a:pt x="715" y="639"/>
                    <a:pt x="712" y="641"/>
                  </a:cubicBezTo>
                  <a:cubicBezTo>
                    <a:pt x="712" y="641"/>
                    <a:pt x="710" y="643"/>
                    <a:pt x="710" y="643"/>
                  </a:cubicBezTo>
                  <a:cubicBezTo>
                    <a:pt x="709" y="644"/>
                    <a:pt x="708" y="642"/>
                    <a:pt x="707" y="642"/>
                  </a:cubicBezTo>
                  <a:cubicBezTo>
                    <a:pt x="707" y="642"/>
                    <a:pt x="706" y="643"/>
                    <a:pt x="705" y="643"/>
                  </a:cubicBezTo>
                  <a:cubicBezTo>
                    <a:pt x="703" y="644"/>
                    <a:pt x="703" y="644"/>
                    <a:pt x="703" y="646"/>
                  </a:cubicBezTo>
                  <a:cubicBezTo>
                    <a:pt x="697" y="644"/>
                    <a:pt x="694" y="650"/>
                    <a:pt x="691" y="652"/>
                  </a:cubicBezTo>
                  <a:cubicBezTo>
                    <a:pt x="691" y="652"/>
                    <a:pt x="689" y="651"/>
                    <a:pt x="689" y="652"/>
                  </a:cubicBezTo>
                  <a:cubicBezTo>
                    <a:pt x="688" y="653"/>
                    <a:pt x="686" y="654"/>
                    <a:pt x="686" y="655"/>
                  </a:cubicBezTo>
                  <a:cubicBezTo>
                    <a:pt x="685" y="655"/>
                    <a:pt x="683" y="657"/>
                    <a:pt x="683" y="657"/>
                  </a:cubicBezTo>
                  <a:cubicBezTo>
                    <a:pt x="683" y="658"/>
                    <a:pt x="686" y="661"/>
                    <a:pt x="681" y="660"/>
                  </a:cubicBezTo>
                  <a:cubicBezTo>
                    <a:pt x="683" y="667"/>
                    <a:pt x="679" y="669"/>
                    <a:pt x="680" y="676"/>
                  </a:cubicBezTo>
                  <a:cubicBezTo>
                    <a:pt x="676" y="674"/>
                    <a:pt x="678" y="679"/>
                    <a:pt x="677" y="680"/>
                  </a:cubicBezTo>
                  <a:cubicBezTo>
                    <a:pt x="677" y="680"/>
                    <a:pt x="675" y="680"/>
                    <a:pt x="674" y="680"/>
                  </a:cubicBezTo>
                  <a:cubicBezTo>
                    <a:pt x="674" y="681"/>
                    <a:pt x="677" y="683"/>
                    <a:pt x="674" y="683"/>
                  </a:cubicBezTo>
                  <a:cubicBezTo>
                    <a:pt x="672" y="683"/>
                    <a:pt x="673" y="688"/>
                    <a:pt x="669" y="688"/>
                  </a:cubicBezTo>
                  <a:cubicBezTo>
                    <a:pt x="668" y="688"/>
                    <a:pt x="666" y="691"/>
                    <a:pt x="666" y="691"/>
                  </a:cubicBezTo>
                  <a:cubicBezTo>
                    <a:pt x="664" y="693"/>
                    <a:pt x="662" y="697"/>
                    <a:pt x="659" y="700"/>
                  </a:cubicBezTo>
                  <a:cubicBezTo>
                    <a:pt x="659" y="701"/>
                    <a:pt x="659" y="703"/>
                    <a:pt x="659" y="705"/>
                  </a:cubicBezTo>
                  <a:cubicBezTo>
                    <a:pt x="657" y="706"/>
                    <a:pt x="655" y="707"/>
                    <a:pt x="655" y="711"/>
                  </a:cubicBezTo>
                  <a:cubicBezTo>
                    <a:pt x="652" y="711"/>
                    <a:pt x="650" y="711"/>
                    <a:pt x="648" y="711"/>
                  </a:cubicBezTo>
                  <a:cubicBezTo>
                    <a:pt x="648" y="712"/>
                    <a:pt x="650" y="712"/>
                    <a:pt x="651" y="712"/>
                  </a:cubicBezTo>
                  <a:cubicBezTo>
                    <a:pt x="650" y="714"/>
                    <a:pt x="648" y="713"/>
                    <a:pt x="646" y="714"/>
                  </a:cubicBezTo>
                  <a:cubicBezTo>
                    <a:pt x="645" y="715"/>
                    <a:pt x="644" y="717"/>
                    <a:pt x="644" y="719"/>
                  </a:cubicBezTo>
                  <a:cubicBezTo>
                    <a:pt x="642" y="718"/>
                    <a:pt x="641" y="718"/>
                    <a:pt x="641" y="721"/>
                  </a:cubicBezTo>
                  <a:cubicBezTo>
                    <a:pt x="639" y="721"/>
                    <a:pt x="640" y="719"/>
                    <a:pt x="639" y="718"/>
                  </a:cubicBezTo>
                  <a:cubicBezTo>
                    <a:pt x="637" y="718"/>
                    <a:pt x="635" y="718"/>
                    <a:pt x="635" y="716"/>
                  </a:cubicBezTo>
                  <a:cubicBezTo>
                    <a:pt x="634" y="717"/>
                    <a:pt x="634" y="720"/>
                    <a:pt x="631" y="719"/>
                  </a:cubicBezTo>
                  <a:cubicBezTo>
                    <a:pt x="631" y="723"/>
                    <a:pt x="634" y="723"/>
                    <a:pt x="634" y="726"/>
                  </a:cubicBezTo>
                  <a:cubicBezTo>
                    <a:pt x="634" y="730"/>
                    <a:pt x="629" y="732"/>
                    <a:pt x="632" y="735"/>
                  </a:cubicBezTo>
                  <a:cubicBezTo>
                    <a:pt x="632" y="738"/>
                    <a:pt x="625" y="735"/>
                    <a:pt x="624" y="737"/>
                  </a:cubicBezTo>
                  <a:cubicBezTo>
                    <a:pt x="622" y="737"/>
                    <a:pt x="623" y="740"/>
                    <a:pt x="623" y="740"/>
                  </a:cubicBezTo>
                  <a:cubicBezTo>
                    <a:pt x="621" y="741"/>
                    <a:pt x="616" y="740"/>
                    <a:pt x="617" y="744"/>
                  </a:cubicBezTo>
                  <a:cubicBezTo>
                    <a:pt x="614" y="742"/>
                    <a:pt x="604" y="742"/>
                    <a:pt x="603" y="746"/>
                  </a:cubicBezTo>
                  <a:cubicBezTo>
                    <a:pt x="603" y="747"/>
                    <a:pt x="604" y="747"/>
                    <a:pt x="604" y="746"/>
                  </a:cubicBezTo>
                  <a:cubicBezTo>
                    <a:pt x="608" y="746"/>
                    <a:pt x="604" y="750"/>
                    <a:pt x="602" y="749"/>
                  </a:cubicBezTo>
                  <a:cubicBezTo>
                    <a:pt x="602" y="752"/>
                    <a:pt x="597" y="756"/>
                    <a:pt x="600" y="757"/>
                  </a:cubicBezTo>
                  <a:cubicBezTo>
                    <a:pt x="600" y="758"/>
                    <a:pt x="598" y="759"/>
                    <a:pt x="597" y="759"/>
                  </a:cubicBezTo>
                  <a:cubicBezTo>
                    <a:pt x="597" y="758"/>
                    <a:pt x="595" y="757"/>
                    <a:pt x="596" y="757"/>
                  </a:cubicBezTo>
                  <a:cubicBezTo>
                    <a:pt x="595" y="757"/>
                    <a:pt x="591" y="761"/>
                    <a:pt x="592" y="756"/>
                  </a:cubicBezTo>
                  <a:cubicBezTo>
                    <a:pt x="590" y="756"/>
                    <a:pt x="590" y="760"/>
                    <a:pt x="589" y="757"/>
                  </a:cubicBezTo>
                  <a:cubicBezTo>
                    <a:pt x="587" y="758"/>
                    <a:pt x="590" y="765"/>
                    <a:pt x="590" y="768"/>
                  </a:cubicBezTo>
                  <a:cubicBezTo>
                    <a:pt x="591" y="772"/>
                    <a:pt x="588" y="771"/>
                    <a:pt x="588" y="774"/>
                  </a:cubicBezTo>
                  <a:cubicBezTo>
                    <a:pt x="587" y="776"/>
                    <a:pt x="588" y="779"/>
                    <a:pt x="583" y="778"/>
                  </a:cubicBezTo>
                  <a:cubicBezTo>
                    <a:pt x="583" y="780"/>
                    <a:pt x="586" y="780"/>
                    <a:pt x="586" y="781"/>
                  </a:cubicBezTo>
                  <a:cubicBezTo>
                    <a:pt x="586" y="783"/>
                    <a:pt x="584" y="780"/>
                    <a:pt x="583" y="781"/>
                  </a:cubicBezTo>
                  <a:cubicBezTo>
                    <a:pt x="582" y="782"/>
                    <a:pt x="582" y="786"/>
                    <a:pt x="583" y="785"/>
                  </a:cubicBezTo>
                  <a:cubicBezTo>
                    <a:pt x="583" y="787"/>
                    <a:pt x="582" y="785"/>
                    <a:pt x="580" y="785"/>
                  </a:cubicBezTo>
                  <a:cubicBezTo>
                    <a:pt x="581" y="785"/>
                    <a:pt x="580" y="787"/>
                    <a:pt x="579" y="787"/>
                  </a:cubicBezTo>
                  <a:cubicBezTo>
                    <a:pt x="577" y="784"/>
                    <a:pt x="580" y="787"/>
                    <a:pt x="578" y="789"/>
                  </a:cubicBezTo>
                  <a:cubicBezTo>
                    <a:pt x="575" y="792"/>
                    <a:pt x="575" y="788"/>
                    <a:pt x="572" y="791"/>
                  </a:cubicBezTo>
                  <a:cubicBezTo>
                    <a:pt x="570" y="794"/>
                    <a:pt x="579" y="794"/>
                    <a:pt x="573" y="796"/>
                  </a:cubicBezTo>
                  <a:cubicBezTo>
                    <a:pt x="574" y="798"/>
                    <a:pt x="576" y="798"/>
                    <a:pt x="578" y="798"/>
                  </a:cubicBezTo>
                  <a:cubicBezTo>
                    <a:pt x="577" y="801"/>
                    <a:pt x="578" y="802"/>
                    <a:pt x="580" y="802"/>
                  </a:cubicBezTo>
                  <a:cubicBezTo>
                    <a:pt x="583" y="805"/>
                    <a:pt x="578" y="806"/>
                    <a:pt x="578" y="808"/>
                  </a:cubicBezTo>
                  <a:cubicBezTo>
                    <a:pt x="578" y="808"/>
                    <a:pt x="579" y="810"/>
                    <a:pt x="579" y="809"/>
                  </a:cubicBezTo>
                  <a:cubicBezTo>
                    <a:pt x="578" y="811"/>
                    <a:pt x="579" y="809"/>
                    <a:pt x="578" y="809"/>
                  </a:cubicBezTo>
                  <a:cubicBezTo>
                    <a:pt x="576" y="809"/>
                    <a:pt x="576" y="812"/>
                    <a:pt x="572" y="812"/>
                  </a:cubicBezTo>
                  <a:cubicBezTo>
                    <a:pt x="574" y="814"/>
                    <a:pt x="573" y="815"/>
                    <a:pt x="569" y="815"/>
                  </a:cubicBezTo>
                  <a:cubicBezTo>
                    <a:pt x="570" y="819"/>
                    <a:pt x="567" y="818"/>
                    <a:pt x="568" y="822"/>
                  </a:cubicBezTo>
                  <a:cubicBezTo>
                    <a:pt x="563" y="822"/>
                    <a:pt x="569" y="828"/>
                    <a:pt x="564" y="824"/>
                  </a:cubicBezTo>
                  <a:cubicBezTo>
                    <a:pt x="564" y="828"/>
                    <a:pt x="563" y="831"/>
                    <a:pt x="564" y="834"/>
                  </a:cubicBezTo>
                  <a:cubicBezTo>
                    <a:pt x="564" y="835"/>
                    <a:pt x="565" y="836"/>
                    <a:pt x="565" y="836"/>
                  </a:cubicBezTo>
                  <a:cubicBezTo>
                    <a:pt x="565" y="838"/>
                    <a:pt x="562" y="838"/>
                    <a:pt x="565" y="841"/>
                  </a:cubicBezTo>
                  <a:cubicBezTo>
                    <a:pt x="567" y="843"/>
                    <a:pt x="565" y="844"/>
                    <a:pt x="566" y="848"/>
                  </a:cubicBezTo>
                  <a:cubicBezTo>
                    <a:pt x="568" y="851"/>
                    <a:pt x="571" y="852"/>
                    <a:pt x="572" y="855"/>
                  </a:cubicBezTo>
                  <a:cubicBezTo>
                    <a:pt x="576" y="858"/>
                    <a:pt x="578" y="853"/>
                    <a:pt x="580" y="857"/>
                  </a:cubicBezTo>
                  <a:cubicBezTo>
                    <a:pt x="582" y="861"/>
                    <a:pt x="576" y="859"/>
                    <a:pt x="573" y="860"/>
                  </a:cubicBezTo>
                  <a:cubicBezTo>
                    <a:pt x="568" y="861"/>
                    <a:pt x="561" y="863"/>
                    <a:pt x="557" y="862"/>
                  </a:cubicBezTo>
                  <a:cubicBezTo>
                    <a:pt x="556" y="862"/>
                    <a:pt x="557" y="860"/>
                    <a:pt x="557" y="860"/>
                  </a:cubicBezTo>
                  <a:cubicBezTo>
                    <a:pt x="550" y="861"/>
                    <a:pt x="549" y="857"/>
                    <a:pt x="544" y="857"/>
                  </a:cubicBezTo>
                  <a:cubicBezTo>
                    <a:pt x="544" y="855"/>
                    <a:pt x="544" y="854"/>
                    <a:pt x="544" y="852"/>
                  </a:cubicBezTo>
                  <a:cubicBezTo>
                    <a:pt x="543" y="849"/>
                    <a:pt x="539" y="852"/>
                    <a:pt x="538" y="848"/>
                  </a:cubicBezTo>
                  <a:cubicBezTo>
                    <a:pt x="538" y="847"/>
                    <a:pt x="537" y="847"/>
                    <a:pt x="537" y="845"/>
                  </a:cubicBezTo>
                  <a:cubicBezTo>
                    <a:pt x="537" y="844"/>
                    <a:pt x="536" y="844"/>
                    <a:pt x="536" y="844"/>
                  </a:cubicBezTo>
                  <a:cubicBezTo>
                    <a:pt x="536" y="843"/>
                    <a:pt x="539" y="840"/>
                    <a:pt x="536" y="840"/>
                  </a:cubicBezTo>
                  <a:cubicBezTo>
                    <a:pt x="534" y="840"/>
                    <a:pt x="536" y="838"/>
                    <a:pt x="536" y="837"/>
                  </a:cubicBezTo>
                  <a:cubicBezTo>
                    <a:pt x="535" y="835"/>
                    <a:pt x="533" y="835"/>
                    <a:pt x="533" y="834"/>
                  </a:cubicBezTo>
                  <a:cubicBezTo>
                    <a:pt x="532" y="833"/>
                    <a:pt x="535" y="833"/>
                    <a:pt x="534" y="831"/>
                  </a:cubicBezTo>
                  <a:cubicBezTo>
                    <a:pt x="534" y="832"/>
                    <a:pt x="533" y="831"/>
                    <a:pt x="533" y="830"/>
                  </a:cubicBezTo>
                  <a:cubicBezTo>
                    <a:pt x="532" y="829"/>
                    <a:pt x="531" y="826"/>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11"/>
                    <a:pt x="533" y="808"/>
                    <a:pt x="533" y="805"/>
                  </a:cubicBezTo>
                  <a:cubicBezTo>
                    <a:pt x="532" y="803"/>
                    <a:pt x="530" y="803"/>
                    <a:pt x="529" y="802"/>
                  </a:cubicBezTo>
                  <a:cubicBezTo>
                    <a:pt x="530" y="798"/>
                    <a:pt x="534" y="794"/>
                    <a:pt x="531" y="789"/>
                  </a:cubicBezTo>
                  <a:cubicBezTo>
                    <a:pt x="535" y="791"/>
                    <a:pt x="535" y="787"/>
                    <a:pt x="538" y="788"/>
                  </a:cubicBezTo>
                  <a:cubicBezTo>
                    <a:pt x="538" y="784"/>
                    <a:pt x="538" y="780"/>
                    <a:pt x="538" y="775"/>
                  </a:cubicBezTo>
                  <a:cubicBezTo>
                    <a:pt x="545" y="775"/>
                    <a:pt x="542" y="766"/>
                    <a:pt x="545" y="763"/>
                  </a:cubicBezTo>
                  <a:cubicBezTo>
                    <a:pt x="544" y="764"/>
                    <a:pt x="543" y="764"/>
                    <a:pt x="543" y="763"/>
                  </a:cubicBezTo>
                  <a:cubicBezTo>
                    <a:pt x="540" y="764"/>
                    <a:pt x="538" y="767"/>
                    <a:pt x="538" y="771"/>
                  </a:cubicBezTo>
                  <a:cubicBezTo>
                    <a:pt x="536" y="770"/>
                    <a:pt x="534" y="769"/>
                    <a:pt x="534" y="766"/>
                  </a:cubicBezTo>
                  <a:cubicBezTo>
                    <a:pt x="532" y="763"/>
                    <a:pt x="538" y="761"/>
                    <a:pt x="537" y="760"/>
                  </a:cubicBezTo>
                  <a:cubicBezTo>
                    <a:pt x="534" y="758"/>
                    <a:pt x="537" y="761"/>
                    <a:pt x="540" y="759"/>
                  </a:cubicBezTo>
                  <a:cubicBezTo>
                    <a:pt x="541" y="751"/>
                    <a:pt x="537" y="745"/>
                    <a:pt x="538" y="739"/>
                  </a:cubicBezTo>
                  <a:cubicBezTo>
                    <a:pt x="538" y="739"/>
                    <a:pt x="541" y="739"/>
                    <a:pt x="541" y="739"/>
                  </a:cubicBezTo>
                  <a:cubicBezTo>
                    <a:pt x="540" y="732"/>
                    <a:pt x="541" y="731"/>
                    <a:pt x="541" y="723"/>
                  </a:cubicBezTo>
                  <a:cubicBezTo>
                    <a:pt x="544" y="719"/>
                    <a:pt x="549" y="715"/>
                    <a:pt x="547" y="709"/>
                  </a:cubicBezTo>
                  <a:cubicBezTo>
                    <a:pt x="552" y="715"/>
                    <a:pt x="547" y="699"/>
                    <a:pt x="552" y="705"/>
                  </a:cubicBezTo>
                  <a:cubicBezTo>
                    <a:pt x="552" y="702"/>
                    <a:pt x="552" y="699"/>
                    <a:pt x="551" y="695"/>
                  </a:cubicBezTo>
                  <a:cubicBezTo>
                    <a:pt x="550" y="694"/>
                    <a:pt x="548" y="691"/>
                    <a:pt x="548" y="690"/>
                  </a:cubicBezTo>
                  <a:cubicBezTo>
                    <a:pt x="548" y="688"/>
                    <a:pt x="549" y="687"/>
                    <a:pt x="550" y="686"/>
                  </a:cubicBezTo>
                  <a:cubicBezTo>
                    <a:pt x="550" y="683"/>
                    <a:pt x="549" y="678"/>
                    <a:pt x="552" y="681"/>
                  </a:cubicBezTo>
                  <a:cubicBezTo>
                    <a:pt x="552" y="677"/>
                    <a:pt x="552" y="674"/>
                    <a:pt x="554" y="670"/>
                  </a:cubicBezTo>
                  <a:cubicBezTo>
                    <a:pt x="555" y="667"/>
                    <a:pt x="554" y="669"/>
                    <a:pt x="554" y="666"/>
                  </a:cubicBezTo>
                  <a:cubicBezTo>
                    <a:pt x="554" y="665"/>
                    <a:pt x="557" y="660"/>
                    <a:pt x="555" y="659"/>
                  </a:cubicBezTo>
                  <a:cubicBezTo>
                    <a:pt x="554" y="658"/>
                    <a:pt x="555" y="657"/>
                    <a:pt x="555" y="655"/>
                  </a:cubicBezTo>
                  <a:cubicBezTo>
                    <a:pt x="555" y="653"/>
                    <a:pt x="555" y="651"/>
                    <a:pt x="555" y="649"/>
                  </a:cubicBezTo>
                  <a:cubicBezTo>
                    <a:pt x="555" y="647"/>
                    <a:pt x="556" y="647"/>
                    <a:pt x="557" y="645"/>
                  </a:cubicBezTo>
                  <a:cubicBezTo>
                    <a:pt x="557" y="640"/>
                    <a:pt x="556" y="635"/>
                    <a:pt x="557" y="629"/>
                  </a:cubicBezTo>
                  <a:cubicBezTo>
                    <a:pt x="557" y="628"/>
                    <a:pt x="558" y="627"/>
                    <a:pt x="558" y="625"/>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2"/>
                    <a:pt x="536" y="601"/>
                  </a:cubicBezTo>
                  <a:cubicBezTo>
                    <a:pt x="534" y="600"/>
                    <a:pt x="529" y="603"/>
                    <a:pt x="533" y="599"/>
                  </a:cubicBezTo>
                  <a:cubicBezTo>
                    <a:pt x="533" y="596"/>
                    <a:pt x="529" y="598"/>
                    <a:pt x="527" y="597"/>
                  </a:cubicBezTo>
                  <a:cubicBezTo>
                    <a:pt x="527" y="597"/>
                    <a:pt x="528" y="595"/>
                    <a:pt x="527" y="594"/>
                  </a:cubicBezTo>
                  <a:cubicBezTo>
                    <a:pt x="527" y="594"/>
                    <a:pt x="525" y="594"/>
                    <a:pt x="524" y="593"/>
                  </a:cubicBezTo>
                  <a:cubicBezTo>
                    <a:pt x="523" y="591"/>
                    <a:pt x="521" y="587"/>
                    <a:pt x="520" y="583"/>
                  </a:cubicBezTo>
                  <a:cubicBezTo>
                    <a:pt x="520" y="581"/>
                    <a:pt x="518" y="582"/>
                    <a:pt x="517" y="582"/>
                  </a:cubicBezTo>
                  <a:cubicBezTo>
                    <a:pt x="516" y="581"/>
                    <a:pt x="517" y="575"/>
                    <a:pt x="515" y="575"/>
                  </a:cubicBezTo>
                  <a:cubicBezTo>
                    <a:pt x="512" y="575"/>
                    <a:pt x="511" y="567"/>
                    <a:pt x="509" y="564"/>
                  </a:cubicBezTo>
                  <a:cubicBezTo>
                    <a:pt x="507" y="562"/>
                    <a:pt x="505" y="558"/>
                    <a:pt x="503" y="555"/>
                  </a:cubicBezTo>
                  <a:cubicBezTo>
                    <a:pt x="503" y="554"/>
                    <a:pt x="501" y="553"/>
                    <a:pt x="501" y="552"/>
                  </a:cubicBezTo>
                  <a:cubicBezTo>
                    <a:pt x="500" y="552"/>
                    <a:pt x="501" y="550"/>
                    <a:pt x="501" y="549"/>
                  </a:cubicBezTo>
                  <a:cubicBezTo>
                    <a:pt x="500" y="548"/>
                    <a:pt x="499" y="549"/>
                    <a:pt x="498" y="548"/>
                  </a:cubicBezTo>
                  <a:cubicBezTo>
                    <a:pt x="498" y="548"/>
                    <a:pt x="496" y="537"/>
                    <a:pt x="495" y="545"/>
                  </a:cubicBezTo>
                  <a:cubicBezTo>
                    <a:pt x="492" y="544"/>
                    <a:pt x="494" y="536"/>
                    <a:pt x="493" y="533"/>
                  </a:cubicBezTo>
                  <a:cubicBezTo>
                    <a:pt x="497" y="533"/>
                    <a:pt x="497" y="529"/>
                    <a:pt x="499" y="527"/>
                  </a:cubicBezTo>
                  <a:cubicBezTo>
                    <a:pt x="500" y="523"/>
                    <a:pt x="496" y="524"/>
                    <a:pt x="495" y="523"/>
                  </a:cubicBezTo>
                  <a:cubicBezTo>
                    <a:pt x="495" y="518"/>
                    <a:pt x="497" y="517"/>
                    <a:pt x="496" y="512"/>
                  </a:cubicBezTo>
                  <a:cubicBezTo>
                    <a:pt x="497" y="511"/>
                    <a:pt x="499" y="510"/>
                    <a:pt x="501" y="510"/>
                  </a:cubicBezTo>
                  <a:cubicBezTo>
                    <a:pt x="501" y="509"/>
                    <a:pt x="500" y="507"/>
                    <a:pt x="501" y="506"/>
                  </a:cubicBezTo>
                  <a:cubicBezTo>
                    <a:pt x="501" y="506"/>
                    <a:pt x="503" y="506"/>
                    <a:pt x="503" y="506"/>
                  </a:cubicBezTo>
                  <a:cubicBezTo>
                    <a:pt x="504" y="506"/>
                    <a:pt x="503" y="505"/>
                    <a:pt x="503" y="505"/>
                  </a:cubicBezTo>
                  <a:cubicBezTo>
                    <a:pt x="504" y="504"/>
                    <a:pt x="507" y="502"/>
                    <a:pt x="506" y="502"/>
                  </a:cubicBezTo>
                  <a:cubicBezTo>
                    <a:pt x="506" y="502"/>
                    <a:pt x="505" y="502"/>
                    <a:pt x="505" y="502"/>
                  </a:cubicBezTo>
                  <a:cubicBezTo>
                    <a:pt x="505" y="502"/>
                    <a:pt x="505" y="499"/>
                    <a:pt x="506" y="500"/>
                  </a:cubicBezTo>
                  <a:cubicBezTo>
                    <a:pt x="509" y="504"/>
                    <a:pt x="507" y="498"/>
                    <a:pt x="510" y="498"/>
                  </a:cubicBezTo>
                  <a:cubicBezTo>
                    <a:pt x="513" y="497"/>
                    <a:pt x="511" y="495"/>
                    <a:pt x="513" y="492"/>
                  </a:cubicBezTo>
                  <a:cubicBezTo>
                    <a:pt x="513" y="492"/>
                    <a:pt x="520" y="487"/>
                    <a:pt x="516" y="484"/>
                  </a:cubicBezTo>
                  <a:cubicBezTo>
                    <a:pt x="514" y="482"/>
                    <a:pt x="516" y="483"/>
                    <a:pt x="516" y="481"/>
                  </a:cubicBezTo>
                  <a:cubicBezTo>
                    <a:pt x="516" y="477"/>
                    <a:pt x="513" y="467"/>
                    <a:pt x="515" y="464"/>
                  </a:cubicBezTo>
                  <a:cubicBezTo>
                    <a:pt x="508" y="465"/>
                    <a:pt x="508" y="459"/>
                    <a:pt x="501" y="461"/>
                  </a:cubicBezTo>
                  <a:cubicBezTo>
                    <a:pt x="498" y="462"/>
                    <a:pt x="501" y="463"/>
                    <a:pt x="499" y="467"/>
                  </a:cubicBezTo>
                  <a:cubicBezTo>
                    <a:pt x="492" y="467"/>
                    <a:pt x="489" y="463"/>
                    <a:pt x="482" y="463"/>
                  </a:cubicBezTo>
                  <a:cubicBezTo>
                    <a:pt x="482" y="460"/>
                    <a:pt x="478" y="461"/>
                    <a:pt x="479" y="457"/>
                  </a:cubicBezTo>
                  <a:cubicBezTo>
                    <a:pt x="478" y="456"/>
                    <a:pt x="475" y="457"/>
                    <a:pt x="474" y="455"/>
                  </a:cubicBezTo>
                  <a:cubicBezTo>
                    <a:pt x="473" y="455"/>
                    <a:pt x="474" y="453"/>
                    <a:pt x="474" y="453"/>
                  </a:cubicBezTo>
                  <a:cubicBezTo>
                    <a:pt x="473" y="452"/>
                    <a:pt x="471" y="453"/>
                    <a:pt x="471" y="453"/>
                  </a:cubicBezTo>
                  <a:cubicBezTo>
                    <a:pt x="470" y="451"/>
                    <a:pt x="471" y="448"/>
                    <a:pt x="468" y="448"/>
                  </a:cubicBezTo>
                  <a:cubicBezTo>
                    <a:pt x="468" y="445"/>
                    <a:pt x="471" y="446"/>
                    <a:pt x="468" y="443"/>
                  </a:cubicBezTo>
                  <a:cubicBezTo>
                    <a:pt x="468" y="441"/>
                    <a:pt x="467" y="442"/>
                    <a:pt x="467" y="443"/>
                  </a:cubicBezTo>
                  <a:cubicBezTo>
                    <a:pt x="465" y="441"/>
                    <a:pt x="464" y="438"/>
                    <a:pt x="460" y="439"/>
                  </a:cubicBezTo>
                  <a:cubicBezTo>
                    <a:pt x="462" y="434"/>
                    <a:pt x="455" y="438"/>
                    <a:pt x="457" y="433"/>
                  </a:cubicBezTo>
                  <a:cubicBezTo>
                    <a:pt x="456" y="433"/>
                    <a:pt x="448" y="432"/>
                    <a:pt x="450" y="433"/>
                  </a:cubicBezTo>
                  <a:cubicBezTo>
                    <a:pt x="448" y="432"/>
                    <a:pt x="450" y="431"/>
                    <a:pt x="449" y="430"/>
                  </a:cubicBezTo>
                  <a:cubicBezTo>
                    <a:pt x="448" y="430"/>
                    <a:pt x="446" y="430"/>
                    <a:pt x="446" y="430"/>
                  </a:cubicBezTo>
                  <a:cubicBezTo>
                    <a:pt x="445" y="430"/>
                    <a:pt x="442" y="428"/>
                    <a:pt x="437" y="429"/>
                  </a:cubicBezTo>
                  <a:cubicBezTo>
                    <a:pt x="439" y="424"/>
                    <a:pt x="434" y="427"/>
                    <a:pt x="432" y="425"/>
                  </a:cubicBezTo>
                  <a:cubicBezTo>
                    <a:pt x="431" y="424"/>
                    <a:pt x="432" y="422"/>
                    <a:pt x="432" y="422"/>
                  </a:cubicBezTo>
                  <a:cubicBezTo>
                    <a:pt x="431" y="421"/>
                    <a:pt x="429" y="422"/>
                    <a:pt x="429" y="422"/>
                  </a:cubicBezTo>
                  <a:cubicBezTo>
                    <a:pt x="429" y="421"/>
                    <a:pt x="429" y="420"/>
                    <a:pt x="429" y="419"/>
                  </a:cubicBezTo>
                  <a:cubicBezTo>
                    <a:pt x="429" y="419"/>
                    <a:pt x="427" y="419"/>
                    <a:pt x="426" y="419"/>
                  </a:cubicBezTo>
                  <a:cubicBezTo>
                    <a:pt x="426" y="419"/>
                    <a:pt x="427" y="417"/>
                    <a:pt x="426" y="416"/>
                  </a:cubicBezTo>
                  <a:cubicBezTo>
                    <a:pt x="425" y="415"/>
                    <a:pt x="425" y="418"/>
                    <a:pt x="425" y="418"/>
                  </a:cubicBezTo>
                  <a:cubicBezTo>
                    <a:pt x="424" y="418"/>
                    <a:pt x="421" y="416"/>
                    <a:pt x="421" y="415"/>
                  </a:cubicBezTo>
                  <a:cubicBezTo>
                    <a:pt x="419" y="417"/>
                    <a:pt x="418" y="415"/>
                    <a:pt x="416" y="415"/>
                  </a:cubicBezTo>
                  <a:cubicBezTo>
                    <a:pt x="414" y="415"/>
                    <a:pt x="412" y="417"/>
                    <a:pt x="409" y="418"/>
                  </a:cubicBezTo>
                  <a:cubicBezTo>
                    <a:pt x="406" y="418"/>
                    <a:pt x="406" y="416"/>
                    <a:pt x="404" y="416"/>
                  </a:cubicBezTo>
                  <a:cubicBezTo>
                    <a:pt x="400" y="416"/>
                    <a:pt x="401" y="418"/>
                    <a:pt x="398" y="416"/>
                  </a:cubicBezTo>
                  <a:cubicBezTo>
                    <a:pt x="396" y="415"/>
                    <a:pt x="395" y="416"/>
                    <a:pt x="391" y="415"/>
                  </a:cubicBezTo>
                  <a:cubicBezTo>
                    <a:pt x="390" y="415"/>
                    <a:pt x="390" y="412"/>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5"/>
                    <a:pt x="359" y="395"/>
                  </a:cubicBezTo>
                  <a:cubicBezTo>
                    <a:pt x="358" y="390"/>
                    <a:pt x="355" y="388"/>
                    <a:pt x="356" y="381"/>
                  </a:cubicBezTo>
                  <a:cubicBezTo>
                    <a:pt x="356" y="376"/>
                    <a:pt x="348" y="379"/>
                    <a:pt x="352" y="373"/>
                  </a:cubicBezTo>
                  <a:cubicBezTo>
                    <a:pt x="350" y="372"/>
                    <a:pt x="349" y="373"/>
                    <a:pt x="349" y="374"/>
                  </a:cubicBezTo>
                  <a:cubicBezTo>
                    <a:pt x="347" y="374"/>
                    <a:pt x="348" y="372"/>
                    <a:pt x="348" y="371"/>
                  </a:cubicBezTo>
                  <a:cubicBezTo>
                    <a:pt x="347" y="370"/>
                    <a:pt x="344" y="370"/>
                    <a:pt x="343" y="367"/>
                  </a:cubicBezTo>
                  <a:cubicBezTo>
                    <a:pt x="343" y="365"/>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0"/>
                  </a:cubicBezTo>
                  <a:cubicBezTo>
                    <a:pt x="317" y="338"/>
                    <a:pt x="318" y="333"/>
                    <a:pt x="314" y="333"/>
                  </a:cubicBezTo>
                  <a:cubicBezTo>
                    <a:pt x="315" y="327"/>
                    <a:pt x="311" y="324"/>
                    <a:pt x="307" y="322"/>
                  </a:cubicBezTo>
                  <a:cubicBezTo>
                    <a:pt x="306" y="323"/>
                    <a:pt x="305" y="325"/>
                    <a:pt x="304" y="326"/>
                  </a:cubicBezTo>
                  <a:cubicBezTo>
                    <a:pt x="303" y="330"/>
                    <a:pt x="307" y="330"/>
                    <a:pt x="308" y="332"/>
                  </a:cubicBezTo>
                  <a:cubicBezTo>
                    <a:pt x="309" y="333"/>
                    <a:pt x="308" y="334"/>
                    <a:pt x="308" y="335"/>
                  </a:cubicBezTo>
                  <a:cubicBezTo>
                    <a:pt x="308" y="335"/>
                    <a:pt x="310" y="335"/>
                    <a:pt x="310" y="335"/>
                  </a:cubicBezTo>
                  <a:cubicBezTo>
                    <a:pt x="311" y="337"/>
                    <a:pt x="309" y="340"/>
                    <a:pt x="311" y="340"/>
                  </a:cubicBezTo>
                  <a:cubicBezTo>
                    <a:pt x="313" y="341"/>
                    <a:pt x="312" y="344"/>
                    <a:pt x="314" y="347"/>
                  </a:cubicBezTo>
                  <a:cubicBezTo>
                    <a:pt x="314" y="348"/>
                    <a:pt x="315" y="347"/>
                    <a:pt x="315" y="349"/>
                  </a:cubicBezTo>
                  <a:cubicBezTo>
                    <a:pt x="315" y="352"/>
                    <a:pt x="319" y="351"/>
                    <a:pt x="318" y="356"/>
                  </a:cubicBezTo>
                  <a:cubicBezTo>
                    <a:pt x="318" y="358"/>
                    <a:pt x="321" y="357"/>
                    <a:pt x="322" y="357"/>
                  </a:cubicBezTo>
                  <a:cubicBezTo>
                    <a:pt x="321" y="359"/>
                    <a:pt x="324" y="360"/>
                    <a:pt x="324" y="360"/>
                  </a:cubicBezTo>
                  <a:cubicBezTo>
                    <a:pt x="324" y="361"/>
                    <a:pt x="322" y="363"/>
                    <a:pt x="322" y="363"/>
                  </a:cubicBezTo>
                  <a:cubicBezTo>
                    <a:pt x="323" y="365"/>
                    <a:pt x="327" y="364"/>
                    <a:pt x="325" y="369"/>
                  </a:cubicBezTo>
                  <a:cubicBezTo>
                    <a:pt x="323" y="367"/>
                    <a:pt x="323" y="365"/>
                    <a:pt x="318" y="366"/>
                  </a:cubicBezTo>
                  <a:cubicBezTo>
                    <a:pt x="320" y="360"/>
                    <a:pt x="315" y="361"/>
                    <a:pt x="315" y="357"/>
                  </a:cubicBezTo>
                  <a:cubicBezTo>
                    <a:pt x="315" y="355"/>
                    <a:pt x="313" y="355"/>
                    <a:pt x="311" y="353"/>
                  </a:cubicBezTo>
                  <a:cubicBezTo>
                    <a:pt x="310" y="352"/>
                    <a:pt x="309" y="350"/>
                    <a:pt x="308" y="349"/>
                  </a:cubicBezTo>
                  <a:cubicBezTo>
                    <a:pt x="306" y="349"/>
                    <a:pt x="304" y="348"/>
                    <a:pt x="303" y="346"/>
                  </a:cubicBezTo>
                  <a:cubicBezTo>
                    <a:pt x="303" y="342"/>
                    <a:pt x="304" y="344"/>
                    <a:pt x="306" y="345"/>
                  </a:cubicBezTo>
                  <a:cubicBezTo>
                    <a:pt x="307" y="339"/>
                    <a:pt x="301" y="340"/>
                    <a:pt x="301" y="335"/>
                  </a:cubicBezTo>
                  <a:cubicBezTo>
                    <a:pt x="299" y="334"/>
                    <a:pt x="298" y="332"/>
                    <a:pt x="294" y="332"/>
                  </a:cubicBezTo>
                  <a:cubicBezTo>
                    <a:pt x="295" y="328"/>
                    <a:pt x="297" y="329"/>
                    <a:pt x="294" y="325"/>
                  </a:cubicBezTo>
                  <a:cubicBezTo>
                    <a:pt x="294" y="325"/>
                    <a:pt x="293" y="324"/>
                    <a:pt x="293" y="324"/>
                  </a:cubicBezTo>
                  <a:cubicBezTo>
                    <a:pt x="291" y="320"/>
                    <a:pt x="293" y="316"/>
                    <a:pt x="286" y="317"/>
                  </a:cubicBezTo>
                  <a:cubicBezTo>
                    <a:pt x="287" y="315"/>
                    <a:pt x="287" y="314"/>
                    <a:pt x="286" y="312"/>
                  </a:cubicBezTo>
                  <a:cubicBezTo>
                    <a:pt x="286" y="312"/>
                    <a:pt x="285" y="310"/>
                    <a:pt x="284" y="310"/>
                  </a:cubicBezTo>
                  <a:cubicBezTo>
                    <a:pt x="284" y="309"/>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4"/>
                    <a:pt x="265" y="291"/>
                    <a:pt x="263" y="287"/>
                  </a:cubicBezTo>
                  <a:cubicBezTo>
                    <a:pt x="263" y="287"/>
                    <a:pt x="261" y="286"/>
                    <a:pt x="261" y="286"/>
                  </a:cubicBezTo>
                  <a:cubicBezTo>
                    <a:pt x="260" y="284"/>
                    <a:pt x="261" y="281"/>
                    <a:pt x="258" y="282"/>
                  </a:cubicBezTo>
                  <a:cubicBezTo>
                    <a:pt x="258" y="276"/>
                    <a:pt x="255" y="273"/>
                    <a:pt x="252" y="269"/>
                  </a:cubicBezTo>
                  <a:cubicBezTo>
                    <a:pt x="251" y="267"/>
                    <a:pt x="251" y="263"/>
                    <a:pt x="248" y="265"/>
                  </a:cubicBezTo>
                  <a:cubicBezTo>
                    <a:pt x="250" y="248"/>
                    <a:pt x="248" y="239"/>
                    <a:pt x="248" y="218"/>
                  </a:cubicBezTo>
                  <a:cubicBezTo>
                    <a:pt x="248" y="217"/>
                    <a:pt x="247" y="217"/>
                    <a:pt x="247" y="216"/>
                  </a:cubicBezTo>
                  <a:cubicBezTo>
                    <a:pt x="246" y="215"/>
                    <a:pt x="245" y="214"/>
                    <a:pt x="244" y="213"/>
                  </a:cubicBezTo>
                  <a:cubicBezTo>
                    <a:pt x="243" y="212"/>
                    <a:pt x="243" y="211"/>
                    <a:pt x="241" y="211"/>
                  </a:cubicBezTo>
                  <a:cubicBezTo>
                    <a:pt x="240" y="205"/>
                    <a:pt x="234" y="201"/>
                    <a:pt x="230" y="196"/>
                  </a:cubicBezTo>
                  <a:cubicBezTo>
                    <a:pt x="229" y="195"/>
                    <a:pt x="228" y="195"/>
                    <a:pt x="228" y="193"/>
                  </a:cubicBezTo>
                  <a:cubicBezTo>
                    <a:pt x="229" y="194"/>
                    <a:pt x="232" y="195"/>
                    <a:pt x="233" y="193"/>
                  </a:cubicBezTo>
                  <a:cubicBezTo>
                    <a:pt x="235" y="193"/>
                    <a:pt x="234" y="197"/>
                    <a:pt x="238" y="196"/>
                  </a:cubicBezTo>
                  <a:cubicBezTo>
                    <a:pt x="239" y="197"/>
                    <a:pt x="240" y="199"/>
                    <a:pt x="240" y="202"/>
                  </a:cubicBezTo>
                  <a:cubicBezTo>
                    <a:pt x="247" y="201"/>
                    <a:pt x="248" y="205"/>
                    <a:pt x="252" y="207"/>
                  </a:cubicBezTo>
                  <a:cubicBezTo>
                    <a:pt x="251" y="212"/>
                    <a:pt x="254" y="213"/>
                    <a:pt x="256" y="216"/>
                  </a:cubicBezTo>
                  <a:cubicBezTo>
                    <a:pt x="258" y="215"/>
                    <a:pt x="258" y="213"/>
                    <a:pt x="258" y="211"/>
                  </a:cubicBezTo>
                  <a:cubicBezTo>
                    <a:pt x="258" y="210"/>
                    <a:pt x="255" y="209"/>
                    <a:pt x="255" y="209"/>
                  </a:cubicBezTo>
                  <a:cubicBezTo>
                    <a:pt x="254" y="206"/>
                    <a:pt x="254" y="205"/>
                    <a:pt x="254" y="203"/>
                  </a:cubicBezTo>
                  <a:cubicBezTo>
                    <a:pt x="253" y="202"/>
                    <a:pt x="252" y="202"/>
                    <a:pt x="252" y="202"/>
                  </a:cubicBezTo>
                  <a:cubicBezTo>
                    <a:pt x="252" y="201"/>
                    <a:pt x="253" y="200"/>
                    <a:pt x="254" y="200"/>
                  </a:cubicBezTo>
                  <a:cubicBezTo>
                    <a:pt x="252" y="197"/>
                    <a:pt x="249" y="198"/>
                    <a:pt x="249" y="195"/>
                  </a:cubicBezTo>
                  <a:cubicBezTo>
                    <a:pt x="243" y="195"/>
                    <a:pt x="242" y="190"/>
                    <a:pt x="235" y="190"/>
                  </a:cubicBezTo>
                  <a:cubicBezTo>
                    <a:pt x="237" y="186"/>
                    <a:pt x="231" y="189"/>
                    <a:pt x="233" y="185"/>
                  </a:cubicBezTo>
                  <a:cubicBezTo>
                    <a:pt x="231" y="183"/>
                    <a:pt x="229" y="185"/>
                    <a:pt x="227" y="182"/>
                  </a:cubicBezTo>
                  <a:cubicBezTo>
                    <a:pt x="227" y="181"/>
                    <a:pt x="229" y="181"/>
                    <a:pt x="230" y="181"/>
                  </a:cubicBezTo>
                  <a:cubicBezTo>
                    <a:pt x="232" y="177"/>
                    <a:pt x="225" y="179"/>
                    <a:pt x="226" y="179"/>
                  </a:cubicBezTo>
                  <a:cubicBezTo>
                    <a:pt x="224" y="178"/>
                    <a:pt x="225" y="177"/>
                    <a:pt x="224" y="176"/>
                  </a:cubicBezTo>
                  <a:cubicBezTo>
                    <a:pt x="224" y="176"/>
                    <a:pt x="221" y="177"/>
                    <a:pt x="221" y="176"/>
                  </a:cubicBezTo>
                  <a:cubicBezTo>
                    <a:pt x="221" y="175"/>
                    <a:pt x="223" y="175"/>
                    <a:pt x="223" y="174"/>
                  </a:cubicBezTo>
                  <a:cubicBezTo>
                    <a:pt x="222" y="171"/>
                    <a:pt x="221" y="174"/>
                    <a:pt x="219" y="174"/>
                  </a:cubicBezTo>
                  <a:cubicBezTo>
                    <a:pt x="216" y="171"/>
                    <a:pt x="217" y="168"/>
                    <a:pt x="216" y="166"/>
                  </a:cubicBezTo>
                  <a:cubicBezTo>
                    <a:pt x="215" y="166"/>
                    <a:pt x="214" y="165"/>
                    <a:pt x="212" y="165"/>
                  </a:cubicBezTo>
                  <a:cubicBezTo>
                    <a:pt x="217" y="157"/>
                    <a:pt x="200" y="162"/>
                    <a:pt x="202" y="154"/>
                  </a:cubicBezTo>
                  <a:cubicBezTo>
                    <a:pt x="203" y="154"/>
                    <a:pt x="205" y="154"/>
                    <a:pt x="206" y="154"/>
                  </a:cubicBezTo>
                  <a:cubicBezTo>
                    <a:pt x="206" y="151"/>
                    <a:pt x="200" y="155"/>
                    <a:pt x="202" y="150"/>
                  </a:cubicBezTo>
                  <a:cubicBezTo>
                    <a:pt x="199" y="150"/>
                    <a:pt x="196" y="150"/>
                    <a:pt x="193" y="150"/>
                  </a:cubicBezTo>
                  <a:cubicBezTo>
                    <a:pt x="196" y="148"/>
                    <a:pt x="192" y="146"/>
                    <a:pt x="195" y="145"/>
                  </a:cubicBezTo>
                  <a:cubicBezTo>
                    <a:pt x="195" y="143"/>
                    <a:pt x="191" y="143"/>
                    <a:pt x="192" y="144"/>
                  </a:cubicBezTo>
                  <a:cubicBezTo>
                    <a:pt x="189" y="141"/>
                    <a:pt x="192" y="140"/>
                    <a:pt x="189" y="137"/>
                  </a:cubicBezTo>
                  <a:cubicBezTo>
                    <a:pt x="186" y="137"/>
                    <a:pt x="183" y="137"/>
                    <a:pt x="181" y="137"/>
                  </a:cubicBezTo>
                  <a:cubicBezTo>
                    <a:pt x="181" y="135"/>
                    <a:pt x="183" y="134"/>
                    <a:pt x="183" y="131"/>
                  </a:cubicBezTo>
                  <a:cubicBezTo>
                    <a:pt x="182" y="129"/>
                    <a:pt x="179" y="130"/>
                    <a:pt x="182" y="127"/>
                  </a:cubicBezTo>
                  <a:cubicBezTo>
                    <a:pt x="177" y="128"/>
                    <a:pt x="174" y="129"/>
                    <a:pt x="168" y="129"/>
                  </a:cubicBezTo>
                  <a:cubicBezTo>
                    <a:pt x="168" y="125"/>
                    <a:pt x="165" y="123"/>
                    <a:pt x="161" y="122"/>
                  </a:cubicBezTo>
                  <a:cubicBezTo>
                    <a:pt x="160" y="121"/>
                    <a:pt x="158" y="121"/>
                    <a:pt x="157" y="120"/>
                  </a:cubicBezTo>
                  <a:cubicBezTo>
                    <a:pt x="156" y="120"/>
                    <a:pt x="157" y="118"/>
                    <a:pt x="157" y="117"/>
                  </a:cubicBezTo>
                  <a:cubicBezTo>
                    <a:pt x="156" y="117"/>
                    <a:pt x="153" y="118"/>
                    <a:pt x="154" y="116"/>
                  </a:cubicBezTo>
                  <a:cubicBezTo>
                    <a:pt x="149" y="114"/>
                    <a:pt x="140" y="119"/>
                    <a:pt x="137" y="116"/>
                  </a:cubicBezTo>
                  <a:cubicBezTo>
                    <a:pt x="137" y="116"/>
                    <a:pt x="137" y="115"/>
                    <a:pt x="137" y="115"/>
                  </a:cubicBezTo>
                  <a:cubicBezTo>
                    <a:pt x="136" y="114"/>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5"/>
                    <a:pt x="110" y="114"/>
                    <a:pt x="108" y="115"/>
                  </a:cubicBezTo>
                  <a:cubicBezTo>
                    <a:pt x="106" y="115"/>
                    <a:pt x="107" y="117"/>
                    <a:pt x="106" y="117"/>
                  </a:cubicBezTo>
                  <a:cubicBezTo>
                    <a:pt x="105" y="118"/>
                    <a:pt x="100" y="118"/>
                    <a:pt x="98" y="119"/>
                  </a:cubicBezTo>
                  <a:cubicBezTo>
                    <a:pt x="97" y="120"/>
                    <a:pt x="97" y="121"/>
                    <a:pt x="95" y="122"/>
                  </a:cubicBezTo>
                  <a:cubicBezTo>
                    <a:pt x="93" y="122"/>
                    <a:pt x="92" y="120"/>
                    <a:pt x="89" y="120"/>
                  </a:cubicBezTo>
                  <a:cubicBezTo>
                    <a:pt x="92" y="118"/>
                    <a:pt x="95" y="117"/>
                    <a:pt x="94" y="112"/>
                  </a:cubicBezTo>
                  <a:cubicBezTo>
                    <a:pt x="96" y="112"/>
                    <a:pt x="96" y="111"/>
                    <a:pt x="97" y="109"/>
                  </a:cubicBezTo>
                  <a:cubicBezTo>
                    <a:pt x="96" y="107"/>
                    <a:pt x="94" y="108"/>
                    <a:pt x="92" y="108"/>
                  </a:cubicBezTo>
                  <a:cubicBezTo>
                    <a:pt x="90" y="109"/>
                    <a:pt x="91" y="111"/>
                    <a:pt x="88" y="113"/>
                  </a:cubicBezTo>
                  <a:cubicBezTo>
                    <a:pt x="87" y="114"/>
                    <a:pt x="87" y="116"/>
                    <a:pt x="85" y="116"/>
                  </a:cubicBezTo>
                  <a:cubicBezTo>
                    <a:pt x="84" y="116"/>
                    <a:pt x="84" y="120"/>
                    <a:pt x="81" y="119"/>
                  </a:cubicBezTo>
                  <a:cubicBezTo>
                    <a:pt x="82" y="121"/>
                    <a:pt x="80" y="121"/>
                    <a:pt x="78" y="122"/>
                  </a:cubicBezTo>
                  <a:cubicBezTo>
                    <a:pt x="78" y="123"/>
                    <a:pt x="78" y="125"/>
                    <a:pt x="78" y="127"/>
                  </a:cubicBezTo>
                  <a:cubicBezTo>
                    <a:pt x="74" y="129"/>
                    <a:pt x="73" y="133"/>
                    <a:pt x="70" y="136"/>
                  </a:cubicBezTo>
                  <a:cubicBezTo>
                    <a:pt x="69" y="136"/>
                    <a:pt x="68" y="135"/>
                    <a:pt x="67" y="136"/>
                  </a:cubicBezTo>
                  <a:cubicBezTo>
                    <a:pt x="67" y="136"/>
                    <a:pt x="68" y="138"/>
                    <a:pt x="67" y="138"/>
                  </a:cubicBezTo>
                  <a:cubicBezTo>
                    <a:pt x="67" y="139"/>
                    <a:pt x="61" y="139"/>
                    <a:pt x="63" y="140"/>
                  </a:cubicBezTo>
                  <a:cubicBezTo>
                    <a:pt x="65" y="142"/>
                    <a:pt x="59" y="141"/>
                    <a:pt x="57" y="144"/>
                  </a:cubicBezTo>
                  <a:cubicBezTo>
                    <a:pt x="57" y="144"/>
                    <a:pt x="55" y="149"/>
                    <a:pt x="54" y="148"/>
                  </a:cubicBezTo>
                  <a:cubicBezTo>
                    <a:pt x="53" y="147"/>
                    <a:pt x="54" y="148"/>
                    <a:pt x="53" y="150"/>
                  </a:cubicBezTo>
                  <a:cubicBezTo>
                    <a:pt x="51" y="150"/>
                    <a:pt x="49" y="150"/>
                    <a:pt x="47" y="150"/>
                  </a:cubicBezTo>
                  <a:cubicBezTo>
                    <a:pt x="44" y="151"/>
                    <a:pt x="50" y="152"/>
                    <a:pt x="43" y="152"/>
                  </a:cubicBezTo>
                  <a:cubicBezTo>
                    <a:pt x="40" y="153"/>
                    <a:pt x="38" y="152"/>
                    <a:pt x="35" y="154"/>
                  </a:cubicBezTo>
                  <a:cubicBezTo>
                    <a:pt x="33" y="155"/>
                    <a:pt x="32" y="158"/>
                    <a:pt x="29" y="157"/>
                  </a:cubicBezTo>
                  <a:cubicBezTo>
                    <a:pt x="29" y="153"/>
                    <a:pt x="33" y="154"/>
                    <a:pt x="36" y="152"/>
                  </a:cubicBezTo>
                  <a:cubicBezTo>
                    <a:pt x="37" y="152"/>
                    <a:pt x="38" y="152"/>
                    <a:pt x="38" y="151"/>
                  </a:cubicBezTo>
                  <a:cubicBezTo>
                    <a:pt x="38" y="149"/>
                    <a:pt x="41" y="150"/>
                    <a:pt x="43" y="150"/>
                  </a:cubicBezTo>
                  <a:cubicBezTo>
                    <a:pt x="45" y="150"/>
                    <a:pt x="44" y="146"/>
                    <a:pt x="45" y="145"/>
                  </a:cubicBezTo>
                  <a:cubicBezTo>
                    <a:pt x="45" y="145"/>
                    <a:pt x="46" y="148"/>
                    <a:pt x="49" y="144"/>
                  </a:cubicBezTo>
                  <a:cubicBezTo>
                    <a:pt x="49" y="143"/>
                    <a:pt x="50" y="144"/>
                    <a:pt x="50" y="143"/>
                  </a:cubicBezTo>
                  <a:cubicBezTo>
                    <a:pt x="50" y="141"/>
                    <a:pt x="54" y="142"/>
                    <a:pt x="56" y="140"/>
                  </a:cubicBezTo>
                  <a:cubicBezTo>
                    <a:pt x="56" y="138"/>
                    <a:pt x="56" y="135"/>
                    <a:pt x="56" y="133"/>
                  </a:cubicBezTo>
                  <a:cubicBezTo>
                    <a:pt x="60" y="137"/>
                    <a:pt x="56" y="129"/>
                    <a:pt x="61" y="130"/>
                  </a:cubicBezTo>
                  <a:cubicBezTo>
                    <a:pt x="62" y="127"/>
                    <a:pt x="55" y="131"/>
                    <a:pt x="57" y="126"/>
                  </a:cubicBezTo>
                  <a:cubicBezTo>
                    <a:pt x="56" y="129"/>
                    <a:pt x="47" y="125"/>
                    <a:pt x="46" y="129"/>
                  </a:cubicBezTo>
                  <a:cubicBezTo>
                    <a:pt x="44" y="129"/>
                    <a:pt x="45" y="126"/>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4"/>
                    <a:pt x="18" y="114"/>
                    <a:pt x="19" y="113"/>
                  </a:cubicBezTo>
                  <a:cubicBezTo>
                    <a:pt x="18" y="111"/>
                    <a:pt x="14" y="111"/>
                    <a:pt x="15" y="106"/>
                  </a:cubicBezTo>
                  <a:cubicBezTo>
                    <a:pt x="15" y="105"/>
                    <a:pt x="13" y="103"/>
                    <a:pt x="12" y="105"/>
                  </a:cubicBezTo>
                  <a:cubicBezTo>
                    <a:pt x="9" y="105"/>
                    <a:pt x="12" y="101"/>
                    <a:pt x="12" y="99"/>
                  </a:cubicBezTo>
                  <a:cubicBezTo>
                    <a:pt x="13" y="98"/>
                    <a:pt x="12" y="97"/>
                    <a:pt x="12" y="96"/>
                  </a:cubicBezTo>
                  <a:cubicBezTo>
                    <a:pt x="13" y="96"/>
                    <a:pt x="15" y="97"/>
                    <a:pt x="15" y="96"/>
                  </a:cubicBezTo>
                  <a:cubicBezTo>
                    <a:pt x="16" y="95"/>
                    <a:pt x="15" y="93"/>
                    <a:pt x="17" y="92"/>
                  </a:cubicBezTo>
                  <a:cubicBezTo>
                    <a:pt x="20" y="92"/>
                    <a:pt x="25" y="91"/>
                    <a:pt x="28" y="89"/>
                  </a:cubicBezTo>
                  <a:cubicBezTo>
                    <a:pt x="29" y="88"/>
                    <a:pt x="31" y="89"/>
                    <a:pt x="33" y="88"/>
                  </a:cubicBezTo>
                  <a:cubicBezTo>
                    <a:pt x="36" y="87"/>
                    <a:pt x="31" y="84"/>
                    <a:pt x="39" y="85"/>
                  </a:cubicBezTo>
                  <a:cubicBezTo>
                    <a:pt x="38" y="82"/>
                    <a:pt x="38" y="79"/>
                    <a:pt x="36" y="74"/>
                  </a:cubicBezTo>
                  <a:cubicBezTo>
                    <a:pt x="33" y="71"/>
                    <a:pt x="26" y="79"/>
                    <a:pt x="22" y="75"/>
                  </a:cubicBezTo>
                  <a:cubicBezTo>
                    <a:pt x="20" y="73"/>
                    <a:pt x="22" y="77"/>
                    <a:pt x="17" y="77"/>
                  </a:cubicBezTo>
                  <a:cubicBezTo>
                    <a:pt x="15" y="74"/>
                    <a:pt x="10" y="76"/>
                    <a:pt x="7" y="74"/>
                  </a:cubicBezTo>
                  <a:cubicBezTo>
                    <a:pt x="6" y="74"/>
                    <a:pt x="9" y="71"/>
                    <a:pt x="7" y="71"/>
                  </a:cubicBezTo>
                  <a:cubicBezTo>
                    <a:pt x="4" y="71"/>
                    <a:pt x="1" y="70"/>
                    <a:pt x="1" y="66"/>
                  </a:cubicBezTo>
                  <a:cubicBezTo>
                    <a:pt x="10" y="66"/>
                    <a:pt x="0" y="61"/>
                    <a:pt x="10" y="63"/>
                  </a:cubicBezTo>
                  <a:cubicBezTo>
                    <a:pt x="11" y="62"/>
                    <a:pt x="10" y="61"/>
                    <a:pt x="10" y="61"/>
                  </a:cubicBezTo>
                  <a:cubicBezTo>
                    <a:pt x="10" y="58"/>
                    <a:pt x="12" y="61"/>
                    <a:pt x="12" y="61"/>
                  </a:cubicBezTo>
                  <a:cubicBezTo>
                    <a:pt x="15" y="61"/>
                    <a:pt x="15" y="60"/>
                    <a:pt x="18" y="60"/>
                  </a:cubicBezTo>
                  <a:cubicBezTo>
                    <a:pt x="19" y="60"/>
                    <a:pt x="19" y="62"/>
                    <a:pt x="21" y="63"/>
                  </a:cubicBezTo>
                  <a:cubicBezTo>
                    <a:pt x="24" y="63"/>
                    <a:pt x="27" y="62"/>
                    <a:pt x="31" y="63"/>
                  </a:cubicBezTo>
                  <a:cubicBezTo>
                    <a:pt x="33" y="63"/>
                    <a:pt x="33" y="64"/>
                    <a:pt x="35" y="63"/>
                  </a:cubicBezTo>
                  <a:cubicBezTo>
                    <a:pt x="37" y="62"/>
                    <a:pt x="35" y="61"/>
                    <a:pt x="35" y="60"/>
                  </a:cubicBezTo>
                  <a:cubicBezTo>
                    <a:pt x="36" y="60"/>
                    <a:pt x="37" y="60"/>
                    <a:pt x="38" y="58"/>
                  </a:cubicBezTo>
                  <a:cubicBezTo>
                    <a:pt x="38" y="55"/>
                    <a:pt x="31" y="59"/>
                    <a:pt x="33" y="54"/>
                  </a:cubicBezTo>
                  <a:cubicBezTo>
                    <a:pt x="29" y="54"/>
                    <a:pt x="26" y="52"/>
                    <a:pt x="22" y="51"/>
                  </a:cubicBezTo>
                  <a:cubicBezTo>
                    <a:pt x="24" y="49"/>
                    <a:pt x="24" y="49"/>
                    <a:pt x="21" y="47"/>
                  </a:cubicBezTo>
                  <a:cubicBezTo>
                    <a:pt x="20" y="47"/>
                    <a:pt x="20" y="46"/>
                    <a:pt x="19" y="46"/>
                  </a:cubicBezTo>
                  <a:cubicBezTo>
                    <a:pt x="18" y="45"/>
                    <a:pt x="15" y="45"/>
                    <a:pt x="14" y="44"/>
                  </a:cubicBezTo>
                  <a:cubicBezTo>
                    <a:pt x="14" y="45"/>
                    <a:pt x="17" y="40"/>
                    <a:pt x="14" y="40"/>
                  </a:cubicBezTo>
                  <a:cubicBezTo>
                    <a:pt x="13" y="40"/>
                    <a:pt x="14" y="42"/>
                    <a:pt x="12" y="42"/>
                  </a:cubicBezTo>
                  <a:cubicBezTo>
                    <a:pt x="11" y="42"/>
                    <a:pt x="10" y="40"/>
                    <a:pt x="8" y="40"/>
                  </a:cubicBezTo>
                  <a:cubicBezTo>
                    <a:pt x="11" y="36"/>
                    <a:pt x="17" y="35"/>
                    <a:pt x="22" y="33"/>
                  </a:cubicBezTo>
                  <a:cubicBezTo>
                    <a:pt x="21" y="28"/>
                    <a:pt x="26" y="29"/>
                    <a:pt x="28" y="26"/>
                  </a:cubicBezTo>
                  <a:cubicBezTo>
                    <a:pt x="29" y="24"/>
                    <a:pt x="27" y="22"/>
                    <a:pt x="29" y="21"/>
                  </a:cubicBezTo>
                  <a:cubicBezTo>
                    <a:pt x="33" y="24"/>
                    <a:pt x="33" y="22"/>
                    <a:pt x="39" y="22"/>
                  </a:cubicBezTo>
                  <a:cubicBezTo>
                    <a:pt x="42" y="18"/>
                    <a:pt x="46" y="15"/>
                    <a:pt x="54" y="16"/>
                  </a:cubicBezTo>
                  <a:cubicBezTo>
                    <a:pt x="56" y="17"/>
                    <a:pt x="55" y="14"/>
                    <a:pt x="56" y="14"/>
                  </a:cubicBezTo>
                  <a:cubicBezTo>
                    <a:pt x="58" y="12"/>
                    <a:pt x="64" y="15"/>
                    <a:pt x="64" y="11"/>
                  </a:cubicBezTo>
                  <a:cubicBezTo>
                    <a:pt x="66" y="10"/>
                    <a:pt x="66" y="13"/>
                    <a:pt x="67" y="14"/>
                  </a:cubicBezTo>
                  <a:cubicBezTo>
                    <a:pt x="69" y="15"/>
                    <a:pt x="72" y="13"/>
                    <a:pt x="71" y="16"/>
                  </a:cubicBezTo>
                  <a:cubicBezTo>
                    <a:pt x="77" y="16"/>
                    <a:pt x="83" y="16"/>
                    <a:pt x="89" y="16"/>
                  </a:cubicBezTo>
                  <a:cubicBezTo>
                    <a:pt x="84" y="22"/>
                    <a:pt x="99" y="14"/>
                    <a:pt x="94" y="21"/>
                  </a:cubicBezTo>
                  <a:cubicBezTo>
                    <a:pt x="97" y="21"/>
                    <a:pt x="99" y="20"/>
                    <a:pt x="99" y="18"/>
                  </a:cubicBezTo>
                  <a:cubicBezTo>
                    <a:pt x="102" y="21"/>
                    <a:pt x="108" y="19"/>
                    <a:pt x="112" y="21"/>
                  </a:cubicBezTo>
                  <a:cubicBezTo>
                    <a:pt x="112" y="21"/>
                    <a:pt x="112" y="22"/>
                    <a:pt x="113" y="22"/>
                  </a:cubicBezTo>
                  <a:cubicBezTo>
                    <a:pt x="114" y="22"/>
                    <a:pt x="115" y="23"/>
                    <a:pt x="116" y="23"/>
                  </a:cubicBezTo>
                  <a:cubicBezTo>
                    <a:pt x="120" y="24"/>
                    <a:pt x="121" y="21"/>
                    <a:pt x="123" y="23"/>
                  </a:cubicBezTo>
                  <a:cubicBezTo>
                    <a:pt x="124" y="24"/>
                    <a:pt x="140" y="24"/>
                    <a:pt x="141" y="25"/>
                  </a:cubicBezTo>
                  <a:cubicBezTo>
                    <a:pt x="143" y="26"/>
                    <a:pt x="152" y="27"/>
                    <a:pt x="157" y="28"/>
                  </a:cubicBezTo>
                  <a:cubicBezTo>
                    <a:pt x="158" y="29"/>
                    <a:pt x="161" y="30"/>
                    <a:pt x="161" y="33"/>
                  </a:cubicBezTo>
                  <a:cubicBezTo>
                    <a:pt x="166" y="34"/>
                    <a:pt x="168" y="37"/>
                    <a:pt x="172" y="35"/>
                  </a:cubicBezTo>
                  <a:cubicBezTo>
                    <a:pt x="173" y="39"/>
                    <a:pt x="179" y="37"/>
                    <a:pt x="183" y="37"/>
                  </a:cubicBezTo>
                  <a:cubicBezTo>
                    <a:pt x="183" y="36"/>
                    <a:pt x="182" y="36"/>
                    <a:pt x="181" y="36"/>
                  </a:cubicBezTo>
                  <a:cubicBezTo>
                    <a:pt x="183" y="33"/>
                    <a:pt x="187" y="30"/>
                    <a:pt x="192" y="29"/>
                  </a:cubicBezTo>
                  <a:cubicBezTo>
                    <a:pt x="192" y="32"/>
                    <a:pt x="193" y="32"/>
                    <a:pt x="193" y="30"/>
                  </a:cubicBezTo>
                  <a:cubicBezTo>
                    <a:pt x="195" y="31"/>
                    <a:pt x="194" y="33"/>
                    <a:pt x="196" y="33"/>
                  </a:cubicBezTo>
                  <a:cubicBezTo>
                    <a:pt x="199" y="34"/>
                    <a:pt x="199" y="31"/>
                    <a:pt x="199" y="29"/>
                  </a:cubicBezTo>
                  <a:cubicBezTo>
                    <a:pt x="202" y="28"/>
                    <a:pt x="203" y="30"/>
                    <a:pt x="205" y="30"/>
                  </a:cubicBezTo>
                  <a:cubicBezTo>
                    <a:pt x="206" y="29"/>
                    <a:pt x="204" y="27"/>
                    <a:pt x="207" y="25"/>
                  </a:cubicBezTo>
                  <a:cubicBezTo>
                    <a:pt x="210" y="25"/>
                    <a:pt x="211" y="27"/>
                    <a:pt x="212" y="25"/>
                  </a:cubicBezTo>
                  <a:cubicBezTo>
                    <a:pt x="214" y="26"/>
                    <a:pt x="212" y="28"/>
                    <a:pt x="210" y="28"/>
                  </a:cubicBezTo>
                  <a:cubicBezTo>
                    <a:pt x="212" y="32"/>
                    <a:pt x="221" y="24"/>
                    <a:pt x="224" y="29"/>
                  </a:cubicBezTo>
                  <a:cubicBezTo>
                    <a:pt x="229" y="29"/>
                    <a:pt x="221" y="25"/>
                    <a:pt x="226" y="25"/>
                  </a:cubicBezTo>
                  <a:cubicBezTo>
                    <a:pt x="226" y="23"/>
                    <a:pt x="227" y="22"/>
                    <a:pt x="230" y="22"/>
                  </a:cubicBezTo>
                  <a:cubicBezTo>
                    <a:pt x="230" y="23"/>
                    <a:pt x="230" y="25"/>
                    <a:pt x="230" y="26"/>
                  </a:cubicBezTo>
                  <a:cubicBezTo>
                    <a:pt x="233" y="23"/>
                    <a:pt x="234" y="28"/>
                    <a:pt x="237" y="29"/>
                  </a:cubicBezTo>
                  <a:cubicBezTo>
                    <a:pt x="241" y="29"/>
                    <a:pt x="244" y="29"/>
                    <a:pt x="245" y="26"/>
                  </a:cubicBezTo>
                  <a:cubicBezTo>
                    <a:pt x="247" y="27"/>
                    <a:pt x="251" y="27"/>
                    <a:pt x="249" y="32"/>
                  </a:cubicBezTo>
                  <a:cubicBezTo>
                    <a:pt x="253" y="31"/>
                    <a:pt x="256" y="30"/>
                    <a:pt x="256" y="26"/>
                  </a:cubicBezTo>
                  <a:cubicBezTo>
                    <a:pt x="260" y="29"/>
                    <a:pt x="262" y="25"/>
                    <a:pt x="265" y="29"/>
                  </a:cubicBezTo>
                  <a:cubicBezTo>
                    <a:pt x="268" y="29"/>
                    <a:pt x="271" y="29"/>
                    <a:pt x="275" y="29"/>
                  </a:cubicBezTo>
                  <a:cubicBezTo>
                    <a:pt x="275" y="29"/>
                    <a:pt x="273" y="31"/>
                    <a:pt x="273" y="32"/>
                  </a:cubicBezTo>
                  <a:cubicBezTo>
                    <a:pt x="273" y="32"/>
                    <a:pt x="277" y="33"/>
                    <a:pt x="276" y="33"/>
                  </a:cubicBezTo>
                  <a:cubicBezTo>
                    <a:pt x="277" y="33"/>
                    <a:pt x="278" y="31"/>
                    <a:pt x="280" y="32"/>
                  </a:cubicBezTo>
                  <a:cubicBezTo>
                    <a:pt x="281" y="32"/>
                    <a:pt x="280" y="34"/>
                    <a:pt x="280" y="35"/>
                  </a:cubicBezTo>
                  <a:cubicBezTo>
                    <a:pt x="284" y="37"/>
                    <a:pt x="290" y="33"/>
                    <a:pt x="294" y="35"/>
                  </a:cubicBezTo>
                  <a:cubicBezTo>
                    <a:pt x="295" y="36"/>
                    <a:pt x="297" y="36"/>
                    <a:pt x="299" y="36"/>
                  </a:cubicBezTo>
                  <a:cubicBezTo>
                    <a:pt x="296" y="41"/>
                    <a:pt x="303" y="37"/>
                    <a:pt x="303" y="40"/>
                  </a:cubicBezTo>
                  <a:cubicBezTo>
                    <a:pt x="304" y="43"/>
                    <a:pt x="300" y="42"/>
                    <a:pt x="300" y="44"/>
                  </a:cubicBezTo>
                  <a:cubicBezTo>
                    <a:pt x="300" y="47"/>
                    <a:pt x="301" y="47"/>
                    <a:pt x="301" y="49"/>
                  </a:cubicBezTo>
                  <a:cubicBezTo>
                    <a:pt x="316" y="47"/>
                    <a:pt x="329" y="47"/>
                    <a:pt x="341" y="51"/>
                  </a:cubicBezTo>
                  <a:cubicBezTo>
                    <a:pt x="340" y="53"/>
                    <a:pt x="339" y="54"/>
                    <a:pt x="339" y="56"/>
                  </a:cubicBezTo>
                  <a:cubicBezTo>
                    <a:pt x="342" y="56"/>
                    <a:pt x="342" y="54"/>
                    <a:pt x="345" y="54"/>
                  </a:cubicBezTo>
                  <a:cubicBezTo>
                    <a:pt x="344" y="49"/>
                    <a:pt x="345" y="51"/>
                    <a:pt x="343" y="46"/>
                  </a:cubicBezTo>
                  <a:cubicBezTo>
                    <a:pt x="344" y="43"/>
                    <a:pt x="355" y="43"/>
                    <a:pt x="352" y="42"/>
                  </a:cubicBezTo>
                  <a:cubicBezTo>
                    <a:pt x="353" y="39"/>
                    <a:pt x="354" y="41"/>
                    <a:pt x="356" y="42"/>
                  </a:cubicBezTo>
                  <a:cubicBezTo>
                    <a:pt x="356" y="43"/>
                    <a:pt x="359" y="43"/>
                    <a:pt x="359" y="44"/>
                  </a:cubicBezTo>
                  <a:cubicBezTo>
                    <a:pt x="364" y="45"/>
                    <a:pt x="368" y="43"/>
                    <a:pt x="373" y="44"/>
                  </a:cubicBezTo>
                  <a:cubicBezTo>
                    <a:pt x="373" y="45"/>
                    <a:pt x="373" y="46"/>
                    <a:pt x="374" y="46"/>
                  </a:cubicBezTo>
                  <a:cubicBezTo>
                    <a:pt x="375" y="46"/>
                    <a:pt x="376" y="47"/>
                    <a:pt x="377" y="47"/>
                  </a:cubicBezTo>
                  <a:cubicBezTo>
                    <a:pt x="382" y="48"/>
                    <a:pt x="387" y="44"/>
                    <a:pt x="394" y="46"/>
                  </a:cubicBezTo>
                  <a:cubicBezTo>
                    <a:pt x="398" y="43"/>
                    <a:pt x="397" y="41"/>
                    <a:pt x="398" y="37"/>
                  </a:cubicBezTo>
                  <a:cubicBezTo>
                    <a:pt x="397" y="33"/>
                    <a:pt x="393" y="35"/>
                    <a:pt x="393" y="33"/>
                  </a:cubicBezTo>
                  <a:cubicBezTo>
                    <a:pt x="393" y="26"/>
                    <a:pt x="406" y="30"/>
                    <a:pt x="409" y="32"/>
                  </a:cubicBezTo>
                  <a:cubicBezTo>
                    <a:pt x="409" y="34"/>
                    <a:pt x="408" y="35"/>
                    <a:pt x="405" y="35"/>
                  </a:cubicBezTo>
                  <a:cubicBezTo>
                    <a:pt x="408" y="37"/>
                    <a:pt x="405" y="38"/>
                    <a:pt x="404" y="40"/>
                  </a:cubicBezTo>
                  <a:cubicBezTo>
                    <a:pt x="403" y="43"/>
                    <a:pt x="406" y="43"/>
                    <a:pt x="408" y="43"/>
                  </a:cubicBezTo>
                  <a:cubicBezTo>
                    <a:pt x="406" y="47"/>
                    <a:pt x="409" y="48"/>
                    <a:pt x="407" y="51"/>
                  </a:cubicBezTo>
                  <a:cubicBezTo>
                    <a:pt x="411" y="54"/>
                    <a:pt x="413" y="45"/>
                    <a:pt x="412" y="46"/>
                  </a:cubicBezTo>
                  <a:cubicBezTo>
                    <a:pt x="413" y="45"/>
                    <a:pt x="416" y="49"/>
                    <a:pt x="415" y="43"/>
                  </a:cubicBezTo>
                  <a:cubicBezTo>
                    <a:pt x="421" y="44"/>
                    <a:pt x="420" y="38"/>
                    <a:pt x="423" y="36"/>
                  </a:cubicBezTo>
                  <a:cubicBezTo>
                    <a:pt x="422" y="32"/>
                    <a:pt x="419" y="29"/>
                    <a:pt x="414" y="29"/>
                  </a:cubicBezTo>
                  <a:cubicBezTo>
                    <a:pt x="416" y="27"/>
                    <a:pt x="411" y="23"/>
                    <a:pt x="407" y="22"/>
                  </a:cubicBezTo>
                  <a:cubicBezTo>
                    <a:pt x="407" y="20"/>
                    <a:pt x="407" y="18"/>
                    <a:pt x="405" y="18"/>
                  </a:cubicBezTo>
                  <a:cubicBezTo>
                    <a:pt x="405" y="15"/>
                    <a:pt x="409" y="13"/>
                    <a:pt x="409" y="11"/>
                  </a:cubicBezTo>
                  <a:cubicBezTo>
                    <a:pt x="409" y="10"/>
                    <a:pt x="413" y="9"/>
                    <a:pt x="412" y="8"/>
                  </a:cubicBezTo>
                  <a:cubicBezTo>
                    <a:pt x="408" y="4"/>
                    <a:pt x="417" y="9"/>
                    <a:pt x="414" y="5"/>
                  </a:cubicBezTo>
                  <a:cubicBezTo>
                    <a:pt x="414" y="0"/>
                    <a:pt x="417" y="6"/>
                    <a:pt x="418" y="7"/>
                  </a:cubicBezTo>
                  <a:cubicBezTo>
                    <a:pt x="419" y="7"/>
                    <a:pt x="422" y="6"/>
                    <a:pt x="423" y="7"/>
                  </a:cubicBezTo>
                  <a:cubicBezTo>
                    <a:pt x="424" y="7"/>
                    <a:pt x="421" y="9"/>
                    <a:pt x="422" y="9"/>
                  </a:cubicBezTo>
                  <a:cubicBezTo>
                    <a:pt x="423" y="10"/>
                    <a:pt x="426" y="9"/>
                    <a:pt x="426" y="9"/>
                  </a:cubicBezTo>
                  <a:cubicBezTo>
                    <a:pt x="427" y="10"/>
                    <a:pt x="425" y="13"/>
                    <a:pt x="426" y="14"/>
                  </a:cubicBezTo>
                  <a:cubicBezTo>
                    <a:pt x="426" y="14"/>
                    <a:pt x="429" y="13"/>
                    <a:pt x="429" y="14"/>
                  </a:cubicBezTo>
                  <a:cubicBezTo>
                    <a:pt x="430" y="17"/>
                    <a:pt x="427" y="16"/>
                    <a:pt x="429" y="19"/>
                  </a:cubicBezTo>
                  <a:cubicBezTo>
                    <a:pt x="430" y="20"/>
                    <a:pt x="431" y="20"/>
                    <a:pt x="430" y="22"/>
                  </a:cubicBezTo>
                  <a:cubicBezTo>
                    <a:pt x="430" y="22"/>
                    <a:pt x="429" y="22"/>
                    <a:pt x="429" y="23"/>
                  </a:cubicBezTo>
                  <a:cubicBezTo>
                    <a:pt x="429" y="26"/>
                    <a:pt x="428" y="26"/>
                    <a:pt x="428" y="28"/>
                  </a:cubicBezTo>
                  <a:cubicBezTo>
                    <a:pt x="427" y="30"/>
                    <a:pt x="437" y="30"/>
                    <a:pt x="435" y="26"/>
                  </a:cubicBezTo>
                  <a:cubicBezTo>
                    <a:pt x="437" y="26"/>
                    <a:pt x="436" y="30"/>
                    <a:pt x="440" y="29"/>
                  </a:cubicBezTo>
                  <a:cubicBezTo>
                    <a:pt x="438" y="32"/>
                    <a:pt x="441" y="32"/>
                    <a:pt x="440" y="36"/>
                  </a:cubicBezTo>
                  <a:cubicBezTo>
                    <a:pt x="446" y="37"/>
                    <a:pt x="445" y="32"/>
                    <a:pt x="450" y="35"/>
                  </a:cubicBezTo>
                  <a:cubicBezTo>
                    <a:pt x="451" y="35"/>
                    <a:pt x="451" y="34"/>
                    <a:pt x="451" y="33"/>
                  </a:cubicBezTo>
                  <a:cubicBezTo>
                    <a:pt x="455" y="34"/>
                    <a:pt x="450" y="35"/>
                    <a:pt x="453" y="37"/>
                  </a:cubicBezTo>
                  <a:cubicBezTo>
                    <a:pt x="453" y="38"/>
                    <a:pt x="456" y="39"/>
                    <a:pt x="456" y="39"/>
                  </a:cubicBezTo>
                  <a:cubicBezTo>
                    <a:pt x="456" y="41"/>
                    <a:pt x="451" y="43"/>
                    <a:pt x="453" y="47"/>
                  </a:cubicBezTo>
                  <a:close/>
                  <a:moveTo>
                    <a:pt x="286" y="63"/>
                  </a:moveTo>
                  <a:cubicBezTo>
                    <a:pt x="285" y="60"/>
                    <a:pt x="288" y="59"/>
                    <a:pt x="286" y="58"/>
                  </a:cubicBezTo>
                  <a:cubicBezTo>
                    <a:pt x="286" y="59"/>
                    <a:pt x="286" y="60"/>
                    <a:pt x="284" y="60"/>
                  </a:cubicBezTo>
                  <a:cubicBezTo>
                    <a:pt x="284" y="58"/>
                    <a:pt x="285" y="56"/>
                    <a:pt x="283" y="56"/>
                  </a:cubicBezTo>
                  <a:cubicBezTo>
                    <a:pt x="281" y="58"/>
                    <a:pt x="275" y="62"/>
                    <a:pt x="272" y="58"/>
                  </a:cubicBezTo>
                  <a:cubicBezTo>
                    <a:pt x="271" y="55"/>
                    <a:pt x="278" y="59"/>
                    <a:pt x="276" y="54"/>
                  </a:cubicBezTo>
                  <a:cubicBezTo>
                    <a:pt x="275" y="54"/>
                    <a:pt x="273" y="54"/>
                    <a:pt x="273" y="53"/>
                  </a:cubicBezTo>
                  <a:cubicBezTo>
                    <a:pt x="271" y="52"/>
                    <a:pt x="270" y="55"/>
                    <a:pt x="268" y="56"/>
                  </a:cubicBezTo>
                  <a:cubicBezTo>
                    <a:pt x="265" y="57"/>
                    <a:pt x="261" y="56"/>
                    <a:pt x="258" y="57"/>
                  </a:cubicBezTo>
                  <a:cubicBezTo>
                    <a:pt x="258" y="57"/>
                    <a:pt x="257" y="58"/>
                    <a:pt x="256" y="58"/>
                  </a:cubicBezTo>
                  <a:cubicBezTo>
                    <a:pt x="252" y="60"/>
                    <a:pt x="247" y="60"/>
                    <a:pt x="242" y="60"/>
                  </a:cubicBezTo>
                  <a:cubicBezTo>
                    <a:pt x="243" y="62"/>
                    <a:pt x="240" y="63"/>
                    <a:pt x="242" y="64"/>
                  </a:cubicBezTo>
                  <a:cubicBezTo>
                    <a:pt x="242" y="63"/>
                    <a:pt x="244" y="63"/>
                    <a:pt x="244" y="66"/>
                  </a:cubicBezTo>
                  <a:cubicBezTo>
                    <a:pt x="250" y="66"/>
                    <a:pt x="259" y="60"/>
                    <a:pt x="261" y="66"/>
                  </a:cubicBezTo>
                  <a:cubicBezTo>
                    <a:pt x="257" y="63"/>
                    <a:pt x="259" y="66"/>
                    <a:pt x="256" y="67"/>
                  </a:cubicBezTo>
                  <a:cubicBezTo>
                    <a:pt x="254" y="67"/>
                    <a:pt x="252" y="68"/>
                    <a:pt x="251" y="70"/>
                  </a:cubicBezTo>
                  <a:cubicBezTo>
                    <a:pt x="258" y="71"/>
                    <a:pt x="262" y="68"/>
                    <a:pt x="269" y="68"/>
                  </a:cubicBezTo>
                  <a:cubicBezTo>
                    <a:pt x="269" y="70"/>
                    <a:pt x="269" y="72"/>
                    <a:pt x="270" y="73"/>
                  </a:cubicBezTo>
                  <a:cubicBezTo>
                    <a:pt x="271" y="71"/>
                    <a:pt x="273" y="71"/>
                    <a:pt x="275" y="71"/>
                  </a:cubicBezTo>
                  <a:cubicBezTo>
                    <a:pt x="275" y="69"/>
                    <a:pt x="276" y="66"/>
                    <a:pt x="277" y="66"/>
                  </a:cubicBezTo>
                  <a:cubicBezTo>
                    <a:pt x="280" y="63"/>
                    <a:pt x="279" y="66"/>
                    <a:pt x="283" y="66"/>
                  </a:cubicBezTo>
                  <a:cubicBezTo>
                    <a:pt x="283" y="64"/>
                    <a:pt x="284" y="62"/>
                    <a:pt x="286" y="63"/>
                  </a:cubicBezTo>
                  <a:close/>
                  <a:moveTo>
                    <a:pt x="296" y="110"/>
                  </a:moveTo>
                  <a:cubicBezTo>
                    <a:pt x="297" y="107"/>
                    <a:pt x="301" y="108"/>
                    <a:pt x="303" y="106"/>
                  </a:cubicBezTo>
                  <a:cubicBezTo>
                    <a:pt x="303" y="106"/>
                    <a:pt x="305" y="106"/>
                    <a:pt x="306" y="106"/>
                  </a:cubicBezTo>
                  <a:cubicBezTo>
                    <a:pt x="308" y="105"/>
                    <a:pt x="310" y="106"/>
                    <a:pt x="313" y="105"/>
                  </a:cubicBezTo>
                  <a:cubicBezTo>
                    <a:pt x="313" y="105"/>
                    <a:pt x="314" y="102"/>
                    <a:pt x="314" y="102"/>
                  </a:cubicBezTo>
                  <a:cubicBezTo>
                    <a:pt x="318" y="99"/>
                    <a:pt x="320" y="103"/>
                    <a:pt x="321" y="101"/>
                  </a:cubicBezTo>
                  <a:cubicBezTo>
                    <a:pt x="320" y="101"/>
                    <a:pt x="319" y="99"/>
                    <a:pt x="321" y="99"/>
                  </a:cubicBezTo>
                  <a:cubicBezTo>
                    <a:pt x="324" y="99"/>
                    <a:pt x="324" y="98"/>
                    <a:pt x="325" y="99"/>
                  </a:cubicBezTo>
                  <a:cubicBezTo>
                    <a:pt x="326" y="100"/>
                    <a:pt x="327" y="98"/>
                    <a:pt x="327" y="98"/>
                  </a:cubicBezTo>
                  <a:cubicBezTo>
                    <a:pt x="324" y="99"/>
                    <a:pt x="327" y="94"/>
                    <a:pt x="329" y="98"/>
                  </a:cubicBezTo>
                  <a:cubicBezTo>
                    <a:pt x="330" y="95"/>
                    <a:pt x="332" y="94"/>
                    <a:pt x="332" y="91"/>
                  </a:cubicBezTo>
                  <a:cubicBezTo>
                    <a:pt x="327" y="90"/>
                    <a:pt x="326" y="93"/>
                    <a:pt x="321" y="92"/>
                  </a:cubicBezTo>
                  <a:cubicBezTo>
                    <a:pt x="321" y="95"/>
                    <a:pt x="320" y="96"/>
                    <a:pt x="318" y="96"/>
                  </a:cubicBezTo>
                  <a:cubicBezTo>
                    <a:pt x="314" y="99"/>
                    <a:pt x="315" y="96"/>
                    <a:pt x="311" y="96"/>
                  </a:cubicBezTo>
                  <a:cubicBezTo>
                    <a:pt x="310" y="96"/>
                    <a:pt x="311" y="98"/>
                    <a:pt x="308" y="98"/>
                  </a:cubicBezTo>
                  <a:cubicBezTo>
                    <a:pt x="306" y="98"/>
                    <a:pt x="306" y="96"/>
                    <a:pt x="303" y="96"/>
                  </a:cubicBezTo>
                  <a:cubicBezTo>
                    <a:pt x="302" y="95"/>
                    <a:pt x="303" y="94"/>
                    <a:pt x="301" y="94"/>
                  </a:cubicBezTo>
                  <a:cubicBezTo>
                    <a:pt x="301" y="95"/>
                    <a:pt x="301" y="97"/>
                    <a:pt x="300" y="98"/>
                  </a:cubicBezTo>
                  <a:cubicBezTo>
                    <a:pt x="300" y="100"/>
                    <a:pt x="302" y="99"/>
                    <a:pt x="303" y="101"/>
                  </a:cubicBezTo>
                  <a:cubicBezTo>
                    <a:pt x="298" y="100"/>
                    <a:pt x="298" y="102"/>
                    <a:pt x="297" y="103"/>
                  </a:cubicBezTo>
                  <a:cubicBezTo>
                    <a:pt x="295" y="105"/>
                    <a:pt x="292" y="104"/>
                    <a:pt x="292" y="106"/>
                  </a:cubicBezTo>
                  <a:cubicBezTo>
                    <a:pt x="291" y="110"/>
                    <a:pt x="285" y="106"/>
                    <a:pt x="287" y="110"/>
                  </a:cubicBezTo>
                  <a:cubicBezTo>
                    <a:pt x="290" y="110"/>
                    <a:pt x="293" y="110"/>
                    <a:pt x="296" y="110"/>
                  </a:cubicBezTo>
                  <a:close/>
                  <a:moveTo>
                    <a:pt x="398" y="165"/>
                  </a:moveTo>
                  <a:cubicBezTo>
                    <a:pt x="397" y="165"/>
                    <a:pt x="397" y="166"/>
                    <a:pt x="397" y="166"/>
                  </a:cubicBezTo>
                  <a:cubicBezTo>
                    <a:pt x="396" y="167"/>
                    <a:pt x="393" y="168"/>
                    <a:pt x="393" y="168"/>
                  </a:cubicBezTo>
                  <a:cubicBezTo>
                    <a:pt x="391" y="170"/>
                    <a:pt x="394" y="173"/>
                    <a:pt x="391" y="174"/>
                  </a:cubicBezTo>
                  <a:cubicBezTo>
                    <a:pt x="391" y="172"/>
                    <a:pt x="391" y="170"/>
                    <a:pt x="390" y="169"/>
                  </a:cubicBezTo>
                  <a:cubicBezTo>
                    <a:pt x="390" y="171"/>
                    <a:pt x="390" y="173"/>
                    <a:pt x="390" y="175"/>
                  </a:cubicBezTo>
                  <a:cubicBezTo>
                    <a:pt x="392" y="175"/>
                    <a:pt x="394" y="175"/>
                    <a:pt x="397" y="175"/>
                  </a:cubicBezTo>
                  <a:cubicBezTo>
                    <a:pt x="396" y="177"/>
                    <a:pt x="399" y="179"/>
                    <a:pt x="400" y="181"/>
                  </a:cubicBezTo>
                  <a:cubicBezTo>
                    <a:pt x="401" y="185"/>
                    <a:pt x="402" y="184"/>
                    <a:pt x="404" y="186"/>
                  </a:cubicBezTo>
                  <a:cubicBezTo>
                    <a:pt x="402" y="186"/>
                    <a:pt x="400" y="187"/>
                    <a:pt x="401" y="189"/>
                  </a:cubicBezTo>
                  <a:cubicBezTo>
                    <a:pt x="401" y="191"/>
                    <a:pt x="403" y="191"/>
                    <a:pt x="402" y="193"/>
                  </a:cubicBezTo>
                  <a:cubicBezTo>
                    <a:pt x="404" y="193"/>
                    <a:pt x="406" y="193"/>
                    <a:pt x="408" y="193"/>
                  </a:cubicBezTo>
                  <a:cubicBezTo>
                    <a:pt x="410" y="192"/>
                    <a:pt x="410" y="188"/>
                    <a:pt x="409" y="185"/>
                  </a:cubicBezTo>
                  <a:cubicBezTo>
                    <a:pt x="408" y="184"/>
                    <a:pt x="406" y="183"/>
                    <a:pt x="405" y="182"/>
                  </a:cubicBezTo>
                  <a:cubicBezTo>
                    <a:pt x="408" y="174"/>
                    <a:pt x="405" y="179"/>
                    <a:pt x="404" y="176"/>
                  </a:cubicBezTo>
                  <a:cubicBezTo>
                    <a:pt x="402" y="174"/>
                    <a:pt x="402" y="168"/>
                    <a:pt x="401" y="165"/>
                  </a:cubicBezTo>
                  <a:cubicBezTo>
                    <a:pt x="400" y="165"/>
                    <a:pt x="399" y="165"/>
                    <a:pt x="398" y="165"/>
                  </a:cubicBezTo>
                  <a:close/>
                  <a:moveTo>
                    <a:pt x="453" y="209"/>
                  </a:moveTo>
                  <a:cubicBezTo>
                    <a:pt x="448" y="207"/>
                    <a:pt x="449" y="211"/>
                    <a:pt x="447" y="211"/>
                  </a:cubicBezTo>
                  <a:cubicBezTo>
                    <a:pt x="447" y="210"/>
                    <a:pt x="446" y="210"/>
                    <a:pt x="444" y="210"/>
                  </a:cubicBezTo>
                  <a:cubicBezTo>
                    <a:pt x="445" y="215"/>
                    <a:pt x="439" y="212"/>
                    <a:pt x="437" y="214"/>
                  </a:cubicBezTo>
                  <a:cubicBezTo>
                    <a:pt x="436" y="215"/>
                    <a:pt x="437" y="216"/>
                    <a:pt x="436" y="217"/>
                  </a:cubicBezTo>
                  <a:cubicBezTo>
                    <a:pt x="435" y="218"/>
                    <a:pt x="433" y="217"/>
                    <a:pt x="433" y="218"/>
                  </a:cubicBezTo>
                  <a:cubicBezTo>
                    <a:pt x="436" y="219"/>
                    <a:pt x="433" y="220"/>
                    <a:pt x="433" y="223"/>
                  </a:cubicBezTo>
                  <a:cubicBezTo>
                    <a:pt x="436" y="225"/>
                    <a:pt x="437" y="220"/>
                    <a:pt x="439" y="220"/>
                  </a:cubicBezTo>
                  <a:cubicBezTo>
                    <a:pt x="441" y="219"/>
                    <a:pt x="444" y="220"/>
                    <a:pt x="447" y="220"/>
                  </a:cubicBezTo>
                  <a:cubicBezTo>
                    <a:pt x="449" y="220"/>
                    <a:pt x="449" y="219"/>
                    <a:pt x="451" y="218"/>
                  </a:cubicBezTo>
                  <a:cubicBezTo>
                    <a:pt x="455" y="218"/>
                    <a:pt x="459" y="220"/>
                    <a:pt x="460" y="221"/>
                  </a:cubicBezTo>
                  <a:cubicBezTo>
                    <a:pt x="459" y="222"/>
                    <a:pt x="457" y="221"/>
                    <a:pt x="457" y="223"/>
                  </a:cubicBezTo>
                  <a:cubicBezTo>
                    <a:pt x="458" y="222"/>
                    <a:pt x="458" y="224"/>
                    <a:pt x="458" y="224"/>
                  </a:cubicBezTo>
                  <a:cubicBezTo>
                    <a:pt x="459" y="224"/>
                    <a:pt x="460" y="223"/>
                    <a:pt x="460" y="223"/>
                  </a:cubicBezTo>
                  <a:cubicBezTo>
                    <a:pt x="465" y="223"/>
                    <a:pt x="463" y="223"/>
                    <a:pt x="467" y="221"/>
                  </a:cubicBezTo>
                  <a:cubicBezTo>
                    <a:pt x="471" y="219"/>
                    <a:pt x="474" y="223"/>
                    <a:pt x="477" y="220"/>
                  </a:cubicBezTo>
                  <a:cubicBezTo>
                    <a:pt x="473" y="219"/>
                    <a:pt x="477" y="214"/>
                    <a:pt x="474" y="217"/>
                  </a:cubicBezTo>
                  <a:cubicBezTo>
                    <a:pt x="471" y="219"/>
                    <a:pt x="471" y="211"/>
                    <a:pt x="471" y="211"/>
                  </a:cubicBezTo>
                  <a:cubicBezTo>
                    <a:pt x="471" y="211"/>
                    <a:pt x="467" y="212"/>
                    <a:pt x="468" y="209"/>
                  </a:cubicBezTo>
                  <a:cubicBezTo>
                    <a:pt x="466" y="209"/>
                    <a:pt x="464" y="209"/>
                    <a:pt x="461" y="209"/>
                  </a:cubicBezTo>
                  <a:cubicBezTo>
                    <a:pt x="462" y="207"/>
                    <a:pt x="463" y="206"/>
                    <a:pt x="461" y="204"/>
                  </a:cubicBezTo>
                  <a:cubicBezTo>
                    <a:pt x="457" y="206"/>
                    <a:pt x="458" y="204"/>
                    <a:pt x="453" y="204"/>
                  </a:cubicBezTo>
                  <a:cubicBezTo>
                    <a:pt x="452" y="206"/>
                    <a:pt x="451" y="207"/>
                    <a:pt x="453" y="209"/>
                  </a:cubicBezTo>
                  <a:close/>
                  <a:moveTo>
                    <a:pt x="491" y="244"/>
                  </a:moveTo>
                  <a:cubicBezTo>
                    <a:pt x="490" y="244"/>
                    <a:pt x="489" y="243"/>
                    <a:pt x="489" y="242"/>
                  </a:cubicBezTo>
                  <a:cubicBezTo>
                    <a:pt x="495" y="244"/>
                    <a:pt x="489" y="233"/>
                    <a:pt x="495" y="234"/>
                  </a:cubicBezTo>
                  <a:cubicBezTo>
                    <a:pt x="498" y="237"/>
                    <a:pt x="499" y="233"/>
                    <a:pt x="503" y="234"/>
                  </a:cubicBezTo>
                  <a:cubicBezTo>
                    <a:pt x="501" y="225"/>
                    <a:pt x="491" y="224"/>
                    <a:pt x="482" y="225"/>
                  </a:cubicBezTo>
                  <a:cubicBezTo>
                    <a:pt x="481" y="225"/>
                    <a:pt x="481" y="224"/>
                    <a:pt x="481" y="223"/>
                  </a:cubicBezTo>
                  <a:cubicBezTo>
                    <a:pt x="478" y="222"/>
                    <a:pt x="477" y="225"/>
                    <a:pt x="474" y="225"/>
                  </a:cubicBezTo>
                  <a:cubicBezTo>
                    <a:pt x="472" y="225"/>
                    <a:pt x="472" y="223"/>
                    <a:pt x="470" y="224"/>
                  </a:cubicBezTo>
                  <a:cubicBezTo>
                    <a:pt x="468" y="225"/>
                    <a:pt x="467" y="226"/>
                    <a:pt x="465" y="227"/>
                  </a:cubicBezTo>
                  <a:cubicBezTo>
                    <a:pt x="463" y="228"/>
                    <a:pt x="462" y="227"/>
                    <a:pt x="460" y="228"/>
                  </a:cubicBezTo>
                  <a:cubicBezTo>
                    <a:pt x="460" y="231"/>
                    <a:pt x="459" y="232"/>
                    <a:pt x="457" y="232"/>
                  </a:cubicBezTo>
                  <a:cubicBezTo>
                    <a:pt x="457" y="244"/>
                    <a:pt x="455" y="244"/>
                    <a:pt x="456" y="256"/>
                  </a:cubicBezTo>
                  <a:cubicBezTo>
                    <a:pt x="461" y="258"/>
                    <a:pt x="458" y="252"/>
                    <a:pt x="463" y="253"/>
                  </a:cubicBezTo>
                  <a:cubicBezTo>
                    <a:pt x="462" y="251"/>
                    <a:pt x="463" y="249"/>
                    <a:pt x="464" y="248"/>
                  </a:cubicBezTo>
                  <a:cubicBezTo>
                    <a:pt x="466" y="245"/>
                    <a:pt x="464" y="241"/>
                    <a:pt x="465" y="237"/>
                  </a:cubicBezTo>
                  <a:cubicBezTo>
                    <a:pt x="466" y="236"/>
                    <a:pt x="468" y="234"/>
                    <a:pt x="468" y="234"/>
                  </a:cubicBezTo>
                  <a:cubicBezTo>
                    <a:pt x="469" y="232"/>
                    <a:pt x="468" y="230"/>
                    <a:pt x="470" y="230"/>
                  </a:cubicBezTo>
                  <a:cubicBezTo>
                    <a:pt x="472" y="230"/>
                    <a:pt x="474" y="229"/>
                    <a:pt x="475" y="228"/>
                  </a:cubicBezTo>
                  <a:cubicBezTo>
                    <a:pt x="473" y="233"/>
                    <a:pt x="480" y="229"/>
                    <a:pt x="479" y="232"/>
                  </a:cubicBezTo>
                  <a:cubicBezTo>
                    <a:pt x="480" y="237"/>
                    <a:pt x="480" y="235"/>
                    <a:pt x="479" y="239"/>
                  </a:cubicBezTo>
                  <a:cubicBezTo>
                    <a:pt x="481" y="240"/>
                    <a:pt x="482" y="239"/>
                    <a:pt x="482" y="241"/>
                  </a:cubicBezTo>
                  <a:cubicBezTo>
                    <a:pt x="481" y="241"/>
                    <a:pt x="480" y="241"/>
                    <a:pt x="479" y="242"/>
                  </a:cubicBezTo>
                  <a:cubicBezTo>
                    <a:pt x="484" y="241"/>
                    <a:pt x="489" y="247"/>
                    <a:pt x="491" y="244"/>
                  </a:cubicBezTo>
                  <a:close/>
                  <a:moveTo>
                    <a:pt x="516" y="238"/>
                  </a:moveTo>
                  <a:cubicBezTo>
                    <a:pt x="516" y="238"/>
                    <a:pt x="516" y="241"/>
                    <a:pt x="516" y="241"/>
                  </a:cubicBezTo>
                  <a:cubicBezTo>
                    <a:pt x="514" y="243"/>
                    <a:pt x="507" y="237"/>
                    <a:pt x="505" y="239"/>
                  </a:cubicBezTo>
                  <a:cubicBezTo>
                    <a:pt x="505" y="242"/>
                    <a:pt x="503" y="242"/>
                    <a:pt x="502" y="244"/>
                  </a:cubicBezTo>
                  <a:cubicBezTo>
                    <a:pt x="505" y="248"/>
                    <a:pt x="506" y="245"/>
                    <a:pt x="510" y="245"/>
                  </a:cubicBezTo>
                  <a:cubicBezTo>
                    <a:pt x="513" y="245"/>
                    <a:pt x="518" y="246"/>
                    <a:pt x="520" y="244"/>
                  </a:cubicBezTo>
                  <a:cubicBezTo>
                    <a:pt x="519" y="244"/>
                    <a:pt x="519" y="243"/>
                    <a:pt x="520" y="242"/>
                  </a:cubicBezTo>
                  <a:cubicBezTo>
                    <a:pt x="521" y="242"/>
                    <a:pt x="523" y="242"/>
                    <a:pt x="523" y="241"/>
                  </a:cubicBezTo>
                  <a:cubicBezTo>
                    <a:pt x="519" y="241"/>
                    <a:pt x="518" y="238"/>
                    <a:pt x="516" y="238"/>
                  </a:cubicBezTo>
                  <a:close/>
                  <a:moveTo>
                    <a:pt x="496" y="249"/>
                  </a:moveTo>
                  <a:cubicBezTo>
                    <a:pt x="496" y="249"/>
                    <a:pt x="495" y="247"/>
                    <a:pt x="493" y="248"/>
                  </a:cubicBezTo>
                  <a:cubicBezTo>
                    <a:pt x="493" y="248"/>
                    <a:pt x="494" y="250"/>
                    <a:pt x="493" y="251"/>
                  </a:cubicBezTo>
                  <a:cubicBezTo>
                    <a:pt x="491" y="251"/>
                    <a:pt x="489" y="251"/>
                    <a:pt x="486" y="251"/>
                  </a:cubicBezTo>
                  <a:cubicBezTo>
                    <a:pt x="489" y="256"/>
                    <a:pt x="482" y="252"/>
                    <a:pt x="482" y="255"/>
                  </a:cubicBezTo>
                  <a:cubicBezTo>
                    <a:pt x="484" y="255"/>
                    <a:pt x="485" y="255"/>
                    <a:pt x="486" y="255"/>
                  </a:cubicBezTo>
                  <a:cubicBezTo>
                    <a:pt x="487" y="256"/>
                    <a:pt x="485" y="257"/>
                    <a:pt x="485" y="258"/>
                  </a:cubicBezTo>
                  <a:cubicBezTo>
                    <a:pt x="489" y="259"/>
                    <a:pt x="488" y="255"/>
                    <a:pt x="491" y="255"/>
                  </a:cubicBezTo>
                  <a:cubicBezTo>
                    <a:pt x="492" y="256"/>
                    <a:pt x="494" y="257"/>
                    <a:pt x="498" y="256"/>
                  </a:cubicBezTo>
                  <a:cubicBezTo>
                    <a:pt x="497" y="251"/>
                    <a:pt x="507" y="255"/>
                    <a:pt x="505" y="248"/>
                  </a:cubicBezTo>
                  <a:cubicBezTo>
                    <a:pt x="500" y="247"/>
                    <a:pt x="498" y="249"/>
                    <a:pt x="496"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92"/>
            <p:cNvSpPr/>
            <p:nvPr>
              <p:custDataLst>
                <p:tags r:id="rId90"/>
              </p:custDataLst>
            </p:nvPr>
          </p:nvSpPr>
          <p:spPr bwMode="auto">
            <a:xfrm>
              <a:off x="11990477" y="-1249136"/>
              <a:ext cx="173038" cy="260350"/>
            </a:xfrm>
            <a:custGeom>
              <a:avLst/>
              <a:gdLst>
                <a:gd name="T0" fmla="*/ 13 w 46"/>
                <a:gd name="T1" fmla="*/ 7 h 69"/>
                <a:gd name="T2" fmla="*/ 23 w 46"/>
                <a:gd name="T3" fmla="*/ 6 h 69"/>
                <a:gd name="T4" fmla="*/ 24 w 46"/>
                <a:gd name="T5" fmla="*/ 14 h 69"/>
                <a:gd name="T6" fmla="*/ 17 w 46"/>
                <a:gd name="T7" fmla="*/ 18 h 69"/>
                <a:gd name="T8" fmla="*/ 26 w 46"/>
                <a:gd name="T9" fmla="*/ 22 h 69"/>
                <a:gd name="T10" fmla="*/ 30 w 46"/>
                <a:gd name="T11" fmla="*/ 32 h 69"/>
                <a:gd name="T12" fmla="*/ 33 w 46"/>
                <a:gd name="T13" fmla="*/ 35 h 69"/>
                <a:gd name="T14" fmla="*/ 38 w 46"/>
                <a:gd name="T15" fmla="*/ 38 h 69"/>
                <a:gd name="T16" fmla="*/ 35 w 46"/>
                <a:gd name="T17" fmla="*/ 44 h 69"/>
                <a:gd name="T18" fmla="*/ 44 w 46"/>
                <a:gd name="T19" fmla="*/ 45 h 69"/>
                <a:gd name="T20" fmla="*/ 44 w 46"/>
                <a:gd name="T21" fmla="*/ 53 h 69"/>
                <a:gd name="T22" fmla="*/ 41 w 46"/>
                <a:gd name="T23" fmla="*/ 53 h 69"/>
                <a:gd name="T24" fmla="*/ 44 w 46"/>
                <a:gd name="T25" fmla="*/ 55 h 69"/>
                <a:gd name="T26" fmla="*/ 41 w 46"/>
                <a:gd name="T27" fmla="*/ 59 h 69"/>
                <a:gd name="T28" fmla="*/ 37 w 46"/>
                <a:gd name="T29" fmla="*/ 62 h 69"/>
                <a:gd name="T30" fmla="*/ 23 w 46"/>
                <a:gd name="T31" fmla="*/ 60 h 69"/>
                <a:gd name="T32" fmla="*/ 17 w 46"/>
                <a:gd name="T33" fmla="*/ 62 h 69"/>
                <a:gd name="T34" fmla="*/ 7 w 46"/>
                <a:gd name="T35" fmla="*/ 62 h 69"/>
                <a:gd name="T36" fmla="*/ 10 w 46"/>
                <a:gd name="T37" fmla="*/ 60 h 69"/>
                <a:gd name="T38" fmla="*/ 12 w 46"/>
                <a:gd name="T39" fmla="*/ 62 h 69"/>
                <a:gd name="T40" fmla="*/ 13 w 46"/>
                <a:gd name="T41" fmla="*/ 59 h 69"/>
                <a:gd name="T42" fmla="*/ 21 w 46"/>
                <a:gd name="T43" fmla="*/ 58 h 69"/>
                <a:gd name="T44" fmla="*/ 10 w 46"/>
                <a:gd name="T45" fmla="*/ 53 h 69"/>
                <a:gd name="T46" fmla="*/ 10 w 46"/>
                <a:gd name="T47" fmla="*/ 45 h 69"/>
                <a:gd name="T48" fmla="*/ 13 w 46"/>
                <a:gd name="T49" fmla="*/ 44 h 69"/>
                <a:gd name="T50" fmla="*/ 19 w 46"/>
                <a:gd name="T51" fmla="*/ 44 h 69"/>
                <a:gd name="T52" fmla="*/ 20 w 46"/>
                <a:gd name="T53" fmla="*/ 35 h 69"/>
                <a:gd name="T54" fmla="*/ 16 w 46"/>
                <a:gd name="T55" fmla="*/ 29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9"/>
                    <a:pt x="20" y="6"/>
                    <a:pt x="23" y="6"/>
                  </a:cubicBezTo>
                  <a:cubicBezTo>
                    <a:pt x="24" y="7"/>
                    <a:pt x="24" y="11"/>
                    <a:pt x="24" y="14"/>
                  </a:cubicBezTo>
                  <a:cubicBezTo>
                    <a:pt x="21" y="15"/>
                    <a:pt x="18" y="15"/>
                    <a:pt x="17" y="18"/>
                  </a:cubicBezTo>
                  <a:cubicBezTo>
                    <a:pt x="18" y="21"/>
                    <a:pt x="21" y="23"/>
                    <a:pt x="26" y="22"/>
                  </a:cubicBezTo>
                  <a:cubicBezTo>
                    <a:pt x="25" y="28"/>
                    <a:pt x="31" y="26"/>
                    <a:pt x="30" y="32"/>
                  </a:cubicBezTo>
                  <a:cubicBezTo>
                    <a:pt x="30" y="34"/>
                    <a:pt x="33" y="33"/>
                    <a:pt x="33" y="35"/>
                  </a:cubicBezTo>
                  <a:cubicBezTo>
                    <a:pt x="33" y="38"/>
                    <a:pt x="37" y="36"/>
                    <a:pt x="38" y="38"/>
                  </a:cubicBezTo>
                  <a:cubicBezTo>
                    <a:pt x="38" y="40"/>
                    <a:pt x="36" y="41"/>
                    <a:pt x="35" y="44"/>
                  </a:cubicBezTo>
                  <a:cubicBezTo>
                    <a:pt x="39" y="43"/>
                    <a:pt x="42" y="43"/>
                    <a:pt x="44" y="45"/>
                  </a:cubicBezTo>
                  <a:cubicBezTo>
                    <a:pt x="42" y="47"/>
                    <a:pt x="46" y="51"/>
                    <a:pt x="44" y="53"/>
                  </a:cubicBezTo>
                  <a:cubicBezTo>
                    <a:pt x="44" y="54"/>
                    <a:pt x="41" y="53"/>
                    <a:pt x="41" y="53"/>
                  </a:cubicBezTo>
                  <a:cubicBezTo>
                    <a:pt x="41" y="55"/>
                    <a:pt x="43" y="54"/>
                    <a:pt x="44" y="55"/>
                  </a:cubicBezTo>
                  <a:cubicBezTo>
                    <a:pt x="43" y="56"/>
                    <a:pt x="41" y="56"/>
                    <a:pt x="41" y="59"/>
                  </a:cubicBezTo>
                  <a:cubicBezTo>
                    <a:pt x="39" y="59"/>
                    <a:pt x="39" y="61"/>
                    <a:pt x="37" y="62"/>
                  </a:cubicBezTo>
                  <a:cubicBezTo>
                    <a:pt x="32" y="61"/>
                    <a:pt x="29" y="60"/>
                    <a:pt x="23" y="60"/>
                  </a:cubicBezTo>
                  <a:cubicBezTo>
                    <a:pt x="20" y="63"/>
                    <a:pt x="22" y="63"/>
                    <a:pt x="17" y="62"/>
                  </a:cubicBezTo>
                  <a:cubicBezTo>
                    <a:pt x="16" y="64"/>
                    <a:pt x="7" y="69"/>
                    <a:pt x="7" y="62"/>
                  </a:cubicBezTo>
                  <a:cubicBezTo>
                    <a:pt x="9" y="63"/>
                    <a:pt x="10" y="60"/>
                    <a:pt x="10" y="60"/>
                  </a:cubicBezTo>
                  <a:cubicBezTo>
                    <a:pt x="11" y="60"/>
                    <a:pt x="12" y="62"/>
                    <a:pt x="12" y="62"/>
                  </a:cubicBezTo>
                  <a:cubicBezTo>
                    <a:pt x="13" y="61"/>
                    <a:pt x="12" y="60"/>
                    <a:pt x="13" y="59"/>
                  </a:cubicBezTo>
                  <a:cubicBezTo>
                    <a:pt x="15" y="57"/>
                    <a:pt x="18" y="59"/>
                    <a:pt x="21" y="58"/>
                  </a:cubicBezTo>
                  <a:cubicBezTo>
                    <a:pt x="20" y="51"/>
                    <a:pt x="14" y="56"/>
                    <a:pt x="10" y="53"/>
                  </a:cubicBezTo>
                  <a:cubicBezTo>
                    <a:pt x="10" y="51"/>
                    <a:pt x="10" y="48"/>
                    <a:pt x="10" y="45"/>
                  </a:cubicBezTo>
                  <a:cubicBezTo>
                    <a:pt x="13" y="46"/>
                    <a:pt x="15" y="44"/>
                    <a:pt x="13" y="44"/>
                  </a:cubicBezTo>
                  <a:cubicBezTo>
                    <a:pt x="14" y="39"/>
                    <a:pt x="16" y="45"/>
                    <a:pt x="19" y="44"/>
                  </a:cubicBezTo>
                  <a:cubicBezTo>
                    <a:pt x="21" y="44"/>
                    <a:pt x="16" y="38"/>
                    <a:pt x="20" y="35"/>
                  </a:cubicBezTo>
                  <a:cubicBezTo>
                    <a:pt x="19" y="32"/>
                    <a:pt x="15" y="34"/>
                    <a:pt x="16" y="29"/>
                  </a:cubicBezTo>
                  <a:cubicBezTo>
                    <a:pt x="15" y="31"/>
                    <a:pt x="13" y="31"/>
                    <a:pt x="10" y="31"/>
                  </a:cubicBezTo>
                  <a:cubicBezTo>
                    <a:pt x="10" y="29"/>
                    <a:pt x="10" y="26"/>
                    <a:pt x="10" y="24"/>
                  </a:cubicBezTo>
                  <a:cubicBezTo>
                    <a:pt x="10" y="21"/>
                    <a:pt x="5" y="23"/>
                    <a:pt x="5" y="21"/>
                  </a:cubicBezTo>
                  <a:cubicBezTo>
                    <a:pt x="7" y="16"/>
                    <a:pt x="6" y="8"/>
                    <a:pt x="0" y="7"/>
                  </a:cubicBezTo>
                  <a:cubicBezTo>
                    <a:pt x="2" y="4"/>
                    <a:pt x="6" y="4"/>
                    <a:pt x="7" y="0"/>
                  </a:cubicBezTo>
                  <a:cubicBezTo>
                    <a:pt x="12" y="0"/>
                    <a:pt x="16" y="0"/>
                    <a:pt x="20" y="0"/>
                  </a:cubicBezTo>
                  <a:cubicBezTo>
                    <a:pt x="17" y="2"/>
                    <a:pt x="15"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93"/>
            <p:cNvSpPr/>
            <p:nvPr>
              <p:custDataLst>
                <p:tags r:id="rId91"/>
              </p:custDataLst>
            </p:nvPr>
          </p:nvSpPr>
          <p:spPr bwMode="auto">
            <a:xfrm>
              <a:off x="8805952" y="-1238023"/>
              <a:ext cx="44450" cy="38100"/>
            </a:xfrm>
            <a:custGeom>
              <a:avLst/>
              <a:gdLst>
                <a:gd name="T0" fmla="*/ 11 w 12"/>
                <a:gd name="T1" fmla="*/ 1 h 10"/>
                <a:gd name="T2" fmla="*/ 12 w 12"/>
                <a:gd name="T3" fmla="*/ 7 h 10"/>
                <a:gd name="T4" fmla="*/ 5 w 12"/>
                <a:gd name="T5" fmla="*/ 10 h 10"/>
                <a:gd name="T6" fmla="*/ 5 w 12"/>
                <a:gd name="T7" fmla="*/ 7 h 10"/>
                <a:gd name="T8" fmla="*/ 2 w 12"/>
                <a:gd name="T9" fmla="*/ 8 h 10"/>
                <a:gd name="T10" fmla="*/ 4 w 12"/>
                <a:gd name="T11" fmla="*/ 7 h 10"/>
                <a:gd name="T12" fmla="*/ 11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1"/>
                  </a:moveTo>
                  <a:cubicBezTo>
                    <a:pt x="9" y="3"/>
                    <a:pt x="10" y="5"/>
                    <a:pt x="12" y="7"/>
                  </a:cubicBezTo>
                  <a:cubicBezTo>
                    <a:pt x="11" y="9"/>
                    <a:pt x="8" y="9"/>
                    <a:pt x="5" y="10"/>
                  </a:cubicBezTo>
                  <a:cubicBezTo>
                    <a:pt x="5" y="9"/>
                    <a:pt x="5" y="8"/>
                    <a:pt x="5" y="7"/>
                  </a:cubicBezTo>
                  <a:cubicBezTo>
                    <a:pt x="4" y="7"/>
                    <a:pt x="4" y="8"/>
                    <a:pt x="2" y="8"/>
                  </a:cubicBezTo>
                  <a:cubicBezTo>
                    <a:pt x="0" y="7"/>
                    <a:pt x="3" y="8"/>
                    <a:pt x="4" y="7"/>
                  </a:cubicBezTo>
                  <a:cubicBezTo>
                    <a:pt x="5" y="6"/>
                    <a:pt x="8"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94"/>
            <p:cNvSpPr/>
            <p:nvPr>
              <p:custDataLst>
                <p:tags r:id="rId92"/>
              </p:custDataLst>
            </p:nvPr>
          </p:nvSpPr>
          <p:spPr bwMode="auto">
            <a:xfrm>
              <a:off x="15130552" y="-812573"/>
              <a:ext cx="25400" cy="30163"/>
            </a:xfrm>
            <a:custGeom>
              <a:avLst/>
              <a:gdLst>
                <a:gd name="T0" fmla="*/ 2 w 7"/>
                <a:gd name="T1" fmla="*/ 2 h 8"/>
                <a:gd name="T2" fmla="*/ 7 w 7"/>
                <a:gd name="T3" fmla="*/ 0 h 8"/>
                <a:gd name="T4" fmla="*/ 0 w 7"/>
                <a:gd name="T5" fmla="*/ 7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2"/>
                    <a:pt x="7" y="0"/>
                  </a:cubicBezTo>
                  <a:cubicBezTo>
                    <a:pt x="6" y="4"/>
                    <a:pt x="6" y="8"/>
                    <a:pt x="0" y="7"/>
                  </a:cubicBezTo>
                  <a:cubicBezTo>
                    <a:pt x="0" y="6"/>
                    <a:pt x="6"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95"/>
            <p:cNvSpPr/>
            <p:nvPr>
              <p:custDataLst>
                <p:tags r:id="rId93"/>
              </p:custDataLst>
            </p:nvPr>
          </p:nvSpPr>
          <p:spPr bwMode="auto">
            <a:xfrm>
              <a:off x="14465390" y="19277"/>
              <a:ext cx="214313" cy="242888"/>
            </a:xfrm>
            <a:custGeom>
              <a:avLst/>
              <a:gdLst>
                <a:gd name="T0" fmla="*/ 46 w 57"/>
                <a:gd name="T1" fmla="*/ 4 h 65"/>
                <a:gd name="T2" fmla="*/ 51 w 57"/>
                <a:gd name="T3" fmla="*/ 7 h 65"/>
                <a:gd name="T4" fmla="*/ 57 w 57"/>
                <a:gd name="T5" fmla="*/ 11 h 65"/>
                <a:gd name="T6" fmla="*/ 51 w 57"/>
                <a:gd name="T7" fmla="*/ 18 h 65"/>
                <a:gd name="T8" fmla="*/ 50 w 57"/>
                <a:gd name="T9" fmla="*/ 26 h 65"/>
                <a:gd name="T10" fmla="*/ 53 w 57"/>
                <a:gd name="T11" fmla="*/ 29 h 65"/>
                <a:gd name="T12" fmla="*/ 53 w 57"/>
                <a:gd name="T13" fmla="*/ 33 h 65"/>
                <a:gd name="T14" fmla="*/ 55 w 57"/>
                <a:gd name="T15" fmla="*/ 36 h 65"/>
                <a:gd name="T16" fmla="*/ 48 w 57"/>
                <a:gd name="T17" fmla="*/ 40 h 65"/>
                <a:gd name="T18" fmla="*/ 47 w 57"/>
                <a:gd name="T19" fmla="*/ 47 h 65"/>
                <a:gd name="T20" fmla="*/ 47 w 57"/>
                <a:gd name="T21" fmla="*/ 50 h 65"/>
                <a:gd name="T22" fmla="*/ 44 w 57"/>
                <a:gd name="T23" fmla="*/ 50 h 65"/>
                <a:gd name="T24" fmla="*/ 40 w 57"/>
                <a:gd name="T25" fmla="*/ 56 h 65"/>
                <a:gd name="T26" fmla="*/ 40 w 57"/>
                <a:gd name="T27" fmla="*/ 64 h 65"/>
                <a:gd name="T28" fmla="*/ 26 w 57"/>
                <a:gd name="T29" fmla="*/ 60 h 65"/>
                <a:gd name="T30" fmla="*/ 25 w 57"/>
                <a:gd name="T31" fmla="*/ 63 h 65"/>
                <a:gd name="T32" fmla="*/ 20 w 57"/>
                <a:gd name="T33" fmla="*/ 60 h 65"/>
                <a:gd name="T34" fmla="*/ 13 w 57"/>
                <a:gd name="T35" fmla="*/ 60 h 65"/>
                <a:gd name="T36" fmla="*/ 9 w 57"/>
                <a:gd name="T37" fmla="*/ 59 h 65"/>
                <a:gd name="T38" fmla="*/ 4 w 57"/>
                <a:gd name="T39" fmla="*/ 50 h 65"/>
                <a:gd name="T40" fmla="*/ 5 w 57"/>
                <a:gd name="T41" fmla="*/ 45 h 65"/>
                <a:gd name="T42" fmla="*/ 4 w 57"/>
                <a:gd name="T43" fmla="*/ 45 h 65"/>
                <a:gd name="T44" fmla="*/ 2 w 57"/>
                <a:gd name="T45" fmla="*/ 33 h 65"/>
                <a:gd name="T46" fmla="*/ 16 w 57"/>
                <a:gd name="T47" fmla="*/ 32 h 65"/>
                <a:gd name="T48" fmla="*/ 16 w 57"/>
                <a:gd name="T49" fmla="*/ 28 h 65"/>
                <a:gd name="T50" fmla="*/ 26 w 57"/>
                <a:gd name="T51" fmla="*/ 21 h 65"/>
                <a:gd name="T52" fmla="*/ 34 w 57"/>
                <a:gd name="T53" fmla="*/ 18 h 65"/>
                <a:gd name="T54" fmla="*/ 36 w 57"/>
                <a:gd name="T55" fmla="*/ 14 h 65"/>
                <a:gd name="T56" fmla="*/ 39 w 57"/>
                <a:gd name="T57" fmla="*/ 14 h 65"/>
                <a:gd name="T58" fmla="*/ 41 w 57"/>
                <a:gd name="T59" fmla="*/ 11 h 65"/>
                <a:gd name="T60" fmla="*/ 47 w 57"/>
                <a:gd name="T61" fmla="*/ 4 h 65"/>
                <a:gd name="T62" fmla="*/ 46 w 57"/>
                <a:gd name="T63"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5">
                  <a:moveTo>
                    <a:pt x="46" y="4"/>
                  </a:moveTo>
                  <a:cubicBezTo>
                    <a:pt x="47" y="0"/>
                    <a:pt x="49" y="7"/>
                    <a:pt x="51" y="7"/>
                  </a:cubicBezTo>
                  <a:cubicBezTo>
                    <a:pt x="53" y="8"/>
                    <a:pt x="54" y="11"/>
                    <a:pt x="57" y="11"/>
                  </a:cubicBezTo>
                  <a:cubicBezTo>
                    <a:pt x="56" y="14"/>
                    <a:pt x="56" y="18"/>
                    <a:pt x="51" y="18"/>
                  </a:cubicBezTo>
                  <a:cubicBezTo>
                    <a:pt x="50" y="20"/>
                    <a:pt x="53" y="26"/>
                    <a:pt x="50" y="26"/>
                  </a:cubicBezTo>
                  <a:cubicBezTo>
                    <a:pt x="49" y="28"/>
                    <a:pt x="52" y="28"/>
                    <a:pt x="53" y="29"/>
                  </a:cubicBezTo>
                  <a:cubicBezTo>
                    <a:pt x="53" y="30"/>
                    <a:pt x="52" y="32"/>
                    <a:pt x="53" y="33"/>
                  </a:cubicBezTo>
                  <a:cubicBezTo>
                    <a:pt x="53" y="35"/>
                    <a:pt x="55" y="35"/>
                    <a:pt x="55" y="36"/>
                  </a:cubicBezTo>
                  <a:cubicBezTo>
                    <a:pt x="55" y="40"/>
                    <a:pt x="51" y="43"/>
                    <a:pt x="48" y="40"/>
                  </a:cubicBezTo>
                  <a:cubicBezTo>
                    <a:pt x="49" y="44"/>
                    <a:pt x="51" y="44"/>
                    <a:pt x="47" y="47"/>
                  </a:cubicBezTo>
                  <a:cubicBezTo>
                    <a:pt x="47" y="48"/>
                    <a:pt x="47" y="50"/>
                    <a:pt x="47" y="50"/>
                  </a:cubicBezTo>
                  <a:cubicBezTo>
                    <a:pt x="47" y="51"/>
                    <a:pt x="45" y="50"/>
                    <a:pt x="44" y="50"/>
                  </a:cubicBezTo>
                  <a:cubicBezTo>
                    <a:pt x="43" y="52"/>
                    <a:pt x="44" y="57"/>
                    <a:pt x="40" y="56"/>
                  </a:cubicBezTo>
                  <a:cubicBezTo>
                    <a:pt x="43" y="58"/>
                    <a:pt x="39" y="59"/>
                    <a:pt x="40" y="64"/>
                  </a:cubicBezTo>
                  <a:cubicBezTo>
                    <a:pt x="33" y="65"/>
                    <a:pt x="31" y="61"/>
                    <a:pt x="26" y="60"/>
                  </a:cubicBezTo>
                  <a:cubicBezTo>
                    <a:pt x="25" y="60"/>
                    <a:pt x="25" y="62"/>
                    <a:pt x="25" y="63"/>
                  </a:cubicBezTo>
                  <a:cubicBezTo>
                    <a:pt x="22" y="64"/>
                    <a:pt x="21" y="60"/>
                    <a:pt x="20" y="60"/>
                  </a:cubicBezTo>
                  <a:cubicBezTo>
                    <a:pt x="18" y="59"/>
                    <a:pt x="15" y="61"/>
                    <a:pt x="13" y="60"/>
                  </a:cubicBezTo>
                  <a:cubicBezTo>
                    <a:pt x="12" y="60"/>
                    <a:pt x="14" y="56"/>
                    <a:pt x="9" y="59"/>
                  </a:cubicBezTo>
                  <a:cubicBezTo>
                    <a:pt x="8" y="55"/>
                    <a:pt x="8" y="51"/>
                    <a:pt x="4" y="50"/>
                  </a:cubicBezTo>
                  <a:cubicBezTo>
                    <a:pt x="3" y="48"/>
                    <a:pt x="5" y="47"/>
                    <a:pt x="5" y="45"/>
                  </a:cubicBezTo>
                  <a:cubicBezTo>
                    <a:pt x="5" y="43"/>
                    <a:pt x="3" y="44"/>
                    <a:pt x="4" y="45"/>
                  </a:cubicBezTo>
                  <a:cubicBezTo>
                    <a:pt x="0" y="42"/>
                    <a:pt x="3" y="38"/>
                    <a:pt x="2" y="33"/>
                  </a:cubicBezTo>
                  <a:cubicBezTo>
                    <a:pt x="8" y="34"/>
                    <a:pt x="12" y="33"/>
                    <a:pt x="16" y="32"/>
                  </a:cubicBezTo>
                  <a:cubicBezTo>
                    <a:pt x="16" y="30"/>
                    <a:pt x="19" y="28"/>
                    <a:pt x="16" y="28"/>
                  </a:cubicBezTo>
                  <a:cubicBezTo>
                    <a:pt x="17" y="26"/>
                    <a:pt x="29" y="23"/>
                    <a:pt x="26" y="21"/>
                  </a:cubicBezTo>
                  <a:cubicBezTo>
                    <a:pt x="28" y="19"/>
                    <a:pt x="31" y="18"/>
                    <a:pt x="34" y="18"/>
                  </a:cubicBezTo>
                  <a:cubicBezTo>
                    <a:pt x="37" y="18"/>
                    <a:pt x="35" y="15"/>
                    <a:pt x="36" y="14"/>
                  </a:cubicBezTo>
                  <a:cubicBezTo>
                    <a:pt x="36" y="13"/>
                    <a:pt x="38" y="14"/>
                    <a:pt x="39" y="14"/>
                  </a:cubicBezTo>
                  <a:cubicBezTo>
                    <a:pt x="40" y="13"/>
                    <a:pt x="39" y="10"/>
                    <a:pt x="41" y="11"/>
                  </a:cubicBezTo>
                  <a:cubicBezTo>
                    <a:pt x="40" y="5"/>
                    <a:pt x="45" y="6"/>
                    <a:pt x="47" y="4"/>
                  </a:cubicBezTo>
                  <a:cubicBezTo>
                    <a:pt x="47" y="4"/>
                    <a:pt x="46" y="4"/>
                    <a:pt x="4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96"/>
            <p:cNvSpPr/>
            <p:nvPr>
              <p:custDataLst>
                <p:tags r:id="rId94"/>
              </p:custDataLst>
            </p:nvPr>
          </p:nvSpPr>
          <p:spPr bwMode="auto">
            <a:xfrm>
              <a:off x="14682877" y="195489"/>
              <a:ext cx="98425" cy="109538"/>
            </a:xfrm>
            <a:custGeom>
              <a:avLst/>
              <a:gdLst>
                <a:gd name="T0" fmla="*/ 23 w 26"/>
                <a:gd name="T1" fmla="*/ 0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4 h 29"/>
                <a:gd name="T20" fmla="*/ 3 w 26"/>
                <a:gd name="T21" fmla="*/ 28 h 29"/>
                <a:gd name="T22" fmla="*/ 2 w 26"/>
                <a:gd name="T23" fmla="*/ 21 h 29"/>
                <a:gd name="T24" fmla="*/ 3 w 26"/>
                <a:gd name="T25" fmla="*/ 20 h 29"/>
                <a:gd name="T26" fmla="*/ 2 w 26"/>
                <a:gd name="T27" fmla="*/ 19 h 29"/>
                <a:gd name="T28" fmla="*/ 3 w 26"/>
                <a:gd name="T29" fmla="*/ 13 h 29"/>
                <a:gd name="T30" fmla="*/ 0 w 26"/>
                <a:gd name="T31" fmla="*/ 10 h 29"/>
                <a:gd name="T32" fmla="*/ 11 w 26"/>
                <a:gd name="T33" fmla="*/ 0 h 29"/>
                <a:gd name="T34" fmla="*/ 23 w 26"/>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0"/>
                  </a:moveTo>
                  <a:cubicBezTo>
                    <a:pt x="26" y="6"/>
                    <a:pt x="16" y="4"/>
                    <a:pt x="18" y="6"/>
                  </a:cubicBezTo>
                  <a:cubicBezTo>
                    <a:pt x="20" y="8"/>
                    <a:pt x="19" y="6"/>
                    <a:pt x="17" y="6"/>
                  </a:cubicBezTo>
                  <a:cubicBezTo>
                    <a:pt x="17" y="8"/>
                    <a:pt x="18" y="9"/>
                    <a:pt x="18" y="10"/>
                  </a:cubicBezTo>
                  <a:cubicBezTo>
                    <a:pt x="19" y="11"/>
                    <a:pt x="21" y="12"/>
                    <a:pt x="21" y="13"/>
                  </a:cubicBezTo>
                  <a:cubicBezTo>
                    <a:pt x="22" y="16"/>
                    <a:pt x="22" y="21"/>
                    <a:pt x="23" y="26"/>
                  </a:cubicBezTo>
                  <a:cubicBezTo>
                    <a:pt x="21" y="26"/>
                    <a:pt x="19" y="26"/>
                    <a:pt x="17" y="26"/>
                  </a:cubicBezTo>
                  <a:cubicBezTo>
                    <a:pt x="15" y="21"/>
                    <a:pt x="13" y="17"/>
                    <a:pt x="13" y="12"/>
                  </a:cubicBezTo>
                  <a:cubicBezTo>
                    <a:pt x="10" y="12"/>
                    <a:pt x="12" y="17"/>
                    <a:pt x="7" y="16"/>
                  </a:cubicBezTo>
                  <a:cubicBezTo>
                    <a:pt x="7" y="19"/>
                    <a:pt x="7" y="21"/>
                    <a:pt x="7" y="24"/>
                  </a:cubicBezTo>
                  <a:cubicBezTo>
                    <a:pt x="8" y="27"/>
                    <a:pt x="3" y="26"/>
                    <a:pt x="3" y="28"/>
                  </a:cubicBezTo>
                  <a:cubicBezTo>
                    <a:pt x="1" y="29"/>
                    <a:pt x="1" y="24"/>
                    <a:pt x="2" y="21"/>
                  </a:cubicBezTo>
                  <a:cubicBezTo>
                    <a:pt x="2" y="21"/>
                    <a:pt x="3" y="20"/>
                    <a:pt x="3" y="20"/>
                  </a:cubicBezTo>
                  <a:cubicBezTo>
                    <a:pt x="3" y="18"/>
                    <a:pt x="2" y="19"/>
                    <a:pt x="2" y="19"/>
                  </a:cubicBezTo>
                  <a:cubicBezTo>
                    <a:pt x="1" y="18"/>
                    <a:pt x="4" y="15"/>
                    <a:pt x="3" y="13"/>
                  </a:cubicBezTo>
                  <a:cubicBezTo>
                    <a:pt x="4" y="11"/>
                    <a:pt x="2" y="10"/>
                    <a:pt x="0" y="10"/>
                  </a:cubicBezTo>
                  <a:cubicBezTo>
                    <a:pt x="2" y="5"/>
                    <a:pt x="4" y="0"/>
                    <a:pt x="11" y="0"/>
                  </a:cubicBezTo>
                  <a:cubicBezTo>
                    <a:pt x="7" y="5"/>
                    <a:pt x="19" y="1"/>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97"/>
            <p:cNvSpPr/>
            <p:nvPr>
              <p:custDataLst>
                <p:tags r:id="rId95"/>
              </p:custDataLst>
            </p:nvPr>
          </p:nvSpPr>
          <p:spPr bwMode="auto">
            <a:xfrm>
              <a:off x="14393952" y="305027"/>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6 h 17"/>
                <a:gd name="T12" fmla="*/ 44 w 60"/>
                <a:gd name="T13" fmla="*/ 9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4"/>
                    <a:pt x="13" y="3"/>
                    <a:pt x="13" y="5"/>
                  </a:cubicBezTo>
                  <a:cubicBezTo>
                    <a:pt x="19" y="3"/>
                    <a:pt x="21" y="4"/>
                    <a:pt x="27" y="8"/>
                  </a:cubicBezTo>
                  <a:cubicBezTo>
                    <a:pt x="32" y="5"/>
                    <a:pt x="34" y="6"/>
                    <a:pt x="41" y="6"/>
                  </a:cubicBezTo>
                  <a:cubicBezTo>
                    <a:pt x="43" y="6"/>
                    <a:pt x="43" y="8"/>
                    <a:pt x="44" y="9"/>
                  </a:cubicBezTo>
                  <a:cubicBezTo>
                    <a:pt x="46" y="9"/>
                    <a:pt x="48" y="9"/>
                    <a:pt x="48" y="11"/>
                  </a:cubicBezTo>
                  <a:cubicBezTo>
                    <a:pt x="51" y="9"/>
                    <a:pt x="55" y="14"/>
                    <a:pt x="55" y="11"/>
                  </a:cubicBezTo>
                  <a:cubicBezTo>
                    <a:pt x="60" y="11"/>
                    <a:pt x="52" y="15"/>
                    <a:pt x="56" y="15"/>
                  </a:cubicBezTo>
                  <a:cubicBezTo>
                    <a:pt x="56" y="17"/>
                    <a:pt x="55" y="15"/>
                    <a:pt x="53" y="15"/>
                  </a:cubicBezTo>
                  <a:cubicBezTo>
                    <a:pt x="43" y="17"/>
                    <a:pt x="34" y="12"/>
                    <a:pt x="25" y="11"/>
                  </a:cubicBezTo>
                  <a:cubicBezTo>
                    <a:pt x="23" y="10"/>
                    <a:pt x="21" y="11"/>
                    <a:pt x="18" y="11"/>
                  </a:cubicBezTo>
                  <a:cubicBezTo>
                    <a:pt x="15" y="10"/>
                    <a:pt x="12" y="9"/>
                    <a:pt x="8" y="8"/>
                  </a:cubicBezTo>
                  <a:cubicBezTo>
                    <a:pt x="6" y="7"/>
                    <a:pt x="2" y="8"/>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98"/>
            <p:cNvSpPr/>
            <p:nvPr>
              <p:custDataLst>
                <p:tags r:id="rId96"/>
              </p:custDataLst>
            </p:nvPr>
          </p:nvSpPr>
          <p:spPr bwMode="auto">
            <a:xfrm>
              <a:off x="14693990" y="379639"/>
              <a:ext cx="30163" cy="11113"/>
            </a:xfrm>
            <a:custGeom>
              <a:avLst/>
              <a:gdLst>
                <a:gd name="T0" fmla="*/ 3 w 8"/>
                <a:gd name="T1" fmla="*/ 2 h 3"/>
                <a:gd name="T2" fmla="*/ 8 w 8"/>
                <a:gd name="T3" fmla="*/ 3 h 3"/>
                <a:gd name="T4" fmla="*/ 3 w 8"/>
                <a:gd name="T5" fmla="*/ 3 h 3"/>
                <a:gd name="T6" fmla="*/ 1 w 8"/>
                <a:gd name="T7" fmla="*/ 2 h 3"/>
                <a:gd name="T8" fmla="*/ 3 w 8"/>
                <a:gd name="T9" fmla="*/ 2 h 3"/>
              </a:gdLst>
              <a:ahLst/>
              <a:cxnLst>
                <a:cxn ang="0">
                  <a:pos x="T0" y="T1"/>
                </a:cxn>
                <a:cxn ang="0">
                  <a:pos x="T2" y="T3"/>
                </a:cxn>
                <a:cxn ang="0">
                  <a:pos x="T4" y="T5"/>
                </a:cxn>
                <a:cxn ang="0">
                  <a:pos x="T6" y="T7"/>
                </a:cxn>
                <a:cxn ang="0">
                  <a:pos x="T8" y="T9"/>
                </a:cxn>
              </a:cxnLst>
              <a:rect l="0" t="0" r="r" b="b"/>
              <a:pathLst>
                <a:path w="8" h="3">
                  <a:moveTo>
                    <a:pt x="3" y="2"/>
                  </a:moveTo>
                  <a:cubicBezTo>
                    <a:pt x="5" y="2"/>
                    <a:pt x="8" y="1"/>
                    <a:pt x="8" y="3"/>
                  </a:cubicBezTo>
                  <a:cubicBezTo>
                    <a:pt x="7" y="3"/>
                    <a:pt x="5" y="3"/>
                    <a:pt x="3" y="3"/>
                  </a:cubicBezTo>
                  <a:cubicBezTo>
                    <a:pt x="3" y="2"/>
                    <a:pt x="2" y="2"/>
                    <a:pt x="1" y="2"/>
                  </a:cubicBezTo>
                  <a:cubicBezTo>
                    <a:pt x="0" y="0"/>
                    <a:pt x="2"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9"/>
            <p:cNvSpPr/>
            <p:nvPr>
              <p:custDataLst>
                <p:tags r:id="rId97"/>
              </p:custDataLst>
            </p:nvPr>
          </p:nvSpPr>
          <p:spPr bwMode="auto">
            <a:xfrm>
              <a:off x="15697290" y="1105127"/>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0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7"/>
                    <a:pt x="9" y="28"/>
                    <a:pt x="9" y="28"/>
                  </a:cubicBezTo>
                  <a:cubicBezTo>
                    <a:pt x="10" y="27"/>
                    <a:pt x="10" y="25"/>
                    <a:pt x="11" y="25"/>
                  </a:cubicBezTo>
                  <a:cubicBezTo>
                    <a:pt x="13" y="24"/>
                    <a:pt x="16" y="25"/>
                    <a:pt x="16" y="24"/>
                  </a:cubicBezTo>
                  <a:cubicBezTo>
                    <a:pt x="17" y="21"/>
                    <a:pt x="16" y="21"/>
                    <a:pt x="19" y="21"/>
                  </a:cubicBezTo>
                  <a:cubicBezTo>
                    <a:pt x="22" y="20"/>
                    <a:pt x="21" y="18"/>
                    <a:pt x="22" y="17"/>
                  </a:cubicBezTo>
                  <a:cubicBezTo>
                    <a:pt x="22" y="16"/>
                    <a:pt x="26" y="20"/>
                    <a:pt x="25" y="14"/>
                  </a:cubicBezTo>
                  <a:cubicBezTo>
                    <a:pt x="27" y="13"/>
                    <a:pt x="27" y="15"/>
                    <a:pt x="29" y="15"/>
                  </a:cubicBezTo>
                  <a:cubicBezTo>
                    <a:pt x="29" y="13"/>
                    <a:pt x="27" y="12"/>
                    <a:pt x="28" y="10"/>
                  </a:cubicBezTo>
                  <a:cubicBezTo>
                    <a:pt x="33" y="11"/>
                    <a:pt x="32" y="4"/>
                    <a:pt x="33" y="3"/>
                  </a:cubicBezTo>
                  <a:cubicBezTo>
                    <a:pt x="34" y="1"/>
                    <a:pt x="38" y="2"/>
                    <a:pt x="37" y="0"/>
                  </a:cubicBezTo>
                  <a:cubicBezTo>
                    <a:pt x="39" y="1"/>
                    <a:pt x="39" y="3"/>
                    <a:pt x="42" y="3"/>
                  </a:cubicBezTo>
                  <a:cubicBezTo>
                    <a:pt x="40" y="6"/>
                    <a:pt x="44" y="6"/>
                    <a:pt x="43" y="10"/>
                  </a:cubicBezTo>
                  <a:cubicBezTo>
                    <a:pt x="41" y="9"/>
                    <a:pt x="42" y="12"/>
                    <a:pt x="42" y="14"/>
                  </a:cubicBezTo>
                  <a:cubicBezTo>
                    <a:pt x="41" y="14"/>
                    <a:pt x="39" y="13"/>
                    <a:pt x="39" y="14"/>
                  </a:cubicBezTo>
                  <a:cubicBezTo>
                    <a:pt x="38" y="14"/>
                    <a:pt x="38" y="18"/>
                    <a:pt x="37" y="21"/>
                  </a:cubicBezTo>
                  <a:cubicBezTo>
                    <a:pt x="35" y="23"/>
                    <a:pt x="35" y="20"/>
                    <a:pt x="32" y="22"/>
                  </a:cubicBezTo>
                  <a:cubicBezTo>
                    <a:pt x="28" y="24"/>
                    <a:pt x="29" y="29"/>
                    <a:pt x="28" y="32"/>
                  </a:cubicBezTo>
                  <a:cubicBezTo>
                    <a:pt x="27" y="33"/>
                    <a:pt x="23" y="33"/>
                    <a:pt x="25" y="38"/>
                  </a:cubicBezTo>
                  <a:cubicBezTo>
                    <a:pt x="22" y="37"/>
                    <a:pt x="22" y="39"/>
                    <a:pt x="22" y="40"/>
                  </a:cubicBezTo>
                  <a:cubicBezTo>
                    <a:pt x="19" y="37"/>
                    <a:pt x="11" y="44"/>
                    <a:pt x="11" y="36"/>
                  </a:cubicBezTo>
                  <a:cubicBezTo>
                    <a:pt x="10" y="37"/>
                    <a:pt x="7" y="39"/>
                    <a:pt x="5" y="38"/>
                  </a:cubicBezTo>
                  <a:cubicBezTo>
                    <a:pt x="5" y="38"/>
                    <a:pt x="4" y="35"/>
                    <a:pt x="4" y="35"/>
                  </a:cubicBezTo>
                  <a:cubicBezTo>
                    <a:pt x="1" y="35"/>
                    <a:pt x="7" y="40"/>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00"/>
            <p:cNvSpPr/>
            <p:nvPr>
              <p:custDataLst>
                <p:tags r:id="rId98"/>
              </p:custDataLst>
            </p:nvPr>
          </p:nvSpPr>
          <p:spPr bwMode="auto">
            <a:xfrm>
              <a:off x="10060077" y="-2144486"/>
              <a:ext cx="228600" cy="169863"/>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0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0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3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9 h 45"/>
                <a:gd name="T72" fmla="*/ 8 w 61"/>
                <a:gd name="T73" fmla="*/ 5 h 45"/>
                <a:gd name="T74" fmla="*/ 11 w 61"/>
                <a:gd name="T75" fmla="*/ 5 h 45"/>
                <a:gd name="T76" fmla="*/ 14 w 61"/>
                <a:gd name="T77" fmla="*/ 2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1"/>
                    <a:pt x="39" y="10"/>
                    <a:pt x="40" y="11"/>
                  </a:cubicBezTo>
                  <a:cubicBezTo>
                    <a:pt x="41" y="11"/>
                    <a:pt x="43" y="16"/>
                    <a:pt x="49" y="14"/>
                  </a:cubicBezTo>
                  <a:cubicBezTo>
                    <a:pt x="49" y="15"/>
                    <a:pt x="49" y="16"/>
                    <a:pt x="49" y="18"/>
                  </a:cubicBezTo>
                  <a:cubicBezTo>
                    <a:pt x="50" y="18"/>
                    <a:pt x="52" y="17"/>
                    <a:pt x="53" y="18"/>
                  </a:cubicBezTo>
                  <a:cubicBezTo>
                    <a:pt x="53" y="18"/>
                    <a:pt x="52" y="20"/>
                    <a:pt x="53" y="21"/>
                  </a:cubicBezTo>
                  <a:cubicBezTo>
                    <a:pt x="55" y="22"/>
                    <a:pt x="58" y="23"/>
                    <a:pt x="61" y="26"/>
                  </a:cubicBezTo>
                  <a:cubicBezTo>
                    <a:pt x="61" y="27"/>
                    <a:pt x="61" y="30"/>
                    <a:pt x="60" y="30"/>
                  </a:cubicBezTo>
                  <a:cubicBezTo>
                    <a:pt x="58" y="31"/>
                    <a:pt x="57" y="29"/>
                    <a:pt x="57" y="29"/>
                  </a:cubicBezTo>
                  <a:cubicBezTo>
                    <a:pt x="54" y="30"/>
                    <a:pt x="53" y="32"/>
                    <a:pt x="50" y="33"/>
                  </a:cubicBezTo>
                  <a:cubicBezTo>
                    <a:pt x="49" y="33"/>
                    <a:pt x="49" y="35"/>
                    <a:pt x="49" y="36"/>
                  </a:cubicBezTo>
                  <a:cubicBezTo>
                    <a:pt x="46" y="36"/>
                    <a:pt x="46" y="37"/>
                    <a:pt x="46" y="39"/>
                  </a:cubicBezTo>
                  <a:cubicBezTo>
                    <a:pt x="41" y="40"/>
                    <a:pt x="40" y="36"/>
                    <a:pt x="37" y="39"/>
                  </a:cubicBezTo>
                  <a:cubicBezTo>
                    <a:pt x="36" y="39"/>
                    <a:pt x="37" y="40"/>
                    <a:pt x="37" y="40"/>
                  </a:cubicBezTo>
                  <a:cubicBezTo>
                    <a:pt x="37" y="45"/>
                    <a:pt x="32" y="37"/>
                    <a:pt x="32" y="42"/>
                  </a:cubicBezTo>
                  <a:cubicBezTo>
                    <a:pt x="30" y="42"/>
                    <a:pt x="31" y="40"/>
                    <a:pt x="30" y="39"/>
                  </a:cubicBezTo>
                  <a:cubicBezTo>
                    <a:pt x="27" y="42"/>
                    <a:pt x="26" y="38"/>
                    <a:pt x="22" y="39"/>
                  </a:cubicBezTo>
                  <a:cubicBezTo>
                    <a:pt x="22" y="36"/>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8"/>
                    <a:pt x="28" y="28"/>
                  </a:cubicBezTo>
                  <a:cubicBezTo>
                    <a:pt x="28" y="25"/>
                    <a:pt x="26" y="25"/>
                    <a:pt x="26" y="23"/>
                  </a:cubicBezTo>
                  <a:cubicBezTo>
                    <a:pt x="25" y="24"/>
                    <a:pt x="16" y="24"/>
                    <a:pt x="14" y="26"/>
                  </a:cubicBezTo>
                  <a:cubicBezTo>
                    <a:pt x="11" y="29"/>
                    <a:pt x="13" y="26"/>
                    <a:pt x="9" y="25"/>
                  </a:cubicBezTo>
                  <a:cubicBezTo>
                    <a:pt x="5" y="24"/>
                    <a:pt x="2" y="26"/>
                    <a:pt x="7" y="22"/>
                  </a:cubicBezTo>
                  <a:cubicBezTo>
                    <a:pt x="6" y="19"/>
                    <a:pt x="2" y="21"/>
                    <a:pt x="1" y="19"/>
                  </a:cubicBezTo>
                  <a:cubicBezTo>
                    <a:pt x="3" y="16"/>
                    <a:pt x="6" y="12"/>
                    <a:pt x="0" y="15"/>
                  </a:cubicBezTo>
                  <a:cubicBezTo>
                    <a:pt x="0" y="13"/>
                    <a:pt x="1" y="12"/>
                    <a:pt x="4" y="12"/>
                  </a:cubicBezTo>
                  <a:cubicBezTo>
                    <a:pt x="5" y="12"/>
                    <a:pt x="5" y="9"/>
                    <a:pt x="7" y="9"/>
                  </a:cubicBezTo>
                  <a:cubicBezTo>
                    <a:pt x="9" y="9"/>
                    <a:pt x="7" y="6"/>
                    <a:pt x="8" y="5"/>
                  </a:cubicBezTo>
                  <a:cubicBezTo>
                    <a:pt x="8" y="5"/>
                    <a:pt x="10" y="5"/>
                    <a:pt x="11" y="5"/>
                  </a:cubicBezTo>
                  <a:cubicBezTo>
                    <a:pt x="12" y="5"/>
                    <a:pt x="12" y="2"/>
                    <a:pt x="14" y="2"/>
                  </a:cubicBezTo>
                  <a:cubicBezTo>
                    <a:pt x="14" y="1"/>
                    <a:pt x="16"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01"/>
            <p:cNvSpPr/>
            <p:nvPr>
              <p:custDataLst>
                <p:tags r:id="rId99"/>
              </p:custDataLst>
            </p:nvPr>
          </p:nvSpPr>
          <p:spPr bwMode="auto">
            <a:xfrm>
              <a:off x="12358777" y="-2084161"/>
              <a:ext cx="307975" cy="153988"/>
            </a:xfrm>
            <a:custGeom>
              <a:avLst/>
              <a:gdLst>
                <a:gd name="T0" fmla="*/ 29 w 82"/>
                <a:gd name="T1" fmla="*/ 28 h 41"/>
                <a:gd name="T2" fmla="*/ 26 w 82"/>
                <a:gd name="T3" fmla="*/ 30 h 41"/>
                <a:gd name="T4" fmla="*/ 19 w 82"/>
                <a:gd name="T5" fmla="*/ 28 h 41"/>
                <a:gd name="T6" fmla="*/ 23 w 82"/>
                <a:gd name="T7" fmla="*/ 26 h 41"/>
                <a:gd name="T8" fmla="*/ 31 w 82"/>
                <a:gd name="T9" fmla="*/ 20 h 41"/>
                <a:gd name="T10" fmla="*/ 29 w 82"/>
                <a:gd name="T11" fmla="*/ 16 h 41"/>
                <a:gd name="T12" fmla="*/ 22 w 82"/>
                <a:gd name="T13" fmla="*/ 16 h 41"/>
                <a:gd name="T14" fmla="*/ 15 w 82"/>
                <a:gd name="T15" fmla="*/ 21 h 41"/>
                <a:gd name="T16" fmla="*/ 5 w 82"/>
                <a:gd name="T17" fmla="*/ 20 h 41"/>
                <a:gd name="T18" fmla="*/ 6 w 82"/>
                <a:gd name="T19" fmla="*/ 10 h 41"/>
                <a:gd name="T20" fmla="*/ 3 w 82"/>
                <a:gd name="T21" fmla="*/ 12 h 41"/>
                <a:gd name="T22" fmla="*/ 2 w 82"/>
                <a:gd name="T23" fmla="*/ 5 h 41"/>
                <a:gd name="T24" fmla="*/ 5 w 82"/>
                <a:gd name="T25" fmla="*/ 6 h 41"/>
                <a:gd name="T26" fmla="*/ 13 w 82"/>
                <a:gd name="T27" fmla="*/ 3 h 41"/>
                <a:gd name="T28" fmla="*/ 15 w 82"/>
                <a:gd name="T29" fmla="*/ 7 h 41"/>
                <a:gd name="T30" fmla="*/ 26 w 82"/>
                <a:gd name="T31" fmla="*/ 9 h 41"/>
                <a:gd name="T32" fmla="*/ 30 w 82"/>
                <a:gd name="T33" fmla="*/ 3 h 41"/>
                <a:gd name="T34" fmla="*/ 44 w 82"/>
                <a:gd name="T35" fmla="*/ 5 h 41"/>
                <a:gd name="T36" fmla="*/ 45 w 82"/>
                <a:gd name="T37" fmla="*/ 5 h 41"/>
                <a:gd name="T38" fmla="*/ 51 w 82"/>
                <a:gd name="T39" fmla="*/ 9 h 41"/>
                <a:gd name="T40" fmla="*/ 50 w 82"/>
                <a:gd name="T41" fmla="*/ 12 h 41"/>
                <a:gd name="T42" fmla="*/ 57 w 82"/>
                <a:gd name="T43" fmla="*/ 10 h 41"/>
                <a:gd name="T44" fmla="*/ 65 w 82"/>
                <a:gd name="T45" fmla="*/ 13 h 41"/>
                <a:gd name="T46" fmla="*/ 67 w 82"/>
                <a:gd name="T47" fmla="*/ 16 h 41"/>
                <a:gd name="T48" fmla="*/ 68 w 82"/>
                <a:gd name="T49" fmla="*/ 17 h 41"/>
                <a:gd name="T50" fmla="*/ 69 w 82"/>
                <a:gd name="T51" fmla="*/ 20 h 41"/>
                <a:gd name="T52" fmla="*/ 72 w 82"/>
                <a:gd name="T53" fmla="*/ 20 h 41"/>
                <a:gd name="T54" fmla="*/ 72 w 82"/>
                <a:gd name="T55" fmla="*/ 23 h 41"/>
                <a:gd name="T56" fmla="*/ 75 w 82"/>
                <a:gd name="T57" fmla="*/ 23 h 41"/>
                <a:gd name="T58" fmla="*/ 76 w 82"/>
                <a:gd name="T59" fmla="*/ 27 h 41"/>
                <a:gd name="T60" fmla="*/ 81 w 82"/>
                <a:gd name="T61" fmla="*/ 27 h 41"/>
                <a:gd name="T62" fmla="*/ 76 w 82"/>
                <a:gd name="T63" fmla="*/ 30 h 41"/>
                <a:gd name="T64" fmla="*/ 76 w 82"/>
                <a:gd name="T65" fmla="*/ 31 h 41"/>
                <a:gd name="T66" fmla="*/ 62 w 82"/>
                <a:gd name="T67" fmla="*/ 31 h 41"/>
                <a:gd name="T68" fmla="*/ 62 w 82"/>
                <a:gd name="T69" fmla="*/ 23 h 41"/>
                <a:gd name="T70" fmla="*/ 48 w 82"/>
                <a:gd name="T71" fmla="*/ 21 h 41"/>
                <a:gd name="T72" fmla="*/ 47 w 82"/>
                <a:gd name="T73" fmla="*/ 26 h 41"/>
                <a:gd name="T74" fmla="*/ 44 w 82"/>
                <a:gd name="T75" fmla="*/ 26 h 41"/>
                <a:gd name="T76" fmla="*/ 41 w 82"/>
                <a:gd name="T77" fmla="*/ 28 h 41"/>
                <a:gd name="T78" fmla="*/ 43 w 82"/>
                <a:gd name="T79" fmla="*/ 30 h 41"/>
                <a:gd name="T80" fmla="*/ 38 w 82"/>
                <a:gd name="T81" fmla="*/ 31 h 41"/>
                <a:gd name="T82" fmla="*/ 38 w 82"/>
                <a:gd name="T83" fmla="*/ 40 h 41"/>
                <a:gd name="T84" fmla="*/ 20 w 82"/>
                <a:gd name="T85" fmla="*/ 34 h 41"/>
                <a:gd name="T86" fmla="*/ 24 w 82"/>
                <a:gd name="T87" fmla="*/ 31 h 41"/>
                <a:gd name="T88" fmla="*/ 30 w 82"/>
                <a:gd name="T89" fmla="*/ 31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30"/>
                    <a:pt x="26" y="30"/>
                  </a:cubicBezTo>
                  <a:cubicBezTo>
                    <a:pt x="24" y="30"/>
                    <a:pt x="22" y="27"/>
                    <a:pt x="19" y="28"/>
                  </a:cubicBezTo>
                  <a:cubicBezTo>
                    <a:pt x="19" y="26"/>
                    <a:pt x="21" y="27"/>
                    <a:pt x="23" y="26"/>
                  </a:cubicBezTo>
                  <a:cubicBezTo>
                    <a:pt x="26" y="24"/>
                    <a:pt x="28" y="20"/>
                    <a:pt x="31" y="20"/>
                  </a:cubicBezTo>
                  <a:cubicBezTo>
                    <a:pt x="31" y="19"/>
                    <a:pt x="28" y="19"/>
                    <a:pt x="29" y="16"/>
                  </a:cubicBezTo>
                  <a:cubicBezTo>
                    <a:pt x="26" y="15"/>
                    <a:pt x="23" y="20"/>
                    <a:pt x="22" y="16"/>
                  </a:cubicBezTo>
                  <a:cubicBezTo>
                    <a:pt x="20" y="18"/>
                    <a:pt x="17" y="20"/>
                    <a:pt x="15" y="21"/>
                  </a:cubicBezTo>
                  <a:cubicBezTo>
                    <a:pt x="10" y="22"/>
                    <a:pt x="10" y="19"/>
                    <a:pt x="5" y="20"/>
                  </a:cubicBezTo>
                  <a:cubicBezTo>
                    <a:pt x="8" y="17"/>
                    <a:pt x="8" y="14"/>
                    <a:pt x="6" y="10"/>
                  </a:cubicBezTo>
                  <a:cubicBezTo>
                    <a:pt x="5" y="10"/>
                    <a:pt x="4" y="11"/>
                    <a:pt x="3" y="12"/>
                  </a:cubicBezTo>
                  <a:cubicBezTo>
                    <a:pt x="0" y="12"/>
                    <a:pt x="3" y="7"/>
                    <a:pt x="2" y="5"/>
                  </a:cubicBezTo>
                  <a:cubicBezTo>
                    <a:pt x="4" y="4"/>
                    <a:pt x="4" y="5"/>
                    <a:pt x="5" y="6"/>
                  </a:cubicBezTo>
                  <a:cubicBezTo>
                    <a:pt x="6" y="3"/>
                    <a:pt x="13" y="6"/>
                    <a:pt x="13" y="3"/>
                  </a:cubicBezTo>
                  <a:cubicBezTo>
                    <a:pt x="15" y="3"/>
                    <a:pt x="14" y="6"/>
                    <a:pt x="15" y="7"/>
                  </a:cubicBezTo>
                  <a:cubicBezTo>
                    <a:pt x="20" y="8"/>
                    <a:pt x="25" y="0"/>
                    <a:pt x="26" y="9"/>
                  </a:cubicBezTo>
                  <a:cubicBezTo>
                    <a:pt x="30" y="9"/>
                    <a:pt x="30" y="7"/>
                    <a:pt x="30" y="3"/>
                  </a:cubicBezTo>
                  <a:cubicBezTo>
                    <a:pt x="34" y="5"/>
                    <a:pt x="38" y="4"/>
                    <a:pt x="44" y="5"/>
                  </a:cubicBezTo>
                  <a:cubicBezTo>
                    <a:pt x="45" y="5"/>
                    <a:pt x="45" y="7"/>
                    <a:pt x="45" y="5"/>
                  </a:cubicBezTo>
                  <a:cubicBezTo>
                    <a:pt x="48" y="5"/>
                    <a:pt x="46" y="11"/>
                    <a:pt x="51" y="9"/>
                  </a:cubicBezTo>
                  <a:cubicBezTo>
                    <a:pt x="51" y="10"/>
                    <a:pt x="50" y="10"/>
                    <a:pt x="50" y="12"/>
                  </a:cubicBezTo>
                  <a:cubicBezTo>
                    <a:pt x="52" y="11"/>
                    <a:pt x="57" y="13"/>
                    <a:pt x="57" y="10"/>
                  </a:cubicBezTo>
                  <a:cubicBezTo>
                    <a:pt x="58" y="12"/>
                    <a:pt x="59" y="14"/>
                    <a:pt x="65" y="13"/>
                  </a:cubicBezTo>
                  <a:cubicBezTo>
                    <a:pt x="63" y="16"/>
                    <a:pt x="64" y="15"/>
                    <a:pt x="67" y="16"/>
                  </a:cubicBezTo>
                  <a:cubicBezTo>
                    <a:pt x="67" y="16"/>
                    <a:pt x="66" y="17"/>
                    <a:pt x="68" y="17"/>
                  </a:cubicBezTo>
                  <a:cubicBezTo>
                    <a:pt x="70" y="17"/>
                    <a:pt x="68" y="19"/>
                    <a:pt x="69" y="20"/>
                  </a:cubicBezTo>
                  <a:cubicBezTo>
                    <a:pt x="70" y="20"/>
                    <a:pt x="72" y="20"/>
                    <a:pt x="72" y="20"/>
                  </a:cubicBezTo>
                  <a:cubicBezTo>
                    <a:pt x="73" y="21"/>
                    <a:pt x="72" y="22"/>
                    <a:pt x="72" y="23"/>
                  </a:cubicBezTo>
                  <a:cubicBezTo>
                    <a:pt x="73" y="23"/>
                    <a:pt x="75" y="22"/>
                    <a:pt x="75" y="23"/>
                  </a:cubicBezTo>
                  <a:cubicBezTo>
                    <a:pt x="76" y="24"/>
                    <a:pt x="75" y="26"/>
                    <a:pt x="76" y="27"/>
                  </a:cubicBezTo>
                  <a:cubicBezTo>
                    <a:pt x="79" y="27"/>
                    <a:pt x="80" y="25"/>
                    <a:pt x="81" y="27"/>
                  </a:cubicBezTo>
                  <a:cubicBezTo>
                    <a:pt x="82" y="31"/>
                    <a:pt x="77" y="29"/>
                    <a:pt x="76" y="30"/>
                  </a:cubicBezTo>
                  <a:cubicBezTo>
                    <a:pt x="76" y="30"/>
                    <a:pt x="76" y="31"/>
                    <a:pt x="76" y="31"/>
                  </a:cubicBezTo>
                  <a:cubicBezTo>
                    <a:pt x="73" y="32"/>
                    <a:pt x="67" y="30"/>
                    <a:pt x="62" y="31"/>
                  </a:cubicBezTo>
                  <a:cubicBezTo>
                    <a:pt x="61" y="27"/>
                    <a:pt x="62" y="28"/>
                    <a:pt x="62" y="23"/>
                  </a:cubicBezTo>
                  <a:cubicBezTo>
                    <a:pt x="61" y="19"/>
                    <a:pt x="51" y="19"/>
                    <a:pt x="48" y="21"/>
                  </a:cubicBezTo>
                  <a:cubicBezTo>
                    <a:pt x="46" y="21"/>
                    <a:pt x="48" y="24"/>
                    <a:pt x="47" y="26"/>
                  </a:cubicBezTo>
                  <a:cubicBezTo>
                    <a:pt x="47" y="26"/>
                    <a:pt x="44" y="25"/>
                    <a:pt x="44" y="26"/>
                  </a:cubicBezTo>
                  <a:cubicBezTo>
                    <a:pt x="43" y="27"/>
                    <a:pt x="44" y="29"/>
                    <a:pt x="41" y="28"/>
                  </a:cubicBezTo>
                  <a:cubicBezTo>
                    <a:pt x="41" y="30"/>
                    <a:pt x="42" y="30"/>
                    <a:pt x="43" y="30"/>
                  </a:cubicBezTo>
                  <a:cubicBezTo>
                    <a:pt x="42" y="31"/>
                    <a:pt x="40" y="31"/>
                    <a:pt x="38" y="31"/>
                  </a:cubicBezTo>
                  <a:cubicBezTo>
                    <a:pt x="37" y="36"/>
                    <a:pt x="38" y="34"/>
                    <a:pt x="38" y="40"/>
                  </a:cubicBezTo>
                  <a:cubicBezTo>
                    <a:pt x="34" y="41"/>
                    <a:pt x="21" y="41"/>
                    <a:pt x="20" y="34"/>
                  </a:cubicBezTo>
                  <a:cubicBezTo>
                    <a:pt x="23" y="34"/>
                    <a:pt x="24" y="33"/>
                    <a:pt x="24" y="31"/>
                  </a:cubicBezTo>
                  <a:cubicBezTo>
                    <a:pt x="28" y="31"/>
                    <a:pt x="27" y="34"/>
                    <a:pt x="30" y="31"/>
                  </a:cubicBezTo>
                  <a:cubicBezTo>
                    <a:pt x="29" y="30"/>
                    <a:pt x="26" y="29"/>
                    <a:pt x="2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02"/>
            <p:cNvSpPr/>
            <p:nvPr>
              <p:custDataLst>
                <p:tags r:id="rId100"/>
              </p:custDataLst>
            </p:nvPr>
          </p:nvSpPr>
          <p:spPr bwMode="auto">
            <a:xfrm>
              <a:off x="9493340" y="-1963511"/>
              <a:ext cx="146050" cy="79375"/>
            </a:xfrm>
            <a:custGeom>
              <a:avLst/>
              <a:gdLst>
                <a:gd name="T0" fmla="*/ 38 w 39"/>
                <a:gd name="T1" fmla="*/ 3 h 21"/>
                <a:gd name="T2" fmla="*/ 38 w 39"/>
                <a:gd name="T3" fmla="*/ 8 h 21"/>
                <a:gd name="T4" fmla="*/ 36 w 39"/>
                <a:gd name="T5" fmla="*/ 8 h 21"/>
                <a:gd name="T6" fmla="*/ 36 w 39"/>
                <a:gd name="T7" fmla="*/ 12 h 21"/>
                <a:gd name="T8" fmla="*/ 31 w 39"/>
                <a:gd name="T9" fmla="*/ 15 h 21"/>
                <a:gd name="T10" fmla="*/ 27 w 39"/>
                <a:gd name="T11" fmla="*/ 10 h 21"/>
                <a:gd name="T12" fmla="*/ 23 w 39"/>
                <a:gd name="T13" fmla="*/ 13 h 21"/>
                <a:gd name="T14" fmla="*/ 17 w 39"/>
                <a:gd name="T15" fmla="*/ 19 h 21"/>
                <a:gd name="T16" fmla="*/ 2 w 39"/>
                <a:gd name="T17" fmla="*/ 19 h 21"/>
                <a:gd name="T18" fmla="*/ 0 w 39"/>
                <a:gd name="T19" fmla="*/ 13 h 21"/>
                <a:gd name="T20" fmla="*/ 6 w 39"/>
                <a:gd name="T21" fmla="*/ 15 h 21"/>
                <a:gd name="T22" fmla="*/ 12 w 39"/>
                <a:gd name="T23" fmla="*/ 10 h 21"/>
                <a:gd name="T24" fmla="*/ 14 w 39"/>
                <a:gd name="T25" fmla="*/ 8 h 21"/>
                <a:gd name="T26" fmla="*/ 19 w 39"/>
                <a:gd name="T27" fmla="*/ 6 h 21"/>
                <a:gd name="T28" fmla="*/ 20 w 39"/>
                <a:gd name="T29" fmla="*/ 6 h 21"/>
                <a:gd name="T30" fmla="*/ 23 w 39"/>
                <a:gd name="T31" fmla="*/ 3 h 21"/>
                <a:gd name="T32" fmla="*/ 28 w 39"/>
                <a:gd name="T33" fmla="*/ 3 h 21"/>
                <a:gd name="T34" fmla="*/ 38 w 39"/>
                <a:gd name="T3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1">
                  <a:moveTo>
                    <a:pt x="38" y="3"/>
                  </a:moveTo>
                  <a:cubicBezTo>
                    <a:pt x="38" y="4"/>
                    <a:pt x="39" y="7"/>
                    <a:pt x="38" y="8"/>
                  </a:cubicBezTo>
                  <a:cubicBezTo>
                    <a:pt x="38" y="8"/>
                    <a:pt x="36" y="7"/>
                    <a:pt x="36" y="8"/>
                  </a:cubicBezTo>
                  <a:cubicBezTo>
                    <a:pt x="35" y="8"/>
                    <a:pt x="37" y="12"/>
                    <a:pt x="36" y="12"/>
                  </a:cubicBezTo>
                  <a:cubicBezTo>
                    <a:pt x="34" y="12"/>
                    <a:pt x="32" y="10"/>
                    <a:pt x="31" y="15"/>
                  </a:cubicBezTo>
                  <a:cubicBezTo>
                    <a:pt x="29" y="15"/>
                    <a:pt x="30" y="10"/>
                    <a:pt x="27" y="10"/>
                  </a:cubicBezTo>
                  <a:cubicBezTo>
                    <a:pt x="24" y="10"/>
                    <a:pt x="25" y="13"/>
                    <a:pt x="23" y="13"/>
                  </a:cubicBezTo>
                  <a:cubicBezTo>
                    <a:pt x="21" y="15"/>
                    <a:pt x="17" y="15"/>
                    <a:pt x="17" y="19"/>
                  </a:cubicBezTo>
                  <a:cubicBezTo>
                    <a:pt x="11" y="21"/>
                    <a:pt x="8" y="20"/>
                    <a:pt x="2" y="19"/>
                  </a:cubicBezTo>
                  <a:cubicBezTo>
                    <a:pt x="2" y="16"/>
                    <a:pt x="0" y="16"/>
                    <a:pt x="0" y="13"/>
                  </a:cubicBezTo>
                  <a:cubicBezTo>
                    <a:pt x="2" y="14"/>
                    <a:pt x="4" y="15"/>
                    <a:pt x="6" y="15"/>
                  </a:cubicBezTo>
                  <a:cubicBezTo>
                    <a:pt x="9" y="15"/>
                    <a:pt x="9" y="11"/>
                    <a:pt x="12" y="10"/>
                  </a:cubicBezTo>
                  <a:cubicBezTo>
                    <a:pt x="12" y="10"/>
                    <a:pt x="14" y="7"/>
                    <a:pt x="14" y="8"/>
                  </a:cubicBezTo>
                  <a:cubicBezTo>
                    <a:pt x="17" y="10"/>
                    <a:pt x="15" y="6"/>
                    <a:pt x="19" y="6"/>
                  </a:cubicBezTo>
                  <a:cubicBezTo>
                    <a:pt x="19" y="6"/>
                    <a:pt x="20" y="6"/>
                    <a:pt x="20" y="6"/>
                  </a:cubicBezTo>
                  <a:cubicBezTo>
                    <a:pt x="21" y="6"/>
                    <a:pt x="23" y="4"/>
                    <a:pt x="23" y="3"/>
                  </a:cubicBezTo>
                  <a:cubicBezTo>
                    <a:pt x="25" y="3"/>
                    <a:pt x="27" y="4"/>
                    <a:pt x="28" y="3"/>
                  </a:cubicBezTo>
                  <a:cubicBezTo>
                    <a:pt x="30" y="3"/>
                    <a:pt x="35" y="0"/>
                    <a:pt x="3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03"/>
            <p:cNvSpPr/>
            <p:nvPr>
              <p:custDataLst>
                <p:tags r:id="rId101"/>
              </p:custDataLst>
            </p:nvPr>
          </p:nvSpPr>
          <p:spPr bwMode="auto">
            <a:xfrm>
              <a:off x="9891802" y="-1930173"/>
              <a:ext cx="146050" cy="76200"/>
            </a:xfrm>
            <a:custGeom>
              <a:avLst/>
              <a:gdLst>
                <a:gd name="T0" fmla="*/ 35 w 39"/>
                <a:gd name="T1" fmla="*/ 1 h 20"/>
                <a:gd name="T2" fmla="*/ 39 w 39"/>
                <a:gd name="T3" fmla="*/ 14 h 20"/>
                <a:gd name="T4" fmla="*/ 36 w 39"/>
                <a:gd name="T5" fmla="*/ 13 h 20"/>
                <a:gd name="T6" fmla="*/ 36 w 39"/>
                <a:gd name="T7" fmla="*/ 17 h 20"/>
                <a:gd name="T8" fmla="*/ 31 w 39"/>
                <a:gd name="T9" fmla="*/ 18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4 h 20"/>
                <a:gd name="T24" fmla="*/ 11 w 39"/>
                <a:gd name="T25" fmla="*/ 7 h 20"/>
                <a:gd name="T26" fmla="*/ 14 w 39"/>
                <a:gd name="T27" fmla="*/ 7 h 20"/>
                <a:gd name="T28" fmla="*/ 15 w 39"/>
                <a:gd name="T29" fmla="*/ 10 h 20"/>
                <a:gd name="T30" fmla="*/ 16 w 39"/>
                <a:gd name="T31" fmla="*/ 4 h 20"/>
                <a:gd name="T32" fmla="*/ 19 w 39"/>
                <a:gd name="T33" fmla="*/ 7 h 20"/>
                <a:gd name="T34" fmla="*/ 35 w 39"/>
                <a:gd name="T3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1"/>
                  </a:moveTo>
                  <a:cubicBezTo>
                    <a:pt x="33" y="9"/>
                    <a:pt x="39" y="9"/>
                    <a:pt x="39" y="14"/>
                  </a:cubicBezTo>
                  <a:cubicBezTo>
                    <a:pt x="38" y="14"/>
                    <a:pt x="37" y="12"/>
                    <a:pt x="36" y="13"/>
                  </a:cubicBezTo>
                  <a:cubicBezTo>
                    <a:pt x="35" y="13"/>
                    <a:pt x="37" y="16"/>
                    <a:pt x="36" y="17"/>
                  </a:cubicBezTo>
                  <a:cubicBezTo>
                    <a:pt x="35" y="18"/>
                    <a:pt x="32" y="18"/>
                    <a:pt x="31" y="18"/>
                  </a:cubicBezTo>
                  <a:cubicBezTo>
                    <a:pt x="30" y="18"/>
                    <a:pt x="30" y="20"/>
                    <a:pt x="29" y="20"/>
                  </a:cubicBezTo>
                  <a:cubicBezTo>
                    <a:pt x="28" y="20"/>
                    <a:pt x="26" y="20"/>
                    <a:pt x="25" y="20"/>
                  </a:cubicBezTo>
                  <a:cubicBezTo>
                    <a:pt x="23" y="18"/>
                    <a:pt x="23" y="16"/>
                    <a:pt x="25" y="14"/>
                  </a:cubicBezTo>
                  <a:cubicBezTo>
                    <a:pt x="20" y="16"/>
                    <a:pt x="17" y="13"/>
                    <a:pt x="11" y="13"/>
                  </a:cubicBezTo>
                  <a:cubicBezTo>
                    <a:pt x="10" y="8"/>
                    <a:pt x="3" y="8"/>
                    <a:pt x="0" y="6"/>
                  </a:cubicBezTo>
                  <a:cubicBezTo>
                    <a:pt x="0" y="6"/>
                    <a:pt x="1" y="3"/>
                    <a:pt x="1" y="3"/>
                  </a:cubicBezTo>
                  <a:cubicBezTo>
                    <a:pt x="3" y="2"/>
                    <a:pt x="3" y="4"/>
                    <a:pt x="4" y="4"/>
                  </a:cubicBezTo>
                  <a:cubicBezTo>
                    <a:pt x="6" y="5"/>
                    <a:pt x="10" y="6"/>
                    <a:pt x="11" y="7"/>
                  </a:cubicBezTo>
                  <a:cubicBezTo>
                    <a:pt x="11" y="8"/>
                    <a:pt x="13" y="7"/>
                    <a:pt x="14" y="7"/>
                  </a:cubicBezTo>
                  <a:cubicBezTo>
                    <a:pt x="14" y="8"/>
                    <a:pt x="13" y="10"/>
                    <a:pt x="15" y="10"/>
                  </a:cubicBezTo>
                  <a:cubicBezTo>
                    <a:pt x="19" y="9"/>
                    <a:pt x="13" y="6"/>
                    <a:pt x="16" y="4"/>
                  </a:cubicBezTo>
                  <a:cubicBezTo>
                    <a:pt x="19" y="2"/>
                    <a:pt x="19" y="7"/>
                    <a:pt x="19" y="7"/>
                  </a:cubicBezTo>
                  <a:cubicBezTo>
                    <a:pt x="24" y="7"/>
                    <a:pt x="26"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4"/>
            <p:cNvSpPr/>
            <p:nvPr>
              <p:custDataLst>
                <p:tags r:id="rId102"/>
              </p:custDataLst>
            </p:nvPr>
          </p:nvSpPr>
          <p:spPr bwMode="auto">
            <a:xfrm>
              <a:off x="9609227" y="-1930173"/>
              <a:ext cx="258763" cy="101600"/>
            </a:xfrm>
            <a:custGeom>
              <a:avLst/>
              <a:gdLst>
                <a:gd name="T0" fmla="*/ 31 w 69"/>
                <a:gd name="T1" fmla="*/ 10 h 27"/>
                <a:gd name="T2" fmla="*/ 45 w 69"/>
                <a:gd name="T3" fmla="*/ 16 h 27"/>
                <a:gd name="T4" fmla="*/ 45 w 69"/>
                <a:gd name="T5" fmla="*/ 8 h 27"/>
                <a:gd name="T6" fmla="*/ 41 w 69"/>
                <a:gd name="T7" fmla="*/ 3 h 27"/>
                <a:gd name="T8" fmla="*/ 51 w 69"/>
                <a:gd name="T9" fmla="*/ 1 h 27"/>
                <a:gd name="T10" fmla="*/ 54 w 69"/>
                <a:gd name="T11" fmla="*/ 4 h 27"/>
                <a:gd name="T12" fmla="*/ 54 w 69"/>
                <a:gd name="T13" fmla="*/ 7 h 27"/>
                <a:gd name="T14" fmla="*/ 59 w 69"/>
                <a:gd name="T15" fmla="*/ 11 h 27"/>
                <a:gd name="T16" fmla="*/ 63 w 69"/>
                <a:gd name="T17" fmla="*/ 8 h 27"/>
                <a:gd name="T18" fmla="*/ 68 w 69"/>
                <a:gd name="T19" fmla="*/ 11 h 27"/>
                <a:gd name="T20" fmla="*/ 69 w 69"/>
                <a:gd name="T21" fmla="*/ 14 h 27"/>
                <a:gd name="T22" fmla="*/ 68 w 69"/>
                <a:gd name="T23" fmla="*/ 20 h 27"/>
                <a:gd name="T24" fmla="*/ 59 w 69"/>
                <a:gd name="T25" fmla="*/ 21 h 27"/>
                <a:gd name="T26" fmla="*/ 54 w 69"/>
                <a:gd name="T27" fmla="*/ 20 h 27"/>
                <a:gd name="T28" fmla="*/ 41 w 69"/>
                <a:gd name="T29" fmla="*/ 23 h 27"/>
                <a:gd name="T30" fmla="*/ 38 w 69"/>
                <a:gd name="T31" fmla="*/ 23 h 27"/>
                <a:gd name="T32" fmla="*/ 34 w 69"/>
                <a:gd name="T33" fmla="*/ 24 h 27"/>
                <a:gd name="T34" fmla="*/ 20 w 69"/>
                <a:gd name="T35" fmla="*/ 27 h 27"/>
                <a:gd name="T36" fmla="*/ 33 w 69"/>
                <a:gd name="T37" fmla="*/ 23 h 27"/>
                <a:gd name="T38" fmla="*/ 26 w 69"/>
                <a:gd name="T39" fmla="*/ 20 h 27"/>
                <a:gd name="T40" fmla="*/ 20 w 69"/>
                <a:gd name="T41" fmla="*/ 17 h 27"/>
                <a:gd name="T42" fmla="*/ 14 w 69"/>
                <a:gd name="T43" fmla="*/ 20 h 27"/>
                <a:gd name="T44" fmla="*/ 10 w 69"/>
                <a:gd name="T45" fmla="*/ 18 h 27"/>
                <a:gd name="T46" fmla="*/ 0 w 69"/>
                <a:gd name="T47" fmla="*/ 17 h 27"/>
                <a:gd name="T48" fmla="*/ 3 w 69"/>
                <a:gd name="T49" fmla="*/ 14 h 27"/>
                <a:gd name="T50" fmla="*/ 5 w 69"/>
                <a:gd name="T51" fmla="*/ 10 h 27"/>
                <a:gd name="T52" fmla="*/ 10 w 69"/>
                <a:gd name="T53" fmla="*/ 8 h 27"/>
                <a:gd name="T54" fmla="*/ 9 w 69"/>
                <a:gd name="T55" fmla="*/ 6 h 27"/>
                <a:gd name="T56" fmla="*/ 12 w 69"/>
                <a:gd name="T57" fmla="*/ 6 h 27"/>
                <a:gd name="T58" fmla="*/ 16 w 69"/>
                <a:gd name="T59" fmla="*/ 4 h 27"/>
                <a:gd name="T60" fmla="*/ 23 w 69"/>
                <a:gd name="T61" fmla="*/ 6 h 27"/>
                <a:gd name="T62" fmla="*/ 24 w 69"/>
                <a:gd name="T63" fmla="*/ 8 h 27"/>
                <a:gd name="T64" fmla="*/ 27 w 69"/>
                <a:gd name="T65" fmla="*/ 8 h 27"/>
                <a:gd name="T66" fmla="*/ 27 w 69"/>
                <a:gd name="T67" fmla="*/ 13 h 27"/>
                <a:gd name="T68" fmla="*/ 31 w 69"/>
                <a:gd name="T6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7">
                  <a:moveTo>
                    <a:pt x="31" y="10"/>
                  </a:moveTo>
                  <a:cubicBezTo>
                    <a:pt x="30" y="15"/>
                    <a:pt x="43" y="12"/>
                    <a:pt x="45" y="16"/>
                  </a:cubicBezTo>
                  <a:cubicBezTo>
                    <a:pt x="48" y="10"/>
                    <a:pt x="36" y="9"/>
                    <a:pt x="45" y="8"/>
                  </a:cubicBezTo>
                  <a:cubicBezTo>
                    <a:pt x="47" y="3"/>
                    <a:pt x="39" y="8"/>
                    <a:pt x="41" y="3"/>
                  </a:cubicBezTo>
                  <a:cubicBezTo>
                    <a:pt x="45" y="4"/>
                    <a:pt x="46" y="0"/>
                    <a:pt x="51" y="1"/>
                  </a:cubicBezTo>
                  <a:cubicBezTo>
                    <a:pt x="50" y="4"/>
                    <a:pt x="53" y="3"/>
                    <a:pt x="54" y="4"/>
                  </a:cubicBezTo>
                  <a:cubicBezTo>
                    <a:pt x="54" y="5"/>
                    <a:pt x="53" y="7"/>
                    <a:pt x="54" y="7"/>
                  </a:cubicBezTo>
                  <a:cubicBezTo>
                    <a:pt x="55" y="8"/>
                    <a:pt x="57" y="9"/>
                    <a:pt x="59" y="11"/>
                  </a:cubicBezTo>
                  <a:cubicBezTo>
                    <a:pt x="61" y="10"/>
                    <a:pt x="61" y="8"/>
                    <a:pt x="63" y="8"/>
                  </a:cubicBezTo>
                  <a:cubicBezTo>
                    <a:pt x="66" y="8"/>
                    <a:pt x="67" y="10"/>
                    <a:pt x="68" y="11"/>
                  </a:cubicBezTo>
                  <a:cubicBezTo>
                    <a:pt x="68" y="11"/>
                    <a:pt x="69" y="14"/>
                    <a:pt x="69" y="14"/>
                  </a:cubicBezTo>
                  <a:cubicBezTo>
                    <a:pt x="67" y="16"/>
                    <a:pt x="69" y="15"/>
                    <a:pt x="68" y="20"/>
                  </a:cubicBezTo>
                  <a:cubicBezTo>
                    <a:pt x="65" y="16"/>
                    <a:pt x="62" y="21"/>
                    <a:pt x="59" y="21"/>
                  </a:cubicBezTo>
                  <a:cubicBezTo>
                    <a:pt x="57" y="21"/>
                    <a:pt x="56" y="20"/>
                    <a:pt x="54" y="20"/>
                  </a:cubicBezTo>
                  <a:cubicBezTo>
                    <a:pt x="50" y="20"/>
                    <a:pt x="44" y="21"/>
                    <a:pt x="41" y="23"/>
                  </a:cubicBezTo>
                  <a:cubicBezTo>
                    <a:pt x="40" y="23"/>
                    <a:pt x="38" y="22"/>
                    <a:pt x="38" y="23"/>
                  </a:cubicBezTo>
                  <a:cubicBezTo>
                    <a:pt x="37" y="24"/>
                    <a:pt x="36" y="23"/>
                    <a:pt x="34" y="24"/>
                  </a:cubicBezTo>
                  <a:cubicBezTo>
                    <a:pt x="32" y="24"/>
                    <a:pt x="25" y="26"/>
                    <a:pt x="20" y="27"/>
                  </a:cubicBezTo>
                  <a:cubicBezTo>
                    <a:pt x="21" y="22"/>
                    <a:pt x="27" y="23"/>
                    <a:pt x="33" y="23"/>
                  </a:cubicBezTo>
                  <a:cubicBezTo>
                    <a:pt x="33" y="16"/>
                    <a:pt x="28" y="20"/>
                    <a:pt x="26" y="20"/>
                  </a:cubicBezTo>
                  <a:cubicBezTo>
                    <a:pt x="23" y="19"/>
                    <a:pt x="22" y="19"/>
                    <a:pt x="20" y="17"/>
                  </a:cubicBezTo>
                  <a:cubicBezTo>
                    <a:pt x="17" y="16"/>
                    <a:pt x="17" y="19"/>
                    <a:pt x="14" y="20"/>
                  </a:cubicBezTo>
                  <a:cubicBezTo>
                    <a:pt x="12" y="20"/>
                    <a:pt x="12" y="19"/>
                    <a:pt x="10" y="18"/>
                  </a:cubicBezTo>
                  <a:cubicBezTo>
                    <a:pt x="7" y="18"/>
                    <a:pt x="3" y="19"/>
                    <a:pt x="0" y="17"/>
                  </a:cubicBezTo>
                  <a:cubicBezTo>
                    <a:pt x="0" y="15"/>
                    <a:pt x="2" y="15"/>
                    <a:pt x="3" y="14"/>
                  </a:cubicBezTo>
                  <a:cubicBezTo>
                    <a:pt x="3" y="14"/>
                    <a:pt x="4" y="10"/>
                    <a:pt x="5" y="10"/>
                  </a:cubicBezTo>
                  <a:cubicBezTo>
                    <a:pt x="6" y="9"/>
                    <a:pt x="9" y="10"/>
                    <a:pt x="10" y="8"/>
                  </a:cubicBezTo>
                  <a:cubicBezTo>
                    <a:pt x="11" y="8"/>
                    <a:pt x="5" y="7"/>
                    <a:pt x="9" y="6"/>
                  </a:cubicBezTo>
                  <a:cubicBezTo>
                    <a:pt x="10" y="5"/>
                    <a:pt x="11" y="6"/>
                    <a:pt x="12" y="6"/>
                  </a:cubicBezTo>
                  <a:cubicBezTo>
                    <a:pt x="13" y="5"/>
                    <a:pt x="14" y="4"/>
                    <a:pt x="16" y="4"/>
                  </a:cubicBezTo>
                  <a:cubicBezTo>
                    <a:pt x="17" y="4"/>
                    <a:pt x="22" y="5"/>
                    <a:pt x="23" y="6"/>
                  </a:cubicBezTo>
                  <a:cubicBezTo>
                    <a:pt x="24" y="6"/>
                    <a:pt x="23" y="8"/>
                    <a:pt x="24" y="8"/>
                  </a:cubicBezTo>
                  <a:cubicBezTo>
                    <a:pt x="25" y="9"/>
                    <a:pt x="27" y="8"/>
                    <a:pt x="27" y="8"/>
                  </a:cubicBezTo>
                  <a:cubicBezTo>
                    <a:pt x="28" y="10"/>
                    <a:pt x="24" y="13"/>
                    <a:pt x="27" y="13"/>
                  </a:cubicBezTo>
                  <a:cubicBezTo>
                    <a:pt x="28" y="13"/>
                    <a:pt x="29" y="9"/>
                    <a:pt x="3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05"/>
            <p:cNvSpPr/>
            <p:nvPr>
              <p:custDataLst>
                <p:tags r:id="rId103"/>
              </p:custDataLst>
            </p:nvPr>
          </p:nvSpPr>
          <p:spPr bwMode="auto">
            <a:xfrm>
              <a:off x="9433015" y="-1828573"/>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5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19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6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1"/>
                    <a:pt x="24" y="0"/>
                    <a:pt x="30" y="3"/>
                  </a:cubicBezTo>
                  <a:cubicBezTo>
                    <a:pt x="31" y="3"/>
                    <a:pt x="33" y="2"/>
                    <a:pt x="33" y="3"/>
                  </a:cubicBezTo>
                  <a:cubicBezTo>
                    <a:pt x="35" y="4"/>
                    <a:pt x="37" y="3"/>
                    <a:pt x="39" y="4"/>
                  </a:cubicBezTo>
                  <a:cubicBezTo>
                    <a:pt x="41" y="6"/>
                    <a:pt x="39" y="2"/>
                    <a:pt x="44" y="4"/>
                  </a:cubicBezTo>
                  <a:cubicBezTo>
                    <a:pt x="45" y="4"/>
                    <a:pt x="45" y="5"/>
                    <a:pt x="46" y="5"/>
                  </a:cubicBezTo>
                  <a:cubicBezTo>
                    <a:pt x="47" y="5"/>
                    <a:pt x="55" y="7"/>
                    <a:pt x="54" y="11"/>
                  </a:cubicBezTo>
                  <a:cubicBezTo>
                    <a:pt x="50" y="12"/>
                    <a:pt x="45" y="12"/>
                    <a:pt x="42" y="14"/>
                  </a:cubicBezTo>
                  <a:cubicBezTo>
                    <a:pt x="40" y="14"/>
                    <a:pt x="41" y="16"/>
                    <a:pt x="40" y="17"/>
                  </a:cubicBezTo>
                  <a:cubicBezTo>
                    <a:pt x="40" y="17"/>
                    <a:pt x="38" y="14"/>
                    <a:pt x="37" y="15"/>
                  </a:cubicBezTo>
                  <a:cubicBezTo>
                    <a:pt x="38" y="15"/>
                    <a:pt x="36" y="17"/>
                    <a:pt x="36" y="17"/>
                  </a:cubicBezTo>
                  <a:cubicBezTo>
                    <a:pt x="36" y="17"/>
                    <a:pt x="37" y="18"/>
                    <a:pt x="37" y="18"/>
                  </a:cubicBezTo>
                  <a:cubicBezTo>
                    <a:pt x="37" y="19"/>
                    <a:pt x="35" y="18"/>
                    <a:pt x="35" y="19"/>
                  </a:cubicBezTo>
                  <a:cubicBezTo>
                    <a:pt x="34" y="20"/>
                    <a:pt x="35" y="22"/>
                    <a:pt x="35" y="22"/>
                  </a:cubicBezTo>
                  <a:cubicBezTo>
                    <a:pt x="34" y="23"/>
                    <a:pt x="32" y="22"/>
                    <a:pt x="32" y="22"/>
                  </a:cubicBezTo>
                  <a:cubicBezTo>
                    <a:pt x="31" y="23"/>
                    <a:pt x="31" y="25"/>
                    <a:pt x="29" y="25"/>
                  </a:cubicBezTo>
                  <a:cubicBezTo>
                    <a:pt x="29" y="27"/>
                    <a:pt x="29" y="29"/>
                    <a:pt x="29" y="31"/>
                  </a:cubicBezTo>
                  <a:cubicBezTo>
                    <a:pt x="22" y="30"/>
                    <a:pt x="23" y="37"/>
                    <a:pt x="12" y="35"/>
                  </a:cubicBezTo>
                  <a:cubicBezTo>
                    <a:pt x="14" y="26"/>
                    <a:pt x="5" y="28"/>
                    <a:pt x="0" y="26"/>
                  </a:cubicBezTo>
                  <a:cubicBezTo>
                    <a:pt x="0" y="25"/>
                    <a:pt x="3" y="25"/>
                    <a:pt x="4" y="24"/>
                  </a:cubicBezTo>
                  <a:cubicBezTo>
                    <a:pt x="4" y="23"/>
                    <a:pt x="1" y="20"/>
                    <a:pt x="5" y="21"/>
                  </a:cubicBezTo>
                  <a:cubicBezTo>
                    <a:pt x="5" y="18"/>
                    <a:pt x="3" y="18"/>
                    <a:pt x="4" y="15"/>
                  </a:cubicBezTo>
                  <a:cubicBezTo>
                    <a:pt x="6" y="17"/>
                    <a:pt x="6" y="16"/>
                    <a:pt x="7" y="14"/>
                  </a:cubicBezTo>
                  <a:cubicBezTo>
                    <a:pt x="7" y="12"/>
                    <a:pt x="9" y="12"/>
                    <a:pt x="9" y="8"/>
                  </a:cubicBezTo>
                  <a:cubicBezTo>
                    <a:pt x="10" y="4"/>
                    <a:pt x="5" y="6"/>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06"/>
            <p:cNvSpPr/>
            <p:nvPr>
              <p:custDataLst>
                <p:tags r:id="rId104"/>
              </p:custDataLst>
            </p:nvPr>
          </p:nvSpPr>
          <p:spPr bwMode="auto">
            <a:xfrm>
              <a:off x="9845765" y="-1798411"/>
              <a:ext cx="46038" cy="34925"/>
            </a:xfrm>
            <a:custGeom>
              <a:avLst/>
              <a:gdLst>
                <a:gd name="T0" fmla="*/ 2 w 12"/>
                <a:gd name="T1" fmla="*/ 0 h 9"/>
                <a:gd name="T2" fmla="*/ 10 w 12"/>
                <a:gd name="T3" fmla="*/ 0 h 9"/>
                <a:gd name="T4" fmla="*/ 12 w 12"/>
                <a:gd name="T5" fmla="*/ 6 h 9"/>
                <a:gd name="T6" fmla="*/ 9 w 12"/>
                <a:gd name="T7" fmla="*/ 9 h 9"/>
                <a:gd name="T8" fmla="*/ 0 w 12"/>
                <a:gd name="T9" fmla="*/ 4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5" y="0"/>
                    <a:pt x="7" y="0"/>
                    <a:pt x="10" y="0"/>
                  </a:cubicBezTo>
                  <a:cubicBezTo>
                    <a:pt x="10" y="3"/>
                    <a:pt x="12" y="3"/>
                    <a:pt x="12" y="6"/>
                  </a:cubicBezTo>
                  <a:cubicBezTo>
                    <a:pt x="9" y="5"/>
                    <a:pt x="9" y="7"/>
                    <a:pt x="9" y="9"/>
                  </a:cubicBezTo>
                  <a:cubicBezTo>
                    <a:pt x="7" y="7"/>
                    <a:pt x="5" y="4"/>
                    <a:pt x="0" y="4"/>
                  </a:cubicBezTo>
                  <a:cubicBezTo>
                    <a:pt x="1" y="3"/>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07"/>
            <p:cNvSpPr/>
            <p:nvPr>
              <p:custDataLst>
                <p:tags r:id="rId105"/>
              </p:custDataLst>
            </p:nvPr>
          </p:nvSpPr>
          <p:spPr bwMode="auto">
            <a:xfrm>
              <a:off x="10075952" y="-1812698"/>
              <a:ext cx="104775" cy="74613"/>
            </a:xfrm>
            <a:custGeom>
              <a:avLst/>
              <a:gdLst>
                <a:gd name="T0" fmla="*/ 25 w 28"/>
                <a:gd name="T1" fmla="*/ 1 h 20"/>
                <a:gd name="T2" fmla="*/ 26 w 28"/>
                <a:gd name="T3" fmla="*/ 8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1 h 20"/>
                <a:gd name="T18" fmla="*/ 8 w 28"/>
                <a:gd name="T19" fmla="*/ 0 h 20"/>
                <a:gd name="T20" fmla="*/ 19 w 28"/>
                <a:gd name="T21" fmla="*/ 3 h 20"/>
                <a:gd name="T22" fmla="*/ 25 w 28"/>
                <a:gd name="T23"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1"/>
                  </a:moveTo>
                  <a:cubicBezTo>
                    <a:pt x="28" y="1"/>
                    <a:pt x="26" y="6"/>
                    <a:pt x="26" y="8"/>
                  </a:cubicBezTo>
                  <a:cubicBezTo>
                    <a:pt x="24" y="8"/>
                    <a:pt x="24" y="9"/>
                    <a:pt x="24" y="11"/>
                  </a:cubicBezTo>
                  <a:cubicBezTo>
                    <a:pt x="19" y="9"/>
                    <a:pt x="18" y="16"/>
                    <a:pt x="17" y="13"/>
                  </a:cubicBezTo>
                  <a:cubicBezTo>
                    <a:pt x="13" y="15"/>
                    <a:pt x="11" y="19"/>
                    <a:pt x="5" y="20"/>
                  </a:cubicBezTo>
                  <a:cubicBezTo>
                    <a:pt x="4" y="18"/>
                    <a:pt x="4" y="16"/>
                    <a:pt x="4" y="14"/>
                  </a:cubicBezTo>
                  <a:cubicBezTo>
                    <a:pt x="3" y="13"/>
                    <a:pt x="2" y="13"/>
                    <a:pt x="1" y="11"/>
                  </a:cubicBezTo>
                  <a:cubicBezTo>
                    <a:pt x="0" y="9"/>
                    <a:pt x="2" y="6"/>
                    <a:pt x="1" y="4"/>
                  </a:cubicBezTo>
                  <a:cubicBezTo>
                    <a:pt x="4" y="5"/>
                    <a:pt x="4" y="3"/>
                    <a:pt x="4" y="1"/>
                  </a:cubicBezTo>
                  <a:cubicBezTo>
                    <a:pt x="6" y="1"/>
                    <a:pt x="8" y="2"/>
                    <a:pt x="8" y="0"/>
                  </a:cubicBezTo>
                  <a:cubicBezTo>
                    <a:pt x="10" y="3"/>
                    <a:pt x="17" y="0"/>
                    <a:pt x="19" y="3"/>
                  </a:cubicBezTo>
                  <a:cubicBezTo>
                    <a:pt x="22" y="3"/>
                    <a:pt x="25" y="3"/>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08"/>
            <p:cNvSpPr/>
            <p:nvPr>
              <p:custDataLst>
                <p:tags r:id="rId106"/>
              </p:custDataLst>
            </p:nvPr>
          </p:nvSpPr>
          <p:spPr bwMode="auto">
            <a:xfrm>
              <a:off x="11611065" y="-1523773"/>
              <a:ext cx="225425" cy="109538"/>
            </a:xfrm>
            <a:custGeom>
              <a:avLst/>
              <a:gdLst>
                <a:gd name="T0" fmla="*/ 44 w 60"/>
                <a:gd name="T1" fmla="*/ 0 h 29"/>
                <a:gd name="T2" fmla="*/ 49 w 60"/>
                <a:gd name="T3" fmla="*/ 3 h 29"/>
                <a:gd name="T4" fmla="*/ 54 w 60"/>
                <a:gd name="T5" fmla="*/ 4 h 29"/>
                <a:gd name="T6" fmla="*/ 52 w 60"/>
                <a:gd name="T7" fmla="*/ 7 h 29"/>
                <a:gd name="T8" fmla="*/ 59 w 60"/>
                <a:gd name="T9" fmla="*/ 11 h 29"/>
                <a:gd name="T10" fmla="*/ 55 w 60"/>
                <a:gd name="T11" fmla="*/ 20 h 29"/>
                <a:gd name="T12" fmla="*/ 51 w 60"/>
                <a:gd name="T13" fmla="*/ 21 h 29"/>
                <a:gd name="T14" fmla="*/ 45 w 60"/>
                <a:gd name="T15" fmla="*/ 24 h 29"/>
                <a:gd name="T16" fmla="*/ 41 w 60"/>
                <a:gd name="T17" fmla="*/ 25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8 h 29"/>
                <a:gd name="T32" fmla="*/ 10 w 60"/>
                <a:gd name="T33" fmla="*/ 10 h 29"/>
                <a:gd name="T34" fmla="*/ 2 w 60"/>
                <a:gd name="T35" fmla="*/ 11 h 29"/>
                <a:gd name="T36" fmla="*/ 5 w 60"/>
                <a:gd name="T37" fmla="*/ 6 h 29"/>
                <a:gd name="T38" fmla="*/ 16 w 60"/>
                <a:gd name="T39" fmla="*/ 6 h 29"/>
                <a:gd name="T40" fmla="*/ 17 w 60"/>
                <a:gd name="T41" fmla="*/ 11 h 29"/>
                <a:gd name="T42" fmla="*/ 21 w 60"/>
                <a:gd name="T43" fmla="*/ 6 h 29"/>
                <a:gd name="T44" fmla="*/ 30 w 60"/>
                <a:gd name="T45" fmla="*/ 9 h 29"/>
                <a:gd name="T46" fmla="*/ 33 w 60"/>
                <a:gd name="T47" fmla="*/ 6 h 29"/>
                <a:gd name="T48" fmla="*/ 41 w 60"/>
                <a:gd name="T49" fmla="*/ 4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0"/>
                    <a:pt x="47" y="2"/>
                    <a:pt x="49" y="3"/>
                  </a:cubicBezTo>
                  <a:cubicBezTo>
                    <a:pt x="50" y="3"/>
                    <a:pt x="53" y="4"/>
                    <a:pt x="54" y="4"/>
                  </a:cubicBezTo>
                  <a:cubicBezTo>
                    <a:pt x="54" y="4"/>
                    <a:pt x="52" y="7"/>
                    <a:pt x="52" y="7"/>
                  </a:cubicBezTo>
                  <a:cubicBezTo>
                    <a:pt x="52" y="10"/>
                    <a:pt x="56" y="12"/>
                    <a:pt x="59" y="11"/>
                  </a:cubicBezTo>
                  <a:cubicBezTo>
                    <a:pt x="60" y="15"/>
                    <a:pt x="59" y="17"/>
                    <a:pt x="55" y="20"/>
                  </a:cubicBezTo>
                  <a:cubicBezTo>
                    <a:pt x="54" y="21"/>
                    <a:pt x="52" y="20"/>
                    <a:pt x="51" y="21"/>
                  </a:cubicBezTo>
                  <a:cubicBezTo>
                    <a:pt x="48" y="23"/>
                    <a:pt x="49" y="23"/>
                    <a:pt x="45" y="24"/>
                  </a:cubicBezTo>
                  <a:cubicBezTo>
                    <a:pt x="45" y="24"/>
                    <a:pt x="41" y="25"/>
                    <a:pt x="41" y="25"/>
                  </a:cubicBezTo>
                  <a:cubicBezTo>
                    <a:pt x="40" y="26"/>
                    <a:pt x="40" y="26"/>
                    <a:pt x="38" y="27"/>
                  </a:cubicBezTo>
                  <a:cubicBezTo>
                    <a:pt x="37" y="27"/>
                    <a:pt x="26" y="29"/>
                    <a:pt x="21" y="28"/>
                  </a:cubicBezTo>
                  <a:cubicBezTo>
                    <a:pt x="21" y="28"/>
                    <a:pt x="21" y="27"/>
                    <a:pt x="20" y="27"/>
                  </a:cubicBezTo>
                  <a:cubicBezTo>
                    <a:pt x="18" y="27"/>
                    <a:pt x="17" y="24"/>
                    <a:pt x="14" y="24"/>
                  </a:cubicBezTo>
                  <a:cubicBezTo>
                    <a:pt x="13" y="24"/>
                    <a:pt x="13" y="22"/>
                    <a:pt x="12" y="23"/>
                  </a:cubicBezTo>
                  <a:cubicBezTo>
                    <a:pt x="12" y="21"/>
                    <a:pt x="13" y="21"/>
                    <a:pt x="14" y="21"/>
                  </a:cubicBezTo>
                  <a:cubicBezTo>
                    <a:pt x="14" y="19"/>
                    <a:pt x="11" y="20"/>
                    <a:pt x="10" y="18"/>
                  </a:cubicBezTo>
                  <a:cubicBezTo>
                    <a:pt x="9" y="16"/>
                    <a:pt x="11" y="14"/>
                    <a:pt x="10" y="10"/>
                  </a:cubicBezTo>
                  <a:cubicBezTo>
                    <a:pt x="5" y="8"/>
                    <a:pt x="5" y="15"/>
                    <a:pt x="2" y="11"/>
                  </a:cubicBezTo>
                  <a:cubicBezTo>
                    <a:pt x="0" y="7"/>
                    <a:pt x="6" y="10"/>
                    <a:pt x="5" y="6"/>
                  </a:cubicBezTo>
                  <a:cubicBezTo>
                    <a:pt x="10" y="7"/>
                    <a:pt x="9" y="6"/>
                    <a:pt x="16" y="6"/>
                  </a:cubicBezTo>
                  <a:cubicBezTo>
                    <a:pt x="17" y="9"/>
                    <a:pt x="20" y="8"/>
                    <a:pt x="17" y="11"/>
                  </a:cubicBezTo>
                  <a:cubicBezTo>
                    <a:pt x="21" y="12"/>
                    <a:pt x="22" y="9"/>
                    <a:pt x="21" y="6"/>
                  </a:cubicBezTo>
                  <a:cubicBezTo>
                    <a:pt x="22" y="8"/>
                    <a:pt x="34" y="2"/>
                    <a:pt x="30" y="9"/>
                  </a:cubicBezTo>
                  <a:cubicBezTo>
                    <a:pt x="33" y="10"/>
                    <a:pt x="32" y="6"/>
                    <a:pt x="33" y="6"/>
                  </a:cubicBezTo>
                  <a:cubicBezTo>
                    <a:pt x="35" y="4"/>
                    <a:pt x="38" y="5"/>
                    <a:pt x="41" y="4"/>
                  </a:cubicBezTo>
                  <a:cubicBezTo>
                    <a:pt x="43" y="4"/>
                    <a:pt x="44"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09"/>
            <p:cNvSpPr/>
            <p:nvPr>
              <p:custDataLst>
                <p:tags r:id="rId107"/>
              </p:custDataLst>
            </p:nvPr>
          </p:nvSpPr>
          <p:spPr bwMode="auto">
            <a:xfrm>
              <a:off x="10260102" y="-1496786"/>
              <a:ext cx="134938" cy="93663"/>
            </a:xfrm>
            <a:custGeom>
              <a:avLst/>
              <a:gdLst>
                <a:gd name="T0" fmla="*/ 10 w 36"/>
                <a:gd name="T1" fmla="*/ 0 h 25"/>
                <a:gd name="T2" fmla="*/ 18 w 36"/>
                <a:gd name="T3" fmla="*/ 9 h 25"/>
                <a:gd name="T4" fmla="*/ 21 w 36"/>
                <a:gd name="T5" fmla="*/ 7 h 25"/>
                <a:gd name="T6" fmla="*/ 25 w 36"/>
                <a:gd name="T7" fmla="*/ 11 h 25"/>
                <a:gd name="T8" fmla="*/ 31 w 36"/>
                <a:gd name="T9" fmla="*/ 18 h 25"/>
                <a:gd name="T10" fmla="*/ 36 w 36"/>
                <a:gd name="T11" fmla="*/ 20 h 25"/>
                <a:gd name="T12" fmla="*/ 18 w 36"/>
                <a:gd name="T13" fmla="*/ 21 h 25"/>
                <a:gd name="T14" fmla="*/ 11 w 36"/>
                <a:gd name="T15" fmla="*/ 25 h 25"/>
                <a:gd name="T16" fmla="*/ 0 w 36"/>
                <a:gd name="T17" fmla="*/ 21 h 25"/>
                <a:gd name="T18" fmla="*/ 3 w 36"/>
                <a:gd name="T19" fmla="*/ 20 h 25"/>
                <a:gd name="T20" fmla="*/ 4 w 36"/>
                <a:gd name="T21" fmla="*/ 17 h 25"/>
                <a:gd name="T22" fmla="*/ 4 w 36"/>
                <a:gd name="T23" fmla="*/ 4 h 25"/>
                <a:gd name="T24" fmla="*/ 10 w 36"/>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5">
                  <a:moveTo>
                    <a:pt x="10" y="0"/>
                  </a:moveTo>
                  <a:cubicBezTo>
                    <a:pt x="12" y="4"/>
                    <a:pt x="19" y="2"/>
                    <a:pt x="18" y="9"/>
                  </a:cubicBezTo>
                  <a:cubicBezTo>
                    <a:pt x="19" y="10"/>
                    <a:pt x="21" y="7"/>
                    <a:pt x="21" y="7"/>
                  </a:cubicBezTo>
                  <a:cubicBezTo>
                    <a:pt x="23" y="8"/>
                    <a:pt x="22" y="11"/>
                    <a:pt x="25" y="11"/>
                  </a:cubicBezTo>
                  <a:cubicBezTo>
                    <a:pt x="27" y="11"/>
                    <a:pt x="29" y="16"/>
                    <a:pt x="31" y="18"/>
                  </a:cubicBezTo>
                  <a:cubicBezTo>
                    <a:pt x="35" y="17"/>
                    <a:pt x="34" y="17"/>
                    <a:pt x="36" y="20"/>
                  </a:cubicBezTo>
                  <a:cubicBezTo>
                    <a:pt x="33" y="23"/>
                    <a:pt x="24" y="20"/>
                    <a:pt x="18" y="21"/>
                  </a:cubicBezTo>
                  <a:cubicBezTo>
                    <a:pt x="16" y="23"/>
                    <a:pt x="12" y="23"/>
                    <a:pt x="11" y="25"/>
                  </a:cubicBezTo>
                  <a:cubicBezTo>
                    <a:pt x="8" y="23"/>
                    <a:pt x="6" y="20"/>
                    <a:pt x="0" y="21"/>
                  </a:cubicBezTo>
                  <a:cubicBezTo>
                    <a:pt x="0" y="20"/>
                    <a:pt x="2" y="20"/>
                    <a:pt x="3" y="20"/>
                  </a:cubicBezTo>
                  <a:cubicBezTo>
                    <a:pt x="1" y="18"/>
                    <a:pt x="1" y="17"/>
                    <a:pt x="4" y="17"/>
                  </a:cubicBezTo>
                  <a:cubicBezTo>
                    <a:pt x="1" y="12"/>
                    <a:pt x="4" y="10"/>
                    <a:pt x="4" y="4"/>
                  </a:cubicBezTo>
                  <a:cubicBezTo>
                    <a:pt x="7" y="4"/>
                    <a:pt x="10" y="4"/>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10"/>
            <p:cNvSpPr/>
            <p:nvPr>
              <p:custDataLst>
                <p:tags r:id="rId108"/>
              </p:custDataLst>
            </p:nvPr>
          </p:nvSpPr>
          <p:spPr bwMode="auto">
            <a:xfrm>
              <a:off x="14179640" y="55789"/>
              <a:ext cx="225425" cy="241300"/>
            </a:xfrm>
            <a:custGeom>
              <a:avLst/>
              <a:gdLst>
                <a:gd name="T0" fmla="*/ 5 w 60"/>
                <a:gd name="T1" fmla="*/ 9 h 64"/>
                <a:gd name="T2" fmla="*/ 2 w 60"/>
                <a:gd name="T3" fmla="*/ 8 h 64"/>
                <a:gd name="T4" fmla="*/ 0 w 60"/>
                <a:gd name="T5" fmla="*/ 4 h 64"/>
                <a:gd name="T6" fmla="*/ 11 w 60"/>
                <a:gd name="T7" fmla="*/ 2 h 64"/>
                <a:gd name="T8" fmla="*/ 16 w 60"/>
                <a:gd name="T9" fmla="*/ 5 h 64"/>
                <a:gd name="T10" fmla="*/ 16 w 60"/>
                <a:gd name="T11" fmla="*/ 8 h 64"/>
                <a:gd name="T12" fmla="*/ 19 w 60"/>
                <a:gd name="T13" fmla="*/ 11 h 64"/>
                <a:gd name="T14" fmla="*/ 25 w 60"/>
                <a:gd name="T15" fmla="*/ 14 h 64"/>
                <a:gd name="T16" fmla="*/ 35 w 60"/>
                <a:gd name="T17" fmla="*/ 22 h 64"/>
                <a:gd name="T18" fmla="*/ 37 w 60"/>
                <a:gd name="T19" fmla="*/ 26 h 64"/>
                <a:gd name="T20" fmla="*/ 42 w 60"/>
                <a:gd name="T21" fmla="*/ 28 h 64"/>
                <a:gd name="T22" fmla="*/ 44 w 60"/>
                <a:gd name="T23" fmla="*/ 30 h 64"/>
                <a:gd name="T24" fmla="*/ 44 w 60"/>
                <a:gd name="T25" fmla="*/ 33 h 64"/>
                <a:gd name="T26" fmla="*/ 47 w 60"/>
                <a:gd name="T27" fmla="*/ 36 h 64"/>
                <a:gd name="T28" fmla="*/ 51 w 60"/>
                <a:gd name="T29" fmla="*/ 40 h 64"/>
                <a:gd name="T30" fmla="*/ 54 w 60"/>
                <a:gd name="T31" fmla="*/ 43 h 64"/>
                <a:gd name="T32" fmla="*/ 57 w 60"/>
                <a:gd name="T33" fmla="*/ 50 h 64"/>
                <a:gd name="T34" fmla="*/ 58 w 60"/>
                <a:gd name="T35" fmla="*/ 56 h 64"/>
                <a:gd name="T36" fmla="*/ 60 w 60"/>
                <a:gd name="T37" fmla="*/ 60 h 64"/>
                <a:gd name="T38" fmla="*/ 53 w 60"/>
                <a:gd name="T39" fmla="*/ 61 h 64"/>
                <a:gd name="T40" fmla="*/ 47 w 60"/>
                <a:gd name="T41" fmla="*/ 61 h 64"/>
                <a:gd name="T42" fmla="*/ 47 w 60"/>
                <a:gd name="T43" fmla="*/ 58 h 64"/>
                <a:gd name="T44" fmla="*/ 44 w 60"/>
                <a:gd name="T45" fmla="*/ 58 h 64"/>
                <a:gd name="T46" fmla="*/ 37 w 60"/>
                <a:gd name="T47" fmla="*/ 53 h 64"/>
                <a:gd name="T48" fmla="*/ 39 w 60"/>
                <a:gd name="T49" fmla="*/ 50 h 64"/>
                <a:gd name="T50" fmla="*/ 37 w 60"/>
                <a:gd name="T51" fmla="*/ 50 h 64"/>
                <a:gd name="T52" fmla="*/ 36 w 60"/>
                <a:gd name="T53" fmla="*/ 47 h 64"/>
                <a:gd name="T54" fmla="*/ 33 w 60"/>
                <a:gd name="T55" fmla="*/ 47 h 64"/>
                <a:gd name="T56" fmla="*/ 28 w 60"/>
                <a:gd name="T57" fmla="*/ 42 h 64"/>
                <a:gd name="T58" fmla="*/ 25 w 60"/>
                <a:gd name="T59" fmla="*/ 32 h 64"/>
                <a:gd name="T60" fmla="*/ 23 w 60"/>
                <a:gd name="T61" fmla="*/ 35 h 64"/>
                <a:gd name="T62" fmla="*/ 21 w 60"/>
                <a:gd name="T63" fmla="*/ 28 h 64"/>
                <a:gd name="T64" fmla="*/ 18 w 60"/>
                <a:gd name="T65" fmla="*/ 25 h 64"/>
                <a:gd name="T66" fmla="*/ 15 w 60"/>
                <a:gd name="T67" fmla="*/ 23 h 64"/>
                <a:gd name="T68" fmla="*/ 14 w 60"/>
                <a:gd name="T69" fmla="*/ 18 h 64"/>
                <a:gd name="T70" fmla="*/ 9 w 60"/>
                <a:gd name="T71" fmla="*/ 15 h 64"/>
                <a:gd name="T72" fmla="*/ 7 w 60"/>
                <a:gd name="T73" fmla="*/ 12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8"/>
                    <a:pt x="3" y="9"/>
                    <a:pt x="2" y="8"/>
                  </a:cubicBezTo>
                  <a:cubicBezTo>
                    <a:pt x="1" y="7"/>
                    <a:pt x="2" y="3"/>
                    <a:pt x="0" y="4"/>
                  </a:cubicBezTo>
                  <a:cubicBezTo>
                    <a:pt x="3" y="0"/>
                    <a:pt x="6" y="5"/>
                    <a:pt x="11" y="2"/>
                  </a:cubicBezTo>
                  <a:cubicBezTo>
                    <a:pt x="10" y="6"/>
                    <a:pt x="15" y="4"/>
                    <a:pt x="16" y="5"/>
                  </a:cubicBezTo>
                  <a:cubicBezTo>
                    <a:pt x="17" y="5"/>
                    <a:pt x="16" y="8"/>
                    <a:pt x="16" y="8"/>
                  </a:cubicBezTo>
                  <a:cubicBezTo>
                    <a:pt x="18" y="9"/>
                    <a:pt x="20" y="8"/>
                    <a:pt x="19" y="11"/>
                  </a:cubicBezTo>
                  <a:cubicBezTo>
                    <a:pt x="23" y="10"/>
                    <a:pt x="22" y="13"/>
                    <a:pt x="25" y="14"/>
                  </a:cubicBezTo>
                  <a:cubicBezTo>
                    <a:pt x="27" y="14"/>
                    <a:pt x="31" y="22"/>
                    <a:pt x="35" y="22"/>
                  </a:cubicBezTo>
                  <a:cubicBezTo>
                    <a:pt x="38" y="22"/>
                    <a:pt x="36" y="25"/>
                    <a:pt x="37" y="26"/>
                  </a:cubicBezTo>
                  <a:cubicBezTo>
                    <a:pt x="38" y="27"/>
                    <a:pt x="41" y="27"/>
                    <a:pt x="42" y="28"/>
                  </a:cubicBezTo>
                  <a:cubicBezTo>
                    <a:pt x="42" y="28"/>
                    <a:pt x="44" y="30"/>
                    <a:pt x="44" y="30"/>
                  </a:cubicBezTo>
                  <a:cubicBezTo>
                    <a:pt x="45" y="31"/>
                    <a:pt x="44" y="33"/>
                    <a:pt x="44" y="33"/>
                  </a:cubicBezTo>
                  <a:cubicBezTo>
                    <a:pt x="45" y="34"/>
                    <a:pt x="46" y="35"/>
                    <a:pt x="47" y="36"/>
                  </a:cubicBezTo>
                  <a:cubicBezTo>
                    <a:pt x="48" y="37"/>
                    <a:pt x="49" y="40"/>
                    <a:pt x="51" y="40"/>
                  </a:cubicBezTo>
                  <a:cubicBezTo>
                    <a:pt x="52" y="40"/>
                    <a:pt x="54" y="43"/>
                    <a:pt x="54" y="43"/>
                  </a:cubicBezTo>
                  <a:cubicBezTo>
                    <a:pt x="56" y="44"/>
                    <a:pt x="55" y="50"/>
                    <a:pt x="57" y="50"/>
                  </a:cubicBezTo>
                  <a:cubicBezTo>
                    <a:pt x="59" y="50"/>
                    <a:pt x="59" y="54"/>
                    <a:pt x="58" y="56"/>
                  </a:cubicBezTo>
                  <a:cubicBezTo>
                    <a:pt x="58" y="58"/>
                    <a:pt x="55" y="60"/>
                    <a:pt x="60" y="60"/>
                  </a:cubicBezTo>
                  <a:cubicBezTo>
                    <a:pt x="59" y="64"/>
                    <a:pt x="55" y="62"/>
                    <a:pt x="53" y="61"/>
                  </a:cubicBezTo>
                  <a:cubicBezTo>
                    <a:pt x="51" y="61"/>
                    <a:pt x="49" y="62"/>
                    <a:pt x="47" y="61"/>
                  </a:cubicBezTo>
                  <a:cubicBezTo>
                    <a:pt x="47" y="61"/>
                    <a:pt x="48" y="59"/>
                    <a:pt x="47" y="58"/>
                  </a:cubicBezTo>
                  <a:cubicBezTo>
                    <a:pt x="47" y="58"/>
                    <a:pt x="45" y="59"/>
                    <a:pt x="44" y="58"/>
                  </a:cubicBezTo>
                  <a:cubicBezTo>
                    <a:pt x="43" y="57"/>
                    <a:pt x="41" y="53"/>
                    <a:pt x="37" y="53"/>
                  </a:cubicBezTo>
                  <a:cubicBezTo>
                    <a:pt x="38" y="52"/>
                    <a:pt x="39" y="51"/>
                    <a:pt x="39" y="50"/>
                  </a:cubicBezTo>
                  <a:cubicBezTo>
                    <a:pt x="39" y="48"/>
                    <a:pt x="37" y="49"/>
                    <a:pt x="37" y="50"/>
                  </a:cubicBezTo>
                  <a:cubicBezTo>
                    <a:pt x="36" y="50"/>
                    <a:pt x="37" y="48"/>
                    <a:pt x="36" y="47"/>
                  </a:cubicBezTo>
                  <a:cubicBezTo>
                    <a:pt x="35" y="47"/>
                    <a:pt x="34" y="48"/>
                    <a:pt x="33" y="47"/>
                  </a:cubicBezTo>
                  <a:cubicBezTo>
                    <a:pt x="31" y="45"/>
                    <a:pt x="31" y="42"/>
                    <a:pt x="28" y="42"/>
                  </a:cubicBezTo>
                  <a:cubicBezTo>
                    <a:pt x="29" y="36"/>
                    <a:pt x="25" y="36"/>
                    <a:pt x="25" y="32"/>
                  </a:cubicBezTo>
                  <a:cubicBezTo>
                    <a:pt x="23" y="32"/>
                    <a:pt x="24" y="34"/>
                    <a:pt x="23" y="35"/>
                  </a:cubicBezTo>
                  <a:cubicBezTo>
                    <a:pt x="21" y="33"/>
                    <a:pt x="22" y="30"/>
                    <a:pt x="21" y="28"/>
                  </a:cubicBezTo>
                  <a:cubicBezTo>
                    <a:pt x="20" y="27"/>
                    <a:pt x="18" y="25"/>
                    <a:pt x="18" y="25"/>
                  </a:cubicBezTo>
                  <a:cubicBezTo>
                    <a:pt x="17" y="24"/>
                    <a:pt x="17" y="23"/>
                    <a:pt x="15" y="23"/>
                  </a:cubicBezTo>
                  <a:cubicBezTo>
                    <a:pt x="16" y="20"/>
                    <a:pt x="14" y="20"/>
                    <a:pt x="14" y="18"/>
                  </a:cubicBezTo>
                  <a:cubicBezTo>
                    <a:pt x="13" y="16"/>
                    <a:pt x="11" y="16"/>
                    <a:pt x="9" y="15"/>
                  </a:cubicBezTo>
                  <a:cubicBezTo>
                    <a:pt x="9" y="15"/>
                    <a:pt x="6" y="12"/>
                    <a:pt x="7" y="12"/>
                  </a:cubicBezTo>
                  <a:cubicBezTo>
                    <a:pt x="6" y="9"/>
                    <a:pt x="1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11"/>
            <p:cNvSpPr/>
            <p:nvPr>
              <p:custDataLst>
                <p:tags r:id="rId109"/>
              </p:custDataLst>
            </p:nvPr>
          </p:nvSpPr>
          <p:spPr bwMode="auto">
            <a:xfrm>
              <a:off x="13060452" y="435202"/>
              <a:ext cx="161925" cy="293688"/>
            </a:xfrm>
            <a:custGeom>
              <a:avLst/>
              <a:gdLst>
                <a:gd name="T0" fmla="*/ 32 w 43"/>
                <a:gd name="T1" fmla="*/ 0 h 78"/>
                <a:gd name="T2" fmla="*/ 38 w 43"/>
                <a:gd name="T3" fmla="*/ 1 h 78"/>
                <a:gd name="T4" fmla="*/ 35 w 43"/>
                <a:gd name="T5" fmla="*/ 26 h 78"/>
                <a:gd name="T6" fmla="*/ 32 w 43"/>
                <a:gd name="T7" fmla="*/ 43 h 78"/>
                <a:gd name="T8" fmla="*/ 28 w 43"/>
                <a:gd name="T9" fmla="*/ 50 h 78"/>
                <a:gd name="T10" fmla="*/ 27 w 43"/>
                <a:gd name="T11" fmla="*/ 58 h 78"/>
                <a:gd name="T12" fmla="*/ 27 w 43"/>
                <a:gd name="T13" fmla="*/ 61 h 78"/>
                <a:gd name="T14" fmla="*/ 24 w 43"/>
                <a:gd name="T15" fmla="*/ 63 h 78"/>
                <a:gd name="T16" fmla="*/ 23 w 43"/>
                <a:gd name="T17" fmla="*/ 71 h 78"/>
                <a:gd name="T18" fmla="*/ 21 w 43"/>
                <a:gd name="T19" fmla="*/ 72 h 78"/>
                <a:gd name="T20" fmla="*/ 20 w 43"/>
                <a:gd name="T21" fmla="*/ 77 h 78"/>
                <a:gd name="T22" fmla="*/ 6 w 43"/>
                <a:gd name="T23" fmla="*/ 78 h 78"/>
                <a:gd name="T24" fmla="*/ 4 w 43"/>
                <a:gd name="T25" fmla="*/ 71 h 78"/>
                <a:gd name="T26" fmla="*/ 3 w 43"/>
                <a:gd name="T27" fmla="*/ 68 h 78"/>
                <a:gd name="T28" fmla="*/ 0 w 43"/>
                <a:gd name="T29" fmla="*/ 67 h 78"/>
                <a:gd name="T30" fmla="*/ 0 w 43"/>
                <a:gd name="T31" fmla="*/ 61 h 78"/>
                <a:gd name="T32" fmla="*/ 2 w 43"/>
                <a:gd name="T33" fmla="*/ 60 h 78"/>
                <a:gd name="T34" fmla="*/ 0 w 43"/>
                <a:gd name="T35" fmla="*/ 58 h 78"/>
                <a:gd name="T36" fmla="*/ 3 w 43"/>
                <a:gd name="T37" fmla="*/ 53 h 78"/>
                <a:gd name="T38" fmla="*/ 3 w 43"/>
                <a:gd name="T39" fmla="*/ 50 h 78"/>
                <a:gd name="T40" fmla="*/ 6 w 43"/>
                <a:gd name="T41" fmla="*/ 49 h 78"/>
                <a:gd name="T42" fmla="*/ 9 w 43"/>
                <a:gd name="T43" fmla="*/ 42 h 78"/>
                <a:gd name="T44" fmla="*/ 6 w 43"/>
                <a:gd name="T45" fmla="*/ 37 h 78"/>
                <a:gd name="T46" fmla="*/ 6 w 43"/>
                <a:gd name="T47" fmla="*/ 29 h 78"/>
                <a:gd name="T48" fmla="*/ 9 w 43"/>
                <a:gd name="T49" fmla="*/ 26 h 78"/>
                <a:gd name="T50" fmla="*/ 13 w 43"/>
                <a:gd name="T51" fmla="*/ 23 h 78"/>
                <a:gd name="T52" fmla="*/ 20 w 43"/>
                <a:gd name="T53" fmla="*/ 18 h 78"/>
                <a:gd name="T54" fmla="*/ 24 w 43"/>
                <a:gd name="T55" fmla="*/ 19 h 78"/>
                <a:gd name="T56" fmla="*/ 25 w 43"/>
                <a:gd name="T57" fmla="*/ 11 h 78"/>
                <a:gd name="T58" fmla="*/ 30 w 43"/>
                <a:gd name="T59" fmla="*/ 9 h 78"/>
                <a:gd name="T60" fmla="*/ 32 w 43"/>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8">
                  <a:moveTo>
                    <a:pt x="32" y="0"/>
                  </a:moveTo>
                  <a:cubicBezTo>
                    <a:pt x="34" y="1"/>
                    <a:pt x="36" y="1"/>
                    <a:pt x="38" y="1"/>
                  </a:cubicBezTo>
                  <a:cubicBezTo>
                    <a:pt x="36" y="8"/>
                    <a:pt x="43" y="21"/>
                    <a:pt x="35" y="26"/>
                  </a:cubicBezTo>
                  <a:cubicBezTo>
                    <a:pt x="35" y="33"/>
                    <a:pt x="34" y="37"/>
                    <a:pt x="32" y="43"/>
                  </a:cubicBezTo>
                  <a:cubicBezTo>
                    <a:pt x="32" y="45"/>
                    <a:pt x="31" y="50"/>
                    <a:pt x="28" y="50"/>
                  </a:cubicBezTo>
                  <a:cubicBezTo>
                    <a:pt x="29" y="54"/>
                    <a:pt x="27" y="56"/>
                    <a:pt x="27" y="58"/>
                  </a:cubicBezTo>
                  <a:cubicBezTo>
                    <a:pt x="27" y="59"/>
                    <a:pt x="27" y="61"/>
                    <a:pt x="27" y="61"/>
                  </a:cubicBezTo>
                  <a:cubicBezTo>
                    <a:pt x="27" y="62"/>
                    <a:pt x="24" y="62"/>
                    <a:pt x="24" y="63"/>
                  </a:cubicBezTo>
                  <a:cubicBezTo>
                    <a:pt x="23" y="65"/>
                    <a:pt x="24" y="68"/>
                    <a:pt x="23" y="71"/>
                  </a:cubicBezTo>
                  <a:cubicBezTo>
                    <a:pt x="22" y="72"/>
                    <a:pt x="21" y="71"/>
                    <a:pt x="21" y="72"/>
                  </a:cubicBezTo>
                  <a:cubicBezTo>
                    <a:pt x="21" y="74"/>
                    <a:pt x="19" y="75"/>
                    <a:pt x="20" y="77"/>
                  </a:cubicBezTo>
                  <a:cubicBezTo>
                    <a:pt x="16" y="78"/>
                    <a:pt x="11" y="78"/>
                    <a:pt x="6" y="78"/>
                  </a:cubicBezTo>
                  <a:cubicBezTo>
                    <a:pt x="6" y="75"/>
                    <a:pt x="3" y="75"/>
                    <a:pt x="4" y="71"/>
                  </a:cubicBezTo>
                  <a:cubicBezTo>
                    <a:pt x="3" y="71"/>
                    <a:pt x="3" y="69"/>
                    <a:pt x="3" y="68"/>
                  </a:cubicBezTo>
                  <a:cubicBezTo>
                    <a:pt x="1" y="69"/>
                    <a:pt x="0" y="68"/>
                    <a:pt x="0" y="67"/>
                  </a:cubicBezTo>
                  <a:cubicBezTo>
                    <a:pt x="0" y="65"/>
                    <a:pt x="0" y="63"/>
                    <a:pt x="0" y="61"/>
                  </a:cubicBezTo>
                  <a:cubicBezTo>
                    <a:pt x="0" y="60"/>
                    <a:pt x="1" y="60"/>
                    <a:pt x="2" y="60"/>
                  </a:cubicBezTo>
                  <a:cubicBezTo>
                    <a:pt x="2" y="59"/>
                    <a:pt x="0" y="58"/>
                    <a:pt x="0" y="58"/>
                  </a:cubicBezTo>
                  <a:cubicBezTo>
                    <a:pt x="1" y="56"/>
                    <a:pt x="2" y="54"/>
                    <a:pt x="3" y="53"/>
                  </a:cubicBezTo>
                  <a:cubicBezTo>
                    <a:pt x="3" y="52"/>
                    <a:pt x="3" y="50"/>
                    <a:pt x="3" y="50"/>
                  </a:cubicBezTo>
                  <a:cubicBezTo>
                    <a:pt x="3" y="50"/>
                    <a:pt x="6" y="49"/>
                    <a:pt x="6" y="49"/>
                  </a:cubicBezTo>
                  <a:cubicBezTo>
                    <a:pt x="6" y="46"/>
                    <a:pt x="4" y="37"/>
                    <a:pt x="9" y="42"/>
                  </a:cubicBezTo>
                  <a:cubicBezTo>
                    <a:pt x="9" y="39"/>
                    <a:pt x="6" y="40"/>
                    <a:pt x="6" y="37"/>
                  </a:cubicBezTo>
                  <a:cubicBezTo>
                    <a:pt x="6" y="35"/>
                    <a:pt x="6" y="32"/>
                    <a:pt x="6" y="29"/>
                  </a:cubicBezTo>
                  <a:cubicBezTo>
                    <a:pt x="8" y="30"/>
                    <a:pt x="8" y="28"/>
                    <a:pt x="9" y="26"/>
                  </a:cubicBezTo>
                  <a:cubicBezTo>
                    <a:pt x="11" y="27"/>
                    <a:pt x="12" y="24"/>
                    <a:pt x="13" y="23"/>
                  </a:cubicBezTo>
                  <a:cubicBezTo>
                    <a:pt x="15" y="22"/>
                    <a:pt x="21" y="23"/>
                    <a:pt x="20" y="18"/>
                  </a:cubicBezTo>
                  <a:cubicBezTo>
                    <a:pt x="22" y="17"/>
                    <a:pt x="22" y="19"/>
                    <a:pt x="24" y="19"/>
                  </a:cubicBezTo>
                  <a:cubicBezTo>
                    <a:pt x="23" y="15"/>
                    <a:pt x="25" y="14"/>
                    <a:pt x="25" y="11"/>
                  </a:cubicBezTo>
                  <a:cubicBezTo>
                    <a:pt x="30" y="13"/>
                    <a:pt x="28" y="2"/>
                    <a:pt x="30" y="9"/>
                  </a:cubicBezTo>
                  <a:cubicBezTo>
                    <a:pt x="34" y="7"/>
                    <a:pt x="30" y="2"/>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12"/>
            <p:cNvSpPr/>
            <p:nvPr>
              <p:custDataLst>
                <p:tags r:id="rId110"/>
              </p:custDataLst>
            </p:nvPr>
          </p:nvSpPr>
          <p:spPr bwMode="auto">
            <a:xfrm>
              <a:off x="14559052" y="420914"/>
              <a:ext cx="868363" cy="635000"/>
            </a:xfrm>
            <a:custGeom>
              <a:avLst/>
              <a:gdLst>
                <a:gd name="T0" fmla="*/ 134 w 231"/>
                <a:gd name="T1" fmla="*/ 13 h 169"/>
                <a:gd name="T2" fmla="*/ 129 w 231"/>
                <a:gd name="T3" fmla="*/ 16 h 169"/>
                <a:gd name="T4" fmla="*/ 136 w 231"/>
                <a:gd name="T5" fmla="*/ 25 h 169"/>
                <a:gd name="T6" fmla="*/ 155 w 231"/>
                <a:gd name="T7" fmla="*/ 36 h 169"/>
                <a:gd name="T8" fmla="*/ 161 w 231"/>
                <a:gd name="T9" fmla="*/ 27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1 h 169"/>
                <a:gd name="T24" fmla="*/ 197 w 231"/>
                <a:gd name="T25" fmla="*/ 53 h 169"/>
                <a:gd name="T26" fmla="*/ 202 w 231"/>
                <a:gd name="T27" fmla="*/ 55 h 169"/>
                <a:gd name="T28" fmla="*/ 210 w 231"/>
                <a:gd name="T29" fmla="*/ 61 h 169"/>
                <a:gd name="T30" fmla="*/ 217 w 231"/>
                <a:gd name="T31" fmla="*/ 75 h 169"/>
                <a:gd name="T32" fmla="*/ 220 w 231"/>
                <a:gd name="T33" fmla="*/ 78 h 169"/>
                <a:gd name="T34" fmla="*/ 228 w 231"/>
                <a:gd name="T35" fmla="*/ 83 h 169"/>
                <a:gd name="T36" fmla="*/ 231 w 231"/>
                <a:gd name="T37" fmla="*/ 107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6 h 169"/>
                <a:gd name="T54" fmla="*/ 154 w 231"/>
                <a:gd name="T55" fmla="*/ 162 h 169"/>
                <a:gd name="T56" fmla="*/ 152 w 231"/>
                <a:gd name="T57" fmla="*/ 154 h 169"/>
                <a:gd name="T58" fmla="*/ 151 w 231"/>
                <a:gd name="T59" fmla="*/ 149 h 169"/>
                <a:gd name="T60" fmla="*/ 140 w 231"/>
                <a:gd name="T61" fmla="*/ 141 h 169"/>
                <a:gd name="T62" fmla="*/ 134 w 231"/>
                <a:gd name="T63" fmla="*/ 134 h 169"/>
                <a:gd name="T64" fmla="*/ 123 w 231"/>
                <a:gd name="T65" fmla="*/ 130 h 169"/>
                <a:gd name="T66" fmla="*/ 117 w 231"/>
                <a:gd name="T67" fmla="*/ 127 h 169"/>
                <a:gd name="T68" fmla="*/ 91 w 231"/>
                <a:gd name="T69" fmla="*/ 121 h 169"/>
                <a:gd name="T70" fmla="*/ 77 w 231"/>
                <a:gd name="T71" fmla="*/ 126 h 169"/>
                <a:gd name="T72" fmla="*/ 71 w 231"/>
                <a:gd name="T73" fmla="*/ 128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8 h 169"/>
                <a:gd name="T86" fmla="*/ 11 w 231"/>
                <a:gd name="T87" fmla="*/ 120 h 169"/>
                <a:gd name="T88" fmla="*/ 11 w 231"/>
                <a:gd name="T89" fmla="*/ 114 h 169"/>
                <a:gd name="T90" fmla="*/ 7 w 231"/>
                <a:gd name="T91" fmla="*/ 106 h 169"/>
                <a:gd name="T92" fmla="*/ 5 w 231"/>
                <a:gd name="T93" fmla="*/ 99 h 169"/>
                <a:gd name="T94" fmla="*/ 2 w 231"/>
                <a:gd name="T95" fmla="*/ 91 h 169"/>
                <a:gd name="T96" fmla="*/ 4 w 231"/>
                <a:gd name="T97" fmla="*/ 83 h 169"/>
                <a:gd name="T98" fmla="*/ 4 w 231"/>
                <a:gd name="T99" fmla="*/ 65 h 169"/>
                <a:gd name="T100" fmla="*/ 19 w 231"/>
                <a:gd name="T101" fmla="*/ 55 h 169"/>
                <a:gd name="T102" fmla="*/ 37 w 231"/>
                <a:gd name="T103" fmla="*/ 51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0 h 169"/>
                <a:gd name="T118" fmla="*/ 92 w 231"/>
                <a:gd name="T119" fmla="*/ 18 h 169"/>
                <a:gd name="T120" fmla="*/ 102 w 231"/>
                <a:gd name="T121" fmla="*/ 9 h 169"/>
                <a:gd name="T122" fmla="*/ 109 w 231"/>
                <a:gd name="T123" fmla="*/ 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6"/>
                  </a:moveTo>
                  <a:cubicBezTo>
                    <a:pt x="134" y="9"/>
                    <a:pt x="134" y="11"/>
                    <a:pt x="134" y="13"/>
                  </a:cubicBezTo>
                  <a:cubicBezTo>
                    <a:pt x="133" y="13"/>
                    <a:pt x="131" y="13"/>
                    <a:pt x="130" y="13"/>
                  </a:cubicBezTo>
                  <a:cubicBezTo>
                    <a:pt x="132" y="15"/>
                    <a:pt x="131" y="16"/>
                    <a:pt x="129" y="16"/>
                  </a:cubicBezTo>
                  <a:cubicBezTo>
                    <a:pt x="131" y="19"/>
                    <a:pt x="128" y="18"/>
                    <a:pt x="129" y="22"/>
                  </a:cubicBezTo>
                  <a:cubicBezTo>
                    <a:pt x="130" y="24"/>
                    <a:pt x="132" y="25"/>
                    <a:pt x="136" y="25"/>
                  </a:cubicBezTo>
                  <a:cubicBezTo>
                    <a:pt x="136" y="31"/>
                    <a:pt x="145" y="28"/>
                    <a:pt x="145" y="34"/>
                  </a:cubicBezTo>
                  <a:cubicBezTo>
                    <a:pt x="149" y="34"/>
                    <a:pt x="153" y="34"/>
                    <a:pt x="155" y="36"/>
                  </a:cubicBezTo>
                  <a:cubicBezTo>
                    <a:pt x="158" y="35"/>
                    <a:pt x="155" y="29"/>
                    <a:pt x="161" y="32"/>
                  </a:cubicBezTo>
                  <a:cubicBezTo>
                    <a:pt x="160" y="31"/>
                    <a:pt x="159" y="27"/>
                    <a:pt x="161" y="27"/>
                  </a:cubicBezTo>
                  <a:cubicBezTo>
                    <a:pt x="163" y="27"/>
                    <a:pt x="161" y="25"/>
                    <a:pt x="161" y="23"/>
                  </a:cubicBezTo>
                  <a:cubicBezTo>
                    <a:pt x="161" y="23"/>
                    <a:pt x="162" y="23"/>
                    <a:pt x="162" y="22"/>
                  </a:cubicBezTo>
                  <a:cubicBezTo>
                    <a:pt x="162" y="20"/>
                    <a:pt x="164" y="19"/>
                    <a:pt x="164" y="16"/>
                  </a:cubicBezTo>
                  <a:cubicBezTo>
                    <a:pt x="163" y="15"/>
                    <a:pt x="162" y="13"/>
                    <a:pt x="164" y="9"/>
                  </a:cubicBezTo>
                  <a:cubicBezTo>
                    <a:pt x="164" y="9"/>
                    <a:pt x="166" y="9"/>
                    <a:pt x="167" y="9"/>
                  </a:cubicBezTo>
                  <a:cubicBezTo>
                    <a:pt x="168" y="8"/>
                    <a:pt x="167" y="3"/>
                    <a:pt x="168" y="2"/>
                  </a:cubicBezTo>
                  <a:cubicBezTo>
                    <a:pt x="171" y="2"/>
                    <a:pt x="169" y="6"/>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1"/>
                  </a:cubicBezTo>
                  <a:cubicBezTo>
                    <a:pt x="191" y="37"/>
                    <a:pt x="188" y="41"/>
                    <a:pt x="193" y="41"/>
                  </a:cubicBezTo>
                  <a:cubicBezTo>
                    <a:pt x="194" y="44"/>
                    <a:pt x="192" y="44"/>
                    <a:pt x="192" y="46"/>
                  </a:cubicBezTo>
                  <a:cubicBezTo>
                    <a:pt x="194" y="48"/>
                    <a:pt x="198" y="48"/>
                    <a:pt x="197" y="53"/>
                  </a:cubicBezTo>
                  <a:cubicBezTo>
                    <a:pt x="198" y="53"/>
                    <a:pt x="201" y="52"/>
                    <a:pt x="202" y="53"/>
                  </a:cubicBezTo>
                  <a:cubicBezTo>
                    <a:pt x="202" y="53"/>
                    <a:pt x="201" y="55"/>
                    <a:pt x="202" y="55"/>
                  </a:cubicBezTo>
                  <a:cubicBezTo>
                    <a:pt x="202" y="56"/>
                    <a:pt x="204" y="55"/>
                    <a:pt x="204" y="55"/>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3"/>
                  </a:cubicBezTo>
                  <a:cubicBezTo>
                    <a:pt x="225" y="87"/>
                    <a:pt x="229" y="93"/>
                    <a:pt x="230" y="99"/>
                  </a:cubicBezTo>
                  <a:cubicBezTo>
                    <a:pt x="230" y="102"/>
                    <a:pt x="228" y="105"/>
                    <a:pt x="231" y="107"/>
                  </a:cubicBezTo>
                  <a:cubicBezTo>
                    <a:pt x="228" y="110"/>
                    <a:pt x="229" y="111"/>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8"/>
                    <a:pt x="216" y="138"/>
                  </a:cubicBezTo>
                  <a:cubicBezTo>
                    <a:pt x="217" y="144"/>
                    <a:pt x="213" y="145"/>
                    <a:pt x="214" y="151"/>
                  </a:cubicBezTo>
                  <a:cubicBezTo>
                    <a:pt x="208" y="150"/>
                    <a:pt x="209" y="155"/>
                    <a:pt x="209" y="159"/>
                  </a:cubicBezTo>
                  <a:cubicBezTo>
                    <a:pt x="207" y="159"/>
                    <a:pt x="204" y="159"/>
                    <a:pt x="204" y="161"/>
                  </a:cubicBezTo>
                  <a:cubicBezTo>
                    <a:pt x="204" y="163"/>
                    <a:pt x="199" y="163"/>
                    <a:pt x="196" y="165"/>
                  </a:cubicBezTo>
                  <a:cubicBezTo>
                    <a:pt x="195" y="165"/>
                    <a:pt x="194" y="167"/>
                    <a:pt x="193" y="168"/>
                  </a:cubicBezTo>
                  <a:cubicBezTo>
                    <a:pt x="192" y="168"/>
                    <a:pt x="190" y="167"/>
                    <a:pt x="190" y="169"/>
                  </a:cubicBezTo>
                  <a:cubicBezTo>
                    <a:pt x="187" y="167"/>
                    <a:pt x="186" y="164"/>
                    <a:pt x="182" y="163"/>
                  </a:cubicBezTo>
                  <a:cubicBezTo>
                    <a:pt x="179" y="162"/>
                    <a:pt x="180" y="166"/>
                    <a:pt x="179" y="166"/>
                  </a:cubicBezTo>
                  <a:cubicBezTo>
                    <a:pt x="176" y="168"/>
                    <a:pt x="171" y="166"/>
                    <a:pt x="169" y="169"/>
                  </a:cubicBezTo>
                  <a:cubicBezTo>
                    <a:pt x="164" y="167"/>
                    <a:pt x="161" y="163"/>
                    <a:pt x="154" y="162"/>
                  </a:cubicBezTo>
                  <a:cubicBezTo>
                    <a:pt x="155" y="160"/>
                    <a:pt x="155" y="159"/>
                    <a:pt x="154" y="155"/>
                  </a:cubicBezTo>
                  <a:cubicBezTo>
                    <a:pt x="154" y="154"/>
                    <a:pt x="153" y="155"/>
                    <a:pt x="152" y="154"/>
                  </a:cubicBezTo>
                  <a:cubicBezTo>
                    <a:pt x="152" y="153"/>
                    <a:pt x="153" y="153"/>
                    <a:pt x="152" y="152"/>
                  </a:cubicBezTo>
                  <a:cubicBezTo>
                    <a:pt x="152" y="151"/>
                    <a:pt x="149" y="150"/>
                    <a:pt x="151" y="149"/>
                  </a:cubicBezTo>
                  <a:cubicBezTo>
                    <a:pt x="150" y="148"/>
                    <a:pt x="145" y="145"/>
                    <a:pt x="144" y="148"/>
                  </a:cubicBezTo>
                  <a:cubicBezTo>
                    <a:pt x="142" y="146"/>
                    <a:pt x="142" y="143"/>
                    <a:pt x="140" y="141"/>
                  </a:cubicBezTo>
                  <a:cubicBezTo>
                    <a:pt x="139" y="138"/>
                    <a:pt x="141" y="137"/>
                    <a:pt x="141" y="135"/>
                  </a:cubicBezTo>
                  <a:cubicBezTo>
                    <a:pt x="140" y="134"/>
                    <a:pt x="139" y="135"/>
                    <a:pt x="134" y="134"/>
                  </a:cubicBezTo>
                  <a:cubicBezTo>
                    <a:pt x="131" y="136"/>
                    <a:pt x="132" y="141"/>
                    <a:pt x="126" y="140"/>
                  </a:cubicBezTo>
                  <a:cubicBezTo>
                    <a:pt x="127" y="134"/>
                    <a:pt x="122" y="135"/>
                    <a:pt x="123" y="130"/>
                  </a:cubicBezTo>
                  <a:cubicBezTo>
                    <a:pt x="120" y="130"/>
                    <a:pt x="119" y="127"/>
                    <a:pt x="115" y="128"/>
                  </a:cubicBezTo>
                  <a:cubicBezTo>
                    <a:pt x="115" y="127"/>
                    <a:pt x="116" y="127"/>
                    <a:pt x="117" y="127"/>
                  </a:cubicBezTo>
                  <a:cubicBezTo>
                    <a:pt x="114" y="123"/>
                    <a:pt x="110" y="127"/>
                    <a:pt x="103" y="126"/>
                  </a:cubicBezTo>
                  <a:cubicBezTo>
                    <a:pt x="99" y="125"/>
                    <a:pt x="95" y="123"/>
                    <a:pt x="91" y="121"/>
                  </a:cubicBezTo>
                  <a:cubicBezTo>
                    <a:pt x="88" y="122"/>
                    <a:pt x="83" y="122"/>
                    <a:pt x="82" y="126"/>
                  </a:cubicBezTo>
                  <a:cubicBezTo>
                    <a:pt x="80" y="126"/>
                    <a:pt x="79" y="125"/>
                    <a:pt x="77" y="126"/>
                  </a:cubicBezTo>
                  <a:cubicBezTo>
                    <a:pt x="75" y="126"/>
                    <a:pt x="76" y="127"/>
                    <a:pt x="75" y="127"/>
                  </a:cubicBezTo>
                  <a:cubicBezTo>
                    <a:pt x="73" y="128"/>
                    <a:pt x="74" y="125"/>
                    <a:pt x="71" y="128"/>
                  </a:cubicBezTo>
                  <a:cubicBezTo>
                    <a:pt x="71" y="129"/>
                    <a:pt x="69" y="130"/>
                    <a:pt x="70" y="131"/>
                  </a:cubicBezTo>
                  <a:cubicBezTo>
                    <a:pt x="68" y="129"/>
                    <a:pt x="67" y="127"/>
                    <a:pt x="67" y="133"/>
                  </a:cubicBezTo>
                  <a:cubicBezTo>
                    <a:pt x="66" y="132"/>
                    <a:pt x="66" y="131"/>
                    <a:pt x="64" y="131"/>
                  </a:cubicBezTo>
                  <a:cubicBezTo>
                    <a:pt x="62" y="131"/>
                    <a:pt x="64" y="133"/>
                    <a:pt x="64" y="133"/>
                  </a:cubicBezTo>
                  <a:cubicBezTo>
                    <a:pt x="62" y="136"/>
                    <a:pt x="58" y="134"/>
                    <a:pt x="57" y="138"/>
                  </a:cubicBezTo>
                  <a:cubicBezTo>
                    <a:pt x="53" y="135"/>
                    <a:pt x="45" y="137"/>
                    <a:pt x="39" y="137"/>
                  </a:cubicBezTo>
                  <a:cubicBezTo>
                    <a:pt x="37" y="136"/>
                    <a:pt x="38" y="139"/>
                    <a:pt x="37" y="140"/>
                  </a:cubicBezTo>
                  <a:cubicBezTo>
                    <a:pt x="37" y="140"/>
                    <a:pt x="35" y="139"/>
                    <a:pt x="35" y="140"/>
                  </a:cubicBezTo>
                  <a:cubicBezTo>
                    <a:pt x="33" y="140"/>
                    <a:pt x="32" y="141"/>
                    <a:pt x="30" y="141"/>
                  </a:cubicBezTo>
                  <a:cubicBezTo>
                    <a:pt x="26" y="142"/>
                    <a:pt x="19" y="145"/>
                    <a:pt x="11" y="144"/>
                  </a:cubicBezTo>
                  <a:cubicBezTo>
                    <a:pt x="12" y="140"/>
                    <a:pt x="11" y="135"/>
                    <a:pt x="15" y="135"/>
                  </a:cubicBezTo>
                  <a:cubicBezTo>
                    <a:pt x="14" y="134"/>
                    <a:pt x="17" y="129"/>
                    <a:pt x="14" y="128"/>
                  </a:cubicBezTo>
                  <a:cubicBezTo>
                    <a:pt x="10" y="128"/>
                    <a:pt x="15" y="127"/>
                    <a:pt x="14" y="123"/>
                  </a:cubicBezTo>
                  <a:cubicBezTo>
                    <a:pt x="12" y="119"/>
                    <a:pt x="12" y="126"/>
                    <a:pt x="11" y="120"/>
                  </a:cubicBezTo>
                  <a:cubicBezTo>
                    <a:pt x="11" y="120"/>
                    <a:pt x="11" y="117"/>
                    <a:pt x="11" y="117"/>
                  </a:cubicBezTo>
                  <a:cubicBezTo>
                    <a:pt x="9" y="116"/>
                    <a:pt x="11" y="117"/>
                    <a:pt x="11" y="114"/>
                  </a:cubicBezTo>
                  <a:cubicBezTo>
                    <a:pt x="10" y="112"/>
                    <a:pt x="7" y="109"/>
                    <a:pt x="9" y="107"/>
                  </a:cubicBezTo>
                  <a:cubicBezTo>
                    <a:pt x="10" y="106"/>
                    <a:pt x="7" y="107"/>
                    <a:pt x="7" y="106"/>
                  </a:cubicBezTo>
                  <a:cubicBezTo>
                    <a:pt x="6" y="105"/>
                    <a:pt x="7" y="104"/>
                    <a:pt x="7" y="103"/>
                  </a:cubicBezTo>
                  <a:cubicBezTo>
                    <a:pt x="7" y="103"/>
                    <a:pt x="5" y="99"/>
                    <a:pt x="5" y="99"/>
                  </a:cubicBezTo>
                  <a:cubicBezTo>
                    <a:pt x="3" y="97"/>
                    <a:pt x="6" y="98"/>
                    <a:pt x="5" y="96"/>
                  </a:cubicBezTo>
                  <a:cubicBezTo>
                    <a:pt x="5" y="94"/>
                    <a:pt x="2" y="93"/>
                    <a:pt x="2" y="91"/>
                  </a:cubicBezTo>
                  <a:cubicBezTo>
                    <a:pt x="6" y="91"/>
                    <a:pt x="4" y="85"/>
                    <a:pt x="7" y="85"/>
                  </a:cubicBezTo>
                  <a:cubicBezTo>
                    <a:pt x="7" y="83"/>
                    <a:pt x="4" y="84"/>
                    <a:pt x="4" y="83"/>
                  </a:cubicBezTo>
                  <a:cubicBezTo>
                    <a:pt x="3" y="82"/>
                    <a:pt x="5" y="78"/>
                    <a:pt x="1" y="79"/>
                  </a:cubicBezTo>
                  <a:cubicBezTo>
                    <a:pt x="0" y="73"/>
                    <a:pt x="3" y="70"/>
                    <a:pt x="4" y="65"/>
                  </a:cubicBezTo>
                  <a:cubicBezTo>
                    <a:pt x="5" y="68"/>
                    <a:pt x="11" y="66"/>
                    <a:pt x="11" y="62"/>
                  </a:cubicBezTo>
                  <a:cubicBezTo>
                    <a:pt x="11" y="60"/>
                    <a:pt x="20" y="62"/>
                    <a:pt x="19" y="55"/>
                  </a:cubicBezTo>
                  <a:cubicBezTo>
                    <a:pt x="27" y="56"/>
                    <a:pt x="31" y="53"/>
                    <a:pt x="37" y="53"/>
                  </a:cubicBezTo>
                  <a:cubicBezTo>
                    <a:pt x="39" y="53"/>
                    <a:pt x="38" y="51"/>
                    <a:pt x="37" y="51"/>
                  </a:cubicBezTo>
                  <a:cubicBezTo>
                    <a:pt x="40" y="48"/>
                    <a:pt x="44" y="51"/>
                    <a:pt x="44" y="46"/>
                  </a:cubicBezTo>
                  <a:cubicBezTo>
                    <a:pt x="46" y="46"/>
                    <a:pt x="46" y="47"/>
                    <a:pt x="47" y="47"/>
                  </a:cubicBezTo>
                  <a:cubicBezTo>
                    <a:pt x="51" y="48"/>
                    <a:pt x="46" y="41"/>
                    <a:pt x="51" y="43"/>
                  </a:cubicBezTo>
                  <a:cubicBezTo>
                    <a:pt x="50" y="37"/>
                    <a:pt x="51" y="38"/>
                    <a:pt x="51" y="32"/>
                  </a:cubicBezTo>
                  <a:cubicBezTo>
                    <a:pt x="55" y="32"/>
                    <a:pt x="57" y="33"/>
                    <a:pt x="60" y="34"/>
                  </a:cubicBezTo>
                  <a:cubicBezTo>
                    <a:pt x="61" y="34"/>
                    <a:pt x="61" y="31"/>
                    <a:pt x="64" y="32"/>
                  </a:cubicBezTo>
                  <a:cubicBezTo>
                    <a:pt x="62" y="28"/>
                    <a:pt x="68" y="26"/>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0"/>
                    <a:pt x="87" y="20"/>
                  </a:cubicBezTo>
                  <a:cubicBezTo>
                    <a:pt x="87" y="21"/>
                    <a:pt x="89" y="20"/>
                    <a:pt x="89" y="20"/>
                  </a:cubicBezTo>
                  <a:cubicBezTo>
                    <a:pt x="90" y="21"/>
                    <a:pt x="91" y="25"/>
                    <a:pt x="95" y="23"/>
                  </a:cubicBezTo>
                  <a:cubicBezTo>
                    <a:pt x="97" y="24"/>
                    <a:pt x="96" y="16"/>
                    <a:pt x="92" y="18"/>
                  </a:cubicBezTo>
                  <a:cubicBezTo>
                    <a:pt x="93" y="16"/>
                    <a:pt x="95" y="15"/>
                    <a:pt x="96" y="15"/>
                  </a:cubicBezTo>
                  <a:cubicBezTo>
                    <a:pt x="97" y="11"/>
                    <a:pt x="98" y="9"/>
                    <a:pt x="102" y="9"/>
                  </a:cubicBezTo>
                  <a:cubicBezTo>
                    <a:pt x="102" y="6"/>
                    <a:pt x="103" y="5"/>
                    <a:pt x="106" y="5"/>
                  </a:cubicBezTo>
                  <a:cubicBezTo>
                    <a:pt x="104" y="9"/>
                    <a:pt x="105" y="7"/>
                    <a:pt x="109" y="6"/>
                  </a:cubicBezTo>
                  <a:cubicBezTo>
                    <a:pt x="115" y="0"/>
                    <a:pt x="126" y="6"/>
                    <a:pt x="13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日期占位符 3"/>
          <p:cNvSpPr>
            <a:spLocks noGrp="1"/>
          </p:cNvSpPr>
          <p:nvPr>
            <p:ph type="dt" sz="half" idx="10"/>
            <p:custDataLst>
              <p:tags r:id="rId111"/>
            </p:custDataLst>
          </p:nvPr>
        </p:nvSpPr>
        <p:spPr/>
        <p:txBody>
          <a:body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11"/>
            <p:custDataLst>
              <p:tags r:id="rId112"/>
            </p:custDataLst>
          </p:nvPr>
        </p:nvSpPr>
        <p:spPr/>
        <p:txBody>
          <a:bodyPr/>
          <a:lstStyle/>
          <a:p>
            <a:endParaRPr lang="zh-CN" altLang="en-US" dirty="0"/>
          </a:p>
        </p:txBody>
      </p:sp>
      <p:sp>
        <p:nvSpPr>
          <p:cNvPr id="6" name="灯片编号占位符 5"/>
          <p:cNvSpPr>
            <a:spLocks noGrp="1"/>
          </p:cNvSpPr>
          <p:nvPr>
            <p:ph type="sldNum" sz="quarter" idx="12"/>
            <p:custDataLst>
              <p:tags r:id="rId113"/>
            </p:custDataLst>
          </p:nvPr>
        </p:nvSpPr>
        <p:spPr/>
        <p:txBody>
          <a:bodyPr/>
          <a:lstStyle/>
          <a:p>
            <a:fld id="{60D4C947-7C49-4D5F-B96C-B396F3737F2A}" type="slidenum">
              <a:rPr lang="zh-CN" altLang="en-US" smtClean="0"/>
            </a:fld>
            <a:endParaRPr lang="zh-CN" altLang="en-US" dirty="0"/>
          </a:p>
        </p:txBody>
      </p:sp>
      <p:sp>
        <p:nvSpPr>
          <p:cNvPr id="2" name="标题 1"/>
          <p:cNvSpPr>
            <a:spLocks noGrp="1"/>
          </p:cNvSpPr>
          <p:nvPr>
            <p:ph type="ctrTitle"/>
            <p:custDataLst>
              <p:tags r:id="rId114"/>
            </p:custDataLst>
          </p:nvPr>
        </p:nvSpPr>
        <p:spPr>
          <a:xfrm>
            <a:off x="2173236" y="2298569"/>
            <a:ext cx="7845528" cy="1878064"/>
          </a:xfrm>
        </p:spPr>
        <p:txBody>
          <a:bodyPr anchor="b">
            <a:normAutofit/>
          </a:bodyPr>
          <a:lstStyle>
            <a:lvl1pPr algn="ctr">
              <a:defRPr sz="5400">
                <a:solidFill>
                  <a:schemeClr val="bg1"/>
                </a:solidFill>
              </a:defRPr>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115"/>
            </p:custDataLst>
          </p:nvPr>
        </p:nvSpPr>
        <p:spPr>
          <a:xfrm>
            <a:off x="2173236" y="4268707"/>
            <a:ext cx="7845528" cy="104199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a:t>
            </a:r>
            <a:r>
              <a:rPr lang="zh-CN" altLang="en-US" dirty="0"/>
              <a:t>编辑母版副标题样式</a:t>
            </a:r>
            <a:endParaRPr lang="zh-CN" altLang="en-US" dirty="0"/>
          </a:p>
        </p:txBody>
      </p:sp>
      <p:cxnSp>
        <p:nvCxnSpPr>
          <p:cNvPr id="136" name="直接连接符 135"/>
          <p:cNvCxnSpPr/>
          <p:nvPr>
            <p:custDataLst>
              <p:tags r:id="rId116"/>
            </p:custDataLst>
          </p:nvPr>
        </p:nvCxnSpPr>
        <p:spPr>
          <a:xfrm>
            <a:off x="2211675" y="4228205"/>
            <a:ext cx="7768651" cy="16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六边形 133"/>
          <p:cNvSpPr/>
          <p:nvPr>
            <p:custDataLst>
              <p:tags r:id="rId117"/>
            </p:custDataLst>
          </p:nvPr>
        </p:nvSpPr>
        <p:spPr>
          <a:xfrm rot="16200000">
            <a:off x="5564853" y="946752"/>
            <a:ext cx="1060704" cy="1174788"/>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24933"/>
            <a:ext cx="10515600" cy="560493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custDataLst>
              <p:tags r:id="rId3"/>
            </p:custDataLst>
          </p:nvPr>
        </p:nvGrpSpPr>
        <p:grpSpPr>
          <a:xfrm>
            <a:off x="839171" y="1228661"/>
            <a:ext cx="10513659" cy="4341161"/>
            <a:chOff x="8531315" y="-2268311"/>
            <a:chExt cx="7669213" cy="3776663"/>
          </a:xfrm>
          <a:solidFill>
            <a:schemeClr val="bg1">
              <a:alpha val="10000"/>
            </a:schemeClr>
          </a:solidFill>
        </p:grpSpPr>
        <p:sp>
          <p:nvSpPr>
            <p:cNvPr id="9" name="Freeform 6"/>
            <p:cNvSpPr/>
            <p:nvPr>
              <p:custDataLst>
                <p:tags r:id="rId4"/>
              </p:custDataLst>
            </p:nvPr>
          </p:nvSpPr>
          <p:spPr bwMode="auto">
            <a:xfrm>
              <a:off x="13301752" y="-2147661"/>
              <a:ext cx="55563" cy="33338"/>
            </a:xfrm>
            <a:custGeom>
              <a:avLst/>
              <a:gdLst>
                <a:gd name="T0" fmla="*/ 8 w 15"/>
                <a:gd name="T1" fmla="*/ 1 h 9"/>
                <a:gd name="T2" fmla="*/ 9 w 15"/>
                <a:gd name="T3" fmla="*/ 2 h 9"/>
                <a:gd name="T4" fmla="*/ 12 w 15"/>
                <a:gd name="T5" fmla="*/ 8 h 9"/>
                <a:gd name="T6" fmla="*/ 5 w 15"/>
                <a:gd name="T7" fmla="*/ 5 h 9"/>
                <a:gd name="T8" fmla="*/ 8 w 15"/>
                <a:gd name="T9" fmla="*/ 1 h 9"/>
              </a:gdLst>
              <a:ahLst/>
              <a:cxnLst>
                <a:cxn ang="0">
                  <a:pos x="T0" y="T1"/>
                </a:cxn>
                <a:cxn ang="0">
                  <a:pos x="T2" y="T3"/>
                </a:cxn>
                <a:cxn ang="0">
                  <a:pos x="T4" y="T5"/>
                </a:cxn>
                <a:cxn ang="0">
                  <a:pos x="T6" y="T7"/>
                </a:cxn>
                <a:cxn ang="0">
                  <a:pos x="T8" y="T9"/>
                </a:cxn>
              </a:cxnLst>
              <a:rect l="0" t="0" r="r" b="b"/>
              <a:pathLst>
                <a:path w="15" h="9">
                  <a:moveTo>
                    <a:pt x="8" y="1"/>
                  </a:moveTo>
                  <a:cubicBezTo>
                    <a:pt x="9" y="0"/>
                    <a:pt x="9" y="1"/>
                    <a:pt x="9" y="2"/>
                  </a:cubicBezTo>
                  <a:cubicBezTo>
                    <a:pt x="10" y="4"/>
                    <a:pt x="15" y="4"/>
                    <a:pt x="12" y="8"/>
                  </a:cubicBezTo>
                  <a:cubicBezTo>
                    <a:pt x="8" y="9"/>
                    <a:pt x="10" y="3"/>
                    <a:pt x="5" y="5"/>
                  </a:cubicBezTo>
                  <a:cubicBezTo>
                    <a:pt x="0" y="3"/>
                    <a:pt x="11" y="5"/>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custDataLst>
                <p:tags r:id="rId5"/>
              </p:custDataLst>
            </p:nvPr>
          </p:nvSpPr>
          <p:spPr bwMode="auto">
            <a:xfrm>
              <a:off x="14105027" y="-2147661"/>
              <a:ext cx="109538" cy="60325"/>
            </a:xfrm>
            <a:custGeom>
              <a:avLst/>
              <a:gdLst>
                <a:gd name="T0" fmla="*/ 28 w 29"/>
                <a:gd name="T1" fmla="*/ 12 h 16"/>
                <a:gd name="T2" fmla="*/ 17 w 29"/>
                <a:gd name="T3" fmla="*/ 15 h 16"/>
                <a:gd name="T4" fmla="*/ 3 w 29"/>
                <a:gd name="T5" fmla="*/ 15 h 16"/>
                <a:gd name="T6" fmla="*/ 0 w 29"/>
                <a:gd name="T7" fmla="*/ 12 h 16"/>
                <a:gd name="T8" fmla="*/ 22 w 29"/>
                <a:gd name="T9" fmla="*/ 1 h 16"/>
                <a:gd name="T10" fmla="*/ 27 w 29"/>
                <a:gd name="T11" fmla="*/ 3 h 16"/>
                <a:gd name="T12" fmla="*/ 24 w 29"/>
                <a:gd name="T13" fmla="*/ 5 h 16"/>
                <a:gd name="T14" fmla="*/ 28 w 29"/>
                <a:gd name="T15" fmla="*/ 1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6">
                  <a:moveTo>
                    <a:pt x="28" y="12"/>
                  </a:moveTo>
                  <a:cubicBezTo>
                    <a:pt x="24" y="12"/>
                    <a:pt x="17" y="10"/>
                    <a:pt x="17" y="15"/>
                  </a:cubicBezTo>
                  <a:cubicBezTo>
                    <a:pt x="14" y="13"/>
                    <a:pt x="9" y="16"/>
                    <a:pt x="3" y="15"/>
                  </a:cubicBezTo>
                  <a:cubicBezTo>
                    <a:pt x="3" y="12"/>
                    <a:pt x="2" y="12"/>
                    <a:pt x="0" y="12"/>
                  </a:cubicBezTo>
                  <a:cubicBezTo>
                    <a:pt x="3" y="3"/>
                    <a:pt x="11" y="0"/>
                    <a:pt x="22" y="1"/>
                  </a:cubicBezTo>
                  <a:cubicBezTo>
                    <a:pt x="21" y="4"/>
                    <a:pt x="26" y="2"/>
                    <a:pt x="27" y="3"/>
                  </a:cubicBezTo>
                  <a:cubicBezTo>
                    <a:pt x="27" y="5"/>
                    <a:pt x="24" y="5"/>
                    <a:pt x="24" y="5"/>
                  </a:cubicBezTo>
                  <a:cubicBezTo>
                    <a:pt x="23" y="7"/>
                    <a:pt x="29" y="5"/>
                    <a:pt x="28"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
            <p:cNvSpPr/>
            <p:nvPr>
              <p:custDataLst>
                <p:tags r:id="rId6"/>
              </p:custDataLst>
            </p:nvPr>
          </p:nvSpPr>
          <p:spPr bwMode="auto">
            <a:xfrm>
              <a:off x="13474790" y="-2139723"/>
              <a:ext cx="55563" cy="30163"/>
            </a:xfrm>
            <a:custGeom>
              <a:avLst/>
              <a:gdLst>
                <a:gd name="T0" fmla="*/ 15 w 15"/>
                <a:gd name="T1" fmla="*/ 1 h 8"/>
                <a:gd name="T2" fmla="*/ 14 w 15"/>
                <a:gd name="T3" fmla="*/ 7 h 8"/>
                <a:gd name="T4" fmla="*/ 8 w 15"/>
                <a:gd name="T5" fmla="*/ 8 h 8"/>
                <a:gd name="T6" fmla="*/ 1 w 15"/>
                <a:gd name="T7" fmla="*/ 4 h 8"/>
                <a:gd name="T8" fmla="*/ 9 w 15"/>
                <a:gd name="T9" fmla="*/ 4 h 8"/>
                <a:gd name="T10" fmla="*/ 15 w 15"/>
                <a:gd name="T11" fmla="*/ 1 h 8"/>
              </a:gdLst>
              <a:ahLst/>
              <a:cxnLst>
                <a:cxn ang="0">
                  <a:pos x="T0" y="T1"/>
                </a:cxn>
                <a:cxn ang="0">
                  <a:pos x="T2" y="T3"/>
                </a:cxn>
                <a:cxn ang="0">
                  <a:pos x="T4" y="T5"/>
                </a:cxn>
                <a:cxn ang="0">
                  <a:pos x="T6" y="T7"/>
                </a:cxn>
                <a:cxn ang="0">
                  <a:pos x="T8" y="T9"/>
                </a:cxn>
                <a:cxn ang="0">
                  <a:pos x="T10" y="T11"/>
                </a:cxn>
              </a:cxnLst>
              <a:rect l="0" t="0" r="r" b="b"/>
              <a:pathLst>
                <a:path w="15" h="8">
                  <a:moveTo>
                    <a:pt x="15" y="1"/>
                  </a:moveTo>
                  <a:cubicBezTo>
                    <a:pt x="14" y="3"/>
                    <a:pt x="13" y="5"/>
                    <a:pt x="14" y="7"/>
                  </a:cubicBezTo>
                  <a:cubicBezTo>
                    <a:pt x="11" y="6"/>
                    <a:pt x="10" y="8"/>
                    <a:pt x="8" y="8"/>
                  </a:cubicBezTo>
                  <a:cubicBezTo>
                    <a:pt x="6" y="7"/>
                    <a:pt x="0" y="8"/>
                    <a:pt x="1" y="4"/>
                  </a:cubicBezTo>
                  <a:cubicBezTo>
                    <a:pt x="5" y="5"/>
                    <a:pt x="6" y="1"/>
                    <a:pt x="9" y="4"/>
                  </a:cubicBezTo>
                  <a:cubicBezTo>
                    <a:pt x="12" y="4"/>
                    <a:pt x="11"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
            <p:cNvSpPr/>
            <p:nvPr>
              <p:custDataLst>
                <p:tags r:id="rId7"/>
              </p:custDataLst>
            </p:nvPr>
          </p:nvSpPr>
          <p:spPr bwMode="auto">
            <a:xfrm>
              <a:off x="13136652" y="-2125436"/>
              <a:ext cx="71438" cy="38100"/>
            </a:xfrm>
            <a:custGeom>
              <a:avLst/>
              <a:gdLst>
                <a:gd name="T0" fmla="*/ 18 w 19"/>
                <a:gd name="T1" fmla="*/ 0 h 10"/>
                <a:gd name="T2" fmla="*/ 15 w 19"/>
                <a:gd name="T3" fmla="*/ 4 h 10"/>
                <a:gd name="T4" fmla="*/ 11 w 19"/>
                <a:gd name="T5" fmla="*/ 9 h 10"/>
                <a:gd name="T6" fmla="*/ 8 w 19"/>
                <a:gd name="T7" fmla="*/ 6 h 10"/>
                <a:gd name="T8" fmla="*/ 4 w 19"/>
                <a:gd name="T9" fmla="*/ 7 h 10"/>
                <a:gd name="T10" fmla="*/ 1 w 19"/>
                <a:gd name="T11" fmla="*/ 4 h 10"/>
                <a:gd name="T12" fmla="*/ 8 w 19"/>
                <a:gd name="T13" fmla="*/ 3 h 10"/>
                <a:gd name="T14" fmla="*/ 8 w 19"/>
                <a:gd name="T15" fmla="*/ 2 h 10"/>
                <a:gd name="T16" fmla="*/ 18 w 19"/>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18" y="0"/>
                  </a:moveTo>
                  <a:cubicBezTo>
                    <a:pt x="19" y="3"/>
                    <a:pt x="15" y="2"/>
                    <a:pt x="15" y="4"/>
                  </a:cubicBezTo>
                  <a:cubicBezTo>
                    <a:pt x="15" y="5"/>
                    <a:pt x="13" y="8"/>
                    <a:pt x="11" y="9"/>
                  </a:cubicBezTo>
                  <a:cubicBezTo>
                    <a:pt x="8" y="10"/>
                    <a:pt x="9" y="6"/>
                    <a:pt x="8" y="6"/>
                  </a:cubicBezTo>
                  <a:cubicBezTo>
                    <a:pt x="8" y="6"/>
                    <a:pt x="6" y="8"/>
                    <a:pt x="4" y="7"/>
                  </a:cubicBezTo>
                  <a:cubicBezTo>
                    <a:pt x="3" y="7"/>
                    <a:pt x="3" y="4"/>
                    <a:pt x="1" y="4"/>
                  </a:cubicBezTo>
                  <a:cubicBezTo>
                    <a:pt x="0" y="1"/>
                    <a:pt x="7" y="5"/>
                    <a:pt x="8" y="3"/>
                  </a:cubicBezTo>
                  <a:cubicBezTo>
                    <a:pt x="8" y="3"/>
                    <a:pt x="8" y="2"/>
                    <a:pt x="8" y="2"/>
                  </a:cubicBezTo>
                  <a:cubicBezTo>
                    <a:pt x="12" y="1"/>
                    <a:pt x="13" y="1"/>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0"/>
            <p:cNvSpPr/>
            <p:nvPr>
              <p:custDataLst>
                <p:tags r:id="rId8"/>
              </p:custDataLst>
            </p:nvPr>
          </p:nvSpPr>
          <p:spPr bwMode="auto">
            <a:xfrm>
              <a:off x="13409702" y="-2128611"/>
              <a:ext cx="57150" cy="19050"/>
            </a:xfrm>
            <a:custGeom>
              <a:avLst/>
              <a:gdLst>
                <a:gd name="T0" fmla="*/ 14 w 15"/>
                <a:gd name="T1" fmla="*/ 5 h 5"/>
                <a:gd name="T2" fmla="*/ 3 w 15"/>
                <a:gd name="T3" fmla="*/ 5 h 5"/>
                <a:gd name="T4" fmla="*/ 7 w 15"/>
                <a:gd name="T5" fmla="*/ 1 h 5"/>
                <a:gd name="T6" fmla="*/ 14 w 15"/>
                <a:gd name="T7" fmla="*/ 5 h 5"/>
              </a:gdLst>
              <a:ahLst/>
              <a:cxnLst>
                <a:cxn ang="0">
                  <a:pos x="T0" y="T1"/>
                </a:cxn>
                <a:cxn ang="0">
                  <a:pos x="T2" y="T3"/>
                </a:cxn>
                <a:cxn ang="0">
                  <a:pos x="T4" y="T5"/>
                </a:cxn>
                <a:cxn ang="0">
                  <a:pos x="T6" y="T7"/>
                </a:cxn>
              </a:cxnLst>
              <a:rect l="0" t="0" r="r" b="b"/>
              <a:pathLst>
                <a:path w="15" h="5">
                  <a:moveTo>
                    <a:pt x="14" y="5"/>
                  </a:moveTo>
                  <a:cubicBezTo>
                    <a:pt x="10" y="5"/>
                    <a:pt x="6" y="5"/>
                    <a:pt x="3" y="5"/>
                  </a:cubicBezTo>
                  <a:cubicBezTo>
                    <a:pt x="0" y="0"/>
                    <a:pt x="7" y="5"/>
                    <a:pt x="7" y="1"/>
                  </a:cubicBezTo>
                  <a:cubicBezTo>
                    <a:pt x="8" y="4"/>
                    <a:pt x="15" y="0"/>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1"/>
            <p:cNvSpPr/>
            <p:nvPr>
              <p:custDataLst>
                <p:tags r:id="rId9"/>
              </p:custDataLst>
            </p:nvPr>
          </p:nvSpPr>
          <p:spPr bwMode="auto">
            <a:xfrm>
              <a:off x="13331915" y="-2103211"/>
              <a:ext cx="66675" cy="23813"/>
            </a:xfrm>
            <a:custGeom>
              <a:avLst/>
              <a:gdLst>
                <a:gd name="T0" fmla="*/ 12 w 18"/>
                <a:gd name="T1" fmla="*/ 0 h 6"/>
                <a:gd name="T2" fmla="*/ 12 w 18"/>
                <a:gd name="T3" fmla="*/ 5 h 6"/>
                <a:gd name="T4" fmla="*/ 0 w 18"/>
                <a:gd name="T5" fmla="*/ 4 h 6"/>
                <a:gd name="T6" fmla="*/ 12 w 18"/>
                <a:gd name="T7" fmla="*/ 0 h 6"/>
              </a:gdLst>
              <a:ahLst/>
              <a:cxnLst>
                <a:cxn ang="0">
                  <a:pos x="T0" y="T1"/>
                </a:cxn>
                <a:cxn ang="0">
                  <a:pos x="T2" y="T3"/>
                </a:cxn>
                <a:cxn ang="0">
                  <a:pos x="T4" y="T5"/>
                </a:cxn>
                <a:cxn ang="0">
                  <a:pos x="T6" y="T7"/>
                </a:cxn>
              </a:cxnLst>
              <a:rect l="0" t="0" r="r" b="b"/>
              <a:pathLst>
                <a:path w="18" h="6">
                  <a:moveTo>
                    <a:pt x="12" y="0"/>
                  </a:moveTo>
                  <a:cubicBezTo>
                    <a:pt x="18" y="2"/>
                    <a:pt x="12" y="1"/>
                    <a:pt x="12" y="5"/>
                  </a:cubicBezTo>
                  <a:cubicBezTo>
                    <a:pt x="8" y="5"/>
                    <a:pt x="2" y="6"/>
                    <a:pt x="0" y="4"/>
                  </a:cubicBezTo>
                  <a:cubicBezTo>
                    <a:pt x="2" y="1"/>
                    <a:pt x="10" y="3"/>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custDataLst>
                <p:tags r:id="rId10"/>
              </p:custDataLst>
            </p:nvPr>
          </p:nvSpPr>
          <p:spPr bwMode="auto">
            <a:xfrm>
              <a:off x="9977527" y="-2084161"/>
              <a:ext cx="30163" cy="22225"/>
            </a:xfrm>
            <a:custGeom>
              <a:avLst/>
              <a:gdLst>
                <a:gd name="T0" fmla="*/ 0 w 8"/>
                <a:gd name="T1" fmla="*/ 0 h 6"/>
                <a:gd name="T2" fmla="*/ 8 w 8"/>
                <a:gd name="T3" fmla="*/ 6 h 6"/>
                <a:gd name="T4" fmla="*/ 0 w 8"/>
                <a:gd name="T5" fmla="*/ 0 h 6"/>
              </a:gdLst>
              <a:ahLst/>
              <a:cxnLst>
                <a:cxn ang="0">
                  <a:pos x="T0" y="T1"/>
                </a:cxn>
                <a:cxn ang="0">
                  <a:pos x="T2" y="T3"/>
                </a:cxn>
                <a:cxn ang="0">
                  <a:pos x="T4" y="T5"/>
                </a:cxn>
              </a:cxnLst>
              <a:rect l="0" t="0" r="r" b="b"/>
              <a:pathLst>
                <a:path w="8" h="6">
                  <a:moveTo>
                    <a:pt x="0" y="0"/>
                  </a:moveTo>
                  <a:cubicBezTo>
                    <a:pt x="5" y="0"/>
                    <a:pt x="8" y="1"/>
                    <a:pt x="8" y="6"/>
                  </a:cubicBezTo>
                  <a:cubicBezTo>
                    <a:pt x="5" y="4"/>
                    <a:pt x="0" y="5"/>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custDataLst>
                <p:tags r:id="rId11"/>
              </p:custDataLst>
            </p:nvPr>
          </p:nvSpPr>
          <p:spPr bwMode="auto">
            <a:xfrm>
              <a:off x="14143127" y="-2087336"/>
              <a:ext cx="123825" cy="63500"/>
            </a:xfrm>
            <a:custGeom>
              <a:avLst/>
              <a:gdLst>
                <a:gd name="T0" fmla="*/ 29 w 33"/>
                <a:gd name="T1" fmla="*/ 4 h 17"/>
                <a:gd name="T2" fmla="*/ 32 w 33"/>
                <a:gd name="T3" fmla="*/ 11 h 17"/>
                <a:gd name="T4" fmla="*/ 18 w 33"/>
                <a:gd name="T5" fmla="*/ 15 h 17"/>
                <a:gd name="T6" fmla="*/ 15 w 33"/>
                <a:gd name="T7" fmla="*/ 14 h 17"/>
                <a:gd name="T8" fmla="*/ 10 w 33"/>
                <a:gd name="T9" fmla="*/ 14 h 17"/>
                <a:gd name="T10" fmla="*/ 10 w 33"/>
                <a:gd name="T11" fmla="*/ 11 h 17"/>
                <a:gd name="T12" fmla="*/ 5 w 33"/>
                <a:gd name="T13" fmla="*/ 13 h 17"/>
                <a:gd name="T14" fmla="*/ 7 w 33"/>
                <a:gd name="T15" fmla="*/ 10 h 17"/>
                <a:gd name="T16" fmla="*/ 1 w 33"/>
                <a:gd name="T17" fmla="*/ 8 h 17"/>
                <a:gd name="T18" fmla="*/ 4 w 33"/>
                <a:gd name="T19" fmla="*/ 6 h 17"/>
                <a:gd name="T20" fmla="*/ 8 w 33"/>
                <a:gd name="T21" fmla="*/ 3 h 17"/>
                <a:gd name="T22" fmla="*/ 21 w 33"/>
                <a:gd name="T23" fmla="*/ 1 h 17"/>
                <a:gd name="T24" fmla="*/ 21 w 33"/>
                <a:gd name="T25" fmla="*/ 4 h 17"/>
                <a:gd name="T26" fmla="*/ 29 w 33"/>
                <a:gd name="T2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7">
                  <a:moveTo>
                    <a:pt x="29" y="4"/>
                  </a:moveTo>
                  <a:cubicBezTo>
                    <a:pt x="28" y="8"/>
                    <a:pt x="24" y="11"/>
                    <a:pt x="32" y="11"/>
                  </a:cubicBezTo>
                  <a:cubicBezTo>
                    <a:pt x="33" y="17"/>
                    <a:pt x="23" y="16"/>
                    <a:pt x="18" y="15"/>
                  </a:cubicBezTo>
                  <a:cubicBezTo>
                    <a:pt x="16" y="15"/>
                    <a:pt x="16" y="15"/>
                    <a:pt x="15" y="14"/>
                  </a:cubicBezTo>
                  <a:cubicBezTo>
                    <a:pt x="12" y="11"/>
                    <a:pt x="13" y="16"/>
                    <a:pt x="10" y="14"/>
                  </a:cubicBezTo>
                  <a:cubicBezTo>
                    <a:pt x="9" y="14"/>
                    <a:pt x="10" y="11"/>
                    <a:pt x="10" y="11"/>
                  </a:cubicBezTo>
                  <a:cubicBezTo>
                    <a:pt x="9" y="11"/>
                    <a:pt x="7" y="13"/>
                    <a:pt x="5" y="13"/>
                  </a:cubicBezTo>
                  <a:cubicBezTo>
                    <a:pt x="5" y="12"/>
                    <a:pt x="7" y="10"/>
                    <a:pt x="7" y="10"/>
                  </a:cubicBezTo>
                  <a:cubicBezTo>
                    <a:pt x="6" y="9"/>
                    <a:pt x="0" y="11"/>
                    <a:pt x="1" y="8"/>
                  </a:cubicBezTo>
                  <a:cubicBezTo>
                    <a:pt x="0" y="5"/>
                    <a:pt x="3" y="7"/>
                    <a:pt x="4" y="6"/>
                  </a:cubicBezTo>
                  <a:cubicBezTo>
                    <a:pt x="6" y="4"/>
                    <a:pt x="5" y="4"/>
                    <a:pt x="8" y="3"/>
                  </a:cubicBezTo>
                  <a:cubicBezTo>
                    <a:pt x="9" y="3"/>
                    <a:pt x="15" y="0"/>
                    <a:pt x="21" y="1"/>
                  </a:cubicBezTo>
                  <a:cubicBezTo>
                    <a:pt x="21" y="1"/>
                    <a:pt x="21" y="4"/>
                    <a:pt x="21" y="4"/>
                  </a:cubicBezTo>
                  <a:cubicBezTo>
                    <a:pt x="23" y="6"/>
                    <a:pt x="28" y="3"/>
                    <a:pt x="2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custDataLst>
                <p:tags r:id="rId12"/>
              </p:custDataLst>
            </p:nvPr>
          </p:nvSpPr>
          <p:spPr bwMode="auto">
            <a:xfrm>
              <a:off x="14093915" y="-2084161"/>
              <a:ext cx="49213" cy="30163"/>
            </a:xfrm>
            <a:custGeom>
              <a:avLst/>
              <a:gdLst>
                <a:gd name="T0" fmla="*/ 13 w 13"/>
                <a:gd name="T1" fmla="*/ 5 h 8"/>
                <a:gd name="T2" fmla="*/ 9 w 13"/>
                <a:gd name="T3" fmla="*/ 5 h 8"/>
                <a:gd name="T4" fmla="*/ 7 w 13"/>
                <a:gd name="T5" fmla="*/ 7 h 8"/>
                <a:gd name="T6" fmla="*/ 0 w 13"/>
                <a:gd name="T7" fmla="*/ 5 h 8"/>
                <a:gd name="T8" fmla="*/ 13 w 13"/>
                <a:gd name="T9" fmla="*/ 5 h 8"/>
              </a:gdLst>
              <a:ahLst/>
              <a:cxnLst>
                <a:cxn ang="0">
                  <a:pos x="T0" y="T1"/>
                </a:cxn>
                <a:cxn ang="0">
                  <a:pos x="T2" y="T3"/>
                </a:cxn>
                <a:cxn ang="0">
                  <a:pos x="T4" y="T5"/>
                </a:cxn>
                <a:cxn ang="0">
                  <a:pos x="T6" y="T7"/>
                </a:cxn>
                <a:cxn ang="0">
                  <a:pos x="T8" y="T9"/>
                </a:cxn>
              </a:cxnLst>
              <a:rect l="0" t="0" r="r" b="b"/>
              <a:pathLst>
                <a:path w="13" h="8">
                  <a:moveTo>
                    <a:pt x="13" y="5"/>
                  </a:moveTo>
                  <a:cubicBezTo>
                    <a:pt x="12" y="7"/>
                    <a:pt x="10" y="5"/>
                    <a:pt x="9" y="5"/>
                  </a:cubicBezTo>
                  <a:cubicBezTo>
                    <a:pt x="7" y="5"/>
                    <a:pt x="7" y="6"/>
                    <a:pt x="7" y="7"/>
                  </a:cubicBezTo>
                  <a:cubicBezTo>
                    <a:pt x="3" y="8"/>
                    <a:pt x="4" y="4"/>
                    <a:pt x="0" y="5"/>
                  </a:cubicBezTo>
                  <a:cubicBezTo>
                    <a:pt x="3" y="0"/>
                    <a:pt x="9" y="3"/>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custDataLst>
                <p:tags r:id="rId13"/>
              </p:custDataLst>
            </p:nvPr>
          </p:nvSpPr>
          <p:spPr bwMode="auto">
            <a:xfrm>
              <a:off x="9867990" y="-2049236"/>
              <a:ext cx="125413" cy="71438"/>
            </a:xfrm>
            <a:custGeom>
              <a:avLst/>
              <a:gdLst>
                <a:gd name="T0" fmla="*/ 24 w 33"/>
                <a:gd name="T1" fmla="*/ 5 h 19"/>
                <a:gd name="T2" fmla="*/ 28 w 33"/>
                <a:gd name="T3" fmla="*/ 11 h 19"/>
                <a:gd name="T4" fmla="*/ 32 w 33"/>
                <a:gd name="T5" fmla="*/ 18 h 19"/>
                <a:gd name="T6" fmla="*/ 28 w 33"/>
                <a:gd name="T7" fmla="*/ 18 h 19"/>
                <a:gd name="T8" fmla="*/ 28 w 33"/>
                <a:gd name="T9" fmla="*/ 15 h 19"/>
                <a:gd name="T10" fmla="*/ 25 w 33"/>
                <a:gd name="T11" fmla="*/ 14 h 19"/>
                <a:gd name="T12" fmla="*/ 7 w 33"/>
                <a:gd name="T13" fmla="*/ 12 h 19"/>
                <a:gd name="T14" fmla="*/ 11 w 33"/>
                <a:gd name="T15" fmla="*/ 10 h 19"/>
                <a:gd name="T16" fmla="*/ 8 w 33"/>
                <a:gd name="T17" fmla="*/ 7 h 19"/>
                <a:gd name="T18" fmla="*/ 0 w 33"/>
                <a:gd name="T19" fmla="*/ 3 h 19"/>
                <a:gd name="T20" fmla="*/ 11 w 33"/>
                <a:gd name="T21" fmla="*/ 3 h 19"/>
                <a:gd name="T22" fmla="*/ 14 w 33"/>
                <a:gd name="T23" fmla="*/ 5 h 19"/>
                <a:gd name="T24" fmla="*/ 20 w 33"/>
                <a:gd name="T25" fmla="*/ 5 h 19"/>
                <a:gd name="T26" fmla="*/ 24 w 33"/>
                <a:gd name="T2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19">
                  <a:moveTo>
                    <a:pt x="24" y="5"/>
                  </a:moveTo>
                  <a:cubicBezTo>
                    <a:pt x="26" y="7"/>
                    <a:pt x="27" y="9"/>
                    <a:pt x="28" y="11"/>
                  </a:cubicBezTo>
                  <a:cubicBezTo>
                    <a:pt x="30" y="13"/>
                    <a:pt x="33" y="14"/>
                    <a:pt x="32" y="18"/>
                  </a:cubicBezTo>
                  <a:cubicBezTo>
                    <a:pt x="32" y="17"/>
                    <a:pt x="29" y="19"/>
                    <a:pt x="28" y="18"/>
                  </a:cubicBezTo>
                  <a:cubicBezTo>
                    <a:pt x="28" y="18"/>
                    <a:pt x="29" y="16"/>
                    <a:pt x="28" y="15"/>
                  </a:cubicBezTo>
                  <a:cubicBezTo>
                    <a:pt x="28" y="15"/>
                    <a:pt x="24" y="18"/>
                    <a:pt x="25" y="14"/>
                  </a:cubicBezTo>
                  <a:cubicBezTo>
                    <a:pt x="17" y="14"/>
                    <a:pt x="12" y="14"/>
                    <a:pt x="7" y="12"/>
                  </a:cubicBezTo>
                  <a:cubicBezTo>
                    <a:pt x="6" y="9"/>
                    <a:pt x="9" y="10"/>
                    <a:pt x="11" y="10"/>
                  </a:cubicBezTo>
                  <a:cubicBezTo>
                    <a:pt x="11" y="8"/>
                    <a:pt x="8" y="9"/>
                    <a:pt x="8" y="7"/>
                  </a:cubicBezTo>
                  <a:cubicBezTo>
                    <a:pt x="3" y="5"/>
                    <a:pt x="1" y="9"/>
                    <a:pt x="0" y="3"/>
                  </a:cubicBezTo>
                  <a:cubicBezTo>
                    <a:pt x="3" y="0"/>
                    <a:pt x="8" y="2"/>
                    <a:pt x="11" y="3"/>
                  </a:cubicBezTo>
                  <a:cubicBezTo>
                    <a:pt x="13" y="3"/>
                    <a:pt x="14" y="3"/>
                    <a:pt x="14" y="5"/>
                  </a:cubicBezTo>
                  <a:cubicBezTo>
                    <a:pt x="16" y="7"/>
                    <a:pt x="20" y="1"/>
                    <a:pt x="20" y="5"/>
                  </a:cubicBezTo>
                  <a:cubicBezTo>
                    <a:pt x="20" y="7"/>
                    <a:pt x="24" y="7"/>
                    <a:pt x="2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p:nvPr>
              <p:custDataLst>
                <p:tags r:id="rId14"/>
              </p:custDataLst>
            </p:nvPr>
          </p:nvSpPr>
          <p:spPr bwMode="auto">
            <a:xfrm>
              <a:off x="14270127" y="-2046061"/>
              <a:ext cx="123825" cy="63500"/>
            </a:xfrm>
            <a:custGeom>
              <a:avLst/>
              <a:gdLst>
                <a:gd name="T0" fmla="*/ 13 w 33"/>
                <a:gd name="T1" fmla="*/ 0 h 17"/>
                <a:gd name="T2" fmla="*/ 19 w 33"/>
                <a:gd name="T3" fmla="*/ 4 h 17"/>
                <a:gd name="T4" fmla="*/ 20 w 33"/>
                <a:gd name="T5" fmla="*/ 2 h 17"/>
                <a:gd name="T6" fmla="*/ 23 w 33"/>
                <a:gd name="T7" fmla="*/ 4 h 17"/>
                <a:gd name="T8" fmla="*/ 26 w 33"/>
                <a:gd name="T9" fmla="*/ 4 h 17"/>
                <a:gd name="T10" fmla="*/ 26 w 33"/>
                <a:gd name="T11" fmla="*/ 6 h 17"/>
                <a:gd name="T12" fmla="*/ 32 w 33"/>
                <a:gd name="T13" fmla="*/ 7 h 17"/>
                <a:gd name="T14" fmla="*/ 22 w 33"/>
                <a:gd name="T15" fmla="*/ 10 h 17"/>
                <a:gd name="T16" fmla="*/ 20 w 33"/>
                <a:gd name="T17" fmla="*/ 13 h 17"/>
                <a:gd name="T18" fmla="*/ 8 w 33"/>
                <a:gd name="T19" fmla="*/ 13 h 17"/>
                <a:gd name="T20" fmla="*/ 6 w 33"/>
                <a:gd name="T21" fmla="*/ 16 h 17"/>
                <a:gd name="T22" fmla="*/ 1 w 33"/>
                <a:gd name="T23" fmla="*/ 14 h 17"/>
                <a:gd name="T24" fmla="*/ 1 w 33"/>
                <a:gd name="T25" fmla="*/ 10 h 17"/>
                <a:gd name="T26" fmla="*/ 4 w 33"/>
                <a:gd name="T27" fmla="*/ 10 h 17"/>
                <a:gd name="T28" fmla="*/ 5 w 33"/>
                <a:gd name="T29" fmla="*/ 6 h 17"/>
                <a:gd name="T30" fmla="*/ 8 w 33"/>
                <a:gd name="T31" fmla="*/ 6 h 17"/>
                <a:gd name="T32" fmla="*/ 13 w 33"/>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7">
                  <a:moveTo>
                    <a:pt x="13" y="0"/>
                  </a:moveTo>
                  <a:cubicBezTo>
                    <a:pt x="14" y="2"/>
                    <a:pt x="20" y="0"/>
                    <a:pt x="19" y="4"/>
                  </a:cubicBezTo>
                  <a:cubicBezTo>
                    <a:pt x="20" y="5"/>
                    <a:pt x="20" y="2"/>
                    <a:pt x="20" y="2"/>
                  </a:cubicBezTo>
                  <a:cubicBezTo>
                    <a:pt x="22" y="2"/>
                    <a:pt x="22" y="4"/>
                    <a:pt x="23" y="4"/>
                  </a:cubicBezTo>
                  <a:cubicBezTo>
                    <a:pt x="24" y="5"/>
                    <a:pt x="26" y="4"/>
                    <a:pt x="26" y="4"/>
                  </a:cubicBezTo>
                  <a:cubicBezTo>
                    <a:pt x="26" y="5"/>
                    <a:pt x="26" y="6"/>
                    <a:pt x="26" y="6"/>
                  </a:cubicBezTo>
                  <a:cubicBezTo>
                    <a:pt x="28" y="7"/>
                    <a:pt x="32" y="5"/>
                    <a:pt x="32" y="7"/>
                  </a:cubicBezTo>
                  <a:cubicBezTo>
                    <a:pt x="33" y="13"/>
                    <a:pt x="25" y="9"/>
                    <a:pt x="22" y="10"/>
                  </a:cubicBezTo>
                  <a:cubicBezTo>
                    <a:pt x="20" y="9"/>
                    <a:pt x="21" y="12"/>
                    <a:pt x="20" y="13"/>
                  </a:cubicBezTo>
                  <a:cubicBezTo>
                    <a:pt x="17" y="14"/>
                    <a:pt x="9" y="13"/>
                    <a:pt x="8" y="13"/>
                  </a:cubicBezTo>
                  <a:cubicBezTo>
                    <a:pt x="6" y="13"/>
                    <a:pt x="7" y="15"/>
                    <a:pt x="6" y="16"/>
                  </a:cubicBezTo>
                  <a:cubicBezTo>
                    <a:pt x="4" y="13"/>
                    <a:pt x="4" y="17"/>
                    <a:pt x="1" y="14"/>
                  </a:cubicBezTo>
                  <a:cubicBezTo>
                    <a:pt x="1" y="13"/>
                    <a:pt x="0" y="11"/>
                    <a:pt x="1" y="10"/>
                  </a:cubicBezTo>
                  <a:cubicBezTo>
                    <a:pt x="1" y="10"/>
                    <a:pt x="3" y="10"/>
                    <a:pt x="4" y="10"/>
                  </a:cubicBezTo>
                  <a:cubicBezTo>
                    <a:pt x="5" y="9"/>
                    <a:pt x="4" y="7"/>
                    <a:pt x="5" y="6"/>
                  </a:cubicBezTo>
                  <a:cubicBezTo>
                    <a:pt x="5" y="5"/>
                    <a:pt x="7" y="6"/>
                    <a:pt x="8" y="6"/>
                  </a:cubicBezTo>
                  <a:cubicBezTo>
                    <a:pt x="9" y="4"/>
                    <a:pt x="12" y="3"/>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p:nvPr>
              <p:custDataLst>
                <p:tags r:id="rId15"/>
              </p:custDataLst>
            </p:nvPr>
          </p:nvSpPr>
          <p:spPr bwMode="auto">
            <a:xfrm>
              <a:off x="9650502" y="-2001611"/>
              <a:ext cx="22225" cy="38100"/>
            </a:xfrm>
            <a:custGeom>
              <a:avLst/>
              <a:gdLst>
                <a:gd name="T0" fmla="*/ 6 w 6"/>
                <a:gd name="T1" fmla="*/ 5 h 10"/>
                <a:gd name="T2" fmla="*/ 6 w 6"/>
                <a:gd name="T3" fmla="*/ 5 h 10"/>
              </a:gdLst>
              <a:ahLst/>
              <a:cxnLst>
                <a:cxn ang="0">
                  <a:pos x="T0" y="T1"/>
                </a:cxn>
                <a:cxn ang="0">
                  <a:pos x="T2" y="T3"/>
                </a:cxn>
              </a:cxnLst>
              <a:rect l="0" t="0" r="r" b="b"/>
              <a:pathLst>
                <a:path w="6" h="10">
                  <a:moveTo>
                    <a:pt x="6" y="5"/>
                  </a:moveTo>
                  <a:cubicBezTo>
                    <a:pt x="3" y="10"/>
                    <a:pt x="0" y="0"/>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custDataLst>
                <p:tags r:id="rId16"/>
              </p:custDataLst>
            </p:nvPr>
          </p:nvSpPr>
          <p:spPr bwMode="auto">
            <a:xfrm>
              <a:off x="9699715" y="-1993673"/>
              <a:ext cx="68263" cy="41275"/>
            </a:xfrm>
            <a:custGeom>
              <a:avLst/>
              <a:gdLst>
                <a:gd name="T0" fmla="*/ 17 w 18"/>
                <a:gd name="T1" fmla="*/ 3 h 11"/>
                <a:gd name="T2" fmla="*/ 4 w 18"/>
                <a:gd name="T3" fmla="*/ 10 h 11"/>
                <a:gd name="T4" fmla="*/ 0 w 18"/>
                <a:gd name="T5" fmla="*/ 6 h 11"/>
                <a:gd name="T6" fmla="*/ 9 w 18"/>
                <a:gd name="T7" fmla="*/ 3 h 11"/>
                <a:gd name="T8" fmla="*/ 17 w 18"/>
                <a:gd name="T9" fmla="*/ 3 h 11"/>
              </a:gdLst>
              <a:ahLst/>
              <a:cxnLst>
                <a:cxn ang="0">
                  <a:pos x="T0" y="T1"/>
                </a:cxn>
                <a:cxn ang="0">
                  <a:pos x="T2" y="T3"/>
                </a:cxn>
                <a:cxn ang="0">
                  <a:pos x="T4" y="T5"/>
                </a:cxn>
                <a:cxn ang="0">
                  <a:pos x="T6" y="T7"/>
                </a:cxn>
                <a:cxn ang="0">
                  <a:pos x="T8" y="T9"/>
                </a:cxn>
              </a:cxnLst>
              <a:rect l="0" t="0" r="r" b="b"/>
              <a:pathLst>
                <a:path w="18" h="11">
                  <a:moveTo>
                    <a:pt x="17" y="3"/>
                  </a:moveTo>
                  <a:cubicBezTo>
                    <a:pt x="18" y="11"/>
                    <a:pt x="8" y="7"/>
                    <a:pt x="4" y="10"/>
                  </a:cubicBezTo>
                  <a:cubicBezTo>
                    <a:pt x="2" y="10"/>
                    <a:pt x="3" y="5"/>
                    <a:pt x="0" y="6"/>
                  </a:cubicBezTo>
                  <a:cubicBezTo>
                    <a:pt x="1" y="2"/>
                    <a:pt x="8" y="7"/>
                    <a:pt x="9" y="3"/>
                  </a:cubicBezTo>
                  <a:cubicBezTo>
                    <a:pt x="9" y="0"/>
                    <a:pt x="12" y="5"/>
                    <a:pt x="1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custDataLst>
                <p:tags r:id="rId17"/>
              </p:custDataLst>
            </p:nvPr>
          </p:nvSpPr>
          <p:spPr bwMode="auto">
            <a:xfrm>
              <a:off x="10075952" y="-1985736"/>
              <a:ext cx="58738" cy="30163"/>
            </a:xfrm>
            <a:custGeom>
              <a:avLst/>
              <a:gdLst>
                <a:gd name="T0" fmla="*/ 14 w 16"/>
                <a:gd name="T1" fmla="*/ 2 h 8"/>
                <a:gd name="T2" fmla="*/ 14 w 16"/>
                <a:gd name="T3" fmla="*/ 5 h 8"/>
                <a:gd name="T4" fmla="*/ 10 w 16"/>
                <a:gd name="T5" fmla="*/ 7 h 8"/>
                <a:gd name="T6" fmla="*/ 8 w 16"/>
                <a:gd name="T7" fmla="*/ 8 h 8"/>
                <a:gd name="T8" fmla="*/ 4 w 16"/>
                <a:gd name="T9" fmla="*/ 7 h 8"/>
                <a:gd name="T10" fmla="*/ 3 w 16"/>
                <a:gd name="T11" fmla="*/ 8 h 8"/>
                <a:gd name="T12" fmla="*/ 1 w 16"/>
                <a:gd name="T13" fmla="*/ 7 h 8"/>
                <a:gd name="T14" fmla="*/ 14 w 1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14" y="2"/>
                  </a:moveTo>
                  <a:cubicBezTo>
                    <a:pt x="16" y="3"/>
                    <a:pt x="15" y="5"/>
                    <a:pt x="14" y="5"/>
                  </a:cubicBezTo>
                  <a:cubicBezTo>
                    <a:pt x="13" y="6"/>
                    <a:pt x="12" y="6"/>
                    <a:pt x="10" y="7"/>
                  </a:cubicBezTo>
                  <a:cubicBezTo>
                    <a:pt x="9" y="7"/>
                    <a:pt x="8" y="8"/>
                    <a:pt x="8" y="8"/>
                  </a:cubicBezTo>
                  <a:cubicBezTo>
                    <a:pt x="7" y="8"/>
                    <a:pt x="6" y="7"/>
                    <a:pt x="4" y="7"/>
                  </a:cubicBezTo>
                  <a:cubicBezTo>
                    <a:pt x="4" y="7"/>
                    <a:pt x="3" y="8"/>
                    <a:pt x="3" y="8"/>
                  </a:cubicBezTo>
                  <a:cubicBezTo>
                    <a:pt x="1" y="8"/>
                    <a:pt x="1" y="8"/>
                    <a:pt x="1" y="7"/>
                  </a:cubicBezTo>
                  <a:cubicBezTo>
                    <a:pt x="0" y="0"/>
                    <a:pt x="13" y="7"/>
                    <a:pt x="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custDataLst>
                <p:tags r:id="rId18"/>
              </p:custDataLst>
            </p:nvPr>
          </p:nvSpPr>
          <p:spPr bwMode="auto">
            <a:xfrm>
              <a:off x="9853702" y="-1971448"/>
              <a:ext cx="33338" cy="15875"/>
            </a:xfrm>
            <a:custGeom>
              <a:avLst/>
              <a:gdLst>
                <a:gd name="T0" fmla="*/ 0 w 9"/>
                <a:gd name="T1" fmla="*/ 3 h 4"/>
                <a:gd name="T2" fmla="*/ 7 w 9"/>
                <a:gd name="T3" fmla="*/ 4 h 4"/>
                <a:gd name="T4" fmla="*/ 0 w 9"/>
                <a:gd name="T5" fmla="*/ 3 h 4"/>
              </a:gdLst>
              <a:ahLst/>
              <a:cxnLst>
                <a:cxn ang="0">
                  <a:pos x="T0" y="T1"/>
                </a:cxn>
                <a:cxn ang="0">
                  <a:pos x="T2" y="T3"/>
                </a:cxn>
                <a:cxn ang="0">
                  <a:pos x="T4" y="T5"/>
                </a:cxn>
              </a:cxnLst>
              <a:rect l="0" t="0" r="r" b="b"/>
              <a:pathLst>
                <a:path w="9" h="4">
                  <a:moveTo>
                    <a:pt x="0" y="3"/>
                  </a:moveTo>
                  <a:cubicBezTo>
                    <a:pt x="0" y="0"/>
                    <a:pt x="9" y="0"/>
                    <a:pt x="7" y="4"/>
                  </a:cubicBezTo>
                  <a:cubicBezTo>
                    <a:pt x="4" y="2"/>
                    <a:pt x="4" y="4"/>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
            <p:cNvSpPr/>
            <p:nvPr>
              <p:custDataLst>
                <p:tags r:id="rId19"/>
              </p:custDataLst>
            </p:nvPr>
          </p:nvSpPr>
          <p:spPr bwMode="auto">
            <a:xfrm>
              <a:off x="10183902" y="-1966686"/>
              <a:ext cx="19050" cy="14288"/>
            </a:xfrm>
            <a:custGeom>
              <a:avLst/>
              <a:gdLst>
                <a:gd name="T0" fmla="*/ 0 w 5"/>
                <a:gd name="T1" fmla="*/ 0 h 4"/>
                <a:gd name="T2" fmla="*/ 4 w 5"/>
                <a:gd name="T3" fmla="*/ 4 h 4"/>
                <a:gd name="T4" fmla="*/ 0 w 5"/>
                <a:gd name="T5" fmla="*/ 4 h 4"/>
                <a:gd name="T6" fmla="*/ 0 w 5"/>
                <a:gd name="T7" fmla="*/ 0 h 4"/>
              </a:gdLst>
              <a:ahLst/>
              <a:cxnLst>
                <a:cxn ang="0">
                  <a:pos x="T0" y="T1"/>
                </a:cxn>
                <a:cxn ang="0">
                  <a:pos x="T2" y="T3"/>
                </a:cxn>
                <a:cxn ang="0">
                  <a:pos x="T4" y="T5"/>
                </a:cxn>
                <a:cxn ang="0">
                  <a:pos x="T6" y="T7"/>
                </a:cxn>
              </a:cxnLst>
              <a:rect l="0" t="0" r="r" b="b"/>
              <a:pathLst>
                <a:path w="5" h="4">
                  <a:moveTo>
                    <a:pt x="0" y="0"/>
                  </a:moveTo>
                  <a:cubicBezTo>
                    <a:pt x="3" y="0"/>
                    <a:pt x="5" y="1"/>
                    <a:pt x="4" y="4"/>
                  </a:cubicBezTo>
                  <a:cubicBezTo>
                    <a:pt x="3" y="4"/>
                    <a:pt x="2" y="4"/>
                    <a:pt x="0" y="4"/>
                  </a:cubicBezTo>
                  <a:cubicBezTo>
                    <a:pt x="0" y="3"/>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2"/>
            <p:cNvSpPr/>
            <p:nvPr>
              <p:custDataLst>
                <p:tags r:id="rId20"/>
              </p:custDataLst>
            </p:nvPr>
          </p:nvSpPr>
          <p:spPr bwMode="auto">
            <a:xfrm>
              <a:off x="10041027" y="-1941286"/>
              <a:ext cx="376238" cy="112713"/>
            </a:xfrm>
            <a:custGeom>
              <a:avLst/>
              <a:gdLst>
                <a:gd name="T0" fmla="*/ 100 w 100"/>
                <a:gd name="T1" fmla="*/ 17 h 30"/>
                <a:gd name="T2" fmla="*/ 100 w 100"/>
                <a:gd name="T3" fmla="*/ 24 h 30"/>
                <a:gd name="T4" fmla="*/ 96 w 100"/>
                <a:gd name="T5" fmla="*/ 27 h 30"/>
                <a:gd name="T6" fmla="*/ 79 w 100"/>
                <a:gd name="T7" fmla="*/ 27 h 30"/>
                <a:gd name="T8" fmla="*/ 73 w 100"/>
                <a:gd name="T9" fmla="*/ 30 h 30"/>
                <a:gd name="T10" fmla="*/ 69 w 100"/>
                <a:gd name="T11" fmla="*/ 28 h 30"/>
                <a:gd name="T12" fmla="*/ 68 w 100"/>
                <a:gd name="T13" fmla="*/ 30 h 30"/>
                <a:gd name="T14" fmla="*/ 62 w 100"/>
                <a:gd name="T15" fmla="*/ 30 h 30"/>
                <a:gd name="T16" fmla="*/ 62 w 100"/>
                <a:gd name="T17" fmla="*/ 28 h 30"/>
                <a:gd name="T18" fmla="*/ 59 w 100"/>
                <a:gd name="T19" fmla="*/ 30 h 30"/>
                <a:gd name="T20" fmla="*/ 54 w 100"/>
                <a:gd name="T21" fmla="*/ 27 h 30"/>
                <a:gd name="T22" fmla="*/ 33 w 100"/>
                <a:gd name="T23" fmla="*/ 27 h 30"/>
                <a:gd name="T24" fmla="*/ 34 w 100"/>
                <a:gd name="T25" fmla="*/ 24 h 30"/>
                <a:gd name="T26" fmla="*/ 31 w 100"/>
                <a:gd name="T27" fmla="*/ 23 h 30"/>
                <a:gd name="T28" fmla="*/ 28 w 100"/>
                <a:gd name="T29" fmla="*/ 17 h 30"/>
                <a:gd name="T30" fmla="*/ 31 w 100"/>
                <a:gd name="T31" fmla="*/ 14 h 30"/>
                <a:gd name="T32" fmla="*/ 28 w 100"/>
                <a:gd name="T33" fmla="*/ 9 h 30"/>
                <a:gd name="T34" fmla="*/ 16 w 100"/>
                <a:gd name="T35" fmla="*/ 10 h 30"/>
                <a:gd name="T36" fmla="*/ 13 w 100"/>
                <a:gd name="T37" fmla="*/ 7 h 30"/>
                <a:gd name="T38" fmla="*/ 10 w 100"/>
                <a:gd name="T39" fmla="*/ 6 h 30"/>
                <a:gd name="T40" fmla="*/ 5 w 100"/>
                <a:gd name="T41" fmla="*/ 7 h 30"/>
                <a:gd name="T42" fmla="*/ 2 w 100"/>
                <a:gd name="T43" fmla="*/ 2 h 30"/>
                <a:gd name="T44" fmla="*/ 17 w 100"/>
                <a:gd name="T45" fmla="*/ 0 h 30"/>
                <a:gd name="T46" fmla="*/ 20 w 100"/>
                <a:gd name="T47" fmla="*/ 2 h 30"/>
                <a:gd name="T48" fmla="*/ 20 w 100"/>
                <a:gd name="T49" fmla="*/ 4 h 30"/>
                <a:gd name="T50" fmla="*/ 24 w 100"/>
                <a:gd name="T51" fmla="*/ 7 h 30"/>
                <a:gd name="T52" fmla="*/ 37 w 100"/>
                <a:gd name="T53" fmla="*/ 7 h 30"/>
                <a:gd name="T54" fmla="*/ 37 w 100"/>
                <a:gd name="T55" fmla="*/ 14 h 30"/>
                <a:gd name="T56" fmla="*/ 47 w 100"/>
                <a:gd name="T57" fmla="*/ 16 h 30"/>
                <a:gd name="T58" fmla="*/ 47 w 100"/>
                <a:gd name="T59" fmla="*/ 19 h 30"/>
                <a:gd name="T60" fmla="*/ 49 w 100"/>
                <a:gd name="T61" fmla="*/ 17 h 30"/>
                <a:gd name="T62" fmla="*/ 66 w 100"/>
                <a:gd name="T63" fmla="*/ 17 h 30"/>
                <a:gd name="T64" fmla="*/ 69 w 100"/>
                <a:gd name="T65" fmla="*/ 19 h 30"/>
                <a:gd name="T66" fmla="*/ 73 w 100"/>
                <a:gd name="T67" fmla="*/ 16 h 30"/>
                <a:gd name="T68" fmla="*/ 77 w 100"/>
                <a:gd name="T69" fmla="*/ 16 h 30"/>
                <a:gd name="T70" fmla="*/ 100 w 100"/>
                <a:gd name="T71"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30">
                  <a:moveTo>
                    <a:pt x="100" y="17"/>
                  </a:moveTo>
                  <a:cubicBezTo>
                    <a:pt x="100" y="19"/>
                    <a:pt x="100" y="22"/>
                    <a:pt x="100" y="24"/>
                  </a:cubicBezTo>
                  <a:cubicBezTo>
                    <a:pt x="98" y="24"/>
                    <a:pt x="96" y="25"/>
                    <a:pt x="96" y="27"/>
                  </a:cubicBezTo>
                  <a:cubicBezTo>
                    <a:pt x="89" y="27"/>
                    <a:pt x="84" y="26"/>
                    <a:pt x="79" y="27"/>
                  </a:cubicBezTo>
                  <a:cubicBezTo>
                    <a:pt x="77" y="27"/>
                    <a:pt x="75" y="29"/>
                    <a:pt x="73" y="30"/>
                  </a:cubicBezTo>
                  <a:cubicBezTo>
                    <a:pt x="71" y="30"/>
                    <a:pt x="71" y="28"/>
                    <a:pt x="69" y="28"/>
                  </a:cubicBezTo>
                  <a:cubicBezTo>
                    <a:pt x="70" y="28"/>
                    <a:pt x="68" y="30"/>
                    <a:pt x="68" y="30"/>
                  </a:cubicBezTo>
                  <a:cubicBezTo>
                    <a:pt x="67" y="30"/>
                    <a:pt x="62" y="30"/>
                    <a:pt x="62" y="30"/>
                  </a:cubicBezTo>
                  <a:cubicBezTo>
                    <a:pt x="62" y="30"/>
                    <a:pt x="62" y="28"/>
                    <a:pt x="62" y="28"/>
                  </a:cubicBezTo>
                  <a:cubicBezTo>
                    <a:pt x="61" y="28"/>
                    <a:pt x="59" y="30"/>
                    <a:pt x="59" y="30"/>
                  </a:cubicBezTo>
                  <a:cubicBezTo>
                    <a:pt x="56" y="29"/>
                    <a:pt x="56" y="27"/>
                    <a:pt x="54" y="27"/>
                  </a:cubicBezTo>
                  <a:cubicBezTo>
                    <a:pt x="48" y="27"/>
                    <a:pt x="41" y="30"/>
                    <a:pt x="33" y="27"/>
                  </a:cubicBezTo>
                  <a:cubicBezTo>
                    <a:pt x="33" y="26"/>
                    <a:pt x="34" y="25"/>
                    <a:pt x="34" y="24"/>
                  </a:cubicBezTo>
                  <a:cubicBezTo>
                    <a:pt x="34" y="22"/>
                    <a:pt x="32" y="24"/>
                    <a:pt x="31" y="23"/>
                  </a:cubicBezTo>
                  <a:cubicBezTo>
                    <a:pt x="30" y="21"/>
                    <a:pt x="31" y="18"/>
                    <a:pt x="28" y="17"/>
                  </a:cubicBezTo>
                  <a:cubicBezTo>
                    <a:pt x="29" y="16"/>
                    <a:pt x="31" y="16"/>
                    <a:pt x="31" y="14"/>
                  </a:cubicBezTo>
                  <a:cubicBezTo>
                    <a:pt x="31" y="12"/>
                    <a:pt x="27" y="13"/>
                    <a:pt x="28" y="9"/>
                  </a:cubicBezTo>
                  <a:cubicBezTo>
                    <a:pt x="26" y="11"/>
                    <a:pt x="20" y="10"/>
                    <a:pt x="16" y="10"/>
                  </a:cubicBezTo>
                  <a:cubicBezTo>
                    <a:pt x="13" y="11"/>
                    <a:pt x="14" y="8"/>
                    <a:pt x="13" y="7"/>
                  </a:cubicBezTo>
                  <a:cubicBezTo>
                    <a:pt x="12" y="7"/>
                    <a:pt x="10" y="8"/>
                    <a:pt x="10" y="6"/>
                  </a:cubicBezTo>
                  <a:cubicBezTo>
                    <a:pt x="9" y="7"/>
                    <a:pt x="7" y="7"/>
                    <a:pt x="5" y="7"/>
                  </a:cubicBezTo>
                  <a:cubicBezTo>
                    <a:pt x="9" y="3"/>
                    <a:pt x="0" y="7"/>
                    <a:pt x="2" y="2"/>
                  </a:cubicBezTo>
                  <a:cubicBezTo>
                    <a:pt x="8" y="2"/>
                    <a:pt x="12" y="1"/>
                    <a:pt x="17" y="0"/>
                  </a:cubicBezTo>
                  <a:cubicBezTo>
                    <a:pt x="17" y="2"/>
                    <a:pt x="19" y="1"/>
                    <a:pt x="20" y="2"/>
                  </a:cubicBezTo>
                  <a:cubicBezTo>
                    <a:pt x="20" y="2"/>
                    <a:pt x="20" y="4"/>
                    <a:pt x="20" y="4"/>
                  </a:cubicBezTo>
                  <a:cubicBezTo>
                    <a:pt x="21" y="6"/>
                    <a:pt x="25" y="4"/>
                    <a:pt x="24" y="7"/>
                  </a:cubicBezTo>
                  <a:cubicBezTo>
                    <a:pt x="28" y="4"/>
                    <a:pt x="32" y="8"/>
                    <a:pt x="37" y="7"/>
                  </a:cubicBezTo>
                  <a:cubicBezTo>
                    <a:pt x="36" y="12"/>
                    <a:pt x="39" y="12"/>
                    <a:pt x="37" y="14"/>
                  </a:cubicBezTo>
                  <a:cubicBezTo>
                    <a:pt x="39" y="15"/>
                    <a:pt x="43" y="14"/>
                    <a:pt x="47" y="16"/>
                  </a:cubicBezTo>
                  <a:cubicBezTo>
                    <a:pt x="48" y="16"/>
                    <a:pt x="40" y="19"/>
                    <a:pt x="47" y="19"/>
                  </a:cubicBezTo>
                  <a:cubicBezTo>
                    <a:pt x="48" y="18"/>
                    <a:pt x="48" y="17"/>
                    <a:pt x="49" y="17"/>
                  </a:cubicBezTo>
                  <a:cubicBezTo>
                    <a:pt x="54" y="17"/>
                    <a:pt x="60" y="16"/>
                    <a:pt x="66" y="17"/>
                  </a:cubicBezTo>
                  <a:cubicBezTo>
                    <a:pt x="67" y="17"/>
                    <a:pt x="69" y="18"/>
                    <a:pt x="69" y="19"/>
                  </a:cubicBezTo>
                  <a:cubicBezTo>
                    <a:pt x="72" y="18"/>
                    <a:pt x="66" y="16"/>
                    <a:pt x="73" y="16"/>
                  </a:cubicBezTo>
                  <a:cubicBezTo>
                    <a:pt x="75" y="16"/>
                    <a:pt x="76" y="16"/>
                    <a:pt x="77" y="16"/>
                  </a:cubicBezTo>
                  <a:cubicBezTo>
                    <a:pt x="83" y="15"/>
                    <a:pt x="92" y="15"/>
                    <a:pt x="10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3"/>
            <p:cNvSpPr/>
            <p:nvPr>
              <p:custDataLst>
                <p:tags r:id="rId21"/>
              </p:custDataLst>
            </p:nvPr>
          </p:nvSpPr>
          <p:spPr bwMode="auto">
            <a:xfrm>
              <a:off x="13238252" y="-1941286"/>
              <a:ext cx="374650" cy="271463"/>
            </a:xfrm>
            <a:custGeom>
              <a:avLst/>
              <a:gdLst>
                <a:gd name="T0" fmla="*/ 82 w 100"/>
                <a:gd name="T1" fmla="*/ 2 h 72"/>
                <a:gd name="T2" fmla="*/ 99 w 100"/>
                <a:gd name="T3" fmla="*/ 0 h 72"/>
                <a:gd name="T4" fmla="*/ 98 w 100"/>
                <a:gd name="T5" fmla="*/ 7 h 72"/>
                <a:gd name="T6" fmla="*/ 79 w 100"/>
                <a:gd name="T7" fmla="*/ 10 h 72"/>
                <a:gd name="T8" fmla="*/ 77 w 100"/>
                <a:gd name="T9" fmla="*/ 13 h 72"/>
                <a:gd name="T10" fmla="*/ 74 w 100"/>
                <a:gd name="T11" fmla="*/ 13 h 72"/>
                <a:gd name="T12" fmla="*/ 71 w 100"/>
                <a:gd name="T13" fmla="*/ 16 h 72"/>
                <a:gd name="T14" fmla="*/ 68 w 100"/>
                <a:gd name="T15" fmla="*/ 14 h 72"/>
                <a:gd name="T16" fmla="*/ 63 w 100"/>
                <a:gd name="T17" fmla="*/ 16 h 72"/>
                <a:gd name="T18" fmla="*/ 57 w 100"/>
                <a:gd name="T19" fmla="*/ 17 h 72"/>
                <a:gd name="T20" fmla="*/ 56 w 100"/>
                <a:gd name="T21" fmla="*/ 20 h 72"/>
                <a:gd name="T22" fmla="*/ 49 w 100"/>
                <a:gd name="T23" fmla="*/ 24 h 72"/>
                <a:gd name="T24" fmla="*/ 44 w 100"/>
                <a:gd name="T25" fmla="*/ 27 h 72"/>
                <a:gd name="T26" fmla="*/ 42 w 100"/>
                <a:gd name="T27" fmla="*/ 30 h 72"/>
                <a:gd name="T28" fmla="*/ 40 w 100"/>
                <a:gd name="T29" fmla="*/ 33 h 72"/>
                <a:gd name="T30" fmla="*/ 33 w 100"/>
                <a:gd name="T31" fmla="*/ 35 h 72"/>
                <a:gd name="T32" fmla="*/ 32 w 100"/>
                <a:gd name="T33" fmla="*/ 37 h 72"/>
                <a:gd name="T34" fmla="*/ 26 w 100"/>
                <a:gd name="T35" fmla="*/ 40 h 72"/>
                <a:gd name="T36" fmla="*/ 23 w 100"/>
                <a:gd name="T37" fmla="*/ 45 h 72"/>
                <a:gd name="T38" fmla="*/ 25 w 100"/>
                <a:gd name="T39" fmla="*/ 54 h 72"/>
                <a:gd name="T40" fmla="*/ 20 w 100"/>
                <a:gd name="T41" fmla="*/ 56 h 72"/>
                <a:gd name="T42" fmla="*/ 23 w 100"/>
                <a:gd name="T43" fmla="*/ 62 h 72"/>
                <a:gd name="T44" fmla="*/ 22 w 100"/>
                <a:gd name="T45" fmla="*/ 63 h 72"/>
                <a:gd name="T46" fmla="*/ 23 w 100"/>
                <a:gd name="T47" fmla="*/ 65 h 72"/>
                <a:gd name="T48" fmla="*/ 25 w 100"/>
                <a:gd name="T49" fmla="*/ 63 h 72"/>
                <a:gd name="T50" fmla="*/ 29 w 100"/>
                <a:gd name="T51" fmla="*/ 66 h 72"/>
                <a:gd name="T52" fmla="*/ 27 w 100"/>
                <a:gd name="T53" fmla="*/ 72 h 72"/>
                <a:gd name="T54" fmla="*/ 15 w 100"/>
                <a:gd name="T55" fmla="*/ 72 h 72"/>
                <a:gd name="T56" fmla="*/ 16 w 100"/>
                <a:gd name="T57" fmla="*/ 69 h 72"/>
                <a:gd name="T58" fmla="*/ 12 w 100"/>
                <a:gd name="T59" fmla="*/ 68 h 72"/>
                <a:gd name="T60" fmla="*/ 9 w 100"/>
                <a:gd name="T61" fmla="*/ 65 h 72"/>
                <a:gd name="T62" fmla="*/ 6 w 100"/>
                <a:gd name="T63" fmla="*/ 65 h 72"/>
                <a:gd name="T64" fmla="*/ 2 w 100"/>
                <a:gd name="T65" fmla="*/ 65 h 72"/>
                <a:gd name="T66" fmla="*/ 1 w 100"/>
                <a:gd name="T67" fmla="*/ 55 h 72"/>
                <a:gd name="T68" fmla="*/ 8 w 100"/>
                <a:gd name="T69" fmla="*/ 52 h 72"/>
                <a:gd name="T70" fmla="*/ 6 w 100"/>
                <a:gd name="T71" fmla="*/ 51 h 72"/>
                <a:gd name="T72" fmla="*/ 8 w 100"/>
                <a:gd name="T73" fmla="*/ 48 h 72"/>
                <a:gd name="T74" fmla="*/ 15 w 100"/>
                <a:gd name="T75" fmla="*/ 45 h 72"/>
                <a:gd name="T76" fmla="*/ 15 w 100"/>
                <a:gd name="T77" fmla="*/ 40 h 72"/>
                <a:gd name="T78" fmla="*/ 19 w 100"/>
                <a:gd name="T79" fmla="*/ 38 h 72"/>
                <a:gd name="T80" fmla="*/ 22 w 100"/>
                <a:gd name="T81" fmla="*/ 34 h 72"/>
                <a:gd name="T82" fmla="*/ 22 w 100"/>
                <a:gd name="T83" fmla="*/ 27 h 72"/>
                <a:gd name="T84" fmla="*/ 33 w 100"/>
                <a:gd name="T85" fmla="*/ 23 h 72"/>
                <a:gd name="T86" fmla="*/ 35 w 100"/>
                <a:gd name="T87" fmla="*/ 20 h 72"/>
                <a:gd name="T88" fmla="*/ 36 w 100"/>
                <a:gd name="T89" fmla="*/ 21 h 72"/>
                <a:gd name="T90" fmla="*/ 39 w 100"/>
                <a:gd name="T91" fmla="*/ 19 h 72"/>
                <a:gd name="T92" fmla="*/ 40 w 100"/>
                <a:gd name="T93" fmla="*/ 16 h 72"/>
                <a:gd name="T94" fmla="*/ 47 w 100"/>
                <a:gd name="T95" fmla="*/ 14 h 72"/>
                <a:gd name="T96" fmla="*/ 56 w 100"/>
                <a:gd name="T97" fmla="*/ 13 h 72"/>
                <a:gd name="T98" fmla="*/ 57 w 100"/>
                <a:gd name="T99" fmla="*/ 11 h 72"/>
                <a:gd name="T100" fmla="*/ 60 w 100"/>
                <a:gd name="T101" fmla="*/ 13 h 72"/>
                <a:gd name="T102" fmla="*/ 61 w 100"/>
                <a:gd name="T103" fmla="*/ 10 h 72"/>
                <a:gd name="T104" fmla="*/ 63 w 100"/>
                <a:gd name="T105" fmla="*/ 10 h 72"/>
                <a:gd name="T106" fmla="*/ 72 w 100"/>
                <a:gd name="T107" fmla="*/ 9 h 72"/>
                <a:gd name="T108" fmla="*/ 75 w 100"/>
                <a:gd name="T109" fmla="*/ 7 h 72"/>
                <a:gd name="T110" fmla="*/ 77 w 100"/>
                <a:gd name="T111" fmla="*/ 6 h 72"/>
                <a:gd name="T112" fmla="*/ 82 w 100"/>
                <a:gd name="T113"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 h="72">
                  <a:moveTo>
                    <a:pt x="82" y="2"/>
                  </a:moveTo>
                  <a:cubicBezTo>
                    <a:pt x="87" y="5"/>
                    <a:pt x="93" y="0"/>
                    <a:pt x="99" y="0"/>
                  </a:cubicBezTo>
                  <a:cubicBezTo>
                    <a:pt x="100" y="4"/>
                    <a:pt x="97" y="4"/>
                    <a:pt x="98" y="7"/>
                  </a:cubicBezTo>
                  <a:cubicBezTo>
                    <a:pt x="93" y="5"/>
                    <a:pt x="86" y="10"/>
                    <a:pt x="79" y="10"/>
                  </a:cubicBezTo>
                  <a:cubicBezTo>
                    <a:pt x="78" y="10"/>
                    <a:pt x="78" y="12"/>
                    <a:pt x="77" y="13"/>
                  </a:cubicBezTo>
                  <a:cubicBezTo>
                    <a:pt x="76" y="13"/>
                    <a:pt x="74" y="12"/>
                    <a:pt x="74" y="13"/>
                  </a:cubicBezTo>
                  <a:cubicBezTo>
                    <a:pt x="74" y="13"/>
                    <a:pt x="71" y="16"/>
                    <a:pt x="71" y="16"/>
                  </a:cubicBezTo>
                  <a:cubicBezTo>
                    <a:pt x="70" y="16"/>
                    <a:pt x="70" y="14"/>
                    <a:pt x="68" y="14"/>
                  </a:cubicBezTo>
                  <a:cubicBezTo>
                    <a:pt x="67" y="15"/>
                    <a:pt x="65" y="15"/>
                    <a:pt x="63" y="16"/>
                  </a:cubicBezTo>
                  <a:cubicBezTo>
                    <a:pt x="62" y="16"/>
                    <a:pt x="59" y="16"/>
                    <a:pt x="57" y="17"/>
                  </a:cubicBezTo>
                  <a:cubicBezTo>
                    <a:pt x="55" y="18"/>
                    <a:pt x="57" y="19"/>
                    <a:pt x="56" y="20"/>
                  </a:cubicBezTo>
                  <a:cubicBezTo>
                    <a:pt x="55" y="21"/>
                    <a:pt x="49" y="20"/>
                    <a:pt x="49" y="24"/>
                  </a:cubicBezTo>
                  <a:cubicBezTo>
                    <a:pt x="48" y="25"/>
                    <a:pt x="45" y="26"/>
                    <a:pt x="44" y="27"/>
                  </a:cubicBezTo>
                  <a:cubicBezTo>
                    <a:pt x="44" y="27"/>
                    <a:pt x="42" y="29"/>
                    <a:pt x="42" y="30"/>
                  </a:cubicBezTo>
                  <a:cubicBezTo>
                    <a:pt x="41" y="30"/>
                    <a:pt x="40" y="31"/>
                    <a:pt x="40" y="33"/>
                  </a:cubicBezTo>
                  <a:cubicBezTo>
                    <a:pt x="35" y="34"/>
                    <a:pt x="36" y="32"/>
                    <a:pt x="33" y="35"/>
                  </a:cubicBezTo>
                  <a:cubicBezTo>
                    <a:pt x="33" y="36"/>
                    <a:pt x="32" y="35"/>
                    <a:pt x="32" y="37"/>
                  </a:cubicBezTo>
                  <a:cubicBezTo>
                    <a:pt x="32" y="39"/>
                    <a:pt x="28" y="38"/>
                    <a:pt x="26" y="40"/>
                  </a:cubicBezTo>
                  <a:cubicBezTo>
                    <a:pt x="26" y="42"/>
                    <a:pt x="28" y="47"/>
                    <a:pt x="23" y="45"/>
                  </a:cubicBezTo>
                  <a:cubicBezTo>
                    <a:pt x="24" y="48"/>
                    <a:pt x="22" y="53"/>
                    <a:pt x="25" y="54"/>
                  </a:cubicBezTo>
                  <a:cubicBezTo>
                    <a:pt x="24" y="55"/>
                    <a:pt x="22" y="56"/>
                    <a:pt x="20" y="56"/>
                  </a:cubicBezTo>
                  <a:cubicBezTo>
                    <a:pt x="19" y="60"/>
                    <a:pt x="24" y="59"/>
                    <a:pt x="23" y="62"/>
                  </a:cubicBezTo>
                  <a:cubicBezTo>
                    <a:pt x="23" y="62"/>
                    <a:pt x="21" y="62"/>
                    <a:pt x="22" y="63"/>
                  </a:cubicBezTo>
                  <a:cubicBezTo>
                    <a:pt x="22" y="63"/>
                    <a:pt x="24" y="65"/>
                    <a:pt x="23" y="65"/>
                  </a:cubicBezTo>
                  <a:cubicBezTo>
                    <a:pt x="24" y="65"/>
                    <a:pt x="25" y="64"/>
                    <a:pt x="25" y="63"/>
                  </a:cubicBezTo>
                  <a:cubicBezTo>
                    <a:pt x="26" y="64"/>
                    <a:pt x="26" y="67"/>
                    <a:pt x="29" y="66"/>
                  </a:cubicBezTo>
                  <a:cubicBezTo>
                    <a:pt x="29" y="69"/>
                    <a:pt x="27" y="69"/>
                    <a:pt x="27" y="72"/>
                  </a:cubicBezTo>
                  <a:cubicBezTo>
                    <a:pt x="23" y="72"/>
                    <a:pt x="19" y="72"/>
                    <a:pt x="15" y="72"/>
                  </a:cubicBezTo>
                  <a:cubicBezTo>
                    <a:pt x="15" y="71"/>
                    <a:pt x="17" y="70"/>
                    <a:pt x="16" y="69"/>
                  </a:cubicBezTo>
                  <a:cubicBezTo>
                    <a:pt x="15" y="68"/>
                    <a:pt x="14" y="68"/>
                    <a:pt x="12" y="68"/>
                  </a:cubicBezTo>
                  <a:cubicBezTo>
                    <a:pt x="11" y="67"/>
                    <a:pt x="10" y="65"/>
                    <a:pt x="9" y="65"/>
                  </a:cubicBezTo>
                  <a:cubicBezTo>
                    <a:pt x="9" y="65"/>
                    <a:pt x="7" y="65"/>
                    <a:pt x="6" y="65"/>
                  </a:cubicBezTo>
                  <a:cubicBezTo>
                    <a:pt x="5" y="63"/>
                    <a:pt x="5" y="65"/>
                    <a:pt x="2" y="65"/>
                  </a:cubicBezTo>
                  <a:cubicBezTo>
                    <a:pt x="2" y="62"/>
                    <a:pt x="0" y="60"/>
                    <a:pt x="1" y="55"/>
                  </a:cubicBezTo>
                  <a:cubicBezTo>
                    <a:pt x="5" y="60"/>
                    <a:pt x="1" y="50"/>
                    <a:pt x="8" y="52"/>
                  </a:cubicBezTo>
                  <a:cubicBezTo>
                    <a:pt x="9" y="51"/>
                    <a:pt x="6" y="51"/>
                    <a:pt x="6" y="51"/>
                  </a:cubicBezTo>
                  <a:cubicBezTo>
                    <a:pt x="7" y="49"/>
                    <a:pt x="11" y="49"/>
                    <a:pt x="8" y="48"/>
                  </a:cubicBezTo>
                  <a:cubicBezTo>
                    <a:pt x="9" y="46"/>
                    <a:pt x="12" y="46"/>
                    <a:pt x="15" y="45"/>
                  </a:cubicBezTo>
                  <a:cubicBezTo>
                    <a:pt x="14" y="43"/>
                    <a:pt x="19" y="40"/>
                    <a:pt x="15" y="40"/>
                  </a:cubicBezTo>
                  <a:cubicBezTo>
                    <a:pt x="15" y="38"/>
                    <a:pt x="17" y="38"/>
                    <a:pt x="19" y="38"/>
                  </a:cubicBezTo>
                  <a:cubicBezTo>
                    <a:pt x="19" y="36"/>
                    <a:pt x="20" y="35"/>
                    <a:pt x="22" y="34"/>
                  </a:cubicBezTo>
                  <a:cubicBezTo>
                    <a:pt x="19" y="31"/>
                    <a:pt x="23" y="31"/>
                    <a:pt x="22" y="27"/>
                  </a:cubicBezTo>
                  <a:cubicBezTo>
                    <a:pt x="27" y="27"/>
                    <a:pt x="29" y="24"/>
                    <a:pt x="33" y="23"/>
                  </a:cubicBezTo>
                  <a:cubicBezTo>
                    <a:pt x="35" y="23"/>
                    <a:pt x="34" y="20"/>
                    <a:pt x="35" y="20"/>
                  </a:cubicBezTo>
                  <a:cubicBezTo>
                    <a:pt x="35" y="19"/>
                    <a:pt x="36" y="21"/>
                    <a:pt x="36" y="21"/>
                  </a:cubicBezTo>
                  <a:cubicBezTo>
                    <a:pt x="37" y="21"/>
                    <a:pt x="38" y="19"/>
                    <a:pt x="39" y="19"/>
                  </a:cubicBezTo>
                  <a:cubicBezTo>
                    <a:pt x="39" y="18"/>
                    <a:pt x="40" y="17"/>
                    <a:pt x="40" y="16"/>
                  </a:cubicBezTo>
                  <a:cubicBezTo>
                    <a:pt x="43" y="16"/>
                    <a:pt x="45" y="16"/>
                    <a:pt x="47" y="14"/>
                  </a:cubicBezTo>
                  <a:cubicBezTo>
                    <a:pt x="49" y="13"/>
                    <a:pt x="51" y="14"/>
                    <a:pt x="56" y="13"/>
                  </a:cubicBezTo>
                  <a:cubicBezTo>
                    <a:pt x="57" y="13"/>
                    <a:pt x="56" y="12"/>
                    <a:pt x="57" y="11"/>
                  </a:cubicBezTo>
                  <a:cubicBezTo>
                    <a:pt x="59" y="11"/>
                    <a:pt x="60" y="13"/>
                    <a:pt x="60" y="13"/>
                  </a:cubicBezTo>
                  <a:cubicBezTo>
                    <a:pt x="62" y="12"/>
                    <a:pt x="59" y="10"/>
                    <a:pt x="61" y="10"/>
                  </a:cubicBezTo>
                  <a:cubicBezTo>
                    <a:pt x="62" y="10"/>
                    <a:pt x="62" y="10"/>
                    <a:pt x="63" y="10"/>
                  </a:cubicBezTo>
                  <a:cubicBezTo>
                    <a:pt x="64" y="9"/>
                    <a:pt x="68" y="10"/>
                    <a:pt x="72" y="9"/>
                  </a:cubicBezTo>
                  <a:cubicBezTo>
                    <a:pt x="75" y="8"/>
                    <a:pt x="74" y="8"/>
                    <a:pt x="75" y="7"/>
                  </a:cubicBezTo>
                  <a:cubicBezTo>
                    <a:pt x="75" y="7"/>
                    <a:pt x="77" y="6"/>
                    <a:pt x="77" y="6"/>
                  </a:cubicBezTo>
                  <a:cubicBezTo>
                    <a:pt x="81" y="4"/>
                    <a:pt x="82" y="8"/>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4"/>
            <p:cNvSpPr/>
            <p:nvPr>
              <p:custDataLst>
                <p:tags r:id="rId22"/>
              </p:custDataLst>
            </p:nvPr>
          </p:nvSpPr>
          <p:spPr bwMode="auto">
            <a:xfrm>
              <a:off x="9944190" y="-1925411"/>
              <a:ext cx="41275" cy="14288"/>
            </a:xfrm>
            <a:custGeom>
              <a:avLst/>
              <a:gdLst>
                <a:gd name="T0" fmla="*/ 8 w 11"/>
                <a:gd name="T1" fmla="*/ 0 h 4"/>
                <a:gd name="T2" fmla="*/ 11 w 11"/>
                <a:gd name="T3" fmla="*/ 0 h 4"/>
                <a:gd name="T4" fmla="*/ 8 w 11"/>
                <a:gd name="T5" fmla="*/ 0 h 4"/>
              </a:gdLst>
              <a:ahLst/>
              <a:cxnLst>
                <a:cxn ang="0">
                  <a:pos x="T0" y="T1"/>
                </a:cxn>
                <a:cxn ang="0">
                  <a:pos x="T2" y="T3"/>
                </a:cxn>
                <a:cxn ang="0">
                  <a:pos x="T4" y="T5"/>
                </a:cxn>
              </a:cxnLst>
              <a:rect l="0" t="0" r="r" b="b"/>
              <a:pathLst>
                <a:path w="11" h="4">
                  <a:moveTo>
                    <a:pt x="8" y="0"/>
                  </a:moveTo>
                  <a:cubicBezTo>
                    <a:pt x="9" y="0"/>
                    <a:pt x="10" y="0"/>
                    <a:pt x="11" y="0"/>
                  </a:cubicBezTo>
                  <a:cubicBezTo>
                    <a:pt x="11" y="4"/>
                    <a:pt x="0"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5"/>
            <p:cNvSpPr/>
            <p:nvPr>
              <p:custDataLst>
                <p:tags r:id="rId23"/>
              </p:custDataLst>
            </p:nvPr>
          </p:nvSpPr>
          <p:spPr bwMode="auto">
            <a:xfrm>
              <a:off x="15073402" y="-1903186"/>
              <a:ext cx="117475" cy="85725"/>
            </a:xfrm>
            <a:custGeom>
              <a:avLst/>
              <a:gdLst>
                <a:gd name="T0" fmla="*/ 8 w 31"/>
                <a:gd name="T1" fmla="*/ 0 h 23"/>
                <a:gd name="T2" fmla="*/ 10 w 31"/>
                <a:gd name="T3" fmla="*/ 1 h 23"/>
                <a:gd name="T4" fmla="*/ 18 w 31"/>
                <a:gd name="T5" fmla="*/ 6 h 23"/>
                <a:gd name="T6" fmla="*/ 22 w 31"/>
                <a:gd name="T7" fmla="*/ 3 h 23"/>
                <a:gd name="T8" fmla="*/ 31 w 31"/>
                <a:gd name="T9" fmla="*/ 4 h 23"/>
                <a:gd name="T10" fmla="*/ 28 w 31"/>
                <a:gd name="T11" fmla="*/ 11 h 23"/>
                <a:gd name="T12" fmla="*/ 17 w 31"/>
                <a:gd name="T13" fmla="*/ 14 h 23"/>
                <a:gd name="T14" fmla="*/ 17 w 31"/>
                <a:gd name="T15" fmla="*/ 16 h 23"/>
                <a:gd name="T16" fmla="*/ 14 w 31"/>
                <a:gd name="T17" fmla="*/ 18 h 23"/>
                <a:gd name="T18" fmla="*/ 10 w 31"/>
                <a:gd name="T19" fmla="*/ 20 h 23"/>
                <a:gd name="T20" fmla="*/ 4 w 31"/>
                <a:gd name="T21" fmla="*/ 17 h 23"/>
                <a:gd name="T22" fmla="*/ 0 w 31"/>
                <a:gd name="T23" fmla="*/ 6 h 23"/>
                <a:gd name="T24" fmla="*/ 8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8" y="0"/>
                  </a:moveTo>
                  <a:cubicBezTo>
                    <a:pt x="10" y="0"/>
                    <a:pt x="10" y="1"/>
                    <a:pt x="10" y="1"/>
                  </a:cubicBezTo>
                  <a:cubicBezTo>
                    <a:pt x="11" y="4"/>
                    <a:pt x="16" y="4"/>
                    <a:pt x="18" y="6"/>
                  </a:cubicBezTo>
                  <a:cubicBezTo>
                    <a:pt x="21" y="7"/>
                    <a:pt x="22" y="3"/>
                    <a:pt x="22" y="3"/>
                  </a:cubicBezTo>
                  <a:cubicBezTo>
                    <a:pt x="24" y="2"/>
                    <a:pt x="26" y="6"/>
                    <a:pt x="31" y="4"/>
                  </a:cubicBezTo>
                  <a:cubicBezTo>
                    <a:pt x="30" y="6"/>
                    <a:pt x="23" y="9"/>
                    <a:pt x="28" y="11"/>
                  </a:cubicBezTo>
                  <a:cubicBezTo>
                    <a:pt x="27" y="15"/>
                    <a:pt x="22" y="14"/>
                    <a:pt x="17" y="14"/>
                  </a:cubicBezTo>
                  <a:cubicBezTo>
                    <a:pt x="15" y="14"/>
                    <a:pt x="16" y="16"/>
                    <a:pt x="17" y="16"/>
                  </a:cubicBezTo>
                  <a:cubicBezTo>
                    <a:pt x="18" y="18"/>
                    <a:pt x="9" y="16"/>
                    <a:pt x="14" y="18"/>
                  </a:cubicBezTo>
                  <a:cubicBezTo>
                    <a:pt x="14" y="23"/>
                    <a:pt x="9" y="15"/>
                    <a:pt x="10" y="20"/>
                  </a:cubicBezTo>
                  <a:cubicBezTo>
                    <a:pt x="8" y="19"/>
                    <a:pt x="9" y="15"/>
                    <a:pt x="4" y="17"/>
                  </a:cubicBezTo>
                  <a:cubicBezTo>
                    <a:pt x="3" y="13"/>
                    <a:pt x="4" y="7"/>
                    <a:pt x="0" y="6"/>
                  </a:cubicBezTo>
                  <a:cubicBezTo>
                    <a:pt x="1" y="2"/>
                    <a:pt x="9" y="6"/>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6"/>
            <p:cNvSpPr/>
            <p:nvPr>
              <p:custDataLst>
                <p:tags r:id="rId24"/>
              </p:custDataLst>
            </p:nvPr>
          </p:nvSpPr>
          <p:spPr bwMode="auto">
            <a:xfrm>
              <a:off x="9564777" y="-1892073"/>
              <a:ext cx="30163" cy="22225"/>
            </a:xfrm>
            <a:custGeom>
              <a:avLst/>
              <a:gdLst>
                <a:gd name="T0" fmla="*/ 4 w 8"/>
                <a:gd name="T1" fmla="*/ 0 h 6"/>
                <a:gd name="T2" fmla="*/ 5 w 8"/>
                <a:gd name="T3" fmla="*/ 6 h 6"/>
                <a:gd name="T4" fmla="*/ 0 w 8"/>
                <a:gd name="T5" fmla="*/ 4 h 6"/>
                <a:gd name="T6" fmla="*/ 4 w 8"/>
                <a:gd name="T7" fmla="*/ 0 h 6"/>
              </a:gdLst>
              <a:ahLst/>
              <a:cxnLst>
                <a:cxn ang="0">
                  <a:pos x="T0" y="T1"/>
                </a:cxn>
                <a:cxn ang="0">
                  <a:pos x="T2" y="T3"/>
                </a:cxn>
                <a:cxn ang="0">
                  <a:pos x="T4" y="T5"/>
                </a:cxn>
                <a:cxn ang="0">
                  <a:pos x="T6" y="T7"/>
                </a:cxn>
              </a:cxnLst>
              <a:rect l="0" t="0" r="r" b="b"/>
              <a:pathLst>
                <a:path w="8" h="6">
                  <a:moveTo>
                    <a:pt x="4" y="0"/>
                  </a:moveTo>
                  <a:cubicBezTo>
                    <a:pt x="8" y="1"/>
                    <a:pt x="5" y="2"/>
                    <a:pt x="5" y="6"/>
                  </a:cubicBezTo>
                  <a:cubicBezTo>
                    <a:pt x="4" y="4"/>
                    <a:pt x="2" y="4"/>
                    <a:pt x="0" y="4"/>
                  </a:cubicBezTo>
                  <a:cubicBezTo>
                    <a:pt x="0" y="1"/>
                    <a:pt x="4" y="3"/>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7"/>
            <p:cNvSpPr/>
            <p:nvPr>
              <p:custDataLst>
                <p:tags r:id="rId25"/>
              </p:custDataLst>
            </p:nvPr>
          </p:nvSpPr>
          <p:spPr bwMode="auto">
            <a:xfrm>
              <a:off x="15201990" y="-1892073"/>
              <a:ext cx="52388" cy="49213"/>
            </a:xfrm>
            <a:custGeom>
              <a:avLst/>
              <a:gdLst>
                <a:gd name="T0" fmla="*/ 0 w 14"/>
                <a:gd name="T1" fmla="*/ 4 h 13"/>
                <a:gd name="T2" fmla="*/ 14 w 14"/>
                <a:gd name="T3" fmla="*/ 7 h 13"/>
                <a:gd name="T4" fmla="*/ 8 w 14"/>
                <a:gd name="T5" fmla="*/ 13 h 13"/>
                <a:gd name="T6" fmla="*/ 5 w 14"/>
                <a:gd name="T7" fmla="*/ 10 h 13"/>
                <a:gd name="T8" fmla="*/ 3 w 14"/>
                <a:gd name="T9" fmla="*/ 10 h 13"/>
                <a:gd name="T10" fmla="*/ 0 w 14"/>
                <a:gd name="T11" fmla="*/ 4 h 13"/>
              </a:gdLst>
              <a:ahLst/>
              <a:cxnLst>
                <a:cxn ang="0">
                  <a:pos x="T0" y="T1"/>
                </a:cxn>
                <a:cxn ang="0">
                  <a:pos x="T2" y="T3"/>
                </a:cxn>
                <a:cxn ang="0">
                  <a:pos x="T4" y="T5"/>
                </a:cxn>
                <a:cxn ang="0">
                  <a:pos x="T6" y="T7"/>
                </a:cxn>
                <a:cxn ang="0">
                  <a:pos x="T8" y="T9"/>
                </a:cxn>
                <a:cxn ang="0">
                  <a:pos x="T10" y="T11"/>
                </a:cxn>
              </a:cxnLst>
              <a:rect l="0" t="0" r="r" b="b"/>
              <a:pathLst>
                <a:path w="14" h="13">
                  <a:moveTo>
                    <a:pt x="0" y="4"/>
                  </a:moveTo>
                  <a:cubicBezTo>
                    <a:pt x="4" y="0"/>
                    <a:pt x="12" y="4"/>
                    <a:pt x="14" y="7"/>
                  </a:cubicBezTo>
                  <a:cubicBezTo>
                    <a:pt x="13" y="10"/>
                    <a:pt x="7" y="8"/>
                    <a:pt x="8" y="13"/>
                  </a:cubicBezTo>
                  <a:cubicBezTo>
                    <a:pt x="6" y="13"/>
                    <a:pt x="6" y="10"/>
                    <a:pt x="5" y="10"/>
                  </a:cubicBezTo>
                  <a:cubicBezTo>
                    <a:pt x="5" y="9"/>
                    <a:pt x="3" y="10"/>
                    <a:pt x="3" y="10"/>
                  </a:cubicBezTo>
                  <a:cubicBezTo>
                    <a:pt x="1" y="8"/>
                    <a:pt x="3"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8"/>
            <p:cNvSpPr/>
            <p:nvPr>
              <p:custDataLst>
                <p:tags r:id="rId26"/>
              </p:custDataLst>
            </p:nvPr>
          </p:nvSpPr>
          <p:spPr bwMode="auto">
            <a:xfrm>
              <a:off x="15268665" y="-1877786"/>
              <a:ext cx="79375" cy="42863"/>
            </a:xfrm>
            <a:custGeom>
              <a:avLst/>
              <a:gdLst>
                <a:gd name="T0" fmla="*/ 1 w 21"/>
                <a:gd name="T1" fmla="*/ 2 h 11"/>
                <a:gd name="T2" fmla="*/ 4 w 21"/>
                <a:gd name="T3" fmla="*/ 2 h 11"/>
                <a:gd name="T4" fmla="*/ 11 w 21"/>
                <a:gd name="T5" fmla="*/ 4 h 11"/>
                <a:gd name="T6" fmla="*/ 18 w 21"/>
                <a:gd name="T7" fmla="*/ 7 h 11"/>
                <a:gd name="T8" fmla="*/ 21 w 21"/>
                <a:gd name="T9" fmla="*/ 10 h 11"/>
                <a:gd name="T10" fmla="*/ 4 w 21"/>
                <a:gd name="T11" fmla="*/ 7 h 11"/>
                <a:gd name="T12" fmla="*/ 1 w 21"/>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1" y="2"/>
                  </a:moveTo>
                  <a:cubicBezTo>
                    <a:pt x="2" y="2"/>
                    <a:pt x="3" y="2"/>
                    <a:pt x="4" y="2"/>
                  </a:cubicBezTo>
                  <a:cubicBezTo>
                    <a:pt x="8" y="0"/>
                    <a:pt x="8" y="4"/>
                    <a:pt x="11" y="4"/>
                  </a:cubicBezTo>
                  <a:cubicBezTo>
                    <a:pt x="14" y="5"/>
                    <a:pt x="16" y="6"/>
                    <a:pt x="18" y="7"/>
                  </a:cubicBezTo>
                  <a:cubicBezTo>
                    <a:pt x="20" y="8"/>
                    <a:pt x="21" y="7"/>
                    <a:pt x="21" y="10"/>
                  </a:cubicBezTo>
                  <a:cubicBezTo>
                    <a:pt x="13" y="11"/>
                    <a:pt x="10" y="7"/>
                    <a:pt x="4" y="7"/>
                  </a:cubicBezTo>
                  <a:cubicBezTo>
                    <a:pt x="6" y="3"/>
                    <a:pt x="0" y="6"/>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9"/>
            <p:cNvSpPr/>
            <p:nvPr>
              <p:custDataLst>
                <p:tags r:id="rId27"/>
              </p:custDataLst>
            </p:nvPr>
          </p:nvSpPr>
          <p:spPr bwMode="auto">
            <a:xfrm>
              <a:off x="9921965" y="-1809523"/>
              <a:ext cx="130175" cy="112713"/>
            </a:xfrm>
            <a:custGeom>
              <a:avLst/>
              <a:gdLst>
                <a:gd name="T0" fmla="*/ 11 w 35"/>
                <a:gd name="T1" fmla="*/ 6 h 30"/>
                <a:gd name="T2" fmla="*/ 11 w 35"/>
                <a:gd name="T3" fmla="*/ 5 h 30"/>
                <a:gd name="T4" fmla="*/ 27 w 35"/>
                <a:gd name="T5" fmla="*/ 0 h 30"/>
                <a:gd name="T6" fmla="*/ 30 w 35"/>
                <a:gd name="T7" fmla="*/ 6 h 30"/>
                <a:gd name="T8" fmla="*/ 27 w 35"/>
                <a:gd name="T9" fmla="*/ 10 h 30"/>
                <a:gd name="T10" fmla="*/ 34 w 35"/>
                <a:gd name="T11" fmla="*/ 12 h 30"/>
                <a:gd name="T12" fmla="*/ 35 w 35"/>
                <a:gd name="T13" fmla="*/ 23 h 30"/>
                <a:gd name="T14" fmla="*/ 31 w 35"/>
                <a:gd name="T15" fmla="*/ 23 h 30"/>
                <a:gd name="T16" fmla="*/ 31 w 35"/>
                <a:gd name="T17" fmla="*/ 26 h 30"/>
                <a:gd name="T18" fmla="*/ 27 w 35"/>
                <a:gd name="T19" fmla="*/ 26 h 30"/>
                <a:gd name="T20" fmla="*/ 23 w 35"/>
                <a:gd name="T21" fmla="*/ 28 h 30"/>
                <a:gd name="T22" fmla="*/ 18 w 35"/>
                <a:gd name="T23" fmla="*/ 24 h 30"/>
                <a:gd name="T24" fmla="*/ 14 w 35"/>
                <a:gd name="T25" fmla="*/ 20 h 30"/>
                <a:gd name="T26" fmla="*/ 11 w 35"/>
                <a:gd name="T27" fmla="*/ 17 h 30"/>
                <a:gd name="T28" fmla="*/ 4 w 35"/>
                <a:gd name="T29" fmla="*/ 16 h 30"/>
                <a:gd name="T30" fmla="*/ 0 w 35"/>
                <a:gd name="T31" fmla="*/ 13 h 30"/>
                <a:gd name="T32" fmla="*/ 14 w 35"/>
                <a:gd name="T33" fmla="*/ 14 h 30"/>
                <a:gd name="T34" fmla="*/ 15 w 35"/>
                <a:gd name="T35" fmla="*/ 9 h 30"/>
                <a:gd name="T36" fmla="*/ 10 w 35"/>
                <a:gd name="T37" fmla="*/ 5 h 30"/>
                <a:gd name="T38" fmla="*/ 11 w 35"/>
                <a:gd name="T3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0">
                  <a:moveTo>
                    <a:pt x="11" y="6"/>
                  </a:moveTo>
                  <a:cubicBezTo>
                    <a:pt x="13" y="6"/>
                    <a:pt x="12" y="5"/>
                    <a:pt x="11" y="5"/>
                  </a:cubicBezTo>
                  <a:cubicBezTo>
                    <a:pt x="15" y="1"/>
                    <a:pt x="25" y="5"/>
                    <a:pt x="27" y="0"/>
                  </a:cubicBezTo>
                  <a:cubicBezTo>
                    <a:pt x="29" y="1"/>
                    <a:pt x="29" y="3"/>
                    <a:pt x="30" y="6"/>
                  </a:cubicBezTo>
                  <a:cubicBezTo>
                    <a:pt x="30" y="9"/>
                    <a:pt x="27" y="8"/>
                    <a:pt x="27" y="10"/>
                  </a:cubicBezTo>
                  <a:cubicBezTo>
                    <a:pt x="28" y="15"/>
                    <a:pt x="30" y="12"/>
                    <a:pt x="34" y="12"/>
                  </a:cubicBezTo>
                  <a:cubicBezTo>
                    <a:pt x="35" y="17"/>
                    <a:pt x="34" y="17"/>
                    <a:pt x="35" y="23"/>
                  </a:cubicBezTo>
                  <a:cubicBezTo>
                    <a:pt x="34" y="23"/>
                    <a:pt x="32" y="22"/>
                    <a:pt x="31" y="23"/>
                  </a:cubicBezTo>
                  <a:cubicBezTo>
                    <a:pt x="31" y="23"/>
                    <a:pt x="31" y="25"/>
                    <a:pt x="31" y="26"/>
                  </a:cubicBezTo>
                  <a:cubicBezTo>
                    <a:pt x="30" y="26"/>
                    <a:pt x="28" y="25"/>
                    <a:pt x="27" y="26"/>
                  </a:cubicBezTo>
                  <a:cubicBezTo>
                    <a:pt x="25" y="26"/>
                    <a:pt x="25" y="28"/>
                    <a:pt x="23" y="28"/>
                  </a:cubicBezTo>
                  <a:cubicBezTo>
                    <a:pt x="19" y="30"/>
                    <a:pt x="19" y="25"/>
                    <a:pt x="18" y="24"/>
                  </a:cubicBezTo>
                  <a:cubicBezTo>
                    <a:pt x="17" y="23"/>
                    <a:pt x="13" y="23"/>
                    <a:pt x="14" y="20"/>
                  </a:cubicBezTo>
                  <a:cubicBezTo>
                    <a:pt x="12" y="20"/>
                    <a:pt x="11" y="19"/>
                    <a:pt x="11" y="17"/>
                  </a:cubicBezTo>
                  <a:cubicBezTo>
                    <a:pt x="9" y="18"/>
                    <a:pt x="7" y="17"/>
                    <a:pt x="4" y="16"/>
                  </a:cubicBezTo>
                  <a:cubicBezTo>
                    <a:pt x="2" y="15"/>
                    <a:pt x="0" y="16"/>
                    <a:pt x="0" y="13"/>
                  </a:cubicBezTo>
                  <a:cubicBezTo>
                    <a:pt x="6" y="12"/>
                    <a:pt x="8" y="15"/>
                    <a:pt x="14" y="14"/>
                  </a:cubicBezTo>
                  <a:cubicBezTo>
                    <a:pt x="16" y="14"/>
                    <a:pt x="15" y="11"/>
                    <a:pt x="15" y="9"/>
                  </a:cubicBezTo>
                  <a:cubicBezTo>
                    <a:pt x="16" y="5"/>
                    <a:pt x="8" y="10"/>
                    <a:pt x="10" y="5"/>
                  </a:cubicBezTo>
                  <a:cubicBezTo>
                    <a:pt x="11" y="4"/>
                    <a:pt x="11" y="5"/>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0"/>
            <p:cNvSpPr/>
            <p:nvPr>
              <p:custDataLst>
                <p:tags r:id="rId28"/>
              </p:custDataLst>
            </p:nvPr>
          </p:nvSpPr>
          <p:spPr bwMode="auto">
            <a:xfrm>
              <a:off x="10395040" y="-1798411"/>
              <a:ext cx="82550" cy="38100"/>
            </a:xfrm>
            <a:custGeom>
              <a:avLst/>
              <a:gdLst>
                <a:gd name="T0" fmla="*/ 0 w 22"/>
                <a:gd name="T1" fmla="*/ 2 h 10"/>
                <a:gd name="T2" fmla="*/ 6 w 22"/>
                <a:gd name="T3" fmla="*/ 0 h 10"/>
                <a:gd name="T4" fmla="*/ 21 w 22"/>
                <a:gd name="T5" fmla="*/ 4 h 10"/>
                <a:gd name="T6" fmla="*/ 20 w 22"/>
                <a:gd name="T7" fmla="*/ 10 h 10"/>
                <a:gd name="T8" fmla="*/ 5 w 22"/>
                <a:gd name="T9" fmla="*/ 4 h 10"/>
                <a:gd name="T10" fmla="*/ 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0" y="2"/>
                  </a:moveTo>
                  <a:cubicBezTo>
                    <a:pt x="1" y="0"/>
                    <a:pt x="4" y="0"/>
                    <a:pt x="6" y="0"/>
                  </a:cubicBezTo>
                  <a:cubicBezTo>
                    <a:pt x="11" y="1"/>
                    <a:pt x="17" y="4"/>
                    <a:pt x="21" y="4"/>
                  </a:cubicBezTo>
                  <a:cubicBezTo>
                    <a:pt x="22" y="7"/>
                    <a:pt x="20" y="7"/>
                    <a:pt x="20" y="10"/>
                  </a:cubicBezTo>
                  <a:cubicBezTo>
                    <a:pt x="12" y="10"/>
                    <a:pt x="9" y="8"/>
                    <a:pt x="5" y="4"/>
                  </a:cubicBezTo>
                  <a:cubicBezTo>
                    <a:pt x="3" y="3"/>
                    <a:pt x="3"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1"/>
            <p:cNvSpPr/>
            <p:nvPr>
              <p:custDataLst>
                <p:tags r:id="rId29"/>
              </p:custDataLst>
            </p:nvPr>
          </p:nvSpPr>
          <p:spPr bwMode="auto">
            <a:xfrm>
              <a:off x="15149602" y="-1798411"/>
              <a:ext cx="52388" cy="22225"/>
            </a:xfrm>
            <a:custGeom>
              <a:avLst/>
              <a:gdLst>
                <a:gd name="T0" fmla="*/ 14 w 14"/>
                <a:gd name="T1" fmla="*/ 4 h 6"/>
                <a:gd name="T2" fmla="*/ 0 w 14"/>
                <a:gd name="T3" fmla="*/ 3 h 6"/>
                <a:gd name="T4" fmla="*/ 4 w 14"/>
                <a:gd name="T5" fmla="*/ 0 h 6"/>
                <a:gd name="T6" fmla="*/ 14 w 14"/>
                <a:gd name="T7" fmla="*/ 4 h 6"/>
              </a:gdLst>
              <a:ahLst/>
              <a:cxnLst>
                <a:cxn ang="0">
                  <a:pos x="T0" y="T1"/>
                </a:cxn>
                <a:cxn ang="0">
                  <a:pos x="T2" y="T3"/>
                </a:cxn>
                <a:cxn ang="0">
                  <a:pos x="T4" y="T5"/>
                </a:cxn>
                <a:cxn ang="0">
                  <a:pos x="T6" y="T7"/>
                </a:cxn>
              </a:cxnLst>
              <a:rect l="0" t="0" r="r" b="b"/>
              <a:pathLst>
                <a:path w="14" h="6">
                  <a:moveTo>
                    <a:pt x="14" y="4"/>
                  </a:moveTo>
                  <a:cubicBezTo>
                    <a:pt x="12" y="6"/>
                    <a:pt x="3" y="5"/>
                    <a:pt x="0" y="3"/>
                  </a:cubicBezTo>
                  <a:cubicBezTo>
                    <a:pt x="0" y="1"/>
                    <a:pt x="4" y="2"/>
                    <a:pt x="4" y="0"/>
                  </a:cubicBezTo>
                  <a:cubicBezTo>
                    <a:pt x="7" y="1"/>
                    <a:pt x="14" y="0"/>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2"/>
            <p:cNvSpPr/>
            <p:nvPr>
              <p:custDataLst>
                <p:tags r:id="rId30"/>
              </p:custDataLst>
            </p:nvPr>
          </p:nvSpPr>
          <p:spPr bwMode="auto">
            <a:xfrm>
              <a:off x="10976065" y="-1680936"/>
              <a:ext cx="41275" cy="25400"/>
            </a:xfrm>
            <a:custGeom>
              <a:avLst/>
              <a:gdLst>
                <a:gd name="T0" fmla="*/ 11 w 11"/>
                <a:gd name="T1" fmla="*/ 6 h 7"/>
                <a:gd name="T2" fmla="*/ 0 w 11"/>
                <a:gd name="T3" fmla="*/ 3 h 7"/>
                <a:gd name="T4" fmla="*/ 11 w 11"/>
                <a:gd name="T5" fmla="*/ 6 h 7"/>
              </a:gdLst>
              <a:ahLst/>
              <a:cxnLst>
                <a:cxn ang="0">
                  <a:pos x="T0" y="T1"/>
                </a:cxn>
                <a:cxn ang="0">
                  <a:pos x="T2" y="T3"/>
                </a:cxn>
                <a:cxn ang="0">
                  <a:pos x="T4" y="T5"/>
                </a:cxn>
              </a:cxnLst>
              <a:rect l="0" t="0" r="r" b="b"/>
              <a:pathLst>
                <a:path w="11" h="7">
                  <a:moveTo>
                    <a:pt x="11" y="6"/>
                  </a:moveTo>
                  <a:cubicBezTo>
                    <a:pt x="4" y="7"/>
                    <a:pt x="5" y="2"/>
                    <a:pt x="0" y="3"/>
                  </a:cubicBezTo>
                  <a:cubicBezTo>
                    <a:pt x="2" y="0"/>
                    <a:pt x="11" y="1"/>
                    <a:pt x="1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3"/>
            <p:cNvSpPr/>
            <p:nvPr>
              <p:custDataLst>
                <p:tags r:id="rId31"/>
              </p:custDataLst>
            </p:nvPr>
          </p:nvSpPr>
          <p:spPr bwMode="auto">
            <a:xfrm>
              <a:off x="10945902" y="-1650773"/>
              <a:ext cx="60325" cy="33338"/>
            </a:xfrm>
            <a:custGeom>
              <a:avLst/>
              <a:gdLst>
                <a:gd name="T0" fmla="*/ 16 w 16"/>
                <a:gd name="T1" fmla="*/ 5 h 9"/>
                <a:gd name="T2" fmla="*/ 2 w 16"/>
                <a:gd name="T3" fmla="*/ 5 h 9"/>
                <a:gd name="T4" fmla="*/ 6 w 16"/>
                <a:gd name="T5" fmla="*/ 0 h 9"/>
                <a:gd name="T6" fmla="*/ 16 w 16"/>
                <a:gd name="T7" fmla="*/ 5 h 9"/>
              </a:gdLst>
              <a:ahLst/>
              <a:cxnLst>
                <a:cxn ang="0">
                  <a:pos x="T0" y="T1"/>
                </a:cxn>
                <a:cxn ang="0">
                  <a:pos x="T2" y="T3"/>
                </a:cxn>
                <a:cxn ang="0">
                  <a:pos x="T4" y="T5"/>
                </a:cxn>
                <a:cxn ang="0">
                  <a:pos x="T6" y="T7"/>
                </a:cxn>
              </a:cxnLst>
              <a:rect l="0" t="0" r="r" b="b"/>
              <a:pathLst>
                <a:path w="16" h="9">
                  <a:moveTo>
                    <a:pt x="16" y="5"/>
                  </a:moveTo>
                  <a:cubicBezTo>
                    <a:pt x="14" y="9"/>
                    <a:pt x="4" y="9"/>
                    <a:pt x="2" y="5"/>
                  </a:cubicBezTo>
                  <a:cubicBezTo>
                    <a:pt x="0" y="0"/>
                    <a:pt x="7" y="4"/>
                    <a:pt x="6" y="0"/>
                  </a:cubicBezTo>
                  <a:cubicBezTo>
                    <a:pt x="9" y="2"/>
                    <a:pt x="12" y="4"/>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4"/>
            <p:cNvSpPr/>
            <p:nvPr>
              <p:custDataLst>
                <p:tags r:id="rId32"/>
              </p:custDataLst>
            </p:nvPr>
          </p:nvSpPr>
          <p:spPr bwMode="auto">
            <a:xfrm>
              <a:off x="13162052" y="-1628548"/>
              <a:ext cx="38100" cy="33338"/>
            </a:xfrm>
            <a:custGeom>
              <a:avLst/>
              <a:gdLst>
                <a:gd name="T0" fmla="*/ 4 w 10"/>
                <a:gd name="T1" fmla="*/ 0 h 9"/>
                <a:gd name="T2" fmla="*/ 10 w 10"/>
                <a:gd name="T3" fmla="*/ 6 h 9"/>
                <a:gd name="T4" fmla="*/ 3 w 10"/>
                <a:gd name="T5" fmla="*/ 8 h 9"/>
                <a:gd name="T6" fmla="*/ 1 w 10"/>
                <a:gd name="T7" fmla="*/ 1 h 9"/>
                <a:gd name="T8" fmla="*/ 4 w 10"/>
                <a:gd name="T9" fmla="*/ 0 h 9"/>
              </a:gdLst>
              <a:ahLst/>
              <a:cxnLst>
                <a:cxn ang="0">
                  <a:pos x="T0" y="T1"/>
                </a:cxn>
                <a:cxn ang="0">
                  <a:pos x="T2" y="T3"/>
                </a:cxn>
                <a:cxn ang="0">
                  <a:pos x="T4" y="T5"/>
                </a:cxn>
                <a:cxn ang="0">
                  <a:pos x="T6" y="T7"/>
                </a:cxn>
                <a:cxn ang="0">
                  <a:pos x="T8" y="T9"/>
                </a:cxn>
              </a:cxnLst>
              <a:rect l="0" t="0" r="r" b="b"/>
              <a:pathLst>
                <a:path w="10" h="9">
                  <a:moveTo>
                    <a:pt x="4" y="0"/>
                  </a:moveTo>
                  <a:cubicBezTo>
                    <a:pt x="8" y="0"/>
                    <a:pt x="9" y="2"/>
                    <a:pt x="10" y="6"/>
                  </a:cubicBezTo>
                  <a:cubicBezTo>
                    <a:pt x="6" y="5"/>
                    <a:pt x="3" y="5"/>
                    <a:pt x="3" y="8"/>
                  </a:cubicBezTo>
                  <a:cubicBezTo>
                    <a:pt x="0" y="9"/>
                    <a:pt x="2" y="3"/>
                    <a:pt x="1" y="1"/>
                  </a:cubicBezTo>
                  <a:cubicBezTo>
                    <a:pt x="3" y="2"/>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5"/>
            <p:cNvSpPr/>
            <p:nvPr>
              <p:custDataLst>
                <p:tags r:id="rId33"/>
              </p:custDataLst>
            </p:nvPr>
          </p:nvSpPr>
          <p:spPr bwMode="auto">
            <a:xfrm>
              <a:off x="9801315" y="-1609498"/>
              <a:ext cx="38100" cy="30163"/>
            </a:xfrm>
            <a:custGeom>
              <a:avLst/>
              <a:gdLst>
                <a:gd name="T0" fmla="*/ 10 w 10"/>
                <a:gd name="T1" fmla="*/ 6 h 8"/>
                <a:gd name="T2" fmla="*/ 0 w 10"/>
                <a:gd name="T3" fmla="*/ 8 h 8"/>
                <a:gd name="T4" fmla="*/ 10 w 10"/>
                <a:gd name="T5" fmla="*/ 6 h 8"/>
              </a:gdLst>
              <a:ahLst/>
              <a:cxnLst>
                <a:cxn ang="0">
                  <a:pos x="T0" y="T1"/>
                </a:cxn>
                <a:cxn ang="0">
                  <a:pos x="T2" y="T3"/>
                </a:cxn>
                <a:cxn ang="0">
                  <a:pos x="T4" y="T5"/>
                </a:cxn>
              </a:cxnLst>
              <a:rect l="0" t="0" r="r" b="b"/>
              <a:pathLst>
                <a:path w="10" h="8">
                  <a:moveTo>
                    <a:pt x="10" y="6"/>
                  </a:moveTo>
                  <a:cubicBezTo>
                    <a:pt x="5" y="5"/>
                    <a:pt x="3" y="7"/>
                    <a:pt x="0" y="8"/>
                  </a:cubicBezTo>
                  <a:cubicBezTo>
                    <a:pt x="0" y="5"/>
                    <a:pt x="10" y="0"/>
                    <a:pt x="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6"/>
            <p:cNvSpPr/>
            <p:nvPr>
              <p:custDataLst>
                <p:tags r:id="rId34"/>
              </p:custDataLst>
            </p:nvPr>
          </p:nvSpPr>
          <p:spPr bwMode="auto">
            <a:xfrm>
              <a:off x="10461715" y="-1587273"/>
              <a:ext cx="68263" cy="41275"/>
            </a:xfrm>
            <a:custGeom>
              <a:avLst/>
              <a:gdLst>
                <a:gd name="T0" fmla="*/ 15 w 18"/>
                <a:gd name="T1" fmla="*/ 2 h 11"/>
                <a:gd name="T2" fmla="*/ 16 w 18"/>
                <a:gd name="T3" fmla="*/ 10 h 11"/>
                <a:gd name="T4" fmla="*/ 2 w 18"/>
                <a:gd name="T5" fmla="*/ 7 h 11"/>
                <a:gd name="T6" fmla="*/ 5 w 18"/>
                <a:gd name="T7" fmla="*/ 2 h 11"/>
                <a:gd name="T8" fmla="*/ 15 w 18"/>
                <a:gd name="T9" fmla="*/ 2 h 11"/>
              </a:gdLst>
              <a:ahLst/>
              <a:cxnLst>
                <a:cxn ang="0">
                  <a:pos x="T0" y="T1"/>
                </a:cxn>
                <a:cxn ang="0">
                  <a:pos x="T2" y="T3"/>
                </a:cxn>
                <a:cxn ang="0">
                  <a:pos x="T4" y="T5"/>
                </a:cxn>
                <a:cxn ang="0">
                  <a:pos x="T6" y="T7"/>
                </a:cxn>
                <a:cxn ang="0">
                  <a:pos x="T8" y="T9"/>
                </a:cxn>
              </a:cxnLst>
              <a:rect l="0" t="0" r="r" b="b"/>
              <a:pathLst>
                <a:path w="18" h="11">
                  <a:moveTo>
                    <a:pt x="15" y="2"/>
                  </a:moveTo>
                  <a:cubicBezTo>
                    <a:pt x="16" y="4"/>
                    <a:pt x="18" y="9"/>
                    <a:pt x="16" y="10"/>
                  </a:cubicBezTo>
                  <a:cubicBezTo>
                    <a:pt x="11" y="10"/>
                    <a:pt x="4" y="11"/>
                    <a:pt x="2" y="7"/>
                  </a:cubicBezTo>
                  <a:cubicBezTo>
                    <a:pt x="0" y="3"/>
                    <a:pt x="6" y="6"/>
                    <a:pt x="5" y="2"/>
                  </a:cubicBezTo>
                  <a:cubicBezTo>
                    <a:pt x="9" y="0"/>
                    <a:pt x="14" y="4"/>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37"/>
            <p:cNvSpPr/>
            <p:nvPr>
              <p:custDataLst>
                <p:tags r:id="rId35"/>
              </p:custDataLst>
            </p:nvPr>
          </p:nvSpPr>
          <p:spPr bwMode="auto">
            <a:xfrm>
              <a:off x="10439490" y="-1474561"/>
              <a:ext cx="79375" cy="33338"/>
            </a:xfrm>
            <a:custGeom>
              <a:avLst/>
              <a:gdLst>
                <a:gd name="T0" fmla="*/ 19 w 21"/>
                <a:gd name="T1" fmla="*/ 4 h 9"/>
                <a:gd name="T2" fmla="*/ 14 w 21"/>
                <a:gd name="T3" fmla="*/ 7 h 9"/>
                <a:gd name="T4" fmla="*/ 8 w 21"/>
                <a:gd name="T5" fmla="*/ 8 h 9"/>
                <a:gd name="T6" fmla="*/ 2 w 21"/>
                <a:gd name="T7" fmla="*/ 7 h 9"/>
                <a:gd name="T8" fmla="*/ 4 w 21"/>
                <a:gd name="T9" fmla="*/ 3 h 9"/>
                <a:gd name="T10" fmla="*/ 8 w 21"/>
                <a:gd name="T11" fmla="*/ 0 h 9"/>
                <a:gd name="T12" fmla="*/ 19 w 21"/>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19" y="4"/>
                  </a:moveTo>
                  <a:cubicBezTo>
                    <a:pt x="21" y="8"/>
                    <a:pt x="16" y="6"/>
                    <a:pt x="14" y="7"/>
                  </a:cubicBezTo>
                  <a:cubicBezTo>
                    <a:pt x="13" y="7"/>
                    <a:pt x="9" y="9"/>
                    <a:pt x="8" y="8"/>
                  </a:cubicBezTo>
                  <a:cubicBezTo>
                    <a:pt x="7" y="7"/>
                    <a:pt x="4" y="8"/>
                    <a:pt x="2" y="7"/>
                  </a:cubicBezTo>
                  <a:cubicBezTo>
                    <a:pt x="0" y="3"/>
                    <a:pt x="9" y="4"/>
                    <a:pt x="4" y="3"/>
                  </a:cubicBezTo>
                  <a:cubicBezTo>
                    <a:pt x="4" y="0"/>
                    <a:pt x="8" y="2"/>
                    <a:pt x="8" y="0"/>
                  </a:cubicBezTo>
                  <a:cubicBezTo>
                    <a:pt x="12" y="1"/>
                    <a:pt x="17" y="1"/>
                    <a:pt x="1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8"/>
            <p:cNvSpPr/>
            <p:nvPr>
              <p:custDataLst>
                <p:tags r:id="rId36"/>
              </p:custDataLst>
            </p:nvPr>
          </p:nvSpPr>
          <p:spPr bwMode="auto">
            <a:xfrm>
              <a:off x="10439490" y="-1417411"/>
              <a:ext cx="38100" cy="14288"/>
            </a:xfrm>
            <a:custGeom>
              <a:avLst/>
              <a:gdLst>
                <a:gd name="T0" fmla="*/ 8 w 10"/>
                <a:gd name="T1" fmla="*/ 4 h 4"/>
                <a:gd name="T2" fmla="*/ 2 w 10"/>
                <a:gd name="T3" fmla="*/ 4 h 4"/>
                <a:gd name="T4" fmla="*/ 8 w 10"/>
                <a:gd name="T5" fmla="*/ 4 h 4"/>
              </a:gdLst>
              <a:ahLst/>
              <a:cxnLst>
                <a:cxn ang="0">
                  <a:pos x="T0" y="T1"/>
                </a:cxn>
                <a:cxn ang="0">
                  <a:pos x="T2" y="T3"/>
                </a:cxn>
                <a:cxn ang="0">
                  <a:pos x="T4" y="T5"/>
                </a:cxn>
              </a:cxnLst>
              <a:rect l="0" t="0" r="r" b="b"/>
              <a:pathLst>
                <a:path w="10" h="4">
                  <a:moveTo>
                    <a:pt x="8" y="4"/>
                  </a:moveTo>
                  <a:cubicBezTo>
                    <a:pt x="5" y="2"/>
                    <a:pt x="6" y="4"/>
                    <a:pt x="2" y="4"/>
                  </a:cubicBezTo>
                  <a:cubicBezTo>
                    <a:pt x="0" y="0"/>
                    <a:pt x="10" y="0"/>
                    <a:pt x="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9"/>
            <p:cNvSpPr/>
            <p:nvPr>
              <p:custDataLst>
                <p:tags r:id="rId37"/>
              </p:custDataLst>
            </p:nvPr>
          </p:nvSpPr>
          <p:spPr bwMode="auto">
            <a:xfrm>
              <a:off x="10323602" y="-1395186"/>
              <a:ext cx="41275" cy="25400"/>
            </a:xfrm>
            <a:custGeom>
              <a:avLst/>
              <a:gdLst>
                <a:gd name="T0" fmla="*/ 9 w 11"/>
                <a:gd name="T1" fmla="*/ 1 h 7"/>
                <a:gd name="T2" fmla="*/ 11 w 11"/>
                <a:gd name="T3" fmla="*/ 4 h 7"/>
                <a:gd name="T4" fmla="*/ 5 w 11"/>
                <a:gd name="T5" fmla="*/ 5 h 7"/>
                <a:gd name="T6" fmla="*/ 0 w 11"/>
                <a:gd name="T7" fmla="*/ 5 h 7"/>
                <a:gd name="T8" fmla="*/ 9 w 11"/>
                <a:gd name="T9" fmla="*/ 1 h 7"/>
              </a:gdLst>
              <a:ahLst/>
              <a:cxnLst>
                <a:cxn ang="0">
                  <a:pos x="T0" y="T1"/>
                </a:cxn>
                <a:cxn ang="0">
                  <a:pos x="T2" y="T3"/>
                </a:cxn>
                <a:cxn ang="0">
                  <a:pos x="T4" y="T5"/>
                </a:cxn>
                <a:cxn ang="0">
                  <a:pos x="T6" y="T7"/>
                </a:cxn>
                <a:cxn ang="0">
                  <a:pos x="T8" y="T9"/>
                </a:cxn>
              </a:cxnLst>
              <a:rect l="0" t="0" r="r" b="b"/>
              <a:pathLst>
                <a:path w="11" h="7">
                  <a:moveTo>
                    <a:pt x="9" y="1"/>
                  </a:moveTo>
                  <a:cubicBezTo>
                    <a:pt x="9" y="3"/>
                    <a:pt x="10" y="4"/>
                    <a:pt x="11" y="4"/>
                  </a:cubicBezTo>
                  <a:cubicBezTo>
                    <a:pt x="11" y="7"/>
                    <a:pt x="6" y="4"/>
                    <a:pt x="5" y="5"/>
                  </a:cubicBezTo>
                  <a:cubicBezTo>
                    <a:pt x="4" y="7"/>
                    <a:pt x="5" y="5"/>
                    <a:pt x="0" y="5"/>
                  </a:cubicBezTo>
                  <a:cubicBezTo>
                    <a:pt x="2" y="3"/>
                    <a:pt x="4"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0"/>
            <p:cNvSpPr/>
            <p:nvPr>
              <p:custDataLst>
                <p:tags r:id="rId38"/>
              </p:custDataLst>
            </p:nvPr>
          </p:nvSpPr>
          <p:spPr bwMode="auto">
            <a:xfrm>
              <a:off x="10401390" y="-1369786"/>
              <a:ext cx="15875" cy="26988"/>
            </a:xfrm>
            <a:custGeom>
              <a:avLst/>
              <a:gdLst>
                <a:gd name="T0" fmla="*/ 1 w 4"/>
                <a:gd name="T1" fmla="*/ 0 h 7"/>
                <a:gd name="T2" fmla="*/ 4 w 4"/>
                <a:gd name="T3" fmla="*/ 5 h 7"/>
                <a:gd name="T4" fmla="*/ 1 w 4"/>
                <a:gd name="T5" fmla="*/ 0 h 7"/>
              </a:gdLst>
              <a:ahLst/>
              <a:cxnLst>
                <a:cxn ang="0">
                  <a:pos x="T0" y="T1"/>
                </a:cxn>
                <a:cxn ang="0">
                  <a:pos x="T2" y="T3"/>
                </a:cxn>
                <a:cxn ang="0">
                  <a:pos x="T4" y="T5"/>
                </a:cxn>
              </a:cxnLst>
              <a:rect l="0" t="0" r="r" b="b"/>
              <a:pathLst>
                <a:path w="4" h="7">
                  <a:moveTo>
                    <a:pt x="1" y="0"/>
                  </a:moveTo>
                  <a:cubicBezTo>
                    <a:pt x="4" y="0"/>
                    <a:pt x="4" y="2"/>
                    <a:pt x="4" y="5"/>
                  </a:cubicBezTo>
                  <a:cubicBezTo>
                    <a:pt x="0" y="7"/>
                    <a:pt x="1"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1"/>
            <p:cNvSpPr/>
            <p:nvPr>
              <p:custDataLst>
                <p:tags r:id="rId39"/>
              </p:custDataLst>
            </p:nvPr>
          </p:nvSpPr>
          <p:spPr bwMode="auto">
            <a:xfrm>
              <a:off x="11907927" y="-1150711"/>
              <a:ext cx="93663" cy="112713"/>
            </a:xfrm>
            <a:custGeom>
              <a:avLst/>
              <a:gdLst>
                <a:gd name="T0" fmla="*/ 10 w 25"/>
                <a:gd name="T1" fmla="*/ 1 h 30"/>
                <a:gd name="T2" fmla="*/ 11 w 25"/>
                <a:gd name="T3" fmla="*/ 2 h 30"/>
                <a:gd name="T4" fmla="*/ 21 w 25"/>
                <a:gd name="T5" fmla="*/ 2 h 30"/>
                <a:gd name="T6" fmla="*/ 25 w 25"/>
                <a:gd name="T7" fmla="*/ 5 h 30"/>
                <a:gd name="T8" fmla="*/ 24 w 25"/>
                <a:gd name="T9" fmla="*/ 8 h 30"/>
                <a:gd name="T10" fmla="*/ 21 w 25"/>
                <a:gd name="T11" fmla="*/ 9 h 30"/>
                <a:gd name="T12" fmla="*/ 24 w 25"/>
                <a:gd name="T13" fmla="*/ 16 h 30"/>
                <a:gd name="T14" fmla="*/ 22 w 25"/>
                <a:gd name="T15" fmla="*/ 23 h 30"/>
                <a:gd name="T16" fmla="*/ 15 w 25"/>
                <a:gd name="T17" fmla="*/ 23 h 30"/>
                <a:gd name="T18" fmla="*/ 14 w 25"/>
                <a:gd name="T19" fmla="*/ 27 h 30"/>
                <a:gd name="T20" fmla="*/ 11 w 25"/>
                <a:gd name="T21" fmla="*/ 30 h 30"/>
                <a:gd name="T22" fmla="*/ 3 w 25"/>
                <a:gd name="T23" fmla="*/ 30 h 30"/>
                <a:gd name="T24" fmla="*/ 6 w 25"/>
                <a:gd name="T25" fmla="*/ 22 h 30"/>
                <a:gd name="T26" fmla="*/ 6 w 25"/>
                <a:gd name="T27" fmla="*/ 16 h 30"/>
                <a:gd name="T28" fmla="*/ 3 w 25"/>
                <a:gd name="T29" fmla="*/ 9 h 30"/>
                <a:gd name="T30" fmla="*/ 8 w 25"/>
                <a:gd name="T31" fmla="*/ 10 h 30"/>
                <a:gd name="T32" fmla="*/ 10 w 25"/>
                <a:gd name="T3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0">
                  <a:moveTo>
                    <a:pt x="10" y="1"/>
                  </a:moveTo>
                  <a:cubicBezTo>
                    <a:pt x="11" y="0"/>
                    <a:pt x="11" y="1"/>
                    <a:pt x="11" y="2"/>
                  </a:cubicBezTo>
                  <a:cubicBezTo>
                    <a:pt x="11" y="4"/>
                    <a:pt x="17" y="1"/>
                    <a:pt x="21" y="2"/>
                  </a:cubicBezTo>
                  <a:cubicBezTo>
                    <a:pt x="22" y="4"/>
                    <a:pt x="23" y="5"/>
                    <a:pt x="25" y="5"/>
                  </a:cubicBezTo>
                  <a:cubicBezTo>
                    <a:pt x="25" y="7"/>
                    <a:pt x="25" y="7"/>
                    <a:pt x="24" y="8"/>
                  </a:cubicBezTo>
                  <a:cubicBezTo>
                    <a:pt x="24" y="9"/>
                    <a:pt x="22" y="9"/>
                    <a:pt x="21" y="9"/>
                  </a:cubicBezTo>
                  <a:cubicBezTo>
                    <a:pt x="21" y="13"/>
                    <a:pt x="24" y="13"/>
                    <a:pt x="24" y="16"/>
                  </a:cubicBezTo>
                  <a:cubicBezTo>
                    <a:pt x="24" y="18"/>
                    <a:pt x="22" y="20"/>
                    <a:pt x="22" y="23"/>
                  </a:cubicBezTo>
                  <a:cubicBezTo>
                    <a:pt x="20" y="23"/>
                    <a:pt x="18" y="23"/>
                    <a:pt x="15" y="23"/>
                  </a:cubicBezTo>
                  <a:cubicBezTo>
                    <a:pt x="13" y="23"/>
                    <a:pt x="15" y="26"/>
                    <a:pt x="14" y="27"/>
                  </a:cubicBezTo>
                  <a:cubicBezTo>
                    <a:pt x="14" y="28"/>
                    <a:pt x="10" y="28"/>
                    <a:pt x="11" y="30"/>
                  </a:cubicBezTo>
                  <a:cubicBezTo>
                    <a:pt x="8" y="30"/>
                    <a:pt x="6" y="30"/>
                    <a:pt x="3" y="30"/>
                  </a:cubicBezTo>
                  <a:cubicBezTo>
                    <a:pt x="4" y="27"/>
                    <a:pt x="0" y="20"/>
                    <a:pt x="6" y="22"/>
                  </a:cubicBezTo>
                  <a:cubicBezTo>
                    <a:pt x="6" y="18"/>
                    <a:pt x="3" y="19"/>
                    <a:pt x="6" y="16"/>
                  </a:cubicBezTo>
                  <a:cubicBezTo>
                    <a:pt x="7" y="12"/>
                    <a:pt x="2" y="13"/>
                    <a:pt x="3" y="9"/>
                  </a:cubicBezTo>
                  <a:cubicBezTo>
                    <a:pt x="6" y="9"/>
                    <a:pt x="6" y="10"/>
                    <a:pt x="8" y="10"/>
                  </a:cubicBezTo>
                  <a:cubicBezTo>
                    <a:pt x="11" y="10"/>
                    <a:pt x="9" y="4"/>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2"/>
            <p:cNvSpPr/>
            <p:nvPr>
              <p:custDataLst>
                <p:tags r:id="rId40"/>
              </p:custDataLst>
            </p:nvPr>
          </p:nvSpPr>
          <p:spPr bwMode="auto">
            <a:xfrm>
              <a:off x="8588465" y="-1144361"/>
              <a:ext cx="30163" cy="26988"/>
            </a:xfrm>
            <a:custGeom>
              <a:avLst/>
              <a:gdLst>
                <a:gd name="T0" fmla="*/ 7 w 8"/>
                <a:gd name="T1" fmla="*/ 0 h 7"/>
                <a:gd name="T2" fmla="*/ 6 w 8"/>
                <a:gd name="T3" fmla="*/ 3 h 7"/>
                <a:gd name="T4" fmla="*/ 0 w 8"/>
                <a:gd name="T5" fmla="*/ 4 h 7"/>
                <a:gd name="T6" fmla="*/ 7 w 8"/>
                <a:gd name="T7" fmla="*/ 0 h 7"/>
              </a:gdLst>
              <a:ahLst/>
              <a:cxnLst>
                <a:cxn ang="0">
                  <a:pos x="T0" y="T1"/>
                </a:cxn>
                <a:cxn ang="0">
                  <a:pos x="T2" y="T3"/>
                </a:cxn>
                <a:cxn ang="0">
                  <a:pos x="T4" y="T5"/>
                </a:cxn>
                <a:cxn ang="0">
                  <a:pos x="T6" y="T7"/>
                </a:cxn>
              </a:cxnLst>
              <a:rect l="0" t="0" r="r" b="b"/>
              <a:pathLst>
                <a:path w="8" h="7">
                  <a:moveTo>
                    <a:pt x="7" y="0"/>
                  </a:moveTo>
                  <a:cubicBezTo>
                    <a:pt x="8" y="2"/>
                    <a:pt x="6" y="2"/>
                    <a:pt x="6" y="3"/>
                  </a:cubicBezTo>
                  <a:cubicBezTo>
                    <a:pt x="4" y="5"/>
                    <a:pt x="3" y="7"/>
                    <a:pt x="0" y="4"/>
                  </a:cubicBezTo>
                  <a:cubicBezTo>
                    <a:pt x="1" y="2"/>
                    <a:pt x="4"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3"/>
            <p:cNvSpPr/>
            <p:nvPr>
              <p:custDataLst>
                <p:tags r:id="rId41"/>
              </p:custDataLst>
            </p:nvPr>
          </p:nvSpPr>
          <p:spPr bwMode="auto">
            <a:xfrm>
              <a:off x="9275852" y="-1120548"/>
              <a:ext cx="33338" cy="52388"/>
            </a:xfrm>
            <a:custGeom>
              <a:avLst/>
              <a:gdLst>
                <a:gd name="T0" fmla="*/ 2 w 9"/>
                <a:gd name="T1" fmla="*/ 0 h 14"/>
                <a:gd name="T2" fmla="*/ 9 w 9"/>
                <a:gd name="T3" fmla="*/ 10 h 14"/>
                <a:gd name="T4" fmla="*/ 4 w 9"/>
                <a:gd name="T5" fmla="*/ 7 h 14"/>
                <a:gd name="T6" fmla="*/ 2 w 9"/>
                <a:gd name="T7" fmla="*/ 0 h 14"/>
              </a:gdLst>
              <a:ahLst/>
              <a:cxnLst>
                <a:cxn ang="0">
                  <a:pos x="T0" y="T1"/>
                </a:cxn>
                <a:cxn ang="0">
                  <a:pos x="T2" y="T3"/>
                </a:cxn>
                <a:cxn ang="0">
                  <a:pos x="T4" y="T5"/>
                </a:cxn>
                <a:cxn ang="0">
                  <a:pos x="T6" y="T7"/>
                </a:cxn>
              </a:cxnLst>
              <a:rect l="0" t="0" r="r" b="b"/>
              <a:pathLst>
                <a:path w="9" h="14">
                  <a:moveTo>
                    <a:pt x="2" y="0"/>
                  </a:moveTo>
                  <a:cubicBezTo>
                    <a:pt x="5" y="3"/>
                    <a:pt x="5" y="8"/>
                    <a:pt x="9" y="10"/>
                  </a:cubicBezTo>
                  <a:cubicBezTo>
                    <a:pt x="8" y="14"/>
                    <a:pt x="4" y="9"/>
                    <a:pt x="4" y="7"/>
                  </a:cubicBezTo>
                  <a:cubicBezTo>
                    <a:pt x="0" y="7"/>
                    <a:pt x="0"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
            <p:cNvSpPr/>
            <p:nvPr>
              <p:custDataLst>
                <p:tags r:id="rId42"/>
              </p:custDataLst>
            </p:nvPr>
          </p:nvSpPr>
          <p:spPr bwMode="auto">
            <a:xfrm>
              <a:off x="15171827" y="-1144361"/>
              <a:ext cx="55563" cy="244475"/>
            </a:xfrm>
            <a:custGeom>
              <a:avLst/>
              <a:gdLst>
                <a:gd name="T0" fmla="*/ 5 w 15"/>
                <a:gd name="T1" fmla="*/ 7 h 65"/>
                <a:gd name="T2" fmla="*/ 8 w 15"/>
                <a:gd name="T3" fmla="*/ 17 h 65"/>
                <a:gd name="T4" fmla="*/ 9 w 15"/>
                <a:gd name="T5" fmla="*/ 23 h 65"/>
                <a:gd name="T6" fmla="*/ 9 w 15"/>
                <a:gd name="T7" fmla="*/ 27 h 65"/>
                <a:gd name="T8" fmla="*/ 11 w 15"/>
                <a:gd name="T9" fmla="*/ 38 h 65"/>
                <a:gd name="T10" fmla="*/ 15 w 15"/>
                <a:gd name="T11" fmla="*/ 44 h 65"/>
                <a:gd name="T12" fmla="*/ 9 w 15"/>
                <a:gd name="T13" fmla="*/ 45 h 65"/>
                <a:gd name="T14" fmla="*/ 9 w 15"/>
                <a:gd name="T15" fmla="*/ 55 h 65"/>
                <a:gd name="T16" fmla="*/ 6 w 15"/>
                <a:gd name="T17" fmla="*/ 55 h 65"/>
                <a:gd name="T18" fmla="*/ 9 w 15"/>
                <a:gd name="T19" fmla="*/ 65 h 65"/>
                <a:gd name="T20" fmla="*/ 2 w 15"/>
                <a:gd name="T21" fmla="*/ 63 h 65"/>
                <a:gd name="T22" fmla="*/ 4 w 15"/>
                <a:gd name="T23" fmla="*/ 55 h 65"/>
                <a:gd name="T24" fmla="*/ 1 w 15"/>
                <a:gd name="T25" fmla="*/ 51 h 65"/>
                <a:gd name="T26" fmla="*/ 4 w 15"/>
                <a:gd name="T27" fmla="*/ 34 h 65"/>
                <a:gd name="T28" fmla="*/ 1 w 15"/>
                <a:gd name="T29" fmla="*/ 27 h 65"/>
                <a:gd name="T30" fmla="*/ 1 w 15"/>
                <a:gd name="T31" fmla="*/ 17 h 65"/>
                <a:gd name="T32" fmla="*/ 5 w 15"/>
                <a:gd name="T33" fmla="*/ 13 h 65"/>
                <a:gd name="T34" fmla="*/ 6 w 15"/>
                <a:gd name="T35" fmla="*/ 8 h 65"/>
                <a:gd name="T36" fmla="*/ 5 w 15"/>
                <a:gd name="T37"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65">
                  <a:moveTo>
                    <a:pt x="5" y="7"/>
                  </a:moveTo>
                  <a:cubicBezTo>
                    <a:pt x="11" y="0"/>
                    <a:pt x="5" y="15"/>
                    <a:pt x="8" y="17"/>
                  </a:cubicBezTo>
                  <a:cubicBezTo>
                    <a:pt x="10" y="19"/>
                    <a:pt x="6" y="19"/>
                    <a:pt x="9" y="23"/>
                  </a:cubicBezTo>
                  <a:cubicBezTo>
                    <a:pt x="11" y="25"/>
                    <a:pt x="9" y="25"/>
                    <a:pt x="9" y="27"/>
                  </a:cubicBezTo>
                  <a:cubicBezTo>
                    <a:pt x="9" y="28"/>
                    <a:pt x="12" y="33"/>
                    <a:pt x="11" y="38"/>
                  </a:cubicBezTo>
                  <a:cubicBezTo>
                    <a:pt x="10" y="41"/>
                    <a:pt x="13" y="42"/>
                    <a:pt x="15" y="44"/>
                  </a:cubicBezTo>
                  <a:cubicBezTo>
                    <a:pt x="14" y="47"/>
                    <a:pt x="11" y="47"/>
                    <a:pt x="9" y="45"/>
                  </a:cubicBezTo>
                  <a:cubicBezTo>
                    <a:pt x="8" y="49"/>
                    <a:pt x="9" y="55"/>
                    <a:pt x="9" y="55"/>
                  </a:cubicBezTo>
                  <a:cubicBezTo>
                    <a:pt x="9" y="55"/>
                    <a:pt x="6" y="55"/>
                    <a:pt x="6" y="55"/>
                  </a:cubicBezTo>
                  <a:cubicBezTo>
                    <a:pt x="6" y="58"/>
                    <a:pt x="10" y="59"/>
                    <a:pt x="9" y="65"/>
                  </a:cubicBezTo>
                  <a:cubicBezTo>
                    <a:pt x="5" y="63"/>
                    <a:pt x="5" y="65"/>
                    <a:pt x="2" y="63"/>
                  </a:cubicBezTo>
                  <a:cubicBezTo>
                    <a:pt x="5" y="60"/>
                    <a:pt x="1" y="59"/>
                    <a:pt x="4" y="55"/>
                  </a:cubicBezTo>
                  <a:cubicBezTo>
                    <a:pt x="4" y="52"/>
                    <a:pt x="2" y="51"/>
                    <a:pt x="1" y="51"/>
                  </a:cubicBezTo>
                  <a:cubicBezTo>
                    <a:pt x="2" y="47"/>
                    <a:pt x="5" y="41"/>
                    <a:pt x="4" y="34"/>
                  </a:cubicBezTo>
                  <a:cubicBezTo>
                    <a:pt x="3" y="31"/>
                    <a:pt x="1" y="29"/>
                    <a:pt x="1" y="27"/>
                  </a:cubicBezTo>
                  <a:cubicBezTo>
                    <a:pt x="0" y="23"/>
                    <a:pt x="4" y="20"/>
                    <a:pt x="1" y="17"/>
                  </a:cubicBezTo>
                  <a:cubicBezTo>
                    <a:pt x="1" y="15"/>
                    <a:pt x="3" y="14"/>
                    <a:pt x="5" y="13"/>
                  </a:cubicBezTo>
                  <a:cubicBezTo>
                    <a:pt x="5" y="11"/>
                    <a:pt x="5" y="9"/>
                    <a:pt x="6" y="8"/>
                  </a:cubicBezTo>
                  <a:cubicBezTo>
                    <a:pt x="7" y="7"/>
                    <a:pt x="6" y="7"/>
                    <a:pt x="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5"/>
            <p:cNvSpPr/>
            <p:nvPr>
              <p:custDataLst>
                <p:tags r:id="rId43"/>
              </p:custDataLst>
            </p:nvPr>
          </p:nvSpPr>
          <p:spPr bwMode="auto">
            <a:xfrm>
              <a:off x="8547190" y="-1117373"/>
              <a:ext cx="14288" cy="22225"/>
            </a:xfrm>
            <a:custGeom>
              <a:avLst/>
              <a:gdLst>
                <a:gd name="T0" fmla="*/ 1 w 4"/>
                <a:gd name="T1" fmla="*/ 0 h 6"/>
                <a:gd name="T2" fmla="*/ 0 w 4"/>
                <a:gd name="T3" fmla="*/ 4 h 6"/>
                <a:gd name="T4" fmla="*/ 0 w 4"/>
                <a:gd name="T5" fmla="*/ 1 h 6"/>
                <a:gd name="T6" fmla="*/ 1 w 4"/>
                <a:gd name="T7" fmla="*/ 0 h 6"/>
              </a:gdLst>
              <a:ahLst/>
              <a:cxnLst>
                <a:cxn ang="0">
                  <a:pos x="T0" y="T1"/>
                </a:cxn>
                <a:cxn ang="0">
                  <a:pos x="T2" y="T3"/>
                </a:cxn>
                <a:cxn ang="0">
                  <a:pos x="T4" y="T5"/>
                </a:cxn>
                <a:cxn ang="0">
                  <a:pos x="T6" y="T7"/>
                </a:cxn>
              </a:cxnLst>
              <a:rect l="0" t="0" r="r" b="b"/>
              <a:pathLst>
                <a:path w="4" h="6">
                  <a:moveTo>
                    <a:pt x="1" y="0"/>
                  </a:moveTo>
                  <a:cubicBezTo>
                    <a:pt x="4" y="0"/>
                    <a:pt x="3" y="6"/>
                    <a:pt x="0" y="4"/>
                  </a:cubicBezTo>
                  <a:cubicBezTo>
                    <a:pt x="0" y="3"/>
                    <a:pt x="0" y="2"/>
                    <a:pt x="0" y="1"/>
                  </a:cubicBezTo>
                  <a:cubicBezTo>
                    <a:pt x="1"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6"/>
            <p:cNvSpPr/>
            <p:nvPr>
              <p:custDataLst>
                <p:tags r:id="rId44"/>
              </p:custDataLst>
            </p:nvPr>
          </p:nvSpPr>
          <p:spPr bwMode="auto">
            <a:xfrm>
              <a:off x="10849065" y="-1030061"/>
              <a:ext cx="157163" cy="130175"/>
            </a:xfrm>
            <a:custGeom>
              <a:avLst/>
              <a:gdLst>
                <a:gd name="T0" fmla="*/ 18 w 42"/>
                <a:gd name="T1" fmla="*/ 0 h 35"/>
                <a:gd name="T2" fmla="*/ 22 w 42"/>
                <a:gd name="T3" fmla="*/ 2 h 35"/>
                <a:gd name="T4" fmla="*/ 21 w 42"/>
                <a:gd name="T5" fmla="*/ 8 h 35"/>
                <a:gd name="T6" fmla="*/ 27 w 42"/>
                <a:gd name="T7" fmla="*/ 11 h 35"/>
                <a:gd name="T8" fmla="*/ 35 w 42"/>
                <a:gd name="T9" fmla="*/ 14 h 35"/>
                <a:gd name="T10" fmla="*/ 34 w 42"/>
                <a:gd name="T11" fmla="*/ 19 h 35"/>
                <a:gd name="T12" fmla="*/ 38 w 42"/>
                <a:gd name="T13" fmla="*/ 21 h 35"/>
                <a:gd name="T14" fmla="*/ 41 w 42"/>
                <a:gd name="T15" fmla="*/ 25 h 35"/>
                <a:gd name="T16" fmla="*/ 38 w 42"/>
                <a:gd name="T17" fmla="*/ 32 h 35"/>
                <a:gd name="T18" fmla="*/ 36 w 42"/>
                <a:gd name="T19" fmla="*/ 29 h 35"/>
                <a:gd name="T20" fmla="*/ 28 w 42"/>
                <a:gd name="T21" fmla="*/ 29 h 35"/>
                <a:gd name="T22" fmla="*/ 22 w 42"/>
                <a:gd name="T23" fmla="*/ 35 h 35"/>
                <a:gd name="T24" fmla="*/ 20 w 42"/>
                <a:gd name="T25" fmla="*/ 30 h 35"/>
                <a:gd name="T26" fmla="*/ 15 w 42"/>
                <a:gd name="T27" fmla="*/ 29 h 35"/>
                <a:gd name="T28" fmla="*/ 10 w 42"/>
                <a:gd name="T29" fmla="*/ 25 h 35"/>
                <a:gd name="T30" fmla="*/ 0 w 42"/>
                <a:gd name="T31" fmla="*/ 26 h 35"/>
                <a:gd name="T32" fmla="*/ 1 w 42"/>
                <a:gd name="T33" fmla="*/ 21 h 35"/>
                <a:gd name="T34" fmla="*/ 7 w 42"/>
                <a:gd name="T35" fmla="*/ 18 h 35"/>
                <a:gd name="T36" fmla="*/ 10 w 42"/>
                <a:gd name="T37" fmla="*/ 12 h 35"/>
                <a:gd name="T38" fmla="*/ 11 w 42"/>
                <a:gd name="T39" fmla="*/ 5 h 35"/>
                <a:gd name="T40" fmla="*/ 14 w 42"/>
                <a:gd name="T41" fmla="*/ 5 h 35"/>
                <a:gd name="T42" fmla="*/ 14 w 42"/>
                <a:gd name="T43" fmla="*/ 2 h 35"/>
                <a:gd name="T44" fmla="*/ 18 w 42"/>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35">
                  <a:moveTo>
                    <a:pt x="18" y="0"/>
                  </a:moveTo>
                  <a:cubicBezTo>
                    <a:pt x="20" y="0"/>
                    <a:pt x="20" y="2"/>
                    <a:pt x="22" y="2"/>
                  </a:cubicBezTo>
                  <a:cubicBezTo>
                    <a:pt x="22" y="5"/>
                    <a:pt x="18" y="5"/>
                    <a:pt x="21" y="8"/>
                  </a:cubicBezTo>
                  <a:cubicBezTo>
                    <a:pt x="20" y="11"/>
                    <a:pt x="25" y="10"/>
                    <a:pt x="27" y="11"/>
                  </a:cubicBezTo>
                  <a:cubicBezTo>
                    <a:pt x="28" y="11"/>
                    <a:pt x="30" y="15"/>
                    <a:pt x="35" y="14"/>
                  </a:cubicBezTo>
                  <a:cubicBezTo>
                    <a:pt x="35" y="17"/>
                    <a:pt x="38" y="18"/>
                    <a:pt x="34" y="19"/>
                  </a:cubicBezTo>
                  <a:cubicBezTo>
                    <a:pt x="33" y="21"/>
                    <a:pt x="37" y="20"/>
                    <a:pt x="38" y="21"/>
                  </a:cubicBezTo>
                  <a:cubicBezTo>
                    <a:pt x="39" y="22"/>
                    <a:pt x="37" y="26"/>
                    <a:pt x="41" y="25"/>
                  </a:cubicBezTo>
                  <a:cubicBezTo>
                    <a:pt x="42" y="29"/>
                    <a:pt x="37" y="27"/>
                    <a:pt x="38" y="32"/>
                  </a:cubicBezTo>
                  <a:cubicBezTo>
                    <a:pt x="36" y="32"/>
                    <a:pt x="37" y="30"/>
                    <a:pt x="36" y="29"/>
                  </a:cubicBezTo>
                  <a:cubicBezTo>
                    <a:pt x="31" y="29"/>
                    <a:pt x="32" y="31"/>
                    <a:pt x="28" y="29"/>
                  </a:cubicBezTo>
                  <a:cubicBezTo>
                    <a:pt x="26" y="31"/>
                    <a:pt x="22" y="31"/>
                    <a:pt x="22" y="35"/>
                  </a:cubicBezTo>
                  <a:cubicBezTo>
                    <a:pt x="20" y="35"/>
                    <a:pt x="21" y="32"/>
                    <a:pt x="20" y="30"/>
                  </a:cubicBezTo>
                  <a:cubicBezTo>
                    <a:pt x="19" y="29"/>
                    <a:pt x="16" y="30"/>
                    <a:pt x="15" y="29"/>
                  </a:cubicBezTo>
                  <a:cubicBezTo>
                    <a:pt x="14" y="28"/>
                    <a:pt x="13" y="25"/>
                    <a:pt x="10" y="25"/>
                  </a:cubicBezTo>
                  <a:cubicBezTo>
                    <a:pt x="5" y="24"/>
                    <a:pt x="5" y="27"/>
                    <a:pt x="0" y="26"/>
                  </a:cubicBezTo>
                  <a:cubicBezTo>
                    <a:pt x="1" y="25"/>
                    <a:pt x="1" y="23"/>
                    <a:pt x="1" y="21"/>
                  </a:cubicBezTo>
                  <a:cubicBezTo>
                    <a:pt x="6" y="22"/>
                    <a:pt x="2" y="16"/>
                    <a:pt x="7" y="18"/>
                  </a:cubicBezTo>
                  <a:cubicBezTo>
                    <a:pt x="5" y="14"/>
                    <a:pt x="9" y="14"/>
                    <a:pt x="10" y="12"/>
                  </a:cubicBezTo>
                  <a:cubicBezTo>
                    <a:pt x="11" y="10"/>
                    <a:pt x="9" y="7"/>
                    <a:pt x="11" y="5"/>
                  </a:cubicBezTo>
                  <a:cubicBezTo>
                    <a:pt x="12" y="5"/>
                    <a:pt x="14" y="6"/>
                    <a:pt x="14" y="5"/>
                  </a:cubicBezTo>
                  <a:cubicBezTo>
                    <a:pt x="14" y="5"/>
                    <a:pt x="14" y="3"/>
                    <a:pt x="14" y="2"/>
                  </a:cubicBezTo>
                  <a:cubicBezTo>
                    <a:pt x="15" y="1"/>
                    <a:pt x="18" y="2"/>
                    <a:pt x="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7"/>
            <p:cNvSpPr/>
            <p:nvPr>
              <p:custDataLst>
                <p:tags r:id="rId45"/>
              </p:custDataLst>
            </p:nvPr>
          </p:nvSpPr>
          <p:spPr bwMode="auto">
            <a:xfrm>
              <a:off x="10766515" y="-993548"/>
              <a:ext cx="33338" cy="38100"/>
            </a:xfrm>
            <a:custGeom>
              <a:avLst/>
              <a:gdLst>
                <a:gd name="T0" fmla="*/ 0 w 9"/>
                <a:gd name="T1" fmla="*/ 1 h 10"/>
                <a:gd name="T2" fmla="*/ 9 w 9"/>
                <a:gd name="T3" fmla="*/ 5 h 10"/>
                <a:gd name="T4" fmla="*/ 0 w 9"/>
                <a:gd name="T5" fmla="*/ 1 h 10"/>
              </a:gdLst>
              <a:ahLst/>
              <a:cxnLst>
                <a:cxn ang="0">
                  <a:pos x="T0" y="T1"/>
                </a:cxn>
                <a:cxn ang="0">
                  <a:pos x="T2" y="T3"/>
                </a:cxn>
                <a:cxn ang="0">
                  <a:pos x="T4" y="T5"/>
                </a:cxn>
              </a:cxnLst>
              <a:rect l="0" t="0" r="r" b="b"/>
              <a:pathLst>
                <a:path w="9" h="10">
                  <a:moveTo>
                    <a:pt x="0" y="1"/>
                  </a:moveTo>
                  <a:cubicBezTo>
                    <a:pt x="5" y="0"/>
                    <a:pt x="5" y="5"/>
                    <a:pt x="9" y="5"/>
                  </a:cubicBezTo>
                  <a:cubicBezTo>
                    <a:pt x="8" y="10"/>
                    <a:pt x="0" y="5"/>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8"/>
            <p:cNvSpPr/>
            <p:nvPr>
              <p:custDataLst>
                <p:tags r:id="rId46"/>
              </p:custDataLst>
            </p:nvPr>
          </p:nvSpPr>
          <p:spPr bwMode="auto">
            <a:xfrm>
              <a:off x="15152777" y="-857023"/>
              <a:ext cx="112713" cy="77788"/>
            </a:xfrm>
            <a:custGeom>
              <a:avLst/>
              <a:gdLst>
                <a:gd name="T0" fmla="*/ 9 w 30"/>
                <a:gd name="T1" fmla="*/ 0 h 21"/>
                <a:gd name="T2" fmla="*/ 10 w 30"/>
                <a:gd name="T3" fmla="*/ 1 h 21"/>
                <a:gd name="T4" fmla="*/ 16 w 30"/>
                <a:gd name="T5" fmla="*/ 7 h 21"/>
                <a:gd name="T6" fmla="*/ 30 w 30"/>
                <a:gd name="T7" fmla="*/ 5 h 21"/>
                <a:gd name="T8" fmla="*/ 24 w 30"/>
                <a:gd name="T9" fmla="*/ 14 h 21"/>
                <a:gd name="T10" fmla="*/ 20 w 30"/>
                <a:gd name="T11" fmla="*/ 12 h 21"/>
                <a:gd name="T12" fmla="*/ 14 w 30"/>
                <a:gd name="T13" fmla="*/ 15 h 21"/>
                <a:gd name="T14" fmla="*/ 13 w 30"/>
                <a:gd name="T15" fmla="*/ 19 h 21"/>
                <a:gd name="T16" fmla="*/ 6 w 30"/>
                <a:gd name="T17" fmla="*/ 17 h 21"/>
                <a:gd name="T18" fmla="*/ 9 w 30"/>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1">
                  <a:moveTo>
                    <a:pt x="9" y="0"/>
                  </a:moveTo>
                  <a:cubicBezTo>
                    <a:pt x="10" y="0"/>
                    <a:pt x="10" y="0"/>
                    <a:pt x="10" y="1"/>
                  </a:cubicBezTo>
                  <a:cubicBezTo>
                    <a:pt x="10" y="5"/>
                    <a:pt x="15" y="3"/>
                    <a:pt x="16" y="7"/>
                  </a:cubicBezTo>
                  <a:cubicBezTo>
                    <a:pt x="20" y="5"/>
                    <a:pt x="24" y="8"/>
                    <a:pt x="30" y="5"/>
                  </a:cubicBezTo>
                  <a:cubicBezTo>
                    <a:pt x="29" y="10"/>
                    <a:pt x="24" y="10"/>
                    <a:pt x="24" y="14"/>
                  </a:cubicBezTo>
                  <a:cubicBezTo>
                    <a:pt x="22" y="14"/>
                    <a:pt x="22" y="13"/>
                    <a:pt x="20" y="12"/>
                  </a:cubicBezTo>
                  <a:cubicBezTo>
                    <a:pt x="17" y="12"/>
                    <a:pt x="15" y="19"/>
                    <a:pt x="14" y="15"/>
                  </a:cubicBezTo>
                  <a:cubicBezTo>
                    <a:pt x="12" y="16"/>
                    <a:pt x="13" y="18"/>
                    <a:pt x="13" y="19"/>
                  </a:cubicBezTo>
                  <a:cubicBezTo>
                    <a:pt x="9" y="21"/>
                    <a:pt x="9" y="12"/>
                    <a:pt x="6" y="17"/>
                  </a:cubicBezTo>
                  <a:cubicBezTo>
                    <a:pt x="0" y="13"/>
                    <a:pt x="4" y="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9"/>
            <p:cNvSpPr/>
            <p:nvPr>
              <p:custDataLst>
                <p:tags r:id="rId47"/>
              </p:custDataLst>
            </p:nvPr>
          </p:nvSpPr>
          <p:spPr bwMode="auto">
            <a:xfrm>
              <a:off x="14957515" y="-763361"/>
              <a:ext cx="214313" cy="184150"/>
            </a:xfrm>
            <a:custGeom>
              <a:avLst/>
              <a:gdLst>
                <a:gd name="T0" fmla="*/ 51 w 57"/>
                <a:gd name="T1" fmla="*/ 0 h 49"/>
                <a:gd name="T2" fmla="*/ 55 w 57"/>
                <a:gd name="T3" fmla="*/ 2 h 49"/>
                <a:gd name="T4" fmla="*/ 55 w 57"/>
                <a:gd name="T5" fmla="*/ 23 h 49"/>
                <a:gd name="T6" fmla="*/ 53 w 57"/>
                <a:gd name="T7" fmla="*/ 20 h 49"/>
                <a:gd name="T8" fmla="*/ 53 w 57"/>
                <a:gd name="T9" fmla="*/ 28 h 49"/>
                <a:gd name="T10" fmla="*/ 51 w 57"/>
                <a:gd name="T11" fmla="*/ 27 h 49"/>
                <a:gd name="T12" fmla="*/ 51 w 57"/>
                <a:gd name="T13" fmla="*/ 41 h 49"/>
                <a:gd name="T14" fmla="*/ 48 w 57"/>
                <a:gd name="T15" fmla="*/ 39 h 49"/>
                <a:gd name="T16" fmla="*/ 44 w 57"/>
                <a:gd name="T17" fmla="*/ 42 h 49"/>
                <a:gd name="T18" fmla="*/ 41 w 57"/>
                <a:gd name="T19" fmla="*/ 41 h 49"/>
                <a:gd name="T20" fmla="*/ 35 w 57"/>
                <a:gd name="T21" fmla="*/ 42 h 49"/>
                <a:gd name="T22" fmla="*/ 28 w 57"/>
                <a:gd name="T23" fmla="*/ 44 h 49"/>
                <a:gd name="T24" fmla="*/ 25 w 57"/>
                <a:gd name="T25" fmla="*/ 49 h 49"/>
                <a:gd name="T26" fmla="*/ 20 w 57"/>
                <a:gd name="T27" fmla="*/ 42 h 49"/>
                <a:gd name="T28" fmla="*/ 17 w 57"/>
                <a:gd name="T29" fmla="*/ 45 h 49"/>
                <a:gd name="T30" fmla="*/ 14 w 57"/>
                <a:gd name="T31" fmla="*/ 44 h 49"/>
                <a:gd name="T32" fmla="*/ 0 w 57"/>
                <a:gd name="T33" fmla="*/ 46 h 49"/>
                <a:gd name="T34" fmla="*/ 2 w 57"/>
                <a:gd name="T35" fmla="*/ 41 h 49"/>
                <a:gd name="T36" fmla="*/ 4 w 57"/>
                <a:gd name="T37" fmla="*/ 42 h 49"/>
                <a:gd name="T38" fmla="*/ 6 w 57"/>
                <a:gd name="T39" fmla="*/ 39 h 49"/>
                <a:gd name="T40" fmla="*/ 25 w 57"/>
                <a:gd name="T41" fmla="*/ 38 h 49"/>
                <a:gd name="T42" fmla="*/ 28 w 57"/>
                <a:gd name="T43" fmla="*/ 28 h 49"/>
                <a:gd name="T44" fmla="*/ 31 w 57"/>
                <a:gd name="T45" fmla="*/ 25 h 49"/>
                <a:gd name="T46" fmla="*/ 39 w 57"/>
                <a:gd name="T47" fmla="*/ 27 h 49"/>
                <a:gd name="T48" fmla="*/ 39 w 57"/>
                <a:gd name="T49" fmla="*/ 21 h 49"/>
                <a:gd name="T50" fmla="*/ 41 w 57"/>
                <a:gd name="T51" fmla="*/ 24 h 49"/>
                <a:gd name="T52" fmla="*/ 42 w 57"/>
                <a:gd name="T53" fmla="*/ 17 h 49"/>
                <a:gd name="T54" fmla="*/ 46 w 57"/>
                <a:gd name="T55" fmla="*/ 6 h 49"/>
                <a:gd name="T56" fmla="*/ 51 w 57"/>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49">
                  <a:moveTo>
                    <a:pt x="51" y="0"/>
                  </a:moveTo>
                  <a:cubicBezTo>
                    <a:pt x="53" y="0"/>
                    <a:pt x="53" y="1"/>
                    <a:pt x="55" y="2"/>
                  </a:cubicBezTo>
                  <a:cubicBezTo>
                    <a:pt x="55" y="12"/>
                    <a:pt x="57" y="17"/>
                    <a:pt x="55" y="23"/>
                  </a:cubicBezTo>
                  <a:cubicBezTo>
                    <a:pt x="54" y="22"/>
                    <a:pt x="54" y="21"/>
                    <a:pt x="53" y="20"/>
                  </a:cubicBezTo>
                  <a:cubicBezTo>
                    <a:pt x="50" y="21"/>
                    <a:pt x="54" y="26"/>
                    <a:pt x="53" y="28"/>
                  </a:cubicBezTo>
                  <a:cubicBezTo>
                    <a:pt x="52" y="28"/>
                    <a:pt x="52" y="27"/>
                    <a:pt x="51" y="27"/>
                  </a:cubicBezTo>
                  <a:cubicBezTo>
                    <a:pt x="51" y="31"/>
                    <a:pt x="51" y="36"/>
                    <a:pt x="51" y="41"/>
                  </a:cubicBezTo>
                  <a:cubicBezTo>
                    <a:pt x="50" y="40"/>
                    <a:pt x="49" y="39"/>
                    <a:pt x="48" y="39"/>
                  </a:cubicBezTo>
                  <a:cubicBezTo>
                    <a:pt x="45" y="38"/>
                    <a:pt x="45" y="42"/>
                    <a:pt x="44" y="42"/>
                  </a:cubicBezTo>
                  <a:cubicBezTo>
                    <a:pt x="43" y="42"/>
                    <a:pt x="42" y="41"/>
                    <a:pt x="41" y="41"/>
                  </a:cubicBezTo>
                  <a:cubicBezTo>
                    <a:pt x="40" y="41"/>
                    <a:pt x="37" y="42"/>
                    <a:pt x="35" y="42"/>
                  </a:cubicBezTo>
                  <a:cubicBezTo>
                    <a:pt x="35" y="42"/>
                    <a:pt x="32" y="44"/>
                    <a:pt x="28" y="44"/>
                  </a:cubicBezTo>
                  <a:cubicBezTo>
                    <a:pt x="26" y="44"/>
                    <a:pt x="27" y="48"/>
                    <a:pt x="25" y="49"/>
                  </a:cubicBezTo>
                  <a:cubicBezTo>
                    <a:pt x="22" y="48"/>
                    <a:pt x="20" y="46"/>
                    <a:pt x="20" y="42"/>
                  </a:cubicBezTo>
                  <a:cubicBezTo>
                    <a:pt x="17" y="41"/>
                    <a:pt x="18" y="45"/>
                    <a:pt x="17" y="45"/>
                  </a:cubicBezTo>
                  <a:cubicBezTo>
                    <a:pt x="15" y="46"/>
                    <a:pt x="15" y="44"/>
                    <a:pt x="14" y="44"/>
                  </a:cubicBezTo>
                  <a:cubicBezTo>
                    <a:pt x="9" y="44"/>
                    <a:pt x="4" y="49"/>
                    <a:pt x="0" y="46"/>
                  </a:cubicBezTo>
                  <a:cubicBezTo>
                    <a:pt x="1" y="45"/>
                    <a:pt x="2" y="43"/>
                    <a:pt x="2" y="41"/>
                  </a:cubicBezTo>
                  <a:cubicBezTo>
                    <a:pt x="3" y="40"/>
                    <a:pt x="4" y="42"/>
                    <a:pt x="4" y="42"/>
                  </a:cubicBezTo>
                  <a:cubicBezTo>
                    <a:pt x="6" y="42"/>
                    <a:pt x="5" y="39"/>
                    <a:pt x="6" y="39"/>
                  </a:cubicBezTo>
                  <a:cubicBezTo>
                    <a:pt x="11" y="39"/>
                    <a:pt x="20" y="40"/>
                    <a:pt x="25" y="38"/>
                  </a:cubicBezTo>
                  <a:cubicBezTo>
                    <a:pt x="23" y="32"/>
                    <a:pt x="30" y="34"/>
                    <a:pt x="28" y="28"/>
                  </a:cubicBezTo>
                  <a:cubicBezTo>
                    <a:pt x="31" y="30"/>
                    <a:pt x="31" y="29"/>
                    <a:pt x="31" y="25"/>
                  </a:cubicBezTo>
                  <a:cubicBezTo>
                    <a:pt x="34" y="29"/>
                    <a:pt x="37" y="23"/>
                    <a:pt x="39" y="27"/>
                  </a:cubicBezTo>
                  <a:cubicBezTo>
                    <a:pt x="40" y="26"/>
                    <a:pt x="39" y="22"/>
                    <a:pt x="39" y="21"/>
                  </a:cubicBezTo>
                  <a:cubicBezTo>
                    <a:pt x="41" y="20"/>
                    <a:pt x="41" y="24"/>
                    <a:pt x="41" y="24"/>
                  </a:cubicBezTo>
                  <a:cubicBezTo>
                    <a:pt x="42" y="24"/>
                    <a:pt x="45" y="23"/>
                    <a:pt x="42" y="17"/>
                  </a:cubicBezTo>
                  <a:cubicBezTo>
                    <a:pt x="47" y="16"/>
                    <a:pt x="45" y="9"/>
                    <a:pt x="46" y="6"/>
                  </a:cubicBezTo>
                  <a:cubicBezTo>
                    <a:pt x="47" y="4"/>
                    <a:pt x="52" y="3"/>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0"/>
            <p:cNvSpPr/>
            <p:nvPr>
              <p:custDataLst>
                <p:tags r:id="rId48"/>
              </p:custDataLst>
            </p:nvPr>
          </p:nvSpPr>
          <p:spPr bwMode="auto">
            <a:xfrm>
              <a:off x="12309565" y="-752248"/>
              <a:ext cx="38100" cy="41275"/>
            </a:xfrm>
            <a:custGeom>
              <a:avLst/>
              <a:gdLst>
                <a:gd name="T0" fmla="*/ 4 w 10"/>
                <a:gd name="T1" fmla="*/ 0 h 11"/>
                <a:gd name="T2" fmla="*/ 1 w 10"/>
                <a:gd name="T3" fmla="*/ 10 h 11"/>
                <a:gd name="T4" fmla="*/ 4 w 10"/>
                <a:gd name="T5" fmla="*/ 0 h 11"/>
              </a:gdLst>
              <a:ahLst/>
              <a:cxnLst>
                <a:cxn ang="0">
                  <a:pos x="T0" y="T1"/>
                </a:cxn>
                <a:cxn ang="0">
                  <a:pos x="T2" y="T3"/>
                </a:cxn>
                <a:cxn ang="0">
                  <a:pos x="T4" y="T5"/>
                </a:cxn>
              </a:cxnLst>
              <a:rect l="0" t="0" r="r" b="b"/>
              <a:pathLst>
                <a:path w="10" h="11">
                  <a:moveTo>
                    <a:pt x="4" y="0"/>
                  </a:moveTo>
                  <a:cubicBezTo>
                    <a:pt x="10" y="0"/>
                    <a:pt x="8" y="11"/>
                    <a:pt x="1" y="10"/>
                  </a:cubicBezTo>
                  <a:cubicBezTo>
                    <a:pt x="4" y="9"/>
                    <a:pt x="0"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1"/>
            <p:cNvSpPr/>
            <p:nvPr>
              <p:custDataLst>
                <p:tags r:id="rId49"/>
              </p:custDataLst>
            </p:nvPr>
          </p:nvSpPr>
          <p:spPr bwMode="auto">
            <a:xfrm>
              <a:off x="12400052" y="-691923"/>
              <a:ext cx="55563" cy="36513"/>
            </a:xfrm>
            <a:custGeom>
              <a:avLst/>
              <a:gdLst>
                <a:gd name="T0" fmla="*/ 12 w 15"/>
                <a:gd name="T1" fmla="*/ 2 h 10"/>
                <a:gd name="T2" fmla="*/ 15 w 15"/>
                <a:gd name="T3" fmla="*/ 9 h 10"/>
                <a:gd name="T4" fmla="*/ 8 w 15"/>
                <a:gd name="T5" fmla="*/ 9 h 10"/>
                <a:gd name="T6" fmla="*/ 8 w 15"/>
                <a:gd name="T7" fmla="*/ 8 h 10"/>
                <a:gd name="T8" fmla="*/ 2 w 15"/>
                <a:gd name="T9" fmla="*/ 6 h 10"/>
                <a:gd name="T10" fmla="*/ 12 w 15"/>
                <a:gd name="T11" fmla="*/ 2 h 10"/>
              </a:gdLst>
              <a:ahLst/>
              <a:cxnLst>
                <a:cxn ang="0">
                  <a:pos x="T0" y="T1"/>
                </a:cxn>
                <a:cxn ang="0">
                  <a:pos x="T2" y="T3"/>
                </a:cxn>
                <a:cxn ang="0">
                  <a:pos x="T4" y="T5"/>
                </a:cxn>
                <a:cxn ang="0">
                  <a:pos x="T6" y="T7"/>
                </a:cxn>
                <a:cxn ang="0">
                  <a:pos x="T8" y="T9"/>
                </a:cxn>
                <a:cxn ang="0">
                  <a:pos x="T10" y="T11"/>
                </a:cxn>
              </a:cxnLst>
              <a:rect l="0" t="0" r="r" b="b"/>
              <a:pathLst>
                <a:path w="15" h="10">
                  <a:moveTo>
                    <a:pt x="12" y="2"/>
                  </a:moveTo>
                  <a:cubicBezTo>
                    <a:pt x="14" y="3"/>
                    <a:pt x="15" y="6"/>
                    <a:pt x="15" y="9"/>
                  </a:cubicBezTo>
                  <a:cubicBezTo>
                    <a:pt x="14" y="8"/>
                    <a:pt x="9" y="10"/>
                    <a:pt x="8" y="9"/>
                  </a:cubicBezTo>
                  <a:cubicBezTo>
                    <a:pt x="8" y="9"/>
                    <a:pt x="8" y="8"/>
                    <a:pt x="8" y="8"/>
                  </a:cubicBezTo>
                  <a:cubicBezTo>
                    <a:pt x="6" y="7"/>
                    <a:pt x="2" y="9"/>
                    <a:pt x="2" y="6"/>
                  </a:cubicBezTo>
                  <a:cubicBezTo>
                    <a:pt x="0" y="0"/>
                    <a:pt x="12" y="6"/>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2"/>
            <p:cNvSpPr/>
            <p:nvPr>
              <p:custDataLst>
                <p:tags r:id="rId50"/>
              </p:custDataLst>
            </p:nvPr>
          </p:nvSpPr>
          <p:spPr bwMode="auto">
            <a:xfrm>
              <a:off x="12828677" y="-617311"/>
              <a:ext cx="41275" cy="19050"/>
            </a:xfrm>
            <a:custGeom>
              <a:avLst/>
              <a:gdLst>
                <a:gd name="T0" fmla="*/ 0 w 11"/>
                <a:gd name="T1" fmla="*/ 5 h 5"/>
                <a:gd name="T2" fmla="*/ 6 w 11"/>
                <a:gd name="T3" fmla="*/ 0 h 5"/>
                <a:gd name="T4" fmla="*/ 5 w 11"/>
                <a:gd name="T5" fmla="*/ 2 h 5"/>
                <a:gd name="T6" fmla="*/ 0 w 11"/>
                <a:gd name="T7" fmla="*/ 5 h 5"/>
              </a:gdLst>
              <a:ahLst/>
              <a:cxnLst>
                <a:cxn ang="0">
                  <a:pos x="T0" y="T1"/>
                </a:cxn>
                <a:cxn ang="0">
                  <a:pos x="T2" y="T3"/>
                </a:cxn>
                <a:cxn ang="0">
                  <a:pos x="T4" y="T5"/>
                </a:cxn>
                <a:cxn ang="0">
                  <a:pos x="T6" y="T7"/>
                </a:cxn>
              </a:cxnLst>
              <a:rect l="0" t="0" r="r" b="b"/>
              <a:pathLst>
                <a:path w="11" h="5">
                  <a:moveTo>
                    <a:pt x="0" y="5"/>
                  </a:moveTo>
                  <a:cubicBezTo>
                    <a:pt x="0" y="1"/>
                    <a:pt x="2" y="0"/>
                    <a:pt x="6" y="0"/>
                  </a:cubicBezTo>
                  <a:cubicBezTo>
                    <a:pt x="11" y="0"/>
                    <a:pt x="8" y="3"/>
                    <a:pt x="5" y="2"/>
                  </a:cubicBezTo>
                  <a:cubicBezTo>
                    <a:pt x="3" y="3"/>
                    <a:pt x="3"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53"/>
            <p:cNvSpPr/>
            <p:nvPr>
              <p:custDataLst>
                <p:tags r:id="rId51"/>
              </p:custDataLst>
            </p:nvPr>
          </p:nvSpPr>
          <p:spPr bwMode="auto">
            <a:xfrm>
              <a:off x="14976565" y="-587148"/>
              <a:ext cx="41275" cy="26988"/>
            </a:xfrm>
            <a:custGeom>
              <a:avLst/>
              <a:gdLst>
                <a:gd name="T0" fmla="*/ 9 w 11"/>
                <a:gd name="T1" fmla="*/ 1 h 7"/>
                <a:gd name="T2" fmla="*/ 6 w 11"/>
                <a:gd name="T3" fmla="*/ 6 h 7"/>
                <a:gd name="T4" fmla="*/ 1 w 11"/>
                <a:gd name="T5" fmla="*/ 2 h 7"/>
                <a:gd name="T6" fmla="*/ 9 w 11"/>
                <a:gd name="T7" fmla="*/ 1 h 7"/>
              </a:gdLst>
              <a:ahLst/>
              <a:cxnLst>
                <a:cxn ang="0">
                  <a:pos x="T0" y="T1"/>
                </a:cxn>
                <a:cxn ang="0">
                  <a:pos x="T2" y="T3"/>
                </a:cxn>
                <a:cxn ang="0">
                  <a:pos x="T4" y="T5"/>
                </a:cxn>
                <a:cxn ang="0">
                  <a:pos x="T6" y="T7"/>
                </a:cxn>
              </a:cxnLst>
              <a:rect l="0" t="0" r="r" b="b"/>
              <a:pathLst>
                <a:path w="11" h="7">
                  <a:moveTo>
                    <a:pt x="9" y="1"/>
                  </a:moveTo>
                  <a:cubicBezTo>
                    <a:pt x="11" y="5"/>
                    <a:pt x="5" y="2"/>
                    <a:pt x="6" y="6"/>
                  </a:cubicBezTo>
                  <a:cubicBezTo>
                    <a:pt x="3" y="7"/>
                    <a:pt x="0" y="6"/>
                    <a:pt x="1" y="2"/>
                  </a:cubicBezTo>
                  <a:cubicBezTo>
                    <a:pt x="4" y="6"/>
                    <a:pt x="5" y="0"/>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4"/>
            <p:cNvSpPr/>
            <p:nvPr>
              <p:custDataLst>
                <p:tags r:id="rId52"/>
              </p:custDataLst>
            </p:nvPr>
          </p:nvSpPr>
          <p:spPr bwMode="auto">
            <a:xfrm>
              <a:off x="14908302" y="-583973"/>
              <a:ext cx="57150" cy="60325"/>
            </a:xfrm>
            <a:custGeom>
              <a:avLst/>
              <a:gdLst>
                <a:gd name="T0" fmla="*/ 13 w 15"/>
                <a:gd name="T1" fmla="*/ 3 h 16"/>
                <a:gd name="T2" fmla="*/ 13 w 15"/>
                <a:gd name="T3" fmla="*/ 12 h 16"/>
                <a:gd name="T4" fmla="*/ 5 w 15"/>
                <a:gd name="T5" fmla="*/ 14 h 16"/>
                <a:gd name="T6" fmla="*/ 1 w 15"/>
                <a:gd name="T7" fmla="*/ 8 h 16"/>
                <a:gd name="T8" fmla="*/ 13 w 15"/>
                <a:gd name="T9" fmla="*/ 3 h 16"/>
              </a:gdLst>
              <a:ahLst/>
              <a:cxnLst>
                <a:cxn ang="0">
                  <a:pos x="T0" y="T1"/>
                </a:cxn>
                <a:cxn ang="0">
                  <a:pos x="T2" y="T3"/>
                </a:cxn>
                <a:cxn ang="0">
                  <a:pos x="T4" y="T5"/>
                </a:cxn>
                <a:cxn ang="0">
                  <a:pos x="T6" y="T7"/>
                </a:cxn>
                <a:cxn ang="0">
                  <a:pos x="T8" y="T9"/>
                </a:cxn>
              </a:cxnLst>
              <a:rect l="0" t="0" r="r" b="b"/>
              <a:pathLst>
                <a:path w="15" h="16">
                  <a:moveTo>
                    <a:pt x="13" y="3"/>
                  </a:moveTo>
                  <a:cubicBezTo>
                    <a:pt x="15" y="7"/>
                    <a:pt x="9" y="10"/>
                    <a:pt x="13" y="12"/>
                  </a:cubicBezTo>
                  <a:cubicBezTo>
                    <a:pt x="13" y="16"/>
                    <a:pt x="7" y="13"/>
                    <a:pt x="5" y="14"/>
                  </a:cubicBezTo>
                  <a:cubicBezTo>
                    <a:pt x="5" y="8"/>
                    <a:pt x="6" y="6"/>
                    <a:pt x="1" y="8"/>
                  </a:cubicBezTo>
                  <a:cubicBezTo>
                    <a:pt x="0" y="1"/>
                    <a:pt x="8" y="0"/>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55"/>
            <p:cNvSpPr/>
            <p:nvPr>
              <p:custDataLst>
                <p:tags r:id="rId53"/>
              </p:custDataLst>
            </p:nvPr>
          </p:nvSpPr>
          <p:spPr bwMode="auto">
            <a:xfrm>
              <a:off x="14709865" y="-372836"/>
              <a:ext cx="33338" cy="52388"/>
            </a:xfrm>
            <a:custGeom>
              <a:avLst/>
              <a:gdLst>
                <a:gd name="T0" fmla="*/ 9 w 9"/>
                <a:gd name="T1" fmla="*/ 6 h 14"/>
                <a:gd name="T2" fmla="*/ 6 w 9"/>
                <a:gd name="T3" fmla="*/ 14 h 14"/>
                <a:gd name="T4" fmla="*/ 0 w 9"/>
                <a:gd name="T5" fmla="*/ 14 h 14"/>
                <a:gd name="T6" fmla="*/ 2 w 9"/>
                <a:gd name="T7" fmla="*/ 4 h 14"/>
                <a:gd name="T8" fmla="*/ 9 w 9"/>
                <a:gd name="T9" fmla="*/ 6 h 14"/>
              </a:gdLst>
              <a:ahLst/>
              <a:cxnLst>
                <a:cxn ang="0">
                  <a:pos x="T0" y="T1"/>
                </a:cxn>
                <a:cxn ang="0">
                  <a:pos x="T2" y="T3"/>
                </a:cxn>
                <a:cxn ang="0">
                  <a:pos x="T4" y="T5"/>
                </a:cxn>
                <a:cxn ang="0">
                  <a:pos x="T6" y="T7"/>
                </a:cxn>
                <a:cxn ang="0">
                  <a:pos x="T8" y="T9"/>
                </a:cxn>
              </a:cxnLst>
              <a:rect l="0" t="0" r="r" b="b"/>
              <a:pathLst>
                <a:path w="9" h="14">
                  <a:moveTo>
                    <a:pt x="9" y="6"/>
                  </a:moveTo>
                  <a:cubicBezTo>
                    <a:pt x="9" y="9"/>
                    <a:pt x="4" y="8"/>
                    <a:pt x="6" y="14"/>
                  </a:cubicBezTo>
                  <a:cubicBezTo>
                    <a:pt x="4" y="14"/>
                    <a:pt x="2" y="14"/>
                    <a:pt x="0" y="14"/>
                  </a:cubicBezTo>
                  <a:cubicBezTo>
                    <a:pt x="1" y="11"/>
                    <a:pt x="5" y="6"/>
                    <a:pt x="2" y="4"/>
                  </a:cubicBezTo>
                  <a:cubicBezTo>
                    <a:pt x="3" y="1"/>
                    <a:pt x="9" y="0"/>
                    <a:pt x="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6"/>
            <p:cNvSpPr/>
            <p:nvPr>
              <p:custDataLst>
                <p:tags r:id="rId54"/>
              </p:custDataLst>
            </p:nvPr>
          </p:nvSpPr>
          <p:spPr bwMode="auto">
            <a:xfrm>
              <a:off x="9752102" y="-350611"/>
              <a:ext cx="22225" cy="19050"/>
            </a:xfrm>
            <a:custGeom>
              <a:avLst/>
              <a:gdLst>
                <a:gd name="T0" fmla="*/ 0 w 6"/>
                <a:gd name="T1" fmla="*/ 2 h 5"/>
                <a:gd name="T2" fmla="*/ 6 w 6"/>
                <a:gd name="T3" fmla="*/ 1 h 5"/>
                <a:gd name="T4" fmla="*/ 4 w 6"/>
                <a:gd name="T5" fmla="*/ 5 h 5"/>
                <a:gd name="T6" fmla="*/ 2 w 6"/>
                <a:gd name="T7" fmla="*/ 5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1" y="0"/>
                    <a:pt x="4" y="1"/>
                    <a:pt x="6" y="1"/>
                  </a:cubicBezTo>
                  <a:cubicBezTo>
                    <a:pt x="6" y="3"/>
                    <a:pt x="4" y="3"/>
                    <a:pt x="4" y="5"/>
                  </a:cubicBezTo>
                  <a:cubicBezTo>
                    <a:pt x="3" y="5"/>
                    <a:pt x="3" y="5"/>
                    <a:pt x="2" y="5"/>
                  </a:cubicBezTo>
                  <a:cubicBezTo>
                    <a:pt x="2" y="3"/>
                    <a:pt x="1" y="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7"/>
            <p:cNvSpPr/>
            <p:nvPr>
              <p:custDataLst>
                <p:tags r:id="rId55"/>
              </p:custDataLst>
            </p:nvPr>
          </p:nvSpPr>
          <p:spPr bwMode="auto">
            <a:xfrm>
              <a:off x="10312490" y="-331561"/>
              <a:ext cx="212725" cy="82550"/>
            </a:xfrm>
            <a:custGeom>
              <a:avLst/>
              <a:gdLst>
                <a:gd name="T0" fmla="*/ 56 w 57"/>
                <a:gd name="T1" fmla="*/ 16 h 22"/>
                <a:gd name="T2" fmla="*/ 43 w 57"/>
                <a:gd name="T3" fmla="*/ 20 h 22"/>
                <a:gd name="T4" fmla="*/ 41 w 57"/>
                <a:gd name="T5" fmla="*/ 13 h 22"/>
                <a:gd name="T6" fmla="*/ 25 w 57"/>
                <a:gd name="T7" fmla="*/ 10 h 22"/>
                <a:gd name="T8" fmla="*/ 24 w 57"/>
                <a:gd name="T9" fmla="*/ 6 h 22"/>
                <a:gd name="T10" fmla="*/ 10 w 57"/>
                <a:gd name="T11" fmla="*/ 6 h 22"/>
                <a:gd name="T12" fmla="*/ 0 w 57"/>
                <a:gd name="T13" fmla="*/ 9 h 22"/>
                <a:gd name="T14" fmla="*/ 5 w 57"/>
                <a:gd name="T15" fmla="*/ 2 h 22"/>
                <a:gd name="T16" fmla="*/ 18 w 57"/>
                <a:gd name="T17" fmla="*/ 0 h 22"/>
                <a:gd name="T18" fmla="*/ 22 w 57"/>
                <a:gd name="T19" fmla="*/ 3 h 22"/>
                <a:gd name="T20" fmla="*/ 27 w 57"/>
                <a:gd name="T21" fmla="*/ 4 h 22"/>
                <a:gd name="T22" fmla="*/ 38 w 57"/>
                <a:gd name="T23" fmla="*/ 6 h 22"/>
                <a:gd name="T24" fmla="*/ 42 w 57"/>
                <a:gd name="T25" fmla="*/ 13 h 22"/>
                <a:gd name="T26" fmla="*/ 46 w 57"/>
                <a:gd name="T27" fmla="*/ 14 h 22"/>
                <a:gd name="T28" fmla="*/ 56 w 57"/>
                <a:gd name="T29"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2">
                  <a:moveTo>
                    <a:pt x="56" y="16"/>
                  </a:moveTo>
                  <a:cubicBezTo>
                    <a:pt x="57" y="22"/>
                    <a:pt x="44" y="15"/>
                    <a:pt x="43" y="20"/>
                  </a:cubicBezTo>
                  <a:cubicBezTo>
                    <a:pt x="40" y="19"/>
                    <a:pt x="43" y="14"/>
                    <a:pt x="41" y="13"/>
                  </a:cubicBezTo>
                  <a:cubicBezTo>
                    <a:pt x="36" y="11"/>
                    <a:pt x="30" y="11"/>
                    <a:pt x="25" y="10"/>
                  </a:cubicBezTo>
                  <a:cubicBezTo>
                    <a:pt x="24" y="9"/>
                    <a:pt x="24" y="8"/>
                    <a:pt x="24" y="6"/>
                  </a:cubicBezTo>
                  <a:cubicBezTo>
                    <a:pt x="18" y="6"/>
                    <a:pt x="14" y="5"/>
                    <a:pt x="10" y="6"/>
                  </a:cubicBezTo>
                  <a:cubicBezTo>
                    <a:pt x="6" y="6"/>
                    <a:pt x="4" y="10"/>
                    <a:pt x="0" y="9"/>
                  </a:cubicBezTo>
                  <a:cubicBezTo>
                    <a:pt x="0" y="5"/>
                    <a:pt x="6" y="6"/>
                    <a:pt x="5" y="2"/>
                  </a:cubicBezTo>
                  <a:cubicBezTo>
                    <a:pt x="9" y="1"/>
                    <a:pt x="17" y="3"/>
                    <a:pt x="18" y="0"/>
                  </a:cubicBezTo>
                  <a:cubicBezTo>
                    <a:pt x="24" y="1"/>
                    <a:pt x="16" y="1"/>
                    <a:pt x="22" y="3"/>
                  </a:cubicBezTo>
                  <a:cubicBezTo>
                    <a:pt x="22" y="3"/>
                    <a:pt x="26" y="4"/>
                    <a:pt x="27" y="4"/>
                  </a:cubicBezTo>
                  <a:cubicBezTo>
                    <a:pt x="28" y="6"/>
                    <a:pt x="32" y="6"/>
                    <a:pt x="38" y="6"/>
                  </a:cubicBezTo>
                  <a:cubicBezTo>
                    <a:pt x="36" y="11"/>
                    <a:pt x="45" y="6"/>
                    <a:pt x="42" y="13"/>
                  </a:cubicBezTo>
                  <a:cubicBezTo>
                    <a:pt x="44" y="11"/>
                    <a:pt x="45" y="11"/>
                    <a:pt x="46" y="14"/>
                  </a:cubicBezTo>
                  <a:cubicBezTo>
                    <a:pt x="49" y="15"/>
                    <a:pt x="55" y="12"/>
                    <a:pt x="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58"/>
            <p:cNvSpPr/>
            <p:nvPr>
              <p:custDataLst>
                <p:tags r:id="rId56"/>
              </p:custDataLst>
            </p:nvPr>
          </p:nvSpPr>
          <p:spPr bwMode="auto">
            <a:xfrm>
              <a:off x="10563315" y="-255361"/>
              <a:ext cx="90488" cy="47625"/>
            </a:xfrm>
            <a:custGeom>
              <a:avLst/>
              <a:gdLst>
                <a:gd name="T0" fmla="*/ 2 w 24"/>
                <a:gd name="T1" fmla="*/ 0 h 13"/>
                <a:gd name="T2" fmla="*/ 13 w 24"/>
                <a:gd name="T3" fmla="*/ 1 h 13"/>
                <a:gd name="T4" fmla="*/ 18 w 24"/>
                <a:gd name="T5" fmla="*/ 3 h 13"/>
                <a:gd name="T6" fmla="*/ 24 w 24"/>
                <a:gd name="T7" fmla="*/ 5 h 13"/>
                <a:gd name="T8" fmla="*/ 4 w 24"/>
                <a:gd name="T9" fmla="*/ 8 h 13"/>
                <a:gd name="T10" fmla="*/ 7 w 24"/>
                <a:gd name="T11" fmla="*/ 7 h 13"/>
                <a:gd name="T12" fmla="*/ 2 w 2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4" h="13">
                  <a:moveTo>
                    <a:pt x="2" y="0"/>
                  </a:moveTo>
                  <a:cubicBezTo>
                    <a:pt x="4" y="2"/>
                    <a:pt x="9" y="0"/>
                    <a:pt x="13" y="1"/>
                  </a:cubicBezTo>
                  <a:cubicBezTo>
                    <a:pt x="13" y="1"/>
                    <a:pt x="17" y="6"/>
                    <a:pt x="18" y="3"/>
                  </a:cubicBezTo>
                  <a:cubicBezTo>
                    <a:pt x="21" y="3"/>
                    <a:pt x="20" y="7"/>
                    <a:pt x="24" y="5"/>
                  </a:cubicBezTo>
                  <a:cubicBezTo>
                    <a:pt x="24" y="13"/>
                    <a:pt x="9" y="9"/>
                    <a:pt x="4" y="8"/>
                  </a:cubicBezTo>
                  <a:cubicBezTo>
                    <a:pt x="4" y="7"/>
                    <a:pt x="7" y="7"/>
                    <a:pt x="7" y="7"/>
                  </a:cubicBezTo>
                  <a:cubicBezTo>
                    <a:pt x="7" y="4"/>
                    <a:pt x="0" y="5"/>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59"/>
            <p:cNvSpPr/>
            <p:nvPr>
              <p:custDataLst>
                <p:tags r:id="rId57"/>
              </p:custDataLst>
            </p:nvPr>
          </p:nvSpPr>
          <p:spPr bwMode="auto">
            <a:xfrm>
              <a:off x="14462215" y="-252186"/>
              <a:ext cx="44450" cy="33338"/>
            </a:xfrm>
            <a:custGeom>
              <a:avLst/>
              <a:gdLst>
                <a:gd name="T0" fmla="*/ 10 w 12"/>
                <a:gd name="T1" fmla="*/ 0 h 9"/>
                <a:gd name="T2" fmla="*/ 7 w 12"/>
                <a:gd name="T3" fmla="*/ 9 h 9"/>
                <a:gd name="T4" fmla="*/ 0 w 12"/>
                <a:gd name="T5" fmla="*/ 3 h 9"/>
                <a:gd name="T6" fmla="*/ 3 w 12"/>
                <a:gd name="T7" fmla="*/ 0 h 9"/>
                <a:gd name="T8" fmla="*/ 10 w 12"/>
                <a:gd name="T9" fmla="*/ 0 h 9"/>
              </a:gdLst>
              <a:ahLst/>
              <a:cxnLst>
                <a:cxn ang="0">
                  <a:pos x="T0" y="T1"/>
                </a:cxn>
                <a:cxn ang="0">
                  <a:pos x="T2" y="T3"/>
                </a:cxn>
                <a:cxn ang="0">
                  <a:pos x="T4" y="T5"/>
                </a:cxn>
                <a:cxn ang="0">
                  <a:pos x="T6" y="T7"/>
                </a:cxn>
                <a:cxn ang="0">
                  <a:pos x="T8" y="T9"/>
                </a:cxn>
              </a:cxnLst>
              <a:rect l="0" t="0" r="r" b="b"/>
              <a:pathLst>
                <a:path w="12" h="9">
                  <a:moveTo>
                    <a:pt x="10" y="0"/>
                  </a:moveTo>
                  <a:cubicBezTo>
                    <a:pt x="12" y="5"/>
                    <a:pt x="7" y="4"/>
                    <a:pt x="7" y="9"/>
                  </a:cubicBezTo>
                  <a:cubicBezTo>
                    <a:pt x="4" y="8"/>
                    <a:pt x="0" y="7"/>
                    <a:pt x="0" y="3"/>
                  </a:cubicBezTo>
                  <a:cubicBezTo>
                    <a:pt x="3" y="3"/>
                    <a:pt x="3" y="2"/>
                    <a:pt x="3" y="0"/>
                  </a:cubicBezTo>
                  <a:cubicBezTo>
                    <a:pt x="5" y="0"/>
                    <a:pt x="8"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0"/>
            <p:cNvSpPr/>
            <p:nvPr>
              <p:custDataLst>
                <p:tags r:id="rId58"/>
              </p:custDataLst>
            </p:nvPr>
          </p:nvSpPr>
          <p:spPr bwMode="auto">
            <a:xfrm>
              <a:off x="10533152" y="-241073"/>
              <a:ext cx="34925" cy="26988"/>
            </a:xfrm>
            <a:custGeom>
              <a:avLst/>
              <a:gdLst>
                <a:gd name="T0" fmla="*/ 7 w 9"/>
                <a:gd name="T1" fmla="*/ 7 h 7"/>
                <a:gd name="T2" fmla="*/ 0 w 9"/>
                <a:gd name="T3" fmla="*/ 6 h 7"/>
                <a:gd name="T4" fmla="*/ 7 w 9"/>
                <a:gd name="T5" fmla="*/ 7 h 7"/>
              </a:gdLst>
              <a:ahLst/>
              <a:cxnLst>
                <a:cxn ang="0">
                  <a:pos x="T0" y="T1"/>
                </a:cxn>
                <a:cxn ang="0">
                  <a:pos x="T2" y="T3"/>
                </a:cxn>
                <a:cxn ang="0">
                  <a:pos x="T4" y="T5"/>
                </a:cxn>
              </a:cxnLst>
              <a:rect l="0" t="0" r="r" b="b"/>
              <a:pathLst>
                <a:path w="9" h="7">
                  <a:moveTo>
                    <a:pt x="7" y="7"/>
                  </a:moveTo>
                  <a:cubicBezTo>
                    <a:pt x="5" y="6"/>
                    <a:pt x="3" y="5"/>
                    <a:pt x="0" y="6"/>
                  </a:cubicBezTo>
                  <a:cubicBezTo>
                    <a:pt x="1" y="3"/>
                    <a:pt x="9" y="0"/>
                    <a:pt x="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1"/>
            <p:cNvSpPr/>
            <p:nvPr>
              <p:custDataLst>
                <p:tags r:id="rId59"/>
              </p:custDataLst>
            </p:nvPr>
          </p:nvSpPr>
          <p:spPr bwMode="auto">
            <a:xfrm>
              <a:off x="10442665" y="-233136"/>
              <a:ext cx="41275" cy="25400"/>
            </a:xfrm>
            <a:custGeom>
              <a:avLst/>
              <a:gdLst>
                <a:gd name="T0" fmla="*/ 1 w 11"/>
                <a:gd name="T1" fmla="*/ 2 h 7"/>
                <a:gd name="T2" fmla="*/ 10 w 11"/>
                <a:gd name="T3" fmla="*/ 5 h 7"/>
                <a:gd name="T4" fmla="*/ 1 w 11"/>
                <a:gd name="T5" fmla="*/ 2 h 7"/>
              </a:gdLst>
              <a:ahLst/>
              <a:cxnLst>
                <a:cxn ang="0">
                  <a:pos x="T0" y="T1"/>
                </a:cxn>
                <a:cxn ang="0">
                  <a:pos x="T2" y="T3"/>
                </a:cxn>
                <a:cxn ang="0">
                  <a:pos x="T4" y="T5"/>
                </a:cxn>
              </a:cxnLst>
              <a:rect l="0" t="0" r="r" b="b"/>
              <a:pathLst>
                <a:path w="11" h="7">
                  <a:moveTo>
                    <a:pt x="1" y="2"/>
                  </a:moveTo>
                  <a:cubicBezTo>
                    <a:pt x="4" y="3"/>
                    <a:pt x="11" y="0"/>
                    <a:pt x="10" y="5"/>
                  </a:cubicBezTo>
                  <a:cubicBezTo>
                    <a:pt x="7" y="4"/>
                    <a:pt x="0" y="7"/>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62"/>
            <p:cNvSpPr/>
            <p:nvPr>
              <p:custDataLst>
                <p:tags r:id="rId60"/>
              </p:custDataLst>
            </p:nvPr>
          </p:nvSpPr>
          <p:spPr bwMode="auto">
            <a:xfrm>
              <a:off x="14698752" y="-218848"/>
              <a:ext cx="60325" cy="101600"/>
            </a:xfrm>
            <a:custGeom>
              <a:avLst/>
              <a:gdLst>
                <a:gd name="T0" fmla="*/ 7 w 16"/>
                <a:gd name="T1" fmla="*/ 0 h 27"/>
                <a:gd name="T2" fmla="*/ 13 w 16"/>
                <a:gd name="T3" fmla="*/ 0 h 27"/>
                <a:gd name="T4" fmla="*/ 16 w 16"/>
                <a:gd name="T5" fmla="*/ 9 h 27"/>
                <a:gd name="T6" fmla="*/ 12 w 16"/>
                <a:gd name="T7" fmla="*/ 14 h 27"/>
                <a:gd name="T8" fmla="*/ 10 w 16"/>
                <a:gd name="T9" fmla="*/ 18 h 27"/>
                <a:gd name="T10" fmla="*/ 9 w 16"/>
                <a:gd name="T11" fmla="*/ 25 h 27"/>
                <a:gd name="T12" fmla="*/ 5 w 16"/>
                <a:gd name="T13" fmla="*/ 21 h 27"/>
                <a:gd name="T14" fmla="*/ 0 w 16"/>
                <a:gd name="T15" fmla="*/ 15 h 27"/>
                <a:gd name="T16" fmla="*/ 3 w 16"/>
                <a:gd name="T17" fmla="*/ 7 h 27"/>
                <a:gd name="T18" fmla="*/ 7 w 1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7">
                  <a:moveTo>
                    <a:pt x="7" y="0"/>
                  </a:moveTo>
                  <a:cubicBezTo>
                    <a:pt x="9" y="0"/>
                    <a:pt x="11" y="0"/>
                    <a:pt x="13" y="0"/>
                  </a:cubicBezTo>
                  <a:cubicBezTo>
                    <a:pt x="15" y="2"/>
                    <a:pt x="15" y="6"/>
                    <a:pt x="16" y="9"/>
                  </a:cubicBezTo>
                  <a:cubicBezTo>
                    <a:pt x="13" y="10"/>
                    <a:pt x="15" y="14"/>
                    <a:pt x="12" y="14"/>
                  </a:cubicBezTo>
                  <a:cubicBezTo>
                    <a:pt x="12" y="16"/>
                    <a:pt x="12" y="18"/>
                    <a:pt x="10" y="18"/>
                  </a:cubicBezTo>
                  <a:cubicBezTo>
                    <a:pt x="9" y="20"/>
                    <a:pt x="12" y="25"/>
                    <a:pt x="9" y="25"/>
                  </a:cubicBezTo>
                  <a:cubicBezTo>
                    <a:pt x="4" y="27"/>
                    <a:pt x="8" y="21"/>
                    <a:pt x="5" y="21"/>
                  </a:cubicBezTo>
                  <a:cubicBezTo>
                    <a:pt x="3" y="21"/>
                    <a:pt x="2" y="17"/>
                    <a:pt x="0" y="15"/>
                  </a:cubicBezTo>
                  <a:cubicBezTo>
                    <a:pt x="0" y="11"/>
                    <a:pt x="5" y="12"/>
                    <a:pt x="3" y="7"/>
                  </a:cubicBezTo>
                  <a:cubicBezTo>
                    <a:pt x="7" y="10"/>
                    <a:pt x="7" y="3"/>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3"/>
            <p:cNvSpPr/>
            <p:nvPr>
              <p:custDataLst>
                <p:tags r:id="rId61"/>
              </p:custDataLst>
            </p:nvPr>
          </p:nvSpPr>
          <p:spPr bwMode="auto">
            <a:xfrm>
              <a:off x="14759077" y="-131536"/>
              <a:ext cx="77788" cy="77788"/>
            </a:xfrm>
            <a:custGeom>
              <a:avLst/>
              <a:gdLst>
                <a:gd name="T0" fmla="*/ 11 w 21"/>
                <a:gd name="T1" fmla="*/ 2 h 21"/>
                <a:gd name="T2" fmla="*/ 15 w 21"/>
                <a:gd name="T3" fmla="*/ 6 h 21"/>
                <a:gd name="T4" fmla="*/ 14 w 21"/>
                <a:gd name="T5" fmla="*/ 7 h 21"/>
                <a:gd name="T6" fmla="*/ 15 w 21"/>
                <a:gd name="T7" fmla="*/ 10 h 21"/>
                <a:gd name="T8" fmla="*/ 21 w 21"/>
                <a:gd name="T9" fmla="*/ 17 h 21"/>
                <a:gd name="T10" fmla="*/ 18 w 21"/>
                <a:gd name="T11" fmla="*/ 21 h 21"/>
                <a:gd name="T12" fmla="*/ 14 w 21"/>
                <a:gd name="T13" fmla="*/ 21 h 21"/>
                <a:gd name="T14" fmla="*/ 7 w 21"/>
                <a:gd name="T15" fmla="*/ 14 h 21"/>
                <a:gd name="T16" fmla="*/ 10 w 21"/>
                <a:gd name="T17" fmla="*/ 12 h 21"/>
                <a:gd name="T18" fmla="*/ 0 w 21"/>
                <a:gd name="T19" fmla="*/ 3 h 21"/>
                <a:gd name="T20" fmla="*/ 11 w 21"/>
                <a:gd name="T2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1" y="2"/>
                  </a:moveTo>
                  <a:cubicBezTo>
                    <a:pt x="7" y="6"/>
                    <a:pt x="14" y="5"/>
                    <a:pt x="15" y="6"/>
                  </a:cubicBezTo>
                  <a:cubicBezTo>
                    <a:pt x="16" y="7"/>
                    <a:pt x="14" y="7"/>
                    <a:pt x="14" y="7"/>
                  </a:cubicBezTo>
                  <a:cubicBezTo>
                    <a:pt x="14" y="8"/>
                    <a:pt x="15" y="10"/>
                    <a:pt x="15" y="10"/>
                  </a:cubicBezTo>
                  <a:cubicBezTo>
                    <a:pt x="17" y="13"/>
                    <a:pt x="21" y="13"/>
                    <a:pt x="21" y="17"/>
                  </a:cubicBezTo>
                  <a:cubicBezTo>
                    <a:pt x="18" y="17"/>
                    <a:pt x="18" y="19"/>
                    <a:pt x="18" y="21"/>
                  </a:cubicBezTo>
                  <a:cubicBezTo>
                    <a:pt x="17" y="21"/>
                    <a:pt x="14" y="19"/>
                    <a:pt x="14" y="21"/>
                  </a:cubicBezTo>
                  <a:cubicBezTo>
                    <a:pt x="10" y="21"/>
                    <a:pt x="11" y="15"/>
                    <a:pt x="7" y="14"/>
                  </a:cubicBezTo>
                  <a:cubicBezTo>
                    <a:pt x="7" y="13"/>
                    <a:pt x="10" y="14"/>
                    <a:pt x="10" y="12"/>
                  </a:cubicBezTo>
                  <a:cubicBezTo>
                    <a:pt x="6" y="9"/>
                    <a:pt x="4" y="5"/>
                    <a:pt x="0" y="3"/>
                  </a:cubicBezTo>
                  <a:cubicBezTo>
                    <a:pt x="3" y="0"/>
                    <a:pt x="6" y="1"/>
                    <a:pt x="1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4"/>
            <p:cNvSpPr/>
            <p:nvPr>
              <p:custDataLst>
                <p:tags r:id="rId62"/>
              </p:custDataLst>
            </p:nvPr>
          </p:nvSpPr>
          <p:spPr bwMode="auto">
            <a:xfrm>
              <a:off x="14724152" y="-98198"/>
              <a:ext cx="19050" cy="11113"/>
            </a:xfrm>
            <a:custGeom>
              <a:avLst/>
              <a:gdLst>
                <a:gd name="T0" fmla="*/ 0 w 5"/>
                <a:gd name="T1" fmla="*/ 0 h 3"/>
                <a:gd name="T2" fmla="*/ 5 w 5"/>
                <a:gd name="T3" fmla="*/ 0 h 3"/>
                <a:gd name="T4" fmla="*/ 5 w 5"/>
                <a:gd name="T5" fmla="*/ 3 h 3"/>
                <a:gd name="T6" fmla="*/ 0 w 5"/>
                <a:gd name="T7" fmla="*/ 3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cubicBezTo>
                    <a:pt x="2" y="0"/>
                    <a:pt x="3" y="0"/>
                    <a:pt x="5" y="0"/>
                  </a:cubicBezTo>
                  <a:cubicBezTo>
                    <a:pt x="5" y="1"/>
                    <a:pt x="5" y="2"/>
                    <a:pt x="5" y="3"/>
                  </a:cubicBezTo>
                  <a:cubicBezTo>
                    <a:pt x="3" y="3"/>
                    <a:pt x="2" y="3"/>
                    <a:pt x="0" y="3"/>
                  </a:cubicBezTo>
                  <a:cubicBezTo>
                    <a:pt x="0" y="2"/>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5"/>
            <p:cNvSpPr/>
            <p:nvPr>
              <p:custDataLst>
                <p:tags r:id="rId63"/>
              </p:custDataLst>
            </p:nvPr>
          </p:nvSpPr>
          <p:spPr bwMode="auto">
            <a:xfrm>
              <a:off x="14751140" y="-82323"/>
              <a:ext cx="44450" cy="63500"/>
            </a:xfrm>
            <a:custGeom>
              <a:avLst/>
              <a:gdLst>
                <a:gd name="T0" fmla="*/ 12 w 12"/>
                <a:gd name="T1" fmla="*/ 14 h 17"/>
                <a:gd name="T2" fmla="*/ 5 w 12"/>
                <a:gd name="T3" fmla="*/ 15 h 17"/>
                <a:gd name="T4" fmla="*/ 0 w 12"/>
                <a:gd name="T5" fmla="*/ 8 h 17"/>
                <a:gd name="T6" fmla="*/ 12 w 12"/>
                <a:gd name="T7" fmla="*/ 14 h 17"/>
              </a:gdLst>
              <a:ahLst/>
              <a:cxnLst>
                <a:cxn ang="0">
                  <a:pos x="T0" y="T1"/>
                </a:cxn>
                <a:cxn ang="0">
                  <a:pos x="T2" y="T3"/>
                </a:cxn>
                <a:cxn ang="0">
                  <a:pos x="T4" y="T5"/>
                </a:cxn>
                <a:cxn ang="0">
                  <a:pos x="T6" y="T7"/>
                </a:cxn>
              </a:cxnLst>
              <a:rect l="0" t="0" r="r" b="b"/>
              <a:pathLst>
                <a:path w="12" h="17">
                  <a:moveTo>
                    <a:pt x="12" y="14"/>
                  </a:moveTo>
                  <a:cubicBezTo>
                    <a:pt x="12" y="17"/>
                    <a:pt x="7" y="15"/>
                    <a:pt x="5" y="15"/>
                  </a:cubicBezTo>
                  <a:cubicBezTo>
                    <a:pt x="5" y="12"/>
                    <a:pt x="6" y="7"/>
                    <a:pt x="0" y="8"/>
                  </a:cubicBezTo>
                  <a:cubicBezTo>
                    <a:pt x="6" y="0"/>
                    <a:pt x="5" y="15"/>
                    <a:pt x="1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6"/>
            <p:cNvSpPr/>
            <p:nvPr>
              <p:custDataLst>
                <p:tags r:id="rId64"/>
              </p:custDataLst>
            </p:nvPr>
          </p:nvSpPr>
          <p:spPr bwMode="auto">
            <a:xfrm>
              <a:off x="13841502" y="-29936"/>
              <a:ext cx="46038" cy="77788"/>
            </a:xfrm>
            <a:custGeom>
              <a:avLst/>
              <a:gdLst>
                <a:gd name="T0" fmla="*/ 3 w 12"/>
                <a:gd name="T1" fmla="*/ 1 h 21"/>
                <a:gd name="T2" fmla="*/ 7 w 12"/>
                <a:gd name="T3" fmla="*/ 6 h 21"/>
                <a:gd name="T4" fmla="*/ 8 w 12"/>
                <a:gd name="T5" fmla="*/ 7 h 21"/>
                <a:gd name="T6" fmla="*/ 11 w 12"/>
                <a:gd name="T7" fmla="*/ 10 h 21"/>
                <a:gd name="T8" fmla="*/ 10 w 12"/>
                <a:gd name="T9" fmla="*/ 11 h 21"/>
                <a:gd name="T10" fmla="*/ 11 w 12"/>
                <a:gd name="T11" fmla="*/ 18 h 21"/>
                <a:gd name="T12" fmla="*/ 8 w 12"/>
                <a:gd name="T13" fmla="*/ 21 h 21"/>
                <a:gd name="T14" fmla="*/ 3 w 12"/>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1">
                  <a:moveTo>
                    <a:pt x="3" y="1"/>
                  </a:moveTo>
                  <a:cubicBezTo>
                    <a:pt x="5" y="0"/>
                    <a:pt x="6" y="5"/>
                    <a:pt x="7" y="6"/>
                  </a:cubicBezTo>
                  <a:cubicBezTo>
                    <a:pt x="7" y="6"/>
                    <a:pt x="8" y="5"/>
                    <a:pt x="8" y="7"/>
                  </a:cubicBezTo>
                  <a:cubicBezTo>
                    <a:pt x="8" y="9"/>
                    <a:pt x="11" y="9"/>
                    <a:pt x="11" y="10"/>
                  </a:cubicBezTo>
                  <a:cubicBezTo>
                    <a:pt x="12" y="12"/>
                    <a:pt x="10" y="11"/>
                    <a:pt x="10" y="11"/>
                  </a:cubicBezTo>
                  <a:cubicBezTo>
                    <a:pt x="9" y="12"/>
                    <a:pt x="12" y="14"/>
                    <a:pt x="11" y="18"/>
                  </a:cubicBezTo>
                  <a:cubicBezTo>
                    <a:pt x="9" y="18"/>
                    <a:pt x="8" y="19"/>
                    <a:pt x="8" y="21"/>
                  </a:cubicBezTo>
                  <a:cubicBezTo>
                    <a:pt x="0" y="19"/>
                    <a:pt x="1" y="1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7"/>
            <p:cNvSpPr/>
            <p:nvPr>
              <p:custDataLst>
                <p:tags r:id="rId65"/>
              </p:custDataLst>
            </p:nvPr>
          </p:nvSpPr>
          <p:spPr bwMode="auto">
            <a:xfrm>
              <a:off x="14792415" y="-26761"/>
              <a:ext cx="55563" cy="87313"/>
            </a:xfrm>
            <a:custGeom>
              <a:avLst/>
              <a:gdLst>
                <a:gd name="T0" fmla="*/ 12 w 15"/>
                <a:gd name="T1" fmla="*/ 0 h 23"/>
                <a:gd name="T2" fmla="*/ 15 w 15"/>
                <a:gd name="T3" fmla="*/ 12 h 23"/>
                <a:gd name="T4" fmla="*/ 11 w 15"/>
                <a:gd name="T5" fmla="*/ 13 h 23"/>
                <a:gd name="T6" fmla="*/ 11 w 15"/>
                <a:gd name="T7" fmla="*/ 23 h 23"/>
                <a:gd name="T8" fmla="*/ 4 w 15"/>
                <a:gd name="T9" fmla="*/ 19 h 23"/>
                <a:gd name="T10" fmla="*/ 5 w 15"/>
                <a:gd name="T11" fmla="*/ 13 h 23"/>
                <a:gd name="T12" fmla="*/ 5 w 15"/>
                <a:gd name="T13" fmla="*/ 10 h 23"/>
                <a:gd name="T14" fmla="*/ 4 w 15"/>
                <a:gd name="T15" fmla="*/ 10 h 23"/>
                <a:gd name="T16" fmla="*/ 6 w 15"/>
                <a:gd name="T17" fmla="*/ 6 h 23"/>
                <a:gd name="T18" fmla="*/ 9 w 15"/>
                <a:gd name="T19" fmla="*/ 2 h 23"/>
                <a:gd name="T20" fmla="*/ 12 w 15"/>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3">
                  <a:moveTo>
                    <a:pt x="12" y="0"/>
                  </a:moveTo>
                  <a:cubicBezTo>
                    <a:pt x="12" y="5"/>
                    <a:pt x="11" y="10"/>
                    <a:pt x="15" y="12"/>
                  </a:cubicBezTo>
                  <a:cubicBezTo>
                    <a:pt x="15" y="13"/>
                    <a:pt x="12" y="13"/>
                    <a:pt x="11" y="13"/>
                  </a:cubicBezTo>
                  <a:cubicBezTo>
                    <a:pt x="13" y="15"/>
                    <a:pt x="9" y="18"/>
                    <a:pt x="11" y="23"/>
                  </a:cubicBezTo>
                  <a:cubicBezTo>
                    <a:pt x="7" y="23"/>
                    <a:pt x="7" y="19"/>
                    <a:pt x="4" y="19"/>
                  </a:cubicBezTo>
                  <a:cubicBezTo>
                    <a:pt x="3" y="16"/>
                    <a:pt x="5" y="15"/>
                    <a:pt x="5" y="13"/>
                  </a:cubicBezTo>
                  <a:cubicBezTo>
                    <a:pt x="5" y="12"/>
                    <a:pt x="2" y="11"/>
                    <a:pt x="5" y="10"/>
                  </a:cubicBezTo>
                  <a:cubicBezTo>
                    <a:pt x="5" y="9"/>
                    <a:pt x="4" y="10"/>
                    <a:pt x="4" y="10"/>
                  </a:cubicBezTo>
                  <a:cubicBezTo>
                    <a:pt x="0" y="10"/>
                    <a:pt x="3" y="5"/>
                    <a:pt x="6" y="6"/>
                  </a:cubicBezTo>
                  <a:cubicBezTo>
                    <a:pt x="6" y="4"/>
                    <a:pt x="8" y="3"/>
                    <a:pt x="9" y="2"/>
                  </a:cubicBezTo>
                  <a:cubicBezTo>
                    <a:pt x="10" y="1"/>
                    <a:pt x="10"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68"/>
            <p:cNvSpPr/>
            <p:nvPr>
              <p:custDataLst>
                <p:tags r:id="rId66"/>
              </p:custDataLst>
            </p:nvPr>
          </p:nvSpPr>
          <p:spPr bwMode="auto">
            <a:xfrm>
              <a:off x="14751140" y="-10886"/>
              <a:ext cx="41275" cy="41275"/>
            </a:xfrm>
            <a:custGeom>
              <a:avLst/>
              <a:gdLst>
                <a:gd name="T0" fmla="*/ 6 w 11"/>
                <a:gd name="T1" fmla="*/ 1 h 11"/>
                <a:gd name="T2" fmla="*/ 10 w 11"/>
                <a:gd name="T3" fmla="*/ 5 h 11"/>
                <a:gd name="T4" fmla="*/ 9 w 11"/>
                <a:gd name="T5" fmla="*/ 6 h 11"/>
                <a:gd name="T6" fmla="*/ 0 w 11"/>
                <a:gd name="T7" fmla="*/ 11 h 11"/>
                <a:gd name="T8" fmla="*/ 6 w 11"/>
                <a:gd name="T9" fmla="*/ 1 h 11"/>
              </a:gdLst>
              <a:ahLst/>
              <a:cxnLst>
                <a:cxn ang="0">
                  <a:pos x="T0" y="T1"/>
                </a:cxn>
                <a:cxn ang="0">
                  <a:pos x="T2" y="T3"/>
                </a:cxn>
                <a:cxn ang="0">
                  <a:pos x="T4" y="T5"/>
                </a:cxn>
                <a:cxn ang="0">
                  <a:pos x="T6" y="T7"/>
                </a:cxn>
                <a:cxn ang="0">
                  <a:pos x="T8" y="T9"/>
                </a:cxn>
              </a:cxnLst>
              <a:rect l="0" t="0" r="r" b="b"/>
              <a:pathLst>
                <a:path w="11" h="11">
                  <a:moveTo>
                    <a:pt x="6" y="1"/>
                  </a:moveTo>
                  <a:cubicBezTo>
                    <a:pt x="9" y="0"/>
                    <a:pt x="11" y="2"/>
                    <a:pt x="10" y="5"/>
                  </a:cubicBezTo>
                  <a:cubicBezTo>
                    <a:pt x="8" y="5"/>
                    <a:pt x="7" y="6"/>
                    <a:pt x="9" y="6"/>
                  </a:cubicBezTo>
                  <a:cubicBezTo>
                    <a:pt x="8" y="8"/>
                    <a:pt x="4" y="10"/>
                    <a:pt x="0" y="11"/>
                  </a:cubicBezTo>
                  <a:cubicBezTo>
                    <a:pt x="0" y="4"/>
                    <a:pt x="6" y="6"/>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69"/>
            <p:cNvSpPr/>
            <p:nvPr>
              <p:custDataLst>
                <p:tags r:id="rId67"/>
              </p:custDataLst>
            </p:nvPr>
          </p:nvSpPr>
          <p:spPr bwMode="auto">
            <a:xfrm>
              <a:off x="14867027" y="127227"/>
              <a:ext cx="26988" cy="52388"/>
            </a:xfrm>
            <a:custGeom>
              <a:avLst/>
              <a:gdLst>
                <a:gd name="T0" fmla="*/ 2 w 7"/>
                <a:gd name="T1" fmla="*/ 0 h 14"/>
                <a:gd name="T2" fmla="*/ 7 w 7"/>
                <a:gd name="T3" fmla="*/ 4 h 14"/>
                <a:gd name="T4" fmla="*/ 0 w 7"/>
                <a:gd name="T5" fmla="*/ 13 h 14"/>
                <a:gd name="T6" fmla="*/ 3 w 7"/>
                <a:gd name="T7" fmla="*/ 11 h 14"/>
                <a:gd name="T8" fmla="*/ 2 w 7"/>
                <a:gd name="T9" fmla="*/ 0 h 14"/>
              </a:gdLst>
              <a:ahLst/>
              <a:cxnLst>
                <a:cxn ang="0">
                  <a:pos x="T0" y="T1"/>
                </a:cxn>
                <a:cxn ang="0">
                  <a:pos x="T2" y="T3"/>
                </a:cxn>
                <a:cxn ang="0">
                  <a:pos x="T4" y="T5"/>
                </a:cxn>
                <a:cxn ang="0">
                  <a:pos x="T6" y="T7"/>
                </a:cxn>
                <a:cxn ang="0">
                  <a:pos x="T8" y="T9"/>
                </a:cxn>
              </a:cxnLst>
              <a:rect l="0" t="0" r="r" b="b"/>
              <a:pathLst>
                <a:path w="7" h="14">
                  <a:moveTo>
                    <a:pt x="2" y="0"/>
                  </a:moveTo>
                  <a:cubicBezTo>
                    <a:pt x="5" y="0"/>
                    <a:pt x="3" y="6"/>
                    <a:pt x="7" y="4"/>
                  </a:cubicBezTo>
                  <a:cubicBezTo>
                    <a:pt x="6" y="8"/>
                    <a:pt x="7" y="14"/>
                    <a:pt x="0" y="13"/>
                  </a:cubicBezTo>
                  <a:cubicBezTo>
                    <a:pt x="0" y="11"/>
                    <a:pt x="2" y="12"/>
                    <a:pt x="3" y="11"/>
                  </a:cubicBezTo>
                  <a:cubicBezTo>
                    <a:pt x="1" y="6"/>
                    <a:pt x="1" y="7"/>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0"/>
            <p:cNvSpPr/>
            <p:nvPr>
              <p:custDataLst>
                <p:tags r:id="rId68"/>
              </p:custDataLst>
            </p:nvPr>
          </p:nvSpPr>
          <p:spPr bwMode="auto">
            <a:xfrm>
              <a:off x="14705102" y="143102"/>
              <a:ext cx="106363" cy="33338"/>
            </a:xfrm>
            <a:custGeom>
              <a:avLst/>
              <a:gdLst>
                <a:gd name="T0" fmla="*/ 28 w 28"/>
                <a:gd name="T1" fmla="*/ 3 h 9"/>
                <a:gd name="T2" fmla="*/ 19 w 28"/>
                <a:gd name="T3" fmla="*/ 7 h 9"/>
                <a:gd name="T4" fmla="*/ 0 w 28"/>
                <a:gd name="T5" fmla="*/ 9 h 9"/>
                <a:gd name="T6" fmla="*/ 24 w 28"/>
                <a:gd name="T7" fmla="*/ 2 h 9"/>
                <a:gd name="T8" fmla="*/ 28 w 28"/>
                <a:gd name="T9" fmla="*/ 3 h 9"/>
              </a:gdLst>
              <a:ahLst/>
              <a:cxnLst>
                <a:cxn ang="0">
                  <a:pos x="T0" y="T1"/>
                </a:cxn>
                <a:cxn ang="0">
                  <a:pos x="T2" y="T3"/>
                </a:cxn>
                <a:cxn ang="0">
                  <a:pos x="T4" y="T5"/>
                </a:cxn>
                <a:cxn ang="0">
                  <a:pos x="T6" y="T7"/>
                </a:cxn>
                <a:cxn ang="0">
                  <a:pos x="T8" y="T9"/>
                </a:cxn>
              </a:cxnLst>
              <a:rect l="0" t="0" r="r" b="b"/>
              <a:pathLst>
                <a:path w="28" h="9">
                  <a:moveTo>
                    <a:pt x="28" y="3"/>
                  </a:moveTo>
                  <a:cubicBezTo>
                    <a:pt x="28" y="7"/>
                    <a:pt x="23" y="7"/>
                    <a:pt x="19" y="7"/>
                  </a:cubicBezTo>
                  <a:cubicBezTo>
                    <a:pt x="13" y="8"/>
                    <a:pt x="5" y="7"/>
                    <a:pt x="0" y="9"/>
                  </a:cubicBezTo>
                  <a:cubicBezTo>
                    <a:pt x="1" y="0"/>
                    <a:pt x="20" y="9"/>
                    <a:pt x="24" y="2"/>
                  </a:cubicBezTo>
                  <a:cubicBezTo>
                    <a:pt x="25" y="3"/>
                    <a:pt x="26" y="3"/>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71"/>
            <p:cNvSpPr/>
            <p:nvPr>
              <p:custDataLst>
                <p:tags r:id="rId69"/>
              </p:custDataLst>
            </p:nvPr>
          </p:nvSpPr>
          <p:spPr bwMode="auto">
            <a:xfrm>
              <a:off x="14938465" y="184377"/>
              <a:ext cx="68263" cy="41275"/>
            </a:xfrm>
            <a:custGeom>
              <a:avLst/>
              <a:gdLst>
                <a:gd name="T0" fmla="*/ 18 w 18"/>
                <a:gd name="T1" fmla="*/ 8 h 11"/>
                <a:gd name="T2" fmla="*/ 15 w 18"/>
                <a:gd name="T3" fmla="*/ 10 h 11"/>
                <a:gd name="T4" fmla="*/ 7 w 18"/>
                <a:gd name="T5" fmla="*/ 10 h 11"/>
                <a:gd name="T6" fmla="*/ 5 w 18"/>
                <a:gd name="T7" fmla="*/ 9 h 11"/>
                <a:gd name="T8" fmla="*/ 0 w 18"/>
                <a:gd name="T9" fmla="*/ 5 h 11"/>
                <a:gd name="T10" fmla="*/ 7 w 18"/>
                <a:gd name="T11" fmla="*/ 2 h 11"/>
                <a:gd name="T12" fmla="*/ 11 w 18"/>
                <a:gd name="T13" fmla="*/ 1 h 11"/>
                <a:gd name="T14" fmla="*/ 11 w 18"/>
                <a:gd name="T15" fmla="*/ 2 h 11"/>
                <a:gd name="T16" fmla="*/ 12 w 18"/>
                <a:gd name="T17" fmla="*/ 1 h 11"/>
                <a:gd name="T18" fmla="*/ 18 w 18"/>
                <a:gd name="T19"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1">
                  <a:moveTo>
                    <a:pt x="18" y="8"/>
                  </a:moveTo>
                  <a:cubicBezTo>
                    <a:pt x="17" y="8"/>
                    <a:pt x="15" y="9"/>
                    <a:pt x="15" y="10"/>
                  </a:cubicBezTo>
                  <a:cubicBezTo>
                    <a:pt x="12" y="8"/>
                    <a:pt x="9" y="11"/>
                    <a:pt x="7" y="10"/>
                  </a:cubicBezTo>
                  <a:cubicBezTo>
                    <a:pt x="6" y="10"/>
                    <a:pt x="7" y="9"/>
                    <a:pt x="5" y="9"/>
                  </a:cubicBezTo>
                  <a:cubicBezTo>
                    <a:pt x="4" y="9"/>
                    <a:pt x="2" y="6"/>
                    <a:pt x="0" y="5"/>
                  </a:cubicBezTo>
                  <a:cubicBezTo>
                    <a:pt x="0" y="3"/>
                    <a:pt x="4" y="3"/>
                    <a:pt x="7" y="2"/>
                  </a:cubicBezTo>
                  <a:cubicBezTo>
                    <a:pt x="7" y="2"/>
                    <a:pt x="10" y="0"/>
                    <a:pt x="11" y="1"/>
                  </a:cubicBezTo>
                  <a:cubicBezTo>
                    <a:pt x="11" y="1"/>
                    <a:pt x="11" y="2"/>
                    <a:pt x="11" y="2"/>
                  </a:cubicBezTo>
                  <a:cubicBezTo>
                    <a:pt x="12" y="2"/>
                    <a:pt x="13" y="1"/>
                    <a:pt x="12" y="1"/>
                  </a:cubicBezTo>
                  <a:cubicBezTo>
                    <a:pt x="15" y="2"/>
                    <a:pt x="17" y="4"/>
                    <a:pt x="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2"/>
            <p:cNvSpPr/>
            <p:nvPr>
              <p:custDataLst>
                <p:tags r:id="rId70"/>
              </p:custDataLst>
            </p:nvPr>
          </p:nvSpPr>
          <p:spPr bwMode="auto">
            <a:xfrm>
              <a:off x="14971802" y="206602"/>
              <a:ext cx="387350" cy="203200"/>
            </a:xfrm>
            <a:custGeom>
              <a:avLst/>
              <a:gdLst>
                <a:gd name="T0" fmla="*/ 34 w 103"/>
                <a:gd name="T1" fmla="*/ 27 h 54"/>
                <a:gd name="T2" fmla="*/ 28 w 103"/>
                <a:gd name="T3" fmla="*/ 24 h 54"/>
                <a:gd name="T4" fmla="*/ 26 w 103"/>
                <a:gd name="T5" fmla="*/ 18 h 54"/>
                <a:gd name="T6" fmla="*/ 10 w 103"/>
                <a:gd name="T7" fmla="*/ 14 h 54"/>
                <a:gd name="T8" fmla="*/ 2 w 103"/>
                <a:gd name="T9" fmla="*/ 14 h 54"/>
                <a:gd name="T10" fmla="*/ 0 w 103"/>
                <a:gd name="T11" fmla="*/ 9 h 54"/>
                <a:gd name="T12" fmla="*/ 5 w 103"/>
                <a:gd name="T13" fmla="*/ 9 h 54"/>
                <a:gd name="T14" fmla="*/ 9 w 103"/>
                <a:gd name="T15" fmla="*/ 7 h 54"/>
                <a:gd name="T16" fmla="*/ 16 w 103"/>
                <a:gd name="T17" fmla="*/ 10 h 54"/>
                <a:gd name="T18" fmla="*/ 21 w 103"/>
                <a:gd name="T19" fmla="*/ 6 h 54"/>
                <a:gd name="T20" fmla="*/ 33 w 103"/>
                <a:gd name="T21" fmla="*/ 2 h 54"/>
                <a:gd name="T22" fmla="*/ 35 w 103"/>
                <a:gd name="T23" fmla="*/ 4 h 54"/>
                <a:gd name="T24" fmla="*/ 47 w 103"/>
                <a:gd name="T25" fmla="*/ 9 h 54"/>
                <a:gd name="T26" fmla="*/ 49 w 103"/>
                <a:gd name="T27" fmla="*/ 7 h 54"/>
                <a:gd name="T28" fmla="*/ 52 w 103"/>
                <a:gd name="T29" fmla="*/ 10 h 54"/>
                <a:gd name="T30" fmla="*/ 59 w 103"/>
                <a:gd name="T31" fmla="*/ 10 h 54"/>
                <a:gd name="T32" fmla="*/ 65 w 103"/>
                <a:gd name="T33" fmla="*/ 13 h 54"/>
                <a:gd name="T34" fmla="*/ 65 w 103"/>
                <a:gd name="T35" fmla="*/ 17 h 54"/>
                <a:gd name="T36" fmla="*/ 68 w 103"/>
                <a:gd name="T37" fmla="*/ 16 h 54"/>
                <a:gd name="T38" fmla="*/ 69 w 103"/>
                <a:gd name="T39" fmla="*/ 20 h 54"/>
                <a:gd name="T40" fmla="*/ 76 w 103"/>
                <a:gd name="T41" fmla="*/ 24 h 54"/>
                <a:gd name="T42" fmla="*/ 87 w 103"/>
                <a:gd name="T43" fmla="*/ 28 h 54"/>
                <a:gd name="T44" fmla="*/ 86 w 103"/>
                <a:gd name="T45" fmla="*/ 32 h 54"/>
                <a:gd name="T46" fmla="*/ 90 w 103"/>
                <a:gd name="T47" fmla="*/ 35 h 54"/>
                <a:gd name="T48" fmla="*/ 90 w 103"/>
                <a:gd name="T49" fmla="*/ 38 h 54"/>
                <a:gd name="T50" fmla="*/ 96 w 103"/>
                <a:gd name="T51" fmla="*/ 44 h 54"/>
                <a:gd name="T52" fmla="*/ 103 w 103"/>
                <a:gd name="T53" fmla="*/ 51 h 54"/>
                <a:gd name="T54" fmla="*/ 93 w 103"/>
                <a:gd name="T55" fmla="*/ 51 h 54"/>
                <a:gd name="T56" fmla="*/ 85 w 103"/>
                <a:gd name="T57" fmla="*/ 45 h 54"/>
                <a:gd name="T58" fmla="*/ 82 w 103"/>
                <a:gd name="T59" fmla="*/ 42 h 54"/>
                <a:gd name="T60" fmla="*/ 80 w 103"/>
                <a:gd name="T61" fmla="*/ 41 h 54"/>
                <a:gd name="T62" fmla="*/ 76 w 103"/>
                <a:gd name="T63" fmla="*/ 37 h 54"/>
                <a:gd name="T64" fmla="*/ 65 w 103"/>
                <a:gd name="T65" fmla="*/ 35 h 54"/>
                <a:gd name="T66" fmla="*/ 59 w 103"/>
                <a:gd name="T67" fmla="*/ 48 h 54"/>
                <a:gd name="T68" fmla="*/ 51 w 103"/>
                <a:gd name="T69" fmla="*/ 45 h 54"/>
                <a:gd name="T70" fmla="*/ 47 w 103"/>
                <a:gd name="T71" fmla="*/ 44 h 54"/>
                <a:gd name="T72" fmla="*/ 41 w 103"/>
                <a:gd name="T73" fmla="*/ 37 h 54"/>
                <a:gd name="T74" fmla="*/ 35 w 103"/>
                <a:gd name="T75" fmla="*/ 42 h 54"/>
                <a:gd name="T76" fmla="*/ 31 w 103"/>
                <a:gd name="T77" fmla="*/ 40 h 54"/>
                <a:gd name="T78" fmla="*/ 35 w 103"/>
                <a:gd name="T79" fmla="*/ 35 h 54"/>
                <a:gd name="T80" fmla="*/ 38 w 103"/>
                <a:gd name="T81" fmla="*/ 30 h 54"/>
                <a:gd name="T82" fmla="*/ 37 w 103"/>
                <a:gd name="T83" fmla="*/ 32 h 54"/>
                <a:gd name="T84" fmla="*/ 34 w 103"/>
                <a:gd name="T85"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54">
                  <a:moveTo>
                    <a:pt x="34" y="27"/>
                  </a:moveTo>
                  <a:cubicBezTo>
                    <a:pt x="31" y="27"/>
                    <a:pt x="32" y="23"/>
                    <a:pt x="28" y="24"/>
                  </a:cubicBezTo>
                  <a:cubicBezTo>
                    <a:pt x="28" y="22"/>
                    <a:pt x="26" y="21"/>
                    <a:pt x="26" y="18"/>
                  </a:cubicBezTo>
                  <a:cubicBezTo>
                    <a:pt x="20" y="18"/>
                    <a:pt x="14" y="17"/>
                    <a:pt x="10" y="14"/>
                  </a:cubicBezTo>
                  <a:cubicBezTo>
                    <a:pt x="6" y="16"/>
                    <a:pt x="7" y="14"/>
                    <a:pt x="2" y="14"/>
                  </a:cubicBezTo>
                  <a:cubicBezTo>
                    <a:pt x="2" y="12"/>
                    <a:pt x="2" y="9"/>
                    <a:pt x="0" y="9"/>
                  </a:cubicBezTo>
                  <a:cubicBezTo>
                    <a:pt x="1" y="6"/>
                    <a:pt x="3" y="9"/>
                    <a:pt x="5" y="9"/>
                  </a:cubicBezTo>
                  <a:cubicBezTo>
                    <a:pt x="7" y="9"/>
                    <a:pt x="7" y="7"/>
                    <a:pt x="9" y="7"/>
                  </a:cubicBezTo>
                  <a:cubicBezTo>
                    <a:pt x="12" y="8"/>
                    <a:pt x="13" y="10"/>
                    <a:pt x="16" y="10"/>
                  </a:cubicBezTo>
                  <a:cubicBezTo>
                    <a:pt x="19" y="12"/>
                    <a:pt x="20" y="7"/>
                    <a:pt x="21" y="6"/>
                  </a:cubicBezTo>
                  <a:cubicBezTo>
                    <a:pt x="25" y="4"/>
                    <a:pt x="30" y="4"/>
                    <a:pt x="33" y="2"/>
                  </a:cubicBezTo>
                  <a:cubicBezTo>
                    <a:pt x="36" y="0"/>
                    <a:pt x="35" y="4"/>
                    <a:pt x="35" y="4"/>
                  </a:cubicBezTo>
                  <a:cubicBezTo>
                    <a:pt x="38" y="6"/>
                    <a:pt x="47" y="4"/>
                    <a:pt x="47" y="9"/>
                  </a:cubicBezTo>
                  <a:cubicBezTo>
                    <a:pt x="48" y="10"/>
                    <a:pt x="49" y="7"/>
                    <a:pt x="49" y="7"/>
                  </a:cubicBezTo>
                  <a:cubicBezTo>
                    <a:pt x="51" y="7"/>
                    <a:pt x="51" y="10"/>
                    <a:pt x="52" y="10"/>
                  </a:cubicBezTo>
                  <a:cubicBezTo>
                    <a:pt x="54" y="11"/>
                    <a:pt x="57" y="9"/>
                    <a:pt x="59" y="10"/>
                  </a:cubicBezTo>
                  <a:cubicBezTo>
                    <a:pt x="60" y="10"/>
                    <a:pt x="60" y="14"/>
                    <a:pt x="65" y="13"/>
                  </a:cubicBezTo>
                  <a:cubicBezTo>
                    <a:pt x="67" y="15"/>
                    <a:pt x="65" y="15"/>
                    <a:pt x="65" y="17"/>
                  </a:cubicBezTo>
                  <a:cubicBezTo>
                    <a:pt x="67" y="17"/>
                    <a:pt x="67" y="17"/>
                    <a:pt x="68" y="16"/>
                  </a:cubicBezTo>
                  <a:cubicBezTo>
                    <a:pt x="69" y="16"/>
                    <a:pt x="69" y="18"/>
                    <a:pt x="69" y="20"/>
                  </a:cubicBezTo>
                  <a:cubicBezTo>
                    <a:pt x="70" y="22"/>
                    <a:pt x="74" y="22"/>
                    <a:pt x="76" y="24"/>
                  </a:cubicBezTo>
                  <a:cubicBezTo>
                    <a:pt x="78" y="25"/>
                    <a:pt x="83" y="28"/>
                    <a:pt x="87" y="28"/>
                  </a:cubicBezTo>
                  <a:cubicBezTo>
                    <a:pt x="88" y="31"/>
                    <a:pt x="86" y="31"/>
                    <a:pt x="86" y="32"/>
                  </a:cubicBezTo>
                  <a:cubicBezTo>
                    <a:pt x="87" y="34"/>
                    <a:pt x="89" y="34"/>
                    <a:pt x="90" y="35"/>
                  </a:cubicBezTo>
                  <a:cubicBezTo>
                    <a:pt x="91" y="36"/>
                    <a:pt x="90" y="38"/>
                    <a:pt x="90" y="38"/>
                  </a:cubicBezTo>
                  <a:cubicBezTo>
                    <a:pt x="92" y="39"/>
                    <a:pt x="94" y="41"/>
                    <a:pt x="96" y="44"/>
                  </a:cubicBezTo>
                  <a:cubicBezTo>
                    <a:pt x="98" y="46"/>
                    <a:pt x="99" y="50"/>
                    <a:pt x="103" y="51"/>
                  </a:cubicBezTo>
                  <a:cubicBezTo>
                    <a:pt x="100" y="54"/>
                    <a:pt x="95" y="51"/>
                    <a:pt x="93" y="51"/>
                  </a:cubicBezTo>
                  <a:cubicBezTo>
                    <a:pt x="90" y="50"/>
                    <a:pt x="88" y="49"/>
                    <a:pt x="85" y="45"/>
                  </a:cubicBezTo>
                  <a:cubicBezTo>
                    <a:pt x="84" y="44"/>
                    <a:pt x="83" y="43"/>
                    <a:pt x="82" y="42"/>
                  </a:cubicBezTo>
                  <a:cubicBezTo>
                    <a:pt x="81" y="42"/>
                    <a:pt x="80" y="43"/>
                    <a:pt x="80" y="41"/>
                  </a:cubicBezTo>
                  <a:cubicBezTo>
                    <a:pt x="80" y="41"/>
                    <a:pt x="76" y="37"/>
                    <a:pt x="76" y="37"/>
                  </a:cubicBezTo>
                  <a:cubicBezTo>
                    <a:pt x="73" y="35"/>
                    <a:pt x="69" y="38"/>
                    <a:pt x="65" y="35"/>
                  </a:cubicBezTo>
                  <a:cubicBezTo>
                    <a:pt x="62" y="38"/>
                    <a:pt x="61" y="43"/>
                    <a:pt x="59" y="48"/>
                  </a:cubicBezTo>
                  <a:cubicBezTo>
                    <a:pt x="58" y="46"/>
                    <a:pt x="53" y="47"/>
                    <a:pt x="51" y="45"/>
                  </a:cubicBezTo>
                  <a:cubicBezTo>
                    <a:pt x="49" y="44"/>
                    <a:pt x="52" y="41"/>
                    <a:pt x="47" y="44"/>
                  </a:cubicBezTo>
                  <a:cubicBezTo>
                    <a:pt x="50" y="37"/>
                    <a:pt x="40" y="42"/>
                    <a:pt x="41" y="37"/>
                  </a:cubicBezTo>
                  <a:cubicBezTo>
                    <a:pt x="38" y="37"/>
                    <a:pt x="35" y="38"/>
                    <a:pt x="35" y="42"/>
                  </a:cubicBezTo>
                  <a:cubicBezTo>
                    <a:pt x="34" y="41"/>
                    <a:pt x="34" y="39"/>
                    <a:pt x="31" y="40"/>
                  </a:cubicBezTo>
                  <a:cubicBezTo>
                    <a:pt x="32" y="37"/>
                    <a:pt x="34" y="37"/>
                    <a:pt x="35" y="35"/>
                  </a:cubicBezTo>
                  <a:cubicBezTo>
                    <a:pt x="37" y="33"/>
                    <a:pt x="39" y="34"/>
                    <a:pt x="38" y="30"/>
                  </a:cubicBezTo>
                  <a:cubicBezTo>
                    <a:pt x="37" y="29"/>
                    <a:pt x="37" y="32"/>
                    <a:pt x="37" y="32"/>
                  </a:cubicBezTo>
                  <a:cubicBezTo>
                    <a:pt x="34" y="31"/>
                    <a:pt x="35" y="23"/>
                    <a:pt x="3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73"/>
            <p:cNvSpPr/>
            <p:nvPr>
              <p:custDataLst>
                <p:tags r:id="rId71"/>
              </p:custDataLst>
            </p:nvPr>
          </p:nvSpPr>
          <p:spPr bwMode="auto">
            <a:xfrm>
              <a:off x="14886077" y="233589"/>
              <a:ext cx="38100" cy="33338"/>
            </a:xfrm>
            <a:custGeom>
              <a:avLst/>
              <a:gdLst>
                <a:gd name="T0" fmla="*/ 9 w 10"/>
                <a:gd name="T1" fmla="*/ 3 h 9"/>
                <a:gd name="T2" fmla="*/ 0 w 10"/>
                <a:gd name="T3" fmla="*/ 4 h 9"/>
                <a:gd name="T4" fmla="*/ 9 w 10"/>
                <a:gd name="T5" fmla="*/ 3 h 9"/>
              </a:gdLst>
              <a:ahLst/>
              <a:cxnLst>
                <a:cxn ang="0">
                  <a:pos x="T0" y="T1"/>
                </a:cxn>
                <a:cxn ang="0">
                  <a:pos x="T2" y="T3"/>
                </a:cxn>
                <a:cxn ang="0">
                  <a:pos x="T4" y="T5"/>
                </a:cxn>
              </a:cxnLst>
              <a:rect l="0" t="0" r="r" b="b"/>
              <a:pathLst>
                <a:path w="10" h="9">
                  <a:moveTo>
                    <a:pt x="9" y="3"/>
                  </a:moveTo>
                  <a:cubicBezTo>
                    <a:pt x="10" y="9"/>
                    <a:pt x="2" y="4"/>
                    <a:pt x="0" y="4"/>
                  </a:cubicBezTo>
                  <a:cubicBezTo>
                    <a:pt x="1" y="3"/>
                    <a:pt x="8" y="0"/>
                    <a:pt x="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4"/>
            <p:cNvSpPr/>
            <p:nvPr>
              <p:custDataLst>
                <p:tags r:id="rId72"/>
              </p:custDataLst>
            </p:nvPr>
          </p:nvSpPr>
          <p:spPr bwMode="auto">
            <a:xfrm>
              <a:off x="14833690" y="239939"/>
              <a:ext cx="25400" cy="15875"/>
            </a:xfrm>
            <a:custGeom>
              <a:avLst/>
              <a:gdLst>
                <a:gd name="T0" fmla="*/ 1 w 7"/>
                <a:gd name="T1" fmla="*/ 2 h 4"/>
                <a:gd name="T2" fmla="*/ 5 w 7"/>
                <a:gd name="T3" fmla="*/ 4 h 4"/>
                <a:gd name="T4" fmla="*/ 2 w 7"/>
                <a:gd name="T5" fmla="*/ 4 h 4"/>
                <a:gd name="T6" fmla="*/ 1 w 7"/>
                <a:gd name="T7" fmla="*/ 2 h 4"/>
              </a:gdLst>
              <a:ahLst/>
              <a:cxnLst>
                <a:cxn ang="0">
                  <a:pos x="T0" y="T1"/>
                </a:cxn>
                <a:cxn ang="0">
                  <a:pos x="T2" y="T3"/>
                </a:cxn>
                <a:cxn ang="0">
                  <a:pos x="T4" y="T5"/>
                </a:cxn>
                <a:cxn ang="0">
                  <a:pos x="T6" y="T7"/>
                </a:cxn>
              </a:cxnLst>
              <a:rect l="0" t="0" r="r" b="b"/>
              <a:pathLst>
                <a:path w="7" h="4">
                  <a:moveTo>
                    <a:pt x="1" y="2"/>
                  </a:moveTo>
                  <a:cubicBezTo>
                    <a:pt x="0" y="0"/>
                    <a:pt x="7" y="0"/>
                    <a:pt x="5" y="4"/>
                  </a:cubicBezTo>
                  <a:cubicBezTo>
                    <a:pt x="4" y="4"/>
                    <a:pt x="3" y="4"/>
                    <a:pt x="2" y="4"/>
                  </a:cubicBezTo>
                  <a:cubicBezTo>
                    <a:pt x="3" y="3"/>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75"/>
            <p:cNvSpPr/>
            <p:nvPr>
              <p:custDataLst>
                <p:tags r:id="rId73"/>
              </p:custDataLst>
            </p:nvPr>
          </p:nvSpPr>
          <p:spPr bwMode="auto">
            <a:xfrm>
              <a:off x="15325815" y="270102"/>
              <a:ext cx="79375" cy="57150"/>
            </a:xfrm>
            <a:custGeom>
              <a:avLst/>
              <a:gdLst>
                <a:gd name="T0" fmla="*/ 16 w 21"/>
                <a:gd name="T1" fmla="*/ 0 h 15"/>
                <a:gd name="T2" fmla="*/ 20 w 21"/>
                <a:gd name="T3" fmla="*/ 0 h 15"/>
                <a:gd name="T4" fmla="*/ 20 w 21"/>
                <a:gd name="T5" fmla="*/ 4 h 15"/>
                <a:gd name="T6" fmla="*/ 17 w 21"/>
                <a:gd name="T7" fmla="*/ 6 h 15"/>
                <a:gd name="T8" fmla="*/ 17 w 21"/>
                <a:gd name="T9" fmla="*/ 10 h 15"/>
                <a:gd name="T10" fmla="*/ 14 w 21"/>
                <a:gd name="T11" fmla="*/ 11 h 15"/>
                <a:gd name="T12" fmla="*/ 2 w 21"/>
                <a:gd name="T13" fmla="*/ 7 h 15"/>
                <a:gd name="T14" fmla="*/ 16 w 21"/>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16" y="0"/>
                  </a:moveTo>
                  <a:cubicBezTo>
                    <a:pt x="17" y="0"/>
                    <a:pt x="19" y="0"/>
                    <a:pt x="20" y="0"/>
                  </a:cubicBezTo>
                  <a:cubicBezTo>
                    <a:pt x="20" y="1"/>
                    <a:pt x="21" y="3"/>
                    <a:pt x="20" y="4"/>
                  </a:cubicBezTo>
                  <a:cubicBezTo>
                    <a:pt x="20" y="5"/>
                    <a:pt x="17" y="5"/>
                    <a:pt x="17" y="6"/>
                  </a:cubicBezTo>
                  <a:cubicBezTo>
                    <a:pt x="17" y="7"/>
                    <a:pt x="19" y="8"/>
                    <a:pt x="17" y="10"/>
                  </a:cubicBezTo>
                  <a:cubicBezTo>
                    <a:pt x="15" y="8"/>
                    <a:pt x="14" y="9"/>
                    <a:pt x="14" y="11"/>
                  </a:cubicBezTo>
                  <a:cubicBezTo>
                    <a:pt x="10" y="10"/>
                    <a:pt x="0" y="15"/>
                    <a:pt x="2" y="7"/>
                  </a:cubicBezTo>
                  <a:cubicBezTo>
                    <a:pt x="9" y="10"/>
                    <a:pt x="14" y="6"/>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6"/>
            <p:cNvSpPr/>
            <p:nvPr>
              <p:custDataLst>
                <p:tags r:id="rId74"/>
              </p:custDataLst>
            </p:nvPr>
          </p:nvSpPr>
          <p:spPr bwMode="auto">
            <a:xfrm>
              <a:off x="14641602" y="352652"/>
              <a:ext cx="41275" cy="23813"/>
            </a:xfrm>
            <a:custGeom>
              <a:avLst/>
              <a:gdLst>
                <a:gd name="T0" fmla="*/ 11 w 11"/>
                <a:gd name="T1" fmla="*/ 1 h 6"/>
                <a:gd name="T2" fmla="*/ 0 w 11"/>
                <a:gd name="T3" fmla="*/ 5 h 6"/>
                <a:gd name="T4" fmla="*/ 11 w 11"/>
                <a:gd name="T5" fmla="*/ 1 h 6"/>
              </a:gdLst>
              <a:ahLst/>
              <a:cxnLst>
                <a:cxn ang="0">
                  <a:pos x="T0" y="T1"/>
                </a:cxn>
                <a:cxn ang="0">
                  <a:pos x="T2" y="T3"/>
                </a:cxn>
                <a:cxn ang="0">
                  <a:pos x="T4" y="T5"/>
                </a:cxn>
              </a:cxnLst>
              <a:rect l="0" t="0" r="r" b="b"/>
              <a:pathLst>
                <a:path w="11" h="6">
                  <a:moveTo>
                    <a:pt x="11" y="1"/>
                  </a:moveTo>
                  <a:cubicBezTo>
                    <a:pt x="9" y="3"/>
                    <a:pt x="6" y="6"/>
                    <a:pt x="0" y="5"/>
                  </a:cubicBezTo>
                  <a:cubicBezTo>
                    <a:pt x="0" y="0"/>
                    <a:pt x="6" y="1"/>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77"/>
            <p:cNvSpPr/>
            <p:nvPr>
              <p:custDataLst>
                <p:tags r:id="rId75"/>
              </p:custDataLst>
            </p:nvPr>
          </p:nvSpPr>
          <p:spPr bwMode="auto">
            <a:xfrm>
              <a:off x="14705102" y="352652"/>
              <a:ext cx="42863" cy="15875"/>
            </a:xfrm>
            <a:custGeom>
              <a:avLst/>
              <a:gdLst>
                <a:gd name="T0" fmla="*/ 11 w 11"/>
                <a:gd name="T1" fmla="*/ 1 h 4"/>
                <a:gd name="T2" fmla="*/ 0 w 11"/>
                <a:gd name="T3" fmla="*/ 3 h 4"/>
                <a:gd name="T4" fmla="*/ 11 w 11"/>
                <a:gd name="T5" fmla="*/ 1 h 4"/>
              </a:gdLst>
              <a:ahLst/>
              <a:cxnLst>
                <a:cxn ang="0">
                  <a:pos x="T0" y="T1"/>
                </a:cxn>
                <a:cxn ang="0">
                  <a:pos x="T2" y="T3"/>
                </a:cxn>
                <a:cxn ang="0">
                  <a:pos x="T4" y="T5"/>
                </a:cxn>
              </a:cxnLst>
              <a:rect l="0" t="0" r="r" b="b"/>
              <a:pathLst>
                <a:path w="11" h="4">
                  <a:moveTo>
                    <a:pt x="11" y="1"/>
                  </a:moveTo>
                  <a:cubicBezTo>
                    <a:pt x="10" y="4"/>
                    <a:pt x="5" y="3"/>
                    <a:pt x="0" y="3"/>
                  </a:cubicBezTo>
                  <a:cubicBezTo>
                    <a:pt x="1" y="0"/>
                    <a:pt x="6"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78"/>
            <p:cNvSpPr/>
            <p:nvPr>
              <p:custDataLst>
                <p:tags r:id="rId76"/>
              </p:custDataLst>
            </p:nvPr>
          </p:nvSpPr>
          <p:spPr bwMode="auto">
            <a:xfrm>
              <a:off x="14784477" y="352652"/>
              <a:ext cx="71438" cy="46038"/>
            </a:xfrm>
            <a:custGeom>
              <a:avLst/>
              <a:gdLst>
                <a:gd name="T0" fmla="*/ 18 w 19"/>
                <a:gd name="T1" fmla="*/ 1 h 12"/>
                <a:gd name="T2" fmla="*/ 17 w 19"/>
                <a:gd name="T3" fmla="*/ 6 h 12"/>
                <a:gd name="T4" fmla="*/ 14 w 19"/>
                <a:gd name="T5" fmla="*/ 6 h 12"/>
                <a:gd name="T6" fmla="*/ 1 w 19"/>
                <a:gd name="T7" fmla="*/ 12 h 12"/>
                <a:gd name="T8" fmla="*/ 6 w 19"/>
                <a:gd name="T9" fmla="*/ 8 h 12"/>
                <a:gd name="T10" fmla="*/ 8 w 19"/>
                <a:gd name="T11" fmla="*/ 5 h 12"/>
                <a:gd name="T12" fmla="*/ 11 w 19"/>
                <a:gd name="T13" fmla="*/ 2 h 12"/>
                <a:gd name="T14" fmla="*/ 18 w 19"/>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8" y="1"/>
                  </a:moveTo>
                  <a:cubicBezTo>
                    <a:pt x="19" y="3"/>
                    <a:pt x="18" y="5"/>
                    <a:pt x="17" y="6"/>
                  </a:cubicBezTo>
                  <a:cubicBezTo>
                    <a:pt x="16" y="7"/>
                    <a:pt x="14" y="6"/>
                    <a:pt x="14" y="6"/>
                  </a:cubicBezTo>
                  <a:cubicBezTo>
                    <a:pt x="12" y="8"/>
                    <a:pt x="8" y="12"/>
                    <a:pt x="1" y="12"/>
                  </a:cubicBezTo>
                  <a:cubicBezTo>
                    <a:pt x="0" y="9"/>
                    <a:pt x="4" y="9"/>
                    <a:pt x="6" y="8"/>
                  </a:cubicBezTo>
                  <a:cubicBezTo>
                    <a:pt x="7" y="7"/>
                    <a:pt x="7" y="6"/>
                    <a:pt x="8" y="5"/>
                  </a:cubicBezTo>
                  <a:cubicBezTo>
                    <a:pt x="9" y="4"/>
                    <a:pt x="11" y="4"/>
                    <a:pt x="11" y="2"/>
                  </a:cubicBezTo>
                  <a:cubicBezTo>
                    <a:pt x="15" y="3"/>
                    <a:pt x="15" y="0"/>
                    <a:pt x="1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79"/>
            <p:cNvSpPr/>
            <p:nvPr>
              <p:custDataLst>
                <p:tags r:id="rId77"/>
              </p:custDataLst>
            </p:nvPr>
          </p:nvSpPr>
          <p:spPr bwMode="auto">
            <a:xfrm>
              <a:off x="15854452" y="954314"/>
              <a:ext cx="38100" cy="57150"/>
            </a:xfrm>
            <a:custGeom>
              <a:avLst/>
              <a:gdLst>
                <a:gd name="T0" fmla="*/ 1 w 10"/>
                <a:gd name="T1" fmla="*/ 0 h 15"/>
                <a:gd name="T2" fmla="*/ 2 w 10"/>
                <a:gd name="T3" fmla="*/ 3 h 15"/>
                <a:gd name="T4" fmla="*/ 7 w 10"/>
                <a:gd name="T5" fmla="*/ 7 h 15"/>
                <a:gd name="T6" fmla="*/ 8 w 10"/>
                <a:gd name="T7" fmla="*/ 14 h 15"/>
                <a:gd name="T8" fmla="*/ 4 w 10"/>
                <a:gd name="T9" fmla="*/ 14 h 15"/>
                <a:gd name="T10" fmla="*/ 0 w 10"/>
                <a:gd name="T11" fmla="*/ 3 h 15"/>
                <a:gd name="T12" fmla="*/ 1 w 1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0" h="15">
                  <a:moveTo>
                    <a:pt x="1" y="0"/>
                  </a:moveTo>
                  <a:cubicBezTo>
                    <a:pt x="2" y="0"/>
                    <a:pt x="2" y="2"/>
                    <a:pt x="2" y="3"/>
                  </a:cubicBezTo>
                  <a:cubicBezTo>
                    <a:pt x="1" y="5"/>
                    <a:pt x="9" y="5"/>
                    <a:pt x="7" y="7"/>
                  </a:cubicBezTo>
                  <a:cubicBezTo>
                    <a:pt x="4" y="10"/>
                    <a:pt x="10" y="8"/>
                    <a:pt x="8" y="14"/>
                  </a:cubicBezTo>
                  <a:cubicBezTo>
                    <a:pt x="6" y="15"/>
                    <a:pt x="4" y="12"/>
                    <a:pt x="4" y="14"/>
                  </a:cubicBezTo>
                  <a:cubicBezTo>
                    <a:pt x="2" y="13"/>
                    <a:pt x="1" y="7"/>
                    <a:pt x="0" y="3"/>
                  </a:cubicBezTo>
                  <a:cubicBezTo>
                    <a:pt x="1" y="3"/>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0"/>
            <p:cNvSpPr/>
            <p:nvPr>
              <p:custDataLst>
                <p:tags r:id="rId78"/>
              </p:custDataLst>
            </p:nvPr>
          </p:nvSpPr>
          <p:spPr bwMode="auto">
            <a:xfrm>
              <a:off x="15862390" y="1003527"/>
              <a:ext cx="87313" cy="117475"/>
            </a:xfrm>
            <a:custGeom>
              <a:avLst/>
              <a:gdLst>
                <a:gd name="T0" fmla="*/ 7 w 23"/>
                <a:gd name="T1" fmla="*/ 0 h 31"/>
                <a:gd name="T2" fmla="*/ 9 w 23"/>
                <a:gd name="T3" fmla="*/ 1 h 31"/>
                <a:gd name="T4" fmla="*/ 12 w 23"/>
                <a:gd name="T5" fmla="*/ 1 h 31"/>
                <a:gd name="T6" fmla="*/ 23 w 23"/>
                <a:gd name="T7" fmla="*/ 7 h 31"/>
                <a:gd name="T8" fmla="*/ 23 w 23"/>
                <a:gd name="T9" fmla="*/ 14 h 31"/>
                <a:gd name="T10" fmla="*/ 19 w 23"/>
                <a:gd name="T11" fmla="*/ 14 h 31"/>
                <a:gd name="T12" fmla="*/ 17 w 23"/>
                <a:gd name="T13" fmla="*/ 17 h 31"/>
                <a:gd name="T14" fmla="*/ 16 w 23"/>
                <a:gd name="T15" fmla="*/ 25 h 31"/>
                <a:gd name="T16" fmla="*/ 14 w 23"/>
                <a:gd name="T17" fmla="*/ 28 h 31"/>
                <a:gd name="T18" fmla="*/ 7 w 23"/>
                <a:gd name="T19" fmla="*/ 30 h 31"/>
                <a:gd name="T20" fmla="*/ 6 w 23"/>
                <a:gd name="T21" fmla="*/ 25 h 31"/>
                <a:gd name="T22" fmla="*/ 9 w 23"/>
                <a:gd name="T23" fmla="*/ 22 h 31"/>
                <a:gd name="T24" fmla="*/ 0 w 23"/>
                <a:gd name="T25" fmla="*/ 18 h 31"/>
                <a:gd name="T26" fmla="*/ 6 w 23"/>
                <a:gd name="T27" fmla="*/ 13 h 31"/>
                <a:gd name="T28" fmla="*/ 7 w 23"/>
                <a:gd name="T2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31">
                  <a:moveTo>
                    <a:pt x="7" y="0"/>
                  </a:moveTo>
                  <a:cubicBezTo>
                    <a:pt x="9" y="0"/>
                    <a:pt x="9" y="1"/>
                    <a:pt x="9" y="1"/>
                  </a:cubicBezTo>
                  <a:cubicBezTo>
                    <a:pt x="9" y="4"/>
                    <a:pt x="12" y="2"/>
                    <a:pt x="12" y="1"/>
                  </a:cubicBezTo>
                  <a:cubicBezTo>
                    <a:pt x="16" y="4"/>
                    <a:pt x="15" y="9"/>
                    <a:pt x="23" y="7"/>
                  </a:cubicBezTo>
                  <a:cubicBezTo>
                    <a:pt x="23" y="9"/>
                    <a:pt x="23" y="12"/>
                    <a:pt x="23" y="14"/>
                  </a:cubicBezTo>
                  <a:cubicBezTo>
                    <a:pt x="22" y="14"/>
                    <a:pt x="20" y="14"/>
                    <a:pt x="19" y="14"/>
                  </a:cubicBezTo>
                  <a:cubicBezTo>
                    <a:pt x="19" y="16"/>
                    <a:pt x="18" y="17"/>
                    <a:pt x="17" y="17"/>
                  </a:cubicBezTo>
                  <a:cubicBezTo>
                    <a:pt x="20" y="20"/>
                    <a:pt x="16" y="21"/>
                    <a:pt x="16" y="25"/>
                  </a:cubicBezTo>
                  <a:cubicBezTo>
                    <a:pt x="16" y="27"/>
                    <a:pt x="11" y="27"/>
                    <a:pt x="14" y="28"/>
                  </a:cubicBezTo>
                  <a:cubicBezTo>
                    <a:pt x="15" y="31"/>
                    <a:pt x="10" y="29"/>
                    <a:pt x="7" y="30"/>
                  </a:cubicBezTo>
                  <a:cubicBezTo>
                    <a:pt x="8" y="27"/>
                    <a:pt x="6" y="27"/>
                    <a:pt x="6" y="25"/>
                  </a:cubicBezTo>
                  <a:cubicBezTo>
                    <a:pt x="6" y="23"/>
                    <a:pt x="7" y="23"/>
                    <a:pt x="9" y="22"/>
                  </a:cubicBezTo>
                  <a:cubicBezTo>
                    <a:pt x="7" y="21"/>
                    <a:pt x="6" y="17"/>
                    <a:pt x="0" y="18"/>
                  </a:cubicBezTo>
                  <a:cubicBezTo>
                    <a:pt x="0" y="14"/>
                    <a:pt x="4" y="15"/>
                    <a:pt x="6" y="13"/>
                  </a:cubicBezTo>
                  <a:cubicBezTo>
                    <a:pt x="7" y="6"/>
                    <a:pt x="6" y="6"/>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1"/>
            <p:cNvSpPr/>
            <p:nvPr>
              <p:custDataLst>
                <p:tags r:id="rId79"/>
              </p:custDataLst>
            </p:nvPr>
          </p:nvSpPr>
          <p:spPr bwMode="auto">
            <a:xfrm>
              <a:off x="15246440" y="1101952"/>
              <a:ext cx="74613" cy="74613"/>
            </a:xfrm>
            <a:custGeom>
              <a:avLst/>
              <a:gdLst>
                <a:gd name="T0" fmla="*/ 19 w 20"/>
                <a:gd name="T1" fmla="*/ 1 h 20"/>
                <a:gd name="T2" fmla="*/ 19 w 20"/>
                <a:gd name="T3" fmla="*/ 9 h 20"/>
                <a:gd name="T4" fmla="*/ 17 w 20"/>
                <a:gd name="T5" fmla="*/ 6 h 20"/>
                <a:gd name="T6" fmla="*/ 16 w 20"/>
                <a:gd name="T7" fmla="*/ 8 h 20"/>
                <a:gd name="T8" fmla="*/ 16 w 20"/>
                <a:gd name="T9" fmla="*/ 15 h 20"/>
                <a:gd name="T10" fmla="*/ 13 w 20"/>
                <a:gd name="T11" fmla="*/ 15 h 20"/>
                <a:gd name="T12" fmla="*/ 13 w 20"/>
                <a:gd name="T13" fmla="*/ 18 h 20"/>
                <a:gd name="T14" fmla="*/ 9 w 20"/>
                <a:gd name="T15" fmla="*/ 20 h 20"/>
                <a:gd name="T16" fmla="*/ 6 w 20"/>
                <a:gd name="T17" fmla="*/ 16 h 20"/>
                <a:gd name="T18" fmla="*/ 3 w 20"/>
                <a:gd name="T19" fmla="*/ 13 h 20"/>
                <a:gd name="T20" fmla="*/ 0 w 20"/>
                <a:gd name="T21" fmla="*/ 5 h 20"/>
                <a:gd name="T22" fmla="*/ 12 w 20"/>
                <a:gd name="T23" fmla="*/ 2 h 20"/>
                <a:gd name="T24" fmla="*/ 19 w 20"/>
                <a:gd name="T2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0">
                  <a:moveTo>
                    <a:pt x="19" y="1"/>
                  </a:moveTo>
                  <a:cubicBezTo>
                    <a:pt x="18" y="3"/>
                    <a:pt x="20" y="6"/>
                    <a:pt x="19" y="9"/>
                  </a:cubicBezTo>
                  <a:cubicBezTo>
                    <a:pt x="18" y="9"/>
                    <a:pt x="17" y="7"/>
                    <a:pt x="17" y="6"/>
                  </a:cubicBezTo>
                  <a:cubicBezTo>
                    <a:pt x="17" y="7"/>
                    <a:pt x="16" y="7"/>
                    <a:pt x="16" y="8"/>
                  </a:cubicBezTo>
                  <a:cubicBezTo>
                    <a:pt x="15" y="10"/>
                    <a:pt x="17" y="13"/>
                    <a:pt x="16" y="15"/>
                  </a:cubicBezTo>
                  <a:cubicBezTo>
                    <a:pt x="16" y="15"/>
                    <a:pt x="13" y="14"/>
                    <a:pt x="13" y="15"/>
                  </a:cubicBezTo>
                  <a:cubicBezTo>
                    <a:pt x="13" y="15"/>
                    <a:pt x="13" y="17"/>
                    <a:pt x="13" y="18"/>
                  </a:cubicBezTo>
                  <a:cubicBezTo>
                    <a:pt x="12" y="19"/>
                    <a:pt x="9" y="18"/>
                    <a:pt x="9" y="20"/>
                  </a:cubicBezTo>
                  <a:cubicBezTo>
                    <a:pt x="7" y="19"/>
                    <a:pt x="7" y="18"/>
                    <a:pt x="6" y="16"/>
                  </a:cubicBezTo>
                  <a:cubicBezTo>
                    <a:pt x="5" y="15"/>
                    <a:pt x="3" y="14"/>
                    <a:pt x="3" y="13"/>
                  </a:cubicBezTo>
                  <a:cubicBezTo>
                    <a:pt x="2" y="10"/>
                    <a:pt x="3" y="7"/>
                    <a:pt x="0" y="5"/>
                  </a:cubicBezTo>
                  <a:cubicBezTo>
                    <a:pt x="2" y="3"/>
                    <a:pt x="7" y="3"/>
                    <a:pt x="12" y="2"/>
                  </a:cubicBezTo>
                  <a:cubicBezTo>
                    <a:pt x="14" y="2"/>
                    <a:pt x="16" y="0"/>
                    <a:pt x="1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2"/>
            <p:cNvSpPr/>
            <p:nvPr>
              <p:custDataLst>
                <p:tags r:id="rId80"/>
              </p:custDataLst>
            </p:nvPr>
          </p:nvSpPr>
          <p:spPr bwMode="auto">
            <a:xfrm>
              <a:off x="10571252" y="-2268311"/>
              <a:ext cx="1292225" cy="966788"/>
            </a:xfrm>
            <a:custGeom>
              <a:avLst/>
              <a:gdLst>
                <a:gd name="T0" fmla="*/ 244 w 344"/>
                <a:gd name="T1" fmla="*/ 28 h 257"/>
                <a:gd name="T2" fmla="*/ 258 w 344"/>
                <a:gd name="T3" fmla="*/ 30 h 257"/>
                <a:gd name="T4" fmla="*/ 277 w 344"/>
                <a:gd name="T5" fmla="*/ 26 h 257"/>
                <a:gd name="T6" fmla="*/ 289 w 344"/>
                <a:gd name="T7" fmla="*/ 27 h 257"/>
                <a:gd name="T8" fmla="*/ 287 w 344"/>
                <a:gd name="T9" fmla="*/ 31 h 257"/>
                <a:gd name="T10" fmla="*/ 324 w 344"/>
                <a:gd name="T11" fmla="*/ 24 h 257"/>
                <a:gd name="T12" fmla="*/ 343 w 344"/>
                <a:gd name="T13" fmla="*/ 28 h 257"/>
                <a:gd name="T14" fmla="*/ 318 w 344"/>
                <a:gd name="T15" fmla="*/ 41 h 257"/>
                <a:gd name="T16" fmla="*/ 311 w 344"/>
                <a:gd name="T17" fmla="*/ 51 h 257"/>
                <a:gd name="T18" fmla="*/ 298 w 344"/>
                <a:gd name="T19" fmla="*/ 65 h 257"/>
                <a:gd name="T20" fmla="*/ 301 w 344"/>
                <a:gd name="T21" fmla="*/ 77 h 257"/>
                <a:gd name="T22" fmla="*/ 293 w 344"/>
                <a:gd name="T23" fmla="*/ 90 h 257"/>
                <a:gd name="T24" fmla="*/ 303 w 344"/>
                <a:gd name="T25" fmla="*/ 107 h 257"/>
                <a:gd name="T26" fmla="*/ 294 w 344"/>
                <a:gd name="T27" fmla="*/ 120 h 257"/>
                <a:gd name="T28" fmla="*/ 284 w 344"/>
                <a:gd name="T29" fmla="*/ 131 h 257"/>
                <a:gd name="T30" fmla="*/ 298 w 344"/>
                <a:gd name="T31" fmla="*/ 156 h 257"/>
                <a:gd name="T32" fmla="*/ 276 w 344"/>
                <a:gd name="T33" fmla="*/ 153 h 257"/>
                <a:gd name="T34" fmla="*/ 275 w 344"/>
                <a:gd name="T35" fmla="*/ 162 h 257"/>
                <a:gd name="T36" fmla="*/ 265 w 344"/>
                <a:gd name="T37" fmla="*/ 176 h 257"/>
                <a:gd name="T38" fmla="*/ 242 w 344"/>
                <a:gd name="T39" fmla="*/ 181 h 257"/>
                <a:gd name="T40" fmla="*/ 231 w 344"/>
                <a:gd name="T41" fmla="*/ 188 h 257"/>
                <a:gd name="T42" fmla="*/ 224 w 344"/>
                <a:gd name="T43" fmla="*/ 197 h 257"/>
                <a:gd name="T44" fmla="*/ 193 w 344"/>
                <a:gd name="T45" fmla="*/ 205 h 257"/>
                <a:gd name="T46" fmla="*/ 185 w 344"/>
                <a:gd name="T47" fmla="*/ 218 h 257"/>
                <a:gd name="T48" fmla="*/ 176 w 344"/>
                <a:gd name="T49" fmla="*/ 229 h 257"/>
                <a:gd name="T50" fmla="*/ 174 w 344"/>
                <a:gd name="T51" fmla="*/ 240 h 257"/>
                <a:gd name="T52" fmla="*/ 155 w 344"/>
                <a:gd name="T53" fmla="*/ 251 h 257"/>
                <a:gd name="T54" fmla="*/ 136 w 344"/>
                <a:gd name="T55" fmla="*/ 242 h 257"/>
                <a:gd name="T56" fmla="*/ 124 w 344"/>
                <a:gd name="T57" fmla="*/ 228 h 257"/>
                <a:gd name="T58" fmla="*/ 117 w 344"/>
                <a:gd name="T59" fmla="*/ 218 h 257"/>
                <a:gd name="T60" fmla="*/ 112 w 344"/>
                <a:gd name="T61" fmla="*/ 197 h 257"/>
                <a:gd name="T62" fmla="*/ 115 w 344"/>
                <a:gd name="T63" fmla="*/ 190 h 257"/>
                <a:gd name="T64" fmla="*/ 124 w 344"/>
                <a:gd name="T65" fmla="*/ 178 h 257"/>
                <a:gd name="T66" fmla="*/ 119 w 344"/>
                <a:gd name="T67" fmla="*/ 164 h 257"/>
                <a:gd name="T68" fmla="*/ 122 w 344"/>
                <a:gd name="T69" fmla="*/ 153 h 257"/>
                <a:gd name="T70" fmla="*/ 108 w 344"/>
                <a:gd name="T71" fmla="*/ 149 h 257"/>
                <a:gd name="T72" fmla="*/ 98 w 344"/>
                <a:gd name="T73" fmla="*/ 131 h 257"/>
                <a:gd name="T74" fmla="*/ 88 w 344"/>
                <a:gd name="T75" fmla="*/ 111 h 257"/>
                <a:gd name="T76" fmla="*/ 63 w 344"/>
                <a:gd name="T77" fmla="*/ 98 h 257"/>
                <a:gd name="T78" fmla="*/ 28 w 344"/>
                <a:gd name="T79" fmla="*/ 100 h 257"/>
                <a:gd name="T80" fmla="*/ 28 w 344"/>
                <a:gd name="T81" fmla="*/ 91 h 257"/>
                <a:gd name="T82" fmla="*/ 14 w 344"/>
                <a:gd name="T83" fmla="*/ 79 h 257"/>
                <a:gd name="T84" fmla="*/ 21 w 344"/>
                <a:gd name="T85" fmla="*/ 66 h 257"/>
                <a:gd name="T86" fmla="*/ 37 w 344"/>
                <a:gd name="T87" fmla="*/ 59 h 257"/>
                <a:gd name="T88" fmla="*/ 40 w 344"/>
                <a:gd name="T89" fmla="*/ 51 h 257"/>
                <a:gd name="T90" fmla="*/ 36 w 344"/>
                <a:gd name="T91" fmla="*/ 45 h 257"/>
                <a:gd name="T92" fmla="*/ 49 w 344"/>
                <a:gd name="T93" fmla="*/ 41 h 257"/>
                <a:gd name="T94" fmla="*/ 63 w 344"/>
                <a:gd name="T95" fmla="*/ 27 h 257"/>
                <a:gd name="T96" fmla="*/ 105 w 344"/>
                <a:gd name="T97" fmla="*/ 21 h 257"/>
                <a:gd name="T98" fmla="*/ 124 w 344"/>
                <a:gd name="T99" fmla="*/ 27 h 257"/>
                <a:gd name="T100" fmla="*/ 143 w 344"/>
                <a:gd name="T101" fmla="*/ 17 h 257"/>
                <a:gd name="T102" fmla="*/ 160 w 344"/>
                <a:gd name="T103" fmla="*/ 19 h 257"/>
                <a:gd name="T104" fmla="*/ 165 w 344"/>
                <a:gd name="T105" fmla="*/ 9 h 257"/>
                <a:gd name="T106" fmla="*/ 197 w 344"/>
                <a:gd name="T107" fmla="*/ 2 h 257"/>
                <a:gd name="T108" fmla="*/ 242 w 344"/>
                <a:gd name="T109" fmla="*/ 0 h 257"/>
                <a:gd name="T110" fmla="*/ 276 w 344"/>
                <a:gd name="T111" fmla="*/ 12 h 257"/>
                <a:gd name="T112" fmla="*/ 287 w 344"/>
                <a:gd name="T113" fmla="*/ 20 h 257"/>
                <a:gd name="T114" fmla="*/ 240 w 344"/>
                <a:gd name="T115" fmla="*/ 2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4" h="257">
                  <a:moveTo>
                    <a:pt x="232" y="26"/>
                  </a:moveTo>
                  <a:cubicBezTo>
                    <a:pt x="233" y="27"/>
                    <a:pt x="235" y="26"/>
                    <a:pt x="235" y="28"/>
                  </a:cubicBezTo>
                  <a:cubicBezTo>
                    <a:pt x="237" y="30"/>
                    <a:pt x="239" y="27"/>
                    <a:pt x="240" y="27"/>
                  </a:cubicBezTo>
                  <a:cubicBezTo>
                    <a:pt x="242" y="27"/>
                    <a:pt x="242" y="29"/>
                    <a:pt x="244" y="28"/>
                  </a:cubicBezTo>
                  <a:cubicBezTo>
                    <a:pt x="245" y="28"/>
                    <a:pt x="245" y="27"/>
                    <a:pt x="247" y="27"/>
                  </a:cubicBezTo>
                  <a:cubicBezTo>
                    <a:pt x="248" y="27"/>
                    <a:pt x="249" y="27"/>
                    <a:pt x="251" y="27"/>
                  </a:cubicBezTo>
                  <a:cubicBezTo>
                    <a:pt x="256" y="26"/>
                    <a:pt x="262" y="24"/>
                    <a:pt x="266" y="26"/>
                  </a:cubicBezTo>
                  <a:cubicBezTo>
                    <a:pt x="265" y="29"/>
                    <a:pt x="259" y="27"/>
                    <a:pt x="258" y="30"/>
                  </a:cubicBezTo>
                  <a:cubicBezTo>
                    <a:pt x="258" y="33"/>
                    <a:pt x="261" y="30"/>
                    <a:pt x="261" y="30"/>
                  </a:cubicBezTo>
                  <a:cubicBezTo>
                    <a:pt x="263" y="30"/>
                    <a:pt x="263" y="32"/>
                    <a:pt x="268" y="30"/>
                  </a:cubicBezTo>
                  <a:cubicBezTo>
                    <a:pt x="268" y="29"/>
                    <a:pt x="269" y="29"/>
                    <a:pt x="270" y="28"/>
                  </a:cubicBezTo>
                  <a:cubicBezTo>
                    <a:pt x="271" y="28"/>
                    <a:pt x="277" y="25"/>
                    <a:pt x="277" y="26"/>
                  </a:cubicBezTo>
                  <a:cubicBezTo>
                    <a:pt x="280" y="29"/>
                    <a:pt x="276" y="24"/>
                    <a:pt x="279" y="24"/>
                  </a:cubicBezTo>
                  <a:cubicBezTo>
                    <a:pt x="279" y="24"/>
                    <a:pt x="283" y="25"/>
                    <a:pt x="283" y="24"/>
                  </a:cubicBezTo>
                  <a:cubicBezTo>
                    <a:pt x="284" y="23"/>
                    <a:pt x="286" y="22"/>
                    <a:pt x="290" y="23"/>
                  </a:cubicBezTo>
                  <a:cubicBezTo>
                    <a:pt x="290" y="25"/>
                    <a:pt x="290" y="27"/>
                    <a:pt x="289" y="27"/>
                  </a:cubicBezTo>
                  <a:cubicBezTo>
                    <a:pt x="288" y="28"/>
                    <a:pt x="287" y="29"/>
                    <a:pt x="286" y="30"/>
                  </a:cubicBezTo>
                  <a:cubicBezTo>
                    <a:pt x="284" y="32"/>
                    <a:pt x="284" y="34"/>
                    <a:pt x="280" y="34"/>
                  </a:cubicBezTo>
                  <a:cubicBezTo>
                    <a:pt x="281" y="38"/>
                    <a:pt x="283" y="33"/>
                    <a:pt x="286" y="34"/>
                  </a:cubicBezTo>
                  <a:cubicBezTo>
                    <a:pt x="287" y="34"/>
                    <a:pt x="286" y="32"/>
                    <a:pt x="287" y="31"/>
                  </a:cubicBezTo>
                  <a:cubicBezTo>
                    <a:pt x="289" y="30"/>
                    <a:pt x="294" y="32"/>
                    <a:pt x="294" y="28"/>
                  </a:cubicBezTo>
                  <a:cubicBezTo>
                    <a:pt x="298" y="33"/>
                    <a:pt x="306" y="26"/>
                    <a:pt x="308" y="30"/>
                  </a:cubicBezTo>
                  <a:cubicBezTo>
                    <a:pt x="310" y="28"/>
                    <a:pt x="311" y="27"/>
                    <a:pt x="312" y="26"/>
                  </a:cubicBezTo>
                  <a:cubicBezTo>
                    <a:pt x="317" y="27"/>
                    <a:pt x="320" y="24"/>
                    <a:pt x="324" y="24"/>
                  </a:cubicBezTo>
                  <a:cubicBezTo>
                    <a:pt x="323" y="24"/>
                    <a:pt x="325" y="25"/>
                    <a:pt x="325" y="26"/>
                  </a:cubicBezTo>
                  <a:cubicBezTo>
                    <a:pt x="326" y="26"/>
                    <a:pt x="331" y="25"/>
                    <a:pt x="332" y="26"/>
                  </a:cubicBezTo>
                  <a:cubicBezTo>
                    <a:pt x="334" y="27"/>
                    <a:pt x="333" y="25"/>
                    <a:pt x="335" y="26"/>
                  </a:cubicBezTo>
                  <a:cubicBezTo>
                    <a:pt x="338" y="26"/>
                    <a:pt x="340" y="29"/>
                    <a:pt x="343" y="28"/>
                  </a:cubicBezTo>
                  <a:cubicBezTo>
                    <a:pt x="344" y="31"/>
                    <a:pt x="342" y="30"/>
                    <a:pt x="340" y="31"/>
                  </a:cubicBezTo>
                  <a:cubicBezTo>
                    <a:pt x="340" y="32"/>
                    <a:pt x="338" y="34"/>
                    <a:pt x="338" y="34"/>
                  </a:cubicBezTo>
                  <a:cubicBezTo>
                    <a:pt x="334" y="36"/>
                    <a:pt x="328" y="35"/>
                    <a:pt x="328" y="40"/>
                  </a:cubicBezTo>
                  <a:cubicBezTo>
                    <a:pt x="324" y="40"/>
                    <a:pt x="320" y="39"/>
                    <a:pt x="318" y="41"/>
                  </a:cubicBezTo>
                  <a:cubicBezTo>
                    <a:pt x="320" y="43"/>
                    <a:pt x="323" y="44"/>
                    <a:pt x="317" y="44"/>
                  </a:cubicBezTo>
                  <a:cubicBezTo>
                    <a:pt x="317" y="45"/>
                    <a:pt x="319" y="45"/>
                    <a:pt x="321" y="45"/>
                  </a:cubicBezTo>
                  <a:cubicBezTo>
                    <a:pt x="319" y="49"/>
                    <a:pt x="312" y="48"/>
                    <a:pt x="311" y="54"/>
                  </a:cubicBezTo>
                  <a:cubicBezTo>
                    <a:pt x="309" y="54"/>
                    <a:pt x="312" y="51"/>
                    <a:pt x="311" y="51"/>
                  </a:cubicBezTo>
                  <a:cubicBezTo>
                    <a:pt x="310" y="50"/>
                    <a:pt x="307" y="53"/>
                    <a:pt x="304" y="54"/>
                  </a:cubicBezTo>
                  <a:cubicBezTo>
                    <a:pt x="304" y="55"/>
                    <a:pt x="306" y="55"/>
                    <a:pt x="307" y="55"/>
                  </a:cubicBezTo>
                  <a:cubicBezTo>
                    <a:pt x="303" y="58"/>
                    <a:pt x="305" y="57"/>
                    <a:pt x="304" y="62"/>
                  </a:cubicBezTo>
                  <a:cubicBezTo>
                    <a:pt x="304" y="63"/>
                    <a:pt x="299" y="64"/>
                    <a:pt x="298" y="65"/>
                  </a:cubicBezTo>
                  <a:cubicBezTo>
                    <a:pt x="298" y="66"/>
                    <a:pt x="299" y="68"/>
                    <a:pt x="298" y="69"/>
                  </a:cubicBezTo>
                  <a:cubicBezTo>
                    <a:pt x="297" y="70"/>
                    <a:pt x="295" y="70"/>
                    <a:pt x="293" y="70"/>
                  </a:cubicBezTo>
                  <a:cubicBezTo>
                    <a:pt x="293" y="72"/>
                    <a:pt x="295" y="73"/>
                    <a:pt x="296" y="75"/>
                  </a:cubicBezTo>
                  <a:cubicBezTo>
                    <a:pt x="296" y="77"/>
                    <a:pt x="300" y="76"/>
                    <a:pt x="301" y="77"/>
                  </a:cubicBezTo>
                  <a:cubicBezTo>
                    <a:pt x="302" y="78"/>
                    <a:pt x="301" y="80"/>
                    <a:pt x="301" y="80"/>
                  </a:cubicBezTo>
                  <a:cubicBezTo>
                    <a:pt x="302" y="81"/>
                    <a:pt x="304" y="81"/>
                    <a:pt x="305" y="82"/>
                  </a:cubicBezTo>
                  <a:cubicBezTo>
                    <a:pt x="305" y="84"/>
                    <a:pt x="307" y="85"/>
                    <a:pt x="307" y="87"/>
                  </a:cubicBezTo>
                  <a:cubicBezTo>
                    <a:pt x="302" y="89"/>
                    <a:pt x="298" y="87"/>
                    <a:pt x="293" y="90"/>
                  </a:cubicBezTo>
                  <a:cubicBezTo>
                    <a:pt x="296" y="94"/>
                    <a:pt x="299" y="98"/>
                    <a:pt x="307" y="97"/>
                  </a:cubicBezTo>
                  <a:cubicBezTo>
                    <a:pt x="306" y="99"/>
                    <a:pt x="308" y="100"/>
                    <a:pt x="310" y="100"/>
                  </a:cubicBezTo>
                  <a:cubicBezTo>
                    <a:pt x="310" y="103"/>
                    <a:pt x="307" y="102"/>
                    <a:pt x="307" y="104"/>
                  </a:cubicBezTo>
                  <a:cubicBezTo>
                    <a:pt x="307" y="106"/>
                    <a:pt x="305" y="107"/>
                    <a:pt x="303" y="107"/>
                  </a:cubicBezTo>
                  <a:cubicBezTo>
                    <a:pt x="301" y="112"/>
                    <a:pt x="308" y="109"/>
                    <a:pt x="307" y="114"/>
                  </a:cubicBezTo>
                  <a:cubicBezTo>
                    <a:pt x="304" y="114"/>
                    <a:pt x="304" y="115"/>
                    <a:pt x="305" y="115"/>
                  </a:cubicBezTo>
                  <a:cubicBezTo>
                    <a:pt x="304" y="119"/>
                    <a:pt x="301" y="114"/>
                    <a:pt x="298" y="115"/>
                  </a:cubicBezTo>
                  <a:cubicBezTo>
                    <a:pt x="296" y="115"/>
                    <a:pt x="297" y="120"/>
                    <a:pt x="294" y="120"/>
                  </a:cubicBezTo>
                  <a:cubicBezTo>
                    <a:pt x="294" y="122"/>
                    <a:pt x="295" y="123"/>
                    <a:pt x="297" y="124"/>
                  </a:cubicBezTo>
                  <a:cubicBezTo>
                    <a:pt x="297" y="126"/>
                    <a:pt x="293" y="125"/>
                    <a:pt x="291" y="125"/>
                  </a:cubicBezTo>
                  <a:cubicBezTo>
                    <a:pt x="287" y="126"/>
                    <a:pt x="284" y="129"/>
                    <a:pt x="280" y="129"/>
                  </a:cubicBezTo>
                  <a:cubicBezTo>
                    <a:pt x="280" y="131"/>
                    <a:pt x="283" y="130"/>
                    <a:pt x="284" y="131"/>
                  </a:cubicBezTo>
                  <a:cubicBezTo>
                    <a:pt x="286" y="132"/>
                    <a:pt x="287" y="136"/>
                    <a:pt x="290" y="135"/>
                  </a:cubicBezTo>
                  <a:cubicBezTo>
                    <a:pt x="291" y="138"/>
                    <a:pt x="288" y="138"/>
                    <a:pt x="287" y="139"/>
                  </a:cubicBezTo>
                  <a:cubicBezTo>
                    <a:pt x="286" y="141"/>
                    <a:pt x="289" y="145"/>
                    <a:pt x="286" y="146"/>
                  </a:cubicBezTo>
                  <a:cubicBezTo>
                    <a:pt x="288" y="152"/>
                    <a:pt x="297" y="150"/>
                    <a:pt x="298" y="156"/>
                  </a:cubicBezTo>
                  <a:cubicBezTo>
                    <a:pt x="296" y="156"/>
                    <a:pt x="293" y="157"/>
                    <a:pt x="293" y="155"/>
                  </a:cubicBezTo>
                  <a:cubicBezTo>
                    <a:pt x="291" y="155"/>
                    <a:pt x="292" y="156"/>
                    <a:pt x="293" y="156"/>
                  </a:cubicBezTo>
                  <a:cubicBezTo>
                    <a:pt x="289" y="160"/>
                    <a:pt x="287" y="160"/>
                    <a:pt x="280" y="159"/>
                  </a:cubicBezTo>
                  <a:cubicBezTo>
                    <a:pt x="282" y="153"/>
                    <a:pt x="274" y="159"/>
                    <a:pt x="276" y="153"/>
                  </a:cubicBezTo>
                  <a:cubicBezTo>
                    <a:pt x="272" y="152"/>
                    <a:pt x="272" y="156"/>
                    <a:pt x="268" y="155"/>
                  </a:cubicBezTo>
                  <a:cubicBezTo>
                    <a:pt x="269" y="156"/>
                    <a:pt x="269" y="157"/>
                    <a:pt x="266" y="157"/>
                  </a:cubicBezTo>
                  <a:cubicBezTo>
                    <a:pt x="266" y="159"/>
                    <a:pt x="274" y="159"/>
                    <a:pt x="268" y="160"/>
                  </a:cubicBezTo>
                  <a:cubicBezTo>
                    <a:pt x="269" y="163"/>
                    <a:pt x="272" y="161"/>
                    <a:pt x="275" y="162"/>
                  </a:cubicBezTo>
                  <a:cubicBezTo>
                    <a:pt x="278" y="162"/>
                    <a:pt x="282" y="164"/>
                    <a:pt x="286" y="163"/>
                  </a:cubicBezTo>
                  <a:cubicBezTo>
                    <a:pt x="283" y="167"/>
                    <a:pt x="280" y="171"/>
                    <a:pt x="276" y="174"/>
                  </a:cubicBezTo>
                  <a:cubicBezTo>
                    <a:pt x="273" y="174"/>
                    <a:pt x="270" y="175"/>
                    <a:pt x="268" y="176"/>
                  </a:cubicBezTo>
                  <a:cubicBezTo>
                    <a:pt x="267" y="176"/>
                    <a:pt x="265" y="175"/>
                    <a:pt x="265" y="176"/>
                  </a:cubicBezTo>
                  <a:cubicBezTo>
                    <a:pt x="263" y="177"/>
                    <a:pt x="264" y="176"/>
                    <a:pt x="262" y="176"/>
                  </a:cubicBezTo>
                  <a:cubicBezTo>
                    <a:pt x="258" y="176"/>
                    <a:pt x="255" y="179"/>
                    <a:pt x="249" y="178"/>
                  </a:cubicBezTo>
                  <a:cubicBezTo>
                    <a:pt x="247" y="178"/>
                    <a:pt x="249" y="180"/>
                    <a:pt x="249" y="180"/>
                  </a:cubicBezTo>
                  <a:cubicBezTo>
                    <a:pt x="248" y="183"/>
                    <a:pt x="247" y="180"/>
                    <a:pt x="242" y="181"/>
                  </a:cubicBezTo>
                  <a:cubicBezTo>
                    <a:pt x="242" y="183"/>
                    <a:pt x="244" y="182"/>
                    <a:pt x="245" y="183"/>
                  </a:cubicBezTo>
                  <a:cubicBezTo>
                    <a:pt x="245" y="185"/>
                    <a:pt x="235" y="186"/>
                    <a:pt x="237" y="181"/>
                  </a:cubicBezTo>
                  <a:cubicBezTo>
                    <a:pt x="236" y="182"/>
                    <a:pt x="232" y="182"/>
                    <a:pt x="231" y="183"/>
                  </a:cubicBezTo>
                  <a:cubicBezTo>
                    <a:pt x="230" y="184"/>
                    <a:pt x="232" y="187"/>
                    <a:pt x="231" y="188"/>
                  </a:cubicBezTo>
                  <a:cubicBezTo>
                    <a:pt x="231" y="188"/>
                    <a:pt x="227" y="187"/>
                    <a:pt x="227" y="188"/>
                  </a:cubicBezTo>
                  <a:cubicBezTo>
                    <a:pt x="227" y="189"/>
                    <a:pt x="229" y="191"/>
                    <a:pt x="228" y="192"/>
                  </a:cubicBezTo>
                  <a:cubicBezTo>
                    <a:pt x="226" y="194"/>
                    <a:pt x="226" y="193"/>
                    <a:pt x="224" y="192"/>
                  </a:cubicBezTo>
                  <a:cubicBezTo>
                    <a:pt x="224" y="194"/>
                    <a:pt x="224" y="195"/>
                    <a:pt x="224" y="197"/>
                  </a:cubicBezTo>
                  <a:cubicBezTo>
                    <a:pt x="223" y="197"/>
                    <a:pt x="222" y="196"/>
                    <a:pt x="221" y="197"/>
                  </a:cubicBezTo>
                  <a:cubicBezTo>
                    <a:pt x="220" y="197"/>
                    <a:pt x="221" y="199"/>
                    <a:pt x="220" y="199"/>
                  </a:cubicBezTo>
                  <a:cubicBezTo>
                    <a:pt x="218" y="201"/>
                    <a:pt x="212" y="199"/>
                    <a:pt x="213" y="204"/>
                  </a:cubicBezTo>
                  <a:cubicBezTo>
                    <a:pt x="207" y="205"/>
                    <a:pt x="201" y="205"/>
                    <a:pt x="193" y="205"/>
                  </a:cubicBezTo>
                  <a:cubicBezTo>
                    <a:pt x="190" y="207"/>
                    <a:pt x="189" y="214"/>
                    <a:pt x="185" y="211"/>
                  </a:cubicBezTo>
                  <a:cubicBezTo>
                    <a:pt x="185" y="212"/>
                    <a:pt x="187" y="213"/>
                    <a:pt x="186" y="215"/>
                  </a:cubicBezTo>
                  <a:cubicBezTo>
                    <a:pt x="186" y="215"/>
                    <a:pt x="184" y="215"/>
                    <a:pt x="183" y="215"/>
                  </a:cubicBezTo>
                  <a:cubicBezTo>
                    <a:pt x="183" y="215"/>
                    <a:pt x="185" y="217"/>
                    <a:pt x="185" y="218"/>
                  </a:cubicBezTo>
                  <a:cubicBezTo>
                    <a:pt x="185" y="218"/>
                    <a:pt x="183" y="218"/>
                    <a:pt x="183" y="219"/>
                  </a:cubicBezTo>
                  <a:cubicBezTo>
                    <a:pt x="183" y="221"/>
                    <a:pt x="179" y="224"/>
                    <a:pt x="182" y="225"/>
                  </a:cubicBezTo>
                  <a:cubicBezTo>
                    <a:pt x="182" y="226"/>
                    <a:pt x="180" y="225"/>
                    <a:pt x="179" y="226"/>
                  </a:cubicBezTo>
                  <a:cubicBezTo>
                    <a:pt x="179" y="227"/>
                    <a:pt x="177" y="228"/>
                    <a:pt x="176" y="229"/>
                  </a:cubicBezTo>
                  <a:cubicBezTo>
                    <a:pt x="176" y="229"/>
                    <a:pt x="177" y="231"/>
                    <a:pt x="176" y="232"/>
                  </a:cubicBezTo>
                  <a:cubicBezTo>
                    <a:pt x="174" y="233"/>
                    <a:pt x="176" y="235"/>
                    <a:pt x="175" y="237"/>
                  </a:cubicBezTo>
                  <a:cubicBezTo>
                    <a:pt x="175" y="238"/>
                    <a:pt x="172" y="237"/>
                    <a:pt x="172" y="237"/>
                  </a:cubicBezTo>
                  <a:cubicBezTo>
                    <a:pt x="172" y="238"/>
                    <a:pt x="173" y="239"/>
                    <a:pt x="174" y="240"/>
                  </a:cubicBezTo>
                  <a:cubicBezTo>
                    <a:pt x="174" y="242"/>
                    <a:pt x="172" y="243"/>
                    <a:pt x="172" y="244"/>
                  </a:cubicBezTo>
                  <a:cubicBezTo>
                    <a:pt x="172" y="245"/>
                    <a:pt x="173" y="248"/>
                    <a:pt x="174" y="247"/>
                  </a:cubicBezTo>
                  <a:cubicBezTo>
                    <a:pt x="172" y="252"/>
                    <a:pt x="169" y="254"/>
                    <a:pt x="165" y="257"/>
                  </a:cubicBezTo>
                  <a:cubicBezTo>
                    <a:pt x="161" y="256"/>
                    <a:pt x="158" y="254"/>
                    <a:pt x="155" y="251"/>
                  </a:cubicBezTo>
                  <a:cubicBezTo>
                    <a:pt x="151" y="257"/>
                    <a:pt x="143" y="248"/>
                    <a:pt x="144" y="249"/>
                  </a:cubicBezTo>
                  <a:cubicBezTo>
                    <a:pt x="143" y="248"/>
                    <a:pt x="142" y="251"/>
                    <a:pt x="143" y="251"/>
                  </a:cubicBezTo>
                  <a:cubicBezTo>
                    <a:pt x="141" y="250"/>
                    <a:pt x="141" y="249"/>
                    <a:pt x="140" y="247"/>
                  </a:cubicBezTo>
                  <a:cubicBezTo>
                    <a:pt x="139" y="246"/>
                    <a:pt x="135" y="246"/>
                    <a:pt x="136" y="242"/>
                  </a:cubicBezTo>
                  <a:cubicBezTo>
                    <a:pt x="134" y="240"/>
                    <a:pt x="132" y="239"/>
                    <a:pt x="130" y="237"/>
                  </a:cubicBezTo>
                  <a:cubicBezTo>
                    <a:pt x="130" y="236"/>
                    <a:pt x="132" y="236"/>
                    <a:pt x="133" y="236"/>
                  </a:cubicBezTo>
                  <a:cubicBezTo>
                    <a:pt x="132" y="232"/>
                    <a:pt x="129" y="234"/>
                    <a:pt x="127" y="232"/>
                  </a:cubicBezTo>
                  <a:cubicBezTo>
                    <a:pt x="126" y="231"/>
                    <a:pt x="126" y="228"/>
                    <a:pt x="124" y="228"/>
                  </a:cubicBezTo>
                  <a:cubicBezTo>
                    <a:pt x="122" y="231"/>
                    <a:pt x="124" y="225"/>
                    <a:pt x="124" y="226"/>
                  </a:cubicBezTo>
                  <a:cubicBezTo>
                    <a:pt x="124" y="224"/>
                    <a:pt x="122" y="226"/>
                    <a:pt x="122" y="225"/>
                  </a:cubicBezTo>
                  <a:cubicBezTo>
                    <a:pt x="121" y="223"/>
                    <a:pt x="123" y="221"/>
                    <a:pt x="120" y="221"/>
                  </a:cubicBezTo>
                  <a:cubicBezTo>
                    <a:pt x="118" y="220"/>
                    <a:pt x="120" y="214"/>
                    <a:pt x="117" y="218"/>
                  </a:cubicBezTo>
                  <a:cubicBezTo>
                    <a:pt x="116" y="217"/>
                    <a:pt x="116" y="214"/>
                    <a:pt x="113" y="215"/>
                  </a:cubicBezTo>
                  <a:cubicBezTo>
                    <a:pt x="114" y="213"/>
                    <a:pt x="116" y="213"/>
                    <a:pt x="116" y="211"/>
                  </a:cubicBezTo>
                  <a:cubicBezTo>
                    <a:pt x="116" y="209"/>
                    <a:pt x="113" y="210"/>
                    <a:pt x="110" y="209"/>
                  </a:cubicBezTo>
                  <a:cubicBezTo>
                    <a:pt x="109" y="204"/>
                    <a:pt x="110" y="201"/>
                    <a:pt x="112" y="197"/>
                  </a:cubicBezTo>
                  <a:cubicBezTo>
                    <a:pt x="109" y="195"/>
                    <a:pt x="115" y="192"/>
                    <a:pt x="109" y="192"/>
                  </a:cubicBezTo>
                  <a:cubicBezTo>
                    <a:pt x="109" y="191"/>
                    <a:pt x="111" y="192"/>
                    <a:pt x="112" y="191"/>
                  </a:cubicBezTo>
                  <a:cubicBezTo>
                    <a:pt x="112" y="191"/>
                    <a:pt x="112" y="188"/>
                    <a:pt x="112" y="188"/>
                  </a:cubicBezTo>
                  <a:cubicBezTo>
                    <a:pt x="113" y="188"/>
                    <a:pt x="113" y="190"/>
                    <a:pt x="115" y="190"/>
                  </a:cubicBezTo>
                  <a:cubicBezTo>
                    <a:pt x="115" y="187"/>
                    <a:pt x="115" y="184"/>
                    <a:pt x="115" y="181"/>
                  </a:cubicBezTo>
                  <a:cubicBezTo>
                    <a:pt x="117" y="181"/>
                    <a:pt x="118" y="180"/>
                    <a:pt x="119" y="178"/>
                  </a:cubicBezTo>
                  <a:cubicBezTo>
                    <a:pt x="120" y="178"/>
                    <a:pt x="120" y="180"/>
                    <a:pt x="120" y="181"/>
                  </a:cubicBezTo>
                  <a:cubicBezTo>
                    <a:pt x="122" y="180"/>
                    <a:pt x="122" y="178"/>
                    <a:pt x="124" y="178"/>
                  </a:cubicBezTo>
                  <a:cubicBezTo>
                    <a:pt x="126" y="177"/>
                    <a:pt x="123" y="176"/>
                    <a:pt x="123" y="176"/>
                  </a:cubicBezTo>
                  <a:cubicBezTo>
                    <a:pt x="123" y="174"/>
                    <a:pt x="127" y="174"/>
                    <a:pt x="127" y="173"/>
                  </a:cubicBezTo>
                  <a:cubicBezTo>
                    <a:pt x="128" y="170"/>
                    <a:pt x="123" y="169"/>
                    <a:pt x="126" y="166"/>
                  </a:cubicBezTo>
                  <a:cubicBezTo>
                    <a:pt x="120" y="169"/>
                    <a:pt x="128" y="162"/>
                    <a:pt x="119" y="164"/>
                  </a:cubicBezTo>
                  <a:cubicBezTo>
                    <a:pt x="118" y="159"/>
                    <a:pt x="123" y="160"/>
                    <a:pt x="127" y="160"/>
                  </a:cubicBezTo>
                  <a:cubicBezTo>
                    <a:pt x="127" y="159"/>
                    <a:pt x="124" y="159"/>
                    <a:pt x="124" y="157"/>
                  </a:cubicBezTo>
                  <a:cubicBezTo>
                    <a:pt x="125" y="156"/>
                    <a:pt x="122" y="157"/>
                    <a:pt x="122" y="156"/>
                  </a:cubicBezTo>
                  <a:cubicBezTo>
                    <a:pt x="121" y="156"/>
                    <a:pt x="122" y="154"/>
                    <a:pt x="122" y="153"/>
                  </a:cubicBezTo>
                  <a:cubicBezTo>
                    <a:pt x="121" y="153"/>
                    <a:pt x="118" y="150"/>
                    <a:pt x="117" y="150"/>
                  </a:cubicBezTo>
                  <a:cubicBezTo>
                    <a:pt x="116" y="150"/>
                    <a:pt x="115" y="147"/>
                    <a:pt x="113" y="145"/>
                  </a:cubicBezTo>
                  <a:cubicBezTo>
                    <a:pt x="111" y="147"/>
                    <a:pt x="110" y="149"/>
                    <a:pt x="109" y="145"/>
                  </a:cubicBezTo>
                  <a:cubicBezTo>
                    <a:pt x="107" y="145"/>
                    <a:pt x="108" y="147"/>
                    <a:pt x="108" y="149"/>
                  </a:cubicBezTo>
                  <a:cubicBezTo>
                    <a:pt x="105" y="149"/>
                    <a:pt x="103" y="149"/>
                    <a:pt x="101" y="149"/>
                  </a:cubicBezTo>
                  <a:cubicBezTo>
                    <a:pt x="96" y="143"/>
                    <a:pt x="99" y="139"/>
                    <a:pt x="101" y="132"/>
                  </a:cubicBezTo>
                  <a:cubicBezTo>
                    <a:pt x="100" y="131"/>
                    <a:pt x="99" y="130"/>
                    <a:pt x="99" y="128"/>
                  </a:cubicBezTo>
                  <a:cubicBezTo>
                    <a:pt x="98" y="128"/>
                    <a:pt x="98" y="130"/>
                    <a:pt x="98" y="131"/>
                  </a:cubicBezTo>
                  <a:cubicBezTo>
                    <a:pt x="94" y="131"/>
                    <a:pt x="99" y="123"/>
                    <a:pt x="94" y="125"/>
                  </a:cubicBezTo>
                  <a:cubicBezTo>
                    <a:pt x="95" y="123"/>
                    <a:pt x="95" y="122"/>
                    <a:pt x="94" y="120"/>
                  </a:cubicBezTo>
                  <a:cubicBezTo>
                    <a:pt x="93" y="118"/>
                    <a:pt x="91" y="118"/>
                    <a:pt x="89" y="118"/>
                  </a:cubicBezTo>
                  <a:cubicBezTo>
                    <a:pt x="88" y="116"/>
                    <a:pt x="89" y="113"/>
                    <a:pt x="88" y="111"/>
                  </a:cubicBezTo>
                  <a:cubicBezTo>
                    <a:pt x="87" y="109"/>
                    <a:pt x="83" y="109"/>
                    <a:pt x="85" y="106"/>
                  </a:cubicBezTo>
                  <a:cubicBezTo>
                    <a:pt x="83" y="107"/>
                    <a:pt x="82" y="104"/>
                    <a:pt x="81" y="104"/>
                  </a:cubicBezTo>
                  <a:cubicBezTo>
                    <a:pt x="80" y="104"/>
                    <a:pt x="79" y="105"/>
                    <a:pt x="78" y="104"/>
                  </a:cubicBezTo>
                  <a:cubicBezTo>
                    <a:pt x="76" y="102"/>
                    <a:pt x="66" y="103"/>
                    <a:pt x="63" y="98"/>
                  </a:cubicBezTo>
                  <a:cubicBezTo>
                    <a:pt x="58" y="101"/>
                    <a:pt x="46" y="95"/>
                    <a:pt x="43" y="98"/>
                  </a:cubicBezTo>
                  <a:cubicBezTo>
                    <a:pt x="41" y="101"/>
                    <a:pt x="41" y="98"/>
                    <a:pt x="39" y="98"/>
                  </a:cubicBezTo>
                  <a:cubicBezTo>
                    <a:pt x="35" y="99"/>
                    <a:pt x="33" y="101"/>
                    <a:pt x="29" y="101"/>
                  </a:cubicBezTo>
                  <a:cubicBezTo>
                    <a:pt x="29" y="101"/>
                    <a:pt x="28" y="100"/>
                    <a:pt x="28" y="100"/>
                  </a:cubicBezTo>
                  <a:cubicBezTo>
                    <a:pt x="26" y="100"/>
                    <a:pt x="25" y="100"/>
                    <a:pt x="23" y="100"/>
                  </a:cubicBezTo>
                  <a:cubicBezTo>
                    <a:pt x="24" y="97"/>
                    <a:pt x="22" y="96"/>
                    <a:pt x="21" y="96"/>
                  </a:cubicBezTo>
                  <a:cubicBezTo>
                    <a:pt x="20" y="93"/>
                    <a:pt x="24" y="95"/>
                    <a:pt x="25" y="94"/>
                  </a:cubicBezTo>
                  <a:cubicBezTo>
                    <a:pt x="25" y="94"/>
                    <a:pt x="21" y="90"/>
                    <a:pt x="28" y="91"/>
                  </a:cubicBezTo>
                  <a:cubicBezTo>
                    <a:pt x="25" y="88"/>
                    <a:pt x="15" y="92"/>
                    <a:pt x="12" y="89"/>
                  </a:cubicBezTo>
                  <a:cubicBezTo>
                    <a:pt x="15" y="82"/>
                    <a:pt x="24" y="89"/>
                    <a:pt x="29" y="83"/>
                  </a:cubicBezTo>
                  <a:cubicBezTo>
                    <a:pt x="26" y="80"/>
                    <a:pt x="17" y="82"/>
                    <a:pt x="14" y="83"/>
                  </a:cubicBezTo>
                  <a:cubicBezTo>
                    <a:pt x="12" y="81"/>
                    <a:pt x="13" y="81"/>
                    <a:pt x="14" y="79"/>
                  </a:cubicBezTo>
                  <a:cubicBezTo>
                    <a:pt x="12" y="79"/>
                    <a:pt x="12" y="79"/>
                    <a:pt x="12" y="80"/>
                  </a:cubicBezTo>
                  <a:cubicBezTo>
                    <a:pt x="11" y="80"/>
                    <a:pt x="11" y="79"/>
                    <a:pt x="11" y="77"/>
                  </a:cubicBezTo>
                  <a:cubicBezTo>
                    <a:pt x="5" y="78"/>
                    <a:pt x="3" y="76"/>
                    <a:pt x="0" y="75"/>
                  </a:cubicBezTo>
                  <a:cubicBezTo>
                    <a:pt x="2" y="65"/>
                    <a:pt x="13" y="68"/>
                    <a:pt x="21" y="66"/>
                  </a:cubicBezTo>
                  <a:cubicBezTo>
                    <a:pt x="23" y="66"/>
                    <a:pt x="22" y="66"/>
                    <a:pt x="23" y="65"/>
                  </a:cubicBezTo>
                  <a:cubicBezTo>
                    <a:pt x="23" y="65"/>
                    <a:pt x="25" y="63"/>
                    <a:pt x="25" y="63"/>
                  </a:cubicBezTo>
                  <a:cubicBezTo>
                    <a:pt x="29" y="62"/>
                    <a:pt x="34" y="63"/>
                    <a:pt x="36" y="62"/>
                  </a:cubicBezTo>
                  <a:cubicBezTo>
                    <a:pt x="38" y="61"/>
                    <a:pt x="36" y="60"/>
                    <a:pt x="37" y="59"/>
                  </a:cubicBezTo>
                  <a:cubicBezTo>
                    <a:pt x="39" y="58"/>
                    <a:pt x="41" y="58"/>
                    <a:pt x="42" y="58"/>
                  </a:cubicBezTo>
                  <a:cubicBezTo>
                    <a:pt x="43" y="57"/>
                    <a:pt x="44" y="55"/>
                    <a:pt x="46" y="54"/>
                  </a:cubicBezTo>
                  <a:cubicBezTo>
                    <a:pt x="48" y="49"/>
                    <a:pt x="41" y="53"/>
                    <a:pt x="43" y="48"/>
                  </a:cubicBezTo>
                  <a:cubicBezTo>
                    <a:pt x="40" y="46"/>
                    <a:pt x="41" y="51"/>
                    <a:pt x="40" y="51"/>
                  </a:cubicBezTo>
                  <a:cubicBezTo>
                    <a:pt x="39" y="51"/>
                    <a:pt x="33" y="48"/>
                    <a:pt x="29" y="49"/>
                  </a:cubicBezTo>
                  <a:cubicBezTo>
                    <a:pt x="27" y="46"/>
                    <a:pt x="32" y="48"/>
                    <a:pt x="33" y="47"/>
                  </a:cubicBezTo>
                  <a:cubicBezTo>
                    <a:pt x="33" y="46"/>
                    <a:pt x="33" y="45"/>
                    <a:pt x="33" y="45"/>
                  </a:cubicBezTo>
                  <a:cubicBezTo>
                    <a:pt x="34" y="45"/>
                    <a:pt x="36" y="46"/>
                    <a:pt x="36" y="45"/>
                  </a:cubicBezTo>
                  <a:cubicBezTo>
                    <a:pt x="36" y="45"/>
                    <a:pt x="37" y="43"/>
                    <a:pt x="37" y="42"/>
                  </a:cubicBezTo>
                  <a:cubicBezTo>
                    <a:pt x="39" y="42"/>
                    <a:pt x="38" y="44"/>
                    <a:pt x="39" y="44"/>
                  </a:cubicBezTo>
                  <a:cubicBezTo>
                    <a:pt x="39" y="44"/>
                    <a:pt x="44" y="43"/>
                    <a:pt x="43" y="40"/>
                  </a:cubicBezTo>
                  <a:cubicBezTo>
                    <a:pt x="46" y="39"/>
                    <a:pt x="46" y="41"/>
                    <a:pt x="49" y="41"/>
                  </a:cubicBezTo>
                  <a:cubicBezTo>
                    <a:pt x="51" y="41"/>
                    <a:pt x="49" y="39"/>
                    <a:pt x="49" y="40"/>
                  </a:cubicBezTo>
                  <a:cubicBezTo>
                    <a:pt x="49" y="38"/>
                    <a:pt x="52" y="38"/>
                    <a:pt x="52" y="35"/>
                  </a:cubicBezTo>
                  <a:cubicBezTo>
                    <a:pt x="55" y="35"/>
                    <a:pt x="58" y="35"/>
                    <a:pt x="61" y="35"/>
                  </a:cubicBezTo>
                  <a:cubicBezTo>
                    <a:pt x="64" y="35"/>
                    <a:pt x="62" y="29"/>
                    <a:pt x="63" y="27"/>
                  </a:cubicBezTo>
                  <a:cubicBezTo>
                    <a:pt x="68" y="28"/>
                    <a:pt x="72" y="29"/>
                    <a:pt x="77" y="27"/>
                  </a:cubicBezTo>
                  <a:cubicBezTo>
                    <a:pt x="77" y="26"/>
                    <a:pt x="75" y="26"/>
                    <a:pt x="74" y="26"/>
                  </a:cubicBezTo>
                  <a:cubicBezTo>
                    <a:pt x="75" y="23"/>
                    <a:pt x="80" y="24"/>
                    <a:pt x="82" y="23"/>
                  </a:cubicBezTo>
                  <a:cubicBezTo>
                    <a:pt x="86" y="21"/>
                    <a:pt x="97" y="22"/>
                    <a:pt x="105" y="21"/>
                  </a:cubicBezTo>
                  <a:cubicBezTo>
                    <a:pt x="107" y="21"/>
                    <a:pt x="107" y="20"/>
                    <a:pt x="109" y="20"/>
                  </a:cubicBezTo>
                  <a:cubicBezTo>
                    <a:pt x="113" y="20"/>
                    <a:pt x="116" y="21"/>
                    <a:pt x="119" y="20"/>
                  </a:cubicBezTo>
                  <a:cubicBezTo>
                    <a:pt x="118" y="21"/>
                    <a:pt x="120" y="25"/>
                    <a:pt x="120" y="24"/>
                  </a:cubicBezTo>
                  <a:cubicBezTo>
                    <a:pt x="122" y="22"/>
                    <a:pt x="121" y="23"/>
                    <a:pt x="124" y="27"/>
                  </a:cubicBezTo>
                  <a:cubicBezTo>
                    <a:pt x="127" y="26"/>
                    <a:pt x="122" y="23"/>
                    <a:pt x="129" y="24"/>
                  </a:cubicBezTo>
                  <a:cubicBezTo>
                    <a:pt x="126" y="22"/>
                    <a:pt x="131" y="19"/>
                    <a:pt x="124" y="19"/>
                  </a:cubicBezTo>
                  <a:cubicBezTo>
                    <a:pt x="125" y="16"/>
                    <a:pt x="135" y="11"/>
                    <a:pt x="136" y="17"/>
                  </a:cubicBezTo>
                  <a:cubicBezTo>
                    <a:pt x="140" y="18"/>
                    <a:pt x="139" y="15"/>
                    <a:pt x="143" y="17"/>
                  </a:cubicBezTo>
                  <a:cubicBezTo>
                    <a:pt x="144" y="18"/>
                    <a:pt x="145" y="19"/>
                    <a:pt x="147" y="20"/>
                  </a:cubicBezTo>
                  <a:cubicBezTo>
                    <a:pt x="149" y="21"/>
                    <a:pt x="153" y="21"/>
                    <a:pt x="158" y="23"/>
                  </a:cubicBezTo>
                  <a:cubicBezTo>
                    <a:pt x="158" y="21"/>
                    <a:pt x="156" y="22"/>
                    <a:pt x="155" y="21"/>
                  </a:cubicBezTo>
                  <a:cubicBezTo>
                    <a:pt x="156" y="20"/>
                    <a:pt x="157" y="18"/>
                    <a:pt x="160" y="19"/>
                  </a:cubicBezTo>
                  <a:cubicBezTo>
                    <a:pt x="157" y="15"/>
                    <a:pt x="152" y="15"/>
                    <a:pt x="147" y="14"/>
                  </a:cubicBezTo>
                  <a:cubicBezTo>
                    <a:pt x="147" y="10"/>
                    <a:pt x="153" y="12"/>
                    <a:pt x="157" y="12"/>
                  </a:cubicBezTo>
                  <a:cubicBezTo>
                    <a:pt x="157" y="9"/>
                    <a:pt x="155" y="9"/>
                    <a:pt x="153" y="9"/>
                  </a:cubicBezTo>
                  <a:cubicBezTo>
                    <a:pt x="156" y="3"/>
                    <a:pt x="161" y="8"/>
                    <a:pt x="165" y="9"/>
                  </a:cubicBezTo>
                  <a:cubicBezTo>
                    <a:pt x="168" y="9"/>
                    <a:pt x="168" y="7"/>
                    <a:pt x="171" y="7"/>
                  </a:cubicBezTo>
                  <a:cubicBezTo>
                    <a:pt x="178" y="8"/>
                    <a:pt x="182" y="11"/>
                    <a:pt x="188" y="7"/>
                  </a:cubicBezTo>
                  <a:cubicBezTo>
                    <a:pt x="190" y="6"/>
                    <a:pt x="193" y="7"/>
                    <a:pt x="196" y="6"/>
                  </a:cubicBezTo>
                  <a:cubicBezTo>
                    <a:pt x="198" y="6"/>
                    <a:pt x="197" y="3"/>
                    <a:pt x="197" y="2"/>
                  </a:cubicBezTo>
                  <a:cubicBezTo>
                    <a:pt x="200" y="1"/>
                    <a:pt x="202" y="2"/>
                    <a:pt x="204" y="2"/>
                  </a:cubicBezTo>
                  <a:cubicBezTo>
                    <a:pt x="206" y="1"/>
                    <a:pt x="207" y="0"/>
                    <a:pt x="209" y="0"/>
                  </a:cubicBezTo>
                  <a:cubicBezTo>
                    <a:pt x="212" y="0"/>
                    <a:pt x="215" y="3"/>
                    <a:pt x="221" y="2"/>
                  </a:cubicBezTo>
                  <a:cubicBezTo>
                    <a:pt x="225" y="1"/>
                    <a:pt x="234" y="0"/>
                    <a:pt x="242" y="0"/>
                  </a:cubicBezTo>
                  <a:cubicBezTo>
                    <a:pt x="245" y="0"/>
                    <a:pt x="245" y="1"/>
                    <a:pt x="247" y="2"/>
                  </a:cubicBezTo>
                  <a:cubicBezTo>
                    <a:pt x="255" y="3"/>
                    <a:pt x="262" y="0"/>
                    <a:pt x="262" y="7"/>
                  </a:cubicBezTo>
                  <a:cubicBezTo>
                    <a:pt x="266" y="8"/>
                    <a:pt x="266" y="5"/>
                    <a:pt x="269" y="6"/>
                  </a:cubicBezTo>
                  <a:cubicBezTo>
                    <a:pt x="269" y="10"/>
                    <a:pt x="274" y="9"/>
                    <a:pt x="276" y="12"/>
                  </a:cubicBezTo>
                  <a:cubicBezTo>
                    <a:pt x="280" y="13"/>
                    <a:pt x="280" y="10"/>
                    <a:pt x="283" y="10"/>
                  </a:cubicBezTo>
                  <a:cubicBezTo>
                    <a:pt x="282" y="15"/>
                    <a:pt x="289" y="12"/>
                    <a:pt x="291" y="13"/>
                  </a:cubicBezTo>
                  <a:cubicBezTo>
                    <a:pt x="289" y="16"/>
                    <a:pt x="289" y="14"/>
                    <a:pt x="290" y="19"/>
                  </a:cubicBezTo>
                  <a:cubicBezTo>
                    <a:pt x="288" y="17"/>
                    <a:pt x="287" y="17"/>
                    <a:pt x="287" y="20"/>
                  </a:cubicBezTo>
                  <a:cubicBezTo>
                    <a:pt x="272" y="21"/>
                    <a:pt x="254" y="22"/>
                    <a:pt x="244" y="23"/>
                  </a:cubicBezTo>
                  <a:cubicBezTo>
                    <a:pt x="243" y="22"/>
                    <a:pt x="242" y="23"/>
                    <a:pt x="242" y="24"/>
                  </a:cubicBezTo>
                  <a:cubicBezTo>
                    <a:pt x="241" y="24"/>
                    <a:pt x="242" y="23"/>
                    <a:pt x="242" y="23"/>
                  </a:cubicBezTo>
                  <a:cubicBezTo>
                    <a:pt x="243" y="22"/>
                    <a:pt x="240" y="21"/>
                    <a:pt x="240" y="21"/>
                  </a:cubicBezTo>
                  <a:cubicBezTo>
                    <a:pt x="239" y="22"/>
                    <a:pt x="240" y="24"/>
                    <a:pt x="240" y="24"/>
                  </a:cubicBezTo>
                  <a:cubicBezTo>
                    <a:pt x="237" y="25"/>
                    <a:pt x="234" y="23"/>
                    <a:pt x="23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3"/>
            <p:cNvSpPr/>
            <p:nvPr>
              <p:custDataLst>
                <p:tags r:id="rId81"/>
              </p:custDataLst>
            </p:nvPr>
          </p:nvSpPr>
          <p:spPr bwMode="auto">
            <a:xfrm>
              <a:off x="10175965" y="-2241323"/>
              <a:ext cx="635000" cy="346075"/>
            </a:xfrm>
            <a:custGeom>
              <a:avLst/>
              <a:gdLst>
                <a:gd name="T0" fmla="*/ 158 w 169"/>
                <a:gd name="T1" fmla="*/ 9 h 92"/>
                <a:gd name="T2" fmla="*/ 168 w 169"/>
                <a:gd name="T3" fmla="*/ 14 h 92"/>
                <a:gd name="T4" fmla="*/ 164 w 169"/>
                <a:gd name="T5" fmla="*/ 17 h 92"/>
                <a:gd name="T6" fmla="*/ 157 w 169"/>
                <a:gd name="T7" fmla="*/ 20 h 92"/>
                <a:gd name="T8" fmla="*/ 137 w 169"/>
                <a:gd name="T9" fmla="*/ 24 h 92"/>
                <a:gd name="T10" fmla="*/ 145 w 169"/>
                <a:gd name="T11" fmla="*/ 27 h 92"/>
                <a:gd name="T12" fmla="*/ 128 w 169"/>
                <a:gd name="T13" fmla="*/ 34 h 92"/>
                <a:gd name="T14" fmla="*/ 123 w 169"/>
                <a:gd name="T15" fmla="*/ 37 h 92"/>
                <a:gd name="T16" fmla="*/ 114 w 169"/>
                <a:gd name="T17" fmla="*/ 41 h 92"/>
                <a:gd name="T18" fmla="*/ 100 w 169"/>
                <a:gd name="T19" fmla="*/ 47 h 92"/>
                <a:gd name="T20" fmla="*/ 96 w 169"/>
                <a:gd name="T21" fmla="*/ 51 h 92"/>
                <a:gd name="T22" fmla="*/ 86 w 169"/>
                <a:gd name="T23" fmla="*/ 52 h 92"/>
                <a:gd name="T24" fmla="*/ 92 w 169"/>
                <a:gd name="T25" fmla="*/ 61 h 92"/>
                <a:gd name="T26" fmla="*/ 82 w 169"/>
                <a:gd name="T27" fmla="*/ 68 h 92"/>
                <a:gd name="T28" fmla="*/ 75 w 169"/>
                <a:gd name="T29" fmla="*/ 72 h 92"/>
                <a:gd name="T30" fmla="*/ 63 w 169"/>
                <a:gd name="T31" fmla="*/ 80 h 92"/>
                <a:gd name="T32" fmla="*/ 67 w 169"/>
                <a:gd name="T33" fmla="*/ 87 h 92"/>
                <a:gd name="T34" fmla="*/ 55 w 169"/>
                <a:gd name="T35" fmla="*/ 90 h 92"/>
                <a:gd name="T36" fmla="*/ 34 w 169"/>
                <a:gd name="T37" fmla="*/ 86 h 92"/>
                <a:gd name="T38" fmla="*/ 27 w 169"/>
                <a:gd name="T39" fmla="*/ 87 h 92"/>
                <a:gd name="T40" fmla="*/ 18 w 169"/>
                <a:gd name="T41" fmla="*/ 80 h 92"/>
                <a:gd name="T42" fmla="*/ 27 w 169"/>
                <a:gd name="T43" fmla="*/ 72 h 92"/>
                <a:gd name="T44" fmla="*/ 39 w 169"/>
                <a:gd name="T45" fmla="*/ 72 h 92"/>
                <a:gd name="T46" fmla="*/ 19 w 169"/>
                <a:gd name="T47" fmla="*/ 68 h 92"/>
                <a:gd name="T48" fmla="*/ 30 w 169"/>
                <a:gd name="T49" fmla="*/ 59 h 92"/>
                <a:gd name="T50" fmla="*/ 40 w 169"/>
                <a:gd name="T51" fmla="*/ 59 h 92"/>
                <a:gd name="T52" fmla="*/ 40 w 169"/>
                <a:gd name="T53" fmla="*/ 54 h 92"/>
                <a:gd name="T54" fmla="*/ 37 w 169"/>
                <a:gd name="T55" fmla="*/ 47 h 92"/>
                <a:gd name="T56" fmla="*/ 30 w 169"/>
                <a:gd name="T57" fmla="*/ 44 h 92"/>
                <a:gd name="T58" fmla="*/ 46 w 169"/>
                <a:gd name="T59" fmla="*/ 42 h 92"/>
                <a:gd name="T60" fmla="*/ 51 w 169"/>
                <a:gd name="T61" fmla="*/ 40 h 92"/>
                <a:gd name="T62" fmla="*/ 63 w 169"/>
                <a:gd name="T63" fmla="*/ 31 h 92"/>
                <a:gd name="T64" fmla="*/ 39 w 169"/>
                <a:gd name="T65" fmla="*/ 35 h 92"/>
                <a:gd name="T66" fmla="*/ 22 w 169"/>
                <a:gd name="T67" fmla="*/ 31 h 92"/>
                <a:gd name="T68" fmla="*/ 5 w 169"/>
                <a:gd name="T69" fmla="*/ 27 h 92"/>
                <a:gd name="T70" fmla="*/ 2 w 169"/>
                <a:gd name="T71" fmla="*/ 19 h 92"/>
                <a:gd name="T72" fmla="*/ 30 w 169"/>
                <a:gd name="T73" fmla="*/ 12 h 92"/>
                <a:gd name="T74" fmla="*/ 50 w 169"/>
                <a:gd name="T75" fmla="*/ 7 h 92"/>
                <a:gd name="T76" fmla="*/ 74 w 169"/>
                <a:gd name="T77" fmla="*/ 3 h 92"/>
                <a:gd name="T78" fmla="*/ 98 w 169"/>
                <a:gd name="T79" fmla="*/ 2 h 92"/>
                <a:gd name="T80" fmla="*/ 110 w 169"/>
                <a:gd name="T81" fmla="*/ 2 h 92"/>
                <a:gd name="T82" fmla="*/ 134 w 169"/>
                <a:gd name="T83" fmla="*/ 2 h 92"/>
                <a:gd name="T84" fmla="*/ 158 w 169"/>
                <a:gd name="T85" fmla="*/ 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92">
                  <a:moveTo>
                    <a:pt x="158" y="3"/>
                  </a:moveTo>
                  <a:cubicBezTo>
                    <a:pt x="156" y="6"/>
                    <a:pt x="158" y="5"/>
                    <a:pt x="158" y="9"/>
                  </a:cubicBezTo>
                  <a:cubicBezTo>
                    <a:pt x="162" y="9"/>
                    <a:pt x="165" y="9"/>
                    <a:pt x="169" y="9"/>
                  </a:cubicBezTo>
                  <a:cubicBezTo>
                    <a:pt x="169" y="11"/>
                    <a:pt x="167" y="12"/>
                    <a:pt x="168" y="14"/>
                  </a:cubicBezTo>
                  <a:cubicBezTo>
                    <a:pt x="167" y="15"/>
                    <a:pt x="164" y="14"/>
                    <a:pt x="164" y="14"/>
                  </a:cubicBezTo>
                  <a:cubicBezTo>
                    <a:pt x="163" y="15"/>
                    <a:pt x="164" y="17"/>
                    <a:pt x="164" y="17"/>
                  </a:cubicBezTo>
                  <a:cubicBezTo>
                    <a:pt x="161" y="18"/>
                    <a:pt x="158" y="18"/>
                    <a:pt x="158" y="17"/>
                  </a:cubicBezTo>
                  <a:cubicBezTo>
                    <a:pt x="156" y="17"/>
                    <a:pt x="157" y="19"/>
                    <a:pt x="157" y="20"/>
                  </a:cubicBezTo>
                  <a:cubicBezTo>
                    <a:pt x="155" y="21"/>
                    <a:pt x="151" y="19"/>
                    <a:pt x="151" y="21"/>
                  </a:cubicBezTo>
                  <a:cubicBezTo>
                    <a:pt x="146" y="21"/>
                    <a:pt x="140" y="20"/>
                    <a:pt x="137" y="24"/>
                  </a:cubicBezTo>
                  <a:cubicBezTo>
                    <a:pt x="138" y="27"/>
                    <a:pt x="144" y="24"/>
                    <a:pt x="145" y="23"/>
                  </a:cubicBezTo>
                  <a:cubicBezTo>
                    <a:pt x="147" y="23"/>
                    <a:pt x="145" y="25"/>
                    <a:pt x="145" y="27"/>
                  </a:cubicBezTo>
                  <a:cubicBezTo>
                    <a:pt x="140" y="27"/>
                    <a:pt x="137" y="29"/>
                    <a:pt x="133" y="30"/>
                  </a:cubicBezTo>
                  <a:cubicBezTo>
                    <a:pt x="131" y="31"/>
                    <a:pt x="129" y="32"/>
                    <a:pt x="128" y="34"/>
                  </a:cubicBezTo>
                  <a:cubicBezTo>
                    <a:pt x="127" y="34"/>
                    <a:pt x="125" y="33"/>
                    <a:pt x="124" y="34"/>
                  </a:cubicBezTo>
                  <a:cubicBezTo>
                    <a:pt x="123" y="35"/>
                    <a:pt x="124" y="36"/>
                    <a:pt x="123" y="37"/>
                  </a:cubicBezTo>
                  <a:cubicBezTo>
                    <a:pt x="121" y="38"/>
                    <a:pt x="119" y="36"/>
                    <a:pt x="119" y="38"/>
                  </a:cubicBezTo>
                  <a:cubicBezTo>
                    <a:pt x="119" y="40"/>
                    <a:pt x="115" y="39"/>
                    <a:pt x="114" y="41"/>
                  </a:cubicBezTo>
                  <a:cubicBezTo>
                    <a:pt x="114" y="44"/>
                    <a:pt x="111" y="42"/>
                    <a:pt x="109" y="44"/>
                  </a:cubicBezTo>
                  <a:cubicBezTo>
                    <a:pt x="107" y="46"/>
                    <a:pt x="104" y="45"/>
                    <a:pt x="100" y="47"/>
                  </a:cubicBezTo>
                  <a:cubicBezTo>
                    <a:pt x="100" y="47"/>
                    <a:pt x="101" y="48"/>
                    <a:pt x="99" y="48"/>
                  </a:cubicBezTo>
                  <a:cubicBezTo>
                    <a:pt x="96" y="48"/>
                    <a:pt x="98" y="49"/>
                    <a:pt x="96" y="51"/>
                  </a:cubicBezTo>
                  <a:cubicBezTo>
                    <a:pt x="96" y="51"/>
                    <a:pt x="95" y="51"/>
                    <a:pt x="95" y="51"/>
                  </a:cubicBezTo>
                  <a:cubicBezTo>
                    <a:pt x="94" y="51"/>
                    <a:pt x="91" y="53"/>
                    <a:pt x="86" y="52"/>
                  </a:cubicBezTo>
                  <a:cubicBezTo>
                    <a:pt x="87" y="54"/>
                    <a:pt x="92" y="55"/>
                    <a:pt x="86" y="55"/>
                  </a:cubicBezTo>
                  <a:cubicBezTo>
                    <a:pt x="87" y="58"/>
                    <a:pt x="93" y="55"/>
                    <a:pt x="92" y="61"/>
                  </a:cubicBezTo>
                  <a:cubicBezTo>
                    <a:pt x="89" y="58"/>
                    <a:pt x="89" y="61"/>
                    <a:pt x="89" y="65"/>
                  </a:cubicBezTo>
                  <a:cubicBezTo>
                    <a:pt x="86" y="61"/>
                    <a:pt x="85" y="66"/>
                    <a:pt x="82" y="68"/>
                  </a:cubicBezTo>
                  <a:cubicBezTo>
                    <a:pt x="79" y="69"/>
                    <a:pt x="76" y="68"/>
                    <a:pt x="74" y="70"/>
                  </a:cubicBezTo>
                  <a:cubicBezTo>
                    <a:pt x="73" y="72"/>
                    <a:pt x="75" y="72"/>
                    <a:pt x="75" y="72"/>
                  </a:cubicBezTo>
                  <a:cubicBezTo>
                    <a:pt x="75" y="73"/>
                    <a:pt x="70" y="74"/>
                    <a:pt x="74" y="75"/>
                  </a:cubicBezTo>
                  <a:cubicBezTo>
                    <a:pt x="72" y="79"/>
                    <a:pt x="64" y="76"/>
                    <a:pt x="63" y="80"/>
                  </a:cubicBezTo>
                  <a:cubicBezTo>
                    <a:pt x="65" y="83"/>
                    <a:pt x="69" y="83"/>
                    <a:pt x="74" y="83"/>
                  </a:cubicBezTo>
                  <a:cubicBezTo>
                    <a:pt x="75" y="88"/>
                    <a:pt x="67" y="84"/>
                    <a:pt x="67" y="87"/>
                  </a:cubicBezTo>
                  <a:cubicBezTo>
                    <a:pt x="67" y="89"/>
                    <a:pt x="65" y="87"/>
                    <a:pt x="64" y="87"/>
                  </a:cubicBezTo>
                  <a:cubicBezTo>
                    <a:pt x="61" y="87"/>
                    <a:pt x="59" y="92"/>
                    <a:pt x="55" y="90"/>
                  </a:cubicBezTo>
                  <a:cubicBezTo>
                    <a:pt x="55" y="89"/>
                    <a:pt x="52" y="89"/>
                    <a:pt x="53" y="86"/>
                  </a:cubicBezTo>
                  <a:cubicBezTo>
                    <a:pt x="46" y="85"/>
                    <a:pt x="41" y="87"/>
                    <a:pt x="34" y="86"/>
                  </a:cubicBezTo>
                  <a:cubicBezTo>
                    <a:pt x="34" y="86"/>
                    <a:pt x="33" y="84"/>
                    <a:pt x="33" y="84"/>
                  </a:cubicBezTo>
                  <a:cubicBezTo>
                    <a:pt x="31" y="85"/>
                    <a:pt x="30" y="87"/>
                    <a:pt x="27" y="87"/>
                  </a:cubicBezTo>
                  <a:cubicBezTo>
                    <a:pt x="21" y="88"/>
                    <a:pt x="15" y="85"/>
                    <a:pt x="8" y="84"/>
                  </a:cubicBezTo>
                  <a:cubicBezTo>
                    <a:pt x="10" y="82"/>
                    <a:pt x="13" y="80"/>
                    <a:pt x="18" y="80"/>
                  </a:cubicBezTo>
                  <a:cubicBezTo>
                    <a:pt x="21" y="80"/>
                    <a:pt x="18" y="74"/>
                    <a:pt x="20" y="73"/>
                  </a:cubicBezTo>
                  <a:cubicBezTo>
                    <a:pt x="24" y="74"/>
                    <a:pt x="24" y="71"/>
                    <a:pt x="27" y="72"/>
                  </a:cubicBezTo>
                  <a:cubicBezTo>
                    <a:pt x="27" y="77"/>
                    <a:pt x="33" y="76"/>
                    <a:pt x="37" y="76"/>
                  </a:cubicBezTo>
                  <a:cubicBezTo>
                    <a:pt x="40" y="75"/>
                    <a:pt x="36" y="74"/>
                    <a:pt x="39" y="72"/>
                  </a:cubicBezTo>
                  <a:cubicBezTo>
                    <a:pt x="38" y="69"/>
                    <a:pt x="30" y="73"/>
                    <a:pt x="33" y="66"/>
                  </a:cubicBezTo>
                  <a:cubicBezTo>
                    <a:pt x="27" y="68"/>
                    <a:pt x="25" y="70"/>
                    <a:pt x="19" y="68"/>
                  </a:cubicBezTo>
                  <a:cubicBezTo>
                    <a:pt x="20" y="65"/>
                    <a:pt x="23" y="64"/>
                    <a:pt x="26" y="63"/>
                  </a:cubicBezTo>
                  <a:cubicBezTo>
                    <a:pt x="27" y="62"/>
                    <a:pt x="29" y="61"/>
                    <a:pt x="30" y="59"/>
                  </a:cubicBezTo>
                  <a:cubicBezTo>
                    <a:pt x="32" y="59"/>
                    <a:pt x="33" y="59"/>
                    <a:pt x="33" y="58"/>
                  </a:cubicBezTo>
                  <a:cubicBezTo>
                    <a:pt x="36" y="57"/>
                    <a:pt x="38" y="58"/>
                    <a:pt x="40" y="59"/>
                  </a:cubicBezTo>
                  <a:cubicBezTo>
                    <a:pt x="42" y="58"/>
                    <a:pt x="44" y="57"/>
                    <a:pt x="44" y="55"/>
                  </a:cubicBezTo>
                  <a:cubicBezTo>
                    <a:pt x="44" y="53"/>
                    <a:pt x="41" y="54"/>
                    <a:pt x="40" y="54"/>
                  </a:cubicBezTo>
                  <a:cubicBezTo>
                    <a:pt x="40" y="53"/>
                    <a:pt x="39" y="50"/>
                    <a:pt x="39" y="49"/>
                  </a:cubicBezTo>
                  <a:cubicBezTo>
                    <a:pt x="38" y="49"/>
                    <a:pt x="37" y="48"/>
                    <a:pt x="37" y="47"/>
                  </a:cubicBezTo>
                  <a:cubicBezTo>
                    <a:pt x="36" y="47"/>
                    <a:pt x="35" y="48"/>
                    <a:pt x="33" y="48"/>
                  </a:cubicBezTo>
                  <a:cubicBezTo>
                    <a:pt x="34" y="45"/>
                    <a:pt x="33" y="44"/>
                    <a:pt x="30" y="44"/>
                  </a:cubicBezTo>
                  <a:cubicBezTo>
                    <a:pt x="32" y="41"/>
                    <a:pt x="33" y="39"/>
                    <a:pt x="37" y="40"/>
                  </a:cubicBezTo>
                  <a:cubicBezTo>
                    <a:pt x="41" y="39"/>
                    <a:pt x="40" y="44"/>
                    <a:pt x="46" y="42"/>
                  </a:cubicBezTo>
                  <a:cubicBezTo>
                    <a:pt x="45" y="44"/>
                    <a:pt x="46" y="45"/>
                    <a:pt x="47" y="45"/>
                  </a:cubicBezTo>
                  <a:cubicBezTo>
                    <a:pt x="52" y="46"/>
                    <a:pt x="49" y="41"/>
                    <a:pt x="51" y="40"/>
                  </a:cubicBezTo>
                  <a:cubicBezTo>
                    <a:pt x="58" y="38"/>
                    <a:pt x="65" y="36"/>
                    <a:pt x="68" y="31"/>
                  </a:cubicBezTo>
                  <a:cubicBezTo>
                    <a:pt x="68" y="28"/>
                    <a:pt x="66" y="33"/>
                    <a:pt x="63" y="31"/>
                  </a:cubicBezTo>
                  <a:cubicBezTo>
                    <a:pt x="60" y="33"/>
                    <a:pt x="57" y="33"/>
                    <a:pt x="55" y="35"/>
                  </a:cubicBezTo>
                  <a:cubicBezTo>
                    <a:pt x="52" y="34"/>
                    <a:pt x="45" y="36"/>
                    <a:pt x="39" y="35"/>
                  </a:cubicBezTo>
                  <a:cubicBezTo>
                    <a:pt x="35" y="35"/>
                    <a:pt x="33" y="33"/>
                    <a:pt x="29" y="35"/>
                  </a:cubicBezTo>
                  <a:cubicBezTo>
                    <a:pt x="28" y="30"/>
                    <a:pt x="24" y="36"/>
                    <a:pt x="22" y="31"/>
                  </a:cubicBezTo>
                  <a:cubicBezTo>
                    <a:pt x="20" y="33"/>
                    <a:pt x="16" y="30"/>
                    <a:pt x="11" y="31"/>
                  </a:cubicBezTo>
                  <a:cubicBezTo>
                    <a:pt x="12" y="27"/>
                    <a:pt x="6" y="29"/>
                    <a:pt x="5" y="27"/>
                  </a:cubicBezTo>
                  <a:cubicBezTo>
                    <a:pt x="4" y="23"/>
                    <a:pt x="8" y="24"/>
                    <a:pt x="9" y="23"/>
                  </a:cubicBezTo>
                  <a:cubicBezTo>
                    <a:pt x="9" y="19"/>
                    <a:pt x="0" y="24"/>
                    <a:pt x="2" y="19"/>
                  </a:cubicBezTo>
                  <a:cubicBezTo>
                    <a:pt x="8" y="16"/>
                    <a:pt x="19" y="16"/>
                    <a:pt x="29" y="14"/>
                  </a:cubicBezTo>
                  <a:cubicBezTo>
                    <a:pt x="30" y="14"/>
                    <a:pt x="30" y="13"/>
                    <a:pt x="30" y="12"/>
                  </a:cubicBezTo>
                  <a:cubicBezTo>
                    <a:pt x="38" y="12"/>
                    <a:pt x="43" y="10"/>
                    <a:pt x="47" y="12"/>
                  </a:cubicBezTo>
                  <a:cubicBezTo>
                    <a:pt x="48" y="10"/>
                    <a:pt x="49" y="9"/>
                    <a:pt x="50" y="7"/>
                  </a:cubicBezTo>
                  <a:cubicBezTo>
                    <a:pt x="58" y="7"/>
                    <a:pt x="66" y="4"/>
                    <a:pt x="72" y="6"/>
                  </a:cubicBezTo>
                  <a:cubicBezTo>
                    <a:pt x="74" y="6"/>
                    <a:pt x="73" y="4"/>
                    <a:pt x="74" y="3"/>
                  </a:cubicBezTo>
                  <a:cubicBezTo>
                    <a:pt x="79" y="4"/>
                    <a:pt x="87" y="2"/>
                    <a:pt x="91" y="5"/>
                  </a:cubicBezTo>
                  <a:cubicBezTo>
                    <a:pt x="91" y="2"/>
                    <a:pt x="97" y="5"/>
                    <a:pt x="98" y="2"/>
                  </a:cubicBezTo>
                  <a:cubicBezTo>
                    <a:pt x="101" y="3"/>
                    <a:pt x="106" y="3"/>
                    <a:pt x="112" y="3"/>
                  </a:cubicBezTo>
                  <a:cubicBezTo>
                    <a:pt x="112" y="2"/>
                    <a:pt x="111" y="2"/>
                    <a:pt x="110" y="2"/>
                  </a:cubicBezTo>
                  <a:cubicBezTo>
                    <a:pt x="110" y="0"/>
                    <a:pt x="112" y="1"/>
                    <a:pt x="112" y="2"/>
                  </a:cubicBezTo>
                  <a:cubicBezTo>
                    <a:pt x="118" y="3"/>
                    <a:pt x="128" y="0"/>
                    <a:pt x="134" y="2"/>
                  </a:cubicBezTo>
                  <a:cubicBezTo>
                    <a:pt x="134" y="2"/>
                    <a:pt x="134" y="4"/>
                    <a:pt x="134" y="5"/>
                  </a:cubicBezTo>
                  <a:cubicBezTo>
                    <a:pt x="145" y="5"/>
                    <a:pt x="146" y="2"/>
                    <a:pt x="1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4"/>
            <p:cNvSpPr/>
            <p:nvPr>
              <p:custDataLst>
                <p:tags r:id="rId82"/>
              </p:custDataLst>
            </p:nvPr>
          </p:nvSpPr>
          <p:spPr bwMode="auto">
            <a:xfrm>
              <a:off x="12527052" y="-2114323"/>
              <a:ext cx="184150" cy="68263"/>
            </a:xfrm>
            <a:custGeom>
              <a:avLst/>
              <a:gdLst>
                <a:gd name="T0" fmla="*/ 13 w 49"/>
                <a:gd name="T1" fmla="*/ 3 h 18"/>
                <a:gd name="T2" fmla="*/ 13 w 49"/>
                <a:gd name="T3" fmla="*/ 4 h 18"/>
                <a:gd name="T4" fmla="*/ 17 w 49"/>
                <a:gd name="T5" fmla="*/ 8 h 18"/>
                <a:gd name="T6" fmla="*/ 22 w 49"/>
                <a:gd name="T7" fmla="*/ 6 h 18"/>
                <a:gd name="T8" fmla="*/ 29 w 49"/>
                <a:gd name="T9" fmla="*/ 8 h 18"/>
                <a:gd name="T10" fmla="*/ 41 w 49"/>
                <a:gd name="T11" fmla="*/ 6 h 18"/>
                <a:gd name="T12" fmla="*/ 47 w 49"/>
                <a:gd name="T13" fmla="*/ 8 h 18"/>
                <a:gd name="T14" fmla="*/ 44 w 49"/>
                <a:gd name="T15" fmla="*/ 14 h 18"/>
                <a:gd name="T16" fmla="*/ 31 w 49"/>
                <a:gd name="T17" fmla="*/ 15 h 18"/>
                <a:gd name="T18" fmla="*/ 23 w 49"/>
                <a:gd name="T19" fmla="*/ 18 h 18"/>
                <a:gd name="T20" fmla="*/ 9 w 49"/>
                <a:gd name="T21" fmla="*/ 8 h 18"/>
                <a:gd name="T22" fmla="*/ 2 w 49"/>
                <a:gd name="T23" fmla="*/ 7 h 18"/>
                <a:gd name="T24" fmla="*/ 13 w 49"/>
                <a:gd name="T2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8">
                  <a:moveTo>
                    <a:pt x="13" y="3"/>
                  </a:moveTo>
                  <a:cubicBezTo>
                    <a:pt x="15" y="3"/>
                    <a:pt x="14" y="4"/>
                    <a:pt x="13" y="4"/>
                  </a:cubicBezTo>
                  <a:cubicBezTo>
                    <a:pt x="13" y="8"/>
                    <a:pt x="19" y="3"/>
                    <a:pt x="17" y="8"/>
                  </a:cubicBezTo>
                  <a:cubicBezTo>
                    <a:pt x="20" y="9"/>
                    <a:pt x="19" y="6"/>
                    <a:pt x="22" y="6"/>
                  </a:cubicBezTo>
                  <a:cubicBezTo>
                    <a:pt x="25" y="8"/>
                    <a:pt x="28" y="3"/>
                    <a:pt x="29" y="8"/>
                  </a:cubicBezTo>
                  <a:cubicBezTo>
                    <a:pt x="32" y="7"/>
                    <a:pt x="37" y="7"/>
                    <a:pt x="41" y="6"/>
                  </a:cubicBezTo>
                  <a:cubicBezTo>
                    <a:pt x="40" y="9"/>
                    <a:pt x="48" y="5"/>
                    <a:pt x="47" y="8"/>
                  </a:cubicBezTo>
                  <a:cubicBezTo>
                    <a:pt x="49" y="13"/>
                    <a:pt x="38" y="11"/>
                    <a:pt x="44" y="14"/>
                  </a:cubicBezTo>
                  <a:cubicBezTo>
                    <a:pt x="42" y="17"/>
                    <a:pt x="35" y="15"/>
                    <a:pt x="31" y="15"/>
                  </a:cubicBezTo>
                  <a:cubicBezTo>
                    <a:pt x="28" y="16"/>
                    <a:pt x="26" y="17"/>
                    <a:pt x="23" y="18"/>
                  </a:cubicBezTo>
                  <a:cubicBezTo>
                    <a:pt x="17" y="16"/>
                    <a:pt x="12" y="13"/>
                    <a:pt x="9" y="8"/>
                  </a:cubicBezTo>
                  <a:cubicBezTo>
                    <a:pt x="7" y="8"/>
                    <a:pt x="2" y="10"/>
                    <a:pt x="2" y="7"/>
                  </a:cubicBezTo>
                  <a:cubicBezTo>
                    <a:pt x="0" y="0"/>
                    <a:pt x="12" y="7"/>
                    <a:pt x="1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5"/>
            <p:cNvSpPr/>
            <p:nvPr>
              <p:custDataLst>
                <p:tags r:id="rId83"/>
              </p:custDataLst>
            </p:nvPr>
          </p:nvSpPr>
          <p:spPr bwMode="auto">
            <a:xfrm>
              <a:off x="9688602" y="-2020661"/>
              <a:ext cx="82550" cy="23813"/>
            </a:xfrm>
            <a:custGeom>
              <a:avLst/>
              <a:gdLst>
                <a:gd name="T0" fmla="*/ 21 w 22"/>
                <a:gd name="T1" fmla="*/ 0 h 6"/>
                <a:gd name="T2" fmla="*/ 13 w 22"/>
                <a:gd name="T3" fmla="*/ 4 h 6"/>
                <a:gd name="T4" fmla="*/ 10 w 22"/>
                <a:gd name="T5" fmla="*/ 6 h 6"/>
                <a:gd name="T6" fmla="*/ 5 w 22"/>
                <a:gd name="T7" fmla="*/ 6 h 6"/>
                <a:gd name="T8" fmla="*/ 7 w 22"/>
                <a:gd name="T9" fmla="*/ 2 h 6"/>
                <a:gd name="T10" fmla="*/ 21 w 22"/>
                <a:gd name="T11" fmla="*/ 0 h 6"/>
              </a:gdLst>
              <a:ahLst/>
              <a:cxnLst>
                <a:cxn ang="0">
                  <a:pos x="T0" y="T1"/>
                </a:cxn>
                <a:cxn ang="0">
                  <a:pos x="T2" y="T3"/>
                </a:cxn>
                <a:cxn ang="0">
                  <a:pos x="T4" y="T5"/>
                </a:cxn>
                <a:cxn ang="0">
                  <a:pos x="T6" y="T7"/>
                </a:cxn>
                <a:cxn ang="0">
                  <a:pos x="T8" y="T9"/>
                </a:cxn>
                <a:cxn ang="0">
                  <a:pos x="T10" y="T11"/>
                </a:cxn>
              </a:cxnLst>
              <a:rect l="0" t="0" r="r" b="b"/>
              <a:pathLst>
                <a:path w="22" h="6">
                  <a:moveTo>
                    <a:pt x="21" y="0"/>
                  </a:moveTo>
                  <a:cubicBezTo>
                    <a:pt x="22" y="5"/>
                    <a:pt x="16" y="4"/>
                    <a:pt x="13" y="4"/>
                  </a:cubicBezTo>
                  <a:cubicBezTo>
                    <a:pt x="12" y="5"/>
                    <a:pt x="12" y="6"/>
                    <a:pt x="10" y="6"/>
                  </a:cubicBezTo>
                  <a:cubicBezTo>
                    <a:pt x="8" y="6"/>
                    <a:pt x="5" y="4"/>
                    <a:pt x="5" y="6"/>
                  </a:cubicBezTo>
                  <a:cubicBezTo>
                    <a:pt x="0" y="6"/>
                    <a:pt x="7" y="1"/>
                    <a:pt x="7" y="2"/>
                  </a:cubicBezTo>
                  <a:cubicBezTo>
                    <a:pt x="10" y="5"/>
                    <a:pt x="16" y="0"/>
                    <a:pt x="2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6"/>
            <p:cNvSpPr/>
            <p:nvPr>
              <p:custDataLst>
                <p:tags r:id="rId84"/>
              </p:custDataLst>
            </p:nvPr>
          </p:nvSpPr>
          <p:spPr bwMode="auto">
            <a:xfrm>
              <a:off x="10021977" y="-2020661"/>
              <a:ext cx="76200" cy="49213"/>
            </a:xfrm>
            <a:custGeom>
              <a:avLst/>
              <a:gdLst>
                <a:gd name="T0" fmla="*/ 10 w 20"/>
                <a:gd name="T1" fmla="*/ 0 h 13"/>
                <a:gd name="T2" fmla="*/ 7 w 20"/>
                <a:gd name="T3" fmla="*/ 2 h 13"/>
                <a:gd name="T4" fmla="*/ 14 w 20"/>
                <a:gd name="T5" fmla="*/ 6 h 13"/>
                <a:gd name="T6" fmla="*/ 17 w 20"/>
                <a:gd name="T7" fmla="*/ 4 h 13"/>
                <a:gd name="T8" fmla="*/ 8 w 20"/>
                <a:gd name="T9" fmla="*/ 13 h 13"/>
                <a:gd name="T10" fmla="*/ 0 w 20"/>
                <a:gd name="T11" fmla="*/ 3 h 13"/>
                <a:gd name="T12" fmla="*/ 10 w 2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10" y="0"/>
                  </a:moveTo>
                  <a:cubicBezTo>
                    <a:pt x="9" y="2"/>
                    <a:pt x="8" y="1"/>
                    <a:pt x="7" y="2"/>
                  </a:cubicBezTo>
                  <a:cubicBezTo>
                    <a:pt x="6" y="6"/>
                    <a:pt x="16" y="0"/>
                    <a:pt x="14" y="6"/>
                  </a:cubicBezTo>
                  <a:cubicBezTo>
                    <a:pt x="15" y="6"/>
                    <a:pt x="16" y="6"/>
                    <a:pt x="17" y="4"/>
                  </a:cubicBezTo>
                  <a:cubicBezTo>
                    <a:pt x="20" y="8"/>
                    <a:pt x="9" y="9"/>
                    <a:pt x="8" y="13"/>
                  </a:cubicBezTo>
                  <a:cubicBezTo>
                    <a:pt x="5" y="10"/>
                    <a:pt x="5" y="4"/>
                    <a:pt x="0" y="3"/>
                  </a:cubicBezTo>
                  <a:cubicBezTo>
                    <a:pt x="1" y="0"/>
                    <a:pt x="7" y="2"/>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7"/>
            <p:cNvSpPr>
              <a:spLocks noEditPoints="1"/>
            </p:cNvSpPr>
            <p:nvPr>
              <p:custDataLst>
                <p:tags r:id="rId85"/>
              </p:custDataLst>
            </p:nvPr>
          </p:nvSpPr>
          <p:spPr bwMode="auto">
            <a:xfrm>
              <a:off x="11750765" y="-1963511"/>
              <a:ext cx="4449763" cy="2922588"/>
            </a:xfrm>
            <a:custGeom>
              <a:avLst/>
              <a:gdLst>
                <a:gd name="T0" fmla="*/ 704 w 1185"/>
                <a:gd name="T1" fmla="*/ 54 h 777"/>
                <a:gd name="T2" fmla="*/ 832 w 1185"/>
                <a:gd name="T3" fmla="*/ 54 h 777"/>
                <a:gd name="T4" fmla="*/ 938 w 1185"/>
                <a:gd name="T5" fmla="*/ 64 h 777"/>
                <a:gd name="T6" fmla="*/ 1077 w 1185"/>
                <a:gd name="T7" fmla="*/ 86 h 777"/>
                <a:gd name="T8" fmla="*/ 1185 w 1185"/>
                <a:gd name="T9" fmla="*/ 121 h 777"/>
                <a:gd name="T10" fmla="*/ 1117 w 1185"/>
                <a:gd name="T11" fmla="*/ 138 h 777"/>
                <a:gd name="T12" fmla="*/ 1028 w 1185"/>
                <a:gd name="T13" fmla="*/ 205 h 777"/>
                <a:gd name="T14" fmla="*/ 993 w 1185"/>
                <a:gd name="T15" fmla="*/ 226 h 777"/>
                <a:gd name="T16" fmla="*/ 1039 w 1185"/>
                <a:gd name="T17" fmla="*/ 156 h 777"/>
                <a:gd name="T18" fmla="*/ 938 w 1185"/>
                <a:gd name="T19" fmla="*/ 186 h 777"/>
                <a:gd name="T20" fmla="*/ 906 w 1185"/>
                <a:gd name="T21" fmla="*/ 235 h 777"/>
                <a:gd name="T22" fmla="*/ 850 w 1185"/>
                <a:gd name="T23" fmla="*/ 312 h 777"/>
                <a:gd name="T24" fmla="*/ 814 w 1185"/>
                <a:gd name="T25" fmla="*/ 330 h 777"/>
                <a:gd name="T26" fmla="*/ 798 w 1185"/>
                <a:gd name="T27" fmla="*/ 349 h 777"/>
                <a:gd name="T28" fmla="*/ 748 w 1185"/>
                <a:gd name="T29" fmla="*/ 441 h 777"/>
                <a:gd name="T30" fmla="*/ 720 w 1185"/>
                <a:gd name="T31" fmla="*/ 507 h 777"/>
                <a:gd name="T32" fmla="*/ 673 w 1185"/>
                <a:gd name="T33" fmla="*/ 515 h 777"/>
                <a:gd name="T34" fmla="*/ 663 w 1185"/>
                <a:gd name="T35" fmla="*/ 518 h 777"/>
                <a:gd name="T36" fmla="*/ 638 w 1185"/>
                <a:gd name="T37" fmla="*/ 452 h 777"/>
                <a:gd name="T38" fmla="*/ 558 w 1185"/>
                <a:gd name="T39" fmla="*/ 494 h 777"/>
                <a:gd name="T40" fmla="*/ 501 w 1185"/>
                <a:gd name="T41" fmla="*/ 436 h 777"/>
                <a:gd name="T42" fmla="*/ 394 w 1185"/>
                <a:gd name="T43" fmla="*/ 419 h 777"/>
                <a:gd name="T44" fmla="*/ 419 w 1185"/>
                <a:gd name="T45" fmla="*/ 464 h 777"/>
                <a:gd name="T46" fmla="*/ 341 w 1185"/>
                <a:gd name="T47" fmla="*/ 468 h 777"/>
                <a:gd name="T48" fmla="*/ 294 w 1185"/>
                <a:gd name="T49" fmla="*/ 410 h 777"/>
                <a:gd name="T50" fmla="*/ 331 w 1185"/>
                <a:gd name="T51" fmla="*/ 486 h 777"/>
                <a:gd name="T52" fmla="*/ 353 w 1185"/>
                <a:gd name="T53" fmla="*/ 563 h 777"/>
                <a:gd name="T54" fmla="*/ 310 w 1185"/>
                <a:gd name="T55" fmla="*/ 675 h 777"/>
                <a:gd name="T56" fmla="*/ 265 w 1185"/>
                <a:gd name="T57" fmla="*/ 762 h 777"/>
                <a:gd name="T58" fmla="*/ 178 w 1185"/>
                <a:gd name="T59" fmla="*/ 695 h 777"/>
                <a:gd name="T60" fmla="*/ 168 w 1185"/>
                <a:gd name="T61" fmla="*/ 593 h 777"/>
                <a:gd name="T62" fmla="*/ 35 w 1185"/>
                <a:gd name="T63" fmla="*/ 528 h 777"/>
                <a:gd name="T64" fmla="*/ 4 w 1185"/>
                <a:gd name="T65" fmla="*/ 443 h 777"/>
                <a:gd name="T66" fmla="*/ 122 w 1185"/>
                <a:gd name="T67" fmla="*/ 350 h 777"/>
                <a:gd name="T68" fmla="*/ 198 w 1185"/>
                <a:gd name="T69" fmla="*/ 385 h 777"/>
                <a:gd name="T70" fmla="*/ 285 w 1185"/>
                <a:gd name="T71" fmla="*/ 385 h 777"/>
                <a:gd name="T72" fmla="*/ 233 w 1185"/>
                <a:gd name="T73" fmla="*/ 328 h 777"/>
                <a:gd name="T74" fmla="*/ 192 w 1185"/>
                <a:gd name="T75" fmla="*/ 302 h 777"/>
                <a:gd name="T76" fmla="*/ 195 w 1185"/>
                <a:gd name="T77" fmla="*/ 325 h 777"/>
                <a:gd name="T78" fmla="*/ 119 w 1185"/>
                <a:gd name="T79" fmla="*/ 306 h 777"/>
                <a:gd name="T80" fmla="*/ 87 w 1185"/>
                <a:gd name="T81" fmla="*/ 305 h 777"/>
                <a:gd name="T82" fmla="*/ 119 w 1185"/>
                <a:gd name="T83" fmla="*/ 248 h 777"/>
                <a:gd name="T84" fmla="*/ 161 w 1185"/>
                <a:gd name="T85" fmla="*/ 219 h 777"/>
                <a:gd name="T86" fmla="*/ 238 w 1185"/>
                <a:gd name="T87" fmla="*/ 186 h 777"/>
                <a:gd name="T88" fmla="*/ 236 w 1185"/>
                <a:gd name="T89" fmla="*/ 148 h 777"/>
                <a:gd name="T90" fmla="*/ 209 w 1185"/>
                <a:gd name="T91" fmla="*/ 179 h 777"/>
                <a:gd name="T92" fmla="*/ 137 w 1185"/>
                <a:gd name="T93" fmla="*/ 189 h 777"/>
                <a:gd name="T94" fmla="*/ 171 w 1185"/>
                <a:gd name="T95" fmla="*/ 126 h 777"/>
                <a:gd name="T96" fmla="*/ 266 w 1185"/>
                <a:gd name="T97" fmla="*/ 79 h 777"/>
                <a:gd name="T98" fmla="*/ 299 w 1185"/>
                <a:gd name="T99" fmla="*/ 116 h 777"/>
                <a:gd name="T100" fmla="*/ 353 w 1185"/>
                <a:gd name="T101" fmla="*/ 100 h 777"/>
                <a:gd name="T102" fmla="*/ 449 w 1185"/>
                <a:gd name="T103" fmla="*/ 95 h 777"/>
                <a:gd name="T104" fmla="*/ 496 w 1185"/>
                <a:gd name="T105" fmla="*/ 62 h 777"/>
                <a:gd name="T106" fmla="*/ 530 w 1185"/>
                <a:gd name="T107" fmla="*/ 97 h 777"/>
                <a:gd name="T108" fmla="*/ 553 w 1185"/>
                <a:gd name="T109" fmla="*/ 61 h 777"/>
                <a:gd name="T110" fmla="*/ 669 w 1185"/>
                <a:gd name="T111" fmla="*/ 13 h 777"/>
                <a:gd name="T112" fmla="*/ 280 w 1185"/>
                <a:gd name="T113" fmla="*/ 281 h 777"/>
                <a:gd name="T114" fmla="*/ 338 w 1185"/>
                <a:gd name="T115" fmla="*/ 319 h 777"/>
                <a:gd name="T116" fmla="*/ 400 w 1185"/>
                <a:gd name="T117" fmla="*/ 309 h 777"/>
                <a:gd name="T118" fmla="*/ 380 w 1185"/>
                <a:gd name="T119" fmla="*/ 339 h 777"/>
                <a:gd name="T120" fmla="*/ 282 w 1185"/>
                <a:gd name="T121" fmla="*/ 573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5" h="777">
                  <a:moveTo>
                    <a:pt x="714" y="8"/>
                  </a:moveTo>
                  <a:cubicBezTo>
                    <a:pt x="714" y="9"/>
                    <a:pt x="716" y="9"/>
                    <a:pt x="718" y="9"/>
                  </a:cubicBezTo>
                  <a:cubicBezTo>
                    <a:pt x="718" y="11"/>
                    <a:pt x="716" y="10"/>
                    <a:pt x="714" y="10"/>
                  </a:cubicBezTo>
                  <a:cubicBezTo>
                    <a:pt x="720" y="16"/>
                    <a:pt x="726" y="8"/>
                    <a:pt x="736" y="10"/>
                  </a:cubicBezTo>
                  <a:cubicBezTo>
                    <a:pt x="739" y="14"/>
                    <a:pt x="743" y="16"/>
                    <a:pt x="748" y="17"/>
                  </a:cubicBezTo>
                  <a:cubicBezTo>
                    <a:pt x="748" y="19"/>
                    <a:pt x="747" y="21"/>
                    <a:pt x="748" y="23"/>
                  </a:cubicBezTo>
                  <a:cubicBezTo>
                    <a:pt x="748" y="25"/>
                    <a:pt x="751" y="24"/>
                    <a:pt x="750" y="27"/>
                  </a:cubicBezTo>
                  <a:cubicBezTo>
                    <a:pt x="747" y="27"/>
                    <a:pt x="748" y="29"/>
                    <a:pt x="748" y="32"/>
                  </a:cubicBezTo>
                  <a:cubicBezTo>
                    <a:pt x="746" y="31"/>
                    <a:pt x="744" y="30"/>
                    <a:pt x="742" y="30"/>
                  </a:cubicBezTo>
                  <a:cubicBezTo>
                    <a:pt x="740" y="30"/>
                    <a:pt x="742" y="32"/>
                    <a:pt x="741" y="33"/>
                  </a:cubicBezTo>
                  <a:cubicBezTo>
                    <a:pt x="740" y="33"/>
                    <a:pt x="739" y="31"/>
                    <a:pt x="738" y="32"/>
                  </a:cubicBezTo>
                  <a:cubicBezTo>
                    <a:pt x="737" y="32"/>
                    <a:pt x="734" y="34"/>
                    <a:pt x="729" y="33"/>
                  </a:cubicBezTo>
                  <a:cubicBezTo>
                    <a:pt x="728" y="32"/>
                    <a:pt x="729" y="35"/>
                    <a:pt x="728" y="36"/>
                  </a:cubicBezTo>
                  <a:cubicBezTo>
                    <a:pt x="728" y="36"/>
                    <a:pt x="725" y="35"/>
                    <a:pt x="725" y="36"/>
                  </a:cubicBezTo>
                  <a:cubicBezTo>
                    <a:pt x="724" y="37"/>
                    <a:pt x="727" y="38"/>
                    <a:pt x="725" y="41"/>
                  </a:cubicBezTo>
                  <a:cubicBezTo>
                    <a:pt x="724" y="39"/>
                    <a:pt x="718" y="42"/>
                    <a:pt x="721" y="43"/>
                  </a:cubicBezTo>
                  <a:cubicBezTo>
                    <a:pt x="718" y="46"/>
                    <a:pt x="713" y="44"/>
                    <a:pt x="710" y="46"/>
                  </a:cubicBezTo>
                  <a:cubicBezTo>
                    <a:pt x="707" y="47"/>
                    <a:pt x="706" y="50"/>
                    <a:pt x="703" y="50"/>
                  </a:cubicBezTo>
                  <a:cubicBezTo>
                    <a:pt x="703" y="52"/>
                    <a:pt x="703" y="54"/>
                    <a:pt x="701" y="54"/>
                  </a:cubicBezTo>
                  <a:cubicBezTo>
                    <a:pt x="702" y="56"/>
                    <a:pt x="703" y="54"/>
                    <a:pt x="704" y="54"/>
                  </a:cubicBezTo>
                  <a:cubicBezTo>
                    <a:pt x="708" y="54"/>
                    <a:pt x="710" y="51"/>
                    <a:pt x="712" y="50"/>
                  </a:cubicBezTo>
                  <a:cubicBezTo>
                    <a:pt x="715" y="49"/>
                    <a:pt x="715" y="51"/>
                    <a:pt x="717" y="51"/>
                  </a:cubicBezTo>
                  <a:cubicBezTo>
                    <a:pt x="718" y="51"/>
                    <a:pt x="718" y="49"/>
                    <a:pt x="720" y="48"/>
                  </a:cubicBezTo>
                  <a:cubicBezTo>
                    <a:pt x="722" y="47"/>
                    <a:pt x="726" y="48"/>
                    <a:pt x="729" y="47"/>
                  </a:cubicBezTo>
                  <a:cubicBezTo>
                    <a:pt x="731" y="46"/>
                    <a:pt x="728" y="45"/>
                    <a:pt x="731" y="44"/>
                  </a:cubicBezTo>
                  <a:cubicBezTo>
                    <a:pt x="731" y="44"/>
                    <a:pt x="733" y="45"/>
                    <a:pt x="734" y="44"/>
                  </a:cubicBezTo>
                  <a:cubicBezTo>
                    <a:pt x="734" y="44"/>
                    <a:pt x="735" y="41"/>
                    <a:pt x="735" y="41"/>
                  </a:cubicBezTo>
                  <a:cubicBezTo>
                    <a:pt x="735" y="41"/>
                    <a:pt x="739" y="43"/>
                    <a:pt x="741" y="43"/>
                  </a:cubicBezTo>
                  <a:cubicBezTo>
                    <a:pt x="744" y="43"/>
                    <a:pt x="744" y="42"/>
                    <a:pt x="748" y="41"/>
                  </a:cubicBezTo>
                  <a:cubicBezTo>
                    <a:pt x="748" y="43"/>
                    <a:pt x="748" y="44"/>
                    <a:pt x="748" y="46"/>
                  </a:cubicBezTo>
                  <a:cubicBezTo>
                    <a:pt x="749" y="44"/>
                    <a:pt x="750" y="44"/>
                    <a:pt x="750" y="47"/>
                  </a:cubicBezTo>
                  <a:cubicBezTo>
                    <a:pt x="758" y="46"/>
                    <a:pt x="770" y="48"/>
                    <a:pt x="781" y="47"/>
                  </a:cubicBezTo>
                  <a:cubicBezTo>
                    <a:pt x="781" y="53"/>
                    <a:pt x="791" y="49"/>
                    <a:pt x="790" y="55"/>
                  </a:cubicBezTo>
                  <a:cubicBezTo>
                    <a:pt x="791" y="53"/>
                    <a:pt x="793" y="55"/>
                    <a:pt x="795" y="55"/>
                  </a:cubicBezTo>
                  <a:cubicBezTo>
                    <a:pt x="799" y="55"/>
                    <a:pt x="805" y="54"/>
                    <a:pt x="806" y="55"/>
                  </a:cubicBezTo>
                  <a:cubicBezTo>
                    <a:pt x="809" y="55"/>
                    <a:pt x="807" y="49"/>
                    <a:pt x="809" y="48"/>
                  </a:cubicBezTo>
                  <a:cubicBezTo>
                    <a:pt x="814" y="49"/>
                    <a:pt x="819" y="48"/>
                    <a:pt x="823" y="50"/>
                  </a:cubicBezTo>
                  <a:cubicBezTo>
                    <a:pt x="823" y="50"/>
                    <a:pt x="823" y="51"/>
                    <a:pt x="823" y="51"/>
                  </a:cubicBezTo>
                  <a:cubicBezTo>
                    <a:pt x="826" y="52"/>
                    <a:pt x="828" y="51"/>
                    <a:pt x="830" y="51"/>
                  </a:cubicBezTo>
                  <a:cubicBezTo>
                    <a:pt x="831" y="51"/>
                    <a:pt x="831" y="54"/>
                    <a:pt x="832" y="54"/>
                  </a:cubicBezTo>
                  <a:cubicBezTo>
                    <a:pt x="834" y="55"/>
                    <a:pt x="838" y="53"/>
                    <a:pt x="839" y="55"/>
                  </a:cubicBezTo>
                  <a:cubicBezTo>
                    <a:pt x="838" y="58"/>
                    <a:pt x="838" y="61"/>
                    <a:pt x="835" y="61"/>
                  </a:cubicBezTo>
                  <a:cubicBezTo>
                    <a:pt x="835" y="63"/>
                    <a:pt x="837" y="64"/>
                    <a:pt x="840" y="64"/>
                  </a:cubicBezTo>
                  <a:cubicBezTo>
                    <a:pt x="839" y="72"/>
                    <a:pt x="845" y="73"/>
                    <a:pt x="849" y="76"/>
                  </a:cubicBezTo>
                  <a:cubicBezTo>
                    <a:pt x="851" y="75"/>
                    <a:pt x="854" y="74"/>
                    <a:pt x="856" y="72"/>
                  </a:cubicBezTo>
                  <a:cubicBezTo>
                    <a:pt x="857" y="71"/>
                    <a:pt x="856" y="69"/>
                    <a:pt x="857" y="68"/>
                  </a:cubicBezTo>
                  <a:cubicBezTo>
                    <a:pt x="858" y="67"/>
                    <a:pt x="860" y="68"/>
                    <a:pt x="860" y="67"/>
                  </a:cubicBezTo>
                  <a:cubicBezTo>
                    <a:pt x="864" y="66"/>
                    <a:pt x="862" y="69"/>
                    <a:pt x="864" y="71"/>
                  </a:cubicBezTo>
                  <a:cubicBezTo>
                    <a:pt x="867" y="71"/>
                    <a:pt x="871" y="71"/>
                    <a:pt x="874" y="71"/>
                  </a:cubicBezTo>
                  <a:cubicBezTo>
                    <a:pt x="875" y="69"/>
                    <a:pt x="879" y="70"/>
                    <a:pt x="878" y="67"/>
                  </a:cubicBezTo>
                  <a:cubicBezTo>
                    <a:pt x="883" y="68"/>
                    <a:pt x="893" y="63"/>
                    <a:pt x="893" y="69"/>
                  </a:cubicBezTo>
                  <a:cubicBezTo>
                    <a:pt x="897" y="70"/>
                    <a:pt x="896" y="65"/>
                    <a:pt x="902" y="67"/>
                  </a:cubicBezTo>
                  <a:cubicBezTo>
                    <a:pt x="902" y="65"/>
                    <a:pt x="900" y="65"/>
                    <a:pt x="899" y="65"/>
                  </a:cubicBezTo>
                  <a:cubicBezTo>
                    <a:pt x="900" y="64"/>
                    <a:pt x="900" y="61"/>
                    <a:pt x="902" y="61"/>
                  </a:cubicBezTo>
                  <a:cubicBezTo>
                    <a:pt x="906" y="61"/>
                    <a:pt x="905" y="56"/>
                    <a:pt x="910" y="58"/>
                  </a:cubicBezTo>
                  <a:cubicBezTo>
                    <a:pt x="912" y="58"/>
                    <a:pt x="911" y="56"/>
                    <a:pt x="910" y="57"/>
                  </a:cubicBezTo>
                  <a:cubicBezTo>
                    <a:pt x="913" y="54"/>
                    <a:pt x="917" y="56"/>
                    <a:pt x="922" y="55"/>
                  </a:cubicBezTo>
                  <a:cubicBezTo>
                    <a:pt x="920" y="63"/>
                    <a:pt x="929" y="53"/>
                    <a:pt x="927" y="60"/>
                  </a:cubicBezTo>
                  <a:cubicBezTo>
                    <a:pt x="933" y="60"/>
                    <a:pt x="938" y="59"/>
                    <a:pt x="943" y="58"/>
                  </a:cubicBezTo>
                  <a:cubicBezTo>
                    <a:pt x="943" y="62"/>
                    <a:pt x="937" y="59"/>
                    <a:pt x="938" y="64"/>
                  </a:cubicBezTo>
                  <a:cubicBezTo>
                    <a:pt x="939" y="66"/>
                    <a:pt x="944" y="65"/>
                    <a:pt x="947" y="65"/>
                  </a:cubicBezTo>
                  <a:cubicBezTo>
                    <a:pt x="952" y="65"/>
                    <a:pt x="956" y="65"/>
                    <a:pt x="961" y="64"/>
                  </a:cubicBezTo>
                  <a:cubicBezTo>
                    <a:pt x="962" y="69"/>
                    <a:pt x="969" y="69"/>
                    <a:pt x="971" y="74"/>
                  </a:cubicBezTo>
                  <a:cubicBezTo>
                    <a:pt x="973" y="72"/>
                    <a:pt x="975" y="75"/>
                    <a:pt x="978" y="75"/>
                  </a:cubicBezTo>
                  <a:cubicBezTo>
                    <a:pt x="986" y="76"/>
                    <a:pt x="996" y="74"/>
                    <a:pt x="1004" y="75"/>
                  </a:cubicBezTo>
                  <a:cubicBezTo>
                    <a:pt x="1008" y="76"/>
                    <a:pt x="1011" y="79"/>
                    <a:pt x="1014" y="78"/>
                  </a:cubicBezTo>
                  <a:cubicBezTo>
                    <a:pt x="1014" y="80"/>
                    <a:pt x="1015" y="80"/>
                    <a:pt x="1017" y="81"/>
                  </a:cubicBezTo>
                  <a:cubicBezTo>
                    <a:pt x="1017" y="82"/>
                    <a:pt x="1017" y="84"/>
                    <a:pt x="1017" y="86"/>
                  </a:cubicBezTo>
                  <a:cubicBezTo>
                    <a:pt x="1016" y="89"/>
                    <a:pt x="1022" y="86"/>
                    <a:pt x="1023" y="88"/>
                  </a:cubicBezTo>
                  <a:cubicBezTo>
                    <a:pt x="1024" y="90"/>
                    <a:pt x="1023" y="87"/>
                    <a:pt x="1025" y="88"/>
                  </a:cubicBezTo>
                  <a:cubicBezTo>
                    <a:pt x="1026" y="88"/>
                    <a:pt x="1025" y="89"/>
                    <a:pt x="1027" y="89"/>
                  </a:cubicBezTo>
                  <a:cubicBezTo>
                    <a:pt x="1029" y="89"/>
                    <a:pt x="1044" y="91"/>
                    <a:pt x="1045" y="89"/>
                  </a:cubicBezTo>
                  <a:cubicBezTo>
                    <a:pt x="1045" y="89"/>
                    <a:pt x="1045" y="88"/>
                    <a:pt x="1045" y="88"/>
                  </a:cubicBezTo>
                  <a:cubicBezTo>
                    <a:pt x="1046" y="87"/>
                    <a:pt x="1049" y="89"/>
                    <a:pt x="1049" y="89"/>
                  </a:cubicBezTo>
                  <a:cubicBezTo>
                    <a:pt x="1050" y="88"/>
                    <a:pt x="1053" y="87"/>
                    <a:pt x="1053" y="89"/>
                  </a:cubicBezTo>
                  <a:cubicBezTo>
                    <a:pt x="1056" y="86"/>
                    <a:pt x="1060" y="86"/>
                    <a:pt x="1065" y="85"/>
                  </a:cubicBezTo>
                  <a:cubicBezTo>
                    <a:pt x="1064" y="89"/>
                    <a:pt x="1066" y="91"/>
                    <a:pt x="1066" y="95"/>
                  </a:cubicBezTo>
                  <a:cubicBezTo>
                    <a:pt x="1072" y="94"/>
                    <a:pt x="1074" y="97"/>
                    <a:pt x="1079" y="95"/>
                  </a:cubicBezTo>
                  <a:cubicBezTo>
                    <a:pt x="1079" y="92"/>
                    <a:pt x="1078" y="92"/>
                    <a:pt x="1076" y="92"/>
                  </a:cubicBezTo>
                  <a:cubicBezTo>
                    <a:pt x="1077" y="91"/>
                    <a:pt x="1077" y="89"/>
                    <a:pt x="1077" y="86"/>
                  </a:cubicBezTo>
                  <a:cubicBezTo>
                    <a:pt x="1081" y="83"/>
                    <a:pt x="1089" y="84"/>
                    <a:pt x="1091" y="88"/>
                  </a:cubicBezTo>
                  <a:cubicBezTo>
                    <a:pt x="1097" y="88"/>
                    <a:pt x="1103" y="87"/>
                    <a:pt x="1109" y="88"/>
                  </a:cubicBezTo>
                  <a:cubicBezTo>
                    <a:pt x="1112" y="88"/>
                    <a:pt x="1116" y="91"/>
                    <a:pt x="1117" y="88"/>
                  </a:cubicBezTo>
                  <a:cubicBezTo>
                    <a:pt x="1119" y="89"/>
                    <a:pt x="1119" y="91"/>
                    <a:pt x="1124" y="92"/>
                  </a:cubicBezTo>
                  <a:cubicBezTo>
                    <a:pt x="1125" y="92"/>
                    <a:pt x="1126" y="95"/>
                    <a:pt x="1126" y="95"/>
                  </a:cubicBezTo>
                  <a:cubicBezTo>
                    <a:pt x="1127" y="95"/>
                    <a:pt x="1128" y="93"/>
                    <a:pt x="1128" y="93"/>
                  </a:cubicBezTo>
                  <a:cubicBezTo>
                    <a:pt x="1129" y="94"/>
                    <a:pt x="1128" y="95"/>
                    <a:pt x="1129" y="96"/>
                  </a:cubicBezTo>
                  <a:cubicBezTo>
                    <a:pt x="1130" y="96"/>
                    <a:pt x="1132" y="96"/>
                    <a:pt x="1132" y="96"/>
                  </a:cubicBezTo>
                  <a:cubicBezTo>
                    <a:pt x="1133" y="97"/>
                    <a:pt x="1135" y="98"/>
                    <a:pt x="1139" y="99"/>
                  </a:cubicBezTo>
                  <a:cubicBezTo>
                    <a:pt x="1141" y="99"/>
                    <a:pt x="1145" y="100"/>
                    <a:pt x="1147" y="102"/>
                  </a:cubicBezTo>
                  <a:cubicBezTo>
                    <a:pt x="1148" y="102"/>
                    <a:pt x="1148" y="104"/>
                    <a:pt x="1149" y="104"/>
                  </a:cubicBezTo>
                  <a:cubicBezTo>
                    <a:pt x="1149" y="105"/>
                    <a:pt x="1151" y="104"/>
                    <a:pt x="1152" y="104"/>
                  </a:cubicBezTo>
                  <a:cubicBezTo>
                    <a:pt x="1152" y="105"/>
                    <a:pt x="1151" y="107"/>
                    <a:pt x="1152" y="107"/>
                  </a:cubicBezTo>
                  <a:cubicBezTo>
                    <a:pt x="1152" y="108"/>
                    <a:pt x="1154" y="107"/>
                    <a:pt x="1154" y="107"/>
                  </a:cubicBezTo>
                  <a:cubicBezTo>
                    <a:pt x="1155" y="109"/>
                    <a:pt x="1153" y="113"/>
                    <a:pt x="1159" y="111"/>
                  </a:cubicBezTo>
                  <a:cubicBezTo>
                    <a:pt x="1159" y="115"/>
                    <a:pt x="1159" y="118"/>
                    <a:pt x="1159" y="121"/>
                  </a:cubicBezTo>
                  <a:cubicBezTo>
                    <a:pt x="1164" y="121"/>
                    <a:pt x="1168" y="120"/>
                    <a:pt x="1168" y="116"/>
                  </a:cubicBezTo>
                  <a:cubicBezTo>
                    <a:pt x="1173" y="118"/>
                    <a:pt x="1178" y="117"/>
                    <a:pt x="1181" y="118"/>
                  </a:cubicBezTo>
                  <a:cubicBezTo>
                    <a:pt x="1181" y="119"/>
                    <a:pt x="1181" y="121"/>
                    <a:pt x="1181" y="121"/>
                  </a:cubicBezTo>
                  <a:cubicBezTo>
                    <a:pt x="1182" y="122"/>
                    <a:pt x="1184" y="121"/>
                    <a:pt x="1185" y="121"/>
                  </a:cubicBezTo>
                  <a:cubicBezTo>
                    <a:pt x="1184" y="123"/>
                    <a:pt x="1182" y="123"/>
                    <a:pt x="1182" y="126"/>
                  </a:cubicBezTo>
                  <a:cubicBezTo>
                    <a:pt x="1180" y="126"/>
                    <a:pt x="1180" y="124"/>
                    <a:pt x="1178" y="124"/>
                  </a:cubicBezTo>
                  <a:cubicBezTo>
                    <a:pt x="1177" y="125"/>
                    <a:pt x="1177" y="127"/>
                    <a:pt x="1174" y="127"/>
                  </a:cubicBezTo>
                  <a:cubicBezTo>
                    <a:pt x="1175" y="129"/>
                    <a:pt x="1178" y="128"/>
                    <a:pt x="1177" y="133"/>
                  </a:cubicBezTo>
                  <a:cubicBezTo>
                    <a:pt x="1172" y="128"/>
                    <a:pt x="1176" y="135"/>
                    <a:pt x="1173" y="135"/>
                  </a:cubicBezTo>
                  <a:cubicBezTo>
                    <a:pt x="1171" y="136"/>
                    <a:pt x="1170" y="137"/>
                    <a:pt x="1170" y="138"/>
                  </a:cubicBezTo>
                  <a:cubicBezTo>
                    <a:pt x="1168" y="138"/>
                    <a:pt x="1167" y="138"/>
                    <a:pt x="1166" y="137"/>
                  </a:cubicBezTo>
                  <a:cubicBezTo>
                    <a:pt x="1165" y="136"/>
                    <a:pt x="1164" y="134"/>
                    <a:pt x="1163" y="134"/>
                  </a:cubicBezTo>
                  <a:cubicBezTo>
                    <a:pt x="1161" y="133"/>
                    <a:pt x="1159" y="133"/>
                    <a:pt x="1157" y="133"/>
                  </a:cubicBezTo>
                  <a:cubicBezTo>
                    <a:pt x="1156" y="132"/>
                    <a:pt x="1155" y="130"/>
                    <a:pt x="1154" y="130"/>
                  </a:cubicBezTo>
                  <a:cubicBezTo>
                    <a:pt x="1153" y="129"/>
                    <a:pt x="1150" y="130"/>
                    <a:pt x="1149" y="130"/>
                  </a:cubicBezTo>
                  <a:cubicBezTo>
                    <a:pt x="1148" y="130"/>
                    <a:pt x="1149" y="128"/>
                    <a:pt x="1147" y="128"/>
                  </a:cubicBezTo>
                  <a:cubicBezTo>
                    <a:pt x="1146" y="128"/>
                    <a:pt x="1144" y="123"/>
                    <a:pt x="1142" y="127"/>
                  </a:cubicBezTo>
                  <a:cubicBezTo>
                    <a:pt x="1140" y="127"/>
                    <a:pt x="1141" y="124"/>
                    <a:pt x="1140" y="123"/>
                  </a:cubicBezTo>
                  <a:cubicBezTo>
                    <a:pt x="1138" y="123"/>
                    <a:pt x="1135" y="123"/>
                    <a:pt x="1132" y="123"/>
                  </a:cubicBezTo>
                  <a:cubicBezTo>
                    <a:pt x="1129" y="123"/>
                    <a:pt x="1132" y="126"/>
                    <a:pt x="1132" y="126"/>
                  </a:cubicBezTo>
                  <a:cubicBezTo>
                    <a:pt x="1132" y="127"/>
                    <a:pt x="1129" y="128"/>
                    <a:pt x="1129" y="131"/>
                  </a:cubicBezTo>
                  <a:cubicBezTo>
                    <a:pt x="1123" y="131"/>
                    <a:pt x="1122" y="135"/>
                    <a:pt x="1115" y="134"/>
                  </a:cubicBezTo>
                  <a:cubicBezTo>
                    <a:pt x="1114" y="135"/>
                    <a:pt x="1114" y="137"/>
                    <a:pt x="1111" y="137"/>
                  </a:cubicBezTo>
                  <a:cubicBezTo>
                    <a:pt x="1111" y="139"/>
                    <a:pt x="1114" y="138"/>
                    <a:pt x="1117" y="138"/>
                  </a:cubicBezTo>
                  <a:cubicBezTo>
                    <a:pt x="1118" y="139"/>
                    <a:pt x="1119" y="141"/>
                    <a:pt x="1121" y="141"/>
                  </a:cubicBezTo>
                  <a:cubicBezTo>
                    <a:pt x="1120" y="145"/>
                    <a:pt x="1120" y="144"/>
                    <a:pt x="1122" y="147"/>
                  </a:cubicBezTo>
                  <a:cubicBezTo>
                    <a:pt x="1123" y="150"/>
                    <a:pt x="1127" y="150"/>
                    <a:pt x="1129" y="152"/>
                  </a:cubicBezTo>
                  <a:cubicBezTo>
                    <a:pt x="1129" y="152"/>
                    <a:pt x="1125" y="156"/>
                    <a:pt x="1125" y="156"/>
                  </a:cubicBezTo>
                  <a:cubicBezTo>
                    <a:pt x="1121" y="157"/>
                    <a:pt x="1121" y="153"/>
                    <a:pt x="1119" y="154"/>
                  </a:cubicBezTo>
                  <a:cubicBezTo>
                    <a:pt x="1120" y="153"/>
                    <a:pt x="1121" y="156"/>
                    <a:pt x="1119" y="156"/>
                  </a:cubicBezTo>
                  <a:cubicBezTo>
                    <a:pt x="1115" y="157"/>
                    <a:pt x="1108" y="156"/>
                    <a:pt x="1104" y="158"/>
                  </a:cubicBezTo>
                  <a:cubicBezTo>
                    <a:pt x="1101" y="159"/>
                    <a:pt x="1096" y="160"/>
                    <a:pt x="1097" y="163"/>
                  </a:cubicBezTo>
                  <a:cubicBezTo>
                    <a:pt x="1091" y="162"/>
                    <a:pt x="1090" y="167"/>
                    <a:pt x="1086" y="168"/>
                  </a:cubicBezTo>
                  <a:cubicBezTo>
                    <a:pt x="1085" y="169"/>
                    <a:pt x="1084" y="169"/>
                    <a:pt x="1083" y="170"/>
                  </a:cubicBezTo>
                  <a:cubicBezTo>
                    <a:pt x="1082" y="171"/>
                    <a:pt x="1080" y="173"/>
                    <a:pt x="1079" y="173"/>
                  </a:cubicBezTo>
                  <a:cubicBezTo>
                    <a:pt x="1077" y="173"/>
                    <a:pt x="1076" y="175"/>
                    <a:pt x="1076" y="176"/>
                  </a:cubicBezTo>
                  <a:cubicBezTo>
                    <a:pt x="1072" y="175"/>
                    <a:pt x="1064" y="178"/>
                    <a:pt x="1062" y="175"/>
                  </a:cubicBezTo>
                  <a:cubicBezTo>
                    <a:pt x="1060" y="176"/>
                    <a:pt x="1057" y="175"/>
                    <a:pt x="1058" y="179"/>
                  </a:cubicBezTo>
                  <a:cubicBezTo>
                    <a:pt x="1050" y="180"/>
                    <a:pt x="1049" y="180"/>
                    <a:pt x="1041" y="179"/>
                  </a:cubicBezTo>
                  <a:cubicBezTo>
                    <a:pt x="1040" y="179"/>
                    <a:pt x="1039" y="180"/>
                    <a:pt x="1038" y="180"/>
                  </a:cubicBezTo>
                  <a:cubicBezTo>
                    <a:pt x="1037" y="181"/>
                    <a:pt x="1034" y="182"/>
                    <a:pt x="1034" y="184"/>
                  </a:cubicBezTo>
                  <a:cubicBezTo>
                    <a:pt x="1034" y="188"/>
                    <a:pt x="1027" y="187"/>
                    <a:pt x="1028" y="193"/>
                  </a:cubicBezTo>
                  <a:cubicBezTo>
                    <a:pt x="1027" y="197"/>
                    <a:pt x="1032" y="197"/>
                    <a:pt x="1034" y="198"/>
                  </a:cubicBezTo>
                  <a:cubicBezTo>
                    <a:pt x="1033" y="202"/>
                    <a:pt x="1033" y="206"/>
                    <a:pt x="1028" y="205"/>
                  </a:cubicBezTo>
                  <a:cubicBezTo>
                    <a:pt x="1029" y="208"/>
                    <a:pt x="1028" y="210"/>
                    <a:pt x="1025" y="210"/>
                  </a:cubicBezTo>
                  <a:cubicBezTo>
                    <a:pt x="1025" y="212"/>
                    <a:pt x="1025" y="213"/>
                    <a:pt x="1025" y="215"/>
                  </a:cubicBezTo>
                  <a:cubicBezTo>
                    <a:pt x="1026" y="217"/>
                    <a:pt x="1028" y="214"/>
                    <a:pt x="1028" y="217"/>
                  </a:cubicBezTo>
                  <a:cubicBezTo>
                    <a:pt x="1029" y="220"/>
                    <a:pt x="1026" y="219"/>
                    <a:pt x="1025" y="219"/>
                  </a:cubicBezTo>
                  <a:cubicBezTo>
                    <a:pt x="1025" y="220"/>
                    <a:pt x="1024" y="223"/>
                    <a:pt x="1024" y="224"/>
                  </a:cubicBezTo>
                  <a:cubicBezTo>
                    <a:pt x="1022" y="225"/>
                    <a:pt x="1019" y="224"/>
                    <a:pt x="1017" y="225"/>
                  </a:cubicBezTo>
                  <a:cubicBezTo>
                    <a:pt x="1016" y="226"/>
                    <a:pt x="1018" y="230"/>
                    <a:pt x="1017" y="231"/>
                  </a:cubicBezTo>
                  <a:cubicBezTo>
                    <a:pt x="1016" y="232"/>
                    <a:pt x="1016" y="228"/>
                    <a:pt x="1015" y="228"/>
                  </a:cubicBezTo>
                  <a:cubicBezTo>
                    <a:pt x="1014" y="228"/>
                    <a:pt x="1011" y="229"/>
                    <a:pt x="1014" y="235"/>
                  </a:cubicBezTo>
                  <a:cubicBezTo>
                    <a:pt x="1011" y="234"/>
                    <a:pt x="1012" y="237"/>
                    <a:pt x="1011" y="238"/>
                  </a:cubicBezTo>
                  <a:cubicBezTo>
                    <a:pt x="1011" y="238"/>
                    <a:pt x="1009" y="237"/>
                    <a:pt x="1009" y="238"/>
                  </a:cubicBezTo>
                  <a:cubicBezTo>
                    <a:pt x="1008" y="238"/>
                    <a:pt x="1008" y="242"/>
                    <a:pt x="1006" y="241"/>
                  </a:cubicBezTo>
                  <a:cubicBezTo>
                    <a:pt x="1006" y="243"/>
                    <a:pt x="1004" y="243"/>
                    <a:pt x="1004" y="246"/>
                  </a:cubicBezTo>
                  <a:cubicBezTo>
                    <a:pt x="1002" y="246"/>
                    <a:pt x="999" y="245"/>
                    <a:pt x="999" y="248"/>
                  </a:cubicBezTo>
                  <a:cubicBezTo>
                    <a:pt x="997" y="247"/>
                    <a:pt x="999" y="246"/>
                    <a:pt x="999" y="243"/>
                  </a:cubicBezTo>
                  <a:cubicBezTo>
                    <a:pt x="999" y="244"/>
                    <a:pt x="997" y="242"/>
                    <a:pt x="997" y="242"/>
                  </a:cubicBezTo>
                  <a:cubicBezTo>
                    <a:pt x="997" y="241"/>
                    <a:pt x="997" y="240"/>
                    <a:pt x="997" y="239"/>
                  </a:cubicBezTo>
                  <a:cubicBezTo>
                    <a:pt x="996" y="238"/>
                    <a:pt x="995" y="237"/>
                    <a:pt x="994" y="236"/>
                  </a:cubicBezTo>
                  <a:cubicBezTo>
                    <a:pt x="994" y="236"/>
                    <a:pt x="993" y="235"/>
                    <a:pt x="992" y="235"/>
                  </a:cubicBezTo>
                  <a:cubicBezTo>
                    <a:pt x="993" y="233"/>
                    <a:pt x="993" y="229"/>
                    <a:pt x="993" y="226"/>
                  </a:cubicBezTo>
                  <a:cubicBezTo>
                    <a:pt x="993" y="224"/>
                    <a:pt x="992" y="224"/>
                    <a:pt x="992" y="222"/>
                  </a:cubicBezTo>
                  <a:cubicBezTo>
                    <a:pt x="991" y="217"/>
                    <a:pt x="993" y="211"/>
                    <a:pt x="992" y="207"/>
                  </a:cubicBezTo>
                  <a:cubicBezTo>
                    <a:pt x="997" y="211"/>
                    <a:pt x="992" y="204"/>
                    <a:pt x="994" y="201"/>
                  </a:cubicBezTo>
                  <a:cubicBezTo>
                    <a:pt x="995" y="201"/>
                    <a:pt x="996" y="206"/>
                    <a:pt x="997" y="203"/>
                  </a:cubicBezTo>
                  <a:cubicBezTo>
                    <a:pt x="997" y="202"/>
                    <a:pt x="997" y="200"/>
                    <a:pt x="997" y="200"/>
                  </a:cubicBezTo>
                  <a:cubicBezTo>
                    <a:pt x="999" y="198"/>
                    <a:pt x="1004" y="194"/>
                    <a:pt x="1006" y="193"/>
                  </a:cubicBezTo>
                  <a:cubicBezTo>
                    <a:pt x="1006" y="193"/>
                    <a:pt x="1008" y="192"/>
                    <a:pt x="1007" y="191"/>
                  </a:cubicBezTo>
                  <a:cubicBezTo>
                    <a:pt x="1005" y="190"/>
                    <a:pt x="1008" y="190"/>
                    <a:pt x="1010" y="190"/>
                  </a:cubicBezTo>
                  <a:cubicBezTo>
                    <a:pt x="1012" y="189"/>
                    <a:pt x="1013" y="187"/>
                    <a:pt x="1013" y="183"/>
                  </a:cubicBezTo>
                  <a:cubicBezTo>
                    <a:pt x="1013" y="183"/>
                    <a:pt x="1018" y="181"/>
                    <a:pt x="1017" y="180"/>
                  </a:cubicBezTo>
                  <a:cubicBezTo>
                    <a:pt x="1017" y="180"/>
                    <a:pt x="1016" y="180"/>
                    <a:pt x="1015" y="180"/>
                  </a:cubicBezTo>
                  <a:cubicBezTo>
                    <a:pt x="1016" y="180"/>
                    <a:pt x="1017" y="177"/>
                    <a:pt x="1017" y="177"/>
                  </a:cubicBezTo>
                  <a:cubicBezTo>
                    <a:pt x="1018" y="177"/>
                    <a:pt x="1020" y="181"/>
                    <a:pt x="1020" y="175"/>
                  </a:cubicBezTo>
                  <a:cubicBezTo>
                    <a:pt x="1022" y="175"/>
                    <a:pt x="1025" y="174"/>
                    <a:pt x="1027" y="173"/>
                  </a:cubicBezTo>
                  <a:cubicBezTo>
                    <a:pt x="1027" y="173"/>
                    <a:pt x="1028" y="171"/>
                    <a:pt x="1028" y="170"/>
                  </a:cubicBezTo>
                  <a:cubicBezTo>
                    <a:pt x="1029" y="170"/>
                    <a:pt x="1030" y="171"/>
                    <a:pt x="1031" y="170"/>
                  </a:cubicBezTo>
                  <a:cubicBezTo>
                    <a:pt x="1032" y="170"/>
                    <a:pt x="1033" y="168"/>
                    <a:pt x="1034" y="168"/>
                  </a:cubicBezTo>
                  <a:cubicBezTo>
                    <a:pt x="1034" y="167"/>
                    <a:pt x="1035" y="168"/>
                    <a:pt x="1035" y="166"/>
                  </a:cubicBezTo>
                  <a:cubicBezTo>
                    <a:pt x="1035" y="165"/>
                    <a:pt x="1037" y="160"/>
                    <a:pt x="1039" y="163"/>
                  </a:cubicBezTo>
                  <a:cubicBezTo>
                    <a:pt x="1039" y="161"/>
                    <a:pt x="1039" y="159"/>
                    <a:pt x="1039" y="156"/>
                  </a:cubicBezTo>
                  <a:cubicBezTo>
                    <a:pt x="1036" y="156"/>
                    <a:pt x="1034" y="157"/>
                    <a:pt x="1032" y="158"/>
                  </a:cubicBezTo>
                  <a:cubicBezTo>
                    <a:pt x="1032" y="159"/>
                    <a:pt x="1030" y="160"/>
                    <a:pt x="1030" y="161"/>
                  </a:cubicBezTo>
                  <a:cubicBezTo>
                    <a:pt x="1029" y="161"/>
                    <a:pt x="1028" y="160"/>
                    <a:pt x="1028" y="162"/>
                  </a:cubicBezTo>
                  <a:cubicBezTo>
                    <a:pt x="1028" y="164"/>
                    <a:pt x="1023" y="164"/>
                    <a:pt x="1023" y="168"/>
                  </a:cubicBezTo>
                  <a:cubicBezTo>
                    <a:pt x="1020" y="167"/>
                    <a:pt x="1018" y="168"/>
                    <a:pt x="1018" y="170"/>
                  </a:cubicBezTo>
                  <a:cubicBezTo>
                    <a:pt x="1017" y="171"/>
                    <a:pt x="1018" y="168"/>
                    <a:pt x="1017" y="168"/>
                  </a:cubicBezTo>
                  <a:cubicBezTo>
                    <a:pt x="1017" y="167"/>
                    <a:pt x="1014" y="168"/>
                    <a:pt x="1014" y="168"/>
                  </a:cubicBezTo>
                  <a:cubicBezTo>
                    <a:pt x="1014" y="166"/>
                    <a:pt x="1015" y="165"/>
                    <a:pt x="1014" y="163"/>
                  </a:cubicBezTo>
                  <a:cubicBezTo>
                    <a:pt x="1008" y="164"/>
                    <a:pt x="1004" y="162"/>
                    <a:pt x="1000" y="163"/>
                  </a:cubicBezTo>
                  <a:cubicBezTo>
                    <a:pt x="998" y="164"/>
                    <a:pt x="1000" y="166"/>
                    <a:pt x="999" y="166"/>
                  </a:cubicBezTo>
                  <a:cubicBezTo>
                    <a:pt x="997" y="167"/>
                    <a:pt x="995" y="167"/>
                    <a:pt x="993" y="168"/>
                  </a:cubicBezTo>
                  <a:cubicBezTo>
                    <a:pt x="991" y="169"/>
                    <a:pt x="991" y="170"/>
                    <a:pt x="989" y="172"/>
                  </a:cubicBezTo>
                  <a:cubicBezTo>
                    <a:pt x="988" y="173"/>
                    <a:pt x="987" y="175"/>
                    <a:pt x="985" y="175"/>
                  </a:cubicBezTo>
                  <a:cubicBezTo>
                    <a:pt x="983" y="179"/>
                    <a:pt x="987" y="178"/>
                    <a:pt x="986" y="182"/>
                  </a:cubicBezTo>
                  <a:cubicBezTo>
                    <a:pt x="984" y="182"/>
                    <a:pt x="983" y="183"/>
                    <a:pt x="983" y="186"/>
                  </a:cubicBezTo>
                  <a:cubicBezTo>
                    <a:pt x="977" y="185"/>
                    <a:pt x="976" y="188"/>
                    <a:pt x="971" y="187"/>
                  </a:cubicBezTo>
                  <a:cubicBezTo>
                    <a:pt x="969" y="185"/>
                    <a:pt x="970" y="185"/>
                    <a:pt x="971" y="183"/>
                  </a:cubicBezTo>
                  <a:cubicBezTo>
                    <a:pt x="968" y="184"/>
                    <a:pt x="968" y="182"/>
                    <a:pt x="968" y="180"/>
                  </a:cubicBezTo>
                  <a:cubicBezTo>
                    <a:pt x="966" y="180"/>
                    <a:pt x="962" y="181"/>
                    <a:pt x="962" y="179"/>
                  </a:cubicBezTo>
                  <a:cubicBezTo>
                    <a:pt x="956" y="182"/>
                    <a:pt x="947" y="185"/>
                    <a:pt x="938" y="186"/>
                  </a:cubicBezTo>
                  <a:cubicBezTo>
                    <a:pt x="938" y="184"/>
                    <a:pt x="934" y="185"/>
                    <a:pt x="936" y="180"/>
                  </a:cubicBezTo>
                  <a:cubicBezTo>
                    <a:pt x="934" y="180"/>
                    <a:pt x="932" y="180"/>
                    <a:pt x="930" y="180"/>
                  </a:cubicBezTo>
                  <a:cubicBezTo>
                    <a:pt x="924" y="182"/>
                    <a:pt x="919" y="183"/>
                    <a:pt x="915" y="186"/>
                  </a:cubicBezTo>
                  <a:cubicBezTo>
                    <a:pt x="911" y="188"/>
                    <a:pt x="908" y="192"/>
                    <a:pt x="903" y="193"/>
                  </a:cubicBezTo>
                  <a:cubicBezTo>
                    <a:pt x="904" y="196"/>
                    <a:pt x="903" y="197"/>
                    <a:pt x="900" y="197"/>
                  </a:cubicBezTo>
                  <a:cubicBezTo>
                    <a:pt x="902" y="201"/>
                    <a:pt x="898" y="201"/>
                    <a:pt x="899" y="204"/>
                  </a:cubicBezTo>
                  <a:cubicBezTo>
                    <a:pt x="896" y="202"/>
                    <a:pt x="894" y="210"/>
                    <a:pt x="892" y="208"/>
                  </a:cubicBezTo>
                  <a:cubicBezTo>
                    <a:pt x="889" y="206"/>
                    <a:pt x="892" y="209"/>
                    <a:pt x="888" y="210"/>
                  </a:cubicBezTo>
                  <a:cubicBezTo>
                    <a:pt x="885" y="210"/>
                    <a:pt x="885" y="210"/>
                    <a:pt x="885" y="212"/>
                  </a:cubicBezTo>
                  <a:cubicBezTo>
                    <a:pt x="878" y="210"/>
                    <a:pt x="881" y="217"/>
                    <a:pt x="875" y="217"/>
                  </a:cubicBezTo>
                  <a:cubicBezTo>
                    <a:pt x="876" y="218"/>
                    <a:pt x="880" y="224"/>
                    <a:pt x="881" y="221"/>
                  </a:cubicBezTo>
                  <a:cubicBezTo>
                    <a:pt x="883" y="221"/>
                    <a:pt x="882" y="224"/>
                    <a:pt x="882" y="226"/>
                  </a:cubicBezTo>
                  <a:cubicBezTo>
                    <a:pt x="884" y="225"/>
                    <a:pt x="886" y="228"/>
                    <a:pt x="886" y="228"/>
                  </a:cubicBezTo>
                  <a:cubicBezTo>
                    <a:pt x="888" y="228"/>
                    <a:pt x="889" y="226"/>
                    <a:pt x="892" y="226"/>
                  </a:cubicBezTo>
                  <a:cubicBezTo>
                    <a:pt x="892" y="227"/>
                    <a:pt x="894" y="228"/>
                    <a:pt x="893" y="228"/>
                  </a:cubicBezTo>
                  <a:cubicBezTo>
                    <a:pt x="895" y="228"/>
                    <a:pt x="897" y="224"/>
                    <a:pt x="898" y="226"/>
                  </a:cubicBezTo>
                  <a:cubicBezTo>
                    <a:pt x="899" y="226"/>
                    <a:pt x="899" y="225"/>
                    <a:pt x="899" y="224"/>
                  </a:cubicBezTo>
                  <a:cubicBezTo>
                    <a:pt x="901" y="224"/>
                    <a:pt x="901" y="234"/>
                    <a:pt x="905" y="229"/>
                  </a:cubicBezTo>
                  <a:cubicBezTo>
                    <a:pt x="908" y="229"/>
                    <a:pt x="904" y="236"/>
                    <a:pt x="909" y="234"/>
                  </a:cubicBezTo>
                  <a:cubicBezTo>
                    <a:pt x="909" y="235"/>
                    <a:pt x="906" y="234"/>
                    <a:pt x="906" y="235"/>
                  </a:cubicBezTo>
                  <a:cubicBezTo>
                    <a:pt x="906" y="235"/>
                    <a:pt x="908" y="239"/>
                    <a:pt x="907" y="241"/>
                  </a:cubicBezTo>
                  <a:cubicBezTo>
                    <a:pt x="907" y="241"/>
                    <a:pt x="906" y="241"/>
                    <a:pt x="906" y="242"/>
                  </a:cubicBezTo>
                  <a:cubicBezTo>
                    <a:pt x="906" y="243"/>
                    <a:pt x="905" y="243"/>
                    <a:pt x="905" y="245"/>
                  </a:cubicBezTo>
                  <a:cubicBezTo>
                    <a:pt x="904" y="249"/>
                    <a:pt x="907" y="257"/>
                    <a:pt x="902" y="253"/>
                  </a:cubicBezTo>
                  <a:cubicBezTo>
                    <a:pt x="903" y="266"/>
                    <a:pt x="897" y="271"/>
                    <a:pt x="895" y="280"/>
                  </a:cubicBezTo>
                  <a:cubicBezTo>
                    <a:pt x="893" y="282"/>
                    <a:pt x="893" y="280"/>
                    <a:pt x="891" y="280"/>
                  </a:cubicBezTo>
                  <a:cubicBezTo>
                    <a:pt x="890" y="281"/>
                    <a:pt x="891" y="283"/>
                    <a:pt x="891" y="284"/>
                  </a:cubicBezTo>
                  <a:cubicBezTo>
                    <a:pt x="890" y="285"/>
                    <a:pt x="888" y="284"/>
                    <a:pt x="886" y="285"/>
                  </a:cubicBezTo>
                  <a:cubicBezTo>
                    <a:pt x="886" y="286"/>
                    <a:pt x="887" y="288"/>
                    <a:pt x="886" y="288"/>
                  </a:cubicBezTo>
                  <a:cubicBezTo>
                    <a:pt x="886" y="289"/>
                    <a:pt x="884" y="288"/>
                    <a:pt x="884" y="288"/>
                  </a:cubicBezTo>
                  <a:cubicBezTo>
                    <a:pt x="883" y="289"/>
                    <a:pt x="885" y="290"/>
                    <a:pt x="885" y="290"/>
                  </a:cubicBezTo>
                  <a:cubicBezTo>
                    <a:pt x="884" y="291"/>
                    <a:pt x="882" y="291"/>
                    <a:pt x="881" y="292"/>
                  </a:cubicBezTo>
                  <a:cubicBezTo>
                    <a:pt x="880" y="293"/>
                    <a:pt x="880" y="296"/>
                    <a:pt x="879" y="297"/>
                  </a:cubicBezTo>
                  <a:cubicBezTo>
                    <a:pt x="878" y="298"/>
                    <a:pt x="877" y="297"/>
                    <a:pt x="875" y="298"/>
                  </a:cubicBezTo>
                  <a:cubicBezTo>
                    <a:pt x="874" y="299"/>
                    <a:pt x="875" y="301"/>
                    <a:pt x="874" y="302"/>
                  </a:cubicBezTo>
                  <a:cubicBezTo>
                    <a:pt x="873" y="303"/>
                    <a:pt x="871" y="302"/>
                    <a:pt x="871" y="302"/>
                  </a:cubicBezTo>
                  <a:cubicBezTo>
                    <a:pt x="871" y="302"/>
                    <a:pt x="871" y="306"/>
                    <a:pt x="870" y="305"/>
                  </a:cubicBezTo>
                  <a:cubicBezTo>
                    <a:pt x="869" y="304"/>
                    <a:pt x="867" y="303"/>
                    <a:pt x="867" y="308"/>
                  </a:cubicBezTo>
                  <a:cubicBezTo>
                    <a:pt x="860" y="309"/>
                    <a:pt x="860" y="308"/>
                    <a:pt x="853" y="308"/>
                  </a:cubicBezTo>
                  <a:cubicBezTo>
                    <a:pt x="853" y="309"/>
                    <a:pt x="847" y="311"/>
                    <a:pt x="850" y="312"/>
                  </a:cubicBezTo>
                  <a:cubicBezTo>
                    <a:pt x="851" y="315"/>
                    <a:pt x="840" y="312"/>
                    <a:pt x="846" y="315"/>
                  </a:cubicBezTo>
                  <a:cubicBezTo>
                    <a:pt x="845" y="317"/>
                    <a:pt x="843" y="316"/>
                    <a:pt x="843" y="315"/>
                  </a:cubicBezTo>
                  <a:cubicBezTo>
                    <a:pt x="839" y="318"/>
                    <a:pt x="841" y="321"/>
                    <a:pt x="842" y="326"/>
                  </a:cubicBezTo>
                  <a:cubicBezTo>
                    <a:pt x="837" y="327"/>
                    <a:pt x="839" y="327"/>
                    <a:pt x="835" y="326"/>
                  </a:cubicBezTo>
                  <a:cubicBezTo>
                    <a:pt x="836" y="328"/>
                    <a:pt x="836" y="329"/>
                    <a:pt x="833" y="329"/>
                  </a:cubicBezTo>
                  <a:cubicBezTo>
                    <a:pt x="833" y="332"/>
                    <a:pt x="834" y="344"/>
                    <a:pt x="836" y="340"/>
                  </a:cubicBezTo>
                  <a:cubicBezTo>
                    <a:pt x="839" y="340"/>
                    <a:pt x="836" y="351"/>
                    <a:pt x="840" y="351"/>
                  </a:cubicBezTo>
                  <a:cubicBezTo>
                    <a:pt x="844" y="352"/>
                    <a:pt x="839" y="356"/>
                    <a:pt x="843" y="357"/>
                  </a:cubicBezTo>
                  <a:cubicBezTo>
                    <a:pt x="842" y="357"/>
                    <a:pt x="842" y="360"/>
                    <a:pt x="842" y="360"/>
                  </a:cubicBezTo>
                  <a:cubicBezTo>
                    <a:pt x="840" y="360"/>
                    <a:pt x="839" y="358"/>
                    <a:pt x="839" y="358"/>
                  </a:cubicBezTo>
                  <a:cubicBezTo>
                    <a:pt x="837" y="359"/>
                    <a:pt x="838" y="360"/>
                    <a:pt x="837" y="361"/>
                  </a:cubicBezTo>
                  <a:cubicBezTo>
                    <a:pt x="836" y="362"/>
                    <a:pt x="834" y="361"/>
                    <a:pt x="833" y="361"/>
                  </a:cubicBezTo>
                  <a:cubicBezTo>
                    <a:pt x="830" y="362"/>
                    <a:pt x="826" y="365"/>
                    <a:pt x="823" y="363"/>
                  </a:cubicBezTo>
                  <a:cubicBezTo>
                    <a:pt x="823" y="360"/>
                    <a:pt x="824" y="359"/>
                    <a:pt x="825" y="357"/>
                  </a:cubicBezTo>
                  <a:cubicBezTo>
                    <a:pt x="825" y="354"/>
                    <a:pt x="823" y="350"/>
                    <a:pt x="826" y="349"/>
                  </a:cubicBezTo>
                  <a:cubicBezTo>
                    <a:pt x="826" y="346"/>
                    <a:pt x="822" y="347"/>
                    <a:pt x="823" y="343"/>
                  </a:cubicBezTo>
                  <a:cubicBezTo>
                    <a:pt x="820" y="341"/>
                    <a:pt x="818" y="344"/>
                    <a:pt x="815" y="340"/>
                  </a:cubicBezTo>
                  <a:cubicBezTo>
                    <a:pt x="814" y="336"/>
                    <a:pt x="820" y="338"/>
                    <a:pt x="818" y="333"/>
                  </a:cubicBezTo>
                  <a:cubicBezTo>
                    <a:pt x="817" y="332"/>
                    <a:pt x="816" y="332"/>
                    <a:pt x="816" y="333"/>
                  </a:cubicBezTo>
                  <a:cubicBezTo>
                    <a:pt x="815" y="333"/>
                    <a:pt x="814" y="331"/>
                    <a:pt x="814" y="330"/>
                  </a:cubicBezTo>
                  <a:cubicBezTo>
                    <a:pt x="813" y="329"/>
                    <a:pt x="811" y="329"/>
                    <a:pt x="811" y="328"/>
                  </a:cubicBezTo>
                  <a:cubicBezTo>
                    <a:pt x="810" y="328"/>
                    <a:pt x="808" y="329"/>
                    <a:pt x="806" y="329"/>
                  </a:cubicBezTo>
                  <a:cubicBezTo>
                    <a:pt x="805" y="329"/>
                    <a:pt x="806" y="330"/>
                    <a:pt x="806" y="330"/>
                  </a:cubicBezTo>
                  <a:cubicBezTo>
                    <a:pt x="806" y="334"/>
                    <a:pt x="803" y="327"/>
                    <a:pt x="804" y="333"/>
                  </a:cubicBezTo>
                  <a:cubicBezTo>
                    <a:pt x="800" y="330"/>
                    <a:pt x="800" y="336"/>
                    <a:pt x="795" y="333"/>
                  </a:cubicBezTo>
                  <a:cubicBezTo>
                    <a:pt x="799" y="330"/>
                    <a:pt x="795" y="328"/>
                    <a:pt x="799" y="325"/>
                  </a:cubicBezTo>
                  <a:cubicBezTo>
                    <a:pt x="802" y="323"/>
                    <a:pt x="793" y="324"/>
                    <a:pt x="792" y="326"/>
                  </a:cubicBezTo>
                  <a:cubicBezTo>
                    <a:pt x="792" y="329"/>
                    <a:pt x="790" y="325"/>
                    <a:pt x="791" y="325"/>
                  </a:cubicBezTo>
                  <a:cubicBezTo>
                    <a:pt x="788" y="325"/>
                    <a:pt x="789" y="329"/>
                    <a:pt x="787" y="329"/>
                  </a:cubicBezTo>
                  <a:cubicBezTo>
                    <a:pt x="786" y="329"/>
                    <a:pt x="783" y="331"/>
                    <a:pt x="783" y="332"/>
                  </a:cubicBezTo>
                  <a:cubicBezTo>
                    <a:pt x="782" y="332"/>
                    <a:pt x="781" y="333"/>
                    <a:pt x="781" y="335"/>
                  </a:cubicBezTo>
                  <a:cubicBezTo>
                    <a:pt x="776" y="334"/>
                    <a:pt x="777" y="334"/>
                    <a:pt x="771" y="335"/>
                  </a:cubicBezTo>
                  <a:cubicBezTo>
                    <a:pt x="773" y="335"/>
                    <a:pt x="772" y="338"/>
                    <a:pt x="773" y="339"/>
                  </a:cubicBezTo>
                  <a:cubicBezTo>
                    <a:pt x="774" y="339"/>
                    <a:pt x="776" y="338"/>
                    <a:pt x="777" y="339"/>
                  </a:cubicBezTo>
                  <a:cubicBezTo>
                    <a:pt x="777" y="339"/>
                    <a:pt x="777" y="341"/>
                    <a:pt x="777" y="342"/>
                  </a:cubicBezTo>
                  <a:cubicBezTo>
                    <a:pt x="778" y="342"/>
                    <a:pt x="780" y="341"/>
                    <a:pt x="781" y="342"/>
                  </a:cubicBezTo>
                  <a:cubicBezTo>
                    <a:pt x="782" y="342"/>
                    <a:pt x="781" y="344"/>
                    <a:pt x="781" y="344"/>
                  </a:cubicBezTo>
                  <a:cubicBezTo>
                    <a:pt x="782" y="345"/>
                    <a:pt x="784" y="345"/>
                    <a:pt x="785" y="346"/>
                  </a:cubicBezTo>
                  <a:cubicBezTo>
                    <a:pt x="787" y="345"/>
                    <a:pt x="786" y="343"/>
                    <a:pt x="788" y="343"/>
                  </a:cubicBezTo>
                  <a:cubicBezTo>
                    <a:pt x="794" y="342"/>
                    <a:pt x="798" y="343"/>
                    <a:pt x="798" y="349"/>
                  </a:cubicBezTo>
                  <a:cubicBezTo>
                    <a:pt x="796" y="350"/>
                    <a:pt x="793" y="350"/>
                    <a:pt x="791" y="349"/>
                  </a:cubicBezTo>
                  <a:cubicBezTo>
                    <a:pt x="790" y="350"/>
                    <a:pt x="789" y="352"/>
                    <a:pt x="790" y="356"/>
                  </a:cubicBezTo>
                  <a:cubicBezTo>
                    <a:pt x="787" y="355"/>
                    <a:pt x="787" y="357"/>
                    <a:pt x="788" y="357"/>
                  </a:cubicBezTo>
                  <a:cubicBezTo>
                    <a:pt x="788" y="359"/>
                    <a:pt x="785" y="358"/>
                    <a:pt x="783" y="358"/>
                  </a:cubicBezTo>
                  <a:cubicBezTo>
                    <a:pt x="785" y="363"/>
                    <a:pt x="790" y="365"/>
                    <a:pt x="790" y="372"/>
                  </a:cubicBezTo>
                  <a:cubicBezTo>
                    <a:pt x="793" y="368"/>
                    <a:pt x="791" y="371"/>
                    <a:pt x="794" y="374"/>
                  </a:cubicBezTo>
                  <a:cubicBezTo>
                    <a:pt x="793" y="379"/>
                    <a:pt x="795" y="386"/>
                    <a:pt x="792" y="389"/>
                  </a:cubicBezTo>
                  <a:cubicBezTo>
                    <a:pt x="795" y="392"/>
                    <a:pt x="796" y="397"/>
                    <a:pt x="795" y="403"/>
                  </a:cubicBezTo>
                  <a:cubicBezTo>
                    <a:pt x="791" y="400"/>
                    <a:pt x="793" y="410"/>
                    <a:pt x="791" y="407"/>
                  </a:cubicBezTo>
                  <a:cubicBezTo>
                    <a:pt x="789" y="406"/>
                    <a:pt x="791" y="407"/>
                    <a:pt x="790" y="409"/>
                  </a:cubicBezTo>
                  <a:cubicBezTo>
                    <a:pt x="789" y="410"/>
                    <a:pt x="786" y="410"/>
                    <a:pt x="787" y="415"/>
                  </a:cubicBezTo>
                  <a:cubicBezTo>
                    <a:pt x="782" y="413"/>
                    <a:pt x="786" y="419"/>
                    <a:pt x="781" y="417"/>
                  </a:cubicBezTo>
                  <a:cubicBezTo>
                    <a:pt x="785" y="421"/>
                    <a:pt x="775" y="423"/>
                    <a:pt x="777" y="424"/>
                  </a:cubicBezTo>
                  <a:cubicBezTo>
                    <a:pt x="779" y="427"/>
                    <a:pt x="776" y="425"/>
                    <a:pt x="774" y="427"/>
                  </a:cubicBezTo>
                  <a:cubicBezTo>
                    <a:pt x="773" y="428"/>
                    <a:pt x="774" y="430"/>
                    <a:pt x="773" y="431"/>
                  </a:cubicBezTo>
                  <a:cubicBezTo>
                    <a:pt x="772" y="432"/>
                    <a:pt x="770" y="431"/>
                    <a:pt x="770" y="431"/>
                  </a:cubicBezTo>
                  <a:cubicBezTo>
                    <a:pt x="770" y="432"/>
                    <a:pt x="770" y="434"/>
                    <a:pt x="770" y="434"/>
                  </a:cubicBezTo>
                  <a:cubicBezTo>
                    <a:pt x="769" y="435"/>
                    <a:pt x="764" y="433"/>
                    <a:pt x="766" y="437"/>
                  </a:cubicBezTo>
                  <a:cubicBezTo>
                    <a:pt x="757" y="438"/>
                    <a:pt x="758" y="438"/>
                    <a:pt x="749" y="437"/>
                  </a:cubicBezTo>
                  <a:cubicBezTo>
                    <a:pt x="747" y="437"/>
                    <a:pt x="748" y="440"/>
                    <a:pt x="748" y="441"/>
                  </a:cubicBezTo>
                  <a:cubicBezTo>
                    <a:pt x="744" y="438"/>
                    <a:pt x="740" y="445"/>
                    <a:pt x="739" y="444"/>
                  </a:cubicBezTo>
                  <a:cubicBezTo>
                    <a:pt x="737" y="442"/>
                    <a:pt x="739" y="445"/>
                    <a:pt x="734" y="445"/>
                  </a:cubicBezTo>
                  <a:cubicBezTo>
                    <a:pt x="731" y="446"/>
                    <a:pt x="735" y="448"/>
                    <a:pt x="732" y="448"/>
                  </a:cubicBezTo>
                  <a:cubicBezTo>
                    <a:pt x="729" y="451"/>
                    <a:pt x="727" y="446"/>
                    <a:pt x="724" y="445"/>
                  </a:cubicBezTo>
                  <a:cubicBezTo>
                    <a:pt x="719" y="444"/>
                    <a:pt x="719" y="447"/>
                    <a:pt x="715" y="447"/>
                  </a:cubicBezTo>
                  <a:cubicBezTo>
                    <a:pt x="713" y="448"/>
                    <a:pt x="713" y="450"/>
                    <a:pt x="712" y="452"/>
                  </a:cubicBezTo>
                  <a:cubicBezTo>
                    <a:pt x="708" y="451"/>
                    <a:pt x="708" y="455"/>
                    <a:pt x="705" y="455"/>
                  </a:cubicBezTo>
                  <a:cubicBezTo>
                    <a:pt x="704" y="459"/>
                    <a:pt x="708" y="458"/>
                    <a:pt x="708" y="461"/>
                  </a:cubicBezTo>
                  <a:cubicBezTo>
                    <a:pt x="708" y="462"/>
                    <a:pt x="708" y="463"/>
                    <a:pt x="710" y="464"/>
                  </a:cubicBezTo>
                  <a:cubicBezTo>
                    <a:pt x="711" y="464"/>
                    <a:pt x="710" y="466"/>
                    <a:pt x="711" y="466"/>
                  </a:cubicBezTo>
                  <a:cubicBezTo>
                    <a:pt x="712" y="467"/>
                    <a:pt x="714" y="467"/>
                    <a:pt x="715" y="468"/>
                  </a:cubicBezTo>
                  <a:cubicBezTo>
                    <a:pt x="716" y="468"/>
                    <a:pt x="715" y="470"/>
                    <a:pt x="715" y="471"/>
                  </a:cubicBezTo>
                  <a:cubicBezTo>
                    <a:pt x="716" y="471"/>
                    <a:pt x="718" y="470"/>
                    <a:pt x="718" y="471"/>
                  </a:cubicBezTo>
                  <a:cubicBezTo>
                    <a:pt x="719" y="472"/>
                    <a:pt x="719" y="475"/>
                    <a:pt x="721" y="478"/>
                  </a:cubicBezTo>
                  <a:cubicBezTo>
                    <a:pt x="722" y="479"/>
                    <a:pt x="725" y="482"/>
                    <a:pt x="725" y="482"/>
                  </a:cubicBezTo>
                  <a:cubicBezTo>
                    <a:pt x="726" y="483"/>
                    <a:pt x="725" y="486"/>
                    <a:pt x="725" y="487"/>
                  </a:cubicBezTo>
                  <a:cubicBezTo>
                    <a:pt x="725" y="490"/>
                    <a:pt x="727" y="490"/>
                    <a:pt x="727" y="493"/>
                  </a:cubicBezTo>
                  <a:cubicBezTo>
                    <a:pt x="726" y="495"/>
                    <a:pt x="725" y="495"/>
                    <a:pt x="725" y="497"/>
                  </a:cubicBezTo>
                  <a:cubicBezTo>
                    <a:pt x="725" y="500"/>
                    <a:pt x="726" y="503"/>
                    <a:pt x="722" y="500"/>
                  </a:cubicBezTo>
                  <a:cubicBezTo>
                    <a:pt x="724" y="505"/>
                    <a:pt x="718" y="503"/>
                    <a:pt x="720" y="507"/>
                  </a:cubicBezTo>
                  <a:cubicBezTo>
                    <a:pt x="714" y="505"/>
                    <a:pt x="715" y="510"/>
                    <a:pt x="711" y="510"/>
                  </a:cubicBezTo>
                  <a:cubicBezTo>
                    <a:pt x="709" y="509"/>
                    <a:pt x="710" y="512"/>
                    <a:pt x="710" y="513"/>
                  </a:cubicBezTo>
                  <a:cubicBezTo>
                    <a:pt x="709" y="513"/>
                    <a:pt x="706" y="513"/>
                    <a:pt x="707" y="514"/>
                  </a:cubicBezTo>
                  <a:cubicBezTo>
                    <a:pt x="708" y="515"/>
                    <a:pt x="708" y="515"/>
                    <a:pt x="707" y="515"/>
                  </a:cubicBezTo>
                  <a:cubicBezTo>
                    <a:pt x="706" y="517"/>
                    <a:pt x="705" y="519"/>
                    <a:pt x="703" y="518"/>
                  </a:cubicBezTo>
                  <a:cubicBezTo>
                    <a:pt x="704" y="511"/>
                    <a:pt x="700" y="517"/>
                    <a:pt x="700" y="514"/>
                  </a:cubicBezTo>
                  <a:cubicBezTo>
                    <a:pt x="700" y="513"/>
                    <a:pt x="699" y="510"/>
                    <a:pt x="697" y="508"/>
                  </a:cubicBezTo>
                  <a:cubicBezTo>
                    <a:pt x="697" y="508"/>
                    <a:pt x="695" y="509"/>
                    <a:pt x="694" y="508"/>
                  </a:cubicBezTo>
                  <a:cubicBezTo>
                    <a:pt x="694" y="508"/>
                    <a:pt x="695" y="506"/>
                    <a:pt x="694" y="506"/>
                  </a:cubicBezTo>
                  <a:cubicBezTo>
                    <a:pt x="693" y="505"/>
                    <a:pt x="689" y="505"/>
                    <a:pt x="689" y="504"/>
                  </a:cubicBezTo>
                  <a:cubicBezTo>
                    <a:pt x="688" y="504"/>
                    <a:pt x="689" y="502"/>
                    <a:pt x="689" y="501"/>
                  </a:cubicBezTo>
                  <a:cubicBezTo>
                    <a:pt x="688" y="501"/>
                    <a:pt x="686" y="502"/>
                    <a:pt x="684" y="501"/>
                  </a:cubicBezTo>
                  <a:cubicBezTo>
                    <a:pt x="683" y="502"/>
                    <a:pt x="684" y="498"/>
                    <a:pt x="683" y="497"/>
                  </a:cubicBezTo>
                  <a:cubicBezTo>
                    <a:pt x="682" y="497"/>
                    <a:pt x="681" y="498"/>
                    <a:pt x="682" y="499"/>
                  </a:cubicBezTo>
                  <a:cubicBezTo>
                    <a:pt x="679" y="496"/>
                    <a:pt x="680" y="496"/>
                    <a:pt x="677" y="493"/>
                  </a:cubicBezTo>
                  <a:cubicBezTo>
                    <a:pt x="673" y="491"/>
                    <a:pt x="674" y="498"/>
                    <a:pt x="673" y="500"/>
                  </a:cubicBezTo>
                  <a:cubicBezTo>
                    <a:pt x="673" y="501"/>
                    <a:pt x="671" y="501"/>
                    <a:pt x="670" y="501"/>
                  </a:cubicBezTo>
                  <a:cubicBezTo>
                    <a:pt x="670" y="504"/>
                    <a:pt x="671" y="508"/>
                    <a:pt x="669" y="510"/>
                  </a:cubicBezTo>
                  <a:cubicBezTo>
                    <a:pt x="670" y="511"/>
                    <a:pt x="670" y="512"/>
                    <a:pt x="670" y="514"/>
                  </a:cubicBezTo>
                  <a:cubicBezTo>
                    <a:pt x="671" y="516"/>
                    <a:pt x="673" y="518"/>
                    <a:pt x="673" y="515"/>
                  </a:cubicBezTo>
                  <a:cubicBezTo>
                    <a:pt x="677" y="519"/>
                    <a:pt x="675" y="520"/>
                    <a:pt x="675" y="525"/>
                  </a:cubicBezTo>
                  <a:cubicBezTo>
                    <a:pt x="675" y="526"/>
                    <a:pt x="676" y="527"/>
                    <a:pt x="676" y="528"/>
                  </a:cubicBezTo>
                  <a:cubicBezTo>
                    <a:pt x="677" y="529"/>
                    <a:pt x="678" y="530"/>
                    <a:pt x="679" y="531"/>
                  </a:cubicBezTo>
                  <a:cubicBezTo>
                    <a:pt x="681" y="532"/>
                    <a:pt x="683" y="533"/>
                    <a:pt x="686" y="535"/>
                  </a:cubicBezTo>
                  <a:cubicBezTo>
                    <a:pt x="687" y="536"/>
                    <a:pt x="686" y="536"/>
                    <a:pt x="687" y="537"/>
                  </a:cubicBezTo>
                  <a:cubicBezTo>
                    <a:pt x="689" y="537"/>
                    <a:pt x="688" y="538"/>
                    <a:pt x="689" y="539"/>
                  </a:cubicBezTo>
                  <a:cubicBezTo>
                    <a:pt x="689" y="541"/>
                    <a:pt x="691" y="540"/>
                    <a:pt x="691" y="541"/>
                  </a:cubicBezTo>
                  <a:cubicBezTo>
                    <a:pt x="692" y="542"/>
                    <a:pt x="691" y="545"/>
                    <a:pt x="691" y="546"/>
                  </a:cubicBezTo>
                  <a:cubicBezTo>
                    <a:pt x="692" y="547"/>
                    <a:pt x="694" y="549"/>
                    <a:pt x="694" y="549"/>
                  </a:cubicBezTo>
                  <a:cubicBezTo>
                    <a:pt x="694" y="550"/>
                    <a:pt x="691" y="554"/>
                    <a:pt x="696" y="555"/>
                  </a:cubicBezTo>
                  <a:cubicBezTo>
                    <a:pt x="695" y="558"/>
                    <a:pt x="692" y="556"/>
                    <a:pt x="690" y="556"/>
                  </a:cubicBezTo>
                  <a:cubicBezTo>
                    <a:pt x="688" y="556"/>
                    <a:pt x="684" y="556"/>
                    <a:pt x="683" y="555"/>
                  </a:cubicBezTo>
                  <a:cubicBezTo>
                    <a:pt x="684" y="555"/>
                    <a:pt x="685" y="549"/>
                    <a:pt x="682" y="553"/>
                  </a:cubicBezTo>
                  <a:cubicBezTo>
                    <a:pt x="679" y="552"/>
                    <a:pt x="680" y="548"/>
                    <a:pt x="679" y="546"/>
                  </a:cubicBezTo>
                  <a:cubicBezTo>
                    <a:pt x="678" y="545"/>
                    <a:pt x="676" y="544"/>
                    <a:pt x="675" y="542"/>
                  </a:cubicBezTo>
                  <a:cubicBezTo>
                    <a:pt x="674" y="540"/>
                    <a:pt x="674" y="538"/>
                    <a:pt x="676" y="538"/>
                  </a:cubicBezTo>
                  <a:cubicBezTo>
                    <a:pt x="674" y="535"/>
                    <a:pt x="673" y="531"/>
                    <a:pt x="669" y="530"/>
                  </a:cubicBezTo>
                  <a:cubicBezTo>
                    <a:pt x="669" y="527"/>
                    <a:pt x="667" y="526"/>
                    <a:pt x="669" y="525"/>
                  </a:cubicBezTo>
                  <a:cubicBezTo>
                    <a:pt x="668" y="524"/>
                    <a:pt x="666" y="523"/>
                    <a:pt x="665" y="523"/>
                  </a:cubicBezTo>
                  <a:cubicBezTo>
                    <a:pt x="665" y="521"/>
                    <a:pt x="665" y="519"/>
                    <a:pt x="663" y="518"/>
                  </a:cubicBezTo>
                  <a:cubicBezTo>
                    <a:pt x="663" y="515"/>
                    <a:pt x="664" y="515"/>
                    <a:pt x="665" y="513"/>
                  </a:cubicBezTo>
                  <a:cubicBezTo>
                    <a:pt x="665" y="510"/>
                    <a:pt x="664" y="509"/>
                    <a:pt x="662" y="508"/>
                  </a:cubicBezTo>
                  <a:cubicBezTo>
                    <a:pt x="663" y="507"/>
                    <a:pt x="664" y="506"/>
                    <a:pt x="662" y="506"/>
                  </a:cubicBezTo>
                  <a:cubicBezTo>
                    <a:pt x="662" y="504"/>
                    <a:pt x="665" y="505"/>
                    <a:pt x="668" y="504"/>
                  </a:cubicBezTo>
                  <a:cubicBezTo>
                    <a:pt x="667" y="503"/>
                    <a:pt x="666" y="503"/>
                    <a:pt x="666" y="501"/>
                  </a:cubicBezTo>
                  <a:cubicBezTo>
                    <a:pt x="666" y="500"/>
                    <a:pt x="668" y="500"/>
                    <a:pt x="668" y="499"/>
                  </a:cubicBezTo>
                  <a:cubicBezTo>
                    <a:pt x="667" y="497"/>
                    <a:pt x="665" y="494"/>
                    <a:pt x="665" y="492"/>
                  </a:cubicBezTo>
                  <a:cubicBezTo>
                    <a:pt x="664" y="489"/>
                    <a:pt x="665" y="485"/>
                    <a:pt x="665" y="483"/>
                  </a:cubicBezTo>
                  <a:cubicBezTo>
                    <a:pt x="664" y="481"/>
                    <a:pt x="663" y="482"/>
                    <a:pt x="662" y="480"/>
                  </a:cubicBezTo>
                  <a:cubicBezTo>
                    <a:pt x="661" y="479"/>
                    <a:pt x="661" y="478"/>
                    <a:pt x="661" y="476"/>
                  </a:cubicBezTo>
                  <a:cubicBezTo>
                    <a:pt x="659" y="474"/>
                    <a:pt x="658" y="472"/>
                    <a:pt x="656" y="471"/>
                  </a:cubicBezTo>
                  <a:cubicBezTo>
                    <a:pt x="652" y="470"/>
                    <a:pt x="654" y="476"/>
                    <a:pt x="651" y="472"/>
                  </a:cubicBezTo>
                  <a:cubicBezTo>
                    <a:pt x="649" y="472"/>
                    <a:pt x="650" y="475"/>
                    <a:pt x="649" y="476"/>
                  </a:cubicBezTo>
                  <a:cubicBezTo>
                    <a:pt x="649" y="477"/>
                    <a:pt x="647" y="476"/>
                    <a:pt x="647" y="476"/>
                  </a:cubicBezTo>
                  <a:cubicBezTo>
                    <a:pt x="646" y="477"/>
                    <a:pt x="647" y="479"/>
                    <a:pt x="645" y="479"/>
                  </a:cubicBezTo>
                  <a:cubicBezTo>
                    <a:pt x="642" y="479"/>
                    <a:pt x="642" y="478"/>
                    <a:pt x="641" y="475"/>
                  </a:cubicBezTo>
                  <a:cubicBezTo>
                    <a:pt x="641" y="474"/>
                    <a:pt x="640" y="474"/>
                    <a:pt x="640" y="473"/>
                  </a:cubicBezTo>
                  <a:cubicBezTo>
                    <a:pt x="639" y="471"/>
                    <a:pt x="641" y="471"/>
                    <a:pt x="641" y="471"/>
                  </a:cubicBezTo>
                  <a:cubicBezTo>
                    <a:pt x="641" y="469"/>
                    <a:pt x="637" y="463"/>
                    <a:pt x="641" y="461"/>
                  </a:cubicBezTo>
                  <a:cubicBezTo>
                    <a:pt x="640" y="460"/>
                    <a:pt x="637" y="458"/>
                    <a:pt x="638" y="452"/>
                  </a:cubicBezTo>
                  <a:cubicBezTo>
                    <a:pt x="637" y="452"/>
                    <a:pt x="637" y="454"/>
                    <a:pt x="637" y="455"/>
                  </a:cubicBezTo>
                  <a:cubicBezTo>
                    <a:pt x="634" y="454"/>
                    <a:pt x="636" y="449"/>
                    <a:pt x="634" y="447"/>
                  </a:cubicBezTo>
                  <a:cubicBezTo>
                    <a:pt x="633" y="446"/>
                    <a:pt x="632" y="445"/>
                    <a:pt x="631" y="444"/>
                  </a:cubicBezTo>
                  <a:cubicBezTo>
                    <a:pt x="631" y="443"/>
                    <a:pt x="630" y="442"/>
                    <a:pt x="630" y="441"/>
                  </a:cubicBezTo>
                  <a:cubicBezTo>
                    <a:pt x="629" y="440"/>
                    <a:pt x="624" y="440"/>
                    <a:pt x="626" y="437"/>
                  </a:cubicBezTo>
                  <a:cubicBezTo>
                    <a:pt x="621" y="436"/>
                    <a:pt x="620" y="439"/>
                    <a:pt x="617" y="441"/>
                  </a:cubicBezTo>
                  <a:cubicBezTo>
                    <a:pt x="615" y="441"/>
                    <a:pt x="613" y="441"/>
                    <a:pt x="613" y="443"/>
                  </a:cubicBezTo>
                  <a:cubicBezTo>
                    <a:pt x="610" y="443"/>
                    <a:pt x="606" y="443"/>
                    <a:pt x="603" y="443"/>
                  </a:cubicBezTo>
                  <a:cubicBezTo>
                    <a:pt x="602" y="444"/>
                    <a:pt x="601" y="444"/>
                    <a:pt x="600" y="445"/>
                  </a:cubicBezTo>
                  <a:cubicBezTo>
                    <a:pt x="600" y="446"/>
                    <a:pt x="599" y="445"/>
                    <a:pt x="599" y="447"/>
                  </a:cubicBezTo>
                  <a:cubicBezTo>
                    <a:pt x="599" y="448"/>
                    <a:pt x="596" y="449"/>
                    <a:pt x="595" y="450"/>
                  </a:cubicBezTo>
                  <a:cubicBezTo>
                    <a:pt x="592" y="452"/>
                    <a:pt x="589" y="457"/>
                    <a:pt x="583" y="459"/>
                  </a:cubicBezTo>
                  <a:cubicBezTo>
                    <a:pt x="580" y="462"/>
                    <a:pt x="579" y="467"/>
                    <a:pt x="574" y="468"/>
                  </a:cubicBezTo>
                  <a:cubicBezTo>
                    <a:pt x="576" y="470"/>
                    <a:pt x="575" y="471"/>
                    <a:pt x="571" y="471"/>
                  </a:cubicBezTo>
                  <a:cubicBezTo>
                    <a:pt x="571" y="472"/>
                    <a:pt x="571" y="473"/>
                    <a:pt x="572" y="473"/>
                  </a:cubicBezTo>
                  <a:cubicBezTo>
                    <a:pt x="572" y="475"/>
                    <a:pt x="569" y="475"/>
                    <a:pt x="569" y="473"/>
                  </a:cubicBezTo>
                  <a:cubicBezTo>
                    <a:pt x="567" y="474"/>
                    <a:pt x="568" y="478"/>
                    <a:pt x="564" y="476"/>
                  </a:cubicBezTo>
                  <a:cubicBezTo>
                    <a:pt x="562" y="477"/>
                    <a:pt x="562" y="479"/>
                    <a:pt x="560" y="479"/>
                  </a:cubicBezTo>
                  <a:cubicBezTo>
                    <a:pt x="559" y="481"/>
                    <a:pt x="561" y="481"/>
                    <a:pt x="561" y="483"/>
                  </a:cubicBezTo>
                  <a:cubicBezTo>
                    <a:pt x="561" y="486"/>
                    <a:pt x="559" y="490"/>
                    <a:pt x="558" y="494"/>
                  </a:cubicBezTo>
                  <a:cubicBezTo>
                    <a:pt x="557" y="501"/>
                    <a:pt x="558" y="507"/>
                    <a:pt x="557" y="510"/>
                  </a:cubicBezTo>
                  <a:cubicBezTo>
                    <a:pt x="557" y="510"/>
                    <a:pt x="554" y="510"/>
                    <a:pt x="554" y="510"/>
                  </a:cubicBezTo>
                  <a:cubicBezTo>
                    <a:pt x="553" y="511"/>
                    <a:pt x="554" y="514"/>
                    <a:pt x="553" y="515"/>
                  </a:cubicBezTo>
                  <a:cubicBezTo>
                    <a:pt x="551" y="517"/>
                    <a:pt x="549" y="516"/>
                    <a:pt x="547" y="517"/>
                  </a:cubicBezTo>
                  <a:cubicBezTo>
                    <a:pt x="546" y="518"/>
                    <a:pt x="546" y="521"/>
                    <a:pt x="543" y="520"/>
                  </a:cubicBezTo>
                  <a:cubicBezTo>
                    <a:pt x="539" y="516"/>
                    <a:pt x="537" y="511"/>
                    <a:pt x="536" y="506"/>
                  </a:cubicBezTo>
                  <a:cubicBezTo>
                    <a:pt x="535" y="505"/>
                    <a:pt x="534" y="504"/>
                    <a:pt x="533" y="503"/>
                  </a:cubicBezTo>
                  <a:cubicBezTo>
                    <a:pt x="532" y="502"/>
                    <a:pt x="532" y="501"/>
                    <a:pt x="530" y="501"/>
                  </a:cubicBezTo>
                  <a:cubicBezTo>
                    <a:pt x="529" y="497"/>
                    <a:pt x="532" y="497"/>
                    <a:pt x="533" y="494"/>
                  </a:cubicBezTo>
                  <a:cubicBezTo>
                    <a:pt x="533" y="492"/>
                    <a:pt x="530" y="490"/>
                    <a:pt x="529" y="489"/>
                  </a:cubicBezTo>
                  <a:cubicBezTo>
                    <a:pt x="527" y="487"/>
                    <a:pt x="527" y="485"/>
                    <a:pt x="524" y="485"/>
                  </a:cubicBezTo>
                  <a:cubicBezTo>
                    <a:pt x="524" y="482"/>
                    <a:pt x="523" y="479"/>
                    <a:pt x="522" y="476"/>
                  </a:cubicBezTo>
                  <a:cubicBezTo>
                    <a:pt x="520" y="474"/>
                    <a:pt x="520" y="464"/>
                    <a:pt x="519" y="457"/>
                  </a:cubicBezTo>
                  <a:cubicBezTo>
                    <a:pt x="518" y="453"/>
                    <a:pt x="517" y="445"/>
                    <a:pt x="516" y="440"/>
                  </a:cubicBezTo>
                  <a:cubicBezTo>
                    <a:pt x="514" y="440"/>
                    <a:pt x="510" y="446"/>
                    <a:pt x="513" y="447"/>
                  </a:cubicBezTo>
                  <a:cubicBezTo>
                    <a:pt x="513" y="450"/>
                    <a:pt x="508" y="447"/>
                    <a:pt x="506" y="447"/>
                  </a:cubicBezTo>
                  <a:cubicBezTo>
                    <a:pt x="505" y="447"/>
                    <a:pt x="504" y="447"/>
                    <a:pt x="503" y="447"/>
                  </a:cubicBezTo>
                  <a:cubicBezTo>
                    <a:pt x="502" y="446"/>
                    <a:pt x="501" y="441"/>
                    <a:pt x="498" y="443"/>
                  </a:cubicBezTo>
                  <a:cubicBezTo>
                    <a:pt x="497" y="440"/>
                    <a:pt x="499" y="440"/>
                    <a:pt x="501" y="440"/>
                  </a:cubicBezTo>
                  <a:cubicBezTo>
                    <a:pt x="499" y="438"/>
                    <a:pt x="500" y="438"/>
                    <a:pt x="501" y="436"/>
                  </a:cubicBezTo>
                  <a:cubicBezTo>
                    <a:pt x="500" y="433"/>
                    <a:pt x="497" y="435"/>
                    <a:pt x="495" y="434"/>
                  </a:cubicBezTo>
                  <a:cubicBezTo>
                    <a:pt x="494" y="433"/>
                    <a:pt x="492" y="427"/>
                    <a:pt x="491" y="431"/>
                  </a:cubicBezTo>
                  <a:cubicBezTo>
                    <a:pt x="488" y="431"/>
                    <a:pt x="489" y="426"/>
                    <a:pt x="489" y="427"/>
                  </a:cubicBezTo>
                  <a:cubicBezTo>
                    <a:pt x="489" y="426"/>
                    <a:pt x="486" y="426"/>
                    <a:pt x="487" y="423"/>
                  </a:cubicBezTo>
                  <a:cubicBezTo>
                    <a:pt x="486" y="422"/>
                    <a:pt x="482" y="424"/>
                    <a:pt x="481" y="423"/>
                  </a:cubicBezTo>
                  <a:cubicBezTo>
                    <a:pt x="481" y="423"/>
                    <a:pt x="481" y="420"/>
                    <a:pt x="481" y="420"/>
                  </a:cubicBezTo>
                  <a:cubicBezTo>
                    <a:pt x="478" y="419"/>
                    <a:pt x="475" y="421"/>
                    <a:pt x="473" y="422"/>
                  </a:cubicBezTo>
                  <a:cubicBezTo>
                    <a:pt x="472" y="422"/>
                    <a:pt x="471" y="422"/>
                    <a:pt x="470" y="422"/>
                  </a:cubicBezTo>
                  <a:cubicBezTo>
                    <a:pt x="468" y="421"/>
                    <a:pt x="467" y="419"/>
                    <a:pt x="467" y="423"/>
                  </a:cubicBezTo>
                  <a:cubicBezTo>
                    <a:pt x="454" y="424"/>
                    <a:pt x="443" y="422"/>
                    <a:pt x="433" y="420"/>
                  </a:cubicBezTo>
                  <a:cubicBezTo>
                    <a:pt x="434" y="417"/>
                    <a:pt x="431" y="418"/>
                    <a:pt x="431" y="416"/>
                  </a:cubicBezTo>
                  <a:cubicBezTo>
                    <a:pt x="430" y="413"/>
                    <a:pt x="424" y="419"/>
                    <a:pt x="428" y="413"/>
                  </a:cubicBezTo>
                  <a:cubicBezTo>
                    <a:pt x="426" y="413"/>
                    <a:pt x="425" y="413"/>
                    <a:pt x="425" y="412"/>
                  </a:cubicBezTo>
                  <a:cubicBezTo>
                    <a:pt x="421" y="414"/>
                    <a:pt x="411" y="411"/>
                    <a:pt x="407" y="410"/>
                  </a:cubicBezTo>
                  <a:cubicBezTo>
                    <a:pt x="405" y="410"/>
                    <a:pt x="404" y="410"/>
                    <a:pt x="404" y="407"/>
                  </a:cubicBezTo>
                  <a:cubicBezTo>
                    <a:pt x="398" y="409"/>
                    <a:pt x="399" y="403"/>
                    <a:pt x="394" y="403"/>
                  </a:cubicBezTo>
                  <a:cubicBezTo>
                    <a:pt x="393" y="398"/>
                    <a:pt x="390" y="395"/>
                    <a:pt x="388" y="391"/>
                  </a:cubicBezTo>
                  <a:cubicBezTo>
                    <a:pt x="376" y="389"/>
                    <a:pt x="376" y="395"/>
                    <a:pt x="377" y="402"/>
                  </a:cubicBezTo>
                  <a:cubicBezTo>
                    <a:pt x="377" y="404"/>
                    <a:pt x="383" y="407"/>
                    <a:pt x="387" y="412"/>
                  </a:cubicBezTo>
                  <a:cubicBezTo>
                    <a:pt x="388" y="413"/>
                    <a:pt x="391" y="420"/>
                    <a:pt x="394" y="419"/>
                  </a:cubicBezTo>
                  <a:cubicBezTo>
                    <a:pt x="393" y="422"/>
                    <a:pt x="397" y="422"/>
                    <a:pt x="395" y="426"/>
                  </a:cubicBezTo>
                  <a:cubicBezTo>
                    <a:pt x="399" y="426"/>
                    <a:pt x="407" y="425"/>
                    <a:pt x="402" y="429"/>
                  </a:cubicBezTo>
                  <a:cubicBezTo>
                    <a:pt x="405" y="430"/>
                    <a:pt x="404" y="426"/>
                    <a:pt x="405" y="426"/>
                  </a:cubicBezTo>
                  <a:cubicBezTo>
                    <a:pt x="407" y="425"/>
                    <a:pt x="411" y="426"/>
                    <a:pt x="411" y="423"/>
                  </a:cubicBezTo>
                  <a:cubicBezTo>
                    <a:pt x="411" y="422"/>
                    <a:pt x="413" y="422"/>
                    <a:pt x="414" y="422"/>
                  </a:cubicBezTo>
                  <a:cubicBezTo>
                    <a:pt x="415" y="421"/>
                    <a:pt x="414" y="419"/>
                    <a:pt x="415" y="419"/>
                  </a:cubicBezTo>
                  <a:cubicBezTo>
                    <a:pt x="417" y="418"/>
                    <a:pt x="421" y="418"/>
                    <a:pt x="423" y="417"/>
                  </a:cubicBezTo>
                  <a:cubicBezTo>
                    <a:pt x="424" y="418"/>
                    <a:pt x="421" y="420"/>
                    <a:pt x="422" y="420"/>
                  </a:cubicBezTo>
                  <a:cubicBezTo>
                    <a:pt x="422" y="420"/>
                    <a:pt x="425" y="420"/>
                    <a:pt x="425" y="420"/>
                  </a:cubicBezTo>
                  <a:cubicBezTo>
                    <a:pt x="426" y="422"/>
                    <a:pt x="425" y="424"/>
                    <a:pt x="426" y="426"/>
                  </a:cubicBezTo>
                  <a:cubicBezTo>
                    <a:pt x="425" y="429"/>
                    <a:pt x="430" y="427"/>
                    <a:pt x="431" y="430"/>
                  </a:cubicBezTo>
                  <a:cubicBezTo>
                    <a:pt x="431" y="433"/>
                    <a:pt x="433" y="431"/>
                    <a:pt x="436" y="433"/>
                  </a:cubicBezTo>
                  <a:cubicBezTo>
                    <a:pt x="438" y="434"/>
                    <a:pt x="437" y="436"/>
                    <a:pt x="440" y="437"/>
                  </a:cubicBezTo>
                  <a:cubicBezTo>
                    <a:pt x="437" y="440"/>
                    <a:pt x="441" y="444"/>
                    <a:pt x="440" y="448"/>
                  </a:cubicBezTo>
                  <a:cubicBezTo>
                    <a:pt x="439" y="448"/>
                    <a:pt x="438" y="448"/>
                    <a:pt x="436" y="448"/>
                  </a:cubicBezTo>
                  <a:cubicBezTo>
                    <a:pt x="438" y="453"/>
                    <a:pt x="433" y="452"/>
                    <a:pt x="433" y="457"/>
                  </a:cubicBezTo>
                  <a:cubicBezTo>
                    <a:pt x="431" y="456"/>
                    <a:pt x="429" y="457"/>
                    <a:pt x="429" y="459"/>
                  </a:cubicBezTo>
                  <a:cubicBezTo>
                    <a:pt x="427" y="459"/>
                    <a:pt x="425" y="459"/>
                    <a:pt x="423" y="459"/>
                  </a:cubicBezTo>
                  <a:cubicBezTo>
                    <a:pt x="421" y="459"/>
                    <a:pt x="423" y="462"/>
                    <a:pt x="422" y="464"/>
                  </a:cubicBezTo>
                  <a:cubicBezTo>
                    <a:pt x="422" y="464"/>
                    <a:pt x="420" y="463"/>
                    <a:pt x="419" y="464"/>
                  </a:cubicBezTo>
                  <a:cubicBezTo>
                    <a:pt x="419" y="464"/>
                    <a:pt x="420" y="467"/>
                    <a:pt x="419" y="468"/>
                  </a:cubicBezTo>
                  <a:cubicBezTo>
                    <a:pt x="416" y="467"/>
                    <a:pt x="415" y="468"/>
                    <a:pt x="415" y="471"/>
                  </a:cubicBezTo>
                  <a:cubicBezTo>
                    <a:pt x="412" y="470"/>
                    <a:pt x="411" y="471"/>
                    <a:pt x="409" y="472"/>
                  </a:cubicBezTo>
                  <a:cubicBezTo>
                    <a:pt x="407" y="473"/>
                    <a:pt x="408" y="474"/>
                    <a:pt x="404" y="475"/>
                  </a:cubicBezTo>
                  <a:cubicBezTo>
                    <a:pt x="402" y="475"/>
                    <a:pt x="395" y="477"/>
                    <a:pt x="395" y="482"/>
                  </a:cubicBezTo>
                  <a:cubicBezTo>
                    <a:pt x="394" y="482"/>
                    <a:pt x="391" y="481"/>
                    <a:pt x="390" y="482"/>
                  </a:cubicBezTo>
                  <a:cubicBezTo>
                    <a:pt x="388" y="483"/>
                    <a:pt x="389" y="484"/>
                    <a:pt x="388" y="485"/>
                  </a:cubicBezTo>
                  <a:cubicBezTo>
                    <a:pt x="388" y="485"/>
                    <a:pt x="386" y="484"/>
                    <a:pt x="386" y="485"/>
                  </a:cubicBezTo>
                  <a:cubicBezTo>
                    <a:pt x="386" y="485"/>
                    <a:pt x="382" y="486"/>
                    <a:pt x="381" y="486"/>
                  </a:cubicBezTo>
                  <a:cubicBezTo>
                    <a:pt x="379" y="489"/>
                    <a:pt x="368" y="487"/>
                    <a:pt x="363" y="490"/>
                  </a:cubicBezTo>
                  <a:cubicBezTo>
                    <a:pt x="359" y="491"/>
                    <a:pt x="367" y="493"/>
                    <a:pt x="360" y="493"/>
                  </a:cubicBezTo>
                  <a:cubicBezTo>
                    <a:pt x="360" y="493"/>
                    <a:pt x="358" y="493"/>
                    <a:pt x="358" y="493"/>
                  </a:cubicBezTo>
                  <a:cubicBezTo>
                    <a:pt x="356" y="494"/>
                    <a:pt x="356" y="497"/>
                    <a:pt x="353" y="496"/>
                  </a:cubicBezTo>
                  <a:cubicBezTo>
                    <a:pt x="355" y="493"/>
                    <a:pt x="351" y="494"/>
                    <a:pt x="351" y="493"/>
                  </a:cubicBezTo>
                  <a:cubicBezTo>
                    <a:pt x="350" y="491"/>
                    <a:pt x="352" y="487"/>
                    <a:pt x="348" y="487"/>
                  </a:cubicBezTo>
                  <a:cubicBezTo>
                    <a:pt x="347" y="485"/>
                    <a:pt x="349" y="485"/>
                    <a:pt x="349" y="483"/>
                  </a:cubicBezTo>
                  <a:cubicBezTo>
                    <a:pt x="348" y="482"/>
                    <a:pt x="345" y="481"/>
                    <a:pt x="348" y="480"/>
                  </a:cubicBezTo>
                  <a:cubicBezTo>
                    <a:pt x="347" y="479"/>
                    <a:pt x="346" y="478"/>
                    <a:pt x="344" y="478"/>
                  </a:cubicBezTo>
                  <a:cubicBezTo>
                    <a:pt x="345" y="474"/>
                    <a:pt x="341" y="469"/>
                    <a:pt x="344" y="469"/>
                  </a:cubicBezTo>
                  <a:cubicBezTo>
                    <a:pt x="344" y="468"/>
                    <a:pt x="341" y="469"/>
                    <a:pt x="341" y="468"/>
                  </a:cubicBezTo>
                  <a:cubicBezTo>
                    <a:pt x="339" y="467"/>
                    <a:pt x="340" y="463"/>
                    <a:pt x="341" y="464"/>
                  </a:cubicBezTo>
                  <a:cubicBezTo>
                    <a:pt x="340" y="463"/>
                    <a:pt x="339" y="461"/>
                    <a:pt x="338" y="461"/>
                  </a:cubicBezTo>
                  <a:cubicBezTo>
                    <a:pt x="337" y="460"/>
                    <a:pt x="338" y="459"/>
                    <a:pt x="337" y="459"/>
                  </a:cubicBezTo>
                  <a:cubicBezTo>
                    <a:pt x="336" y="459"/>
                    <a:pt x="334" y="454"/>
                    <a:pt x="334" y="455"/>
                  </a:cubicBezTo>
                  <a:cubicBezTo>
                    <a:pt x="334" y="455"/>
                    <a:pt x="334" y="457"/>
                    <a:pt x="334" y="457"/>
                  </a:cubicBezTo>
                  <a:cubicBezTo>
                    <a:pt x="331" y="454"/>
                    <a:pt x="331" y="450"/>
                    <a:pt x="327" y="450"/>
                  </a:cubicBezTo>
                  <a:cubicBezTo>
                    <a:pt x="330" y="444"/>
                    <a:pt x="323" y="442"/>
                    <a:pt x="324" y="436"/>
                  </a:cubicBezTo>
                  <a:cubicBezTo>
                    <a:pt x="324" y="434"/>
                    <a:pt x="321" y="435"/>
                    <a:pt x="321" y="433"/>
                  </a:cubicBezTo>
                  <a:cubicBezTo>
                    <a:pt x="321" y="430"/>
                    <a:pt x="316" y="432"/>
                    <a:pt x="316" y="430"/>
                  </a:cubicBezTo>
                  <a:cubicBezTo>
                    <a:pt x="317" y="428"/>
                    <a:pt x="317" y="427"/>
                    <a:pt x="314" y="427"/>
                  </a:cubicBezTo>
                  <a:cubicBezTo>
                    <a:pt x="316" y="425"/>
                    <a:pt x="315" y="424"/>
                    <a:pt x="314" y="420"/>
                  </a:cubicBezTo>
                  <a:cubicBezTo>
                    <a:pt x="314" y="420"/>
                    <a:pt x="314" y="418"/>
                    <a:pt x="314" y="417"/>
                  </a:cubicBezTo>
                  <a:cubicBezTo>
                    <a:pt x="314" y="417"/>
                    <a:pt x="313" y="417"/>
                    <a:pt x="313" y="417"/>
                  </a:cubicBezTo>
                  <a:cubicBezTo>
                    <a:pt x="312" y="414"/>
                    <a:pt x="315" y="415"/>
                    <a:pt x="313" y="412"/>
                  </a:cubicBezTo>
                  <a:cubicBezTo>
                    <a:pt x="311" y="410"/>
                    <a:pt x="310" y="419"/>
                    <a:pt x="310" y="412"/>
                  </a:cubicBezTo>
                  <a:cubicBezTo>
                    <a:pt x="310" y="406"/>
                    <a:pt x="305" y="403"/>
                    <a:pt x="300" y="398"/>
                  </a:cubicBezTo>
                  <a:cubicBezTo>
                    <a:pt x="296" y="401"/>
                    <a:pt x="299" y="402"/>
                    <a:pt x="297" y="406"/>
                  </a:cubicBezTo>
                  <a:cubicBezTo>
                    <a:pt x="294" y="407"/>
                    <a:pt x="295" y="403"/>
                    <a:pt x="293" y="403"/>
                  </a:cubicBezTo>
                  <a:cubicBezTo>
                    <a:pt x="291" y="404"/>
                    <a:pt x="291" y="402"/>
                    <a:pt x="289" y="402"/>
                  </a:cubicBezTo>
                  <a:cubicBezTo>
                    <a:pt x="292" y="404"/>
                    <a:pt x="290" y="410"/>
                    <a:pt x="294" y="410"/>
                  </a:cubicBezTo>
                  <a:cubicBezTo>
                    <a:pt x="293" y="414"/>
                    <a:pt x="295" y="418"/>
                    <a:pt x="297" y="423"/>
                  </a:cubicBezTo>
                  <a:cubicBezTo>
                    <a:pt x="297" y="423"/>
                    <a:pt x="297" y="425"/>
                    <a:pt x="297" y="426"/>
                  </a:cubicBezTo>
                  <a:cubicBezTo>
                    <a:pt x="299" y="427"/>
                    <a:pt x="300" y="434"/>
                    <a:pt x="301" y="437"/>
                  </a:cubicBezTo>
                  <a:cubicBezTo>
                    <a:pt x="303" y="437"/>
                    <a:pt x="305" y="437"/>
                    <a:pt x="307" y="437"/>
                  </a:cubicBezTo>
                  <a:cubicBezTo>
                    <a:pt x="306" y="438"/>
                    <a:pt x="306" y="439"/>
                    <a:pt x="306" y="441"/>
                  </a:cubicBezTo>
                  <a:cubicBezTo>
                    <a:pt x="307" y="441"/>
                    <a:pt x="308" y="441"/>
                    <a:pt x="308" y="440"/>
                  </a:cubicBezTo>
                  <a:cubicBezTo>
                    <a:pt x="311" y="442"/>
                    <a:pt x="310" y="444"/>
                    <a:pt x="311" y="447"/>
                  </a:cubicBezTo>
                  <a:cubicBezTo>
                    <a:pt x="312" y="448"/>
                    <a:pt x="314" y="447"/>
                    <a:pt x="314" y="448"/>
                  </a:cubicBezTo>
                  <a:cubicBezTo>
                    <a:pt x="314" y="449"/>
                    <a:pt x="314" y="451"/>
                    <a:pt x="314" y="451"/>
                  </a:cubicBezTo>
                  <a:cubicBezTo>
                    <a:pt x="314" y="451"/>
                    <a:pt x="315" y="451"/>
                    <a:pt x="316" y="451"/>
                  </a:cubicBezTo>
                  <a:cubicBezTo>
                    <a:pt x="316" y="452"/>
                    <a:pt x="314" y="454"/>
                    <a:pt x="314" y="454"/>
                  </a:cubicBezTo>
                  <a:cubicBezTo>
                    <a:pt x="315" y="455"/>
                    <a:pt x="316" y="455"/>
                    <a:pt x="317" y="457"/>
                  </a:cubicBezTo>
                  <a:cubicBezTo>
                    <a:pt x="317" y="457"/>
                    <a:pt x="316" y="459"/>
                    <a:pt x="317" y="459"/>
                  </a:cubicBezTo>
                  <a:cubicBezTo>
                    <a:pt x="317" y="459"/>
                    <a:pt x="318" y="459"/>
                    <a:pt x="318" y="459"/>
                  </a:cubicBezTo>
                  <a:cubicBezTo>
                    <a:pt x="319" y="461"/>
                    <a:pt x="316" y="466"/>
                    <a:pt x="321" y="465"/>
                  </a:cubicBezTo>
                  <a:cubicBezTo>
                    <a:pt x="321" y="468"/>
                    <a:pt x="321" y="470"/>
                    <a:pt x="323" y="473"/>
                  </a:cubicBezTo>
                  <a:cubicBezTo>
                    <a:pt x="323" y="474"/>
                    <a:pt x="325" y="475"/>
                    <a:pt x="325" y="476"/>
                  </a:cubicBezTo>
                  <a:cubicBezTo>
                    <a:pt x="326" y="477"/>
                    <a:pt x="326" y="479"/>
                    <a:pt x="327" y="480"/>
                  </a:cubicBezTo>
                  <a:cubicBezTo>
                    <a:pt x="327" y="481"/>
                    <a:pt x="329" y="481"/>
                    <a:pt x="330" y="482"/>
                  </a:cubicBezTo>
                  <a:cubicBezTo>
                    <a:pt x="331" y="483"/>
                    <a:pt x="328" y="486"/>
                    <a:pt x="331" y="486"/>
                  </a:cubicBezTo>
                  <a:cubicBezTo>
                    <a:pt x="333" y="486"/>
                    <a:pt x="332" y="490"/>
                    <a:pt x="332" y="492"/>
                  </a:cubicBezTo>
                  <a:cubicBezTo>
                    <a:pt x="338" y="489"/>
                    <a:pt x="337" y="494"/>
                    <a:pt x="344" y="493"/>
                  </a:cubicBezTo>
                  <a:cubicBezTo>
                    <a:pt x="344" y="497"/>
                    <a:pt x="346" y="499"/>
                    <a:pt x="346" y="503"/>
                  </a:cubicBezTo>
                  <a:cubicBezTo>
                    <a:pt x="351" y="511"/>
                    <a:pt x="368" y="508"/>
                    <a:pt x="379" y="507"/>
                  </a:cubicBezTo>
                  <a:cubicBezTo>
                    <a:pt x="380" y="508"/>
                    <a:pt x="379" y="505"/>
                    <a:pt x="380" y="504"/>
                  </a:cubicBezTo>
                  <a:cubicBezTo>
                    <a:pt x="383" y="503"/>
                    <a:pt x="390" y="507"/>
                    <a:pt x="388" y="501"/>
                  </a:cubicBezTo>
                  <a:cubicBezTo>
                    <a:pt x="391" y="503"/>
                    <a:pt x="391" y="505"/>
                    <a:pt x="390" y="508"/>
                  </a:cubicBezTo>
                  <a:cubicBezTo>
                    <a:pt x="390" y="509"/>
                    <a:pt x="388" y="510"/>
                    <a:pt x="388" y="510"/>
                  </a:cubicBezTo>
                  <a:cubicBezTo>
                    <a:pt x="388" y="512"/>
                    <a:pt x="389" y="516"/>
                    <a:pt x="388" y="518"/>
                  </a:cubicBezTo>
                  <a:cubicBezTo>
                    <a:pt x="388" y="519"/>
                    <a:pt x="386" y="518"/>
                    <a:pt x="386" y="518"/>
                  </a:cubicBezTo>
                  <a:cubicBezTo>
                    <a:pt x="385" y="519"/>
                    <a:pt x="385" y="525"/>
                    <a:pt x="384" y="527"/>
                  </a:cubicBezTo>
                  <a:cubicBezTo>
                    <a:pt x="384" y="528"/>
                    <a:pt x="380" y="529"/>
                    <a:pt x="381" y="534"/>
                  </a:cubicBezTo>
                  <a:cubicBezTo>
                    <a:pt x="377" y="534"/>
                    <a:pt x="380" y="541"/>
                    <a:pt x="374" y="541"/>
                  </a:cubicBezTo>
                  <a:cubicBezTo>
                    <a:pt x="375" y="545"/>
                    <a:pt x="373" y="546"/>
                    <a:pt x="373" y="549"/>
                  </a:cubicBezTo>
                  <a:cubicBezTo>
                    <a:pt x="368" y="548"/>
                    <a:pt x="371" y="554"/>
                    <a:pt x="366" y="553"/>
                  </a:cubicBezTo>
                  <a:cubicBezTo>
                    <a:pt x="366" y="555"/>
                    <a:pt x="366" y="556"/>
                    <a:pt x="366" y="558"/>
                  </a:cubicBezTo>
                  <a:cubicBezTo>
                    <a:pt x="365" y="558"/>
                    <a:pt x="364" y="556"/>
                    <a:pt x="363" y="556"/>
                  </a:cubicBezTo>
                  <a:cubicBezTo>
                    <a:pt x="360" y="558"/>
                    <a:pt x="362" y="559"/>
                    <a:pt x="358" y="560"/>
                  </a:cubicBezTo>
                  <a:cubicBezTo>
                    <a:pt x="358" y="560"/>
                    <a:pt x="353" y="562"/>
                    <a:pt x="353" y="562"/>
                  </a:cubicBezTo>
                  <a:cubicBezTo>
                    <a:pt x="353" y="562"/>
                    <a:pt x="354" y="563"/>
                    <a:pt x="353" y="563"/>
                  </a:cubicBezTo>
                  <a:cubicBezTo>
                    <a:pt x="352" y="564"/>
                    <a:pt x="349" y="565"/>
                    <a:pt x="348" y="566"/>
                  </a:cubicBezTo>
                  <a:cubicBezTo>
                    <a:pt x="344" y="568"/>
                    <a:pt x="343" y="573"/>
                    <a:pt x="338" y="573"/>
                  </a:cubicBezTo>
                  <a:cubicBezTo>
                    <a:pt x="339" y="577"/>
                    <a:pt x="336" y="577"/>
                    <a:pt x="337" y="580"/>
                  </a:cubicBezTo>
                  <a:cubicBezTo>
                    <a:pt x="335" y="582"/>
                    <a:pt x="334" y="581"/>
                    <a:pt x="332" y="580"/>
                  </a:cubicBezTo>
                  <a:cubicBezTo>
                    <a:pt x="333" y="582"/>
                    <a:pt x="330" y="583"/>
                    <a:pt x="331" y="584"/>
                  </a:cubicBezTo>
                  <a:cubicBezTo>
                    <a:pt x="334" y="587"/>
                    <a:pt x="330" y="585"/>
                    <a:pt x="330" y="588"/>
                  </a:cubicBezTo>
                  <a:cubicBezTo>
                    <a:pt x="329" y="590"/>
                    <a:pt x="327" y="589"/>
                    <a:pt x="327" y="590"/>
                  </a:cubicBezTo>
                  <a:cubicBezTo>
                    <a:pt x="326" y="591"/>
                    <a:pt x="327" y="592"/>
                    <a:pt x="327" y="593"/>
                  </a:cubicBezTo>
                  <a:cubicBezTo>
                    <a:pt x="326" y="594"/>
                    <a:pt x="323" y="605"/>
                    <a:pt x="324" y="608"/>
                  </a:cubicBezTo>
                  <a:cubicBezTo>
                    <a:pt x="324" y="611"/>
                    <a:pt x="325" y="611"/>
                    <a:pt x="327" y="614"/>
                  </a:cubicBezTo>
                  <a:cubicBezTo>
                    <a:pt x="327" y="618"/>
                    <a:pt x="326" y="619"/>
                    <a:pt x="327" y="622"/>
                  </a:cubicBezTo>
                  <a:cubicBezTo>
                    <a:pt x="327" y="623"/>
                    <a:pt x="328" y="628"/>
                    <a:pt x="330" y="628"/>
                  </a:cubicBezTo>
                  <a:cubicBezTo>
                    <a:pt x="334" y="628"/>
                    <a:pt x="325" y="634"/>
                    <a:pt x="332" y="635"/>
                  </a:cubicBezTo>
                  <a:cubicBezTo>
                    <a:pt x="332" y="642"/>
                    <a:pt x="333" y="647"/>
                    <a:pt x="332" y="653"/>
                  </a:cubicBezTo>
                  <a:cubicBezTo>
                    <a:pt x="332" y="657"/>
                    <a:pt x="328" y="660"/>
                    <a:pt x="328" y="664"/>
                  </a:cubicBezTo>
                  <a:cubicBezTo>
                    <a:pt x="325" y="664"/>
                    <a:pt x="320" y="668"/>
                    <a:pt x="318" y="670"/>
                  </a:cubicBezTo>
                  <a:cubicBezTo>
                    <a:pt x="317" y="671"/>
                    <a:pt x="317" y="671"/>
                    <a:pt x="318" y="671"/>
                  </a:cubicBezTo>
                  <a:cubicBezTo>
                    <a:pt x="318" y="673"/>
                    <a:pt x="316" y="672"/>
                    <a:pt x="314" y="673"/>
                  </a:cubicBezTo>
                  <a:cubicBezTo>
                    <a:pt x="313" y="673"/>
                    <a:pt x="314" y="675"/>
                    <a:pt x="313" y="675"/>
                  </a:cubicBezTo>
                  <a:cubicBezTo>
                    <a:pt x="312" y="676"/>
                    <a:pt x="310" y="673"/>
                    <a:pt x="310" y="675"/>
                  </a:cubicBezTo>
                  <a:cubicBezTo>
                    <a:pt x="310" y="677"/>
                    <a:pt x="308" y="676"/>
                    <a:pt x="307" y="677"/>
                  </a:cubicBezTo>
                  <a:cubicBezTo>
                    <a:pt x="305" y="678"/>
                    <a:pt x="305" y="682"/>
                    <a:pt x="301" y="681"/>
                  </a:cubicBezTo>
                  <a:cubicBezTo>
                    <a:pt x="300" y="689"/>
                    <a:pt x="301" y="700"/>
                    <a:pt x="303" y="712"/>
                  </a:cubicBezTo>
                  <a:cubicBezTo>
                    <a:pt x="302" y="713"/>
                    <a:pt x="300" y="714"/>
                    <a:pt x="300" y="712"/>
                  </a:cubicBezTo>
                  <a:cubicBezTo>
                    <a:pt x="298" y="711"/>
                    <a:pt x="299" y="714"/>
                    <a:pt x="299" y="715"/>
                  </a:cubicBezTo>
                  <a:cubicBezTo>
                    <a:pt x="297" y="716"/>
                    <a:pt x="295" y="714"/>
                    <a:pt x="294" y="716"/>
                  </a:cubicBezTo>
                  <a:cubicBezTo>
                    <a:pt x="294" y="718"/>
                    <a:pt x="289" y="718"/>
                    <a:pt x="287" y="720"/>
                  </a:cubicBezTo>
                  <a:cubicBezTo>
                    <a:pt x="287" y="723"/>
                    <a:pt x="287" y="726"/>
                    <a:pt x="287" y="729"/>
                  </a:cubicBezTo>
                  <a:cubicBezTo>
                    <a:pt x="284" y="729"/>
                    <a:pt x="286" y="734"/>
                    <a:pt x="285" y="736"/>
                  </a:cubicBezTo>
                  <a:cubicBezTo>
                    <a:pt x="284" y="736"/>
                    <a:pt x="282" y="737"/>
                    <a:pt x="282" y="737"/>
                  </a:cubicBezTo>
                  <a:cubicBezTo>
                    <a:pt x="281" y="739"/>
                    <a:pt x="281" y="742"/>
                    <a:pt x="279" y="744"/>
                  </a:cubicBezTo>
                  <a:cubicBezTo>
                    <a:pt x="279" y="745"/>
                    <a:pt x="279" y="746"/>
                    <a:pt x="279" y="747"/>
                  </a:cubicBezTo>
                  <a:cubicBezTo>
                    <a:pt x="279" y="747"/>
                    <a:pt x="276" y="747"/>
                    <a:pt x="276" y="747"/>
                  </a:cubicBezTo>
                  <a:cubicBezTo>
                    <a:pt x="276" y="748"/>
                    <a:pt x="277" y="750"/>
                    <a:pt x="276" y="751"/>
                  </a:cubicBezTo>
                  <a:cubicBezTo>
                    <a:pt x="276" y="752"/>
                    <a:pt x="274" y="751"/>
                    <a:pt x="273" y="751"/>
                  </a:cubicBezTo>
                  <a:cubicBezTo>
                    <a:pt x="273" y="752"/>
                    <a:pt x="274" y="754"/>
                    <a:pt x="273" y="754"/>
                  </a:cubicBezTo>
                  <a:cubicBezTo>
                    <a:pt x="273" y="754"/>
                    <a:pt x="271" y="754"/>
                    <a:pt x="271" y="754"/>
                  </a:cubicBezTo>
                  <a:cubicBezTo>
                    <a:pt x="270" y="755"/>
                    <a:pt x="268" y="757"/>
                    <a:pt x="268" y="758"/>
                  </a:cubicBezTo>
                  <a:cubicBezTo>
                    <a:pt x="268" y="760"/>
                    <a:pt x="266" y="759"/>
                    <a:pt x="265" y="760"/>
                  </a:cubicBezTo>
                  <a:cubicBezTo>
                    <a:pt x="265" y="760"/>
                    <a:pt x="265" y="762"/>
                    <a:pt x="265" y="762"/>
                  </a:cubicBezTo>
                  <a:cubicBezTo>
                    <a:pt x="264" y="763"/>
                    <a:pt x="263" y="762"/>
                    <a:pt x="262" y="762"/>
                  </a:cubicBezTo>
                  <a:cubicBezTo>
                    <a:pt x="261" y="763"/>
                    <a:pt x="260" y="764"/>
                    <a:pt x="259" y="765"/>
                  </a:cubicBezTo>
                  <a:cubicBezTo>
                    <a:pt x="259" y="766"/>
                    <a:pt x="257" y="768"/>
                    <a:pt x="257" y="768"/>
                  </a:cubicBezTo>
                  <a:cubicBezTo>
                    <a:pt x="256" y="768"/>
                    <a:pt x="252" y="769"/>
                    <a:pt x="252" y="769"/>
                  </a:cubicBezTo>
                  <a:cubicBezTo>
                    <a:pt x="251" y="769"/>
                    <a:pt x="251" y="768"/>
                    <a:pt x="250" y="769"/>
                  </a:cubicBezTo>
                  <a:cubicBezTo>
                    <a:pt x="248" y="771"/>
                    <a:pt x="247" y="770"/>
                    <a:pt x="244" y="771"/>
                  </a:cubicBezTo>
                  <a:cubicBezTo>
                    <a:pt x="243" y="771"/>
                    <a:pt x="234" y="775"/>
                    <a:pt x="231" y="771"/>
                  </a:cubicBezTo>
                  <a:cubicBezTo>
                    <a:pt x="229" y="771"/>
                    <a:pt x="231" y="773"/>
                    <a:pt x="231" y="772"/>
                  </a:cubicBezTo>
                  <a:cubicBezTo>
                    <a:pt x="229" y="776"/>
                    <a:pt x="226" y="773"/>
                    <a:pt x="222" y="774"/>
                  </a:cubicBezTo>
                  <a:cubicBezTo>
                    <a:pt x="220" y="774"/>
                    <a:pt x="221" y="775"/>
                    <a:pt x="222" y="775"/>
                  </a:cubicBezTo>
                  <a:cubicBezTo>
                    <a:pt x="220" y="777"/>
                    <a:pt x="213" y="773"/>
                    <a:pt x="209" y="774"/>
                  </a:cubicBezTo>
                  <a:cubicBezTo>
                    <a:pt x="209" y="767"/>
                    <a:pt x="203" y="763"/>
                    <a:pt x="206" y="757"/>
                  </a:cubicBezTo>
                  <a:cubicBezTo>
                    <a:pt x="203" y="754"/>
                    <a:pt x="200" y="752"/>
                    <a:pt x="200" y="746"/>
                  </a:cubicBezTo>
                  <a:cubicBezTo>
                    <a:pt x="196" y="750"/>
                    <a:pt x="200" y="748"/>
                    <a:pt x="198" y="741"/>
                  </a:cubicBezTo>
                  <a:cubicBezTo>
                    <a:pt x="196" y="735"/>
                    <a:pt x="187" y="730"/>
                    <a:pt x="189" y="722"/>
                  </a:cubicBezTo>
                  <a:cubicBezTo>
                    <a:pt x="188" y="721"/>
                    <a:pt x="188" y="725"/>
                    <a:pt x="188" y="725"/>
                  </a:cubicBezTo>
                  <a:cubicBezTo>
                    <a:pt x="185" y="724"/>
                    <a:pt x="188" y="715"/>
                    <a:pt x="185" y="719"/>
                  </a:cubicBezTo>
                  <a:cubicBezTo>
                    <a:pt x="183" y="717"/>
                    <a:pt x="183" y="712"/>
                    <a:pt x="184" y="709"/>
                  </a:cubicBezTo>
                  <a:cubicBezTo>
                    <a:pt x="184" y="705"/>
                    <a:pt x="185" y="702"/>
                    <a:pt x="182" y="696"/>
                  </a:cubicBezTo>
                  <a:cubicBezTo>
                    <a:pt x="183" y="694"/>
                    <a:pt x="179" y="696"/>
                    <a:pt x="178" y="695"/>
                  </a:cubicBezTo>
                  <a:cubicBezTo>
                    <a:pt x="177" y="694"/>
                    <a:pt x="182" y="691"/>
                    <a:pt x="175" y="692"/>
                  </a:cubicBezTo>
                  <a:cubicBezTo>
                    <a:pt x="175" y="691"/>
                    <a:pt x="176" y="689"/>
                    <a:pt x="175" y="688"/>
                  </a:cubicBezTo>
                  <a:cubicBezTo>
                    <a:pt x="175" y="688"/>
                    <a:pt x="173" y="688"/>
                    <a:pt x="172" y="688"/>
                  </a:cubicBezTo>
                  <a:cubicBezTo>
                    <a:pt x="172" y="688"/>
                    <a:pt x="176" y="682"/>
                    <a:pt x="171" y="684"/>
                  </a:cubicBezTo>
                  <a:cubicBezTo>
                    <a:pt x="171" y="681"/>
                    <a:pt x="173" y="681"/>
                    <a:pt x="172" y="678"/>
                  </a:cubicBezTo>
                  <a:cubicBezTo>
                    <a:pt x="170" y="677"/>
                    <a:pt x="173" y="671"/>
                    <a:pt x="168" y="673"/>
                  </a:cubicBezTo>
                  <a:cubicBezTo>
                    <a:pt x="168" y="659"/>
                    <a:pt x="169" y="655"/>
                    <a:pt x="175" y="647"/>
                  </a:cubicBezTo>
                  <a:cubicBezTo>
                    <a:pt x="174" y="645"/>
                    <a:pt x="177" y="640"/>
                    <a:pt x="174" y="640"/>
                  </a:cubicBezTo>
                  <a:cubicBezTo>
                    <a:pt x="174" y="638"/>
                    <a:pt x="177" y="640"/>
                    <a:pt x="178" y="639"/>
                  </a:cubicBezTo>
                  <a:cubicBezTo>
                    <a:pt x="179" y="638"/>
                    <a:pt x="178" y="636"/>
                    <a:pt x="179" y="636"/>
                  </a:cubicBezTo>
                  <a:cubicBezTo>
                    <a:pt x="179" y="634"/>
                    <a:pt x="178" y="621"/>
                    <a:pt x="177" y="625"/>
                  </a:cubicBezTo>
                  <a:cubicBezTo>
                    <a:pt x="174" y="622"/>
                    <a:pt x="175" y="619"/>
                    <a:pt x="175" y="617"/>
                  </a:cubicBezTo>
                  <a:cubicBezTo>
                    <a:pt x="175" y="613"/>
                    <a:pt x="176" y="609"/>
                    <a:pt x="175" y="607"/>
                  </a:cubicBezTo>
                  <a:cubicBezTo>
                    <a:pt x="175" y="605"/>
                    <a:pt x="173" y="606"/>
                    <a:pt x="172" y="605"/>
                  </a:cubicBezTo>
                  <a:cubicBezTo>
                    <a:pt x="172" y="605"/>
                    <a:pt x="174" y="604"/>
                    <a:pt x="174" y="602"/>
                  </a:cubicBezTo>
                  <a:cubicBezTo>
                    <a:pt x="174" y="603"/>
                    <a:pt x="172" y="602"/>
                    <a:pt x="172" y="601"/>
                  </a:cubicBezTo>
                  <a:cubicBezTo>
                    <a:pt x="172" y="598"/>
                    <a:pt x="171" y="598"/>
                    <a:pt x="170" y="597"/>
                  </a:cubicBezTo>
                  <a:cubicBezTo>
                    <a:pt x="169" y="596"/>
                    <a:pt x="170" y="595"/>
                    <a:pt x="170" y="594"/>
                  </a:cubicBezTo>
                  <a:cubicBezTo>
                    <a:pt x="169" y="594"/>
                    <a:pt x="166" y="594"/>
                    <a:pt x="167" y="593"/>
                  </a:cubicBezTo>
                  <a:cubicBezTo>
                    <a:pt x="167" y="593"/>
                    <a:pt x="168" y="593"/>
                    <a:pt x="168" y="593"/>
                  </a:cubicBezTo>
                  <a:cubicBezTo>
                    <a:pt x="166" y="590"/>
                    <a:pt x="165" y="589"/>
                    <a:pt x="161" y="587"/>
                  </a:cubicBezTo>
                  <a:cubicBezTo>
                    <a:pt x="160" y="587"/>
                    <a:pt x="161" y="586"/>
                    <a:pt x="160" y="586"/>
                  </a:cubicBezTo>
                  <a:cubicBezTo>
                    <a:pt x="158" y="586"/>
                    <a:pt x="158" y="582"/>
                    <a:pt x="156" y="583"/>
                  </a:cubicBezTo>
                  <a:cubicBezTo>
                    <a:pt x="153" y="571"/>
                    <a:pt x="156" y="561"/>
                    <a:pt x="156" y="548"/>
                  </a:cubicBezTo>
                  <a:cubicBezTo>
                    <a:pt x="155" y="545"/>
                    <a:pt x="152" y="550"/>
                    <a:pt x="153" y="544"/>
                  </a:cubicBezTo>
                  <a:cubicBezTo>
                    <a:pt x="145" y="544"/>
                    <a:pt x="138" y="543"/>
                    <a:pt x="133" y="541"/>
                  </a:cubicBezTo>
                  <a:cubicBezTo>
                    <a:pt x="135" y="533"/>
                    <a:pt x="129" y="541"/>
                    <a:pt x="130" y="534"/>
                  </a:cubicBezTo>
                  <a:cubicBezTo>
                    <a:pt x="124" y="532"/>
                    <a:pt x="123" y="530"/>
                    <a:pt x="115" y="532"/>
                  </a:cubicBezTo>
                  <a:cubicBezTo>
                    <a:pt x="114" y="533"/>
                    <a:pt x="111" y="533"/>
                    <a:pt x="109" y="534"/>
                  </a:cubicBezTo>
                  <a:cubicBezTo>
                    <a:pt x="109" y="534"/>
                    <a:pt x="105" y="536"/>
                    <a:pt x="101" y="535"/>
                  </a:cubicBezTo>
                  <a:cubicBezTo>
                    <a:pt x="103" y="539"/>
                    <a:pt x="105" y="536"/>
                    <a:pt x="98" y="538"/>
                  </a:cubicBezTo>
                  <a:cubicBezTo>
                    <a:pt x="93" y="539"/>
                    <a:pt x="90" y="540"/>
                    <a:pt x="83" y="541"/>
                  </a:cubicBezTo>
                  <a:cubicBezTo>
                    <a:pt x="80" y="541"/>
                    <a:pt x="80" y="540"/>
                    <a:pt x="78" y="539"/>
                  </a:cubicBezTo>
                  <a:cubicBezTo>
                    <a:pt x="69" y="538"/>
                    <a:pt x="60" y="544"/>
                    <a:pt x="52" y="542"/>
                  </a:cubicBezTo>
                  <a:cubicBezTo>
                    <a:pt x="52" y="537"/>
                    <a:pt x="47" y="539"/>
                    <a:pt x="45" y="538"/>
                  </a:cubicBezTo>
                  <a:cubicBezTo>
                    <a:pt x="44" y="538"/>
                    <a:pt x="45" y="535"/>
                    <a:pt x="45" y="535"/>
                  </a:cubicBezTo>
                  <a:cubicBezTo>
                    <a:pt x="44" y="534"/>
                    <a:pt x="41" y="536"/>
                    <a:pt x="41" y="535"/>
                  </a:cubicBezTo>
                  <a:cubicBezTo>
                    <a:pt x="40" y="535"/>
                    <a:pt x="41" y="533"/>
                    <a:pt x="41" y="532"/>
                  </a:cubicBezTo>
                  <a:cubicBezTo>
                    <a:pt x="39" y="531"/>
                    <a:pt x="38" y="533"/>
                    <a:pt x="38" y="531"/>
                  </a:cubicBezTo>
                  <a:cubicBezTo>
                    <a:pt x="38" y="531"/>
                    <a:pt x="35" y="528"/>
                    <a:pt x="35" y="528"/>
                  </a:cubicBezTo>
                  <a:cubicBezTo>
                    <a:pt x="34" y="528"/>
                    <a:pt x="35" y="527"/>
                    <a:pt x="34" y="527"/>
                  </a:cubicBezTo>
                  <a:cubicBezTo>
                    <a:pt x="32" y="527"/>
                    <a:pt x="33" y="525"/>
                    <a:pt x="32" y="524"/>
                  </a:cubicBezTo>
                  <a:cubicBezTo>
                    <a:pt x="31" y="522"/>
                    <a:pt x="30" y="524"/>
                    <a:pt x="29" y="523"/>
                  </a:cubicBezTo>
                  <a:cubicBezTo>
                    <a:pt x="29" y="522"/>
                    <a:pt x="30" y="520"/>
                    <a:pt x="29" y="520"/>
                  </a:cubicBezTo>
                  <a:cubicBezTo>
                    <a:pt x="28" y="518"/>
                    <a:pt x="26" y="520"/>
                    <a:pt x="26" y="518"/>
                  </a:cubicBezTo>
                  <a:cubicBezTo>
                    <a:pt x="26" y="518"/>
                    <a:pt x="28" y="516"/>
                    <a:pt x="28" y="517"/>
                  </a:cubicBezTo>
                  <a:cubicBezTo>
                    <a:pt x="26" y="512"/>
                    <a:pt x="20" y="513"/>
                    <a:pt x="21" y="508"/>
                  </a:cubicBezTo>
                  <a:cubicBezTo>
                    <a:pt x="14" y="510"/>
                    <a:pt x="17" y="503"/>
                    <a:pt x="11" y="504"/>
                  </a:cubicBezTo>
                  <a:cubicBezTo>
                    <a:pt x="12" y="503"/>
                    <a:pt x="13" y="502"/>
                    <a:pt x="12" y="500"/>
                  </a:cubicBezTo>
                  <a:cubicBezTo>
                    <a:pt x="12" y="498"/>
                    <a:pt x="9" y="499"/>
                    <a:pt x="7" y="499"/>
                  </a:cubicBezTo>
                  <a:cubicBezTo>
                    <a:pt x="8" y="496"/>
                    <a:pt x="4" y="495"/>
                    <a:pt x="4" y="494"/>
                  </a:cubicBezTo>
                  <a:cubicBezTo>
                    <a:pt x="4" y="492"/>
                    <a:pt x="6" y="492"/>
                    <a:pt x="4" y="489"/>
                  </a:cubicBezTo>
                  <a:cubicBezTo>
                    <a:pt x="4" y="488"/>
                    <a:pt x="3" y="489"/>
                    <a:pt x="3" y="487"/>
                  </a:cubicBezTo>
                  <a:cubicBezTo>
                    <a:pt x="3" y="486"/>
                    <a:pt x="1" y="483"/>
                    <a:pt x="0" y="482"/>
                  </a:cubicBezTo>
                  <a:cubicBezTo>
                    <a:pt x="0" y="480"/>
                    <a:pt x="3" y="481"/>
                    <a:pt x="4" y="480"/>
                  </a:cubicBezTo>
                  <a:cubicBezTo>
                    <a:pt x="5" y="480"/>
                    <a:pt x="4" y="476"/>
                    <a:pt x="7" y="476"/>
                  </a:cubicBezTo>
                  <a:cubicBezTo>
                    <a:pt x="7" y="468"/>
                    <a:pt x="7" y="460"/>
                    <a:pt x="7" y="452"/>
                  </a:cubicBezTo>
                  <a:cubicBezTo>
                    <a:pt x="7" y="451"/>
                    <a:pt x="4" y="452"/>
                    <a:pt x="4" y="451"/>
                  </a:cubicBezTo>
                  <a:cubicBezTo>
                    <a:pt x="4" y="451"/>
                    <a:pt x="5" y="449"/>
                    <a:pt x="5" y="448"/>
                  </a:cubicBezTo>
                  <a:cubicBezTo>
                    <a:pt x="6" y="446"/>
                    <a:pt x="4" y="445"/>
                    <a:pt x="4" y="443"/>
                  </a:cubicBezTo>
                  <a:cubicBezTo>
                    <a:pt x="9" y="448"/>
                    <a:pt x="4" y="432"/>
                    <a:pt x="10" y="438"/>
                  </a:cubicBezTo>
                  <a:cubicBezTo>
                    <a:pt x="11" y="437"/>
                    <a:pt x="9" y="432"/>
                    <a:pt x="11" y="430"/>
                  </a:cubicBezTo>
                  <a:cubicBezTo>
                    <a:pt x="11" y="430"/>
                    <a:pt x="14" y="430"/>
                    <a:pt x="14" y="430"/>
                  </a:cubicBezTo>
                  <a:cubicBezTo>
                    <a:pt x="14" y="429"/>
                    <a:pt x="12" y="427"/>
                    <a:pt x="12" y="426"/>
                  </a:cubicBezTo>
                  <a:cubicBezTo>
                    <a:pt x="18" y="425"/>
                    <a:pt x="17" y="417"/>
                    <a:pt x="22" y="416"/>
                  </a:cubicBezTo>
                  <a:cubicBezTo>
                    <a:pt x="22" y="411"/>
                    <a:pt x="27" y="411"/>
                    <a:pt x="26" y="406"/>
                  </a:cubicBezTo>
                  <a:cubicBezTo>
                    <a:pt x="29" y="407"/>
                    <a:pt x="29" y="405"/>
                    <a:pt x="29" y="403"/>
                  </a:cubicBezTo>
                  <a:cubicBezTo>
                    <a:pt x="38" y="402"/>
                    <a:pt x="44" y="400"/>
                    <a:pt x="43" y="389"/>
                  </a:cubicBezTo>
                  <a:cubicBezTo>
                    <a:pt x="49" y="391"/>
                    <a:pt x="44" y="381"/>
                    <a:pt x="49" y="382"/>
                  </a:cubicBezTo>
                  <a:cubicBezTo>
                    <a:pt x="49" y="379"/>
                    <a:pt x="49" y="377"/>
                    <a:pt x="49" y="374"/>
                  </a:cubicBezTo>
                  <a:cubicBezTo>
                    <a:pt x="51" y="374"/>
                    <a:pt x="52" y="372"/>
                    <a:pt x="55" y="372"/>
                  </a:cubicBezTo>
                  <a:cubicBezTo>
                    <a:pt x="57" y="370"/>
                    <a:pt x="59" y="367"/>
                    <a:pt x="62" y="364"/>
                  </a:cubicBezTo>
                  <a:cubicBezTo>
                    <a:pt x="62" y="363"/>
                    <a:pt x="63" y="364"/>
                    <a:pt x="63" y="363"/>
                  </a:cubicBezTo>
                  <a:cubicBezTo>
                    <a:pt x="63" y="361"/>
                    <a:pt x="67" y="361"/>
                    <a:pt x="66" y="358"/>
                  </a:cubicBezTo>
                  <a:cubicBezTo>
                    <a:pt x="72" y="360"/>
                    <a:pt x="73" y="355"/>
                    <a:pt x="78" y="356"/>
                  </a:cubicBezTo>
                  <a:cubicBezTo>
                    <a:pt x="76" y="361"/>
                    <a:pt x="85" y="356"/>
                    <a:pt x="83" y="361"/>
                  </a:cubicBezTo>
                  <a:cubicBezTo>
                    <a:pt x="85" y="358"/>
                    <a:pt x="97" y="363"/>
                    <a:pt x="97" y="357"/>
                  </a:cubicBezTo>
                  <a:cubicBezTo>
                    <a:pt x="103" y="356"/>
                    <a:pt x="109" y="354"/>
                    <a:pt x="112" y="350"/>
                  </a:cubicBezTo>
                  <a:cubicBezTo>
                    <a:pt x="114" y="350"/>
                    <a:pt x="116" y="350"/>
                    <a:pt x="116" y="349"/>
                  </a:cubicBezTo>
                  <a:cubicBezTo>
                    <a:pt x="119" y="349"/>
                    <a:pt x="119" y="350"/>
                    <a:pt x="122" y="350"/>
                  </a:cubicBezTo>
                  <a:cubicBezTo>
                    <a:pt x="125" y="350"/>
                    <a:pt x="128" y="348"/>
                    <a:pt x="130" y="349"/>
                  </a:cubicBezTo>
                  <a:cubicBezTo>
                    <a:pt x="130" y="349"/>
                    <a:pt x="131" y="350"/>
                    <a:pt x="132" y="350"/>
                  </a:cubicBezTo>
                  <a:cubicBezTo>
                    <a:pt x="135" y="350"/>
                    <a:pt x="141" y="352"/>
                    <a:pt x="147" y="351"/>
                  </a:cubicBezTo>
                  <a:cubicBezTo>
                    <a:pt x="150" y="351"/>
                    <a:pt x="154" y="347"/>
                    <a:pt x="157" y="350"/>
                  </a:cubicBezTo>
                  <a:cubicBezTo>
                    <a:pt x="159" y="352"/>
                    <a:pt x="158" y="350"/>
                    <a:pt x="163" y="350"/>
                  </a:cubicBezTo>
                  <a:cubicBezTo>
                    <a:pt x="163" y="351"/>
                    <a:pt x="164" y="351"/>
                    <a:pt x="164" y="353"/>
                  </a:cubicBezTo>
                  <a:cubicBezTo>
                    <a:pt x="164" y="353"/>
                    <a:pt x="161" y="354"/>
                    <a:pt x="161" y="354"/>
                  </a:cubicBezTo>
                  <a:cubicBezTo>
                    <a:pt x="161" y="356"/>
                    <a:pt x="162" y="355"/>
                    <a:pt x="163" y="356"/>
                  </a:cubicBezTo>
                  <a:cubicBezTo>
                    <a:pt x="163" y="357"/>
                    <a:pt x="161" y="357"/>
                    <a:pt x="161" y="357"/>
                  </a:cubicBezTo>
                  <a:cubicBezTo>
                    <a:pt x="161" y="358"/>
                    <a:pt x="163" y="358"/>
                    <a:pt x="163" y="360"/>
                  </a:cubicBezTo>
                  <a:cubicBezTo>
                    <a:pt x="162" y="364"/>
                    <a:pt x="160" y="366"/>
                    <a:pt x="164" y="371"/>
                  </a:cubicBezTo>
                  <a:cubicBezTo>
                    <a:pt x="165" y="374"/>
                    <a:pt x="166" y="369"/>
                    <a:pt x="168" y="372"/>
                  </a:cubicBezTo>
                  <a:cubicBezTo>
                    <a:pt x="168" y="374"/>
                    <a:pt x="171" y="373"/>
                    <a:pt x="171" y="374"/>
                  </a:cubicBezTo>
                  <a:cubicBezTo>
                    <a:pt x="171" y="374"/>
                    <a:pt x="171" y="376"/>
                    <a:pt x="171" y="377"/>
                  </a:cubicBezTo>
                  <a:cubicBezTo>
                    <a:pt x="172" y="377"/>
                    <a:pt x="175" y="376"/>
                    <a:pt x="175" y="378"/>
                  </a:cubicBezTo>
                  <a:cubicBezTo>
                    <a:pt x="180" y="376"/>
                    <a:pt x="183" y="382"/>
                    <a:pt x="185" y="378"/>
                  </a:cubicBezTo>
                  <a:cubicBezTo>
                    <a:pt x="187" y="378"/>
                    <a:pt x="186" y="380"/>
                    <a:pt x="186" y="381"/>
                  </a:cubicBezTo>
                  <a:cubicBezTo>
                    <a:pt x="189" y="382"/>
                    <a:pt x="190" y="381"/>
                    <a:pt x="193" y="382"/>
                  </a:cubicBezTo>
                  <a:cubicBezTo>
                    <a:pt x="194" y="383"/>
                    <a:pt x="194" y="385"/>
                    <a:pt x="195" y="385"/>
                  </a:cubicBezTo>
                  <a:cubicBezTo>
                    <a:pt x="195" y="385"/>
                    <a:pt x="197" y="385"/>
                    <a:pt x="198" y="385"/>
                  </a:cubicBezTo>
                  <a:cubicBezTo>
                    <a:pt x="199" y="387"/>
                    <a:pt x="200" y="385"/>
                    <a:pt x="202" y="386"/>
                  </a:cubicBezTo>
                  <a:cubicBezTo>
                    <a:pt x="202" y="387"/>
                    <a:pt x="203" y="389"/>
                    <a:pt x="203" y="389"/>
                  </a:cubicBezTo>
                  <a:cubicBezTo>
                    <a:pt x="204" y="389"/>
                    <a:pt x="206" y="388"/>
                    <a:pt x="207" y="388"/>
                  </a:cubicBezTo>
                  <a:cubicBezTo>
                    <a:pt x="207" y="388"/>
                    <a:pt x="208" y="389"/>
                    <a:pt x="209" y="389"/>
                  </a:cubicBezTo>
                  <a:cubicBezTo>
                    <a:pt x="210" y="389"/>
                    <a:pt x="211" y="389"/>
                    <a:pt x="212" y="389"/>
                  </a:cubicBezTo>
                  <a:cubicBezTo>
                    <a:pt x="212" y="388"/>
                    <a:pt x="214" y="387"/>
                    <a:pt x="214" y="386"/>
                  </a:cubicBezTo>
                  <a:cubicBezTo>
                    <a:pt x="214" y="386"/>
                    <a:pt x="217" y="386"/>
                    <a:pt x="216" y="385"/>
                  </a:cubicBezTo>
                  <a:cubicBezTo>
                    <a:pt x="212" y="382"/>
                    <a:pt x="220" y="383"/>
                    <a:pt x="220" y="378"/>
                  </a:cubicBezTo>
                  <a:cubicBezTo>
                    <a:pt x="224" y="379"/>
                    <a:pt x="224" y="375"/>
                    <a:pt x="229" y="377"/>
                  </a:cubicBezTo>
                  <a:cubicBezTo>
                    <a:pt x="229" y="377"/>
                    <a:pt x="230" y="378"/>
                    <a:pt x="230" y="378"/>
                  </a:cubicBezTo>
                  <a:cubicBezTo>
                    <a:pt x="232" y="378"/>
                    <a:pt x="234" y="377"/>
                    <a:pt x="236" y="378"/>
                  </a:cubicBezTo>
                  <a:cubicBezTo>
                    <a:pt x="236" y="378"/>
                    <a:pt x="238" y="381"/>
                    <a:pt x="238" y="381"/>
                  </a:cubicBezTo>
                  <a:cubicBezTo>
                    <a:pt x="239" y="381"/>
                    <a:pt x="241" y="379"/>
                    <a:pt x="243" y="379"/>
                  </a:cubicBezTo>
                  <a:cubicBezTo>
                    <a:pt x="243" y="379"/>
                    <a:pt x="242" y="382"/>
                    <a:pt x="243" y="382"/>
                  </a:cubicBezTo>
                  <a:cubicBezTo>
                    <a:pt x="244" y="382"/>
                    <a:pt x="246" y="380"/>
                    <a:pt x="248" y="381"/>
                  </a:cubicBezTo>
                  <a:cubicBezTo>
                    <a:pt x="249" y="382"/>
                    <a:pt x="245" y="382"/>
                    <a:pt x="245" y="382"/>
                  </a:cubicBezTo>
                  <a:cubicBezTo>
                    <a:pt x="246" y="385"/>
                    <a:pt x="255" y="385"/>
                    <a:pt x="259" y="385"/>
                  </a:cubicBezTo>
                  <a:cubicBezTo>
                    <a:pt x="259" y="391"/>
                    <a:pt x="271" y="389"/>
                    <a:pt x="273" y="385"/>
                  </a:cubicBezTo>
                  <a:cubicBezTo>
                    <a:pt x="274" y="386"/>
                    <a:pt x="280" y="383"/>
                    <a:pt x="282" y="385"/>
                  </a:cubicBezTo>
                  <a:cubicBezTo>
                    <a:pt x="283" y="387"/>
                    <a:pt x="282" y="385"/>
                    <a:pt x="285" y="385"/>
                  </a:cubicBezTo>
                  <a:cubicBezTo>
                    <a:pt x="287" y="385"/>
                    <a:pt x="289" y="387"/>
                    <a:pt x="292" y="386"/>
                  </a:cubicBezTo>
                  <a:cubicBezTo>
                    <a:pt x="294" y="386"/>
                    <a:pt x="295" y="384"/>
                    <a:pt x="299" y="384"/>
                  </a:cubicBezTo>
                  <a:cubicBezTo>
                    <a:pt x="300" y="380"/>
                    <a:pt x="299" y="376"/>
                    <a:pt x="303" y="375"/>
                  </a:cubicBezTo>
                  <a:cubicBezTo>
                    <a:pt x="303" y="373"/>
                    <a:pt x="301" y="372"/>
                    <a:pt x="301" y="370"/>
                  </a:cubicBezTo>
                  <a:cubicBezTo>
                    <a:pt x="306" y="370"/>
                    <a:pt x="306" y="361"/>
                    <a:pt x="310" y="365"/>
                  </a:cubicBezTo>
                  <a:cubicBezTo>
                    <a:pt x="311" y="360"/>
                    <a:pt x="308" y="359"/>
                    <a:pt x="304" y="358"/>
                  </a:cubicBezTo>
                  <a:cubicBezTo>
                    <a:pt x="305" y="357"/>
                    <a:pt x="306" y="355"/>
                    <a:pt x="306" y="353"/>
                  </a:cubicBezTo>
                  <a:cubicBezTo>
                    <a:pt x="304" y="349"/>
                    <a:pt x="296" y="351"/>
                    <a:pt x="294" y="347"/>
                  </a:cubicBezTo>
                  <a:cubicBezTo>
                    <a:pt x="292" y="349"/>
                    <a:pt x="287" y="348"/>
                    <a:pt x="286" y="351"/>
                  </a:cubicBezTo>
                  <a:cubicBezTo>
                    <a:pt x="284" y="352"/>
                    <a:pt x="285" y="349"/>
                    <a:pt x="285" y="349"/>
                  </a:cubicBezTo>
                  <a:cubicBezTo>
                    <a:pt x="282" y="347"/>
                    <a:pt x="278" y="350"/>
                    <a:pt x="275" y="349"/>
                  </a:cubicBezTo>
                  <a:cubicBezTo>
                    <a:pt x="273" y="349"/>
                    <a:pt x="273" y="352"/>
                    <a:pt x="271" y="351"/>
                  </a:cubicBezTo>
                  <a:cubicBezTo>
                    <a:pt x="267" y="352"/>
                    <a:pt x="267" y="346"/>
                    <a:pt x="261" y="347"/>
                  </a:cubicBezTo>
                  <a:cubicBezTo>
                    <a:pt x="261" y="345"/>
                    <a:pt x="259" y="344"/>
                    <a:pt x="259" y="342"/>
                  </a:cubicBezTo>
                  <a:cubicBezTo>
                    <a:pt x="258" y="342"/>
                    <a:pt x="257" y="341"/>
                    <a:pt x="257" y="340"/>
                  </a:cubicBezTo>
                  <a:cubicBezTo>
                    <a:pt x="256" y="338"/>
                    <a:pt x="254" y="338"/>
                    <a:pt x="251" y="337"/>
                  </a:cubicBezTo>
                  <a:cubicBezTo>
                    <a:pt x="254" y="334"/>
                    <a:pt x="252" y="326"/>
                    <a:pt x="251" y="322"/>
                  </a:cubicBezTo>
                  <a:cubicBezTo>
                    <a:pt x="247" y="324"/>
                    <a:pt x="243" y="319"/>
                    <a:pt x="243" y="326"/>
                  </a:cubicBezTo>
                  <a:cubicBezTo>
                    <a:pt x="238" y="324"/>
                    <a:pt x="238" y="327"/>
                    <a:pt x="234" y="325"/>
                  </a:cubicBezTo>
                  <a:cubicBezTo>
                    <a:pt x="234" y="326"/>
                    <a:pt x="234" y="327"/>
                    <a:pt x="233" y="328"/>
                  </a:cubicBezTo>
                  <a:cubicBezTo>
                    <a:pt x="234" y="328"/>
                    <a:pt x="235" y="329"/>
                    <a:pt x="236" y="330"/>
                  </a:cubicBezTo>
                  <a:cubicBezTo>
                    <a:pt x="236" y="331"/>
                    <a:pt x="235" y="334"/>
                    <a:pt x="238" y="333"/>
                  </a:cubicBezTo>
                  <a:cubicBezTo>
                    <a:pt x="237" y="338"/>
                    <a:pt x="237" y="336"/>
                    <a:pt x="240" y="339"/>
                  </a:cubicBezTo>
                  <a:cubicBezTo>
                    <a:pt x="241" y="342"/>
                    <a:pt x="238" y="341"/>
                    <a:pt x="237" y="342"/>
                  </a:cubicBezTo>
                  <a:cubicBezTo>
                    <a:pt x="237" y="342"/>
                    <a:pt x="235" y="347"/>
                    <a:pt x="234" y="346"/>
                  </a:cubicBezTo>
                  <a:cubicBezTo>
                    <a:pt x="231" y="343"/>
                    <a:pt x="234" y="349"/>
                    <a:pt x="229" y="349"/>
                  </a:cubicBezTo>
                  <a:cubicBezTo>
                    <a:pt x="228" y="347"/>
                    <a:pt x="227" y="346"/>
                    <a:pt x="226" y="346"/>
                  </a:cubicBezTo>
                  <a:cubicBezTo>
                    <a:pt x="225" y="343"/>
                    <a:pt x="227" y="343"/>
                    <a:pt x="229" y="343"/>
                  </a:cubicBezTo>
                  <a:cubicBezTo>
                    <a:pt x="227" y="341"/>
                    <a:pt x="222" y="339"/>
                    <a:pt x="226" y="336"/>
                  </a:cubicBezTo>
                  <a:cubicBezTo>
                    <a:pt x="224" y="335"/>
                    <a:pt x="221" y="337"/>
                    <a:pt x="220" y="336"/>
                  </a:cubicBezTo>
                  <a:cubicBezTo>
                    <a:pt x="219" y="335"/>
                    <a:pt x="223" y="334"/>
                    <a:pt x="223" y="335"/>
                  </a:cubicBezTo>
                  <a:cubicBezTo>
                    <a:pt x="223" y="334"/>
                    <a:pt x="219" y="331"/>
                    <a:pt x="216" y="329"/>
                  </a:cubicBezTo>
                  <a:cubicBezTo>
                    <a:pt x="217" y="322"/>
                    <a:pt x="213" y="321"/>
                    <a:pt x="213" y="315"/>
                  </a:cubicBezTo>
                  <a:cubicBezTo>
                    <a:pt x="214" y="313"/>
                    <a:pt x="209" y="314"/>
                    <a:pt x="209" y="313"/>
                  </a:cubicBezTo>
                  <a:cubicBezTo>
                    <a:pt x="209" y="313"/>
                    <a:pt x="211" y="311"/>
                    <a:pt x="210" y="311"/>
                  </a:cubicBezTo>
                  <a:cubicBezTo>
                    <a:pt x="207" y="308"/>
                    <a:pt x="207" y="311"/>
                    <a:pt x="205" y="309"/>
                  </a:cubicBezTo>
                  <a:cubicBezTo>
                    <a:pt x="204" y="309"/>
                    <a:pt x="206" y="307"/>
                    <a:pt x="206" y="306"/>
                  </a:cubicBezTo>
                  <a:cubicBezTo>
                    <a:pt x="206" y="305"/>
                    <a:pt x="204" y="308"/>
                    <a:pt x="205" y="308"/>
                  </a:cubicBezTo>
                  <a:cubicBezTo>
                    <a:pt x="203" y="308"/>
                    <a:pt x="204" y="306"/>
                    <a:pt x="203" y="305"/>
                  </a:cubicBezTo>
                  <a:cubicBezTo>
                    <a:pt x="198" y="306"/>
                    <a:pt x="198" y="301"/>
                    <a:pt x="192" y="302"/>
                  </a:cubicBezTo>
                  <a:cubicBezTo>
                    <a:pt x="192" y="301"/>
                    <a:pt x="190" y="300"/>
                    <a:pt x="189" y="299"/>
                  </a:cubicBezTo>
                  <a:cubicBezTo>
                    <a:pt x="189" y="299"/>
                    <a:pt x="190" y="297"/>
                    <a:pt x="189" y="297"/>
                  </a:cubicBezTo>
                  <a:cubicBezTo>
                    <a:pt x="189" y="296"/>
                    <a:pt x="187" y="297"/>
                    <a:pt x="186" y="297"/>
                  </a:cubicBezTo>
                  <a:cubicBezTo>
                    <a:pt x="186" y="296"/>
                    <a:pt x="186" y="291"/>
                    <a:pt x="185" y="292"/>
                  </a:cubicBezTo>
                  <a:cubicBezTo>
                    <a:pt x="184" y="294"/>
                    <a:pt x="183" y="293"/>
                    <a:pt x="182" y="291"/>
                  </a:cubicBezTo>
                  <a:cubicBezTo>
                    <a:pt x="182" y="290"/>
                    <a:pt x="180" y="290"/>
                    <a:pt x="181" y="288"/>
                  </a:cubicBezTo>
                  <a:cubicBezTo>
                    <a:pt x="176" y="288"/>
                    <a:pt x="177" y="290"/>
                    <a:pt x="172" y="288"/>
                  </a:cubicBezTo>
                  <a:cubicBezTo>
                    <a:pt x="171" y="289"/>
                    <a:pt x="171" y="291"/>
                    <a:pt x="170" y="291"/>
                  </a:cubicBezTo>
                  <a:cubicBezTo>
                    <a:pt x="168" y="295"/>
                    <a:pt x="172" y="294"/>
                    <a:pt x="172" y="297"/>
                  </a:cubicBezTo>
                  <a:cubicBezTo>
                    <a:pt x="172" y="297"/>
                    <a:pt x="175" y="300"/>
                    <a:pt x="175" y="301"/>
                  </a:cubicBezTo>
                  <a:cubicBezTo>
                    <a:pt x="176" y="302"/>
                    <a:pt x="176" y="302"/>
                    <a:pt x="178" y="302"/>
                  </a:cubicBezTo>
                  <a:cubicBezTo>
                    <a:pt x="176" y="306"/>
                    <a:pt x="181" y="306"/>
                    <a:pt x="182" y="308"/>
                  </a:cubicBezTo>
                  <a:cubicBezTo>
                    <a:pt x="183" y="308"/>
                    <a:pt x="184" y="314"/>
                    <a:pt x="185" y="312"/>
                  </a:cubicBezTo>
                  <a:cubicBezTo>
                    <a:pt x="187" y="310"/>
                    <a:pt x="185" y="312"/>
                    <a:pt x="186" y="313"/>
                  </a:cubicBezTo>
                  <a:cubicBezTo>
                    <a:pt x="188" y="315"/>
                    <a:pt x="191" y="314"/>
                    <a:pt x="192" y="318"/>
                  </a:cubicBezTo>
                  <a:cubicBezTo>
                    <a:pt x="194" y="317"/>
                    <a:pt x="194" y="319"/>
                    <a:pt x="195" y="319"/>
                  </a:cubicBezTo>
                  <a:cubicBezTo>
                    <a:pt x="196" y="319"/>
                    <a:pt x="197" y="318"/>
                    <a:pt x="196" y="318"/>
                  </a:cubicBezTo>
                  <a:cubicBezTo>
                    <a:pt x="198" y="318"/>
                    <a:pt x="198" y="322"/>
                    <a:pt x="199" y="319"/>
                  </a:cubicBezTo>
                  <a:cubicBezTo>
                    <a:pt x="202" y="319"/>
                    <a:pt x="198" y="325"/>
                    <a:pt x="203" y="323"/>
                  </a:cubicBezTo>
                  <a:cubicBezTo>
                    <a:pt x="203" y="326"/>
                    <a:pt x="197" y="324"/>
                    <a:pt x="195" y="325"/>
                  </a:cubicBezTo>
                  <a:cubicBezTo>
                    <a:pt x="196" y="326"/>
                    <a:pt x="197" y="326"/>
                    <a:pt x="198" y="328"/>
                  </a:cubicBezTo>
                  <a:cubicBezTo>
                    <a:pt x="199" y="330"/>
                    <a:pt x="195" y="335"/>
                    <a:pt x="198" y="335"/>
                  </a:cubicBezTo>
                  <a:cubicBezTo>
                    <a:pt x="196" y="337"/>
                    <a:pt x="193" y="337"/>
                    <a:pt x="191" y="337"/>
                  </a:cubicBezTo>
                  <a:cubicBezTo>
                    <a:pt x="193" y="336"/>
                    <a:pt x="191" y="332"/>
                    <a:pt x="193" y="332"/>
                  </a:cubicBezTo>
                  <a:cubicBezTo>
                    <a:pt x="192" y="331"/>
                    <a:pt x="193" y="328"/>
                    <a:pt x="191" y="328"/>
                  </a:cubicBezTo>
                  <a:cubicBezTo>
                    <a:pt x="188" y="327"/>
                    <a:pt x="192" y="325"/>
                    <a:pt x="188" y="323"/>
                  </a:cubicBezTo>
                  <a:cubicBezTo>
                    <a:pt x="186" y="322"/>
                    <a:pt x="183" y="323"/>
                    <a:pt x="184" y="319"/>
                  </a:cubicBezTo>
                  <a:cubicBezTo>
                    <a:pt x="178" y="320"/>
                    <a:pt x="177" y="316"/>
                    <a:pt x="172" y="316"/>
                  </a:cubicBezTo>
                  <a:cubicBezTo>
                    <a:pt x="172" y="313"/>
                    <a:pt x="169" y="311"/>
                    <a:pt x="167" y="308"/>
                  </a:cubicBezTo>
                  <a:cubicBezTo>
                    <a:pt x="166" y="307"/>
                    <a:pt x="165" y="308"/>
                    <a:pt x="165" y="306"/>
                  </a:cubicBezTo>
                  <a:cubicBezTo>
                    <a:pt x="165" y="305"/>
                    <a:pt x="163" y="306"/>
                    <a:pt x="163" y="305"/>
                  </a:cubicBezTo>
                  <a:cubicBezTo>
                    <a:pt x="162" y="305"/>
                    <a:pt x="163" y="303"/>
                    <a:pt x="163" y="302"/>
                  </a:cubicBezTo>
                  <a:cubicBezTo>
                    <a:pt x="161" y="301"/>
                    <a:pt x="158" y="303"/>
                    <a:pt x="157" y="302"/>
                  </a:cubicBezTo>
                  <a:cubicBezTo>
                    <a:pt x="156" y="302"/>
                    <a:pt x="159" y="300"/>
                    <a:pt x="160" y="301"/>
                  </a:cubicBezTo>
                  <a:cubicBezTo>
                    <a:pt x="158" y="298"/>
                    <a:pt x="150" y="298"/>
                    <a:pt x="146" y="299"/>
                  </a:cubicBezTo>
                  <a:cubicBezTo>
                    <a:pt x="145" y="300"/>
                    <a:pt x="148" y="301"/>
                    <a:pt x="149" y="301"/>
                  </a:cubicBezTo>
                  <a:cubicBezTo>
                    <a:pt x="147" y="303"/>
                    <a:pt x="146" y="301"/>
                    <a:pt x="144" y="302"/>
                  </a:cubicBezTo>
                  <a:cubicBezTo>
                    <a:pt x="141" y="304"/>
                    <a:pt x="141" y="308"/>
                    <a:pt x="139" y="308"/>
                  </a:cubicBezTo>
                  <a:cubicBezTo>
                    <a:pt x="133" y="308"/>
                    <a:pt x="132" y="303"/>
                    <a:pt x="125" y="304"/>
                  </a:cubicBezTo>
                  <a:cubicBezTo>
                    <a:pt x="123" y="304"/>
                    <a:pt x="124" y="308"/>
                    <a:pt x="119" y="306"/>
                  </a:cubicBezTo>
                  <a:cubicBezTo>
                    <a:pt x="119" y="310"/>
                    <a:pt x="119" y="313"/>
                    <a:pt x="119" y="316"/>
                  </a:cubicBezTo>
                  <a:cubicBezTo>
                    <a:pt x="115" y="318"/>
                    <a:pt x="106" y="316"/>
                    <a:pt x="108" y="325"/>
                  </a:cubicBezTo>
                  <a:cubicBezTo>
                    <a:pt x="99" y="323"/>
                    <a:pt x="106" y="330"/>
                    <a:pt x="98" y="330"/>
                  </a:cubicBezTo>
                  <a:cubicBezTo>
                    <a:pt x="98" y="332"/>
                    <a:pt x="103" y="336"/>
                    <a:pt x="99" y="336"/>
                  </a:cubicBezTo>
                  <a:cubicBezTo>
                    <a:pt x="99" y="341"/>
                    <a:pt x="97" y="336"/>
                    <a:pt x="94" y="340"/>
                  </a:cubicBezTo>
                  <a:cubicBezTo>
                    <a:pt x="94" y="342"/>
                    <a:pt x="94" y="343"/>
                    <a:pt x="95" y="343"/>
                  </a:cubicBezTo>
                  <a:cubicBezTo>
                    <a:pt x="95" y="346"/>
                    <a:pt x="90" y="344"/>
                    <a:pt x="88" y="344"/>
                  </a:cubicBezTo>
                  <a:cubicBezTo>
                    <a:pt x="87" y="345"/>
                    <a:pt x="87" y="348"/>
                    <a:pt x="85" y="349"/>
                  </a:cubicBezTo>
                  <a:cubicBezTo>
                    <a:pt x="81" y="351"/>
                    <a:pt x="74" y="347"/>
                    <a:pt x="70" y="353"/>
                  </a:cubicBezTo>
                  <a:cubicBezTo>
                    <a:pt x="68" y="351"/>
                    <a:pt x="67" y="349"/>
                    <a:pt x="66" y="347"/>
                  </a:cubicBezTo>
                  <a:cubicBezTo>
                    <a:pt x="60" y="346"/>
                    <a:pt x="53" y="349"/>
                    <a:pt x="50" y="347"/>
                  </a:cubicBezTo>
                  <a:cubicBezTo>
                    <a:pt x="51" y="342"/>
                    <a:pt x="53" y="336"/>
                    <a:pt x="49" y="333"/>
                  </a:cubicBezTo>
                  <a:cubicBezTo>
                    <a:pt x="48" y="331"/>
                    <a:pt x="51" y="330"/>
                    <a:pt x="52" y="328"/>
                  </a:cubicBezTo>
                  <a:cubicBezTo>
                    <a:pt x="53" y="324"/>
                    <a:pt x="50" y="319"/>
                    <a:pt x="53" y="316"/>
                  </a:cubicBezTo>
                  <a:cubicBezTo>
                    <a:pt x="52" y="313"/>
                    <a:pt x="52" y="309"/>
                    <a:pt x="49" y="308"/>
                  </a:cubicBezTo>
                  <a:cubicBezTo>
                    <a:pt x="50" y="306"/>
                    <a:pt x="52" y="306"/>
                    <a:pt x="52" y="304"/>
                  </a:cubicBezTo>
                  <a:cubicBezTo>
                    <a:pt x="55" y="305"/>
                    <a:pt x="64" y="301"/>
                    <a:pt x="63" y="306"/>
                  </a:cubicBezTo>
                  <a:cubicBezTo>
                    <a:pt x="66" y="304"/>
                    <a:pt x="80" y="310"/>
                    <a:pt x="83" y="306"/>
                  </a:cubicBezTo>
                  <a:cubicBezTo>
                    <a:pt x="84" y="305"/>
                    <a:pt x="83" y="306"/>
                    <a:pt x="85" y="306"/>
                  </a:cubicBezTo>
                  <a:cubicBezTo>
                    <a:pt x="85" y="306"/>
                    <a:pt x="86" y="304"/>
                    <a:pt x="87" y="305"/>
                  </a:cubicBezTo>
                  <a:cubicBezTo>
                    <a:pt x="87" y="305"/>
                    <a:pt x="87" y="306"/>
                    <a:pt x="87" y="306"/>
                  </a:cubicBezTo>
                  <a:cubicBezTo>
                    <a:pt x="91" y="305"/>
                    <a:pt x="93" y="304"/>
                    <a:pt x="94" y="299"/>
                  </a:cubicBezTo>
                  <a:cubicBezTo>
                    <a:pt x="94" y="298"/>
                    <a:pt x="97" y="290"/>
                    <a:pt x="94" y="287"/>
                  </a:cubicBezTo>
                  <a:cubicBezTo>
                    <a:pt x="92" y="285"/>
                    <a:pt x="95" y="285"/>
                    <a:pt x="92" y="281"/>
                  </a:cubicBezTo>
                  <a:cubicBezTo>
                    <a:pt x="92" y="280"/>
                    <a:pt x="90" y="280"/>
                    <a:pt x="88" y="280"/>
                  </a:cubicBezTo>
                  <a:cubicBezTo>
                    <a:pt x="89" y="279"/>
                    <a:pt x="90" y="278"/>
                    <a:pt x="90" y="276"/>
                  </a:cubicBezTo>
                  <a:cubicBezTo>
                    <a:pt x="88" y="275"/>
                    <a:pt x="87" y="277"/>
                    <a:pt x="87" y="277"/>
                  </a:cubicBezTo>
                  <a:cubicBezTo>
                    <a:pt x="85" y="276"/>
                    <a:pt x="87" y="275"/>
                    <a:pt x="85" y="274"/>
                  </a:cubicBezTo>
                  <a:cubicBezTo>
                    <a:pt x="84" y="274"/>
                    <a:pt x="80" y="273"/>
                    <a:pt x="78" y="273"/>
                  </a:cubicBezTo>
                  <a:cubicBezTo>
                    <a:pt x="78" y="273"/>
                    <a:pt x="78" y="271"/>
                    <a:pt x="77" y="271"/>
                  </a:cubicBezTo>
                  <a:cubicBezTo>
                    <a:pt x="75" y="271"/>
                    <a:pt x="74" y="271"/>
                    <a:pt x="74" y="270"/>
                  </a:cubicBezTo>
                  <a:cubicBezTo>
                    <a:pt x="73" y="266"/>
                    <a:pt x="77" y="268"/>
                    <a:pt x="77" y="269"/>
                  </a:cubicBezTo>
                  <a:cubicBezTo>
                    <a:pt x="81" y="267"/>
                    <a:pt x="84" y="264"/>
                    <a:pt x="92" y="266"/>
                  </a:cubicBezTo>
                  <a:cubicBezTo>
                    <a:pt x="93" y="263"/>
                    <a:pt x="91" y="263"/>
                    <a:pt x="90" y="263"/>
                  </a:cubicBezTo>
                  <a:cubicBezTo>
                    <a:pt x="91" y="259"/>
                    <a:pt x="96" y="263"/>
                    <a:pt x="98" y="263"/>
                  </a:cubicBezTo>
                  <a:cubicBezTo>
                    <a:pt x="99" y="263"/>
                    <a:pt x="102" y="260"/>
                    <a:pt x="102" y="263"/>
                  </a:cubicBezTo>
                  <a:cubicBezTo>
                    <a:pt x="105" y="261"/>
                    <a:pt x="106" y="256"/>
                    <a:pt x="111" y="256"/>
                  </a:cubicBezTo>
                  <a:cubicBezTo>
                    <a:pt x="109" y="251"/>
                    <a:pt x="115" y="253"/>
                    <a:pt x="113" y="249"/>
                  </a:cubicBezTo>
                  <a:cubicBezTo>
                    <a:pt x="116" y="249"/>
                    <a:pt x="119" y="249"/>
                    <a:pt x="122" y="249"/>
                  </a:cubicBezTo>
                  <a:cubicBezTo>
                    <a:pt x="122" y="248"/>
                    <a:pt x="120" y="248"/>
                    <a:pt x="119" y="248"/>
                  </a:cubicBezTo>
                  <a:cubicBezTo>
                    <a:pt x="120" y="245"/>
                    <a:pt x="124" y="246"/>
                    <a:pt x="122" y="242"/>
                  </a:cubicBezTo>
                  <a:cubicBezTo>
                    <a:pt x="126" y="242"/>
                    <a:pt x="125" y="244"/>
                    <a:pt x="127" y="242"/>
                  </a:cubicBezTo>
                  <a:cubicBezTo>
                    <a:pt x="124" y="235"/>
                    <a:pt x="130" y="238"/>
                    <a:pt x="130" y="231"/>
                  </a:cubicBezTo>
                  <a:cubicBezTo>
                    <a:pt x="132" y="230"/>
                    <a:pt x="134" y="231"/>
                    <a:pt x="136" y="231"/>
                  </a:cubicBezTo>
                  <a:cubicBezTo>
                    <a:pt x="138" y="230"/>
                    <a:pt x="138" y="228"/>
                    <a:pt x="139" y="228"/>
                  </a:cubicBezTo>
                  <a:cubicBezTo>
                    <a:pt x="140" y="227"/>
                    <a:pt x="140" y="229"/>
                    <a:pt x="140" y="229"/>
                  </a:cubicBezTo>
                  <a:cubicBezTo>
                    <a:pt x="142" y="230"/>
                    <a:pt x="141" y="228"/>
                    <a:pt x="142" y="228"/>
                  </a:cubicBezTo>
                  <a:cubicBezTo>
                    <a:pt x="143" y="228"/>
                    <a:pt x="146" y="228"/>
                    <a:pt x="147" y="228"/>
                  </a:cubicBezTo>
                  <a:cubicBezTo>
                    <a:pt x="149" y="227"/>
                    <a:pt x="150" y="223"/>
                    <a:pt x="153" y="225"/>
                  </a:cubicBezTo>
                  <a:cubicBezTo>
                    <a:pt x="152" y="222"/>
                    <a:pt x="148" y="222"/>
                    <a:pt x="149" y="218"/>
                  </a:cubicBezTo>
                  <a:cubicBezTo>
                    <a:pt x="152" y="217"/>
                    <a:pt x="150" y="216"/>
                    <a:pt x="150" y="211"/>
                  </a:cubicBezTo>
                  <a:cubicBezTo>
                    <a:pt x="150" y="207"/>
                    <a:pt x="152" y="205"/>
                    <a:pt x="151" y="201"/>
                  </a:cubicBezTo>
                  <a:cubicBezTo>
                    <a:pt x="153" y="201"/>
                    <a:pt x="155" y="201"/>
                    <a:pt x="157" y="201"/>
                  </a:cubicBezTo>
                  <a:cubicBezTo>
                    <a:pt x="161" y="201"/>
                    <a:pt x="154" y="197"/>
                    <a:pt x="160" y="198"/>
                  </a:cubicBezTo>
                  <a:cubicBezTo>
                    <a:pt x="160" y="200"/>
                    <a:pt x="162" y="200"/>
                    <a:pt x="163" y="200"/>
                  </a:cubicBezTo>
                  <a:cubicBezTo>
                    <a:pt x="160" y="203"/>
                    <a:pt x="160" y="200"/>
                    <a:pt x="161" y="204"/>
                  </a:cubicBezTo>
                  <a:cubicBezTo>
                    <a:pt x="162" y="207"/>
                    <a:pt x="161" y="209"/>
                    <a:pt x="164" y="208"/>
                  </a:cubicBezTo>
                  <a:cubicBezTo>
                    <a:pt x="164" y="210"/>
                    <a:pt x="164" y="212"/>
                    <a:pt x="163" y="212"/>
                  </a:cubicBezTo>
                  <a:cubicBezTo>
                    <a:pt x="162" y="215"/>
                    <a:pt x="169" y="210"/>
                    <a:pt x="171" y="214"/>
                  </a:cubicBezTo>
                  <a:cubicBezTo>
                    <a:pt x="170" y="218"/>
                    <a:pt x="162" y="215"/>
                    <a:pt x="161" y="219"/>
                  </a:cubicBezTo>
                  <a:cubicBezTo>
                    <a:pt x="160" y="222"/>
                    <a:pt x="164" y="223"/>
                    <a:pt x="165" y="224"/>
                  </a:cubicBezTo>
                  <a:cubicBezTo>
                    <a:pt x="167" y="225"/>
                    <a:pt x="167" y="227"/>
                    <a:pt x="170" y="226"/>
                  </a:cubicBezTo>
                  <a:cubicBezTo>
                    <a:pt x="168" y="224"/>
                    <a:pt x="164" y="224"/>
                    <a:pt x="171" y="224"/>
                  </a:cubicBezTo>
                  <a:cubicBezTo>
                    <a:pt x="173" y="224"/>
                    <a:pt x="175" y="223"/>
                    <a:pt x="177" y="224"/>
                  </a:cubicBezTo>
                  <a:cubicBezTo>
                    <a:pt x="179" y="224"/>
                    <a:pt x="180" y="225"/>
                    <a:pt x="182" y="225"/>
                  </a:cubicBezTo>
                  <a:cubicBezTo>
                    <a:pt x="186" y="225"/>
                    <a:pt x="187" y="223"/>
                    <a:pt x="191" y="224"/>
                  </a:cubicBezTo>
                  <a:cubicBezTo>
                    <a:pt x="191" y="224"/>
                    <a:pt x="196" y="226"/>
                    <a:pt x="198" y="224"/>
                  </a:cubicBezTo>
                  <a:cubicBezTo>
                    <a:pt x="198" y="224"/>
                    <a:pt x="198" y="222"/>
                    <a:pt x="198" y="222"/>
                  </a:cubicBezTo>
                  <a:cubicBezTo>
                    <a:pt x="202" y="221"/>
                    <a:pt x="206" y="223"/>
                    <a:pt x="207" y="219"/>
                  </a:cubicBezTo>
                  <a:cubicBezTo>
                    <a:pt x="213" y="225"/>
                    <a:pt x="217" y="215"/>
                    <a:pt x="220" y="218"/>
                  </a:cubicBezTo>
                  <a:cubicBezTo>
                    <a:pt x="220" y="216"/>
                    <a:pt x="220" y="214"/>
                    <a:pt x="220" y="212"/>
                  </a:cubicBezTo>
                  <a:cubicBezTo>
                    <a:pt x="223" y="213"/>
                    <a:pt x="222" y="211"/>
                    <a:pt x="223" y="210"/>
                  </a:cubicBezTo>
                  <a:cubicBezTo>
                    <a:pt x="223" y="210"/>
                    <a:pt x="224" y="206"/>
                    <a:pt x="224" y="205"/>
                  </a:cubicBezTo>
                  <a:cubicBezTo>
                    <a:pt x="226" y="204"/>
                    <a:pt x="224" y="204"/>
                    <a:pt x="224" y="201"/>
                  </a:cubicBezTo>
                  <a:cubicBezTo>
                    <a:pt x="228" y="202"/>
                    <a:pt x="230" y="201"/>
                    <a:pt x="230" y="198"/>
                  </a:cubicBezTo>
                  <a:cubicBezTo>
                    <a:pt x="231" y="199"/>
                    <a:pt x="231" y="200"/>
                    <a:pt x="231" y="201"/>
                  </a:cubicBezTo>
                  <a:cubicBezTo>
                    <a:pt x="233" y="200"/>
                    <a:pt x="234" y="200"/>
                    <a:pt x="237" y="200"/>
                  </a:cubicBezTo>
                  <a:cubicBezTo>
                    <a:pt x="238" y="200"/>
                    <a:pt x="238" y="197"/>
                    <a:pt x="240" y="197"/>
                  </a:cubicBezTo>
                  <a:cubicBezTo>
                    <a:pt x="240" y="194"/>
                    <a:pt x="239" y="192"/>
                    <a:pt x="237" y="191"/>
                  </a:cubicBezTo>
                  <a:cubicBezTo>
                    <a:pt x="238" y="190"/>
                    <a:pt x="238" y="188"/>
                    <a:pt x="238" y="186"/>
                  </a:cubicBezTo>
                  <a:cubicBezTo>
                    <a:pt x="241" y="186"/>
                    <a:pt x="243" y="186"/>
                    <a:pt x="243" y="183"/>
                  </a:cubicBezTo>
                  <a:cubicBezTo>
                    <a:pt x="246" y="187"/>
                    <a:pt x="247" y="181"/>
                    <a:pt x="252" y="183"/>
                  </a:cubicBezTo>
                  <a:cubicBezTo>
                    <a:pt x="253" y="183"/>
                    <a:pt x="254" y="184"/>
                    <a:pt x="254" y="184"/>
                  </a:cubicBezTo>
                  <a:cubicBezTo>
                    <a:pt x="255" y="184"/>
                    <a:pt x="255" y="183"/>
                    <a:pt x="257" y="183"/>
                  </a:cubicBezTo>
                  <a:cubicBezTo>
                    <a:pt x="258" y="183"/>
                    <a:pt x="260" y="184"/>
                    <a:pt x="259" y="184"/>
                  </a:cubicBezTo>
                  <a:cubicBezTo>
                    <a:pt x="261" y="184"/>
                    <a:pt x="260" y="182"/>
                    <a:pt x="261" y="182"/>
                  </a:cubicBezTo>
                  <a:cubicBezTo>
                    <a:pt x="261" y="181"/>
                    <a:pt x="263" y="182"/>
                    <a:pt x="264" y="182"/>
                  </a:cubicBezTo>
                  <a:cubicBezTo>
                    <a:pt x="266" y="180"/>
                    <a:pt x="265" y="178"/>
                    <a:pt x="269" y="179"/>
                  </a:cubicBezTo>
                  <a:cubicBezTo>
                    <a:pt x="267" y="177"/>
                    <a:pt x="269" y="172"/>
                    <a:pt x="265" y="172"/>
                  </a:cubicBezTo>
                  <a:cubicBezTo>
                    <a:pt x="262" y="170"/>
                    <a:pt x="263" y="174"/>
                    <a:pt x="262" y="175"/>
                  </a:cubicBezTo>
                  <a:cubicBezTo>
                    <a:pt x="261" y="175"/>
                    <a:pt x="261" y="173"/>
                    <a:pt x="259" y="173"/>
                  </a:cubicBezTo>
                  <a:cubicBezTo>
                    <a:pt x="259" y="173"/>
                    <a:pt x="258" y="175"/>
                    <a:pt x="258" y="175"/>
                  </a:cubicBezTo>
                  <a:cubicBezTo>
                    <a:pt x="257" y="175"/>
                    <a:pt x="257" y="173"/>
                    <a:pt x="255" y="173"/>
                  </a:cubicBezTo>
                  <a:cubicBezTo>
                    <a:pt x="253" y="173"/>
                    <a:pt x="251" y="176"/>
                    <a:pt x="248" y="175"/>
                  </a:cubicBezTo>
                  <a:cubicBezTo>
                    <a:pt x="247" y="175"/>
                    <a:pt x="247" y="176"/>
                    <a:pt x="247" y="177"/>
                  </a:cubicBezTo>
                  <a:cubicBezTo>
                    <a:pt x="241" y="176"/>
                    <a:pt x="235" y="178"/>
                    <a:pt x="230" y="176"/>
                  </a:cubicBezTo>
                  <a:cubicBezTo>
                    <a:pt x="230" y="176"/>
                    <a:pt x="230" y="173"/>
                    <a:pt x="230" y="173"/>
                  </a:cubicBezTo>
                  <a:cubicBezTo>
                    <a:pt x="229" y="172"/>
                    <a:pt x="225" y="174"/>
                    <a:pt x="224" y="172"/>
                  </a:cubicBezTo>
                  <a:cubicBezTo>
                    <a:pt x="228" y="164"/>
                    <a:pt x="226" y="160"/>
                    <a:pt x="224" y="151"/>
                  </a:cubicBezTo>
                  <a:cubicBezTo>
                    <a:pt x="228" y="150"/>
                    <a:pt x="234" y="145"/>
                    <a:pt x="236" y="148"/>
                  </a:cubicBezTo>
                  <a:cubicBezTo>
                    <a:pt x="238" y="147"/>
                    <a:pt x="235" y="146"/>
                    <a:pt x="237" y="142"/>
                  </a:cubicBezTo>
                  <a:cubicBezTo>
                    <a:pt x="241" y="142"/>
                    <a:pt x="242" y="135"/>
                    <a:pt x="243" y="133"/>
                  </a:cubicBezTo>
                  <a:cubicBezTo>
                    <a:pt x="243" y="132"/>
                    <a:pt x="245" y="133"/>
                    <a:pt x="245" y="133"/>
                  </a:cubicBezTo>
                  <a:cubicBezTo>
                    <a:pt x="246" y="130"/>
                    <a:pt x="240" y="129"/>
                    <a:pt x="243" y="126"/>
                  </a:cubicBezTo>
                  <a:cubicBezTo>
                    <a:pt x="241" y="127"/>
                    <a:pt x="237" y="125"/>
                    <a:pt x="234" y="126"/>
                  </a:cubicBezTo>
                  <a:cubicBezTo>
                    <a:pt x="231" y="126"/>
                    <a:pt x="228" y="129"/>
                    <a:pt x="224" y="128"/>
                  </a:cubicBezTo>
                  <a:cubicBezTo>
                    <a:pt x="222" y="126"/>
                    <a:pt x="222" y="137"/>
                    <a:pt x="223" y="134"/>
                  </a:cubicBezTo>
                  <a:cubicBezTo>
                    <a:pt x="222" y="136"/>
                    <a:pt x="221" y="133"/>
                    <a:pt x="220" y="134"/>
                  </a:cubicBezTo>
                  <a:cubicBezTo>
                    <a:pt x="219" y="135"/>
                    <a:pt x="221" y="138"/>
                    <a:pt x="220" y="140"/>
                  </a:cubicBezTo>
                  <a:cubicBezTo>
                    <a:pt x="220" y="140"/>
                    <a:pt x="216" y="143"/>
                    <a:pt x="214" y="145"/>
                  </a:cubicBezTo>
                  <a:cubicBezTo>
                    <a:pt x="211" y="149"/>
                    <a:pt x="211" y="152"/>
                    <a:pt x="205" y="152"/>
                  </a:cubicBezTo>
                  <a:cubicBezTo>
                    <a:pt x="204" y="154"/>
                    <a:pt x="207" y="156"/>
                    <a:pt x="205" y="156"/>
                  </a:cubicBezTo>
                  <a:cubicBezTo>
                    <a:pt x="203" y="156"/>
                    <a:pt x="204" y="158"/>
                    <a:pt x="203" y="159"/>
                  </a:cubicBezTo>
                  <a:cubicBezTo>
                    <a:pt x="203" y="160"/>
                    <a:pt x="201" y="159"/>
                    <a:pt x="200" y="159"/>
                  </a:cubicBezTo>
                  <a:cubicBezTo>
                    <a:pt x="200" y="160"/>
                    <a:pt x="201" y="162"/>
                    <a:pt x="200" y="162"/>
                  </a:cubicBezTo>
                  <a:cubicBezTo>
                    <a:pt x="200" y="162"/>
                    <a:pt x="199" y="162"/>
                    <a:pt x="199" y="162"/>
                  </a:cubicBezTo>
                  <a:cubicBezTo>
                    <a:pt x="198" y="164"/>
                    <a:pt x="200" y="168"/>
                    <a:pt x="198" y="168"/>
                  </a:cubicBezTo>
                  <a:cubicBezTo>
                    <a:pt x="198" y="169"/>
                    <a:pt x="202" y="170"/>
                    <a:pt x="199" y="170"/>
                  </a:cubicBezTo>
                  <a:cubicBezTo>
                    <a:pt x="201" y="172"/>
                    <a:pt x="202" y="174"/>
                    <a:pt x="206" y="175"/>
                  </a:cubicBezTo>
                  <a:cubicBezTo>
                    <a:pt x="206" y="177"/>
                    <a:pt x="207" y="178"/>
                    <a:pt x="209" y="179"/>
                  </a:cubicBezTo>
                  <a:cubicBezTo>
                    <a:pt x="208" y="180"/>
                    <a:pt x="207" y="180"/>
                    <a:pt x="206" y="182"/>
                  </a:cubicBezTo>
                  <a:cubicBezTo>
                    <a:pt x="205" y="183"/>
                    <a:pt x="206" y="185"/>
                    <a:pt x="205" y="186"/>
                  </a:cubicBezTo>
                  <a:cubicBezTo>
                    <a:pt x="203" y="187"/>
                    <a:pt x="202" y="187"/>
                    <a:pt x="199" y="187"/>
                  </a:cubicBezTo>
                  <a:cubicBezTo>
                    <a:pt x="198" y="193"/>
                    <a:pt x="194" y="195"/>
                    <a:pt x="195" y="203"/>
                  </a:cubicBezTo>
                  <a:cubicBezTo>
                    <a:pt x="190" y="201"/>
                    <a:pt x="190" y="210"/>
                    <a:pt x="186" y="210"/>
                  </a:cubicBezTo>
                  <a:cubicBezTo>
                    <a:pt x="186" y="210"/>
                    <a:pt x="185" y="210"/>
                    <a:pt x="185" y="210"/>
                  </a:cubicBezTo>
                  <a:cubicBezTo>
                    <a:pt x="183" y="210"/>
                    <a:pt x="185" y="212"/>
                    <a:pt x="184" y="212"/>
                  </a:cubicBezTo>
                  <a:cubicBezTo>
                    <a:pt x="181" y="214"/>
                    <a:pt x="178" y="210"/>
                    <a:pt x="177" y="214"/>
                  </a:cubicBezTo>
                  <a:cubicBezTo>
                    <a:pt x="174" y="214"/>
                    <a:pt x="176" y="208"/>
                    <a:pt x="175" y="205"/>
                  </a:cubicBezTo>
                  <a:cubicBezTo>
                    <a:pt x="174" y="205"/>
                    <a:pt x="174" y="201"/>
                    <a:pt x="172" y="201"/>
                  </a:cubicBezTo>
                  <a:cubicBezTo>
                    <a:pt x="169" y="201"/>
                    <a:pt x="174" y="197"/>
                    <a:pt x="168" y="197"/>
                  </a:cubicBezTo>
                  <a:cubicBezTo>
                    <a:pt x="171" y="194"/>
                    <a:pt x="166" y="193"/>
                    <a:pt x="165" y="191"/>
                  </a:cubicBezTo>
                  <a:cubicBezTo>
                    <a:pt x="165" y="191"/>
                    <a:pt x="167" y="190"/>
                    <a:pt x="167" y="189"/>
                  </a:cubicBezTo>
                  <a:cubicBezTo>
                    <a:pt x="167" y="185"/>
                    <a:pt x="163" y="183"/>
                    <a:pt x="160" y="180"/>
                  </a:cubicBezTo>
                  <a:cubicBezTo>
                    <a:pt x="155" y="182"/>
                    <a:pt x="157" y="189"/>
                    <a:pt x="150" y="187"/>
                  </a:cubicBezTo>
                  <a:cubicBezTo>
                    <a:pt x="150" y="189"/>
                    <a:pt x="152" y="188"/>
                    <a:pt x="153" y="189"/>
                  </a:cubicBezTo>
                  <a:cubicBezTo>
                    <a:pt x="153" y="190"/>
                    <a:pt x="151" y="190"/>
                    <a:pt x="150" y="190"/>
                  </a:cubicBezTo>
                  <a:cubicBezTo>
                    <a:pt x="147" y="190"/>
                    <a:pt x="149" y="195"/>
                    <a:pt x="146" y="194"/>
                  </a:cubicBezTo>
                  <a:cubicBezTo>
                    <a:pt x="139" y="196"/>
                    <a:pt x="141" y="189"/>
                    <a:pt x="135" y="190"/>
                  </a:cubicBezTo>
                  <a:cubicBezTo>
                    <a:pt x="135" y="189"/>
                    <a:pt x="136" y="189"/>
                    <a:pt x="137" y="189"/>
                  </a:cubicBezTo>
                  <a:cubicBezTo>
                    <a:pt x="139" y="185"/>
                    <a:pt x="134" y="182"/>
                    <a:pt x="137" y="180"/>
                  </a:cubicBezTo>
                  <a:cubicBezTo>
                    <a:pt x="136" y="179"/>
                    <a:pt x="135" y="178"/>
                    <a:pt x="133" y="177"/>
                  </a:cubicBezTo>
                  <a:cubicBezTo>
                    <a:pt x="132" y="176"/>
                    <a:pt x="135" y="175"/>
                    <a:pt x="135" y="175"/>
                  </a:cubicBezTo>
                  <a:cubicBezTo>
                    <a:pt x="135" y="173"/>
                    <a:pt x="132" y="172"/>
                    <a:pt x="132" y="172"/>
                  </a:cubicBezTo>
                  <a:cubicBezTo>
                    <a:pt x="132" y="170"/>
                    <a:pt x="134" y="162"/>
                    <a:pt x="132" y="168"/>
                  </a:cubicBezTo>
                  <a:cubicBezTo>
                    <a:pt x="129" y="167"/>
                    <a:pt x="131" y="164"/>
                    <a:pt x="133" y="165"/>
                  </a:cubicBezTo>
                  <a:cubicBezTo>
                    <a:pt x="130" y="160"/>
                    <a:pt x="138" y="159"/>
                    <a:pt x="135" y="158"/>
                  </a:cubicBezTo>
                  <a:cubicBezTo>
                    <a:pt x="135" y="156"/>
                    <a:pt x="139" y="157"/>
                    <a:pt x="139" y="155"/>
                  </a:cubicBezTo>
                  <a:cubicBezTo>
                    <a:pt x="139" y="153"/>
                    <a:pt x="140" y="155"/>
                    <a:pt x="140" y="155"/>
                  </a:cubicBezTo>
                  <a:cubicBezTo>
                    <a:pt x="141" y="154"/>
                    <a:pt x="141" y="153"/>
                    <a:pt x="143" y="152"/>
                  </a:cubicBezTo>
                  <a:cubicBezTo>
                    <a:pt x="145" y="152"/>
                    <a:pt x="144" y="150"/>
                    <a:pt x="144" y="148"/>
                  </a:cubicBezTo>
                  <a:cubicBezTo>
                    <a:pt x="147" y="148"/>
                    <a:pt x="149" y="148"/>
                    <a:pt x="149" y="145"/>
                  </a:cubicBezTo>
                  <a:cubicBezTo>
                    <a:pt x="153" y="144"/>
                    <a:pt x="150" y="150"/>
                    <a:pt x="156" y="148"/>
                  </a:cubicBezTo>
                  <a:cubicBezTo>
                    <a:pt x="156" y="147"/>
                    <a:pt x="154" y="147"/>
                    <a:pt x="153" y="147"/>
                  </a:cubicBezTo>
                  <a:cubicBezTo>
                    <a:pt x="157" y="143"/>
                    <a:pt x="161" y="145"/>
                    <a:pt x="164" y="141"/>
                  </a:cubicBezTo>
                  <a:cubicBezTo>
                    <a:pt x="164" y="140"/>
                    <a:pt x="164" y="139"/>
                    <a:pt x="164" y="138"/>
                  </a:cubicBezTo>
                  <a:cubicBezTo>
                    <a:pt x="164" y="138"/>
                    <a:pt x="166" y="139"/>
                    <a:pt x="167" y="138"/>
                  </a:cubicBezTo>
                  <a:cubicBezTo>
                    <a:pt x="167" y="137"/>
                    <a:pt x="166" y="135"/>
                    <a:pt x="167" y="134"/>
                  </a:cubicBezTo>
                  <a:cubicBezTo>
                    <a:pt x="167" y="133"/>
                    <a:pt x="171" y="132"/>
                    <a:pt x="171" y="131"/>
                  </a:cubicBezTo>
                  <a:cubicBezTo>
                    <a:pt x="172" y="130"/>
                    <a:pt x="170" y="127"/>
                    <a:pt x="171" y="126"/>
                  </a:cubicBezTo>
                  <a:cubicBezTo>
                    <a:pt x="171" y="125"/>
                    <a:pt x="173" y="127"/>
                    <a:pt x="174" y="127"/>
                  </a:cubicBezTo>
                  <a:cubicBezTo>
                    <a:pt x="173" y="128"/>
                    <a:pt x="176" y="120"/>
                    <a:pt x="175" y="120"/>
                  </a:cubicBezTo>
                  <a:cubicBezTo>
                    <a:pt x="178" y="123"/>
                    <a:pt x="179" y="118"/>
                    <a:pt x="182" y="117"/>
                  </a:cubicBezTo>
                  <a:cubicBezTo>
                    <a:pt x="182" y="115"/>
                    <a:pt x="185" y="113"/>
                    <a:pt x="182" y="113"/>
                  </a:cubicBezTo>
                  <a:cubicBezTo>
                    <a:pt x="182" y="110"/>
                    <a:pt x="186" y="112"/>
                    <a:pt x="186" y="109"/>
                  </a:cubicBezTo>
                  <a:cubicBezTo>
                    <a:pt x="187" y="107"/>
                    <a:pt x="189" y="107"/>
                    <a:pt x="191" y="107"/>
                  </a:cubicBezTo>
                  <a:cubicBezTo>
                    <a:pt x="191" y="106"/>
                    <a:pt x="190" y="105"/>
                    <a:pt x="189" y="104"/>
                  </a:cubicBezTo>
                  <a:cubicBezTo>
                    <a:pt x="193" y="101"/>
                    <a:pt x="196" y="101"/>
                    <a:pt x="199" y="100"/>
                  </a:cubicBezTo>
                  <a:cubicBezTo>
                    <a:pt x="201" y="99"/>
                    <a:pt x="199" y="98"/>
                    <a:pt x="200" y="95"/>
                  </a:cubicBezTo>
                  <a:cubicBezTo>
                    <a:pt x="202" y="94"/>
                    <a:pt x="205" y="93"/>
                    <a:pt x="205" y="90"/>
                  </a:cubicBezTo>
                  <a:cubicBezTo>
                    <a:pt x="205" y="87"/>
                    <a:pt x="209" y="92"/>
                    <a:pt x="209" y="86"/>
                  </a:cubicBezTo>
                  <a:cubicBezTo>
                    <a:pt x="214" y="84"/>
                    <a:pt x="220" y="89"/>
                    <a:pt x="220" y="81"/>
                  </a:cubicBezTo>
                  <a:cubicBezTo>
                    <a:pt x="223" y="82"/>
                    <a:pt x="229" y="79"/>
                    <a:pt x="233" y="82"/>
                  </a:cubicBezTo>
                  <a:cubicBezTo>
                    <a:pt x="234" y="81"/>
                    <a:pt x="235" y="79"/>
                    <a:pt x="236" y="78"/>
                  </a:cubicBezTo>
                  <a:cubicBezTo>
                    <a:pt x="240" y="76"/>
                    <a:pt x="243" y="82"/>
                    <a:pt x="243" y="76"/>
                  </a:cubicBezTo>
                  <a:cubicBezTo>
                    <a:pt x="245" y="77"/>
                    <a:pt x="245" y="80"/>
                    <a:pt x="248" y="81"/>
                  </a:cubicBezTo>
                  <a:cubicBezTo>
                    <a:pt x="250" y="80"/>
                    <a:pt x="249" y="76"/>
                    <a:pt x="254" y="78"/>
                  </a:cubicBezTo>
                  <a:cubicBezTo>
                    <a:pt x="254" y="80"/>
                    <a:pt x="252" y="80"/>
                    <a:pt x="252" y="82"/>
                  </a:cubicBezTo>
                  <a:cubicBezTo>
                    <a:pt x="253" y="83"/>
                    <a:pt x="260" y="76"/>
                    <a:pt x="264" y="79"/>
                  </a:cubicBezTo>
                  <a:cubicBezTo>
                    <a:pt x="265" y="81"/>
                    <a:pt x="264" y="79"/>
                    <a:pt x="266" y="79"/>
                  </a:cubicBezTo>
                  <a:cubicBezTo>
                    <a:pt x="269" y="79"/>
                    <a:pt x="272" y="82"/>
                    <a:pt x="276" y="81"/>
                  </a:cubicBezTo>
                  <a:cubicBezTo>
                    <a:pt x="276" y="81"/>
                    <a:pt x="277" y="84"/>
                    <a:pt x="276" y="85"/>
                  </a:cubicBezTo>
                  <a:cubicBezTo>
                    <a:pt x="276" y="85"/>
                    <a:pt x="274" y="84"/>
                    <a:pt x="273" y="85"/>
                  </a:cubicBezTo>
                  <a:cubicBezTo>
                    <a:pt x="272" y="86"/>
                    <a:pt x="273" y="89"/>
                    <a:pt x="271" y="88"/>
                  </a:cubicBezTo>
                  <a:cubicBezTo>
                    <a:pt x="273" y="91"/>
                    <a:pt x="282" y="88"/>
                    <a:pt x="285" y="88"/>
                  </a:cubicBezTo>
                  <a:cubicBezTo>
                    <a:pt x="288" y="86"/>
                    <a:pt x="287" y="90"/>
                    <a:pt x="287" y="90"/>
                  </a:cubicBezTo>
                  <a:cubicBezTo>
                    <a:pt x="289" y="91"/>
                    <a:pt x="292" y="89"/>
                    <a:pt x="292" y="92"/>
                  </a:cubicBezTo>
                  <a:cubicBezTo>
                    <a:pt x="302" y="89"/>
                    <a:pt x="304" y="97"/>
                    <a:pt x="310" y="95"/>
                  </a:cubicBezTo>
                  <a:cubicBezTo>
                    <a:pt x="309" y="99"/>
                    <a:pt x="314" y="97"/>
                    <a:pt x="314" y="100"/>
                  </a:cubicBezTo>
                  <a:cubicBezTo>
                    <a:pt x="318" y="100"/>
                    <a:pt x="323" y="99"/>
                    <a:pt x="320" y="103"/>
                  </a:cubicBezTo>
                  <a:cubicBezTo>
                    <a:pt x="323" y="104"/>
                    <a:pt x="326" y="103"/>
                    <a:pt x="328" y="104"/>
                  </a:cubicBezTo>
                  <a:cubicBezTo>
                    <a:pt x="328" y="105"/>
                    <a:pt x="328" y="107"/>
                    <a:pt x="328" y="107"/>
                  </a:cubicBezTo>
                  <a:cubicBezTo>
                    <a:pt x="329" y="108"/>
                    <a:pt x="332" y="107"/>
                    <a:pt x="332" y="107"/>
                  </a:cubicBezTo>
                  <a:cubicBezTo>
                    <a:pt x="334" y="113"/>
                    <a:pt x="334" y="114"/>
                    <a:pt x="332" y="120"/>
                  </a:cubicBezTo>
                  <a:cubicBezTo>
                    <a:pt x="330" y="116"/>
                    <a:pt x="327" y="121"/>
                    <a:pt x="324" y="121"/>
                  </a:cubicBezTo>
                  <a:cubicBezTo>
                    <a:pt x="320" y="122"/>
                    <a:pt x="315" y="117"/>
                    <a:pt x="311" y="121"/>
                  </a:cubicBezTo>
                  <a:cubicBezTo>
                    <a:pt x="310" y="122"/>
                    <a:pt x="311" y="119"/>
                    <a:pt x="310" y="118"/>
                  </a:cubicBezTo>
                  <a:cubicBezTo>
                    <a:pt x="308" y="118"/>
                    <a:pt x="308" y="120"/>
                    <a:pt x="307" y="120"/>
                  </a:cubicBezTo>
                  <a:cubicBezTo>
                    <a:pt x="306" y="120"/>
                    <a:pt x="305" y="117"/>
                    <a:pt x="304" y="117"/>
                  </a:cubicBezTo>
                  <a:cubicBezTo>
                    <a:pt x="302" y="117"/>
                    <a:pt x="298" y="121"/>
                    <a:pt x="299" y="116"/>
                  </a:cubicBezTo>
                  <a:cubicBezTo>
                    <a:pt x="294" y="117"/>
                    <a:pt x="295" y="116"/>
                    <a:pt x="290" y="116"/>
                  </a:cubicBezTo>
                  <a:cubicBezTo>
                    <a:pt x="290" y="118"/>
                    <a:pt x="291" y="118"/>
                    <a:pt x="293" y="118"/>
                  </a:cubicBezTo>
                  <a:cubicBezTo>
                    <a:pt x="295" y="118"/>
                    <a:pt x="295" y="120"/>
                    <a:pt x="297" y="120"/>
                  </a:cubicBezTo>
                  <a:cubicBezTo>
                    <a:pt x="295" y="123"/>
                    <a:pt x="297" y="121"/>
                    <a:pt x="299" y="123"/>
                  </a:cubicBezTo>
                  <a:cubicBezTo>
                    <a:pt x="299" y="123"/>
                    <a:pt x="298" y="125"/>
                    <a:pt x="299" y="126"/>
                  </a:cubicBezTo>
                  <a:cubicBezTo>
                    <a:pt x="299" y="127"/>
                    <a:pt x="301" y="127"/>
                    <a:pt x="301" y="128"/>
                  </a:cubicBezTo>
                  <a:cubicBezTo>
                    <a:pt x="302" y="130"/>
                    <a:pt x="305" y="134"/>
                    <a:pt x="304" y="138"/>
                  </a:cubicBezTo>
                  <a:cubicBezTo>
                    <a:pt x="305" y="143"/>
                    <a:pt x="313" y="140"/>
                    <a:pt x="314" y="144"/>
                  </a:cubicBezTo>
                  <a:cubicBezTo>
                    <a:pt x="316" y="143"/>
                    <a:pt x="316" y="141"/>
                    <a:pt x="318" y="141"/>
                  </a:cubicBezTo>
                  <a:cubicBezTo>
                    <a:pt x="318" y="137"/>
                    <a:pt x="312" y="138"/>
                    <a:pt x="310" y="135"/>
                  </a:cubicBezTo>
                  <a:cubicBezTo>
                    <a:pt x="309" y="130"/>
                    <a:pt x="318" y="134"/>
                    <a:pt x="321" y="133"/>
                  </a:cubicBezTo>
                  <a:cubicBezTo>
                    <a:pt x="321" y="136"/>
                    <a:pt x="327" y="132"/>
                    <a:pt x="325" y="137"/>
                  </a:cubicBezTo>
                  <a:cubicBezTo>
                    <a:pt x="329" y="138"/>
                    <a:pt x="331" y="132"/>
                    <a:pt x="331" y="138"/>
                  </a:cubicBezTo>
                  <a:cubicBezTo>
                    <a:pt x="335" y="136"/>
                    <a:pt x="331" y="131"/>
                    <a:pt x="328" y="131"/>
                  </a:cubicBezTo>
                  <a:cubicBezTo>
                    <a:pt x="329" y="128"/>
                    <a:pt x="332" y="127"/>
                    <a:pt x="335" y="127"/>
                  </a:cubicBezTo>
                  <a:cubicBezTo>
                    <a:pt x="337" y="125"/>
                    <a:pt x="337" y="122"/>
                    <a:pt x="339" y="120"/>
                  </a:cubicBezTo>
                  <a:cubicBezTo>
                    <a:pt x="345" y="119"/>
                    <a:pt x="348" y="121"/>
                    <a:pt x="352" y="123"/>
                  </a:cubicBezTo>
                  <a:cubicBezTo>
                    <a:pt x="353" y="122"/>
                    <a:pt x="353" y="120"/>
                    <a:pt x="355" y="120"/>
                  </a:cubicBezTo>
                  <a:cubicBezTo>
                    <a:pt x="355" y="117"/>
                    <a:pt x="354" y="116"/>
                    <a:pt x="352" y="116"/>
                  </a:cubicBezTo>
                  <a:cubicBezTo>
                    <a:pt x="354" y="110"/>
                    <a:pt x="354" y="105"/>
                    <a:pt x="353" y="100"/>
                  </a:cubicBezTo>
                  <a:cubicBezTo>
                    <a:pt x="358" y="100"/>
                    <a:pt x="362" y="100"/>
                    <a:pt x="365" y="102"/>
                  </a:cubicBezTo>
                  <a:cubicBezTo>
                    <a:pt x="365" y="102"/>
                    <a:pt x="369" y="102"/>
                    <a:pt x="369" y="106"/>
                  </a:cubicBezTo>
                  <a:cubicBezTo>
                    <a:pt x="366" y="106"/>
                    <a:pt x="363" y="106"/>
                    <a:pt x="360" y="106"/>
                  </a:cubicBezTo>
                  <a:cubicBezTo>
                    <a:pt x="360" y="107"/>
                    <a:pt x="360" y="109"/>
                    <a:pt x="360" y="110"/>
                  </a:cubicBezTo>
                  <a:cubicBezTo>
                    <a:pt x="364" y="114"/>
                    <a:pt x="365" y="110"/>
                    <a:pt x="367" y="111"/>
                  </a:cubicBezTo>
                  <a:cubicBezTo>
                    <a:pt x="369" y="112"/>
                    <a:pt x="363" y="113"/>
                    <a:pt x="363" y="113"/>
                  </a:cubicBezTo>
                  <a:cubicBezTo>
                    <a:pt x="362" y="115"/>
                    <a:pt x="367" y="113"/>
                    <a:pt x="369" y="116"/>
                  </a:cubicBezTo>
                  <a:cubicBezTo>
                    <a:pt x="371" y="114"/>
                    <a:pt x="374" y="113"/>
                    <a:pt x="376" y="110"/>
                  </a:cubicBezTo>
                  <a:cubicBezTo>
                    <a:pt x="376" y="109"/>
                    <a:pt x="378" y="109"/>
                    <a:pt x="377" y="107"/>
                  </a:cubicBezTo>
                  <a:cubicBezTo>
                    <a:pt x="384" y="109"/>
                    <a:pt x="383" y="103"/>
                    <a:pt x="388" y="104"/>
                  </a:cubicBezTo>
                  <a:cubicBezTo>
                    <a:pt x="390" y="104"/>
                    <a:pt x="391" y="103"/>
                    <a:pt x="391" y="100"/>
                  </a:cubicBezTo>
                  <a:cubicBezTo>
                    <a:pt x="394" y="100"/>
                    <a:pt x="395" y="99"/>
                    <a:pt x="395" y="97"/>
                  </a:cubicBezTo>
                  <a:cubicBezTo>
                    <a:pt x="401" y="102"/>
                    <a:pt x="405" y="95"/>
                    <a:pt x="411" y="95"/>
                  </a:cubicBezTo>
                  <a:cubicBezTo>
                    <a:pt x="411" y="97"/>
                    <a:pt x="411" y="98"/>
                    <a:pt x="411" y="100"/>
                  </a:cubicBezTo>
                  <a:cubicBezTo>
                    <a:pt x="416" y="101"/>
                    <a:pt x="420" y="100"/>
                    <a:pt x="423" y="99"/>
                  </a:cubicBezTo>
                  <a:cubicBezTo>
                    <a:pt x="424" y="99"/>
                    <a:pt x="426" y="99"/>
                    <a:pt x="426" y="99"/>
                  </a:cubicBezTo>
                  <a:cubicBezTo>
                    <a:pt x="426" y="99"/>
                    <a:pt x="426" y="98"/>
                    <a:pt x="426" y="97"/>
                  </a:cubicBezTo>
                  <a:cubicBezTo>
                    <a:pt x="429" y="96"/>
                    <a:pt x="433" y="98"/>
                    <a:pt x="433" y="93"/>
                  </a:cubicBezTo>
                  <a:cubicBezTo>
                    <a:pt x="437" y="95"/>
                    <a:pt x="442" y="95"/>
                    <a:pt x="445" y="99"/>
                  </a:cubicBezTo>
                  <a:cubicBezTo>
                    <a:pt x="447" y="98"/>
                    <a:pt x="448" y="97"/>
                    <a:pt x="449" y="95"/>
                  </a:cubicBezTo>
                  <a:cubicBezTo>
                    <a:pt x="449" y="93"/>
                    <a:pt x="443" y="92"/>
                    <a:pt x="447" y="90"/>
                  </a:cubicBezTo>
                  <a:cubicBezTo>
                    <a:pt x="445" y="87"/>
                    <a:pt x="438" y="88"/>
                    <a:pt x="440" y="81"/>
                  </a:cubicBezTo>
                  <a:cubicBezTo>
                    <a:pt x="443" y="82"/>
                    <a:pt x="443" y="84"/>
                    <a:pt x="447" y="85"/>
                  </a:cubicBezTo>
                  <a:cubicBezTo>
                    <a:pt x="449" y="85"/>
                    <a:pt x="452" y="89"/>
                    <a:pt x="456" y="88"/>
                  </a:cubicBezTo>
                  <a:cubicBezTo>
                    <a:pt x="457" y="87"/>
                    <a:pt x="457" y="86"/>
                    <a:pt x="457" y="86"/>
                  </a:cubicBezTo>
                  <a:cubicBezTo>
                    <a:pt x="458" y="86"/>
                    <a:pt x="460" y="89"/>
                    <a:pt x="460" y="86"/>
                  </a:cubicBezTo>
                  <a:cubicBezTo>
                    <a:pt x="462" y="86"/>
                    <a:pt x="462" y="89"/>
                    <a:pt x="463" y="89"/>
                  </a:cubicBezTo>
                  <a:cubicBezTo>
                    <a:pt x="465" y="90"/>
                    <a:pt x="468" y="88"/>
                    <a:pt x="467" y="92"/>
                  </a:cubicBezTo>
                  <a:cubicBezTo>
                    <a:pt x="471" y="90"/>
                    <a:pt x="473" y="93"/>
                    <a:pt x="478" y="90"/>
                  </a:cubicBezTo>
                  <a:cubicBezTo>
                    <a:pt x="476" y="95"/>
                    <a:pt x="483" y="92"/>
                    <a:pt x="481" y="96"/>
                  </a:cubicBezTo>
                  <a:cubicBezTo>
                    <a:pt x="483" y="96"/>
                    <a:pt x="485" y="97"/>
                    <a:pt x="485" y="99"/>
                  </a:cubicBezTo>
                  <a:cubicBezTo>
                    <a:pt x="490" y="98"/>
                    <a:pt x="490" y="101"/>
                    <a:pt x="495" y="100"/>
                  </a:cubicBezTo>
                  <a:cubicBezTo>
                    <a:pt x="498" y="92"/>
                    <a:pt x="487" y="96"/>
                    <a:pt x="489" y="88"/>
                  </a:cubicBezTo>
                  <a:cubicBezTo>
                    <a:pt x="489" y="86"/>
                    <a:pt x="488" y="88"/>
                    <a:pt x="485" y="88"/>
                  </a:cubicBezTo>
                  <a:cubicBezTo>
                    <a:pt x="485" y="84"/>
                    <a:pt x="488" y="83"/>
                    <a:pt x="487" y="79"/>
                  </a:cubicBezTo>
                  <a:cubicBezTo>
                    <a:pt x="487" y="78"/>
                    <a:pt x="484" y="79"/>
                    <a:pt x="484" y="78"/>
                  </a:cubicBezTo>
                  <a:cubicBezTo>
                    <a:pt x="484" y="77"/>
                    <a:pt x="486" y="75"/>
                    <a:pt x="484" y="75"/>
                  </a:cubicBezTo>
                  <a:cubicBezTo>
                    <a:pt x="484" y="72"/>
                    <a:pt x="488" y="73"/>
                    <a:pt x="487" y="69"/>
                  </a:cubicBezTo>
                  <a:cubicBezTo>
                    <a:pt x="489" y="69"/>
                    <a:pt x="488" y="66"/>
                    <a:pt x="492" y="67"/>
                  </a:cubicBezTo>
                  <a:cubicBezTo>
                    <a:pt x="492" y="64"/>
                    <a:pt x="493" y="62"/>
                    <a:pt x="496" y="62"/>
                  </a:cubicBezTo>
                  <a:cubicBezTo>
                    <a:pt x="495" y="56"/>
                    <a:pt x="501" y="58"/>
                    <a:pt x="501" y="53"/>
                  </a:cubicBezTo>
                  <a:cubicBezTo>
                    <a:pt x="507" y="51"/>
                    <a:pt x="510" y="54"/>
                    <a:pt x="515" y="55"/>
                  </a:cubicBezTo>
                  <a:cubicBezTo>
                    <a:pt x="515" y="57"/>
                    <a:pt x="514" y="59"/>
                    <a:pt x="516" y="60"/>
                  </a:cubicBezTo>
                  <a:cubicBezTo>
                    <a:pt x="516" y="61"/>
                    <a:pt x="514" y="61"/>
                    <a:pt x="512" y="61"/>
                  </a:cubicBezTo>
                  <a:cubicBezTo>
                    <a:pt x="512" y="67"/>
                    <a:pt x="514" y="69"/>
                    <a:pt x="512" y="74"/>
                  </a:cubicBezTo>
                  <a:cubicBezTo>
                    <a:pt x="513" y="74"/>
                    <a:pt x="514" y="76"/>
                    <a:pt x="515" y="76"/>
                  </a:cubicBezTo>
                  <a:cubicBezTo>
                    <a:pt x="515" y="77"/>
                    <a:pt x="516" y="78"/>
                    <a:pt x="517" y="78"/>
                  </a:cubicBezTo>
                  <a:cubicBezTo>
                    <a:pt x="515" y="81"/>
                    <a:pt x="517" y="88"/>
                    <a:pt x="515" y="92"/>
                  </a:cubicBezTo>
                  <a:cubicBezTo>
                    <a:pt x="513" y="96"/>
                    <a:pt x="518" y="95"/>
                    <a:pt x="519" y="97"/>
                  </a:cubicBezTo>
                  <a:cubicBezTo>
                    <a:pt x="518" y="109"/>
                    <a:pt x="513" y="116"/>
                    <a:pt x="503" y="118"/>
                  </a:cubicBezTo>
                  <a:cubicBezTo>
                    <a:pt x="504" y="121"/>
                    <a:pt x="510" y="119"/>
                    <a:pt x="511" y="121"/>
                  </a:cubicBezTo>
                  <a:cubicBezTo>
                    <a:pt x="514" y="121"/>
                    <a:pt x="513" y="116"/>
                    <a:pt x="517" y="117"/>
                  </a:cubicBezTo>
                  <a:cubicBezTo>
                    <a:pt x="517" y="118"/>
                    <a:pt x="516" y="119"/>
                    <a:pt x="516" y="121"/>
                  </a:cubicBezTo>
                  <a:cubicBezTo>
                    <a:pt x="518" y="121"/>
                    <a:pt x="517" y="119"/>
                    <a:pt x="519" y="118"/>
                  </a:cubicBezTo>
                  <a:cubicBezTo>
                    <a:pt x="521" y="119"/>
                    <a:pt x="520" y="116"/>
                    <a:pt x="520" y="116"/>
                  </a:cubicBezTo>
                  <a:cubicBezTo>
                    <a:pt x="521" y="115"/>
                    <a:pt x="523" y="116"/>
                    <a:pt x="523" y="116"/>
                  </a:cubicBezTo>
                  <a:cubicBezTo>
                    <a:pt x="524" y="115"/>
                    <a:pt x="523" y="113"/>
                    <a:pt x="523" y="111"/>
                  </a:cubicBezTo>
                  <a:cubicBezTo>
                    <a:pt x="524" y="111"/>
                    <a:pt x="526" y="111"/>
                    <a:pt x="527" y="111"/>
                  </a:cubicBezTo>
                  <a:cubicBezTo>
                    <a:pt x="526" y="107"/>
                    <a:pt x="532" y="103"/>
                    <a:pt x="527" y="100"/>
                  </a:cubicBezTo>
                  <a:cubicBezTo>
                    <a:pt x="528" y="99"/>
                    <a:pt x="530" y="99"/>
                    <a:pt x="530" y="97"/>
                  </a:cubicBezTo>
                  <a:cubicBezTo>
                    <a:pt x="530" y="96"/>
                    <a:pt x="528" y="96"/>
                    <a:pt x="527" y="96"/>
                  </a:cubicBezTo>
                  <a:cubicBezTo>
                    <a:pt x="527" y="93"/>
                    <a:pt x="532" y="95"/>
                    <a:pt x="534" y="95"/>
                  </a:cubicBezTo>
                  <a:cubicBezTo>
                    <a:pt x="533" y="93"/>
                    <a:pt x="534" y="89"/>
                    <a:pt x="530" y="90"/>
                  </a:cubicBezTo>
                  <a:cubicBezTo>
                    <a:pt x="527" y="92"/>
                    <a:pt x="525" y="87"/>
                    <a:pt x="524" y="90"/>
                  </a:cubicBezTo>
                  <a:cubicBezTo>
                    <a:pt x="522" y="88"/>
                    <a:pt x="522" y="85"/>
                    <a:pt x="523" y="82"/>
                  </a:cubicBezTo>
                  <a:cubicBezTo>
                    <a:pt x="523" y="82"/>
                    <a:pt x="526" y="82"/>
                    <a:pt x="526" y="82"/>
                  </a:cubicBezTo>
                  <a:cubicBezTo>
                    <a:pt x="527" y="81"/>
                    <a:pt x="525" y="76"/>
                    <a:pt x="526" y="75"/>
                  </a:cubicBezTo>
                  <a:cubicBezTo>
                    <a:pt x="526" y="73"/>
                    <a:pt x="524" y="75"/>
                    <a:pt x="524" y="75"/>
                  </a:cubicBezTo>
                  <a:cubicBezTo>
                    <a:pt x="522" y="73"/>
                    <a:pt x="523" y="70"/>
                    <a:pt x="522" y="67"/>
                  </a:cubicBezTo>
                  <a:cubicBezTo>
                    <a:pt x="527" y="68"/>
                    <a:pt x="525" y="62"/>
                    <a:pt x="529" y="62"/>
                  </a:cubicBezTo>
                  <a:cubicBezTo>
                    <a:pt x="529" y="60"/>
                    <a:pt x="529" y="58"/>
                    <a:pt x="529" y="55"/>
                  </a:cubicBezTo>
                  <a:cubicBezTo>
                    <a:pt x="533" y="54"/>
                    <a:pt x="531" y="60"/>
                    <a:pt x="532" y="62"/>
                  </a:cubicBezTo>
                  <a:cubicBezTo>
                    <a:pt x="532" y="65"/>
                    <a:pt x="534" y="61"/>
                    <a:pt x="534" y="64"/>
                  </a:cubicBezTo>
                  <a:cubicBezTo>
                    <a:pt x="534" y="65"/>
                    <a:pt x="533" y="66"/>
                    <a:pt x="533" y="65"/>
                  </a:cubicBezTo>
                  <a:cubicBezTo>
                    <a:pt x="534" y="69"/>
                    <a:pt x="537" y="70"/>
                    <a:pt x="541" y="72"/>
                  </a:cubicBezTo>
                  <a:cubicBezTo>
                    <a:pt x="544" y="73"/>
                    <a:pt x="541" y="68"/>
                    <a:pt x="540" y="68"/>
                  </a:cubicBezTo>
                  <a:cubicBezTo>
                    <a:pt x="542" y="66"/>
                    <a:pt x="546" y="66"/>
                    <a:pt x="550" y="65"/>
                  </a:cubicBezTo>
                  <a:cubicBezTo>
                    <a:pt x="550" y="64"/>
                    <a:pt x="547" y="64"/>
                    <a:pt x="546" y="64"/>
                  </a:cubicBezTo>
                  <a:cubicBezTo>
                    <a:pt x="547" y="60"/>
                    <a:pt x="544" y="60"/>
                    <a:pt x="544" y="57"/>
                  </a:cubicBezTo>
                  <a:cubicBezTo>
                    <a:pt x="545" y="60"/>
                    <a:pt x="554" y="55"/>
                    <a:pt x="553" y="61"/>
                  </a:cubicBezTo>
                  <a:cubicBezTo>
                    <a:pt x="554" y="62"/>
                    <a:pt x="555" y="60"/>
                    <a:pt x="555" y="60"/>
                  </a:cubicBezTo>
                  <a:cubicBezTo>
                    <a:pt x="557" y="60"/>
                    <a:pt x="556" y="61"/>
                    <a:pt x="557" y="62"/>
                  </a:cubicBezTo>
                  <a:cubicBezTo>
                    <a:pt x="557" y="63"/>
                    <a:pt x="559" y="62"/>
                    <a:pt x="560" y="62"/>
                  </a:cubicBezTo>
                  <a:cubicBezTo>
                    <a:pt x="562" y="65"/>
                    <a:pt x="567" y="62"/>
                    <a:pt x="564" y="67"/>
                  </a:cubicBezTo>
                  <a:cubicBezTo>
                    <a:pt x="566" y="67"/>
                    <a:pt x="568" y="67"/>
                    <a:pt x="571" y="67"/>
                  </a:cubicBezTo>
                  <a:cubicBezTo>
                    <a:pt x="571" y="65"/>
                    <a:pt x="565" y="64"/>
                    <a:pt x="569" y="62"/>
                  </a:cubicBezTo>
                  <a:cubicBezTo>
                    <a:pt x="568" y="61"/>
                    <a:pt x="567" y="60"/>
                    <a:pt x="565" y="60"/>
                  </a:cubicBezTo>
                  <a:cubicBezTo>
                    <a:pt x="564" y="53"/>
                    <a:pt x="565" y="52"/>
                    <a:pt x="565" y="44"/>
                  </a:cubicBezTo>
                  <a:cubicBezTo>
                    <a:pt x="573" y="43"/>
                    <a:pt x="583" y="45"/>
                    <a:pt x="589" y="44"/>
                  </a:cubicBezTo>
                  <a:cubicBezTo>
                    <a:pt x="592" y="44"/>
                    <a:pt x="590" y="40"/>
                    <a:pt x="593" y="43"/>
                  </a:cubicBezTo>
                  <a:cubicBezTo>
                    <a:pt x="598" y="40"/>
                    <a:pt x="594" y="37"/>
                    <a:pt x="596" y="33"/>
                  </a:cubicBezTo>
                  <a:cubicBezTo>
                    <a:pt x="599" y="33"/>
                    <a:pt x="601" y="33"/>
                    <a:pt x="603" y="32"/>
                  </a:cubicBezTo>
                  <a:cubicBezTo>
                    <a:pt x="605" y="28"/>
                    <a:pt x="609" y="27"/>
                    <a:pt x="611" y="25"/>
                  </a:cubicBezTo>
                  <a:cubicBezTo>
                    <a:pt x="626" y="22"/>
                    <a:pt x="641" y="21"/>
                    <a:pt x="652" y="16"/>
                  </a:cubicBezTo>
                  <a:cubicBezTo>
                    <a:pt x="654" y="14"/>
                    <a:pt x="655" y="19"/>
                    <a:pt x="655" y="19"/>
                  </a:cubicBezTo>
                  <a:cubicBezTo>
                    <a:pt x="656" y="19"/>
                    <a:pt x="657" y="15"/>
                    <a:pt x="656" y="15"/>
                  </a:cubicBezTo>
                  <a:cubicBezTo>
                    <a:pt x="659" y="16"/>
                    <a:pt x="656" y="17"/>
                    <a:pt x="658" y="19"/>
                  </a:cubicBezTo>
                  <a:cubicBezTo>
                    <a:pt x="658" y="20"/>
                    <a:pt x="661" y="18"/>
                    <a:pt x="661" y="20"/>
                  </a:cubicBezTo>
                  <a:cubicBezTo>
                    <a:pt x="663" y="20"/>
                    <a:pt x="659" y="18"/>
                    <a:pt x="662" y="17"/>
                  </a:cubicBezTo>
                  <a:cubicBezTo>
                    <a:pt x="664" y="17"/>
                    <a:pt x="669" y="18"/>
                    <a:pt x="669" y="13"/>
                  </a:cubicBezTo>
                  <a:cubicBezTo>
                    <a:pt x="672" y="14"/>
                    <a:pt x="673" y="13"/>
                    <a:pt x="673" y="10"/>
                  </a:cubicBezTo>
                  <a:cubicBezTo>
                    <a:pt x="675" y="11"/>
                    <a:pt x="675" y="13"/>
                    <a:pt x="677" y="13"/>
                  </a:cubicBezTo>
                  <a:cubicBezTo>
                    <a:pt x="681" y="13"/>
                    <a:pt x="680" y="9"/>
                    <a:pt x="680" y="5"/>
                  </a:cubicBezTo>
                  <a:cubicBezTo>
                    <a:pt x="687" y="2"/>
                    <a:pt x="694" y="0"/>
                    <a:pt x="704" y="1"/>
                  </a:cubicBezTo>
                  <a:cubicBezTo>
                    <a:pt x="703" y="2"/>
                    <a:pt x="703" y="4"/>
                    <a:pt x="703" y="6"/>
                  </a:cubicBezTo>
                  <a:cubicBezTo>
                    <a:pt x="705" y="9"/>
                    <a:pt x="711" y="9"/>
                    <a:pt x="714" y="6"/>
                  </a:cubicBezTo>
                  <a:cubicBezTo>
                    <a:pt x="715" y="7"/>
                    <a:pt x="715" y="8"/>
                    <a:pt x="714" y="8"/>
                  </a:cubicBezTo>
                  <a:close/>
                  <a:moveTo>
                    <a:pt x="1051" y="179"/>
                  </a:moveTo>
                  <a:cubicBezTo>
                    <a:pt x="1051" y="177"/>
                    <a:pt x="1048" y="178"/>
                    <a:pt x="1048" y="176"/>
                  </a:cubicBezTo>
                  <a:cubicBezTo>
                    <a:pt x="1043" y="175"/>
                    <a:pt x="1043" y="178"/>
                    <a:pt x="1048" y="177"/>
                  </a:cubicBezTo>
                  <a:cubicBezTo>
                    <a:pt x="1048" y="178"/>
                    <a:pt x="1049" y="179"/>
                    <a:pt x="1051" y="179"/>
                  </a:cubicBezTo>
                  <a:close/>
                  <a:moveTo>
                    <a:pt x="303" y="284"/>
                  </a:moveTo>
                  <a:cubicBezTo>
                    <a:pt x="302" y="288"/>
                    <a:pt x="308" y="286"/>
                    <a:pt x="306" y="291"/>
                  </a:cubicBezTo>
                  <a:cubicBezTo>
                    <a:pt x="308" y="292"/>
                    <a:pt x="309" y="289"/>
                    <a:pt x="310" y="291"/>
                  </a:cubicBezTo>
                  <a:cubicBezTo>
                    <a:pt x="310" y="292"/>
                    <a:pt x="309" y="292"/>
                    <a:pt x="308" y="292"/>
                  </a:cubicBezTo>
                  <a:cubicBezTo>
                    <a:pt x="306" y="293"/>
                    <a:pt x="300" y="295"/>
                    <a:pt x="299" y="295"/>
                  </a:cubicBezTo>
                  <a:cubicBezTo>
                    <a:pt x="295" y="295"/>
                    <a:pt x="294" y="292"/>
                    <a:pt x="292" y="290"/>
                  </a:cubicBezTo>
                  <a:cubicBezTo>
                    <a:pt x="292" y="287"/>
                    <a:pt x="296" y="289"/>
                    <a:pt x="296" y="287"/>
                  </a:cubicBezTo>
                  <a:cubicBezTo>
                    <a:pt x="293" y="284"/>
                    <a:pt x="292" y="284"/>
                    <a:pt x="287" y="285"/>
                  </a:cubicBezTo>
                  <a:cubicBezTo>
                    <a:pt x="286" y="283"/>
                    <a:pt x="285" y="281"/>
                    <a:pt x="280" y="281"/>
                  </a:cubicBezTo>
                  <a:cubicBezTo>
                    <a:pt x="279" y="281"/>
                    <a:pt x="280" y="283"/>
                    <a:pt x="279" y="284"/>
                  </a:cubicBezTo>
                  <a:cubicBezTo>
                    <a:pt x="278" y="285"/>
                    <a:pt x="276" y="285"/>
                    <a:pt x="275" y="285"/>
                  </a:cubicBezTo>
                  <a:cubicBezTo>
                    <a:pt x="273" y="287"/>
                    <a:pt x="273" y="291"/>
                    <a:pt x="269" y="290"/>
                  </a:cubicBezTo>
                  <a:cubicBezTo>
                    <a:pt x="271" y="294"/>
                    <a:pt x="267" y="296"/>
                    <a:pt x="266" y="297"/>
                  </a:cubicBezTo>
                  <a:cubicBezTo>
                    <a:pt x="265" y="300"/>
                    <a:pt x="266" y="303"/>
                    <a:pt x="265" y="306"/>
                  </a:cubicBezTo>
                  <a:cubicBezTo>
                    <a:pt x="264" y="306"/>
                    <a:pt x="263" y="305"/>
                    <a:pt x="262" y="305"/>
                  </a:cubicBezTo>
                  <a:cubicBezTo>
                    <a:pt x="261" y="310"/>
                    <a:pt x="265" y="312"/>
                    <a:pt x="262" y="315"/>
                  </a:cubicBezTo>
                  <a:cubicBezTo>
                    <a:pt x="265" y="314"/>
                    <a:pt x="264" y="317"/>
                    <a:pt x="265" y="318"/>
                  </a:cubicBezTo>
                  <a:cubicBezTo>
                    <a:pt x="266" y="318"/>
                    <a:pt x="267" y="317"/>
                    <a:pt x="268" y="318"/>
                  </a:cubicBezTo>
                  <a:cubicBezTo>
                    <a:pt x="271" y="318"/>
                    <a:pt x="272" y="321"/>
                    <a:pt x="273" y="319"/>
                  </a:cubicBezTo>
                  <a:cubicBezTo>
                    <a:pt x="274" y="319"/>
                    <a:pt x="276" y="319"/>
                    <a:pt x="276" y="319"/>
                  </a:cubicBezTo>
                  <a:cubicBezTo>
                    <a:pt x="281" y="318"/>
                    <a:pt x="280" y="318"/>
                    <a:pt x="282" y="316"/>
                  </a:cubicBezTo>
                  <a:cubicBezTo>
                    <a:pt x="284" y="316"/>
                    <a:pt x="285" y="318"/>
                    <a:pt x="287" y="318"/>
                  </a:cubicBezTo>
                  <a:cubicBezTo>
                    <a:pt x="288" y="316"/>
                    <a:pt x="288" y="315"/>
                    <a:pt x="289" y="315"/>
                  </a:cubicBezTo>
                  <a:cubicBezTo>
                    <a:pt x="292" y="314"/>
                    <a:pt x="298" y="314"/>
                    <a:pt x="301" y="315"/>
                  </a:cubicBezTo>
                  <a:cubicBezTo>
                    <a:pt x="304" y="315"/>
                    <a:pt x="304" y="317"/>
                    <a:pt x="307" y="318"/>
                  </a:cubicBezTo>
                  <a:cubicBezTo>
                    <a:pt x="308" y="318"/>
                    <a:pt x="309" y="316"/>
                    <a:pt x="310" y="316"/>
                  </a:cubicBezTo>
                  <a:cubicBezTo>
                    <a:pt x="309" y="316"/>
                    <a:pt x="311" y="318"/>
                    <a:pt x="311" y="318"/>
                  </a:cubicBezTo>
                  <a:cubicBezTo>
                    <a:pt x="315" y="319"/>
                    <a:pt x="315" y="319"/>
                    <a:pt x="318" y="319"/>
                  </a:cubicBezTo>
                  <a:cubicBezTo>
                    <a:pt x="325" y="320"/>
                    <a:pt x="331" y="318"/>
                    <a:pt x="338" y="319"/>
                  </a:cubicBezTo>
                  <a:cubicBezTo>
                    <a:pt x="337" y="316"/>
                    <a:pt x="338" y="314"/>
                    <a:pt x="339" y="312"/>
                  </a:cubicBezTo>
                  <a:cubicBezTo>
                    <a:pt x="334" y="306"/>
                    <a:pt x="331" y="299"/>
                    <a:pt x="321" y="298"/>
                  </a:cubicBezTo>
                  <a:cubicBezTo>
                    <a:pt x="322" y="295"/>
                    <a:pt x="319" y="295"/>
                    <a:pt x="318" y="294"/>
                  </a:cubicBezTo>
                  <a:cubicBezTo>
                    <a:pt x="318" y="292"/>
                    <a:pt x="318" y="291"/>
                    <a:pt x="317" y="290"/>
                  </a:cubicBezTo>
                  <a:cubicBezTo>
                    <a:pt x="318" y="286"/>
                    <a:pt x="322" y="285"/>
                    <a:pt x="321" y="280"/>
                  </a:cubicBezTo>
                  <a:cubicBezTo>
                    <a:pt x="313" y="279"/>
                    <a:pt x="309" y="283"/>
                    <a:pt x="303" y="284"/>
                  </a:cubicBezTo>
                  <a:close/>
                  <a:moveTo>
                    <a:pt x="400" y="349"/>
                  </a:moveTo>
                  <a:cubicBezTo>
                    <a:pt x="398" y="348"/>
                    <a:pt x="396" y="349"/>
                    <a:pt x="398" y="350"/>
                  </a:cubicBezTo>
                  <a:cubicBezTo>
                    <a:pt x="401" y="348"/>
                    <a:pt x="406" y="348"/>
                    <a:pt x="408" y="347"/>
                  </a:cubicBezTo>
                  <a:cubicBezTo>
                    <a:pt x="408" y="347"/>
                    <a:pt x="408" y="345"/>
                    <a:pt x="408" y="344"/>
                  </a:cubicBezTo>
                  <a:cubicBezTo>
                    <a:pt x="409" y="344"/>
                    <a:pt x="410" y="346"/>
                    <a:pt x="411" y="346"/>
                  </a:cubicBezTo>
                  <a:cubicBezTo>
                    <a:pt x="411" y="342"/>
                    <a:pt x="411" y="339"/>
                    <a:pt x="411" y="336"/>
                  </a:cubicBezTo>
                  <a:cubicBezTo>
                    <a:pt x="409" y="334"/>
                    <a:pt x="408" y="333"/>
                    <a:pt x="407" y="332"/>
                  </a:cubicBezTo>
                  <a:cubicBezTo>
                    <a:pt x="406" y="331"/>
                    <a:pt x="407" y="330"/>
                    <a:pt x="407" y="329"/>
                  </a:cubicBezTo>
                  <a:cubicBezTo>
                    <a:pt x="406" y="327"/>
                    <a:pt x="402" y="325"/>
                    <a:pt x="405" y="325"/>
                  </a:cubicBezTo>
                  <a:cubicBezTo>
                    <a:pt x="408" y="325"/>
                    <a:pt x="411" y="325"/>
                    <a:pt x="414" y="325"/>
                  </a:cubicBezTo>
                  <a:cubicBezTo>
                    <a:pt x="415" y="320"/>
                    <a:pt x="411" y="320"/>
                    <a:pt x="411" y="318"/>
                  </a:cubicBezTo>
                  <a:cubicBezTo>
                    <a:pt x="411" y="315"/>
                    <a:pt x="408" y="315"/>
                    <a:pt x="407" y="313"/>
                  </a:cubicBezTo>
                  <a:cubicBezTo>
                    <a:pt x="407" y="314"/>
                    <a:pt x="409" y="312"/>
                    <a:pt x="408" y="311"/>
                  </a:cubicBezTo>
                  <a:cubicBezTo>
                    <a:pt x="404" y="312"/>
                    <a:pt x="403" y="309"/>
                    <a:pt x="400" y="309"/>
                  </a:cubicBezTo>
                  <a:cubicBezTo>
                    <a:pt x="401" y="301"/>
                    <a:pt x="391" y="304"/>
                    <a:pt x="391" y="297"/>
                  </a:cubicBezTo>
                  <a:cubicBezTo>
                    <a:pt x="395" y="294"/>
                    <a:pt x="397" y="290"/>
                    <a:pt x="405" y="291"/>
                  </a:cubicBezTo>
                  <a:cubicBezTo>
                    <a:pt x="406" y="290"/>
                    <a:pt x="405" y="288"/>
                    <a:pt x="407" y="288"/>
                  </a:cubicBezTo>
                  <a:cubicBezTo>
                    <a:pt x="407" y="284"/>
                    <a:pt x="402" y="285"/>
                    <a:pt x="402" y="281"/>
                  </a:cubicBezTo>
                  <a:cubicBezTo>
                    <a:pt x="396" y="280"/>
                    <a:pt x="393" y="283"/>
                    <a:pt x="388" y="281"/>
                  </a:cubicBezTo>
                  <a:cubicBezTo>
                    <a:pt x="388" y="283"/>
                    <a:pt x="388" y="284"/>
                    <a:pt x="387" y="283"/>
                  </a:cubicBezTo>
                  <a:cubicBezTo>
                    <a:pt x="386" y="282"/>
                    <a:pt x="386" y="284"/>
                    <a:pt x="386" y="284"/>
                  </a:cubicBezTo>
                  <a:cubicBezTo>
                    <a:pt x="383" y="285"/>
                    <a:pt x="377" y="288"/>
                    <a:pt x="376" y="288"/>
                  </a:cubicBezTo>
                  <a:cubicBezTo>
                    <a:pt x="372" y="289"/>
                    <a:pt x="373" y="290"/>
                    <a:pt x="372" y="292"/>
                  </a:cubicBezTo>
                  <a:cubicBezTo>
                    <a:pt x="371" y="293"/>
                    <a:pt x="369" y="292"/>
                    <a:pt x="369" y="292"/>
                  </a:cubicBezTo>
                  <a:cubicBezTo>
                    <a:pt x="368" y="293"/>
                    <a:pt x="369" y="296"/>
                    <a:pt x="369" y="297"/>
                  </a:cubicBezTo>
                  <a:cubicBezTo>
                    <a:pt x="369" y="300"/>
                    <a:pt x="373" y="295"/>
                    <a:pt x="373" y="299"/>
                  </a:cubicBezTo>
                  <a:cubicBezTo>
                    <a:pt x="373" y="301"/>
                    <a:pt x="374" y="301"/>
                    <a:pt x="374" y="302"/>
                  </a:cubicBezTo>
                  <a:cubicBezTo>
                    <a:pt x="373" y="307"/>
                    <a:pt x="376" y="310"/>
                    <a:pt x="376" y="311"/>
                  </a:cubicBezTo>
                  <a:cubicBezTo>
                    <a:pt x="376" y="312"/>
                    <a:pt x="376" y="313"/>
                    <a:pt x="377" y="313"/>
                  </a:cubicBezTo>
                  <a:cubicBezTo>
                    <a:pt x="377" y="314"/>
                    <a:pt x="379" y="318"/>
                    <a:pt x="379" y="318"/>
                  </a:cubicBezTo>
                  <a:cubicBezTo>
                    <a:pt x="380" y="322"/>
                    <a:pt x="380" y="321"/>
                    <a:pt x="381" y="323"/>
                  </a:cubicBezTo>
                  <a:cubicBezTo>
                    <a:pt x="382" y="325"/>
                    <a:pt x="381" y="326"/>
                    <a:pt x="381" y="328"/>
                  </a:cubicBezTo>
                  <a:cubicBezTo>
                    <a:pt x="382" y="329"/>
                    <a:pt x="385" y="329"/>
                    <a:pt x="384" y="332"/>
                  </a:cubicBezTo>
                  <a:cubicBezTo>
                    <a:pt x="379" y="330"/>
                    <a:pt x="383" y="338"/>
                    <a:pt x="380" y="339"/>
                  </a:cubicBezTo>
                  <a:cubicBezTo>
                    <a:pt x="386" y="340"/>
                    <a:pt x="386" y="348"/>
                    <a:pt x="393" y="344"/>
                  </a:cubicBezTo>
                  <a:cubicBezTo>
                    <a:pt x="387" y="350"/>
                    <a:pt x="399" y="345"/>
                    <a:pt x="400" y="349"/>
                  </a:cubicBezTo>
                  <a:close/>
                  <a:moveTo>
                    <a:pt x="442" y="284"/>
                  </a:moveTo>
                  <a:cubicBezTo>
                    <a:pt x="441" y="285"/>
                    <a:pt x="441" y="287"/>
                    <a:pt x="440" y="288"/>
                  </a:cubicBezTo>
                  <a:cubicBezTo>
                    <a:pt x="439" y="289"/>
                    <a:pt x="437" y="289"/>
                    <a:pt x="436" y="291"/>
                  </a:cubicBezTo>
                  <a:cubicBezTo>
                    <a:pt x="437" y="292"/>
                    <a:pt x="440" y="295"/>
                    <a:pt x="440" y="297"/>
                  </a:cubicBezTo>
                  <a:cubicBezTo>
                    <a:pt x="440" y="297"/>
                    <a:pt x="438" y="297"/>
                    <a:pt x="439" y="298"/>
                  </a:cubicBezTo>
                  <a:cubicBezTo>
                    <a:pt x="440" y="299"/>
                    <a:pt x="443" y="299"/>
                    <a:pt x="445" y="301"/>
                  </a:cubicBezTo>
                  <a:cubicBezTo>
                    <a:pt x="445" y="299"/>
                    <a:pt x="446" y="299"/>
                    <a:pt x="447" y="298"/>
                  </a:cubicBezTo>
                  <a:cubicBezTo>
                    <a:pt x="449" y="294"/>
                    <a:pt x="445" y="294"/>
                    <a:pt x="445" y="291"/>
                  </a:cubicBezTo>
                  <a:cubicBezTo>
                    <a:pt x="447" y="290"/>
                    <a:pt x="449" y="289"/>
                    <a:pt x="449" y="285"/>
                  </a:cubicBezTo>
                  <a:cubicBezTo>
                    <a:pt x="446" y="286"/>
                    <a:pt x="446" y="284"/>
                    <a:pt x="447" y="283"/>
                  </a:cubicBezTo>
                  <a:cubicBezTo>
                    <a:pt x="445" y="283"/>
                    <a:pt x="443" y="283"/>
                    <a:pt x="442" y="284"/>
                  </a:cubicBezTo>
                  <a:close/>
                  <a:moveTo>
                    <a:pt x="258" y="322"/>
                  </a:moveTo>
                  <a:cubicBezTo>
                    <a:pt x="257" y="328"/>
                    <a:pt x="267" y="324"/>
                    <a:pt x="268" y="322"/>
                  </a:cubicBezTo>
                  <a:cubicBezTo>
                    <a:pt x="264" y="320"/>
                    <a:pt x="262" y="320"/>
                    <a:pt x="258" y="322"/>
                  </a:cubicBezTo>
                  <a:close/>
                  <a:moveTo>
                    <a:pt x="290" y="583"/>
                  </a:moveTo>
                  <a:cubicBezTo>
                    <a:pt x="292" y="577"/>
                    <a:pt x="300" y="577"/>
                    <a:pt x="299" y="569"/>
                  </a:cubicBezTo>
                  <a:cubicBezTo>
                    <a:pt x="295" y="572"/>
                    <a:pt x="288" y="566"/>
                    <a:pt x="283" y="570"/>
                  </a:cubicBezTo>
                  <a:cubicBezTo>
                    <a:pt x="289" y="571"/>
                    <a:pt x="282" y="571"/>
                    <a:pt x="282" y="573"/>
                  </a:cubicBezTo>
                  <a:cubicBezTo>
                    <a:pt x="282" y="572"/>
                    <a:pt x="283" y="576"/>
                    <a:pt x="283" y="577"/>
                  </a:cubicBezTo>
                  <a:cubicBezTo>
                    <a:pt x="283" y="579"/>
                    <a:pt x="283" y="581"/>
                    <a:pt x="282" y="581"/>
                  </a:cubicBezTo>
                  <a:cubicBezTo>
                    <a:pt x="282" y="581"/>
                    <a:pt x="281" y="580"/>
                    <a:pt x="280" y="581"/>
                  </a:cubicBezTo>
                  <a:cubicBezTo>
                    <a:pt x="282" y="583"/>
                    <a:pt x="287" y="583"/>
                    <a:pt x="290" y="5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88"/>
            <p:cNvSpPr/>
            <p:nvPr>
              <p:custDataLst>
                <p:tags r:id="rId86"/>
              </p:custDataLst>
            </p:nvPr>
          </p:nvSpPr>
          <p:spPr bwMode="auto">
            <a:xfrm>
              <a:off x="10060077" y="-1869848"/>
              <a:ext cx="63500" cy="34925"/>
            </a:xfrm>
            <a:custGeom>
              <a:avLst/>
              <a:gdLst>
                <a:gd name="T0" fmla="*/ 12 w 17"/>
                <a:gd name="T1" fmla="*/ 0 h 9"/>
                <a:gd name="T2" fmla="*/ 15 w 17"/>
                <a:gd name="T3" fmla="*/ 8 h 9"/>
                <a:gd name="T4" fmla="*/ 0 w 17"/>
                <a:gd name="T5" fmla="*/ 4 h 9"/>
                <a:gd name="T6" fmla="*/ 12 w 17"/>
                <a:gd name="T7" fmla="*/ 0 h 9"/>
              </a:gdLst>
              <a:ahLst/>
              <a:cxnLst>
                <a:cxn ang="0">
                  <a:pos x="T0" y="T1"/>
                </a:cxn>
                <a:cxn ang="0">
                  <a:pos x="T2" y="T3"/>
                </a:cxn>
                <a:cxn ang="0">
                  <a:pos x="T4" y="T5"/>
                </a:cxn>
                <a:cxn ang="0">
                  <a:pos x="T6" y="T7"/>
                </a:cxn>
              </a:cxnLst>
              <a:rect l="0" t="0" r="r" b="b"/>
              <a:pathLst>
                <a:path w="17" h="9">
                  <a:moveTo>
                    <a:pt x="12" y="0"/>
                  </a:moveTo>
                  <a:cubicBezTo>
                    <a:pt x="12" y="3"/>
                    <a:pt x="17" y="2"/>
                    <a:pt x="15" y="8"/>
                  </a:cubicBezTo>
                  <a:cubicBezTo>
                    <a:pt x="7" y="9"/>
                    <a:pt x="3" y="7"/>
                    <a:pt x="0" y="4"/>
                  </a:cubicBezTo>
                  <a:cubicBezTo>
                    <a:pt x="2" y="1"/>
                    <a:pt x="7" y="0"/>
                    <a:pt x="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89"/>
            <p:cNvSpPr>
              <a:spLocks noEditPoints="1"/>
            </p:cNvSpPr>
            <p:nvPr>
              <p:custDataLst>
                <p:tags r:id="rId87"/>
              </p:custDataLst>
            </p:nvPr>
          </p:nvSpPr>
          <p:spPr bwMode="auto">
            <a:xfrm>
              <a:off x="10191840" y="-1806348"/>
              <a:ext cx="635000" cy="444500"/>
            </a:xfrm>
            <a:custGeom>
              <a:avLst/>
              <a:gdLst>
                <a:gd name="T0" fmla="*/ 16 w 169"/>
                <a:gd name="T1" fmla="*/ 6 h 118"/>
                <a:gd name="T2" fmla="*/ 22 w 169"/>
                <a:gd name="T3" fmla="*/ 5 h 118"/>
                <a:gd name="T4" fmla="*/ 22 w 169"/>
                <a:gd name="T5" fmla="*/ 8 h 118"/>
                <a:gd name="T6" fmla="*/ 22 w 169"/>
                <a:gd name="T7" fmla="*/ 13 h 118"/>
                <a:gd name="T8" fmla="*/ 26 w 169"/>
                <a:gd name="T9" fmla="*/ 25 h 118"/>
                <a:gd name="T10" fmla="*/ 36 w 169"/>
                <a:gd name="T11" fmla="*/ 6 h 118"/>
                <a:gd name="T12" fmla="*/ 49 w 169"/>
                <a:gd name="T13" fmla="*/ 5 h 118"/>
                <a:gd name="T14" fmla="*/ 57 w 169"/>
                <a:gd name="T15" fmla="*/ 19 h 118"/>
                <a:gd name="T16" fmla="*/ 67 w 169"/>
                <a:gd name="T17" fmla="*/ 16 h 118"/>
                <a:gd name="T18" fmla="*/ 81 w 169"/>
                <a:gd name="T19" fmla="*/ 15 h 118"/>
                <a:gd name="T20" fmla="*/ 87 w 169"/>
                <a:gd name="T21" fmla="*/ 20 h 118"/>
                <a:gd name="T22" fmla="*/ 92 w 169"/>
                <a:gd name="T23" fmla="*/ 23 h 118"/>
                <a:gd name="T24" fmla="*/ 95 w 169"/>
                <a:gd name="T25" fmla="*/ 25 h 118"/>
                <a:gd name="T26" fmla="*/ 108 w 169"/>
                <a:gd name="T27" fmla="*/ 27 h 118"/>
                <a:gd name="T28" fmla="*/ 119 w 169"/>
                <a:gd name="T29" fmla="*/ 33 h 118"/>
                <a:gd name="T30" fmla="*/ 123 w 169"/>
                <a:gd name="T31" fmla="*/ 37 h 118"/>
                <a:gd name="T32" fmla="*/ 131 w 169"/>
                <a:gd name="T33" fmla="*/ 44 h 118"/>
                <a:gd name="T34" fmla="*/ 126 w 169"/>
                <a:gd name="T35" fmla="*/ 55 h 118"/>
                <a:gd name="T36" fmla="*/ 138 w 169"/>
                <a:gd name="T37" fmla="*/ 57 h 118"/>
                <a:gd name="T38" fmla="*/ 141 w 169"/>
                <a:gd name="T39" fmla="*/ 64 h 118"/>
                <a:gd name="T40" fmla="*/ 153 w 169"/>
                <a:gd name="T41" fmla="*/ 65 h 118"/>
                <a:gd name="T42" fmla="*/ 160 w 169"/>
                <a:gd name="T43" fmla="*/ 72 h 118"/>
                <a:gd name="T44" fmla="*/ 162 w 169"/>
                <a:gd name="T45" fmla="*/ 78 h 118"/>
                <a:gd name="T46" fmla="*/ 155 w 169"/>
                <a:gd name="T47" fmla="*/ 88 h 118"/>
                <a:gd name="T48" fmla="*/ 146 w 169"/>
                <a:gd name="T49" fmla="*/ 86 h 118"/>
                <a:gd name="T50" fmla="*/ 137 w 169"/>
                <a:gd name="T51" fmla="*/ 78 h 118"/>
                <a:gd name="T52" fmla="*/ 130 w 169"/>
                <a:gd name="T53" fmla="*/ 85 h 118"/>
                <a:gd name="T54" fmla="*/ 140 w 169"/>
                <a:gd name="T55" fmla="*/ 91 h 118"/>
                <a:gd name="T56" fmla="*/ 146 w 169"/>
                <a:gd name="T57" fmla="*/ 100 h 118"/>
                <a:gd name="T58" fmla="*/ 141 w 169"/>
                <a:gd name="T59" fmla="*/ 110 h 118"/>
                <a:gd name="T60" fmla="*/ 123 w 169"/>
                <a:gd name="T61" fmla="*/ 103 h 118"/>
                <a:gd name="T62" fmla="*/ 129 w 169"/>
                <a:gd name="T63" fmla="*/ 110 h 118"/>
                <a:gd name="T64" fmla="*/ 136 w 169"/>
                <a:gd name="T65" fmla="*/ 114 h 118"/>
                <a:gd name="T66" fmla="*/ 129 w 169"/>
                <a:gd name="T67" fmla="*/ 114 h 118"/>
                <a:gd name="T68" fmla="*/ 113 w 169"/>
                <a:gd name="T69" fmla="*/ 109 h 118"/>
                <a:gd name="T70" fmla="*/ 105 w 169"/>
                <a:gd name="T71" fmla="*/ 105 h 118"/>
                <a:gd name="T72" fmla="*/ 101 w 169"/>
                <a:gd name="T73" fmla="*/ 98 h 118"/>
                <a:gd name="T74" fmla="*/ 92 w 169"/>
                <a:gd name="T75" fmla="*/ 82 h 118"/>
                <a:gd name="T76" fmla="*/ 94 w 169"/>
                <a:gd name="T77" fmla="*/ 78 h 118"/>
                <a:gd name="T78" fmla="*/ 96 w 169"/>
                <a:gd name="T79" fmla="*/ 72 h 118"/>
                <a:gd name="T80" fmla="*/ 101 w 169"/>
                <a:gd name="T81" fmla="*/ 65 h 118"/>
                <a:gd name="T82" fmla="*/ 96 w 169"/>
                <a:gd name="T83" fmla="*/ 57 h 118"/>
                <a:gd name="T84" fmla="*/ 91 w 169"/>
                <a:gd name="T85" fmla="*/ 53 h 118"/>
                <a:gd name="T86" fmla="*/ 87 w 169"/>
                <a:gd name="T87" fmla="*/ 53 h 118"/>
                <a:gd name="T88" fmla="*/ 81 w 169"/>
                <a:gd name="T89" fmla="*/ 51 h 118"/>
                <a:gd name="T90" fmla="*/ 70 w 169"/>
                <a:gd name="T91" fmla="*/ 39 h 118"/>
                <a:gd name="T92" fmla="*/ 59 w 169"/>
                <a:gd name="T93" fmla="*/ 41 h 118"/>
                <a:gd name="T94" fmla="*/ 49 w 169"/>
                <a:gd name="T95" fmla="*/ 41 h 118"/>
                <a:gd name="T96" fmla="*/ 37 w 169"/>
                <a:gd name="T97" fmla="*/ 41 h 118"/>
                <a:gd name="T98" fmla="*/ 16 w 169"/>
                <a:gd name="T99" fmla="*/ 37 h 118"/>
                <a:gd name="T100" fmla="*/ 7 w 169"/>
                <a:gd name="T101" fmla="*/ 32 h 118"/>
                <a:gd name="T102" fmla="*/ 4 w 169"/>
                <a:gd name="T103" fmla="*/ 25 h 118"/>
                <a:gd name="T104" fmla="*/ 5 w 169"/>
                <a:gd name="T105" fmla="*/ 19 h 118"/>
                <a:gd name="T106" fmla="*/ 109 w 169"/>
                <a:gd name="T107" fmla="*/ 81 h 118"/>
                <a:gd name="T108" fmla="*/ 116 w 169"/>
                <a:gd name="T109" fmla="*/ 75 h 118"/>
                <a:gd name="T110" fmla="*/ 109 w 169"/>
                <a:gd name="T111" fmla="*/ 8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 h="118">
                  <a:moveTo>
                    <a:pt x="7" y="8"/>
                  </a:moveTo>
                  <a:cubicBezTo>
                    <a:pt x="9" y="12"/>
                    <a:pt x="15" y="3"/>
                    <a:pt x="16" y="6"/>
                  </a:cubicBezTo>
                  <a:cubicBezTo>
                    <a:pt x="18" y="7"/>
                    <a:pt x="17" y="4"/>
                    <a:pt x="18" y="4"/>
                  </a:cubicBezTo>
                  <a:cubicBezTo>
                    <a:pt x="20" y="3"/>
                    <a:pt x="21" y="5"/>
                    <a:pt x="22" y="5"/>
                  </a:cubicBezTo>
                  <a:cubicBezTo>
                    <a:pt x="24" y="5"/>
                    <a:pt x="24" y="0"/>
                    <a:pt x="28" y="4"/>
                  </a:cubicBezTo>
                  <a:cubicBezTo>
                    <a:pt x="28" y="10"/>
                    <a:pt x="24" y="5"/>
                    <a:pt x="22" y="8"/>
                  </a:cubicBezTo>
                  <a:cubicBezTo>
                    <a:pt x="21" y="9"/>
                    <a:pt x="25" y="9"/>
                    <a:pt x="25" y="9"/>
                  </a:cubicBezTo>
                  <a:cubicBezTo>
                    <a:pt x="25" y="11"/>
                    <a:pt x="22" y="11"/>
                    <a:pt x="22" y="13"/>
                  </a:cubicBezTo>
                  <a:cubicBezTo>
                    <a:pt x="22" y="15"/>
                    <a:pt x="23" y="16"/>
                    <a:pt x="23" y="18"/>
                  </a:cubicBezTo>
                  <a:cubicBezTo>
                    <a:pt x="24" y="20"/>
                    <a:pt x="22" y="24"/>
                    <a:pt x="26" y="25"/>
                  </a:cubicBezTo>
                  <a:cubicBezTo>
                    <a:pt x="29" y="24"/>
                    <a:pt x="27" y="17"/>
                    <a:pt x="28" y="13"/>
                  </a:cubicBezTo>
                  <a:cubicBezTo>
                    <a:pt x="34" y="15"/>
                    <a:pt x="34" y="9"/>
                    <a:pt x="36" y="6"/>
                  </a:cubicBezTo>
                  <a:cubicBezTo>
                    <a:pt x="38" y="10"/>
                    <a:pt x="41" y="3"/>
                    <a:pt x="43" y="8"/>
                  </a:cubicBezTo>
                  <a:cubicBezTo>
                    <a:pt x="46" y="8"/>
                    <a:pt x="45" y="4"/>
                    <a:pt x="49" y="5"/>
                  </a:cubicBezTo>
                  <a:cubicBezTo>
                    <a:pt x="48" y="10"/>
                    <a:pt x="52" y="11"/>
                    <a:pt x="56" y="12"/>
                  </a:cubicBezTo>
                  <a:cubicBezTo>
                    <a:pt x="54" y="16"/>
                    <a:pt x="55" y="16"/>
                    <a:pt x="57" y="19"/>
                  </a:cubicBezTo>
                  <a:cubicBezTo>
                    <a:pt x="59" y="17"/>
                    <a:pt x="61" y="17"/>
                    <a:pt x="63" y="19"/>
                  </a:cubicBezTo>
                  <a:cubicBezTo>
                    <a:pt x="66" y="20"/>
                    <a:pt x="66" y="17"/>
                    <a:pt x="67" y="16"/>
                  </a:cubicBezTo>
                  <a:cubicBezTo>
                    <a:pt x="69" y="15"/>
                    <a:pt x="71" y="17"/>
                    <a:pt x="71" y="15"/>
                  </a:cubicBezTo>
                  <a:cubicBezTo>
                    <a:pt x="75" y="16"/>
                    <a:pt x="77" y="16"/>
                    <a:pt x="81" y="15"/>
                  </a:cubicBezTo>
                  <a:cubicBezTo>
                    <a:pt x="81" y="18"/>
                    <a:pt x="85" y="17"/>
                    <a:pt x="84" y="16"/>
                  </a:cubicBezTo>
                  <a:cubicBezTo>
                    <a:pt x="85" y="17"/>
                    <a:pt x="85" y="19"/>
                    <a:pt x="87" y="20"/>
                  </a:cubicBezTo>
                  <a:cubicBezTo>
                    <a:pt x="87" y="21"/>
                    <a:pt x="90" y="21"/>
                    <a:pt x="91" y="22"/>
                  </a:cubicBezTo>
                  <a:cubicBezTo>
                    <a:pt x="92" y="22"/>
                    <a:pt x="91" y="23"/>
                    <a:pt x="92" y="23"/>
                  </a:cubicBezTo>
                  <a:cubicBezTo>
                    <a:pt x="95" y="23"/>
                    <a:pt x="91" y="25"/>
                    <a:pt x="94" y="27"/>
                  </a:cubicBezTo>
                  <a:cubicBezTo>
                    <a:pt x="94" y="28"/>
                    <a:pt x="95" y="25"/>
                    <a:pt x="95" y="25"/>
                  </a:cubicBezTo>
                  <a:cubicBezTo>
                    <a:pt x="97" y="26"/>
                    <a:pt x="97" y="28"/>
                    <a:pt x="101" y="29"/>
                  </a:cubicBezTo>
                  <a:cubicBezTo>
                    <a:pt x="103" y="29"/>
                    <a:pt x="105" y="28"/>
                    <a:pt x="108" y="27"/>
                  </a:cubicBezTo>
                  <a:cubicBezTo>
                    <a:pt x="107" y="33"/>
                    <a:pt x="116" y="30"/>
                    <a:pt x="116" y="34"/>
                  </a:cubicBezTo>
                  <a:cubicBezTo>
                    <a:pt x="118" y="35"/>
                    <a:pt x="119" y="34"/>
                    <a:pt x="119" y="33"/>
                  </a:cubicBezTo>
                  <a:cubicBezTo>
                    <a:pt x="121" y="34"/>
                    <a:pt x="121" y="36"/>
                    <a:pt x="122" y="39"/>
                  </a:cubicBezTo>
                  <a:cubicBezTo>
                    <a:pt x="123" y="39"/>
                    <a:pt x="123" y="38"/>
                    <a:pt x="123" y="37"/>
                  </a:cubicBezTo>
                  <a:cubicBezTo>
                    <a:pt x="125" y="39"/>
                    <a:pt x="127" y="42"/>
                    <a:pt x="131" y="41"/>
                  </a:cubicBezTo>
                  <a:cubicBezTo>
                    <a:pt x="131" y="43"/>
                    <a:pt x="130" y="44"/>
                    <a:pt x="131" y="44"/>
                  </a:cubicBezTo>
                  <a:cubicBezTo>
                    <a:pt x="133" y="47"/>
                    <a:pt x="127" y="49"/>
                    <a:pt x="131" y="50"/>
                  </a:cubicBezTo>
                  <a:cubicBezTo>
                    <a:pt x="130" y="52"/>
                    <a:pt x="126" y="52"/>
                    <a:pt x="126" y="55"/>
                  </a:cubicBezTo>
                  <a:cubicBezTo>
                    <a:pt x="129" y="61"/>
                    <a:pt x="135" y="54"/>
                    <a:pt x="137" y="60"/>
                  </a:cubicBezTo>
                  <a:cubicBezTo>
                    <a:pt x="138" y="60"/>
                    <a:pt x="138" y="58"/>
                    <a:pt x="138" y="57"/>
                  </a:cubicBezTo>
                  <a:cubicBezTo>
                    <a:pt x="141" y="57"/>
                    <a:pt x="139" y="60"/>
                    <a:pt x="140" y="61"/>
                  </a:cubicBezTo>
                  <a:cubicBezTo>
                    <a:pt x="140" y="61"/>
                    <a:pt x="141" y="64"/>
                    <a:pt x="141" y="64"/>
                  </a:cubicBezTo>
                  <a:cubicBezTo>
                    <a:pt x="143" y="64"/>
                    <a:pt x="145" y="60"/>
                    <a:pt x="144" y="67"/>
                  </a:cubicBezTo>
                  <a:cubicBezTo>
                    <a:pt x="147" y="67"/>
                    <a:pt x="148" y="64"/>
                    <a:pt x="153" y="65"/>
                  </a:cubicBezTo>
                  <a:cubicBezTo>
                    <a:pt x="153" y="66"/>
                    <a:pt x="154" y="68"/>
                    <a:pt x="154" y="69"/>
                  </a:cubicBezTo>
                  <a:cubicBezTo>
                    <a:pt x="156" y="70"/>
                    <a:pt x="161" y="68"/>
                    <a:pt x="160" y="72"/>
                  </a:cubicBezTo>
                  <a:cubicBezTo>
                    <a:pt x="165" y="70"/>
                    <a:pt x="162" y="73"/>
                    <a:pt x="167" y="74"/>
                  </a:cubicBezTo>
                  <a:cubicBezTo>
                    <a:pt x="169" y="77"/>
                    <a:pt x="162" y="78"/>
                    <a:pt x="162" y="78"/>
                  </a:cubicBezTo>
                  <a:cubicBezTo>
                    <a:pt x="162" y="79"/>
                    <a:pt x="163" y="80"/>
                    <a:pt x="164" y="79"/>
                  </a:cubicBezTo>
                  <a:cubicBezTo>
                    <a:pt x="160" y="83"/>
                    <a:pt x="157" y="82"/>
                    <a:pt x="155" y="88"/>
                  </a:cubicBezTo>
                  <a:cubicBezTo>
                    <a:pt x="154" y="87"/>
                    <a:pt x="153" y="88"/>
                    <a:pt x="153" y="89"/>
                  </a:cubicBezTo>
                  <a:cubicBezTo>
                    <a:pt x="151" y="88"/>
                    <a:pt x="146" y="89"/>
                    <a:pt x="146" y="86"/>
                  </a:cubicBezTo>
                  <a:cubicBezTo>
                    <a:pt x="146" y="83"/>
                    <a:pt x="138" y="86"/>
                    <a:pt x="140" y="81"/>
                  </a:cubicBezTo>
                  <a:cubicBezTo>
                    <a:pt x="137" y="81"/>
                    <a:pt x="137" y="80"/>
                    <a:pt x="137" y="78"/>
                  </a:cubicBezTo>
                  <a:cubicBezTo>
                    <a:pt x="135" y="78"/>
                    <a:pt x="133" y="78"/>
                    <a:pt x="131" y="78"/>
                  </a:cubicBezTo>
                  <a:cubicBezTo>
                    <a:pt x="128" y="78"/>
                    <a:pt x="131" y="83"/>
                    <a:pt x="130" y="85"/>
                  </a:cubicBezTo>
                  <a:cubicBezTo>
                    <a:pt x="130" y="88"/>
                    <a:pt x="134" y="88"/>
                    <a:pt x="134" y="91"/>
                  </a:cubicBezTo>
                  <a:cubicBezTo>
                    <a:pt x="137" y="89"/>
                    <a:pt x="140" y="94"/>
                    <a:pt x="140" y="91"/>
                  </a:cubicBezTo>
                  <a:cubicBezTo>
                    <a:pt x="142" y="92"/>
                    <a:pt x="143" y="95"/>
                    <a:pt x="143" y="99"/>
                  </a:cubicBezTo>
                  <a:cubicBezTo>
                    <a:pt x="142" y="101"/>
                    <a:pt x="145" y="100"/>
                    <a:pt x="146" y="100"/>
                  </a:cubicBezTo>
                  <a:cubicBezTo>
                    <a:pt x="147" y="104"/>
                    <a:pt x="144" y="110"/>
                    <a:pt x="144" y="113"/>
                  </a:cubicBezTo>
                  <a:cubicBezTo>
                    <a:pt x="141" y="114"/>
                    <a:pt x="142" y="111"/>
                    <a:pt x="141" y="110"/>
                  </a:cubicBezTo>
                  <a:cubicBezTo>
                    <a:pt x="139" y="109"/>
                    <a:pt x="135" y="110"/>
                    <a:pt x="134" y="106"/>
                  </a:cubicBezTo>
                  <a:cubicBezTo>
                    <a:pt x="129" y="107"/>
                    <a:pt x="129" y="101"/>
                    <a:pt x="123" y="103"/>
                  </a:cubicBezTo>
                  <a:cubicBezTo>
                    <a:pt x="123" y="106"/>
                    <a:pt x="128" y="104"/>
                    <a:pt x="129" y="106"/>
                  </a:cubicBezTo>
                  <a:cubicBezTo>
                    <a:pt x="124" y="110"/>
                    <a:pt x="133" y="108"/>
                    <a:pt x="129" y="110"/>
                  </a:cubicBezTo>
                  <a:cubicBezTo>
                    <a:pt x="129" y="112"/>
                    <a:pt x="132" y="112"/>
                    <a:pt x="134" y="113"/>
                  </a:cubicBezTo>
                  <a:cubicBezTo>
                    <a:pt x="135" y="113"/>
                    <a:pt x="134" y="114"/>
                    <a:pt x="136" y="114"/>
                  </a:cubicBezTo>
                  <a:cubicBezTo>
                    <a:pt x="138" y="114"/>
                    <a:pt x="138" y="115"/>
                    <a:pt x="138" y="117"/>
                  </a:cubicBezTo>
                  <a:cubicBezTo>
                    <a:pt x="134" y="118"/>
                    <a:pt x="132" y="116"/>
                    <a:pt x="129" y="114"/>
                  </a:cubicBezTo>
                  <a:cubicBezTo>
                    <a:pt x="127" y="113"/>
                    <a:pt x="123" y="113"/>
                    <a:pt x="120" y="112"/>
                  </a:cubicBezTo>
                  <a:cubicBezTo>
                    <a:pt x="119" y="111"/>
                    <a:pt x="115" y="109"/>
                    <a:pt x="113" y="109"/>
                  </a:cubicBezTo>
                  <a:cubicBezTo>
                    <a:pt x="111" y="109"/>
                    <a:pt x="111" y="107"/>
                    <a:pt x="110" y="106"/>
                  </a:cubicBezTo>
                  <a:cubicBezTo>
                    <a:pt x="109" y="105"/>
                    <a:pt x="106" y="106"/>
                    <a:pt x="105" y="105"/>
                  </a:cubicBezTo>
                  <a:cubicBezTo>
                    <a:pt x="104" y="103"/>
                    <a:pt x="104" y="102"/>
                    <a:pt x="103" y="100"/>
                  </a:cubicBezTo>
                  <a:cubicBezTo>
                    <a:pt x="103" y="100"/>
                    <a:pt x="99" y="100"/>
                    <a:pt x="101" y="98"/>
                  </a:cubicBezTo>
                  <a:cubicBezTo>
                    <a:pt x="95" y="98"/>
                    <a:pt x="94" y="92"/>
                    <a:pt x="91" y="89"/>
                  </a:cubicBezTo>
                  <a:cubicBezTo>
                    <a:pt x="92" y="89"/>
                    <a:pt x="90" y="84"/>
                    <a:pt x="92" y="82"/>
                  </a:cubicBezTo>
                  <a:cubicBezTo>
                    <a:pt x="92" y="82"/>
                    <a:pt x="95" y="82"/>
                    <a:pt x="95" y="82"/>
                  </a:cubicBezTo>
                  <a:cubicBezTo>
                    <a:pt x="95" y="81"/>
                    <a:pt x="93" y="80"/>
                    <a:pt x="94" y="78"/>
                  </a:cubicBezTo>
                  <a:cubicBezTo>
                    <a:pt x="94" y="78"/>
                    <a:pt x="96" y="78"/>
                    <a:pt x="96" y="78"/>
                  </a:cubicBezTo>
                  <a:cubicBezTo>
                    <a:pt x="97" y="77"/>
                    <a:pt x="96" y="73"/>
                    <a:pt x="96" y="72"/>
                  </a:cubicBezTo>
                  <a:cubicBezTo>
                    <a:pt x="97" y="72"/>
                    <a:pt x="99" y="73"/>
                    <a:pt x="99" y="72"/>
                  </a:cubicBezTo>
                  <a:cubicBezTo>
                    <a:pt x="101" y="70"/>
                    <a:pt x="99" y="66"/>
                    <a:pt x="101" y="65"/>
                  </a:cubicBezTo>
                  <a:cubicBezTo>
                    <a:pt x="100" y="64"/>
                    <a:pt x="98" y="64"/>
                    <a:pt x="96" y="64"/>
                  </a:cubicBezTo>
                  <a:cubicBezTo>
                    <a:pt x="96" y="62"/>
                    <a:pt x="96" y="59"/>
                    <a:pt x="96" y="57"/>
                  </a:cubicBezTo>
                  <a:cubicBezTo>
                    <a:pt x="95" y="57"/>
                    <a:pt x="94" y="57"/>
                    <a:pt x="94" y="58"/>
                  </a:cubicBezTo>
                  <a:cubicBezTo>
                    <a:pt x="91" y="57"/>
                    <a:pt x="92" y="54"/>
                    <a:pt x="91" y="53"/>
                  </a:cubicBezTo>
                  <a:cubicBezTo>
                    <a:pt x="90" y="52"/>
                    <a:pt x="89" y="54"/>
                    <a:pt x="88" y="54"/>
                  </a:cubicBezTo>
                  <a:cubicBezTo>
                    <a:pt x="88" y="54"/>
                    <a:pt x="87" y="53"/>
                    <a:pt x="87" y="53"/>
                  </a:cubicBezTo>
                  <a:cubicBezTo>
                    <a:pt x="86" y="52"/>
                    <a:pt x="84" y="50"/>
                    <a:pt x="84" y="50"/>
                  </a:cubicBezTo>
                  <a:cubicBezTo>
                    <a:pt x="83" y="50"/>
                    <a:pt x="82" y="52"/>
                    <a:pt x="81" y="51"/>
                  </a:cubicBezTo>
                  <a:cubicBezTo>
                    <a:pt x="81" y="51"/>
                    <a:pt x="79" y="48"/>
                    <a:pt x="75" y="48"/>
                  </a:cubicBezTo>
                  <a:cubicBezTo>
                    <a:pt x="81" y="42"/>
                    <a:pt x="68" y="46"/>
                    <a:pt x="70" y="39"/>
                  </a:cubicBezTo>
                  <a:cubicBezTo>
                    <a:pt x="66" y="39"/>
                    <a:pt x="63" y="39"/>
                    <a:pt x="63" y="43"/>
                  </a:cubicBezTo>
                  <a:cubicBezTo>
                    <a:pt x="61" y="44"/>
                    <a:pt x="59" y="41"/>
                    <a:pt x="59" y="41"/>
                  </a:cubicBezTo>
                  <a:cubicBezTo>
                    <a:pt x="57" y="41"/>
                    <a:pt x="56" y="43"/>
                    <a:pt x="54" y="43"/>
                  </a:cubicBezTo>
                  <a:cubicBezTo>
                    <a:pt x="52" y="43"/>
                    <a:pt x="51" y="41"/>
                    <a:pt x="49" y="41"/>
                  </a:cubicBezTo>
                  <a:cubicBezTo>
                    <a:pt x="46" y="41"/>
                    <a:pt x="46" y="43"/>
                    <a:pt x="43" y="43"/>
                  </a:cubicBezTo>
                  <a:cubicBezTo>
                    <a:pt x="40" y="43"/>
                    <a:pt x="39" y="42"/>
                    <a:pt x="37" y="41"/>
                  </a:cubicBezTo>
                  <a:cubicBezTo>
                    <a:pt x="31" y="41"/>
                    <a:pt x="26" y="42"/>
                    <a:pt x="19" y="40"/>
                  </a:cubicBezTo>
                  <a:cubicBezTo>
                    <a:pt x="19" y="40"/>
                    <a:pt x="17" y="37"/>
                    <a:pt x="16" y="37"/>
                  </a:cubicBezTo>
                  <a:cubicBezTo>
                    <a:pt x="14" y="36"/>
                    <a:pt x="12" y="38"/>
                    <a:pt x="12" y="34"/>
                  </a:cubicBezTo>
                  <a:cubicBezTo>
                    <a:pt x="10" y="34"/>
                    <a:pt x="5" y="36"/>
                    <a:pt x="7" y="32"/>
                  </a:cubicBezTo>
                  <a:cubicBezTo>
                    <a:pt x="11" y="33"/>
                    <a:pt x="13" y="30"/>
                    <a:pt x="15" y="29"/>
                  </a:cubicBezTo>
                  <a:cubicBezTo>
                    <a:pt x="13" y="26"/>
                    <a:pt x="5" y="28"/>
                    <a:pt x="4" y="25"/>
                  </a:cubicBezTo>
                  <a:cubicBezTo>
                    <a:pt x="3" y="24"/>
                    <a:pt x="2" y="25"/>
                    <a:pt x="2" y="26"/>
                  </a:cubicBezTo>
                  <a:cubicBezTo>
                    <a:pt x="0" y="26"/>
                    <a:pt x="4" y="20"/>
                    <a:pt x="5" y="19"/>
                  </a:cubicBezTo>
                  <a:cubicBezTo>
                    <a:pt x="4" y="14"/>
                    <a:pt x="8" y="13"/>
                    <a:pt x="7" y="8"/>
                  </a:cubicBezTo>
                  <a:close/>
                  <a:moveTo>
                    <a:pt x="109" y="81"/>
                  </a:moveTo>
                  <a:cubicBezTo>
                    <a:pt x="110" y="78"/>
                    <a:pt x="116" y="80"/>
                    <a:pt x="119" y="79"/>
                  </a:cubicBezTo>
                  <a:cubicBezTo>
                    <a:pt x="119" y="77"/>
                    <a:pt x="117" y="76"/>
                    <a:pt x="116" y="75"/>
                  </a:cubicBezTo>
                  <a:cubicBezTo>
                    <a:pt x="114" y="73"/>
                    <a:pt x="111" y="75"/>
                    <a:pt x="108" y="72"/>
                  </a:cubicBezTo>
                  <a:cubicBezTo>
                    <a:pt x="108" y="75"/>
                    <a:pt x="106" y="81"/>
                    <a:pt x="109"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0"/>
            <p:cNvSpPr/>
            <p:nvPr>
              <p:custDataLst>
                <p:tags r:id="rId88"/>
              </p:custDataLst>
            </p:nvPr>
          </p:nvSpPr>
          <p:spPr bwMode="auto">
            <a:xfrm>
              <a:off x="9572715" y="-1782536"/>
              <a:ext cx="390525" cy="195263"/>
            </a:xfrm>
            <a:custGeom>
              <a:avLst/>
              <a:gdLst>
                <a:gd name="T0" fmla="*/ 12 w 104"/>
                <a:gd name="T1" fmla="*/ 40 h 52"/>
                <a:gd name="T2" fmla="*/ 13 w 104"/>
                <a:gd name="T3" fmla="*/ 35 h 52"/>
                <a:gd name="T4" fmla="*/ 19 w 104"/>
                <a:gd name="T5" fmla="*/ 34 h 52"/>
                <a:gd name="T6" fmla="*/ 22 w 104"/>
                <a:gd name="T7" fmla="*/ 33 h 52"/>
                <a:gd name="T8" fmla="*/ 37 w 104"/>
                <a:gd name="T9" fmla="*/ 31 h 52"/>
                <a:gd name="T10" fmla="*/ 22 w 104"/>
                <a:gd name="T11" fmla="*/ 30 h 52"/>
                <a:gd name="T12" fmla="*/ 20 w 104"/>
                <a:gd name="T13" fmla="*/ 28 h 52"/>
                <a:gd name="T14" fmla="*/ 16 w 104"/>
                <a:gd name="T15" fmla="*/ 30 h 52"/>
                <a:gd name="T16" fmla="*/ 7 w 104"/>
                <a:gd name="T17" fmla="*/ 28 h 52"/>
                <a:gd name="T18" fmla="*/ 15 w 104"/>
                <a:gd name="T19" fmla="*/ 23 h 52"/>
                <a:gd name="T20" fmla="*/ 19 w 104"/>
                <a:gd name="T21" fmla="*/ 23 h 52"/>
                <a:gd name="T22" fmla="*/ 3 w 104"/>
                <a:gd name="T23" fmla="*/ 20 h 52"/>
                <a:gd name="T24" fmla="*/ 0 w 104"/>
                <a:gd name="T25" fmla="*/ 16 h 52"/>
                <a:gd name="T26" fmla="*/ 7 w 104"/>
                <a:gd name="T27" fmla="*/ 10 h 52"/>
                <a:gd name="T28" fmla="*/ 7 w 104"/>
                <a:gd name="T29" fmla="*/ 9 h 52"/>
                <a:gd name="T30" fmla="*/ 22 w 104"/>
                <a:gd name="T31" fmla="*/ 3 h 52"/>
                <a:gd name="T32" fmla="*/ 26 w 104"/>
                <a:gd name="T33" fmla="*/ 0 h 52"/>
                <a:gd name="T34" fmla="*/ 29 w 104"/>
                <a:gd name="T35" fmla="*/ 2 h 52"/>
                <a:gd name="T36" fmla="*/ 31 w 104"/>
                <a:gd name="T37" fmla="*/ 7 h 52"/>
                <a:gd name="T38" fmla="*/ 29 w 104"/>
                <a:gd name="T39" fmla="*/ 9 h 52"/>
                <a:gd name="T40" fmla="*/ 31 w 104"/>
                <a:gd name="T41" fmla="*/ 10 h 52"/>
                <a:gd name="T42" fmla="*/ 33 w 104"/>
                <a:gd name="T43" fmla="*/ 7 h 52"/>
                <a:gd name="T44" fmla="*/ 41 w 104"/>
                <a:gd name="T45" fmla="*/ 6 h 52"/>
                <a:gd name="T46" fmla="*/ 45 w 104"/>
                <a:gd name="T47" fmla="*/ 13 h 52"/>
                <a:gd name="T48" fmla="*/ 51 w 104"/>
                <a:gd name="T49" fmla="*/ 10 h 52"/>
                <a:gd name="T50" fmla="*/ 55 w 104"/>
                <a:gd name="T51" fmla="*/ 6 h 52"/>
                <a:gd name="T52" fmla="*/ 59 w 104"/>
                <a:gd name="T53" fmla="*/ 7 h 52"/>
                <a:gd name="T54" fmla="*/ 61 w 104"/>
                <a:gd name="T55" fmla="*/ 13 h 52"/>
                <a:gd name="T56" fmla="*/ 64 w 104"/>
                <a:gd name="T57" fmla="*/ 19 h 52"/>
                <a:gd name="T58" fmla="*/ 69 w 104"/>
                <a:gd name="T59" fmla="*/ 14 h 52"/>
                <a:gd name="T60" fmla="*/ 65 w 104"/>
                <a:gd name="T61" fmla="*/ 12 h 52"/>
                <a:gd name="T62" fmla="*/ 65 w 104"/>
                <a:gd name="T63" fmla="*/ 3 h 52"/>
                <a:gd name="T64" fmla="*/ 71 w 104"/>
                <a:gd name="T65" fmla="*/ 2 h 52"/>
                <a:gd name="T66" fmla="*/ 76 w 104"/>
                <a:gd name="T67" fmla="*/ 12 h 52"/>
                <a:gd name="T68" fmla="*/ 80 w 104"/>
                <a:gd name="T69" fmla="*/ 14 h 52"/>
                <a:gd name="T70" fmla="*/ 83 w 104"/>
                <a:gd name="T71" fmla="*/ 19 h 52"/>
                <a:gd name="T72" fmla="*/ 82 w 104"/>
                <a:gd name="T73" fmla="*/ 23 h 52"/>
                <a:gd name="T74" fmla="*/ 86 w 104"/>
                <a:gd name="T75" fmla="*/ 28 h 52"/>
                <a:gd name="T76" fmla="*/ 99 w 104"/>
                <a:gd name="T77" fmla="*/ 30 h 52"/>
                <a:gd name="T78" fmla="*/ 103 w 104"/>
                <a:gd name="T79" fmla="*/ 34 h 52"/>
                <a:gd name="T80" fmla="*/ 104 w 104"/>
                <a:gd name="T81" fmla="*/ 37 h 52"/>
                <a:gd name="T82" fmla="*/ 93 w 104"/>
                <a:gd name="T83" fmla="*/ 37 h 52"/>
                <a:gd name="T84" fmla="*/ 96 w 104"/>
                <a:gd name="T85" fmla="*/ 47 h 52"/>
                <a:gd name="T86" fmla="*/ 80 w 104"/>
                <a:gd name="T87" fmla="*/ 47 h 52"/>
                <a:gd name="T88" fmla="*/ 61 w 104"/>
                <a:gd name="T89" fmla="*/ 47 h 52"/>
                <a:gd name="T90" fmla="*/ 54 w 104"/>
                <a:gd name="T91" fmla="*/ 48 h 52"/>
                <a:gd name="T92" fmla="*/ 52 w 104"/>
                <a:gd name="T93" fmla="*/ 51 h 52"/>
                <a:gd name="T94" fmla="*/ 34 w 104"/>
                <a:gd name="T95" fmla="*/ 51 h 52"/>
                <a:gd name="T96" fmla="*/ 29 w 104"/>
                <a:gd name="T97" fmla="*/ 42 h 52"/>
                <a:gd name="T98" fmla="*/ 17 w 104"/>
                <a:gd name="T99" fmla="*/ 40 h 52"/>
                <a:gd name="T100" fmla="*/ 16 w 104"/>
                <a:gd name="T101" fmla="*/ 41 h 52"/>
                <a:gd name="T102" fmla="*/ 16 w 104"/>
                <a:gd name="T103" fmla="*/ 38 h 52"/>
                <a:gd name="T104" fmla="*/ 12 w 104"/>
                <a:gd name="T105"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52">
                  <a:moveTo>
                    <a:pt x="12" y="40"/>
                  </a:moveTo>
                  <a:cubicBezTo>
                    <a:pt x="9" y="40"/>
                    <a:pt x="12" y="36"/>
                    <a:pt x="13" y="35"/>
                  </a:cubicBezTo>
                  <a:cubicBezTo>
                    <a:pt x="13" y="33"/>
                    <a:pt x="17" y="35"/>
                    <a:pt x="19" y="34"/>
                  </a:cubicBezTo>
                  <a:cubicBezTo>
                    <a:pt x="20" y="34"/>
                    <a:pt x="20" y="33"/>
                    <a:pt x="22" y="33"/>
                  </a:cubicBezTo>
                  <a:cubicBezTo>
                    <a:pt x="27" y="32"/>
                    <a:pt x="33" y="34"/>
                    <a:pt x="37" y="31"/>
                  </a:cubicBezTo>
                  <a:cubicBezTo>
                    <a:pt x="36" y="28"/>
                    <a:pt x="27" y="31"/>
                    <a:pt x="22" y="30"/>
                  </a:cubicBezTo>
                  <a:cubicBezTo>
                    <a:pt x="21" y="30"/>
                    <a:pt x="20" y="28"/>
                    <a:pt x="20" y="28"/>
                  </a:cubicBezTo>
                  <a:cubicBezTo>
                    <a:pt x="19" y="28"/>
                    <a:pt x="18" y="30"/>
                    <a:pt x="16" y="30"/>
                  </a:cubicBezTo>
                  <a:cubicBezTo>
                    <a:pt x="13" y="30"/>
                    <a:pt x="10" y="28"/>
                    <a:pt x="7" y="28"/>
                  </a:cubicBezTo>
                  <a:cubicBezTo>
                    <a:pt x="4" y="24"/>
                    <a:pt x="14" y="26"/>
                    <a:pt x="15" y="23"/>
                  </a:cubicBezTo>
                  <a:cubicBezTo>
                    <a:pt x="15" y="20"/>
                    <a:pt x="18" y="23"/>
                    <a:pt x="19" y="23"/>
                  </a:cubicBezTo>
                  <a:cubicBezTo>
                    <a:pt x="19" y="15"/>
                    <a:pt x="10" y="22"/>
                    <a:pt x="3" y="20"/>
                  </a:cubicBezTo>
                  <a:cubicBezTo>
                    <a:pt x="0" y="18"/>
                    <a:pt x="6" y="16"/>
                    <a:pt x="0" y="16"/>
                  </a:cubicBezTo>
                  <a:cubicBezTo>
                    <a:pt x="2" y="13"/>
                    <a:pt x="2" y="9"/>
                    <a:pt x="7" y="10"/>
                  </a:cubicBezTo>
                  <a:cubicBezTo>
                    <a:pt x="9" y="10"/>
                    <a:pt x="8" y="8"/>
                    <a:pt x="7" y="9"/>
                  </a:cubicBezTo>
                  <a:cubicBezTo>
                    <a:pt x="10" y="5"/>
                    <a:pt x="16" y="4"/>
                    <a:pt x="22" y="3"/>
                  </a:cubicBezTo>
                  <a:cubicBezTo>
                    <a:pt x="23" y="2"/>
                    <a:pt x="23" y="0"/>
                    <a:pt x="26" y="0"/>
                  </a:cubicBezTo>
                  <a:cubicBezTo>
                    <a:pt x="26" y="2"/>
                    <a:pt x="27" y="1"/>
                    <a:pt x="29" y="2"/>
                  </a:cubicBezTo>
                  <a:cubicBezTo>
                    <a:pt x="28" y="5"/>
                    <a:pt x="26" y="7"/>
                    <a:pt x="31" y="7"/>
                  </a:cubicBezTo>
                  <a:cubicBezTo>
                    <a:pt x="31" y="9"/>
                    <a:pt x="30" y="8"/>
                    <a:pt x="29" y="9"/>
                  </a:cubicBezTo>
                  <a:cubicBezTo>
                    <a:pt x="28" y="10"/>
                    <a:pt x="30" y="10"/>
                    <a:pt x="31" y="10"/>
                  </a:cubicBezTo>
                  <a:cubicBezTo>
                    <a:pt x="33" y="10"/>
                    <a:pt x="32" y="8"/>
                    <a:pt x="33" y="7"/>
                  </a:cubicBezTo>
                  <a:cubicBezTo>
                    <a:pt x="36" y="6"/>
                    <a:pt x="38" y="7"/>
                    <a:pt x="41" y="6"/>
                  </a:cubicBezTo>
                  <a:cubicBezTo>
                    <a:pt x="43" y="8"/>
                    <a:pt x="46" y="9"/>
                    <a:pt x="45" y="13"/>
                  </a:cubicBezTo>
                  <a:cubicBezTo>
                    <a:pt x="48" y="13"/>
                    <a:pt x="47" y="9"/>
                    <a:pt x="51" y="10"/>
                  </a:cubicBezTo>
                  <a:cubicBezTo>
                    <a:pt x="52" y="9"/>
                    <a:pt x="54" y="7"/>
                    <a:pt x="55" y="6"/>
                  </a:cubicBezTo>
                  <a:cubicBezTo>
                    <a:pt x="56" y="7"/>
                    <a:pt x="57" y="7"/>
                    <a:pt x="59" y="7"/>
                  </a:cubicBezTo>
                  <a:cubicBezTo>
                    <a:pt x="60" y="9"/>
                    <a:pt x="60" y="11"/>
                    <a:pt x="61" y="13"/>
                  </a:cubicBezTo>
                  <a:cubicBezTo>
                    <a:pt x="62" y="15"/>
                    <a:pt x="65" y="15"/>
                    <a:pt x="64" y="19"/>
                  </a:cubicBezTo>
                  <a:cubicBezTo>
                    <a:pt x="66" y="18"/>
                    <a:pt x="66" y="15"/>
                    <a:pt x="69" y="14"/>
                  </a:cubicBezTo>
                  <a:cubicBezTo>
                    <a:pt x="69" y="13"/>
                    <a:pt x="66" y="13"/>
                    <a:pt x="65" y="12"/>
                  </a:cubicBezTo>
                  <a:cubicBezTo>
                    <a:pt x="64" y="9"/>
                    <a:pt x="66" y="7"/>
                    <a:pt x="65" y="3"/>
                  </a:cubicBezTo>
                  <a:cubicBezTo>
                    <a:pt x="68" y="3"/>
                    <a:pt x="68" y="1"/>
                    <a:pt x="71" y="2"/>
                  </a:cubicBezTo>
                  <a:cubicBezTo>
                    <a:pt x="71" y="5"/>
                    <a:pt x="74" y="8"/>
                    <a:pt x="76" y="12"/>
                  </a:cubicBezTo>
                  <a:cubicBezTo>
                    <a:pt x="77" y="12"/>
                    <a:pt x="79" y="18"/>
                    <a:pt x="80" y="14"/>
                  </a:cubicBezTo>
                  <a:cubicBezTo>
                    <a:pt x="82" y="15"/>
                    <a:pt x="81" y="19"/>
                    <a:pt x="83" y="19"/>
                  </a:cubicBezTo>
                  <a:cubicBezTo>
                    <a:pt x="83" y="21"/>
                    <a:pt x="83" y="23"/>
                    <a:pt x="82" y="23"/>
                  </a:cubicBezTo>
                  <a:cubicBezTo>
                    <a:pt x="82" y="25"/>
                    <a:pt x="87" y="24"/>
                    <a:pt x="86" y="28"/>
                  </a:cubicBezTo>
                  <a:cubicBezTo>
                    <a:pt x="91" y="26"/>
                    <a:pt x="92" y="31"/>
                    <a:pt x="99" y="30"/>
                  </a:cubicBezTo>
                  <a:cubicBezTo>
                    <a:pt x="96" y="35"/>
                    <a:pt x="102" y="33"/>
                    <a:pt x="103" y="34"/>
                  </a:cubicBezTo>
                  <a:cubicBezTo>
                    <a:pt x="103" y="34"/>
                    <a:pt x="100" y="38"/>
                    <a:pt x="104" y="37"/>
                  </a:cubicBezTo>
                  <a:cubicBezTo>
                    <a:pt x="102" y="44"/>
                    <a:pt x="99" y="35"/>
                    <a:pt x="93" y="37"/>
                  </a:cubicBezTo>
                  <a:cubicBezTo>
                    <a:pt x="92" y="42"/>
                    <a:pt x="98" y="40"/>
                    <a:pt x="96" y="47"/>
                  </a:cubicBezTo>
                  <a:cubicBezTo>
                    <a:pt x="91" y="48"/>
                    <a:pt x="84" y="49"/>
                    <a:pt x="80" y="47"/>
                  </a:cubicBezTo>
                  <a:cubicBezTo>
                    <a:pt x="76" y="44"/>
                    <a:pt x="67" y="43"/>
                    <a:pt x="61" y="47"/>
                  </a:cubicBezTo>
                  <a:cubicBezTo>
                    <a:pt x="59" y="48"/>
                    <a:pt x="57" y="47"/>
                    <a:pt x="54" y="48"/>
                  </a:cubicBezTo>
                  <a:cubicBezTo>
                    <a:pt x="53" y="49"/>
                    <a:pt x="53" y="49"/>
                    <a:pt x="52" y="51"/>
                  </a:cubicBezTo>
                  <a:cubicBezTo>
                    <a:pt x="49" y="49"/>
                    <a:pt x="41" y="52"/>
                    <a:pt x="34" y="51"/>
                  </a:cubicBezTo>
                  <a:cubicBezTo>
                    <a:pt x="32" y="48"/>
                    <a:pt x="30" y="45"/>
                    <a:pt x="29" y="42"/>
                  </a:cubicBezTo>
                  <a:cubicBezTo>
                    <a:pt x="24" y="42"/>
                    <a:pt x="18" y="44"/>
                    <a:pt x="17" y="40"/>
                  </a:cubicBezTo>
                  <a:cubicBezTo>
                    <a:pt x="16" y="39"/>
                    <a:pt x="16" y="40"/>
                    <a:pt x="16" y="41"/>
                  </a:cubicBezTo>
                  <a:cubicBezTo>
                    <a:pt x="14" y="41"/>
                    <a:pt x="14" y="38"/>
                    <a:pt x="16" y="38"/>
                  </a:cubicBezTo>
                  <a:cubicBezTo>
                    <a:pt x="16" y="35"/>
                    <a:pt x="12" y="39"/>
                    <a:pt x="1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1"/>
            <p:cNvSpPr>
              <a:spLocks noEditPoints="1"/>
            </p:cNvSpPr>
            <p:nvPr>
              <p:custDataLst>
                <p:tags r:id="rId89"/>
              </p:custDataLst>
            </p:nvPr>
          </p:nvSpPr>
          <p:spPr bwMode="auto">
            <a:xfrm>
              <a:off x="8531315" y="-1738086"/>
              <a:ext cx="2794000" cy="3246438"/>
            </a:xfrm>
            <a:custGeom>
              <a:avLst/>
              <a:gdLst>
                <a:gd name="T0" fmla="*/ 486 w 744"/>
                <a:gd name="T1" fmla="*/ 57 h 863"/>
                <a:gd name="T2" fmla="*/ 437 w 744"/>
                <a:gd name="T3" fmla="*/ 91 h 863"/>
                <a:gd name="T4" fmla="*/ 432 w 744"/>
                <a:gd name="T5" fmla="*/ 141 h 863"/>
                <a:gd name="T6" fmla="*/ 492 w 744"/>
                <a:gd name="T7" fmla="*/ 182 h 863"/>
                <a:gd name="T8" fmla="*/ 512 w 744"/>
                <a:gd name="T9" fmla="*/ 127 h 863"/>
                <a:gd name="T10" fmla="*/ 562 w 744"/>
                <a:gd name="T11" fmla="*/ 126 h 863"/>
                <a:gd name="T12" fmla="*/ 609 w 744"/>
                <a:gd name="T13" fmla="*/ 138 h 863"/>
                <a:gd name="T14" fmla="*/ 627 w 744"/>
                <a:gd name="T15" fmla="*/ 186 h 863"/>
                <a:gd name="T16" fmla="*/ 569 w 744"/>
                <a:gd name="T17" fmla="*/ 207 h 863"/>
                <a:gd name="T18" fmla="*/ 604 w 744"/>
                <a:gd name="T19" fmla="*/ 228 h 863"/>
                <a:gd name="T20" fmla="*/ 590 w 744"/>
                <a:gd name="T21" fmla="*/ 235 h 863"/>
                <a:gd name="T22" fmla="*/ 527 w 744"/>
                <a:gd name="T23" fmla="*/ 282 h 863"/>
                <a:gd name="T24" fmla="*/ 501 w 744"/>
                <a:gd name="T25" fmla="*/ 360 h 863"/>
                <a:gd name="T26" fmla="*/ 446 w 744"/>
                <a:gd name="T27" fmla="*/ 329 h 863"/>
                <a:gd name="T28" fmla="*/ 402 w 744"/>
                <a:gd name="T29" fmla="*/ 388 h 863"/>
                <a:gd name="T30" fmla="*/ 451 w 744"/>
                <a:gd name="T31" fmla="*/ 412 h 863"/>
                <a:gd name="T32" fmla="*/ 520 w 744"/>
                <a:gd name="T33" fmla="*/ 458 h 863"/>
                <a:gd name="T34" fmla="*/ 576 w 744"/>
                <a:gd name="T35" fmla="*/ 450 h 863"/>
                <a:gd name="T36" fmla="*/ 665 w 744"/>
                <a:gd name="T37" fmla="*/ 488 h 863"/>
                <a:gd name="T38" fmla="*/ 743 w 744"/>
                <a:gd name="T39" fmla="*/ 535 h 863"/>
                <a:gd name="T40" fmla="*/ 710 w 744"/>
                <a:gd name="T41" fmla="*/ 643 h 863"/>
                <a:gd name="T42" fmla="*/ 666 w 744"/>
                <a:gd name="T43" fmla="*/ 691 h 863"/>
                <a:gd name="T44" fmla="*/ 624 w 744"/>
                <a:gd name="T45" fmla="*/ 737 h 863"/>
                <a:gd name="T46" fmla="*/ 586 w 744"/>
                <a:gd name="T47" fmla="*/ 781 h 863"/>
                <a:gd name="T48" fmla="*/ 569 w 744"/>
                <a:gd name="T49" fmla="*/ 815 h 863"/>
                <a:gd name="T50" fmla="*/ 538 w 744"/>
                <a:gd name="T51" fmla="*/ 848 h 863"/>
                <a:gd name="T52" fmla="*/ 529 w 744"/>
                <a:gd name="T53" fmla="*/ 802 h 863"/>
                <a:gd name="T54" fmla="*/ 552 w 744"/>
                <a:gd name="T55" fmla="*/ 705 h 863"/>
                <a:gd name="T56" fmla="*/ 550 w 744"/>
                <a:gd name="T57" fmla="*/ 613 h 863"/>
                <a:gd name="T58" fmla="*/ 501 w 744"/>
                <a:gd name="T59" fmla="*/ 549 h 863"/>
                <a:gd name="T60" fmla="*/ 510 w 744"/>
                <a:gd name="T61" fmla="*/ 498 h 863"/>
                <a:gd name="T62" fmla="*/ 467 w 744"/>
                <a:gd name="T63" fmla="*/ 443 h 863"/>
                <a:gd name="T64" fmla="*/ 421 w 744"/>
                <a:gd name="T65" fmla="*/ 415 h 863"/>
                <a:gd name="T66" fmla="*/ 349 w 744"/>
                <a:gd name="T67" fmla="*/ 374 h 863"/>
                <a:gd name="T68" fmla="*/ 308 w 744"/>
                <a:gd name="T69" fmla="*/ 332 h 863"/>
                <a:gd name="T70" fmla="*/ 308 w 744"/>
                <a:gd name="T71" fmla="*/ 349 h 863"/>
                <a:gd name="T72" fmla="*/ 266 w 744"/>
                <a:gd name="T73" fmla="*/ 296 h 863"/>
                <a:gd name="T74" fmla="*/ 240 w 744"/>
                <a:gd name="T75" fmla="*/ 202 h 863"/>
                <a:gd name="T76" fmla="*/ 224 w 744"/>
                <a:gd name="T77" fmla="*/ 176 h 863"/>
                <a:gd name="T78" fmla="*/ 183 w 744"/>
                <a:gd name="T79" fmla="*/ 131 h 863"/>
                <a:gd name="T80" fmla="*/ 113 w 744"/>
                <a:gd name="T81" fmla="*/ 109 h 863"/>
                <a:gd name="T82" fmla="*/ 78 w 744"/>
                <a:gd name="T83" fmla="*/ 127 h 863"/>
                <a:gd name="T84" fmla="*/ 43 w 744"/>
                <a:gd name="T85" fmla="*/ 150 h 863"/>
                <a:gd name="T86" fmla="*/ 18 w 744"/>
                <a:gd name="T87" fmla="*/ 116 h 863"/>
                <a:gd name="T88" fmla="*/ 7 w 744"/>
                <a:gd name="T89" fmla="*/ 74 h 863"/>
                <a:gd name="T90" fmla="*/ 21 w 744"/>
                <a:gd name="T91" fmla="*/ 47 h 863"/>
                <a:gd name="T92" fmla="*/ 71 w 744"/>
                <a:gd name="T93" fmla="*/ 16 h 863"/>
                <a:gd name="T94" fmla="*/ 192 w 744"/>
                <a:gd name="T95" fmla="*/ 29 h 863"/>
                <a:gd name="T96" fmla="*/ 249 w 744"/>
                <a:gd name="T97" fmla="*/ 32 h 863"/>
                <a:gd name="T98" fmla="*/ 339 w 744"/>
                <a:gd name="T99" fmla="*/ 56 h 863"/>
                <a:gd name="T100" fmla="*/ 404 w 744"/>
                <a:gd name="T101" fmla="*/ 40 h 863"/>
                <a:gd name="T102" fmla="*/ 422 w 744"/>
                <a:gd name="T103" fmla="*/ 9 h 863"/>
                <a:gd name="T104" fmla="*/ 456 w 744"/>
                <a:gd name="T105" fmla="*/ 39 h 863"/>
                <a:gd name="T106" fmla="*/ 244 w 744"/>
                <a:gd name="T107" fmla="*/ 66 h 863"/>
                <a:gd name="T108" fmla="*/ 314 w 744"/>
                <a:gd name="T109" fmla="*/ 102 h 863"/>
                <a:gd name="T110" fmla="*/ 303 w 744"/>
                <a:gd name="T111" fmla="*/ 101 h 863"/>
                <a:gd name="T112" fmla="*/ 401 w 744"/>
                <a:gd name="T113" fmla="*/ 189 h 863"/>
                <a:gd name="T114" fmla="*/ 433 w 744"/>
                <a:gd name="T115" fmla="*/ 223 h 863"/>
                <a:gd name="T116" fmla="*/ 461 w 744"/>
                <a:gd name="T117" fmla="*/ 204 h 863"/>
                <a:gd name="T118" fmla="*/ 456 w 744"/>
                <a:gd name="T119" fmla="*/ 256 h 863"/>
                <a:gd name="T120" fmla="*/ 505 w 744"/>
                <a:gd name="T121" fmla="*/ 239 h 863"/>
                <a:gd name="T122" fmla="*/ 491 w 744"/>
                <a:gd name="T123" fmla="*/ 255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863">
                  <a:moveTo>
                    <a:pt x="453" y="47"/>
                  </a:moveTo>
                  <a:cubicBezTo>
                    <a:pt x="453" y="50"/>
                    <a:pt x="457" y="45"/>
                    <a:pt x="456" y="51"/>
                  </a:cubicBezTo>
                  <a:cubicBezTo>
                    <a:pt x="457" y="51"/>
                    <a:pt x="458" y="51"/>
                    <a:pt x="460" y="51"/>
                  </a:cubicBezTo>
                  <a:cubicBezTo>
                    <a:pt x="462" y="50"/>
                    <a:pt x="463" y="48"/>
                    <a:pt x="463" y="44"/>
                  </a:cubicBezTo>
                  <a:cubicBezTo>
                    <a:pt x="464" y="44"/>
                    <a:pt x="466" y="43"/>
                    <a:pt x="465" y="40"/>
                  </a:cubicBezTo>
                  <a:cubicBezTo>
                    <a:pt x="470" y="42"/>
                    <a:pt x="467" y="36"/>
                    <a:pt x="471" y="37"/>
                  </a:cubicBezTo>
                  <a:cubicBezTo>
                    <a:pt x="471" y="34"/>
                    <a:pt x="471" y="31"/>
                    <a:pt x="471" y="28"/>
                  </a:cubicBezTo>
                  <a:cubicBezTo>
                    <a:pt x="476" y="27"/>
                    <a:pt x="478" y="26"/>
                    <a:pt x="482" y="28"/>
                  </a:cubicBezTo>
                  <a:cubicBezTo>
                    <a:pt x="484" y="28"/>
                    <a:pt x="483" y="31"/>
                    <a:pt x="484" y="32"/>
                  </a:cubicBezTo>
                  <a:cubicBezTo>
                    <a:pt x="484" y="32"/>
                    <a:pt x="486" y="32"/>
                    <a:pt x="486" y="32"/>
                  </a:cubicBezTo>
                  <a:cubicBezTo>
                    <a:pt x="488" y="32"/>
                    <a:pt x="489" y="34"/>
                    <a:pt x="491" y="35"/>
                  </a:cubicBezTo>
                  <a:cubicBezTo>
                    <a:pt x="491" y="39"/>
                    <a:pt x="489" y="40"/>
                    <a:pt x="486" y="42"/>
                  </a:cubicBezTo>
                  <a:cubicBezTo>
                    <a:pt x="489" y="43"/>
                    <a:pt x="488" y="49"/>
                    <a:pt x="492" y="50"/>
                  </a:cubicBezTo>
                  <a:cubicBezTo>
                    <a:pt x="491" y="53"/>
                    <a:pt x="487" y="54"/>
                    <a:pt x="486" y="57"/>
                  </a:cubicBezTo>
                  <a:cubicBezTo>
                    <a:pt x="484" y="57"/>
                    <a:pt x="483" y="59"/>
                    <a:pt x="482" y="57"/>
                  </a:cubicBezTo>
                  <a:cubicBezTo>
                    <a:pt x="480" y="58"/>
                    <a:pt x="480" y="62"/>
                    <a:pt x="478" y="64"/>
                  </a:cubicBezTo>
                  <a:cubicBezTo>
                    <a:pt x="476" y="63"/>
                    <a:pt x="479" y="60"/>
                    <a:pt x="472" y="61"/>
                  </a:cubicBezTo>
                  <a:cubicBezTo>
                    <a:pt x="473" y="60"/>
                    <a:pt x="474" y="60"/>
                    <a:pt x="475" y="60"/>
                  </a:cubicBezTo>
                  <a:cubicBezTo>
                    <a:pt x="472" y="56"/>
                    <a:pt x="467" y="61"/>
                    <a:pt x="463" y="60"/>
                  </a:cubicBezTo>
                  <a:cubicBezTo>
                    <a:pt x="464" y="64"/>
                    <a:pt x="463" y="63"/>
                    <a:pt x="463" y="68"/>
                  </a:cubicBezTo>
                  <a:cubicBezTo>
                    <a:pt x="461" y="68"/>
                    <a:pt x="462" y="67"/>
                    <a:pt x="461" y="66"/>
                  </a:cubicBezTo>
                  <a:cubicBezTo>
                    <a:pt x="458" y="66"/>
                    <a:pt x="459" y="70"/>
                    <a:pt x="454" y="70"/>
                  </a:cubicBezTo>
                  <a:cubicBezTo>
                    <a:pt x="455" y="71"/>
                    <a:pt x="457" y="71"/>
                    <a:pt x="457" y="73"/>
                  </a:cubicBezTo>
                  <a:cubicBezTo>
                    <a:pt x="457" y="75"/>
                    <a:pt x="455" y="75"/>
                    <a:pt x="456" y="78"/>
                  </a:cubicBezTo>
                  <a:cubicBezTo>
                    <a:pt x="452" y="75"/>
                    <a:pt x="448" y="84"/>
                    <a:pt x="447" y="82"/>
                  </a:cubicBezTo>
                  <a:cubicBezTo>
                    <a:pt x="446" y="82"/>
                    <a:pt x="445" y="80"/>
                    <a:pt x="444" y="85"/>
                  </a:cubicBezTo>
                  <a:cubicBezTo>
                    <a:pt x="443" y="85"/>
                    <a:pt x="441" y="85"/>
                    <a:pt x="439" y="85"/>
                  </a:cubicBezTo>
                  <a:cubicBezTo>
                    <a:pt x="437" y="86"/>
                    <a:pt x="438" y="89"/>
                    <a:pt x="437" y="91"/>
                  </a:cubicBezTo>
                  <a:cubicBezTo>
                    <a:pt x="436" y="89"/>
                    <a:pt x="435" y="90"/>
                    <a:pt x="435" y="92"/>
                  </a:cubicBezTo>
                  <a:cubicBezTo>
                    <a:pt x="432" y="90"/>
                    <a:pt x="431" y="92"/>
                    <a:pt x="428" y="92"/>
                  </a:cubicBezTo>
                  <a:cubicBezTo>
                    <a:pt x="429" y="93"/>
                    <a:pt x="429" y="95"/>
                    <a:pt x="429" y="98"/>
                  </a:cubicBezTo>
                  <a:cubicBezTo>
                    <a:pt x="426" y="95"/>
                    <a:pt x="427" y="98"/>
                    <a:pt x="425" y="102"/>
                  </a:cubicBezTo>
                  <a:cubicBezTo>
                    <a:pt x="423" y="105"/>
                    <a:pt x="419" y="108"/>
                    <a:pt x="419" y="115"/>
                  </a:cubicBezTo>
                  <a:cubicBezTo>
                    <a:pt x="416" y="117"/>
                    <a:pt x="415" y="120"/>
                    <a:pt x="412" y="123"/>
                  </a:cubicBezTo>
                  <a:cubicBezTo>
                    <a:pt x="412" y="125"/>
                    <a:pt x="414" y="123"/>
                    <a:pt x="414" y="123"/>
                  </a:cubicBezTo>
                  <a:cubicBezTo>
                    <a:pt x="415" y="123"/>
                    <a:pt x="414" y="124"/>
                    <a:pt x="415" y="124"/>
                  </a:cubicBezTo>
                  <a:cubicBezTo>
                    <a:pt x="416" y="125"/>
                    <a:pt x="417" y="127"/>
                    <a:pt x="418" y="127"/>
                  </a:cubicBezTo>
                  <a:cubicBezTo>
                    <a:pt x="419" y="128"/>
                    <a:pt x="420" y="124"/>
                    <a:pt x="423" y="127"/>
                  </a:cubicBezTo>
                  <a:cubicBezTo>
                    <a:pt x="424" y="128"/>
                    <a:pt x="425" y="129"/>
                    <a:pt x="426" y="129"/>
                  </a:cubicBezTo>
                  <a:cubicBezTo>
                    <a:pt x="426" y="131"/>
                    <a:pt x="426" y="132"/>
                    <a:pt x="426" y="134"/>
                  </a:cubicBezTo>
                  <a:cubicBezTo>
                    <a:pt x="427" y="136"/>
                    <a:pt x="429" y="135"/>
                    <a:pt x="429" y="137"/>
                  </a:cubicBezTo>
                  <a:cubicBezTo>
                    <a:pt x="430" y="138"/>
                    <a:pt x="432" y="139"/>
                    <a:pt x="432" y="141"/>
                  </a:cubicBezTo>
                  <a:cubicBezTo>
                    <a:pt x="439" y="140"/>
                    <a:pt x="444" y="143"/>
                    <a:pt x="449" y="141"/>
                  </a:cubicBezTo>
                  <a:cubicBezTo>
                    <a:pt x="449" y="146"/>
                    <a:pt x="455" y="145"/>
                    <a:pt x="458" y="148"/>
                  </a:cubicBezTo>
                  <a:cubicBezTo>
                    <a:pt x="459" y="149"/>
                    <a:pt x="460" y="148"/>
                    <a:pt x="460" y="150"/>
                  </a:cubicBezTo>
                  <a:cubicBezTo>
                    <a:pt x="460" y="152"/>
                    <a:pt x="461" y="150"/>
                    <a:pt x="461" y="150"/>
                  </a:cubicBezTo>
                  <a:cubicBezTo>
                    <a:pt x="463" y="150"/>
                    <a:pt x="463" y="152"/>
                    <a:pt x="464" y="152"/>
                  </a:cubicBezTo>
                  <a:cubicBezTo>
                    <a:pt x="466" y="153"/>
                    <a:pt x="469" y="152"/>
                    <a:pt x="468" y="155"/>
                  </a:cubicBezTo>
                  <a:cubicBezTo>
                    <a:pt x="476" y="155"/>
                    <a:pt x="480" y="158"/>
                    <a:pt x="486" y="158"/>
                  </a:cubicBezTo>
                  <a:cubicBezTo>
                    <a:pt x="487" y="163"/>
                    <a:pt x="485" y="167"/>
                    <a:pt x="488" y="169"/>
                  </a:cubicBezTo>
                  <a:cubicBezTo>
                    <a:pt x="488" y="169"/>
                    <a:pt x="489" y="171"/>
                    <a:pt x="489" y="171"/>
                  </a:cubicBezTo>
                  <a:cubicBezTo>
                    <a:pt x="490" y="172"/>
                    <a:pt x="488" y="174"/>
                    <a:pt x="488" y="174"/>
                  </a:cubicBezTo>
                  <a:cubicBezTo>
                    <a:pt x="489" y="175"/>
                    <a:pt x="490" y="174"/>
                    <a:pt x="491" y="175"/>
                  </a:cubicBezTo>
                  <a:cubicBezTo>
                    <a:pt x="491" y="175"/>
                    <a:pt x="488" y="179"/>
                    <a:pt x="492" y="178"/>
                  </a:cubicBezTo>
                  <a:cubicBezTo>
                    <a:pt x="491" y="179"/>
                    <a:pt x="491" y="180"/>
                    <a:pt x="491" y="182"/>
                  </a:cubicBezTo>
                  <a:cubicBezTo>
                    <a:pt x="491" y="184"/>
                    <a:pt x="492" y="183"/>
                    <a:pt x="492" y="182"/>
                  </a:cubicBezTo>
                  <a:cubicBezTo>
                    <a:pt x="494" y="182"/>
                    <a:pt x="493" y="184"/>
                    <a:pt x="493" y="185"/>
                  </a:cubicBezTo>
                  <a:cubicBezTo>
                    <a:pt x="494" y="185"/>
                    <a:pt x="496" y="184"/>
                    <a:pt x="496" y="185"/>
                  </a:cubicBezTo>
                  <a:cubicBezTo>
                    <a:pt x="498" y="186"/>
                    <a:pt x="503" y="187"/>
                    <a:pt x="508" y="185"/>
                  </a:cubicBezTo>
                  <a:cubicBezTo>
                    <a:pt x="509" y="179"/>
                    <a:pt x="509" y="176"/>
                    <a:pt x="508" y="171"/>
                  </a:cubicBezTo>
                  <a:cubicBezTo>
                    <a:pt x="508" y="169"/>
                    <a:pt x="505" y="170"/>
                    <a:pt x="505" y="169"/>
                  </a:cubicBezTo>
                  <a:cubicBezTo>
                    <a:pt x="503" y="167"/>
                    <a:pt x="507" y="162"/>
                    <a:pt x="502" y="164"/>
                  </a:cubicBezTo>
                  <a:cubicBezTo>
                    <a:pt x="503" y="162"/>
                    <a:pt x="505" y="162"/>
                    <a:pt x="505" y="159"/>
                  </a:cubicBezTo>
                  <a:cubicBezTo>
                    <a:pt x="511" y="161"/>
                    <a:pt x="510" y="157"/>
                    <a:pt x="515" y="157"/>
                  </a:cubicBezTo>
                  <a:cubicBezTo>
                    <a:pt x="517" y="157"/>
                    <a:pt x="515" y="153"/>
                    <a:pt x="516" y="152"/>
                  </a:cubicBezTo>
                  <a:cubicBezTo>
                    <a:pt x="516" y="152"/>
                    <a:pt x="520" y="154"/>
                    <a:pt x="520" y="152"/>
                  </a:cubicBezTo>
                  <a:cubicBezTo>
                    <a:pt x="517" y="147"/>
                    <a:pt x="522" y="140"/>
                    <a:pt x="519" y="137"/>
                  </a:cubicBezTo>
                  <a:cubicBezTo>
                    <a:pt x="519" y="135"/>
                    <a:pt x="517" y="137"/>
                    <a:pt x="517" y="137"/>
                  </a:cubicBezTo>
                  <a:cubicBezTo>
                    <a:pt x="515" y="136"/>
                    <a:pt x="518" y="132"/>
                    <a:pt x="513" y="133"/>
                  </a:cubicBezTo>
                  <a:cubicBezTo>
                    <a:pt x="513" y="130"/>
                    <a:pt x="511" y="130"/>
                    <a:pt x="512" y="127"/>
                  </a:cubicBezTo>
                  <a:cubicBezTo>
                    <a:pt x="511" y="124"/>
                    <a:pt x="513" y="123"/>
                    <a:pt x="516" y="123"/>
                  </a:cubicBezTo>
                  <a:cubicBezTo>
                    <a:pt x="513" y="122"/>
                    <a:pt x="518" y="113"/>
                    <a:pt x="512" y="113"/>
                  </a:cubicBezTo>
                  <a:cubicBezTo>
                    <a:pt x="513" y="112"/>
                    <a:pt x="513" y="111"/>
                    <a:pt x="513" y="109"/>
                  </a:cubicBezTo>
                  <a:cubicBezTo>
                    <a:pt x="513" y="109"/>
                    <a:pt x="512" y="109"/>
                    <a:pt x="512" y="108"/>
                  </a:cubicBezTo>
                  <a:cubicBezTo>
                    <a:pt x="512" y="107"/>
                    <a:pt x="513" y="108"/>
                    <a:pt x="513" y="106"/>
                  </a:cubicBezTo>
                  <a:cubicBezTo>
                    <a:pt x="513" y="105"/>
                    <a:pt x="512" y="105"/>
                    <a:pt x="512" y="103"/>
                  </a:cubicBezTo>
                  <a:cubicBezTo>
                    <a:pt x="512" y="102"/>
                    <a:pt x="515" y="99"/>
                    <a:pt x="512" y="98"/>
                  </a:cubicBezTo>
                  <a:cubicBezTo>
                    <a:pt x="512" y="96"/>
                    <a:pt x="523" y="95"/>
                    <a:pt x="522" y="99"/>
                  </a:cubicBezTo>
                  <a:cubicBezTo>
                    <a:pt x="527" y="99"/>
                    <a:pt x="535" y="101"/>
                    <a:pt x="537" y="96"/>
                  </a:cubicBezTo>
                  <a:cubicBezTo>
                    <a:pt x="540" y="100"/>
                    <a:pt x="547" y="100"/>
                    <a:pt x="547" y="108"/>
                  </a:cubicBezTo>
                  <a:cubicBezTo>
                    <a:pt x="551" y="108"/>
                    <a:pt x="554" y="108"/>
                    <a:pt x="558" y="108"/>
                  </a:cubicBezTo>
                  <a:cubicBezTo>
                    <a:pt x="558" y="110"/>
                    <a:pt x="559" y="110"/>
                    <a:pt x="561" y="110"/>
                  </a:cubicBezTo>
                  <a:cubicBezTo>
                    <a:pt x="561" y="113"/>
                    <a:pt x="561" y="116"/>
                    <a:pt x="561" y="119"/>
                  </a:cubicBezTo>
                  <a:cubicBezTo>
                    <a:pt x="561" y="122"/>
                    <a:pt x="565" y="125"/>
                    <a:pt x="562" y="126"/>
                  </a:cubicBezTo>
                  <a:cubicBezTo>
                    <a:pt x="562" y="127"/>
                    <a:pt x="565" y="127"/>
                    <a:pt x="566" y="127"/>
                  </a:cubicBezTo>
                  <a:cubicBezTo>
                    <a:pt x="566" y="132"/>
                    <a:pt x="572" y="129"/>
                    <a:pt x="568" y="133"/>
                  </a:cubicBezTo>
                  <a:cubicBezTo>
                    <a:pt x="574" y="134"/>
                    <a:pt x="575" y="131"/>
                    <a:pt x="580" y="131"/>
                  </a:cubicBezTo>
                  <a:cubicBezTo>
                    <a:pt x="581" y="130"/>
                    <a:pt x="580" y="129"/>
                    <a:pt x="579" y="129"/>
                  </a:cubicBezTo>
                  <a:cubicBezTo>
                    <a:pt x="580" y="126"/>
                    <a:pt x="581" y="126"/>
                    <a:pt x="583" y="127"/>
                  </a:cubicBezTo>
                  <a:cubicBezTo>
                    <a:pt x="582" y="123"/>
                    <a:pt x="586" y="123"/>
                    <a:pt x="588" y="122"/>
                  </a:cubicBezTo>
                  <a:cubicBezTo>
                    <a:pt x="588" y="120"/>
                    <a:pt x="586" y="120"/>
                    <a:pt x="586" y="120"/>
                  </a:cubicBezTo>
                  <a:cubicBezTo>
                    <a:pt x="586" y="119"/>
                    <a:pt x="589" y="118"/>
                    <a:pt x="592" y="117"/>
                  </a:cubicBezTo>
                  <a:cubicBezTo>
                    <a:pt x="589" y="121"/>
                    <a:pt x="591" y="120"/>
                    <a:pt x="595" y="124"/>
                  </a:cubicBezTo>
                  <a:cubicBezTo>
                    <a:pt x="596" y="127"/>
                    <a:pt x="598" y="130"/>
                    <a:pt x="603" y="130"/>
                  </a:cubicBezTo>
                  <a:cubicBezTo>
                    <a:pt x="603" y="132"/>
                    <a:pt x="600" y="131"/>
                    <a:pt x="600" y="133"/>
                  </a:cubicBezTo>
                  <a:cubicBezTo>
                    <a:pt x="601" y="134"/>
                    <a:pt x="603" y="134"/>
                    <a:pt x="603" y="137"/>
                  </a:cubicBezTo>
                  <a:cubicBezTo>
                    <a:pt x="605" y="138"/>
                    <a:pt x="604" y="134"/>
                    <a:pt x="604" y="134"/>
                  </a:cubicBezTo>
                  <a:cubicBezTo>
                    <a:pt x="608" y="133"/>
                    <a:pt x="603" y="140"/>
                    <a:pt x="609" y="138"/>
                  </a:cubicBezTo>
                  <a:cubicBezTo>
                    <a:pt x="606" y="142"/>
                    <a:pt x="610" y="144"/>
                    <a:pt x="606" y="147"/>
                  </a:cubicBezTo>
                  <a:cubicBezTo>
                    <a:pt x="606" y="150"/>
                    <a:pt x="610" y="148"/>
                    <a:pt x="611" y="150"/>
                  </a:cubicBezTo>
                  <a:cubicBezTo>
                    <a:pt x="612" y="150"/>
                    <a:pt x="609" y="152"/>
                    <a:pt x="610" y="152"/>
                  </a:cubicBezTo>
                  <a:cubicBezTo>
                    <a:pt x="611" y="153"/>
                    <a:pt x="613" y="153"/>
                    <a:pt x="614" y="154"/>
                  </a:cubicBezTo>
                  <a:cubicBezTo>
                    <a:pt x="615" y="154"/>
                    <a:pt x="616" y="156"/>
                    <a:pt x="617" y="157"/>
                  </a:cubicBezTo>
                  <a:cubicBezTo>
                    <a:pt x="619" y="158"/>
                    <a:pt x="622" y="158"/>
                    <a:pt x="624" y="161"/>
                  </a:cubicBezTo>
                  <a:cubicBezTo>
                    <a:pt x="626" y="162"/>
                    <a:pt x="627" y="155"/>
                    <a:pt x="628" y="159"/>
                  </a:cubicBezTo>
                  <a:cubicBezTo>
                    <a:pt x="628" y="163"/>
                    <a:pt x="625" y="164"/>
                    <a:pt x="621" y="164"/>
                  </a:cubicBezTo>
                  <a:cubicBezTo>
                    <a:pt x="624" y="166"/>
                    <a:pt x="628" y="167"/>
                    <a:pt x="632" y="168"/>
                  </a:cubicBezTo>
                  <a:cubicBezTo>
                    <a:pt x="632" y="170"/>
                    <a:pt x="633" y="171"/>
                    <a:pt x="635" y="171"/>
                  </a:cubicBezTo>
                  <a:cubicBezTo>
                    <a:pt x="635" y="174"/>
                    <a:pt x="635" y="175"/>
                    <a:pt x="638" y="175"/>
                  </a:cubicBezTo>
                  <a:cubicBezTo>
                    <a:pt x="637" y="177"/>
                    <a:pt x="636" y="179"/>
                    <a:pt x="637" y="182"/>
                  </a:cubicBezTo>
                  <a:cubicBezTo>
                    <a:pt x="634" y="183"/>
                    <a:pt x="631" y="183"/>
                    <a:pt x="628" y="185"/>
                  </a:cubicBezTo>
                  <a:cubicBezTo>
                    <a:pt x="627" y="185"/>
                    <a:pt x="628" y="186"/>
                    <a:pt x="627" y="186"/>
                  </a:cubicBezTo>
                  <a:cubicBezTo>
                    <a:pt x="625" y="186"/>
                    <a:pt x="624" y="186"/>
                    <a:pt x="624" y="188"/>
                  </a:cubicBezTo>
                  <a:cubicBezTo>
                    <a:pt x="624" y="190"/>
                    <a:pt x="621" y="188"/>
                    <a:pt x="621" y="188"/>
                  </a:cubicBezTo>
                  <a:cubicBezTo>
                    <a:pt x="621" y="188"/>
                    <a:pt x="619" y="190"/>
                    <a:pt x="618" y="190"/>
                  </a:cubicBezTo>
                  <a:cubicBezTo>
                    <a:pt x="618" y="191"/>
                    <a:pt x="618" y="194"/>
                    <a:pt x="617" y="195"/>
                  </a:cubicBezTo>
                  <a:cubicBezTo>
                    <a:pt x="616" y="196"/>
                    <a:pt x="611" y="194"/>
                    <a:pt x="614" y="196"/>
                  </a:cubicBezTo>
                  <a:cubicBezTo>
                    <a:pt x="613" y="199"/>
                    <a:pt x="608" y="197"/>
                    <a:pt x="606" y="197"/>
                  </a:cubicBezTo>
                  <a:cubicBezTo>
                    <a:pt x="603" y="197"/>
                    <a:pt x="600" y="197"/>
                    <a:pt x="597" y="197"/>
                  </a:cubicBezTo>
                  <a:cubicBezTo>
                    <a:pt x="595" y="197"/>
                    <a:pt x="595" y="196"/>
                    <a:pt x="593" y="196"/>
                  </a:cubicBezTo>
                  <a:cubicBezTo>
                    <a:pt x="587" y="195"/>
                    <a:pt x="581" y="197"/>
                    <a:pt x="575" y="197"/>
                  </a:cubicBezTo>
                  <a:cubicBezTo>
                    <a:pt x="570" y="199"/>
                    <a:pt x="568" y="205"/>
                    <a:pt x="562" y="206"/>
                  </a:cubicBezTo>
                  <a:cubicBezTo>
                    <a:pt x="565" y="209"/>
                    <a:pt x="560" y="209"/>
                    <a:pt x="558" y="211"/>
                  </a:cubicBezTo>
                  <a:cubicBezTo>
                    <a:pt x="559" y="213"/>
                    <a:pt x="560" y="214"/>
                    <a:pt x="559" y="216"/>
                  </a:cubicBezTo>
                  <a:cubicBezTo>
                    <a:pt x="562" y="215"/>
                    <a:pt x="562" y="212"/>
                    <a:pt x="564" y="210"/>
                  </a:cubicBezTo>
                  <a:cubicBezTo>
                    <a:pt x="565" y="209"/>
                    <a:pt x="569" y="210"/>
                    <a:pt x="569" y="207"/>
                  </a:cubicBezTo>
                  <a:cubicBezTo>
                    <a:pt x="570" y="202"/>
                    <a:pt x="572" y="211"/>
                    <a:pt x="572" y="204"/>
                  </a:cubicBezTo>
                  <a:cubicBezTo>
                    <a:pt x="574" y="203"/>
                    <a:pt x="575" y="206"/>
                    <a:pt x="575" y="206"/>
                  </a:cubicBezTo>
                  <a:cubicBezTo>
                    <a:pt x="576" y="206"/>
                    <a:pt x="576" y="203"/>
                    <a:pt x="576" y="203"/>
                  </a:cubicBezTo>
                  <a:cubicBezTo>
                    <a:pt x="579" y="202"/>
                    <a:pt x="582" y="203"/>
                    <a:pt x="586" y="203"/>
                  </a:cubicBezTo>
                  <a:cubicBezTo>
                    <a:pt x="586" y="205"/>
                    <a:pt x="588" y="204"/>
                    <a:pt x="588" y="203"/>
                  </a:cubicBezTo>
                  <a:cubicBezTo>
                    <a:pt x="590" y="203"/>
                    <a:pt x="590" y="211"/>
                    <a:pt x="586" y="209"/>
                  </a:cubicBezTo>
                  <a:cubicBezTo>
                    <a:pt x="589" y="212"/>
                    <a:pt x="584" y="213"/>
                    <a:pt x="585" y="218"/>
                  </a:cubicBezTo>
                  <a:cubicBezTo>
                    <a:pt x="585" y="220"/>
                    <a:pt x="586" y="221"/>
                    <a:pt x="586" y="223"/>
                  </a:cubicBezTo>
                  <a:cubicBezTo>
                    <a:pt x="587" y="222"/>
                    <a:pt x="589" y="221"/>
                    <a:pt x="589" y="223"/>
                  </a:cubicBezTo>
                  <a:cubicBezTo>
                    <a:pt x="589" y="224"/>
                    <a:pt x="591" y="223"/>
                    <a:pt x="592" y="224"/>
                  </a:cubicBezTo>
                  <a:cubicBezTo>
                    <a:pt x="592" y="224"/>
                    <a:pt x="594" y="227"/>
                    <a:pt x="595" y="227"/>
                  </a:cubicBezTo>
                  <a:cubicBezTo>
                    <a:pt x="595" y="227"/>
                    <a:pt x="596" y="227"/>
                    <a:pt x="597" y="227"/>
                  </a:cubicBezTo>
                  <a:cubicBezTo>
                    <a:pt x="598" y="227"/>
                    <a:pt x="599" y="228"/>
                    <a:pt x="599" y="228"/>
                  </a:cubicBezTo>
                  <a:cubicBezTo>
                    <a:pt x="601" y="229"/>
                    <a:pt x="603" y="225"/>
                    <a:pt x="604" y="228"/>
                  </a:cubicBezTo>
                  <a:cubicBezTo>
                    <a:pt x="606" y="229"/>
                    <a:pt x="605" y="226"/>
                    <a:pt x="606" y="225"/>
                  </a:cubicBezTo>
                  <a:cubicBezTo>
                    <a:pt x="606" y="225"/>
                    <a:pt x="608" y="226"/>
                    <a:pt x="609" y="225"/>
                  </a:cubicBezTo>
                  <a:cubicBezTo>
                    <a:pt x="609" y="224"/>
                    <a:pt x="608" y="222"/>
                    <a:pt x="609" y="221"/>
                  </a:cubicBezTo>
                  <a:cubicBezTo>
                    <a:pt x="611" y="221"/>
                    <a:pt x="611" y="222"/>
                    <a:pt x="611" y="224"/>
                  </a:cubicBezTo>
                  <a:cubicBezTo>
                    <a:pt x="612" y="226"/>
                    <a:pt x="616" y="225"/>
                    <a:pt x="614" y="230"/>
                  </a:cubicBezTo>
                  <a:cubicBezTo>
                    <a:pt x="612" y="230"/>
                    <a:pt x="612" y="228"/>
                    <a:pt x="610" y="228"/>
                  </a:cubicBezTo>
                  <a:cubicBezTo>
                    <a:pt x="608" y="229"/>
                    <a:pt x="608" y="231"/>
                    <a:pt x="606" y="232"/>
                  </a:cubicBezTo>
                  <a:cubicBezTo>
                    <a:pt x="605" y="233"/>
                    <a:pt x="603" y="232"/>
                    <a:pt x="602" y="232"/>
                  </a:cubicBezTo>
                  <a:cubicBezTo>
                    <a:pt x="599" y="233"/>
                    <a:pt x="600" y="236"/>
                    <a:pt x="595" y="235"/>
                  </a:cubicBezTo>
                  <a:cubicBezTo>
                    <a:pt x="592" y="235"/>
                    <a:pt x="593" y="239"/>
                    <a:pt x="592" y="239"/>
                  </a:cubicBezTo>
                  <a:cubicBezTo>
                    <a:pt x="591" y="240"/>
                    <a:pt x="590" y="238"/>
                    <a:pt x="590" y="238"/>
                  </a:cubicBezTo>
                  <a:cubicBezTo>
                    <a:pt x="588" y="240"/>
                    <a:pt x="588" y="243"/>
                    <a:pt x="583" y="242"/>
                  </a:cubicBezTo>
                  <a:cubicBezTo>
                    <a:pt x="586" y="239"/>
                    <a:pt x="583" y="240"/>
                    <a:pt x="583" y="237"/>
                  </a:cubicBezTo>
                  <a:cubicBezTo>
                    <a:pt x="586" y="235"/>
                    <a:pt x="587" y="232"/>
                    <a:pt x="590" y="235"/>
                  </a:cubicBezTo>
                  <a:cubicBezTo>
                    <a:pt x="592" y="231"/>
                    <a:pt x="588" y="231"/>
                    <a:pt x="586" y="230"/>
                  </a:cubicBezTo>
                  <a:cubicBezTo>
                    <a:pt x="583" y="228"/>
                    <a:pt x="581" y="234"/>
                    <a:pt x="578" y="234"/>
                  </a:cubicBezTo>
                  <a:cubicBezTo>
                    <a:pt x="578" y="234"/>
                    <a:pt x="574" y="235"/>
                    <a:pt x="573" y="235"/>
                  </a:cubicBezTo>
                  <a:cubicBezTo>
                    <a:pt x="572" y="236"/>
                    <a:pt x="572" y="236"/>
                    <a:pt x="572" y="238"/>
                  </a:cubicBezTo>
                  <a:cubicBezTo>
                    <a:pt x="564" y="237"/>
                    <a:pt x="565" y="242"/>
                    <a:pt x="558" y="239"/>
                  </a:cubicBezTo>
                  <a:cubicBezTo>
                    <a:pt x="561" y="241"/>
                    <a:pt x="562" y="243"/>
                    <a:pt x="555" y="242"/>
                  </a:cubicBezTo>
                  <a:cubicBezTo>
                    <a:pt x="552" y="245"/>
                    <a:pt x="551" y="252"/>
                    <a:pt x="555" y="253"/>
                  </a:cubicBezTo>
                  <a:cubicBezTo>
                    <a:pt x="555" y="256"/>
                    <a:pt x="551" y="255"/>
                    <a:pt x="552" y="259"/>
                  </a:cubicBezTo>
                  <a:cubicBezTo>
                    <a:pt x="551" y="259"/>
                    <a:pt x="549" y="259"/>
                    <a:pt x="548" y="259"/>
                  </a:cubicBezTo>
                  <a:cubicBezTo>
                    <a:pt x="547" y="260"/>
                    <a:pt x="547" y="261"/>
                    <a:pt x="545" y="262"/>
                  </a:cubicBezTo>
                  <a:cubicBezTo>
                    <a:pt x="543" y="263"/>
                    <a:pt x="539" y="262"/>
                    <a:pt x="537" y="265"/>
                  </a:cubicBezTo>
                  <a:cubicBezTo>
                    <a:pt x="536" y="266"/>
                    <a:pt x="535" y="267"/>
                    <a:pt x="534" y="268"/>
                  </a:cubicBezTo>
                  <a:cubicBezTo>
                    <a:pt x="533" y="269"/>
                    <a:pt x="532" y="272"/>
                    <a:pt x="530" y="275"/>
                  </a:cubicBezTo>
                  <a:cubicBezTo>
                    <a:pt x="529" y="276"/>
                    <a:pt x="526" y="276"/>
                    <a:pt x="527" y="282"/>
                  </a:cubicBezTo>
                  <a:cubicBezTo>
                    <a:pt x="524" y="281"/>
                    <a:pt x="524" y="278"/>
                    <a:pt x="522" y="277"/>
                  </a:cubicBezTo>
                  <a:cubicBezTo>
                    <a:pt x="520" y="278"/>
                    <a:pt x="521" y="280"/>
                    <a:pt x="519" y="280"/>
                  </a:cubicBezTo>
                  <a:cubicBezTo>
                    <a:pt x="524" y="286"/>
                    <a:pt x="524" y="290"/>
                    <a:pt x="524" y="298"/>
                  </a:cubicBezTo>
                  <a:cubicBezTo>
                    <a:pt x="521" y="297"/>
                    <a:pt x="522" y="300"/>
                    <a:pt x="522" y="301"/>
                  </a:cubicBezTo>
                  <a:cubicBezTo>
                    <a:pt x="521" y="302"/>
                    <a:pt x="519" y="301"/>
                    <a:pt x="519" y="301"/>
                  </a:cubicBezTo>
                  <a:cubicBezTo>
                    <a:pt x="518" y="303"/>
                    <a:pt x="517" y="303"/>
                    <a:pt x="516" y="304"/>
                  </a:cubicBezTo>
                  <a:cubicBezTo>
                    <a:pt x="514" y="305"/>
                    <a:pt x="513" y="308"/>
                    <a:pt x="512" y="308"/>
                  </a:cubicBezTo>
                  <a:cubicBezTo>
                    <a:pt x="510" y="309"/>
                    <a:pt x="507" y="308"/>
                    <a:pt x="506" y="310"/>
                  </a:cubicBezTo>
                  <a:cubicBezTo>
                    <a:pt x="503" y="311"/>
                    <a:pt x="502" y="314"/>
                    <a:pt x="501" y="317"/>
                  </a:cubicBezTo>
                  <a:cubicBezTo>
                    <a:pt x="497" y="317"/>
                    <a:pt x="497" y="321"/>
                    <a:pt x="493" y="321"/>
                  </a:cubicBezTo>
                  <a:cubicBezTo>
                    <a:pt x="495" y="325"/>
                    <a:pt x="490" y="336"/>
                    <a:pt x="496" y="336"/>
                  </a:cubicBezTo>
                  <a:cubicBezTo>
                    <a:pt x="493" y="341"/>
                    <a:pt x="499" y="342"/>
                    <a:pt x="498" y="349"/>
                  </a:cubicBezTo>
                  <a:cubicBezTo>
                    <a:pt x="498" y="350"/>
                    <a:pt x="499" y="350"/>
                    <a:pt x="501" y="350"/>
                  </a:cubicBezTo>
                  <a:cubicBezTo>
                    <a:pt x="499" y="355"/>
                    <a:pt x="501" y="354"/>
                    <a:pt x="501" y="360"/>
                  </a:cubicBezTo>
                  <a:cubicBezTo>
                    <a:pt x="498" y="360"/>
                    <a:pt x="496" y="361"/>
                    <a:pt x="495" y="363"/>
                  </a:cubicBezTo>
                  <a:cubicBezTo>
                    <a:pt x="493" y="363"/>
                    <a:pt x="494" y="360"/>
                    <a:pt x="493" y="359"/>
                  </a:cubicBezTo>
                  <a:cubicBezTo>
                    <a:pt x="493" y="357"/>
                    <a:pt x="491" y="358"/>
                    <a:pt x="489" y="357"/>
                  </a:cubicBezTo>
                  <a:cubicBezTo>
                    <a:pt x="488" y="357"/>
                    <a:pt x="489" y="353"/>
                    <a:pt x="486" y="355"/>
                  </a:cubicBezTo>
                  <a:cubicBezTo>
                    <a:pt x="487" y="351"/>
                    <a:pt x="489" y="348"/>
                    <a:pt x="484" y="347"/>
                  </a:cubicBezTo>
                  <a:cubicBezTo>
                    <a:pt x="486" y="341"/>
                    <a:pt x="483" y="341"/>
                    <a:pt x="482" y="335"/>
                  </a:cubicBezTo>
                  <a:cubicBezTo>
                    <a:pt x="481" y="335"/>
                    <a:pt x="481" y="336"/>
                    <a:pt x="479" y="336"/>
                  </a:cubicBezTo>
                  <a:cubicBezTo>
                    <a:pt x="479" y="335"/>
                    <a:pt x="479" y="334"/>
                    <a:pt x="479" y="333"/>
                  </a:cubicBezTo>
                  <a:cubicBezTo>
                    <a:pt x="477" y="334"/>
                    <a:pt x="470" y="335"/>
                    <a:pt x="468" y="333"/>
                  </a:cubicBezTo>
                  <a:cubicBezTo>
                    <a:pt x="467" y="332"/>
                    <a:pt x="467" y="331"/>
                    <a:pt x="465" y="331"/>
                  </a:cubicBezTo>
                  <a:cubicBezTo>
                    <a:pt x="464" y="330"/>
                    <a:pt x="462" y="332"/>
                    <a:pt x="460" y="332"/>
                  </a:cubicBezTo>
                  <a:cubicBezTo>
                    <a:pt x="460" y="332"/>
                    <a:pt x="465" y="327"/>
                    <a:pt x="460" y="329"/>
                  </a:cubicBezTo>
                  <a:cubicBezTo>
                    <a:pt x="459" y="329"/>
                    <a:pt x="460" y="330"/>
                    <a:pt x="458" y="331"/>
                  </a:cubicBezTo>
                  <a:cubicBezTo>
                    <a:pt x="455" y="331"/>
                    <a:pt x="449" y="331"/>
                    <a:pt x="446" y="329"/>
                  </a:cubicBezTo>
                  <a:cubicBezTo>
                    <a:pt x="443" y="329"/>
                    <a:pt x="445" y="334"/>
                    <a:pt x="444" y="336"/>
                  </a:cubicBezTo>
                  <a:cubicBezTo>
                    <a:pt x="437" y="335"/>
                    <a:pt x="428" y="334"/>
                    <a:pt x="419" y="333"/>
                  </a:cubicBezTo>
                  <a:cubicBezTo>
                    <a:pt x="418" y="334"/>
                    <a:pt x="418" y="335"/>
                    <a:pt x="416" y="335"/>
                  </a:cubicBezTo>
                  <a:cubicBezTo>
                    <a:pt x="415" y="335"/>
                    <a:pt x="415" y="338"/>
                    <a:pt x="414" y="338"/>
                  </a:cubicBezTo>
                  <a:cubicBezTo>
                    <a:pt x="412" y="338"/>
                    <a:pt x="412" y="339"/>
                    <a:pt x="412" y="340"/>
                  </a:cubicBezTo>
                  <a:cubicBezTo>
                    <a:pt x="410" y="341"/>
                    <a:pt x="408" y="340"/>
                    <a:pt x="407" y="340"/>
                  </a:cubicBezTo>
                  <a:cubicBezTo>
                    <a:pt x="405" y="341"/>
                    <a:pt x="405" y="344"/>
                    <a:pt x="402" y="343"/>
                  </a:cubicBezTo>
                  <a:cubicBezTo>
                    <a:pt x="403" y="346"/>
                    <a:pt x="401" y="352"/>
                    <a:pt x="404" y="353"/>
                  </a:cubicBezTo>
                  <a:cubicBezTo>
                    <a:pt x="402" y="355"/>
                    <a:pt x="401" y="357"/>
                    <a:pt x="400" y="359"/>
                  </a:cubicBezTo>
                  <a:cubicBezTo>
                    <a:pt x="400" y="363"/>
                    <a:pt x="399" y="366"/>
                    <a:pt x="400" y="370"/>
                  </a:cubicBezTo>
                  <a:cubicBezTo>
                    <a:pt x="400" y="372"/>
                    <a:pt x="401" y="372"/>
                    <a:pt x="401" y="374"/>
                  </a:cubicBezTo>
                  <a:cubicBezTo>
                    <a:pt x="401" y="377"/>
                    <a:pt x="402" y="382"/>
                    <a:pt x="400" y="384"/>
                  </a:cubicBezTo>
                  <a:cubicBezTo>
                    <a:pt x="399" y="386"/>
                    <a:pt x="403" y="384"/>
                    <a:pt x="404" y="385"/>
                  </a:cubicBezTo>
                  <a:cubicBezTo>
                    <a:pt x="404" y="386"/>
                    <a:pt x="402" y="387"/>
                    <a:pt x="402" y="388"/>
                  </a:cubicBezTo>
                  <a:cubicBezTo>
                    <a:pt x="402" y="388"/>
                    <a:pt x="404" y="389"/>
                    <a:pt x="404" y="390"/>
                  </a:cubicBezTo>
                  <a:cubicBezTo>
                    <a:pt x="405" y="391"/>
                    <a:pt x="406" y="390"/>
                    <a:pt x="407" y="391"/>
                  </a:cubicBezTo>
                  <a:cubicBezTo>
                    <a:pt x="407" y="391"/>
                    <a:pt x="406" y="393"/>
                    <a:pt x="407" y="394"/>
                  </a:cubicBezTo>
                  <a:cubicBezTo>
                    <a:pt x="407" y="394"/>
                    <a:pt x="408" y="394"/>
                    <a:pt x="408" y="394"/>
                  </a:cubicBezTo>
                  <a:cubicBezTo>
                    <a:pt x="408" y="394"/>
                    <a:pt x="408" y="396"/>
                    <a:pt x="408" y="397"/>
                  </a:cubicBezTo>
                  <a:cubicBezTo>
                    <a:pt x="409" y="397"/>
                    <a:pt x="412" y="400"/>
                    <a:pt x="412" y="402"/>
                  </a:cubicBezTo>
                  <a:cubicBezTo>
                    <a:pt x="423" y="403"/>
                    <a:pt x="429" y="400"/>
                    <a:pt x="435" y="402"/>
                  </a:cubicBezTo>
                  <a:cubicBezTo>
                    <a:pt x="436" y="402"/>
                    <a:pt x="436" y="400"/>
                    <a:pt x="437" y="399"/>
                  </a:cubicBezTo>
                  <a:cubicBezTo>
                    <a:pt x="439" y="398"/>
                    <a:pt x="440" y="396"/>
                    <a:pt x="442" y="392"/>
                  </a:cubicBezTo>
                  <a:cubicBezTo>
                    <a:pt x="442" y="391"/>
                    <a:pt x="444" y="390"/>
                    <a:pt x="442" y="390"/>
                  </a:cubicBezTo>
                  <a:cubicBezTo>
                    <a:pt x="445" y="385"/>
                    <a:pt x="455" y="382"/>
                    <a:pt x="463" y="385"/>
                  </a:cubicBezTo>
                  <a:cubicBezTo>
                    <a:pt x="459" y="389"/>
                    <a:pt x="459" y="394"/>
                    <a:pt x="456" y="398"/>
                  </a:cubicBezTo>
                  <a:cubicBezTo>
                    <a:pt x="454" y="402"/>
                    <a:pt x="458" y="402"/>
                    <a:pt x="457" y="405"/>
                  </a:cubicBezTo>
                  <a:cubicBezTo>
                    <a:pt x="454" y="406"/>
                    <a:pt x="453" y="409"/>
                    <a:pt x="451" y="412"/>
                  </a:cubicBezTo>
                  <a:cubicBezTo>
                    <a:pt x="451" y="413"/>
                    <a:pt x="451" y="414"/>
                    <a:pt x="450" y="413"/>
                  </a:cubicBezTo>
                  <a:cubicBezTo>
                    <a:pt x="449" y="417"/>
                    <a:pt x="456" y="413"/>
                    <a:pt x="454" y="418"/>
                  </a:cubicBezTo>
                  <a:cubicBezTo>
                    <a:pt x="458" y="418"/>
                    <a:pt x="458" y="415"/>
                    <a:pt x="463" y="416"/>
                  </a:cubicBezTo>
                  <a:cubicBezTo>
                    <a:pt x="462" y="419"/>
                    <a:pt x="465" y="418"/>
                    <a:pt x="465" y="420"/>
                  </a:cubicBezTo>
                  <a:cubicBezTo>
                    <a:pt x="473" y="417"/>
                    <a:pt x="474" y="423"/>
                    <a:pt x="482" y="422"/>
                  </a:cubicBezTo>
                  <a:cubicBezTo>
                    <a:pt x="479" y="425"/>
                    <a:pt x="484" y="429"/>
                    <a:pt x="479" y="432"/>
                  </a:cubicBezTo>
                  <a:cubicBezTo>
                    <a:pt x="482" y="435"/>
                    <a:pt x="481" y="443"/>
                    <a:pt x="479" y="447"/>
                  </a:cubicBezTo>
                  <a:cubicBezTo>
                    <a:pt x="480" y="450"/>
                    <a:pt x="482" y="450"/>
                    <a:pt x="485" y="450"/>
                  </a:cubicBezTo>
                  <a:cubicBezTo>
                    <a:pt x="484" y="453"/>
                    <a:pt x="488" y="452"/>
                    <a:pt x="488" y="454"/>
                  </a:cubicBezTo>
                  <a:cubicBezTo>
                    <a:pt x="488" y="456"/>
                    <a:pt x="492" y="455"/>
                    <a:pt x="492" y="457"/>
                  </a:cubicBezTo>
                  <a:cubicBezTo>
                    <a:pt x="497" y="453"/>
                    <a:pt x="505" y="458"/>
                    <a:pt x="509" y="455"/>
                  </a:cubicBezTo>
                  <a:cubicBezTo>
                    <a:pt x="509" y="456"/>
                    <a:pt x="509" y="457"/>
                    <a:pt x="509" y="458"/>
                  </a:cubicBezTo>
                  <a:cubicBezTo>
                    <a:pt x="511" y="458"/>
                    <a:pt x="516" y="455"/>
                    <a:pt x="516" y="460"/>
                  </a:cubicBezTo>
                  <a:cubicBezTo>
                    <a:pt x="517" y="459"/>
                    <a:pt x="518" y="458"/>
                    <a:pt x="520" y="458"/>
                  </a:cubicBezTo>
                  <a:cubicBezTo>
                    <a:pt x="521" y="457"/>
                    <a:pt x="522" y="456"/>
                    <a:pt x="523" y="455"/>
                  </a:cubicBezTo>
                  <a:cubicBezTo>
                    <a:pt x="524" y="455"/>
                    <a:pt x="524" y="456"/>
                    <a:pt x="524" y="454"/>
                  </a:cubicBezTo>
                  <a:cubicBezTo>
                    <a:pt x="524" y="452"/>
                    <a:pt x="527" y="455"/>
                    <a:pt x="527" y="453"/>
                  </a:cubicBezTo>
                  <a:cubicBezTo>
                    <a:pt x="527" y="452"/>
                    <a:pt x="527" y="450"/>
                    <a:pt x="527" y="450"/>
                  </a:cubicBezTo>
                  <a:cubicBezTo>
                    <a:pt x="528" y="449"/>
                    <a:pt x="529" y="451"/>
                    <a:pt x="529" y="451"/>
                  </a:cubicBezTo>
                  <a:cubicBezTo>
                    <a:pt x="530" y="451"/>
                    <a:pt x="530" y="449"/>
                    <a:pt x="531" y="448"/>
                  </a:cubicBezTo>
                  <a:cubicBezTo>
                    <a:pt x="533" y="447"/>
                    <a:pt x="535" y="446"/>
                    <a:pt x="537" y="444"/>
                  </a:cubicBezTo>
                  <a:cubicBezTo>
                    <a:pt x="538" y="444"/>
                    <a:pt x="539" y="443"/>
                    <a:pt x="538" y="441"/>
                  </a:cubicBezTo>
                  <a:cubicBezTo>
                    <a:pt x="540" y="443"/>
                    <a:pt x="554" y="444"/>
                    <a:pt x="547" y="446"/>
                  </a:cubicBezTo>
                  <a:cubicBezTo>
                    <a:pt x="547" y="448"/>
                    <a:pt x="550" y="447"/>
                    <a:pt x="552" y="447"/>
                  </a:cubicBezTo>
                  <a:cubicBezTo>
                    <a:pt x="554" y="447"/>
                    <a:pt x="554" y="445"/>
                    <a:pt x="554" y="444"/>
                  </a:cubicBezTo>
                  <a:cubicBezTo>
                    <a:pt x="558" y="444"/>
                    <a:pt x="561" y="444"/>
                    <a:pt x="565" y="444"/>
                  </a:cubicBezTo>
                  <a:cubicBezTo>
                    <a:pt x="563" y="449"/>
                    <a:pt x="571" y="447"/>
                    <a:pt x="575" y="448"/>
                  </a:cubicBezTo>
                  <a:cubicBezTo>
                    <a:pt x="575" y="449"/>
                    <a:pt x="575" y="450"/>
                    <a:pt x="576" y="450"/>
                  </a:cubicBezTo>
                  <a:cubicBezTo>
                    <a:pt x="577" y="450"/>
                    <a:pt x="578" y="451"/>
                    <a:pt x="579" y="451"/>
                  </a:cubicBezTo>
                  <a:cubicBezTo>
                    <a:pt x="582" y="452"/>
                    <a:pt x="583" y="450"/>
                    <a:pt x="585" y="450"/>
                  </a:cubicBezTo>
                  <a:cubicBezTo>
                    <a:pt x="592" y="449"/>
                    <a:pt x="599" y="451"/>
                    <a:pt x="606" y="451"/>
                  </a:cubicBezTo>
                  <a:cubicBezTo>
                    <a:pt x="605" y="454"/>
                    <a:pt x="607" y="456"/>
                    <a:pt x="607" y="454"/>
                  </a:cubicBezTo>
                  <a:cubicBezTo>
                    <a:pt x="609" y="454"/>
                    <a:pt x="608" y="455"/>
                    <a:pt x="607" y="455"/>
                  </a:cubicBezTo>
                  <a:cubicBezTo>
                    <a:pt x="607" y="459"/>
                    <a:pt x="611" y="456"/>
                    <a:pt x="613" y="458"/>
                  </a:cubicBezTo>
                  <a:cubicBezTo>
                    <a:pt x="613" y="459"/>
                    <a:pt x="612" y="461"/>
                    <a:pt x="613" y="461"/>
                  </a:cubicBezTo>
                  <a:cubicBezTo>
                    <a:pt x="614" y="462"/>
                    <a:pt x="617" y="461"/>
                    <a:pt x="618" y="461"/>
                  </a:cubicBezTo>
                  <a:cubicBezTo>
                    <a:pt x="617" y="464"/>
                    <a:pt x="619" y="465"/>
                    <a:pt x="621" y="467"/>
                  </a:cubicBezTo>
                  <a:cubicBezTo>
                    <a:pt x="623" y="469"/>
                    <a:pt x="626" y="470"/>
                    <a:pt x="627" y="474"/>
                  </a:cubicBezTo>
                  <a:cubicBezTo>
                    <a:pt x="636" y="473"/>
                    <a:pt x="639" y="478"/>
                    <a:pt x="646" y="475"/>
                  </a:cubicBezTo>
                  <a:cubicBezTo>
                    <a:pt x="644" y="481"/>
                    <a:pt x="654" y="475"/>
                    <a:pt x="652" y="481"/>
                  </a:cubicBezTo>
                  <a:cubicBezTo>
                    <a:pt x="657" y="478"/>
                    <a:pt x="657" y="485"/>
                    <a:pt x="660" y="485"/>
                  </a:cubicBezTo>
                  <a:cubicBezTo>
                    <a:pt x="662" y="485"/>
                    <a:pt x="662" y="489"/>
                    <a:pt x="665" y="488"/>
                  </a:cubicBezTo>
                  <a:cubicBezTo>
                    <a:pt x="661" y="492"/>
                    <a:pt x="666" y="491"/>
                    <a:pt x="666" y="495"/>
                  </a:cubicBezTo>
                  <a:cubicBezTo>
                    <a:pt x="666" y="497"/>
                    <a:pt x="669" y="496"/>
                    <a:pt x="670" y="498"/>
                  </a:cubicBezTo>
                  <a:cubicBezTo>
                    <a:pt x="671" y="498"/>
                    <a:pt x="670" y="502"/>
                    <a:pt x="673" y="500"/>
                  </a:cubicBezTo>
                  <a:cubicBezTo>
                    <a:pt x="668" y="506"/>
                    <a:pt x="680" y="507"/>
                    <a:pt x="676" y="512"/>
                  </a:cubicBezTo>
                  <a:cubicBezTo>
                    <a:pt x="679" y="511"/>
                    <a:pt x="680" y="512"/>
                    <a:pt x="680" y="514"/>
                  </a:cubicBezTo>
                  <a:cubicBezTo>
                    <a:pt x="687" y="513"/>
                    <a:pt x="697" y="515"/>
                    <a:pt x="700" y="521"/>
                  </a:cubicBezTo>
                  <a:cubicBezTo>
                    <a:pt x="707" y="521"/>
                    <a:pt x="710" y="524"/>
                    <a:pt x="718" y="523"/>
                  </a:cubicBezTo>
                  <a:cubicBezTo>
                    <a:pt x="719" y="524"/>
                    <a:pt x="715" y="525"/>
                    <a:pt x="715" y="524"/>
                  </a:cubicBezTo>
                  <a:cubicBezTo>
                    <a:pt x="717" y="527"/>
                    <a:pt x="726" y="525"/>
                    <a:pt x="731" y="526"/>
                  </a:cubicBezTo>
                  <a:cubicBezTo>
                    <a:pt x="731" y="527"/>
                    <a:pt x="732" y="527"/>
                    <a:pt x="733" y="527"/>
                  </a:cubicBezTo>
                  <a:cubicBezTo>
                    <a:pt x="733" y="530"/>
                    <a:pt x="736" y="529"/>
                    <a:pt x="738" y="530"/>
                  </a:cubicBezTo>
                  <a:cubicBezTo>
                    <a:pt x="738" y="530"/>
                    <a:pt x="737" y="532"/>
                    <a:pt x="738" y="533"/>
                  </a:cubicBezTo>
                  <a:cubicBezTo>
                    <a:pt x="738" y="533"/>
                    <a:pt x="740" y="532"/>
                    <a:pt x="740" y="533"/>
                  </a:cubicBezTo>
                  <a:cubicBezTo>
                    <a:pt x="741" y="534"/>
                    <a:pt x="740" y="536"/>
                    <a:pt x="743" y="535"/>
                  </a:cubicBezTo>
                  <a:cubicBezTo>
                    <a:pt x="743" y="550"/>
                    <a:pt x="743" y="564"/>
                    <a:pt x="743" y="579"/>
                  </a:cubicBezTo>
                  <a:cubicBezTo>
                    <a:pt x="737" y="577"/>
                    <a:pt x="744" y="587"/>
                    <a:pt x="738" y="585"/>
                  </a:cubicBezTo>
                  <a:cubicBezTo>
                    <a:pt x="737" y="589"/>
                    <a:pt x="736" y="594"/>
                    <a:pt x="736" y="599"/>
                  </a:cubicBezTo>
                  <a:cubicBezTo>
                    <a:pt x="736" y="601"/>
                    <a:pt x="739" y="607"/>
                    <a:pt x="738" y="613"/>
                  </a:cubicBezTo>
                  <a:cubicBezTo>
                    <a:pt x="738" y="612"/>
                    <a:pt x="736" y="613"/>
                    <a:pt x="736" y="614"/>
                  </a:cubicBezTo>
                  <a:cubicBezTo>
                    <a:pt x="736" y="615"/>
                    <a:pt x="737" y="616"/>
                    <a:pt x="736" y="617"/>
                  </a:cubicBezTo>
                  <a:cubicBezTo>
                    <a:pt x="736" y="618"/>
                    <a:pt x="732" y="619"/>
                    <a:pt x="733" y="624"/>
                  </a:cubicBezTo>
                  <a:cubicBezTo>
                    <a:pt x="730" y="625"/>
                    <a:pt x="729" y="627"/>
                    <a:pt x="726" y="628"/>
                  </a:cubicBezTo>
                  <a:cubicBezTo>
                    <a:pt x="726" y="629"/>
                    <a:pt x="727" y="631"/>
                    <a:pt x="726" y="632"/>
                  </a:cubicBezTo>
                  <a:cubicBezTo>
                    <a:pt x="726" y="633"/>
                    <a:pt x="724" y="632"/>
                    <a:pt x="724" y="632"/>
                  </a:cubicBezTo>
                  <a:cubicBezTo>
                    <a:pt x="723" y="633"/>
                    <a:pt x="724" y="635"/>
                    <a:pt x="724" y="635"/>
                  </a:cubicBezTo>
                  <a:cubicBezTo>
                    <a:pt x="722" y="636"/>
                    <a:pt x="718" y="635"/>
                    <a:pt x="718" y="638"/>
                  </a:cubicBezTo>
                  <a:cubicBezTo>
                    <a:pt x="718" y="640"/>
                    <a:pt x="715" y="639"/>
                    <a:pt x="712" y="641"/>
                  </a:cubicBezTo>
                  <a:cubicBezTo>
                    <a:pt x="712" y="641"/>
                    <a:pt x="710" y="643"/>
                    <a:pt x="710" y="643"/>
                  </a:cubicBezTo>
                  <a:cubicBezTo>
                    <a:pt x="709" y="644"/>
                    <a:pt x="708" y="642"/>
                    <a:pt x="707" y="642"/>
                  </a:cubicBezTo>
                  <a:cubicBezTo>
                    <a:pt x="707" y="642"/>
                    <a:pt x="706" y="643"/>
                    <a:pt x="705" y="643"/>
                  </a:cubicBezTo>
                  <a:cubicBezTo>
                    <a:pt x="703" y="644"/>
                    <a:pt x="703" y="644"/>
                    <a:pt x="703" y="646"/>
                  </a:cubicBezTo>
                  <a:cubicBezTo>
                    <a:pt x="697" y="644"/>
                    <a:pt x="694" y="650"/>
                    <a:pt x="691" y="652"/>
                  </a:cubicBezTo>
                  <a:cubicBezTo>
                    <a:pt x="691" y="652"/>
                    <a:pt x="689" y="651"/>
                    <a:pt x="689" y="652"/>
                  </a:cubicBezTo>
                  <a:cubicBezTo>
                    <a:pt x="688" y="653"/>
                    <a:pt x="686" y="654"/>
                    <a:pt x="686" y="655"/>
                  </a:cubicBezTo>
                  <a:cubicBezTo>
                    <a:pt x="685" y="655"/>
                    <a:pt x="683" y="657"/>
                    <a:pt x="683" y="657"/>
                  </a:cubicBezTo>
                  <a:cubicBezTo>
                    <a:pt x="683" y="658"/>
                    <a:pt x="686" y="661"/>
                    <a:pt x="681" y="660"/>
                  </a:cubicBezTo>
                  <a:cubicBezTo>
                    <a:pt x="683" y="667"/>
                    <a:pt x="679" y="669"/>
                    <a:pt x="680" y="676"/>
                  </a:cubicBezTo>
                  <a:cubicBezTo>
                    <a:pt x="676" y="674"/>
                    <a:pt x="678" y="679"/>
                    <a:pt x="677" y="680"/>
                  </a:cubicBezTo>
                  <a:cubicBezTo>
                    <a:pt x="677" y="680"/>
                    <a:pt x="675" y="680"/>
                    <a:pt x="674" y="680"/>
                  </a:cubicBezTo>
                  <a:cubicBezTo>
                    <a:pt x="674" y="681"/>
                    <a:pt x="677" y="683"/>
                    <a:pt x="674" y="683"/>
                  </a:cubicBezTo>
                  <a:cubicBezTo>
                    <a:pt x="672" y="683"/>
                    <a:pt x="673" y="688"/>
                    <a:pt x="669" y="688"/>
                  </a:cubicBezTo>
                  <a:cubicBezTo>
                    <a:pt x="668" y="688"/>
                    <a:pt x="666" y="691"/>
                    <a:pt x="666" y="691"/>
                  </a:cubicBezTo>
                  <a:cubicBezTo>
                    <a:pt x="664" y="693"/>
                    <a:pt x="662" y="697"/>
                    <a:pt x="659" y="700"/>
                  </a:cubicBezTo>
                  <a:cubicBezTo>
                    <a:pt x="659" y="701"/>
                    <a:pt x="659" y="703"/>
                    <a:pt x="659" y="705"/>
                  </a:cubicBezTo>
                  <a:cubicBezTo>
                    <a:pt x="657" y="706"/>
                    <a:pt x="655" y="707"/>
                    <a:pt x="655" y="711"/>
                  </a:cubicBezTo>
                  <a:cubicBezTo>
                    <a:pt x="652" y="711"/>
                    <a:pt x="650" y="711"/>
                    <a:pt x="648" y="711"/>
                  </a:cubicBezTo>
                  <a:cubicBezTo>
                    <a:pt x="648" y="712"/>
                    <a:pt x="650" y="712"/>
                    <a:pt x="651" y="712"/>
                  </a:cubicBezTo>
                  <a:cubicBezTo>
                    <a:pt x="650" y="714"/>
                    <a:pt x="648" y="713"/>
                    <a:pt x="646" y="714"/>
                  </a:cubicBezTo>
                  <a:cubicBezTo>
                    <a:pt x="645" y="715"/>
                    <a:pt x="644" y="717"/>
                    <a:pt x="644" y="719"/>
                  </a:cubicBezTo>
                  <a:cubicBezTo>
                    <a:pt x="642" y="718"/>
                    <a:pt x="641" y="718"/>
                    <a:pt x="641" y="721"/>
                  </a:cubicBezTo>
                  <a:cubicBezTo>
                    <a:pt x="639" y="721"/>
                    <a:pt x="640" y="719"/>
                    <a:pt x="639" y="718"/>
                  </a:cubicBezTo>
                  <a:cubicBezTo>
                    <a:pt x="637" y="718"/>
                    <a:pt x="635" y="718"/>
                    <a:pt x="635" y="716"/>
                  </a:cubicBezTo>
                  <a:cubicBezTo>
                    <a:pt x="634" y="717"/>
                    <a:pt x="634" y="720"/>
                    <a:pt x="631" y="719"/>
                  </a:cubicBezTo>
                  <a:cubicBezTo>
                    <a:pt x="631" y="723"/>
                    <a:pt x="634" y="723"/>
                    <a:pt x="634" y="726"/>
                  </a:cubicBezTo>
                  <a:cubicBezTo>
                    <a:pt x="634" y="730"/>
                    <a:pt x="629" y="732"/>
                    <a:pt x="632" y="735"/>
                  </a:cubicBezTo>
                  <a:cubicBezTo>
                    <a:pt x="632" y="738"/>
                    <a:pt x="625" y="735"/>
                    <a:pt x="624" y="737"/>
                  </a:cubicBezTo>
                  <a:cubicBezTo>
                    <a:pt x="622" y="737"/>
                    <a:pt x="623" y="740"/>
                    <a:pt x="623" y="740"/>
                  </a:cubicBezTo>
                  <a:cubicBezTo>
                    <a:pt x="621" y="741"/>
                    <a:pt x="616" y="740"/>
                    <a:pt x="617" y="744"/>
                  </a:cubicBezTo>
                  <a:cubicBezTo>
                    <a:pt x="614" y="742"/>
                    <a:pt x="604" y="742"/>
                    <a:pt x="603" y="746"/>
                  </a:cubicBezTo>
                  <a:cubicBezTo>
                    <a:pt x="603" y="747"/>
                    <a:pt x="604" y="747"/>
                    <a:pt x="604" y="746"/>
                  </a:cubicBezTo>
                  <a:cubicBezTo>
                    <a:pt x="608" y="746"/>
                    <a:pt x="604" y="750"/>
                    <a:pt x="602" y="749"/>
                  </a:cubicBezTo>
                  <a:cubicBezTo>
                    <a:pt x="602" y="752"/>
                    <a:pt x="597" y="756"/>
                    <a:pt x="600" y="757"/>
                  </a:cubicBezTo>
                  <a:cubicBezTo>
                    <a:pt x="600" y="758"/>
                    <a:pt x="598" y="759"/>
                    <a:pt x="597" y="759"/>
                  </a:cubicBezTo>
                  <a:cubicBezTo>
                    <a:pt x="597" y="758"/>
                    <a:pt x="595" y="757"/>
                    <a:pt x="596" y="757"/>
                  </a:cubicBezTo>
                  <a:cubicBezTo>
                    <a:pt x="595" y="757"/>
                    <a:pt x="591" y="761"/>
                    <a:pt x="592" y="756"/>
                  </a:cubicBezTo>
                  <a:cubicBezTo>
                    <a:pt x="590" y="756"/>
                    <a:pt x="590" y="760"/>
                    <a:pt x="589" y="757"/>
                  </a:cubicBezTo>
                  <a:cubicBezTo>
                    <a:pt x="587" y="758"/>
                    <a:pt x="590" y="765"/>
                    <a:pt x="590" y="768"/>
                  </a:cubicBezTo>
                  <a:cubicBezTo>
                    <a:pt x="591" y="772"/>
                    <a:pt x="588" y="771"/>
                    <a:pt x="588" y="774"/>
                  </a:cubicBezTo>
                  <a:cubicBezTo>
                    <a:pt x="587" y="776"/>
                    <a:pt x="588" y="779"/>
                    <a:pt x="583" y="778"/>
                  </a:cubicBezTo>
                  <a:cubicBezTo>
                    <a:pt x="583" y="780"/>
                    <a:pt x="586" y="780"/>
                    <a:pt x="586" y="781"/>
                  </a:cubicBezTo>
                  <a:cubicBezTo>
                    <a:pt x="586" y="783"/>
                    <a:pt x="584" y="780"/>
                    <a:pt x="583" y="781"/>
                  </a:cubicBezTo>
                  <a:cubicBezTo>
                    <a:pt x="582" y="782"/>
                    <a:pt x="582" y="786"/>
                    <a:pt x="583" y="785"/>
                  </a:cubicBezTo>
                  <a:cubicBezTo>
                    <a:pt x="583" y="787"/>
                    <a:pt x="582" y="785"/>
                    <a:pt x="580" y="785"/>
                  </a:cubicBezTo>
                  <a:cubicBezTo>
                    <a:pt x="581" y="785"/>
                    <a:pt x="580" y="787"/>
                    <a:pt x="579" y="787"/>
                  </a:cubicBezTo>
                  <a:cubicBezTo>
                    <a:pt x="577" y="784"/>
                    <a:pt x="580" y="787"/>
                    <a:pt x="578" y="789"/>
                  </a:cubicBezTo>
                  <a:cubicBezTo>
                    <a:pt x="575" y="792"/>
                    <a:pt x="575" y="788"/>
                    <a:pt x="572" y="791"/>
                  </a:cubicBezTo>
                  <a:cubicBezTo>
                    <a:pt x="570" y="794"/>
                    <a:pt x="579" y="794"/>
                    <a:pt x="573" y="796"/>
                  </a:cubicBezTo>
                  <a:cubicBezTo>
                    <a:pt x="574" y="798"/>
                    <a:pt x="576" y="798"/>
                    <a:pt x="578" y="798"/>
                  </a:cubicBezTo>
                  <a:cubicBezTo>
                    <a:pt x="577" y="801"/>
                    <a:pt x="578" y="802"/>
                    <a:pt x="580" y="802"/>
                  </a:cubicBezTo>
                  <a:cubicBezTo>
                    <a:pt x="583" y="805"/>
                    <a:pt x="578" y="806"/>
                    <a:pt x="578" y="808"/>
                  </a:cubicBezTo>
                  <a:cubicBezTo>
                    <a:pt x="578" y="808"/>
                    <a:pt x="579" y="810"/>
                    <a:pt x="579" y="809"/>
                  </a:cubicBezTo>
                  <a:cubicBezTo>
                    <a:pt x="578" y="811"/>
                    <a:pt x="579" y="809"/>
                    <a:pt x="578" y="809"/>
                  </a:cubicBezTo>
                  <a:cubicBezTo>
                    <a:pt x="576" y="809"/>
                    <a:pt x="576" y="812"/>
                    <a:pt x="572" y="812"/>
                  </a:cubicBezTo>
                  <a:cubicBezTo>
                    <a:pt x="574" y="814"/>
                    <a:pt x="573" y="815"/>
                    <a:pt x="569" y="815"/>
                  </a:cubicBezTo>
                  <a:cubicBezTo>
                    <a:pt x="570" y="819"/>
                    <a:pt x="567" y="818"/>
                    <a:pt x="568" y="822"/>
                  </a:cubicBezTo>
                  <a:cubicBezTo>
                    <a:pt x="563" y="822"/>
                    <a:pt x="569" y="828"/>
                    <a:pt x="564" y="824"/>
                  </a:cubicBezTo>
                  <a:cubicBezTo>
                    <a:pt x="564" y="828"/>
                    <a:pt x="563" y="831"/>
                    <a:pt x="564" y="834"/>
                  </a:cubicBezTo>
                  <a:cubicBezTo>
                    <a:pt x="564" y="835"/>
                    <a:pt x="565" y="836"/>
                    <a:pt x="565" y="836"/>
                  </a:cubicBezTo>
                  <a:cubicBezTo>
                    <a:pt x="565" y="838"/>
                    <a:pt x="562" y="838"/>
                    <a:pt x="565" y="841"/>
                  </a:cubicBezTo>
                  <a:cubicBezTo>
                    <a:pt x="567" y="843"/>
                    <a:pt x="565" y="844"/>
                    <a:pt x="566" y="848"/>
                  </a:cubicBezTo>
                  <a:cubicBezTo>
                    <a:pt x="568" y="851"/>
                    <a:pt x="571" y="852"/>
                    <a:pt x="572" y="855"/>
                  </a:cubicBezTo>
                  <a:cubicBezTo>
                    <a:pt x="576" y="858"/>
                    <a:pt x="578" y="853"/>
                    <a:pt x="580" y="857"/>
                  </a:cubicBezTo>
                  <a:cubicBezTo>
                    <a:pt x="582" y="861"/>
                    <a:pt x="576" y="859"/>
                    <a:pt x="573" y="860"/>
                  </a:cubicBezTo>
                  <a:cubicBezTo>
                    <a:pt x="568" y="861"/>
                    <a:pt x="561" y="863"/>
                    <a:pt x="557" y="862"/>
                  </a:cubicBezTo>
                  <a:cubicBezTo>
                    <a:pt x="556" y="862"/>
                    <a:pt x="557" y="860"/>
                    <a:pt x="557" y="860"/>
                  </a:cubicBezTo>
                  <a:cubicBezTo>
                    <a:pt x="550" y="861"/>
                    <a:pt x="549" y="857"/>
                    <a:pt x="544" y="857"/>
                  </a:cubicBezTo>
                  <a:cubicBezTo>
                    <a:pt x="544" y="855"/>
                    <a:pt x="544" y="854"/>
                    <a:pt x="544" y="852"/>
                  </a:cubicBezTo>
                  <a:cubicBezTo>
                    <a:pt x="543" y="849"/>
                    <a:pt x="539" y="852"/>
                    <a:pt x="538" y="848"/>
                  </a:cubicBezTo>
                  <a:cubicBezTo>
                    <a:pt x="538" y="847"/>
                    <a:pt x="537" y="847"/>
                    <a:pt x="537" y="845"/>
                  </a:cubicBezTo>
                  <a:cubicBezTo>
                    <a:pt x="537" y="844"/>
                    <a:pt x="536" y="844"/>
                    <a:pt x="536" y="844"/>
                  </a:cubicBezTo>
                  <a:cubicBezTo>
                    <a:pt x="536" y="843"/>
                    <a:pt x="539" y="840"/>
                    <a:pt x="536" y="840"/>
                  </a:cubicBezTo>
                  <a:cubicBezTo>
                    <a:pt x="534" y="840"/>
                    <a:pt x="536" y="838"/>
                    <a:pt x="536" y="837"/>
                  </a:cubicBezTo>
                  <a:cubicBezTo>
                    <a:pt x="535" y="835"/>
                    <a:pt x="533" y="835"/>
                    <a:pt x="533" y="834"/>
                  </a:cubicBezTo>
                  <a:cubicBezTo>
                    <a:pt x="532" y="833"/>
                    <a:pt x="535" y="833"/>
                    <a:pt x="534" y="831"/>
                  </a:cubicBezTo>
                  <a:cubicBezTo>
                    <a:pt x="534" y="832"/>
                    <a:pt x="533" y="831"/>
                    <a:pt x="533" y="830"/>
                  </a:cubicBezTo>
                  <a:cubicBezTo>
                    <a:pt x="532" y="829"/>
                    <a:pt x="531" y="826"/>
                    <a:pt x="530" y="826"/>
                  </a:cubicBezTo>
                  <a:cubicBezTo>
                    <a:pt x="529" y="824"/>
                    <a:pt x="532" y="823"/>
                    <a:pt x="531" y="822"/>
                  </a:cubicBezTo>
                  <a:cubicBezTo>
                    <a:pt x="531" y="821"/>
                    <a:pt x="529" y="820"/>
                    <a:pt x="529" y="820"/>
                  </a:cubicBezTo>
                  <a:cubicBezTo>
                    <a:pt x="529" y="819"/>
                    <a:pt x="534" y="818"/>
                    <a:pt x="530" y="816"/>
                  </a:cubicBezTo>
                  <a:cubicBezTo>
                    <a:pt x="530" y="815"/>
                    <a:pt x="532" y="815"/>
                    <a:pt x="533" y="815"/>
                  </a:cubicBezTo>
                  <a:cubicBezTo>
                    <a:pt x="533" y="811"/>
                    <a:pt x="533" y="808"/>
                    <a:pt x="533" y="805"/>
                  </a:cubicBezTo>
                  <a:cubicBezTo>
                    <a:pt x="532" y="803"/>
                    <a:pt x="530" y="803"/>
                    <a:pt x="529" y="802"/>
                  </a:cubicBezTo>
                  <a:cubicBezTo>
                    <a:pt x="530" y="798"/>
                    <a:pt x="534" y="794"/>
                    <a:pt x="531" y="789"/>
                  </a:cubicBezTo>
                  <a:cubicBezTo>
                    <a:pt x="535" y="791"/>
                    <a:pt x="535" y="787"/>
                    <a:pt x="538" y="788"/>
                  </a:cubicBezTo>
                  <a:cubicBezTo>
                    <a:pt x="538" y="784"/>
                    <a:pt x="538" y="780"/>
                    <a:pt x="538" y="775"/>
                  </a:cubicBezTo>
                  <a:cubicBezTo>
                    <a:pt x="545" y="775"/>
                    <a:pt x="542" y="766"/>
                    <a:pt x="545" y="763"/>
                  </a:cubicBezTo>
                  <a:cubicBezTo>
                    <a:pt x="544" y="764"/>
                    <a:pt x="543" y="764"/>
                    <a:pt x="543" y="763"/>
                  </a:cubicBezTo>
                  <a:cubicBezTo>
                    <a:pt x="540" y="764"/>
                    <a:pt x="538" y="767"/>
                    <a:pt x="538" y="771"/>
                  </a:cubicBezTo>
                  <a:cubicBezTo>
                    <a:pt x="536" y="770"/>
                    <a:pt x="534" y="769"/>
                    <a:pt x="534" y="766"/>
                  </a:cubicBezTo>
                  <a:cubicBezTo>
                    <a:pt x="532" y="763"/>
                    <a:pt x="538" y="761"/>
                    <a:pt x="537" y="760"/>
                  </a:cubicBezTo>
                  <a:cubicBezTo>
                    <a:pt x="534" y="758"/>
                    <a:pt x="537" y="761"/>
                    <a:pt x="540" y="759"/>
                  </a:cubicBezTo>
                  <a:cubicBezTo>
                    <a:pt x="541" y="751"/>
                    <a:pt x="537" y="745"/>
                    <a:pt x="538" y="739"/>
                  </a:cubicBezTo>
                  <a:cubicBezTo>
                    <a:pt x="538" y="739"/>
                    <a:pt x="541" y="739"/>
                    <a:pt x="541" y="739"/>
                  </a:cubicBezTo>
                  <a:cubicBezTo>
                    <a:pt x="540" y="732"/>
                    <a:pt x="541" y="731"/>
                    <a:pt x="541" y="723"/>
                  </a:cubicBezTo>
                  <a:cubicBezTo>
                    <a:pt x="544" y="719"/>
                    <a:pt x="549" y="715"/>
                    <a:pt x="547" y="709"/>
                  </a:cubicBezTo>
                  <a:cubicBezTo>
                    <a:pt x="552" y="715"/>
                    <a:pt x="547" y="699"/>
                    <a:pt x="552" y="705"/>
                  </a:cubicBezTo>
                  <a:cubicBezTo>
                    <a:pt x="552" y="702"/>
                    <a:pt x="552" y="699"/>
                    <a:pt x="551" y="695"/>
                  </a:cubicBezTo>
                  <a:cubicBezTo>
                    <a:pt x="550" y="694"/>
                    <a:pt x="548" y="691"/>
                    <a:pt x="548" y="690"/>
                  </a:cubicBezTo>
                  <a:cubicBezTo>
                    <a:pt x="548" y="688"/>
                    <a:pt x="549" y="687"/>
                    <a:pt x="550" y="686"/>
                  </a:cubicBezTo>
                  <a:cubicBezTo>
                    <a:pt x="550" y="683"/>
                    <a:pt x="549" y="678"/>
                    <a:pt x="552" y="681"/>
                  </a:cubicBezTo>
                  <a:cubicBezTo>
                    <a:pt x="552" y="677"/>
                    <a:pt x="552" y="674"/>
                    <a:pt x="554" y="670"/>
                  </a:cubicBezTo>
                  <a:cubicBezTo>
                    <a:pt x="555" y="667"/>
                    <a:pt x="554" y="669"/>
                    <a:pt x="554" y="666"/>
                  </a:cubicBezTo>
                  <a:cubicBezTo>
                    <a:pt x="554" y="665"/>
                    <a:pt x="557" y="660"/>
                    <a:pt x="555" y="659"/>
                  </a:cubicBezTo>
                  <a:cubicBezTo>
                    <a:pt x="554" y="658"/>
                    <a:pt x="555" y="657"/>
                    <a:pt x="555" y="655"/>
                  </a:cubicBezTo>
                  <a:cubicBezTo>
                    <a:pt x="555" y="653"/>
                    <a:pt x="555" y="651"/>
                    <a:pt x="555" y="649"/>
                  </a:cubicBezTo>
                  <a:cubicBezTo>
                    <a:pt x="555" y="647"/>
                    <a:pt x="556" y="647"/>
                    <a:pt x="557" y="645"/>
                  </a:cubicBezTo>
                  <a:cubicBezTo>
                    <a:pt x="557" y="640"/>
                    <a:pt x="556" y="635"/>
                    <a:pt x="557" y="629"/>
                  </a:cubicBezTo>
                  <a:cubicBezTo>
                    <a:pt x="557" y="628"/>
                    <a:pt x="558" y="627"/>
                    <a:pt x="558" y="625"/>
                  </a:cubicBezTo>
                  <a:cubicBezTo>
                    <a:pt x="558" y="621"/>
                    <a:pt x="553" y="617"/>
                    <a:pt x="554" y="613"/>
                  </a:cubicBezTo>
                  <a:cubicBezTo>
                    <a:pt x="553" y="611"/>
                    <a:pt x="552" y="613"/>
                    <a:pt x="550" y="613"/>
                  </a:cubicBezTo>
                  <a:cubicBezTo>
                    <a:pt x="548" y="610"/>
                    <a:pt x="543" y="606"/>
                    <a:pt x="540" y="606"/>
                  </a:cubicBezTo>
                  <a:cubicBezTo>
                    <a:pt x="539" y="606"/>
                    <a:pt x="538" y="602"/>
                    <a:pt x="537" y="603"/>
                  </a:cubicBezTo>
                  <a:cubicBezTo>
                    <a:pt x="535" y="605"/>
                    <a:pt x="537" y="602"/>
                    <a:pt x="536" y="601"/>
                  </a:cubicBezTo>
                  <a:cubicBezTo>
                    <a:pt x="534" y="600"/>
                    <a:pt x="529" y="603"/>
                    <a:pt x="533" y="599"/>
                  </a:cubicBezTo>
                  <a:cubicBezTo>
                    <a:pt x="533" y="596"/>
                    <a:pt x="529" y="598"/>
                    <a:pt x="527" y="597"/>
                  </a:cubicBezTo>
                  <a:cubicBezTo>
                    <a:pt x="527" y="597"/>
                    <a:pt x="528" y="595"/>
                    <a:pt x="527" y="594"/>
                  </a:cubicBezTo>
                  <a:cubicBezTo>
                    <a:pt x="527" y="594"/>
                    <a:pt x="525" y="594"/>
                    <a:pt x="524" y="593"/>
                  </a:cubicBezTo>
                  <a:cubicBezTo>
                    <a:pt x="523" y="591"/>
                    <a:pt x="521" y="587"/>
                    <a:pt x="520" y="583"/>
                  </a:cubicBezTo>
                  <a:cubicBezTo>
                    <a:pt x="520" y="581"/>
                    <a:pt x="518" y="582"/>
                    <a:pt x="517" y="582"/>
                  </a:cubicBezTo>
                  <a:cubicBezTo>
                    <a:pt x="516" y="581"/>
                    <a:pt x="517" y="575"/>
                    <a:pt x="515" y="575"/>
                  </a:cubicBezTo>
                  <a:cubicBezTo>
                    <a:pt x="512" y="575"/>
                    <a:pt x="511" y="567"/>
                    <a:pt x="509" y="564"/>
                  </a:cubicBezTo>
                  <a:cubicBezTo>
                    <a:pt x="507" y="562"/>
                    <a:pt x="505" y="558"/>
                    <a:pt x="503" y="555"/>
                  </a:cubicBezTo>
                  <a:cubicBezTo>
                    <a:pt x="503" y="554"/>
                    <a:pt x="501" y="553"/>
                    <a:pt x="501" y="552"/>
                  </a:cubicBezTo>
                  <a:cubicBezTo>
                    <a:pt x="500" y="552"/>
                    <a:pt x="501" y="550"/>
                    <a:pt x="501" y="549"/>
                  </a:cubicBezTo>
                  <a:cubicBezTo>
                    <a:pt x="500" y="548"/>
                    <a:pt x="499" y="549"/>
                    <a:pt x="498" y="548"/>
                  </a:cubicBezTo>
                  <a:cubicBezTo>
                    <a:pt x="498" y="548"/>
                    <a:pt x="496" y="537"/>
                    <a:pt x="495" y="545"/>
                  </a:cubicBezTo>
                  <a:cubicBezTo>
                    <a:pt x="492" y="544"/>
                    <a:pt x="494" y="536"/>
                    <a:pt x="493" y="533"/>
                  </a:cubicBezTo>
                  <a:cubicBezTo>
                    <a:pt x="497" y="533"/>
                    <a:pt x="497" y="529"/>
                    <a:pt x="499" y="527"/>
                  </a:cubicBezTo>
                  <a:cubicBezTo>
                    <a:pt x="500" y="523"/>
                    <a:pt x="496" y="524"/>
                    <a:pt x="495" y="523"/>
                  </a:cubicBezTo>
                  <a:cubicBezTo>
                    <a:pt x="495" y="518"/>
                    <a:pt x="497" y="517"/>
                    <a:pt x="496" y="512"/>
                  </a:cubicBezTo>
                  <a:cubicBezTo>
                    <a:pt x="497" y="511"/>
                    <a:pt x="499" y="510"/>
                    <a:pt x="501" y="510"/>
                  </a:cubicBezTo>
                  <a:cubicBezTo>
                    <a:pt x="501" y="509"/>
                    <a:pt x="500" y="507"/>
                    <a:pt x="501" y="506"/>
                  </a:cubicBezTo>
                  <a:cubicBezTo>
                    <a:pt x="501" y="506"/>
                    <a:pt x="503" y="506"/>
                    <a:pt x="503" y="506"/>
                  </a:cubicBezTo>
                  <a:cubicBezTo>
                    <a:pt x="504" y="506"/>
                    <a:pt x="503" y="505"/>
                    <a:pt x="503" y="505"/>
                  </a:cubicBezTo>
                  <a:cubicBezTo>
                    <a:pt x="504" y="504"/>
                    <a:pt x="507" y="502"/>
                    <a:pt x="506" y="502"/>
                  </a:cubicBezTo>
                  <a:cubicBezTo>
                    <a:pt x="506" y="502"/>
                    <a:pt x="505" y="502"/>
                    <a:pt x="505" y="502"/>
                  </a:cubicBezTo>
                  <a:cubicBezTo>
                    <a:pt x="505" y="502"/>
                    <a:pt x="505" y="499"/>
                    <a:pt x="506" y="500"/>
                  </a:cubicBezTo>
                  <a:cubicBezTo>
                    <a:pt x="509" y="504"/>
                    <a:pt x="507" y="498"/>
                    <a:pt x="510" y="498"/>
                  </a:cubicBezTo>
                  <a:cubicBezTo>
                    <a:pt x="513" y="497"/>
                    <a:pt x="511" y="495"/>
                    <a:pt x="513" y="492"/>
                  </a:cubicBezTo>
                  <a:cubicBezTo>
                    <a:pt x="513" y="492"/>
                    <a:pt x="520" y="487"/>
                    <a:pt x="516" y="484"/>
                  </a:cubicBezTo>
                  <a:cubicBezTo>
                    <a:pt x="514" y="482"/>
                    <a:pt x="516" y="483"/>
                    <a:pt x="516" y="481"/>
                  </a:cubicBezTo>
                  <a:cubicBezTo>
                    <a:pt x="516" y="477"/>
                    <a:pt x="513" y="467"/>
                    <a:pt x="515" y="464"/>
                  </a:cubicBezTo>
                  <a:cubicBezTo>
                    <a:pt x="508" y="465"/>
                    <a:pt x="508" y="459"/>
                    <a:pt x="501" y="461"/>
                  </a:cubicBezTo>
                  <a:cubicBezTo>
                    <a:pt x="498" y="462"/>
                    <a:pt x="501" y="463"/>
                    <a:pt x="499" y="467"/>
                  </a:cubicBezTo>
                  <a:cubicBezTo>
                    <a:pt x="492" y="467"/>
                    <a:pt x="489" y="463"/>
                    <a:pt x="482" y="463"/>
                  </a:cubicBezTo>
                  <a:cubicBezTo>
                    <a:pt x="482" y="460"/>
                    <a:pt x="478" y="461"/>
                    <a:pt x="479" y="457"/>
                  </a:cubicBezTo>
                  <a:cubicBezTo>
                    <a:pt x="478" y="456"/>
                    <a:pt x="475" y="457"/>
                    <a:pt x="474" y="455"/>
                  </a:cubicBezTo>
                  <a:cubicBezTo>
                    <a:pt x="473" y="455"/>
                    <a:pt x="474" y="453"/>
                    <a:pt x="474" y="453"/>
                  </a:cubicBezTo>
                  <a:cubicBezTo>
                    <a:pt x="473" y="452"/>
                    <a:pt x="471" y="453"/>
                    <a:pt x="471" y="453"/>
                  </a:cubicBezTo>
                  <a:cubicBezTo>
                    <a:pt x="470" y="451"/>
                    <a:pt x="471" y="448"/>
                    <a:pt x="468" y="448"/>
                  </a:cubicBezTo>
                  <a:cubicBezTo>
                    <a:pt x="468" y="445"/>
                    <a:pt x="471" y="446"/>
                    <a:pt x="468" y="443"/>
                  </a:cubicBezTo>
                  <a:cubicBezTo>
                    <a:pt x="468" y="441"/>
                    <a:pt x="467" y="442"/>
                    <a:pt x="467" y="443"/>
                  </a:cubicBezTo>
                  <a:cubicBezTo>
                    <a:pt x="465" y="441"/>
                    <a:pt x="464" y="438"/>
                    <a:pt x="460" y="439"/>
                  </a:cubicBezTo>
                  <a:cubicBezTo>
                    <a:pt x="462" y="434"/>
                    <a:pt x="455" y="438"/>
                    <a:pt x="457" y="433"/>
                  </a:cubicBezTo>
                  <a:cubicBezTo>
                    <a:pt x="456" y="433"/>
                    <a:pt x="448" y="432"/>
                    <a:pt x="450" y="433"/>
                  </a:cubicBezTo>
                  <a:cubicBezTo>
                    <a:pt x="448" y="432"/>
                    <a:pt x="450" y="431"/>
                    <a:pt x="449" y="430"/>
                  </a:cubicBezTo>
                  <a:cubicBezTo>
                    <a:pt x="448" y="430"/>
                    <a:pt x="446" y="430"/>
                    <a:pt x="446" y="430"/>
                  </a:cubicBezTo>
                  <a:cubicBezTo>
                    <a:pt x="445" y="430"/>
                    <a:pt x="442" y="428"/>
                    <a:pt x="437" y="429"/>
                  </a:cubicBezTo>
                  <a:cubicBezTo>
                    <a:pt x="439" y="424"/>
                    <a:pt x="434" y="427"/>
                    <a:pt x="432" y="425"/>
                  </a:cubicBezTo>
                  <a:cubicBezTo>
                    <a:pt x="431" y="424"/>
                    <a:pt x="432" y="422"/>
                    <a:pt x="432" y="422"/>
                  </a:cubicBezTo>
                  <a:cubicBezTo>
                    <a:pt x="431" y="421"/>
                    <a:pt x="429" y="422"/>
                    <a:pt x="429" y="422"/>
                  </a:cubicBezTo>
                  <a:cubicBezTo>
                    <a:pt x="429" y="421"/>
                    <a:pt x="429" y="420"/>
                    <a:pt x="429" y="419"/>
                  </a:cubicBezTo>
                  <a:cubicBezTo>
                    <a:pt x="429" y="419"/>
                    <a:pt x="427" y="419"/>
                    <a:pt x="426" y="419"/>
                  </a:cubicBezTo>
                  <a:cubicBezTo>
                    <a:pt x="426" y="419"/>
                    <a:pt x="427" y="417"/>
                    <a:pt x="426" y="416"/>
                  </a:cubicBezTo>
                  <a:cubicBezTo>
                    <a:pt x="425" y="415"/>
                    <a:pt x="425" y="418"/>
                    <a:pt x="425" y="418"/>
                  </a:cubicBezTo>
                  <a:cubicBezTo>
                    <a:pt x="424" y="418"/>
                    <a:pt x="421" y="416"/>
                    <a:pt x="421" y="415"/>
                  </a:cubicBezTo>
                  <a:cubicBezTo>
                    <a:pt x="419" y="417"/>
                    <a:pt x="418" y="415"/>
                    <a:pt x="416" y="415"/>
                  </a:cubicBezTo>
                  <a:cubicBezTo>
                    <a:pt x="414" y="415"/>
                    <a:pt x="412" y="417"/>
                    <a:pt x="409" y="418"/>
                  </a:cubicBezTo>
                  <a:cubicBezTo>
                    <a:pt x="406" y="418"/>
                    <a:pt x="406" y="416"/>
                    <a:pt x="404" y="416"/>
                  </a:cubicBezTo>
                  <a:cubicBezTo>
                    <a:pt x="400" y="416"/>
                    <a:pt x="401" y="418"/>
                    <a:pt x="398" y="416"/>
                  </a:cubicBezTo>
                  <a:cubicBezTo>
                    <a:pt x="396" y="415"/>
                    <a:pt x="395" y="416"/>
                    <a:pt x="391" y="415"/>
                  </a:cubicBezTo>
                  <a:cubicBezTo>
                    <a:pt x="390" y="415"/>
                    <a:pt x="390" y="412"/>
                    <a:pt x="390" y="412"/>
                  </a:cubicBezTo>
                  <a:cubicBezTo>
                    <a:pt x="389" y="412"/>
                    <a:pt x="388" y="412"/>
                    <a:pt x="387" y="412"/>
                  </a:cubicBezTo>
                  <a:cubicBezTo>
                    <a:pt x="385" y="412"/>
                    <a:pt x="379" y="411"/>
                    <a:pt x="383" y="408"/>
                  </a:cubicBezTo>
                  <a:cubicBezTo>
                    <a:pt x="379" y="408"/>
                    <a:pt x="378" y="405"/>
                    <a:pt x="374" y="405"/>
                  </a:cubicBezTo>
                  <a:cubicBezTo>
                    <a:pt x="374" y="404"/>
                    <a:pt x="373" y="403"/>
                    <a:pt x="373" y="401"/>
                  </a:cubicBezTo>
                  <a:cubicBezTo>
                    <a:pt x="367" y="400"/>
                    <a:pt x="365" y="395"/>
                    <a:pt x="359" y="395"/>
                  </a:cubicBezTo>
                  <a:cubicBezTo>
                    <a:pt x="358" y="390"/>
                    <a:pt x="355" y="388"/>
                    <a:pt x="356" y="381"/>
                  </a:cubicBezTo>
                  <a:cubicBezTo>
                    <a:pt x="356" y="376"/>
                    <a:pt x="348" y="379"/>
                    <a:pt x="352" y="373"/>
                  </a:cubicBezTo>
                  <a:cubicBezTo>
                    <a:pt x="350" y="372"/>
                    <a:pt x="349" y="373"/>
                    <a:pt x="349" y="374"/>
                  </a:cubicBezTo>
                  <a:cubicBezTo>
                    <a:pt x="347" y="374"/>
                    <a:pt x="348" y="372"/>
                    <a:pt x="348" y="371"/>
                  </a:cubicBezTo>
                  <a:cubicBezTo>
                    <a:pt x="347" y="370"/>
                    <a:pt x="344" y="370"/>
                    <a:pt x="343" y="367"/>
                  </a:cubicBezTo>
                  <a:cubicBezTo>
                    <a:pt x="343" y="365"/>
                    <a:pt x="341" y="366"/>
                    <a:pt x="339" y="366"/>
                  </a:cubicBezTo>
                  <a:cubicBezTo>
                    <a:pt x="339" y="365"/>
                    <a:pt x="341" y="364"/>
                    <a:pt x="341" y="363"/>
                  </a:cubicBezTo>
                  <a:cubicBezTo>
                    <a:pt x="341" y="363"/>
                    <a:pt x="339" y="360"/>
                    <a:pt x="339" y="360"/>
                  </a:cubicBezTo>
                  <a:cubicBezTo>
                    <a:pt x="339" y="360"/>
                    <a:pt x="337" y="361"/>
                    <a:pt x="336" y="360"/>
                  </a:cubicBezTo>
                  <a:cubicBezTo>
                    <a:pt x="335" y="359"/>
                    <a:pt x="336" y="357"/>
                    <a:pt x="335" y="356"/>
                  </a:cubicBezTo>
                  <a:cubicBezTo>
                    <a:pt x="332" y="353"/>
                    <a:pt x="328" y="352"/>
                    <a:pt x="327" y="346"/>
                  </a:cubicBezTo>
                  <a:cubicBezTo>
                    <a:pt x="324" y="344"/>
                    <a:pt x="324" y="347"/>
                    <a:pt x="321" y="345"/>
                  </a:cubicBezTo>
                  <a:cubicBezTo>
                    <a:pt x="322" y="342"/>
                    <a:pt x="319" y="342"/>
                    <a:pt x="318" y="340"/>
                  </a:cubicBezTo>
                  <a:cubicBezTo>
                    <a:pt x="317" y="338"/>
                    <a:pt x="318" y="333"/>
                    <a:pt x="314" y="333"/>
                  </a:cubicBezTo>
                  <a:cubicBezTo>
                    <a:pt x="315" y="327"/>
                    <a:pt x="311" y="324"/>
                    <a:pt x="307" y="322"/>
                  </a:cubicBezTo>
                  <a:cubicBezTo>
                    <a:pt x="306" y="323"/>
                    <a:pt x="305" y="325"/>
                    <a:pt x="304" y="326"/>
                  </a:cubicBezTo>
                  <a:cubicBezTo>
                    <a:pt x="303" y="330"/>
                    <a:pt x="307" y="330"/>
                    <a:pt x="308" y="332"/>
                  </a:cubicBezTo>
                  <a:cubicBezTo>
                    <a:pt x="309" y="333"/>
                    <a:pt x="308" y="334"/>
                    <a:pt x="308" y="335"/>
                  </a:cubicBezTo>
                  <a:cubicBezTo>
                    <a:pt x="308" y="335"/>
                    <a:pt x="310" y="335"/>
                    <a:pt x="310" y="335"/>
                  </a:cubicBezTo>
                  <a:cubicBezTo>
                    <a:pt x="311" y="337"/>
                    <a:pt x="309" y="340"/>
                    <a:pt x="311" y="340"/>
                  </a:cubicBezTo>
                  <a:cubicBezTo>
                    <a:pt x="313" y="341"/>
                    <a:pt x="312" y="344"/>
                    <a:pt x="314" y="347"/>
                  </a:cubicBezTo>
                  <a:cubicBezTo>
                    <a:pt x="314" y="348"/>
                    <a:pt x="315" y="347"/>
                    <a:pt x="315" y="349"/>
                  </a:cubicBezTo>
                  <a:cubicBezTo>
                    <a:pt x="315" y="352"/>
                    <a:pt x="319" y="351"/>
                    <a:pt x="318" y="356"/>
                  </a:cubicBezTo>
                  <a:cubicBezTo>
                    <a:pt x="318" y="358"/>
                    <a:pt x="321" y="357"/>
                    <a:pt x="322" y="357"/>
                  </a:cubicBezTo>
                  <a:cubicBezTo>
                    <a:pt x="321" y="359"/>
                    <a:pt x="324" y="360"/>
                    <a:pt x="324" y="360"/>
                  </a:cubicBezTo>
                  <a:cubicBezTo>
                    <a:pt x="324" y="361"/>
                    <a:pt x="322" y="363"/>
                    <a:pt x="322" y="363"/>
                  </a:cubicBezTo>
                  <a:cubicBezTo>
                    <a:pt x="323" y="365"/>
                    <a:pt x="327" y="364"/>
                    <a:pt x="325" y="369"/>
                  </a:cubicBezTo>
                  <a:cubicBezTo>
                    <a:pt x="323" y="367"/>
                    <a:pt x="323" y="365"/>
                    <a:pt x="318" y="366"/>
                  </a:cubicBezTo>
                  <a:cubicBezTo>
                    <a:pt x="320" y="360"/>
                    <a:pt x="315" y="361"/>
                    <a:pt x="315" y="357"/>
                  </a:cubicBezTo>
                  <a:cubicBezTo>
                    <a:pt x="315" y="355"/>
                    <a:pt x="313" y="355"/>
                    <a:pt x="311" y="353"/>
                  </a:cubicBezTo>
                  <a:cubicBezTo>
                    <a:pt x="310" y="352"/>
                    <a:pt x="309" y="350"/>
                    <a:pt x="308" y="349"/>
                  </a:cubicBezTo>
                  <a:cubicBezTo>
                    <a:pt x="306" y="349"/>
                    <a:pt x="304" y="348"/>
                    <a:pt x="303" y="346"/>
                  </a:cubicBezTo>
                  <a:cubicBezTo>
                    <a:pt x="303" y="342"/>
                    <a:pt x="304" y="344"/>
                    <a:pt x="306" y="345"/>
                  </a:cubicBezTo>
                  <a:cubicBezTo>
                    <a:pt x="307" y="339"/>
                    <a:pt x="301" y="340"/>
                    <a:pt x="301" y="335"/>
                  </a:cubicBezTo>
                  <a:cubicBezTo>
                    <a:pt x="299" y="334"/>
                    <a:pt x="298" y="332"/>
                    <a:pt x="294" y="332"/>
                  </a:cubicBezTo>
                  <a:cubicBezTo>
                    <a:pt x="295" y="328"/>
                    <a:pt x="297" y="329"/>
                    <a:pt x="294" y="325"/>
                  </a:cubicBezTo>
                  <a:cubicBezTo>
                    <a:pt x="294" y="325"/>
                    <a:pt x="293" y="324"/>
                    <a:pt x="293" y="324"/>
                  </a:cubicBezTo>
                  <a:cubicBezTo>
                    <a:pt x="291" y="320"/>
                    <a:pt x="293" y="316"/>
                    <a:pt x="286" y="317"/>
                  </a:cubicBezTo>
                  <a:cubicBezTo>
                    <a:pt x="287" y="315"/>
                    <a:pt x="287" y="314"/>
                    <a:pt x="286" y="312"/>
                  </a:cubicBezTo>
                  <a:cubicBezTo>
                    <a:pt x="286" y="312"/>
                    <a:pt x="285" y="310"/>
                    <a:pt x="284" y="310"/>
                  </a:cubicBezTo>
                  <a:cubicBezTo>
                    <a:pt x="284" y="309"/>
                    <a:pt x="281" y="310"/>
                    <a:pt x="280" y="310"/>
                  </a:cubicBezTo>
                  <a:cubicBezTo>
                    <a:pt x="279" y="309"/>
                    <a:pt x="283" y="308"/>
                    <a:pt x="283" y="308"/>
                  </a:cubicBezTo>
                  <a:cubicBezTo>
                    <a:pt x="282" y="305"/>
                    <a:pt x="274" y="304"/>
                    <a:pt x="270" y="303"/>
                  </a:cubicBezTo>
                  <a:cubicBezTo>
                    <a:pt x="270" y="302"/>
                    <a:pt x="270" y="301"/>
                    <a:pt x="269" y="300"/>
                  </a:cubicBezTo>
                  <a:cubicBezTo>
                    <a:pt x="268" y="298"/>
                    <a:pt x="267" y="297"/>
                    <a:pt x="266" y="296"/>
                  </a:cubicBezTo>
                  <a:cubicBezTo>
                    <a:pt x="265" y="294"/>
                    <a:pt x="265" y="291"/>
                    <a:pt x="263" y="287"/>
                  </a:cubicBezTo>
                  <a:cubicBezTo>
                    <a:pt x="263" y="287"/>
                    <a:pt x="261" y="286"/>
                    <a:pt x="261" y="286"/>
                  </a:cubicBezTo>
                  <a:cubicBezTo>
                    <a:pt x="260" y="284"/>
                    <a:pt x="261" y="281"/>
                    <a:pt x="258" y="282"/>
                  </a:cubicBezTo>
                  <a:cubicBezTo>
                    <a:pt x="258" y="276"/>
                    <a:pt x="255" y="273"/>
                    <a:pt x="252" y="269"/>
                  </a:cubicBezTo>
                  <a:cubicBezTo>
                    <a:pt x="251" y="267"/>
                    <a:pt x="251" y="263"/>
                    <a:pt x="248" y="265"/>
                  </a:cubicBezTo>
                  <a:cubicBezTo>
                    <a:pt x="250" y="248"/>
                    <a:pt x="248" y="239"/>
                    <a:pt x="248" y="218"/>
                  </a:cubicBezTo>
                  <a:cubicBezTo>
                    <a:pt x="248" y="217"/>
                    <a:pt x="247" y="217"/>
                    <a:pt x="247" y="216"/>
                  </a:cubicBezTo>
                  <a:cubicBezTo>
                    <a:pt x="246" y="215"/>
                    <a:pt x="245" y="214"/>
                    <a:pt x="244" y="213"/>
                  </a:cubicBezTo>
                  <a:cubicBezTo>
                    <a:pt x="243" y="212"/>
                    <a:pt x="243" y="211"/>
                    <a:pt x="241" y="211"/>
                  </a:cubicBezTo>
                  <a:cubicBezTo>
                    <a:pt x="240" y="205"/>
                    <a:pt x="234" y="201"/>
                    <a:pt x="230" y="196"/>
                  </a:cubicBezTo>
                  <a:cubicBezTo>
                    <a:pt x="229" y="195"/>
                    <a:pt x="228" y="195"/>
                    <a:pt x="228" y="193"/>
                  </a:cubicBezTo>
                  <a:cubicBezTo>
                    <a:pt x="229" y="194"/>
                    <a:pt x="232" y="195"/>
                    <a:pt x="233" y="193"/>
                  </a:cubicBezTo>
                  <a:cubicBezTo>
                    <a:pt x="235" y="193"/>
                    <a:pt x="234" y="197"/>
                    <a:pt x="238" y="196"/>
                  </a:cubicBezTo>
                  <a:cubicBezTo>
                    <a:pt x="239" y="197"/>
                    <a:pt x="240" y="199"/>
                    <a:pt x="240" y="202"/>
                  </a:cubicBezTo>
                  <a:cubicBezTo>
                    <a:pt x="247" y="201"/>
                    <a:pt x="248" y="205"/>
                    <a:pt x="252" y="207"/>
                  </a:cubicBezTo>
                  <a:cubicBezTo>
                    <a:pt x="251" y="212"/>
                    <a:pt x="254" y="213"/>
                    <a:pt x="256" y="216"/>
                  </a:cubicBezTo>
                  <a:cubicBezTo>
                    <a:pt x="258" y="215"/>
                    <a:pt x="258" y="213"/>
                    <a:pt x="258" y="211"/>
                  </a:cubicBezTo>
                  <a:cubicBezTo>
                    <a:pt x="258" y="210"/>
                    <a:pt x="255" y="209"/>
                    <a:pt x="255" y="209"/>
                  </a:cubicBezTo>
                  <a:cubicBezTo>
                    <a:pt x="254" y="206"/>
                    <a:pt x="254" y="205"/>
                    <a:pt x="254" y="203"/>
                  </a:cubicBezTo>
                  <a:cubicBezTo>
                    <a:pt x="253" y="202"/>
                    <a:pt x="252" y="202"/>
                    <a:pt x="252" y="202"/>
                  </a:cubicBezTo>
                  <a:cubicBezTo>
                    <a:pt x="252" y="201"/>
                    <a:pt x="253" y="200"/>
                    <a:pt x="254" y="200"/>
                  </a:cubicBezTo>
                  <a:cubicBezTo>
                    <a:pt x="252" y="197"/>
                    <a:pt x="249" y="198"/>
                    <a:pt x="249" y="195"/>
                  </a:cubicBezTo>
                  <a:cubicBezTo>
                    <a:pt x="243" y="195"/>
                    <a:pt x="242" y="190"/>
                    <a:pt x="235" y="190"/>
                  </a:cubicBezTo>
                  <a:cubicBezTo>
                    <a:pt x="237" y="186"/>
                    <a:pt x="231" y="189"/>
                    <a:pt x="233" y="185"/>
                  </a:cubicBezTo>
                  <a:cubicBezTo>
                    <a:pt x="231" y="183"/>
                    <a:pt x="229" y="185"/>
                    <a:pt x="227" y="182"/>
                  </a:cubicBezTo>
                  <a:cubicBezTo>
                    <a:pt x="227" y="181"/>
                    <a:pt x="229" y="181"/>
                    <a:pt x="230" y="181"/>
                  </a:cubicBezTo>
                  <a:cubicBezTo>
                    <a:pt x="232" y="177"/>
                    <a:pt x="225" y="179"/>
                    <a:pt x="226" y="179"/>
                  </a:cubicBezTo>
                  <a:cubicBezTo>
                    <a:pt x="224" y="178"/>
                    <a:pt x="225" y="177"/>
                    <a:pt x="224" y="176"/>
                  </a:cubicBezTo>
                  <a:cubicBezTo>
                    <a:pt x="224" y="176"/>
                    <a:pt x="221" y="177"/>
                    <a:pt x="221" y="176"/>
                  </a:cubicBezTo>
                  <a:cubicBezTo>
                    <a:pt x="221" y="175"/>
                    <a:pt x="223" y="175"/>
                    <a:pt x="223" y="174"/>
                  </a:cubicBezTo>
                  <a:cubicBezTo>
                    <a:pt x="222" y="171"/>
                    <a:pt x="221" y="174"/>
                    <a:pt x="219" y="174"/>
                  </a:cubicBezTo>
                  <a:cubicBezTo>
                    <a:pt x="216" y="171"/>
                    <a:pt x="217" y="168"/>
                    <a:pt x="216" y="166"/>
                  </a:cubicBezTo>
                  <a:cubicBezTo>
                    <a:pt x="215" y="166"/>
                    <a:pt x="214" y="165"/>
                    <a:pt x="212" y="165"/>
                  </a:cubicBezTo>
                  <a:cubicBezTo>
                    <a:pt x="217" y="157"/>
                    <a:pt x="200" y="162"/>
                    <a:pt x="202" y="154"/>
                  </a:cubicBezTo>
                  <a:cubicBezTo>
                    <a:pt x="203" y="154"/>
                    <a:pt x="205" y="154"/>
                    <a:pt x="206" y="154"/>
                  </a:cubicBezTo>
                  <a:cubicBezTo>
                    <a:pt x="206" y="151"/>
                    <a:pt x="200" y="155"/>
                    <a:pt x="202" y="150"/>
                  </a:cubicBezTo>
                  <a:cubicBezTo>
                    <a:pt x="199" y="150"/>
                    <a:pt x="196" y="150"/>
                    <a:pt x="193" y="150"/>
                  </a:cubicBezTo>
                  <a:cubicBezTo>
                    <a:pt x="196" y="148"/>
                    <a:pt x="192" y="146"/>
                    <a:pt x="195" y="145"/>
                  </a:cubicBezTo>
                  <a:cubicBezTo>
                    <a:pt x="195" y="143"/>
                    <a:pt x="191" y="143"/>
                    <a:pt x="192" y="144"/>
                  </a:cubicBezTo>
                  <a:cubicBezTo>
                    <a:pt x="189" y="141"/>
                    <a:pt x="192" y="140"/>
                    <a:pt x="189" y="137"/>
                  </a:cubicBezTo>
                  <a:cubicBezTo>
                    <a:pt x="186" y="137"/>
                    <a:pt x="183" y="137"/>
                    <a:pt x="181" y="137"/>
                  </a:cubicBezTo>
                  <a:cubicBezTo>
                    <a:pt x="181" y="135"/>
                    <a:pt x="183" y="134"/>
                    <a:pt x="183" y="131"/>
                  </a:cubicBezTo>
                  <a:cubicBezTo>
                    <a:pt x="182" y="129"/>
                    <a:pt x="179" y="130"/>
                    <a:pt x="182" y="127"/>
                  </a:cubicBezTo>
                  <a:cubicBezTo>
                    <a:pt x="177" y="128"/>
                    <a:pt x="174" y="129"/>
                    <a:pt x="168" y="129"/>
                  </a:cubicBezTo>
                  <a:cubicBezTo>
                    <a:pt x="168" y="125"/>
                    <a:pt x="165" y="123"/>
                    <a:pt x="161" y="122"/>
                  </a:cubicBezTo>
                  <a:cubicBezTo>
                    <a:pt x="160" y="121"/>
                    <a:pt x="158" y="121"/>
                    <a:pt x="157" y="120"/>
                  </a:cubicBezTo>
                  <a:cubicBezTo>
                    <a:pt x="156" y="120"/>
                    <a:pt x="157" y="118"/>
                    <a:pt x="157" y="117"/>
                  </a:cubicBezTo>
                  <a:cubicBezTo>
                    <a:pt x="156" y="117"/>
                    <a:pt x="153" y="118"/>
                    <a:pt x="154" y="116"/>
                  </a:cubicBezTo>
                  <a:cubicBezTo>
                    <a:pt x="149" y="114"/>
                    <a:pt x="140" y="119"/>
                    <a:pt x="137" y="116"/>
                  </a:cubicBezTo>
                  <a:cubicBezTo>
                    <a:pt x="137" y="116"/>
                    <a:pt x="137" y="115"/>
                    <a:pt x="137" y="115"/>
                  </a:cubicBezTo>
                  <a:cubicBezTo>
                    <a:pt x="136" y="114"/>
                    <a:pt x="134" y="116"/>
                    <a:pt x="134" y="116"/>
                  </a:cubicBezTo>
                  <a:cubicBezTo>
                    <a:pt x="133" y="116"/>
                    <a:pt x="133" y="112"/>
                    <a:pt x="127" y="113"/>
                  </a:cubicBezTo>
                  <a:cubicBezTo>
                    <a:pt x="127" y="110"/>
                    <a:pt x="121" y="111"/>
                    <a:pt x="125" y="108"/>
                  </a:cubicBezTo>
                  <a:cubicBezTo>
                    <a:pt x="123" y="108"/>
                    <a:pt x="123" y="109"/>
                    <a:pt x="122" y="109"/>
                  </a:cubicBezTo>
                  <a:cubicBezTo>
                    <a:pt x="121" y="109"/>
                    <a:pt x="120" y="108"/>
                    <a:pt x="120" y="108"/>
                  </a:cubicBezTo>
                  <a:cubicBezTo>
                    <a:pt x="117" y="108"/>
                    <a:pt x="116" y="111"/>
                    <a:pt x="113" y="109"/>
                  </a:cubicBezTo>
                  <a:cubicBezTo>
                    <a:pt x="110" y="109"/>
                    <a:pt x="113" y="114"/>
                    <a:pt x="112" y="116"/>
                  </a:cubicBezTo>
                  <a:cubicBezTo>
                    <a:pt x="111" y="115"/>
                    <a:pt x="110" y="114"/>
                    <a:pt x="108" y="115"/>
                  </a:cubicBezTo>
                  <a:cubicBezTo>
                    <a:pt x="106" y="115"/>
                    <a:pt x="107" y="117"/>
                    <a:pt x="106" y="117"/>
                  </a:cubicBezTo>
                  <a:cubicBezTo>
                    <a:pt x="105" y="118"/>
                    <a:pt x="100" y="118"/>
                    <a:pt x="98" y="119"/>
                  </a:cubicBezTo>
                  <a:cubicBezTo>
                    <a:pt x="97" y="120"/>
                    <a:pt x="97" y="121"/>
                    <a:pt x="95" y="122"/>
                  </a:cubicBezTo>
                  <a:cubicBezTo>
                    <a:pt x="93" y="122"/>
                    <a:pt x="92" y="120"/>
                    <a:pt x="89" y="120"/>
                  </a:cubicBezTo>
                  <a:cubicBezTo>
                    <a:pt x="92" y="118"/>
                    <a:pt x="95" y="117"/>
                    <a:pt x="94" y="112"/>
                  </a:cubicBezTo>
                  <a:cubicBezTo>
                    <a:pt x="96" y="112"/>
                    <a:pt x="96" y="111"/>
                    <a:pt x="97" y="109"/>
                  </a:cubicBezTo>
                  <a:cubicBezTo>
                    <a:pt x="96" y="107"/>
                    <a:pt x="94" y="108"/>
                    <a:pt x="92" y="108"/>
                  </a:cubicBezTo>
                  <a:cubicBezTo>
                    <a:pt x="90" y="109"/>
                    <a:pt x="91" y="111"/>
                    <a:pt x="88" y="113"/>
                  </a:cubicBezTo>
                  <a:cubicBezTo>
                    <a:pt x="87" y="114"/>
                    <a:pt x="87" y="116"/>
                    <a:pt x="85" y="116"/>
                  </a:cubicBezTo>
                  <a:cubicBezTo>
                    <a:pt x="84" y="116"/>
                    <a:pt x="84" y="120"/>
                    <a:pt x="81" y="119"/>
                  </a:cubicBezTo>
                  <a:cubicBezTo>
                    <a:pt x="82" y="121"/>
                    <a:pt x="80" y="121"/>
                    <a:pt x="78" y="122"/>
                  </a:cubicBezTo>
                  <a:cubicBezTo>
                    <a:pt x="78" y="123"/>
                    <a:pt x="78" y="125"/>
                    <a:pt x="78" y="127"/>
                  </a:cubicBezTo>
                  <a:cubicBezTo>
                    <a:pt x="74" y="129"/>
                    <a:pt x="73" y="133"/>
                    <a:pt x="70" y="136"/>
                  </a:cubicBezTo>
                  <a:cubicBezTo>
                    <a:pt x="69" y="136"/>
                    <a:pt x="68" y="135"/>
                    <a:pt x="67" y="136"/>
                  </a:cubicBezTo>
                  <a:cubicBezTo>
                    <a:pt x="67" y="136"/>
                    <a:pt x="68" y="138"/>
                    <a:pt x="67" y="138"/>
                  </a:cubicBezTo>
                  <a:cubicBezTo>
                    <a:pt x="67" y="139"/>
                    <a:pt x="61" y="139"/>
                    <a:pt x="63" y="140"/>
                  </a:cubicBezTo>
                  <a:cubicBezTo>
                    <a:pt x="65" y="142"/>
                    <a:pt x="59" y="141"/>
                    <a:pt x="57" y="144"/>
                  </a:cubicBezTo>
                  <a:cubicBezTo>
                    <a:pt x="57" y="144"/>
                    <a:pt x="55" y="149"/>
                    <a:pt x="54" y="148"/>
                  </a:cubicBezTo>
                  <a:cubicBezTo>
                    <a:pt x="53" y="147"/>
                    <a:pt x="54" y="148"/>
                    <a:pt x="53" y="150"/>
                  </a:cubicBezTo>
                  <a:cubicBezTo>
                    <a:pt x="51" y="150"/>
                    <a:pt x="49" y="150"/>
                    <a:pt x="47" y="150"/>
                  </a:cubicBezTo>
                  <a:cubicBezTo>
                    <a:pt x="44" y="151"/>
                    <a:pt x="50" y="152"/>
                    <a:pt x="43" y="152"/>
                  </a:cubicBezTo>
                  <a:cubicBezTo>
                    <a:pt x="40" y="153"/>
                    <a:pt x="38" y="152"/>
                    <a:pt x="35" y="154"/>
                  </a:cubicBezTo>
                  <a:cubicBezTo>
                    <a:pt x="33" y="155"/>
                    <a:pt x="32" y="158"/>
                    <a:pt x="29" y="157"/>
                  </a:cubicBezTo>
                  <a:cubicBezTo>
                    <a:pt x="29" y="153"/>
                    <a:pt x="33" y="154"/>
                    <a:pt x="36" y="152"/>
                  </a:cubicBezTo>
                  <a:cubicBezTo>
                    <a:pt x="37" y="152"/>
                    <a:pt x="38" y="152"/>
                    <a:pt x="38" y="151"/>
                  </a:cubicBezTo>
                  <a:cubicBezTo>
                    <a:pt x="38" y="149"/>
                    <a:pt x="41" y="150"/>
                    <a:pt x="43" y="150"/>
                  </a:cubicBezTo>
                  <a:cubicBezTo>
                    <a:pt x="45" y="150"/>
                    <a:pt x="44" y="146"/>
                    <a:pt x="45" y="145"/>
                  </a:cubicBezTo>
                  <a:cubicBezTo>
                    <a:pt x="45" y="145"/>
                    <a:pt x="46" y="148"/>
                    <a:pt x="49" y="144"/>
                  </a:cubicBezTo>
                  <a:cubicBezTo>
                    <a:pt x="49" y="143"/>
                    <a:pt x="50" y="144"/>
                    <a:pt x="50" y="143"/>
                  </a:cubicBezTo>
                  <a:cubicBezTo>
                    <a:pt x="50" y="141"/>
                    <a:pt x="54" y="142"/>
                    <a:pt x="56" y="140"/>
                  </a:cubicBezTo>
                  <a:cubicBezTo>
                    <a:pt x="56" y="138"/>
                    <a:pt x="56" y="135"/>
                    <a:pt x="56" y="133"/>
                  </a:cubicBezTo>
                  <a:cubicBezTo>
                    <a:pt x="60" y="137"/>
                    <a:pt x="56" y="129"/>
                    <a:pt x="61" y="130"/>
                  </a:cubicBezTo>
                  <a:cubicBezTo>
                    <a:pt x="62" y="127"/>
                    <a:pt x="55" y="131"/>
                    <a:pt x="57" y="126"/>
                  </a:cubicBezTo>
                  <a:cubicBezTo>
                    <a:pt x="56" y="129"/>
                    <a:pt x="47" y="125"/>
                    <a:pt x="46" y="129"/>
                  </a:cubicBezTo>
                  <a:cubicBezTo>
                    <a:pt x="44" y="129"/>
                    <a:pt x="45" y="126"/>
                    <a:pt x="45" y="126"/>
                  </a:cubicBezTo>
                  <a:cubicBezTo>
                    <a:pt x="43" y="125"/>
                    <a:pt x="39" y="127"/>
                    <a:pt x="36" y="126"/>
                  </a:cubicBezTo>
                  <a:cubicBezTo>
                    <a:pt x="38" y="123"/>
                    <a:pt x="34" y="124"/>
                    <a:pt x="33" y="123"/>
                  </a:cubicBezTo>
                  <a:cubicBezTo>
                    <a:pt x="33" y="122"/>
                    <a:pt x="35" y="121"/>
                    <a:pt x="35" y="122"/>
                  </a:cubicBezTo>
                  <a:cubicBezTo>
                    <a:pt x="32" y="118"/>
                    <a:pt x="30" y="119"/>
                    <a:pt x="28" y="115"/>
                  </a:cubicBezTo>
                  <a:cubicBezTo>
                    <a:pt x="26" y="117"/>
                    <a:pt x="22" y="116"/>
                    <a:pt x="18" y="116"/>
                  </a:cubicBezTo>
                  <a:cubicBezTo>
                    <a:pt x="18" y="114"/>
                    <a:pt x="18" y="114"/>
                    <a:pt x="19" y="113"/>
                  </a:cubicBezTo>
                  <a:cubicBezTo>
                    <a:pt x="18" y="111"/>
                    <a:pt x="14" y="111"/>
                    <a:pt x="15" y="106"/>
                  </a:cubicBezTo>
                  <a:cubicBezTo>
                    <a:pt x="15" y="105"/>
                    <a:pt x="13" y="103"/>
                    <a:pt x="12" y="105"/>
                  </a:cubicBezTo>
                  <a:cubicBezTo>
                    <a:pt x="9" y="105"/>
                    <a:pt x="12" y="101"/>
                    <a:pt x="12" y="99"/>
                  </a:cubicBezTo>
                  <a:cubicBezTo>
                    <a:pt x="13" y="98"/>
                    <a:pt x="12" y="97"/>
                    <a:pt x="12" y="96"/>
                  </a:cubicBezTo>
                  <a:cubicBezTo>
                    <a:pt x="13" y="96"/>
                    <a:pt x="15" y="97"/>
                    <a:pt x="15" y="96"/>
                  </a:cubicBezTo>
                  <a:cubicBezTo>
                    <a:pt x="16" y="95"/>
                    <a:pt x="15" y="93"/>
                    <a:pt x="17" y="92"/>
                  </a:cubicBezTo>
                  <a:cubicBezTo>
                    <a:pt x="20" y="92"/>
                    <a:pt x="25" y="91"/>
                    <a:pt x="28" y="89"/>
                  </a:cubicBezTo>
                  <a:cubicBezTo>
                    <a:pt x="29" y="88"/>
                    <a:pt x="31" y="89"/>
                    <a:pt x="33" y="88"/>
                  </a:cubicBezTo>
                  <a:cubicBezTo>
                    <a:pt x="36" y="87"/>
                    <a:pt x="31" y="84"/>
                    <a:pt x="39" y="85"/>
                  </a:cubicBezTo>
                  <a:cubicBezTo>
                    <a:pt x="38" y="82"/>
                    <a:pt x="38" y="79"/>
                    <a:pt x="36" y="74"/>
                  </a:cubicBezTo>
                  <a:cubicBezTo>
                    <a:pt x="33" y="71"/>
                    <a:pt x="26" y="79"/>
                    <a:pt x="22" y="75"/>
                  </a:cubicBezTo>
                  <a:cubicBezTo>
                    <a:pt x="20" y="73"/>
                    <a:pt x="22" y="77"/>
                    <a:pt x="17" y="77"/>
                  </a:cubicBezTo>
                  <a:cubicBezTo>
                    <a:pt x="15" y="74"/>
                    <a:pt x="10" y="76"/>
                    <a:pt x="7" y="74"/>
                  </a:cubicBezTo>
                  <a:cubicBezTo>
                    <a:pt x="6" y="74"/>
                    <a:pt x="9" y="71"/>
                    <a:pt x="7" y="71"/>
                  </a:cubicBezTo>
                  <a:cubicBezTo>
                    <a:pt x="4" y="71"/>
                    <a:pt x="1" y="70"/>
                    <a:pt x="1" y="66"/>
                  </a:cubicBezTo>
                  <a:cubicBezTo>
                    <a:pt x="10" y="66"/>
                    <a:pt x="0" y="61"/>
                    <a:pt x="10" y="63"/>
                  </a:cubicBezTo>
                  <a:cubicBezTo>
                    <a:pt x="11" y="62"/>
                    <a:pt x="10" y="61"/>
                    <a:pt x="10" y="61"/>
                  </a:cubicBezTo>
                  <a:cubicBezTo>
                    <a:pt x="10" y="58"/>
                    <a:pt x="12" y="61"/>
                    <a:pt x="12" y="61"/>
                  </a:cubicBezTo>
                  <a:cubicBezTo>
                    <a:pt x="15" y="61"/>
                    <a:pt x="15" y="60"/>
                    <a:pt x="18" y="60"/>
                  </a:cubicBezTo>
                  <a:cubicBezTo>
                    <a:pt x="19" y="60"/>
                    <a:pt x="19" y="62"/>
                    <a:pt x="21" y="63"/>
                  </a:cubicBezTo>
                  <a:cubicBezTo>
                    <a:pt x="24" y="63"/>
                    <a:pt x="27" y="62"/>
                    <a:pt x="31" y="63"/>
                  </a:cubicBezTo>
                  <a:cubicBezTo>
                    <a:pt x="33" y="63"/>
                    <a:pt x="33" y="64"/>
                    <a:pt x="35" y="63"/>
                  </a:cubicBezTo>
                  <a:cubicBezTo>
                    <a:pt x="37" y="62"/>
                    <a:pt x="35" y="61"/>
                    <a:pt x="35" y="60"/>
                  </a:cubicBezTo>
                  <a:cubicBezTo>
                    <a:pt x="36" y="60"/>
                    <a:pt x="37" y="60"/>
                    <a:pt x="38" y="58"/>
                  </a:cubicBezTo>
                  <a:cubicBezTo>
                    <a:pt x="38" y="55"/>
                    <a:pt x="31" y="59"/>
                    <a:pt x="33" y="54"/>
                  </a:cubicBezTo>
                  <a:cubicBezTo>
                    <a:pt x="29" y="54"/>
                    <a:pt x="26" y="52"/>
                    <a:pt x="22" y="51"/>
                  </a:cubicBezTo>
                  <a:cubicBezTo>
                    <a:pt x="24" y="49"/>
                    <a:pt x="24" y="49"/>
                    <a:pt x="21" y="47"/>
                  </a:cubicBezTo>
                  <a:cubicBezTo>
                    <a:pt x="20" y="47"/>
                    <a:pt x="20" y="46"/>
                    <a:pt x="19" y="46"/>
                  </a:cubicBezTo>
                  <a:cubicBezTo>
                    <a:pt x="18" y="45"/>
                    <a:pt x="15" y="45"/>
                    <a:pt x="14" y="44"/>
                  </a:cubicBezTo>
                  <a:cubicBezTo>
                    <a:pt x="14" y="45"/>
                    <a:pt x="17" y="40"/>
                    <a:pt x="14" y="40"/>
                  </a:cubicBezTo>
                  <a:cubicBezTo>
                    <a:pt x="13" y="40"/>
                    <a:pt x="14" y="42"/>
                    <a:pt x="12" y="42"/>
                  </a:cubicBezTo>
                  <a:cubicBezTo>
                    <a:pt x="11" y="42"/>
                    <a:pt x="10" y="40"/>
                    <a:pt x="8" y="40"/>
                  </a:cubicBezTo>
                  <a:cubicBezTo>
                    <a:pt x="11" y="36"/>
                    <a:pt x="17" y="35"/>
                    <a:pt x="22" y="33"/>
                  </a:cubicBezTo>
                  <a:cubicBezTo>
                    <a:pt x="21" y="28"/>
                    <a:pt x="26" y="29"/>
                    <a:pt x="28" y="26"/>
                  </a:cubicBezTo>
                  <a:cubicBezTo>
                    <a:pt x="29" y="24"/>
                    <a:pt x="27" y="22"/>
                    <a:pt x="29" y="21"/>
                  </a:cubicBezTo>
                  <a:cubicBezTo>
                    <a:pt x="33" y="24"/>
                    <a:pt x="33" y="22"/>
                    <a:pt x="39" y="22"/>
                  </a:cubicBezTo>
                  <a:cubicBezTo>
                    <a:pt x="42" y="18"/>
                    <a:pt x="46" y="15"/>
                    <a:pt x="54" y="16"/>
                  </a:cubicBezTo>
                  <a:cubicBezTo>
                    <a:pt x="56" y="17"/>
                    <a:pt x="55" y="14"/>
                    <a:pt x="56" y="14"/>
                  </a:cubicBezTo>
                  <a:cubicBezTo>
                    <a:pt x="58" y="12"/>
                    <a:pt x="64" y="15"/>
                    <a:pt x="64" y="11"/>
                  </a:cubicBezTo>
                  <a:cubicBezTo>
                    <a:pt x="66" y="10"/>
                    <a:pt x="66" y="13"/>
                    <a:pt x="67" y="14"/>
                  </a:cubicBezTo>
                  <a:cubicBezTo>
                    <a:pt x="69" y="15"/>
                    <a:pt x="72" y="13"/>
                    <a:pt x="71" y="16"/>
                  </a:cubicBezTo>
                  <a:cubicBezTo>
                    <a:pt x="77" y="16"/>
                    <a:pt x="83" y="16"/>
                    <a:pt x="89" y="16"/>
                  </a:cubicBezTo>
                  <a:cubicBezTo>
                    <a:pt x="84" y="22"/>
                    <a:pt x="99" y="14"/>
                    <a:pt x="94" y="21"/>
                  </a:cubicBezTo>
                  <a:cubicBezTo>
                    <a:pt x="97" y="21"/>
                    <a:pt x="99" y="20"/>
                    <a:pt x="99" y="18"/>
                  </a:cubicBezTo>
                  <a:cubicBezTo>
                    <a:pt x="102" y="21"/>
                    <a:pt x="108" y="19"/>
                    <a:pt x="112" y="21"/>
                  </a:cubicBezTo>
                  <a:cubicBezTo>
                    <a:pt x="112" y="21"/>
                    <a:pt x="112" y="22"/>
                    <a:pt x="113" y="22"/>
                  </a:cubicBezTo>
                  <a:cubicBezTo>
                    <a:pt x="114" y="22"/>
                    <a:pt x="115" y="23"/>
                    <a:pt x="116" y="23"/>
                  </a:cubicBezTo>
                  <a:cubicBezTo>
                    <a:pt x="120" y="24"/>
                    <a:pt x="121" y="21"/>
                    <a:pt x="123" y="23"/>
                  </a:cubicBezTo>
                  <a:cubicBezTo>
                    <a:pt x="124" y="24"/>
                    <a:pt x="140" y="24"/>
                    <a:pt x="141" y="25"/>
                  </a:cubicBezTo>
                  <a:cubicBezTo>
                    <a:pt x="143" y="26"/>
                    <a:pt x="152" y="27"/>
                    <a:pt x="157" y="28"/>
                  </a:cubicBezTo>
                  <a:cubicBezTo>
                    <a:pt x="158" y="29"/>
                    <a:pt x="161" y="30"/>
                    <a:pt x="161" y="33"/>
                  </a:cubicBezTo>
                  <a:cubicBezTo>
                    <a:pt x="166" y="34"/>
                    <a:pt x="168" y="37"/>
                    <a:pt x="172" y="35"/>
                  </a:cubicBezTo>
                  <a:cubicBezTo>
                    <a:pt x="173" y="39"/>
                    <a:pt x="179" y="37"/>
                    <a:pt x="183" y="37"/>
                  </a:cubicBezTo>
                  <a:cubicBezTo>
                    <a:pt x="183" y="36"/>
                    <a:pt x="182" y="36"/>
                    <a:pt x="181" y="36"/>
                  </a:cubicBezTo>
                  <a:cubicBezTo>
                    <a:pt x="183" y="33"/>
                    <a:pt x="187" y="30"/>
                    <a:pt x="192" y="29"/>
                  </a:cubicBezTo>
                  <a:cubicBezTo>
                    <a:pt x="192" y="32"/>
                    <a:pt x="193" y="32"/>
                    <a:pt x="193" y="30"/>
                  </a:cubicBezTo>
                  <a:cubicBezTo>
                    <a:pt x="195" y="31"/>
                    <a:pt x="194" y="33"/>
                    <a:pt x="196" y="33"/>
                  </a:cubicBezTo>
                  <a:cubicBezTo>
                    <a:pt x="199" y="34"/>
                    <a:pt x="199" y="31"/>
                    <a:pt x="199" y="29"/>
                  </a:cubicBezTo>
                  <a:cubicBezTo>
                    <a:pt x="202" y="28"/>
                    <a:pt x="203" y="30"/>
                    <a:pt x="205" y="30"/>
                  </a:cubicBezTo>
                  <a:cubicBezTo>
                    <a:pt x="206" y="29"/>
                    <a:pt x="204" y="27"/>
                    <a:pt x="207" y="25"/>
                  </a:cubicBezTo>
                  <a:cubicBezTo>
                    <a:pt x="210" y="25"/>
                    <a:pt x="211" y="27"/>
                    <a:pt x="212" y="25"/>
                  </a:cubicBezTo>
                  <a:cubicBezTo>
                    <a:pt x="214" y="26"/>
                    <a:pt x="212" y="28"/>
                    <a:pt x="210" y="28"/>
                  </a:cubicBezTo>
                  <a:cubicBezTo>
                    <a:pt x="212" y="32"/>
                    <a:pt x="221" y="24"/>
                    <a:pt x="224" y="29"/>
                  </a:cubicBezTo>
                  <a:cubicBezTo>
                    <a:pt x="229" y="29"/>
                    <a:pt x="221" y="25"/>
                    <a:pt x="226" y="25"/>
                  </a:cubicBezTo>
                  <a:cubicBezTo>
                    <a:pt x="226" y="23"/>
                    <a:pt x="227" y="22"/>
                    <a:pt x="230" y="22"/>
                  </a:cubicBezTo>
                  <a:cubicBezTo>
                    <a:pt x="230" y="23"/>
                    <a:pt x="230" y="25"/>
                    <a:pt x="230" y="26"/>
                  </a:cubicBezTo>
                  <a:cubicBezTo>
                    <a:pt x="233" y="23"/>
                    <a:pt x="234" y="28"/>
                    <a:pt x="237" y="29"/>
                  </a:cubicBezTo>
                  <a:cubicBezTo>
                    <a:pt x="241" y="29"/>
                    <a:pt x="244" y="29"/>
                    <a:pt x="245" y="26"/>
                  </a:cubicBezTo>
                  <a:cubicBezTo>
                    <a:pt x="247" y="27"/>
                    <a:pt x="251" y="27"/>
                    <a:pt x="249" y="32"/>
                  </a:cubicBezTo>
                  <a:cubicBezTo>
                    <a:pt x="253" y="31"/>
                    <a:pt x="256" y="30"/>
                    <a:pt x="256" y="26"/>
                  </a:cubicBezTo>
                  <a:cubicBezTo>
                    <a:pt x="260" y="29"/>
                    <a:pt x="262" y="25"/>
                    <a:pt x="265" y="29"/>
                  </a:cubicBezTo>
                  <a:cubicBezTo>
                    <a:pt x="268" y="29"/>
                    <a:pt x="271" y="29"/>
                    <a:pt x="275" y="29"/>
                  </a:cubicBezTo>
                  <a:cubicBezTo>
                    <a:pt x="275" y="29"/>
                    <a:pt x="273" y="31"/>
                    <a:pt x="273" y="32"/>
                  </a:cubicBezTo>
                  <a:cubicBezTo>
                    <a:pt x="273" y="32"/>
                    <a:pt x="277" y="33"/>
                    <a:pt x="276" y="33"/>
                  </a:cubicBezTo>
                  <a:cubicBezTo>
                    <a:pt x="277" y="33"/>
                    <a:pt x="278" y="31"/>
                    <a:pt x="280" y="32"/>
                  </a:cubicBezTo>
                  <a:cubicBezTo>
                    <a:pt x="281" y="32"/>
                    <a:pt x="280" y="34"/>
                    <a:pt x="280" y="35"/>
                  </a:cubicBezTo>
                  <a:cubicBezTo>
                    <a:pt x="284" y="37"/>
                    <a:pt x="290" y="33"/>
                    <a:pt x="294" y="35"/>
                  </a:cubicBezTo>
                  <a:cubicBezTo>
                    <a:pt x="295" y="36"/>
                    <a:pt x="297" y="36"/>
                    <a:pt x="299" y="36"/>
                  </a:cubicBezTo>
                  <a:cubicBezTo>
                    <a:pt x="296" y="41"/>
                    <a:pt x="303" y="37"/>
                    <a:pt x="303" y="40"/>
                  </a:cubicBezTo>
                  <a:cubicBezTo>
                    <a:pt x="304" y="43"/>
                    <a:pt x="300" y="42"/>
                    <a:pt x="300" y="44"/>
                  </a:cubicBezTo>
                  <a:cubicBezTo>
                    <a:pt x="300" y="47"/>
                    <a:pt x="301" y="47"/>
                    <a:pt x="301" y="49"/>
                  </a:cubicBezTo>
                  <a:cubicBezTo>
                    <a:pt x="316" y="47"/>
                    <a:pt x="329" y="47"/>
                    <a:pt x="341" y="51"/>
                  </a:cubicBezTo>
                  <a:cubicBezTo>
                    <a:pt x="340" y="53"/>
                    <a:pt x="339" y="54"/>
                    <a:pt x="339" y="56"/>
                  </a:cubicBezTo>
                  <a:cubicBezTo>
                    <a:pt x="342" y="56"/>
                    <a:pt x="342" y="54"/>
                    <a:pt x="345" y="54"/>
                  </a:cubicBezTo>
                  <a:cubicBezTo>
                    <a:pt x="344" y="49"/>
                    <a:pt x="345" y="51"/>
                    <a:pt x="343" y="46"/>
                  </a:cubicBezTo>
                  <a:cubicBezTo>
                    <a:pt x="344" y="43"/>
                    <a:pt x="355" y="43"/>
                    <a:pt x="352" y="42"/>
                  </a:cubicBezTo>
                  <a:cubicBezTo>
                    <a:pt x="353" y="39"/>
                    <a:pt x="354" y="41"/>
                    <a:pt x="356" y="42"/>
                  </a:cubicBezTo>
                  <a:cubicBezTo>
                    <a:pt x="356" y="43"/>
                    <a:pt x="359" y="43"/>
                    <a:pt x="359" y="44"/>
                  </a:cubicBezTo>
                  <a:cubicBezTo>
                    <a:pt x="364" y="45"/>
                    <a:pt x="368" y="43"/>
                    <a:pt x="373" y="44"/>
                  </a:cubicBezTo>
                  <a:cubicBezTo>
                    <a:pt x="373" y="45"/>
                    <a:pt x="373" y="46"/>
                    <a:pt x="374" y="46"/>
                  </a:cubicBezTo>
                  <a:cubicBezTo>
                    <a:pt x="375" y="46"/>
                    <a:pt x="376" y="47"/>
                    <a:pt x="377" y="47"/>
                  </a:cubicBezTo>
                  <a:cubicBezTo>
                    <a:pt x="382" y="48"/>
                    <a:pt x="387" y="44"/>
                    <a:pt x="394" y="46"/>
                  </a:cubicBezTo>
                  <a:cubicBezTo>
                    <a:pt x="398" y="43"/>
                    <a:pt x="397" y="41"/>
                    <a:pt x="398" y="37"/>
                  </a:cubicBezTo>
                  <a:cubicBezTo>
                    <a:pt x="397" y="33"/>
                    <a:pt x="393" y="35"/>
                    <a:pt x="393" y="33"/>
                  </a:cubicBezTo>
                  <a:cubicBezTo>
                    <a:pt x="393" y="26"/>
                    <a:pt x="406" y="30"/>
                    <a:pt x="409" y="32"/>
                  </a:cubicBezTo>
                  <a:cubicBezTo>
                    <a:pt x="409" y="34"/>
                    <a:pt x="408" y="35"/>
                    <a:pt x="405" y="35"/>
                  </a:cubicBezTo>
                  <a:cubicBezTo>
                    <a:pt x="408" y="37"/>
                    <a:pt x="405" y="38"/>
                    <a:pt x="404" y="40"/>
                  </a:cubicBezTo>
                  <a:cubicBezTo>
                    <a:pt x="403" y="43"/>
                    <a:pt x="406" y="43"/>
                    <a:pt x="408" y="43"/>
                  </a:cubicBezTo>
                  <a:cubicBezTo>
                    <a:pt x="406" y="47"/>
                    <a:pt x="409" y="48"/>
                    <a:pt x="407" y="51"/>
                  </a:cubicBezTo>
                  <a:cubicBezTo>
                    <a:pt x="411" y="54"/>
                    <a:pt x="413" y="45"/>
                    <a:pt x="412" y="46"/>
                  </a:cubicBezTo>
                  <a:cubicBezTo>
                    <a:pt x="413" y="45"/>
                    <a:pt x="416" y="49"/>
                    <a:pt x="415" y="43"/>
                  </a:cubicBezTo>
                  <a:cubicBezTo>
                    <a:pt x="421" y="44"/>
                    <a:pt x="420" y="38"/>
                    <a:pt x="423" y="36"/>
                  </a:cubicBezTo>
                  <a:cubicBezTo>
                    <a:pt x="422" y="32"/>
                    <a:pt x="419" y="29"/>
                    <a:pt x="414" y="29"/>
                  </a:cubicBezTo>
                  <a:cubicBezTo>
                    <a:pt x="416" y="27"/>
                    <a:pt x="411" y="23"/>
                    <a:pt x="407" y="22"/>
                  </a:cubicBezTo>
                  <a:cubicBezTo>
                    <a:pt x="407" y="20"/>
                    <a:pt x="407" y="18"/>
                    <a:pt x="405" y="18"/>
                  </a:cubicBezTo>
                  <a:cubicBezTo>
                    <a:pt x="405" y="15"/>
                    <a:pt x="409" y="13"/>
                    <a:pt x="409" y="11"/>
                  </a:cubicBezTo>
                  <a:cubicBezTo>
                    <a:pt x="409" y="10"/>
                    <a:pt x="413" y="9"/>
                    <a:pt x="412" y="8"/>
                  </a:cubicBezTo>
                  <a:cubicBezTo>
                    <a:pt x="408" y="4"/>
                    <a:pt x="417" y="9"/>
                    <a:pt x="414" y="5"/>
                  </a:cubicBezTo>
                  <a:cubicBezTo>
                    <a:pt x="414" y="0"/>
                    <a:pt x="417" y="6"/>
                    <a:pt x="418" y="7"/>
                  </a:cubicBezTo>
                  <a:cubicBezTo>
                    <a:pt x="419" y="7"/>
                    <a:pt x="422" y="6"/>
                    <a:pt x="423" y="7"/>
                  </a:cubicBezTo>
                  <a:cubicBezTo>
                    <a:pt x="424" y="7"/>
                    <a:pt x="421" y="9"/>
                    <a:pt x="422" y="9"/>
                  </a:cubicBezTo>
                  <a:cubicBezTo>
                    <a:pt x="423" y="10"/>
                    <a:pt x="426" y="9"/>
                    <a:pt x="426" y="9"/>
                  </a:cubicBezTo>
                  <a:cubicBezTo>
                    <a:pt x="427" y="10"/>
                    <a:pt x="425" y="13"/>
                    <a:pt x="426" y="14"/>
                  </a:cubicBezTo>
                  <a:cubicBezTo>
                    <a:pt x="426" y="14"/>
                    <a:pt x="429" y="13"/>
                    <a:pt x="429" y="14"/>
                  </a:cubicBezTo>
                  <a:cubicBezTo>
                    <a:pt x="430" y="17"/>
                    <a:pt x="427" y="16"/>
                    <a:pt x="429" y="19"/>
                  </a:cubicBezTo>
                  <a:cubicBezTo>
                    <a:pt x="430" y="20"/>
                    <a:pt x="431" y="20"/>
                    <a:pt x="430" y="22"/>
                  </a:cubicBezTo>
                  <a:cubicBezTo>
                    <a:pt x="430" y="22"/>
                    <a:pt x="429" y="22"/>
                    <a:pt x="429" y="23"/>
                  </a:cubicBezTo>
                  <a:cubicBezTo>
                    <a:pt x="429" y="26"/>
                    <a:pt x="428" y="26"/>
                    <a:pt x="428" y="28"/>
                  </a:cubicBezTo>
                  <a:cubicBezTo>
                    <a:pt x="427" y="30"/>
                    <a:pt x="437" y="30"/>
                    <a:pt x="435" y="26"/>
                  </a:cubicBezTo>
                  <a:cubicBezTo>
                    <a:pt x="437" y="26"/>
                    <a:pt x="436" y="30"/>
                    <a:pt x="440" y="29"/>
                  </a:cubicBezTo>
                  <a:cubicBezTo>
                    <a:pt x="438" y="32"/>
                    <a:pt x="441" y="32"/>
                    <a:pt x="440" y="36"/>
                  </a:cubicBezTo>
                  <a:cubicBezTo>
                    <a:pt x="446" y="37"/>
                    <a:pt x="445" y="32"/>
                    <a:pt x="450" y="35"/>
                  </a:cubicBezTo>
                  <a:cubicBezTo>
                    <a:pt x="451" y="35"/>
                    <a:pt x="451" y="34"/>
                    <a:pt x="451" y="33"/>
                  </a:cubicBezTo>
                  <a:cubicBezTo>
                    <a:pt x="455" y="34"/>
                    <a:pt x="450" y="35"/>
                    <a:pt x="453" y="37"/>
                  </a:cubicBezTo>
                  <a:cubicBezTo>
                    <a:pt x="453" y="38"/>
                    <a:pt x="456" y="39"/>
                    <a:pt x="456" y="39"/>
                  </a:cubicBezTo>
                  <a:cubicBezTo>
                    <a:pt x="456" y="41"/>
                    <a:pt x="451" y="43"/>
                    <a:pt x="453" y="47"/>
                  </a:cubicBezTo>
                  <a:close/>
                  <a:moveTo>
                    <a:pt x="286" y="63"/>
                  </a:moveTo>
                  <a:cubicBezTo>
                    <a:pt x="285" y="60"/>
                    <a:pt x="288" y="59"/>
                    <a:pt x="286" y="58"/>
                  </a:cubicBezTo>
                  <a:cubicBezTo>
                    <a:pt x="286" y="59"/>
                    <a:pt x="286" y="60"/>
                    <a:pt x="284" y="60"/>
                  </a:cubicBezTo>
                  <a:cubicBezTo>
                    <a:pt x="284" y="58"/>
                    <a:pt x="285" y="56"/>
                    <a:pt x="283" y="56"/>
                  </a:cubicBezTo>
                  <a:cubicBezTo>
                    <a:pt x="281" y="58"/>
                    <a:pt x="275" y="62"/>
                    <a:pt x="272" y="58"/>
                  </a:cubicBezTo>
                  <a:cubicBezTo>
                    <a:pt x="271" y="55"/>
                    <a:pt x="278" y="59"/>
                    <a:pt x="276" y="54"/>
                  </a:cubicBezTo>
                  <a:cubicBezTo>
                    <a:pt x="275" y="54"/>
                    <a:pt x="273" y="54"/>
                    <a:pt x="273" y="53"/>
                  </a:cubicBezTo>
                  <a:cubicBezTo>
                    <a:pt x="271" y="52"/>
                    <a:pt x="270" y="55"/>
                    <a:pt x="268" y="56"/>
                  </a:cubicBezTo>
                  <a:cubicBezTo>
                    <a:pt x="265" y="57"/>
                    <a:pt x="261" y="56"/>
                    <a:pt x="258" y="57"/>
                  </a:cubicBezTo>
                  <a:cubicBezTo>
                    <a:pt x="258" y="57"/>
                    <a:pt x="257" y="58"/>
                    <a:pt x="256" y="58"/>
                  </a:cubicBezTo>
                  <a:cubicBezTo>
                    <a:pt x="252" y="60"/>
                    <a:pt x="247" y="60"/>
                    <a:pt x="242" y="60"/>
                  </a:cubicBezTo>
                  <a:cubicBezTo>
                    <a:pt x="243" y="62"/>
                    <a:pt x="240" y="63"/>
                    <a:pt x="242" y="64"/>
                  </a:cubicBezTo>
                  <a:cubicBezTo>
                    <a:pt x="242" y="63"/>
                    <a:pt x="244" y="63"/>
                    <a:pt x="244" y="66"/>
                  </a:cubicBezTo>
                  <a:cubicBezTo>
                    <a:pt x="250" y="66"/>
                    <a:pt x="259" y="60"/>
                    <a:pt x="261" y="66"/>
                  </a:cubicBezTo>
                  <a:cubicBezTo>
                    <a:pt x="257" y="63"/>
                    <a:pt x="259" y="66"/>
                    <a:pt x="256" y="67"/>
                  </a:cubicBezTo>
                  <a:cubicBezTo>
                    <a:pt x="254" y="67"/>
                    <a:pt x="252" y="68"/>
                    <a:pt x="251" y="70"/>
                  </a:cubicBezTo>
                  <a:cubicBezTo>
                    <a:pt x="258" y="71"/>
                    <a:pt x="262" y="68"/>
                    <a:pt x="269" y="68"/>
                  </a:cubicBezTo>
                  <a:cubicBezTo>
                    <a:pt x="269" y="70"/>
                    <a:pt x="269" y="72"/>
                    <a:pt x="270" y="73"/>
                  </a:cubicBezTo>
                  <a:cubicBezTo>
                    <a:pt x="271" y="71"/>
                    <a:pt x="273" y="71"/>
                    <a:pt x="275" y="71"/>
                  </a:cubicBezTo>
                  <a:cubicBezTo>
                    <a:pt x="275" y="69"/>
                    <a:pt x="276" y="66"/>
                    <a:pt x="277" y="66"/>
                  </a:cubicBezTo>
                  <a:cubicBezTo>
                    <a:pt x="280" y="63"/>
                    <a:pt x="279" y="66"/>
                    <a:pt x="283" y="66"/>
                  </a:cubicBezTo>
                  <a:cubicBezTo>
                    <a:pt x="283" y="64"/>
                    <a:pt x="284" y="62"/>
                    <a:pt x="286" y="63"/>
                  </a:cubicBezTo>
                  <a:close/>
                  <a:moveTo>
                    <a:pt x="296" y="110"/>
                  </a:moveTo>
                  <a:cubicBezTo>
                    <a:pt x="297" y="107"/>
                    <a:pt x="301" y="108"/>
                    <a:pt x="303" y="106"/>
                  </a:cubicBezTo>
                  <a:cubicBezTo>
                    <a:pt x="303" y="106"/>
                    <a:pt x="305" y="106"/>
                    <a:pt x="306" y="106"/>
                  </a:cubicBezTo>
                  <a:cubicBezTo>
                    <a:pt x="308" y="105"/>
                    <a:pt x="310" y="106"/>
                    <a:pt x="313" y="105"/>
                  </a:cubicBezTo>
                  <a:cubicBezTo>
                    <a:pt x="313" y="105"/>
                    <a:pt x="314" y="102"/>
                    <a:pt x="314" y="102"/>
                  </a:cubicBezTo>
                  <a:cubicBezTo>
                    <a:pt x="318" y="99"/>
                    <a:pt x="320" y="103"/>
                    <a:pt x="321" y="101"/>
                  </a:cubicBezTo>
                  <a:cubicBezTo>
                    <a:pt x="320" y="101"/>
                    <a:pt x="319" y="99"/>
                    <a:pt x="321" y="99"/>
                  </a:cubicBezTo>
                  <a:cubicBezTo>
                    <a:pt x="324" y="99"/>
                    <a:pt x="324" y="98"/>
                    <a:pt x="325" y="99"/>
                  </a:cubicBezTo>
                  <a:cubicBezTo>
                    <a:pt x="326" y="100"/>
                    <a:pt x="327" y="98"/>
                    <a:pt x="327" y="98"/>
                  </a:cubicBezTo>
                  <a:cubicBezTo>
                    <a:pt x="324" y="99"/>
                    <a:pt x="327" y="94"/>
                    <a:pt x="329" y="98"/>
                  </a:cubicBezTo>
                  <a:cubicBezTo>
                    <a:pt x="330" y="95"/>
                    <a:pt x="332" y="94"/>
                    <a:pt x="332" y="91"/>
                  </a:cubicBezTo>
                  <a:cubicBezTo>
                    <a:pt x="327" y="90"/>
                    <a:pt x="326" y="93"/>
                    <a:pt x="321" y="92"/>
                  </a:cubicBezTo>
                  <a:cubicBezTo>
                    <a:pt x="321" y="95"/>
                    <a:pt x="320" y="96"/>
                    <a:pt x="318" y="96"/>
                  </a:cubicBezTo>
                  <a:cubicBezTo>
                    <a:pt x="314" y="99"/>
                    <a:pt x="315" y="96"/>
                    <a:pt x="311" y="96"/>
                  </a:cubicBezTo>
                  <a:cubicBezTo>
                    <a:pt x="310" y="96"/>
                    <a:pt x="311" y="98"/>
                    <a:pt x="308" y="98"/>
                  </a:cubicBezTo>
                  <a:cubicBezTo>
                    <a:pt x="306" y="98"/>
                    <a:pt x="306" y="96"/>
                    <a:pt x="303" y="96"/>
                  </a:cubicBezTo>
                  <a:cubicBezTo>
                    <a:pt x="302" y="95"/>
                    <a:pt x="303" y="94"/>
                    <a:pt x="301" y="94"/>
                  </a:cubicBezTo>
                  <a:cubicBezTo>
                    <a:pt x="301" y="95"/>
                    <a:pt x="301" y="97"/>
                    <a:pt x="300" y="98"/>
                  </a:cubicBezTo>
                  <a:cubicBezTo>
                    <a:pt x="300" y="100"/>
                    <a:pt x="302" y="99"/>
                    <a:pt x="303" y="101"/>
                  </a:cubicBezTo>
                  <a:cubicBezTo>
                    <a:pt x="298" y="100"/>
                    <a:pt x="298" y="102"/>
                    <a:pt x="297" y="103"/>
                  </a:cubicBezTo>
                  <a:cubicBezTo>
                    <a:pt x="295" y="105"/>
                    <a:pt x="292" y="104"/>
                    <a:pt x="292" y="106"/>
                  </a:cubicBezTo>
                  <a:cubicBezTo>
                    <a:pt x="291" y="110"/>
                    <a:pt x="285" y="106"/>
                    <a:pt x="287" y="110"/>
                  </a:cubicBezTo>
                  <a:cubicBezTo>
                    <a:pt x="290" y="110"/>
                    <a:pt x="293" y="110"/>
                    <a:pt x="296" y="110"/>
                  </a:cubicBezTo>
                  <a:close/>
                  <a:moveTo>
                    <a:pt x="398" y="165"/>
                  </a:moveTo>
                  <a:cubicBezTo>
                    <a:pt x="397" y="165"/>
                    <a:pt x="397" y="166"/>
                    <a:pt x="397" y="166"/>
                  </a:cubicBezTo>
                  <a:cubicBezTo>
                    <a:pt x="396" y="167"/>
                    <a:pt x="393" y="168"/>
                    <a:pt x="393" y="168"/>
                  </a:cubicBezTo>
                  <a:cubicBezTo>
                    <a:pt x="391" y="170"/>
                    <a:pt x="394" y="173"/>
                    <a:pt x="391" y="174"/>
                  </a:cubicBezTo>
                  <a:cubicBezTo>
                    <a:pt x="391" y="172"/>
                    <a:pt x="391" y="170"/>
                    <a:pt x="390" y="169"/>
                  </a:cubicBezTo>
                  <a:cubicBezTo>
                    <a:pt x="390" y="171"/>
                    <a:pt x="390" y="173"/>
                    <a:pt x="390" y="175"/>
                  </a:cubicBezTo>
                  <a:cubicBezTo>
                    <a:pt x="392" y="175"/>
                    <a:pt x="394" y="175"/>
                    <a:pt x="397" y="175"/>
                  </a:cubicBezTo>
                  <a:cubicBezTo>
                    <a:pt x="396" y="177"/>
                    <a:pt x="399" y="179"/>
                    <a:pt x="400" y="181"/>
                  </a:cubicBezTo>
                  <a:cubicBezTo>
                    <a:pt x="401" y="185"/>
                    <a:pt x="402" y="184"/>
                    <a:pt x="404" y="186"/>
                  </a:cubicBezTo>
                  <a:cubicBezTo>
                    <a:pt x="402" y="186"/>
                    <a:pt x="400" y="187"/>
                    <a:pt x="401" y="189"/>
                  </a:cubicBezTo>
                  <a:cubicBezTo>
                    <a:pt x="401" y="191"/>
                    <a:pt x="403" y="191"/>
                    <a:pt x="402" y="193"/>
                  </a:cubicBezTo>
                  <a:cubicBezTo>
                    <a:pt x="404" y="193"/>
                    <a:pt x="406" y="193"/>
                    <a:pt x="408" y="193"/>
                  </a:cubicBezTo>
                  <a:cubicBezTo>
                    <a:pt x="410" y="192"/>
                    <a:pt x="410" y="188"/>
                    <a:pt x="409" y="185"/>
                  </a:cubicBezTo>
                  <a:cubicBezTo>
                    <a:pt x="408" y="184"/>
                    <a:pt x="406" y="183"/>
                    <a:pt x="405" y="182"/>
                  </a:cubicBezTo>
                  <a:cubicBezTo>
                    <a:pt x="408" y="174"/>
                    <a:pt x="405" y="179"/>
                    <a:pt x="404" y="176"/>
                  </a:cubicBezTo>
                  <a:cubicBezTo>
                    <a:pt x="402" y="174"/>
                    <a:pt x="402" y="168"/>
                    <a:pt x="401" y="165"/>
                  </a:cubicBezTo>
                  <a:cubicBezTo>
                    <a:pt x="400" y="165"/>
                    <a:pt x="399" y="165"/>
                    <a:pt x="398" y="165"/>
                  </a:cubicBezTo>
                  <a:close/>
                  <a:moveTo>
                    <a:pt x="453" y="209"/>
                  </a:moveTo>
                  <a:cubicBezTo>
                    <a:pt x="448" y="207"/>
                    <a:pt x="449" y="211"/>
                    <a:pt x="447" y="211"/>
                  </a:cubicBezTo>
                  <a:cubicBezTo>
                    <a:pt x="447" y="210"/>
                    <a:pt x="446" y="210"/>
                    <a:pt x="444" y="210"/>
                  </a:cubicBezTo>
                  <a:cubicBezTo>
                    <a:pt x="445" y="215"/>
                    <a:pt x="439" y="212"/>
                    <a:pt x="437" y="214"/>
                  </a:cubicBezTo>
                  <a:cubicBezTo>
                    <a:pt x="436" y="215"/>
                    <a:pt x="437" y="216"/>
                    <a:pt x="436" y="217"/>
                  </a:cubicBezTo>
                  <a:cubicBezTo>
                    <a:pt x="435" y="218"/>
                    <a:pt x="433" y="217"/>
                    <a:pt x="433" y="218"/>
                  </a:cubicBezTo>
                  <a:cubicBezTo>
                    <a:pt x="436" y="219"/>
                    <a:pt x="433" y="220"/>
                    <a:pt x="433" y="223"/>
                  </a:cubicBezTo>
                  <a:cubicBezTo>
                    <a:pt x="436" y="225"/>
                    <a:pt x="437" y="220"/>
                    <a:pt x="439" y="220"/>
                  </a:cubicBezTo>
                  <a:cubicBezTo>
                    <a:pt x="441" y="219"/>
                    <a:pt x="444" y="220"/>
                    <a:pt x="447" y="220"/>
                  </a:cubicBezTo>
                  <a:cubicBezTo>
                    <a:pt x="449" y="220"/>
                    <a:pt x="449" y="219"/>
                    <a:pt x="451" y="218"/>
                  </a:cubicBezTo>
                  <a:cubicBezTo>
                    <a:pt x="455" y="218"/>
                    <a:pt x="459" y="220"/>
                    <a:pt x="460" y="221"/>
                  </a:cubicBezTo>
                  <a:cubicBezTo>
                    <a:pt x="459" y="222"/>
                    <a:pt x="457" y="221"/>
                    <a:pt x="457" y="223"/>
                  </a:cubicBezTo>
                  <a:cubicBezTo>
                    <a:pt x="458" y="222"/>
                    <a:pt x="458" y="224"/>
                    <a:pt x="458" y="224"/>
                  </a:cubicBezTo>
                  <a:cubicBezTo>
                    <a:pt x="459" y="224"/>
                    <a:pt x="460" y="223"/>
                    <a:pt x="460" y="223"/>
                  </a:cubicBezTo>
                  <a:cubicBezTo>
                    <a:pt x="465" y="223"/>
                    <a:pt x="463" y="223"/>
                    <a:pt x="467" y="221"/>
                  </a:cubicBezTo>
                  <a:cubicBezTo>
                    <a:pt x="471" y="219"/>
                    <a:pt x="474" y="223"/>
                    <a:pt x="477" y="220"/>
                  </a:cubicBezTo>
                  <a:cubicBezTo>
                    <a:pt x="473" y="219"/>
                    <a:pt x="477" y="214"/>
                    <a:pt x="474" y="217"/>
                  </a:cubicBezTo>
                  <a:cubicBezTo>
                    <a:pt x="471" y="219"/>
                    <a:pt x="471" y="211"/>
                    <a:pt x="471" y="211"/>
                  </a:cubicBezTo>
                  <a:cubicBezTo>
                    <a:pt x="471" y="211"/>
                    <a:pt x="467" y="212"/>
                    <a:pt x="468" y="209"/>
                  </a:cubicBezTo>
                  <a:cubicBezTo>
                    <a:pt x="466" y="209"/>
                    <a:pt x="464" y="209"/>
                    <a:pt x="461" y="209"/>
                  </a:cubicBezTo>
                  <a:cubicBezTo>
                    <a:pt x="462" y="207"/>
                    <a:pt x="463" y="206"/>
                    <a:pt x="461" y="204"/>
                  </a:cubicBezTo>
                  <a:cubicBezTo>
                    <a:pt x="457" y="206"/>
                    <a:pt x="458" y="204"/>
                    <a:pt x="453" y="204"/>
                  </a:cubicBezTo>
                  <a:cubicBezTo>
                    <a:pt x="452" y="206"/>
                    <a:pt x="451" y="207"/>
                    <a:pt x="453" y="209"/>
                  </a:cubicBezTo>
                  <a:close/>
                  <a:moveTo>
                    <a:pt x="491" y="244"/>
                  </a:moveTo>
                  <a:cubicBezTo>
                    <a:pt x="490" y="244"/>
                    <a:pt x="489" y="243"/>
                    <a:pt x="489" y="242"/>
                  </a:cubicBezTo>
                  <a:cubicBezTo>
                    <a:pt x="495" y="244"/>
                    <a:pt x="489" y="233"/>
                    <a:pt x="495" y="234"/>
                  </a:cubicBezTo>
                  <a:cubicBezTo>
                    <a:pt x="498" y="237"/>
                    <a:pt x="499" y="233"/>
                    <a:pt x="503" y="234"/>
                  </a:cubicBezTo>
                  <a:cubicBezTo>
                    <a:pt x="501" y="225"/>
                    <a:pt x="491" y="224"/>
                    <a:pt x="482" y="225"/>
                  </a:cubicBezTo>
                  <a:cubicBezTo>
                    <a:pt x="481" y="225"/>
                    <a:pt x="481" y="224"/>
                    <a:pt x="481" y="223"/>
                  </a:cubicBezTo>
                  <a:cubicBezTo>
                    <a:pt x="478" y="222"/>
                    <a:pt x="477" y="225"/>
                    <a:pt x="474" y="225"/>
                  </a:cubicBezTo>
                  <a:cubicBezTo>
                    <a:pt x="472" y="225"/>
                    <a:pt x="472" y="223"/>
                    <a:pt x="470" y="224"/>
                  </a:cubicBezTo>
                  <a:cubicBezTo>
                    <a:pt x="468" y="225"/>
                    <a:pt x="467" y="226"/>
                    <a:pt x="465" y="227"/>
                  </a:cubicBezTo>
                  <a:cubicBezTo>
                    <a:pt x="463" y="228"/>
                    <a:pt x="462" y="227"/>
                    <a:pt x="460" y="228"/>
                  </a:cubicBezTo>
                  <a:cubicBezTo>
                    <a:pt x="460" y="231"/>
                    <a:pt x="459" y="232"/>
                    <a:pt x="457" y="232"/>
                  </a:cubicBezTo>
                  <a:cubicBezTo>
                    <a:pt x="457" y="244"/>
                    <a:pt x="455" y="244"/>
                    <a:pt x="456" y="256"/>
                  </a:cubicBezTo>
                  <a:cubicBezTo>
                    <a:pt x="461" y="258"/>
                    <a:pt x="458" y="252"/>
                    <a:pt x="463" y="253"/>
                  </a:cubicBezTo>
                  <a:cubicBezTo>
                    <a:pt x="462" y="251"/>
                    <a:pt x="463" y="249"/>
                    <a:pt x="464" y="248"/>
                  </a:cubicBezTo>
                  <a:cubicBezTo>
                    <a:pt x="466" y="245"/>
                    <a:pt x="464" y="241"/>
                    <a:pt x="465" y="237"/>
                  </a:cubicBezTo>
                  <a:cubicBezTo>
                    <a:pt x="466" y="236"/>
                    <a:pt x="468" y="234"/>
                    <a:pt x="468" y="234"/>
                  </a:cubicBezTo>
                  <a:cubicBezTo>
                    <a:pt x="469" y="232"/>
                    <a:pt x="468" y="230"/>
                    <a:pt x="470" y="230"/>
                  </a:cubicBezTo>
                  <a:cubicBezTo>
                    <a:pt x="472" y="230"/>
                    <a:pt x="474" y="229"/>
                    <a:pt x="475" y="228"/>
                  </a:cubicBezTo>
                  <a:cubicBezTo>
                    <a:pt x="473" y="233"/>
                    <a:pt x="480" y="229"/>
                    <a:pt x="479" y="232"/>
                  </a:cubicBezTo>
                  <a:cubicBezTo>
                    <a:pt x="480" y="237"/>
                    <a:pt x="480" y="235"/>
                    <a:pt x="479" y="239"/>
                  </a:cubicBezTo>
                  <a:cubicBezTo>
                    <a:pt x="481" y="240"/>
                    <a:pt x="482" y="239"/>
                    <a:pt x="482" y="241"/>
                  </a:cubicBezTo>
                  <a:cubicBezTo>
                    <a:pt x="481" y="241"/>
                    <a:pt x="480" y="241"/>
                    <a:pt x="479" y="242"/>
                  </a:cubicBezTo>
                  <a:cubicBezTo>
                    <a:pt x="484" y="241"/>
                    <a:pt x="489" y="247"/>
                    <a:pt x="491" y="244"/>
                  </a:cubicBezTo>
                  <a:close/>
                  <a:moveTo>
                    <a:pt x="516" y="238"/>
                  </a:moveTo>
                  <a:cubicBezTo>
                    <a:pt x="516" y="238"/>
                    <a:pt x="516" y="241"/>
                    <a:pt x="516" y="241"/>
                  </a:cubicBezTo>
                  <a:cubicBezTo>
                    <a:pt x="514" y="243"/>
                    <a:pt x="507" y="237"/>
                    <a:pt x="505" y="239"/>
                  </a:cubicBezTo>
                  <a:cubicBezTo>
                    <a:pt x="505" y="242"/>
                    <a:pt x="503" y="242"/>
                    <a:pt x="502" y="244"/>
                  </a:cubicBezTo>
                  <a:cubicBezTo>
                    <a:pt x="505" y="248"/>
                    <a:pt x="506" y="245"/>
                    <a:pt x="510" y="245"/>
                  </a:cubicBezTo>
                  <a:cubicBezTo>
                    <a:pt x="513" y="245"/>
                    <a:pt x="518" y="246"/>
                    <a:pt x="520" y="244"/>
                  </a:cubicBezTo>
                  <a:cubicBezTo>
                    <a:pt x="519" y="244"/>
                    <a:pt x="519" y="243"/>
                    <a:pt x="520" y="242"/>
                  </a:cubicBezTo>
                  <a:cubicBezTo>
                    <a:pt x="521" y="242"/>
                    <a:pt x="523" y="242"/>
                    <a:pt x="523" y="241"/>
                  </a:cubicBezTo>
                  <a:cubicBezTo>
                    <a:pt x="519" y="241"/>
                    <a:pt x="518" y="238"/>
                    <a:pt x="516" y="238"/>
                  </a:cubicBezTo>
                  <a:close/>
                  <a:moveTo>
                    <a:pt x="496" y="249"/>
                  </a:moveTo>
                  <a:cubicBezTo>
                    <a:pt x="496" y="249"/>
                    <a:pt x="495" y="247"/>
                    <a:pt x="493" y="248"/>
                  </a:cubicBezTo>
                  <a:cubicBezTo>
                    <a:pt x="493" y="248"/>
                    <a:pt x="494" y="250"/>
                    <a:pt x="493" y="251"/>
                  </a:cubicBezTo>
                  <a:cubicBezTo>
                    <a:pt x="491" y="251"/>
                    <a:pt x="489" y="251"/>
                    <a:pt x="486" y="251"/>
                  </a:cubicBezTo>
                  <a:cubicBezTo>
                    <a:pt x="489" y="256"/>
                    <a:pt x="482" y="252"/>
                    <a:pt x="482" y="255"/>
                  </a:cubicBezTo>
                  <a:cubicBezTo>
                    <a:pt x="484" y="255"/>
                    <a:pt x="485" y="255"/>
                    <a:pt x="486" y="255"/>
                  </a:cubicBezTo>
                  <a:cubicBezTo>
                    <a:pt x="487" y="256"/>
                    <a:pt x="485" y="257"/>
                    <a:pt x="485" y="258"/>
                  </a:cubicBezTo>
                  <a:cubicBezTo>
                    <a:pt x="489" y="259"/>
                    <a:pt x="488" y="255"/>
                    <a:pt x="491" y="255"/>
                  </a:cubicBezTo>
                  <a:cubicBezTo>
                    <a:pt x="492" y="256"/>
                    <a:pt x="494" y="257"/>
                    <a:pt x="498" y="256"/>
                  </a:cubicBezTo>
                  <a:cubicBezTo>
                    <a:pt x="497" y="251"/>
                    <a:pt x="507" y="255"/>
                    <a:pt x="505" y="248"/>
                  </a:cubicBezTo>
                  <a:cubicBezTo>
                    <a:pt x="500" y="247"/>
                    <a:pt x="498" y="249"/>
                    <a:pt x="496" y="2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2"/>
            <p:cNvSpPr/>
            <p:nvPr>
              <p:custDataLst>
                <p:tags r:id="rId90"/>
              </p:custDataLst>
            </p:nvPr>
          </p:nvSpPr>
          <p:spPr bwMode="auto">
            <a:xfrm>
              <a:off x="11990477" y="-1249136"/>
              <a:ext cx="173038" cy="260350"/>
            </a:xfrm>
            <a:custGeom>
              <a:avLst/>
              <a:gdLst>
                <a:gd name="T0" fmla="*/ 13 w 46"/>
                <a:gd name="T1" fmla="*/ 7 h 69"/>
                <a:gd name="T2" fmla="*/ 23 w 46"/>
                <a:gd name="T3" fmla="*/ 6 h 69"/>
                <a:gd name="T4" fmla="*/ 24 w 46"/>
                <a:gd name="T5" fmla="*/ 14 h 69"/>
                <a:gd name="T6" fmla="*/ 17 w 46"/>
                <a:gd name="T7" fmla="*/ 18 h 69"/>
                <a:gd name="T8" fmla="*/ 26 w 46"/>
                <a:gd name="T9" fmla="*/ 22 h 69"/>
                <a:gd name="T10" fmla="*/ 30 w 46"/>
                <a:gd name="T11" fmla="*/ 32 h 69"/>
                <a:gd name="T12" fmla="*/ 33 w 46"/>
                <a:gd name="T13" fmla="*/ 35 h 69"/>
                <a:gd name="T14" fmla="*/ 38 w 46"/>
                <a:gd name="T15" fmla="*/ 38 h 69"/>
                <a:gd name="T16" fmla="*/ 35 w 46"/>
                <a:gd name="T17" fmla="*/ 44 h 69"/>
                <a:gd name="T18" fmla="*/ 44 w 46"/>
                <a:gd name="T19" fmla="*/ 45 h 69"/>
                <a:gd name="T20" fmla="*/ 44 w 46"/>
                <a:gd name="T21" fmla="*/ 53 h 69"/>
                <a:gd name="T22" fmla="*/ 41 w 46"/>
                <a:gd name="T23" fmla="*/ 53 h 69"/>
                <a:gd name="T24" fmla="*/ 44 w 46"/>
                <a:gd name="T25" fmla="*/ 55 h 69"/>
                <a:gd name="T26" fmla="*/ 41 w 46"/>
                <a:gd name="T27" fmla="*/ 59 h 69"/>
                <a:gd name="T28" fmla="*/ 37 w 46"/>
                <a:gd name="T29" fmla="*/ 62 h 69"/>
                <a:gd name="T30" fmla="*/ 23 w 46"/>
                <a:gd name="T31" fmla="*/ 60 h 69"/>
                <a:gd name="T32" fmla="*/ 17 w 46"/>
                <a:gd name="T33" fmla="*/ 62 h 69"/>
                <a:gd name="T34" fmla="*/ 7 w 46"/>
                <a:gd name="T35" fmla="*/ 62 h 69"/>
                <a:gd name="T36" fmla="*/ 10 w 46"/>
                <a:gd name="T37" fmla="*/ 60 h 69"/>
                <a:gd name="T38" fmla="*/ 12 w 46"/>
                <a:gd name="T39" fmla="*/ 62 h 69"/>
                <a:gd name="T40" fmla="*/ 13 w 46"/>
                <a:gd name="T41" fmla="*/ 59 h 69"/>
                <a:gd name="T42" fmla="*/ 21 w 46"/>
                <a:gd name="T43" fmla="*/ 58 h 69"/>
                <a:gd name="T44" fmla="*/ 10 w 46"/>
                <a:gd name="T45" fmla="*/ 53 h 69"/>
                <a:gd name="T46" fmla="*/ 10 w 46"/>
                <a:gd name="T47" fmla="*/ 45 h 69"/>
                <a:gd name="T48" fmla="*/ 13 w 46"/>
                <a:gd name="T49" fmla="*/ 44 h 69"/>
                <a:gd name="T50" fmla="*/ 19 w 46"/>
                <a:gd name="T51" fmla="*/ 44 h 69"/>
                <a:gd name="T52" fmla="*/ 20 w 46"/>
                <a:gd name="T53" fmla="*/ 35 h 69"/>
                <a:gd name="T54" fmla="*/ 16 w 46"/>
                <a:gd name="T55" fmla="*/ 29 h 69"/>
                <a:gd name="T56" fmla="*/ 10 w 46"/>
                <a:gd name="T57" fmla="*/ 31 h 69"/>
                <a:gd name="T58" fmla="*/ 10 w 46"/>
                <a:gd name="T59" fmla="*/ 24 h 69"/>
                <a:gd name="T60" fmla="*/ 5 w 46"/>
                <a:gd name="T61" fmla="*/ 21 h 69"/>
                <a:gd name="T62" fmla="*/ 0 w 46"/>
                <a:gd name="T63" fmla="*/ 7 h 69"/>
                <a:gd name="T64" fmla="*/ 7 w 46"/>
                <a:gd name="T65" fmla="*/ 0 h 69"/>
                <a:gd name="T66" fmla="*/ 20 w 46"/>
                <a:gd name="T67" fmla="*/ 0 h 69"/>
                <a:gd name="T68" fmla="*/ 13 w 46"/>
                <a:gd name="T69" fmla="*/ 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69">
                  <a:moveTo>
                    <a:pt x="13" y="7"/>
                  </a:moveTo>
                  <a:cubicBezTo>
                    <a:pt x="14" y="9"/>
                    <a:pt x="20" y="6"/>
                    <a:pt x="23" y="6"/>
                  </a:cubicBezTo>
                  <a:cubicBezTo>
                    <a:pt x="24" y="7"/>
                    <a:pt x="24" y="11"/>
                    <a:pt x="24" y="14"/>
                  </a:cubicBezTo>
                  <a:cubicBezTo>
                    <a:pt x="21" y="15"/>
                    <a:pt x="18" y="15"/>
                    <a:pt x="17" y="18"/>
                  </a:cubicBezTo>
                  <a:cubicBezTo>
                    <a:pt x="18" y="21"/>
                    <a:pt x="21" y="23"/>
                    <a:pt x="26" y="22"/>
                  </a:cubicBezTo>
                  <a:cubicBezTo>
                    <a:pt x="25" y="28"/>
                    <a:pt x="31" y="26"/>
                    <a:pt x="30" y="32"/>
                  </a:cubicBezTo>
                  <a:cubicBezTo>
                    <a:pt x="30" y="34"/>
                    <a:pt x="33" y="33"/>
                    <a:pt x="33" y="35"/>
                  </a:cubicBezTo>
                  <a:cubicBezTo>
                    <a:pt x="33" y="38"/>
                    <a:pt x="37" y="36"/>
                    <a:pt x="38" y="38"/>
                  </a:cubicBezTo>
                  <a:cubicBezTo>
                    <a:pt x="38" y="40"/>
                    <a:pt x="36" y="41"/>
                    <a:pt x="35" y="44"/>
                  </a:cubicBezTo>
                  <a:cubicBezTo>
                    <a:pt x="39" y="43"/>
                    <a:pt x="42" y="43"/>
                    <a:pt x="44" y="45"/>
                  </a:cubicBezTo>
                  <a:cubicBezTo>
                    <a:pt x="42" y="47"/>
                    <a:pt x="46" y="51"/>
                    <a:pt x="44" y="53"/>
                  </a:cubicBezTo>
                  <a:cubicBezTo>
                    <a:pt x="44" y="54"/>
                    <a:pt x="41" y="53"/>
                    <a:pt x="41" y="53"/>
                  </a:cubicBezTo>
                  <a:cubicBezTo>
                    <a:pt x="41" y="55"/>
                    <a:pt x="43" y="54"/>
                    <a:pt x="44" y="55"/>
                  </a:cubicBezTo>
                  <a:cubicBezTo>
                    <a:pt x="43" y="56"/>
                    <a:pt x="41" y="56"/>
                    <a:pt x="41" y="59"/>
                  </a:cubicBezTo>
                  <a:cubicBezTo>
                    <a:pt x="39" y="59"/>
                    <a:pt x="39" y="61"/>
                    <a:pt x="37" y="62"/>
                  </a:cubicBezTo>
                  <a:cubicBezTo>
                    <a:pt x="32" y="61"/>
                    <a:pt x="29" y="60"/>
                    <a:pt x="23" y="60"/>
                  </a:cubicBezTo>
                  <a:cubicBezTo>
                    <a:pt x="20" y="63"/>
                    <a:pt x="22" y="63"/>
                    <a:pt x="17" y="62"/>
                  </a:cubicBezTo>
                  <a:cubicBezTo>
                    <a:pt x="16" y="64"/>
                    <a:pt x="7" y="69"/>
                    <a:pt x="7" y="62"/>
                  </a:cubicBezTo>
                  <a:cubicBezTo>
                    <a:pt x="9" y="63"/>
                    <a:pt x="10" y="60"/>
                    <a:pt x="10" y="60"/>
                  </a:cubicBezTo>
                  <a:cubicBezTo>
                    <a:pt x="11" y="60"/>
                    <a:pt x="12" y="62"/>
                    <a:pt x="12" y="62"/>
                  </a:cubicBezTo>
                  <a:cubicBezTo>
                    <a:pt x="13" y="61"/>
                    <a:pt x="12" y="60"/>
                    <a:pt x="13" y="59"/>
                  </a:cubicBezTo>
                  <a:cubicBezTo>
                    <a:pt x="15" y="57"/>
                    <a:pt x="18" y="59"/>
                    <a:pt x="21" y="58"/>
                  </a:cubicBezTo>
                  <a:cubicBezTo>
                    <a:pt x="20" y="51"/>
                    <a:pt x="14" y="56"/>
                    <a:pt x="10" y="53"/>
                  </a:cubicBezTo>
                  <a:cubicBezTo>
                    <a:pt x="10" y="51"/>
                    <a:pt x="10" y="48"/>
                    <a:pt x="10" y="45"/>
                  </a:cubicBezTo>
                  <a:cubicBezTo>
                    <a:pt x="13" y="46"/>
                    <a:pt x="15" y="44"/>
                    <a:pt x="13" y="44"/>
                  </a:cubicBezTo>
                  <a:cubicBezTo>
                    <a:pt x="14" y="39"/>
                    <a:pt x="16" y="45"/>
                    <a:pt x="19" y="44"/>
                  </a:cubicBezTo>
                  <a:cubicBezTo>
                    <a:pt x="21" y="44"/>
                    <a:pt x="16" y="38"/>
                    <a:pt x="20" y="35"/>
                  </a:cubicBezTo>
                  <a:cubicBezTo>
                    <a:pt x="19" y="32"/>
                    <a:pt x="15" y="34"/>
                    <a:pt x="16" y="29"/>
                  </a:cubicBezTo>
                  <a:cubicBezTo>
                    <a:pt x="15" y="31"/>
                    <a:pt x="13" y="31"/>
                    <a:pt x="10" y="31"/>
                  </a:cubicBezTo>
                  <a:cubicBezTo>
                    <a:pt x="10" y="29"/>
                    <a:pt x="10" y="26"/>
                    <a:pt x="10" y="24"/>
                  </a:cubicBezTo>
                  <a:cubicBezTo>
                    <a:pt x="10" y="21"/>
                    <a:pt x="5" y="23"/>
                    <a:pt x="5" y="21"/>
                  </a:cubicBezTo>
                  <a:cubicBezTo>
                    <a:pt x="7" y="16"/>
                    <a:pt x="6" y="8"/>
                    <a:pt x="0" y="7"/>
                  </a:cubicBezTo>
                  <a:cubicBezTo>
                    <a:pt x="2" y="4"/>
                    <a:pt x="6" y="4"/>
                    <a:pt x="7" y="0"/>
                  </a:cubicBezTo>
                  <a:cubicBezTo>
                    <a:pt x="12" y="0"/>
                    <a:pt x="16" y="0"/>
                    <a:pt x="20" y="0"/>
                  </a:cubicBezTo>
                  <a:cubicBezTo>
                    <a:pt x="17" y="2"/>
                    <a:pt x="15" y="4"/>
                    <a:pt x="1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3"/>
            <p:cNvSpPr/>
            <p:nvPr>
              <p:custDataLst>
                <p:tags r:id="rId91"/>
              </p:custDataLst>
            </p:nvPr>
          </p:nvSpPr>
          <p:spPr bwMode="auto">
            <a:xfrm>
              <a:off x="8805952" y="-1238023"/>
              <a:ext cx="44450" cy="38100"/>
            </a:xfrm>
            <a:custGeom>
              <a:avLst/>
              <a:gdLst>
                <a:gd name="T0" fmla="*/ 11 w 12"/>
                <a:gd name="T1" fmla="*/ 1 h 10"/>
                <a:gd name="T2" fmla="*/ 12 w 12"/>
                <a:gd name="T3" fmla="*/ 7 h 10"/>
                <a:gd name="T4" fmla="*/ 5 w 12"/>
                <a:gd name="T5" fmla="*/ 10 h 10"/>
                <a:gd name="T6" fmla="*/ 5 w 12"/>
                <a:gd name="T7" fmla="*/ 7 h 10"/>
                <a:gd name="T8" fmla="*/ 2 w 12"/>
                <a:gd name="T9" fmla="*/ 8 h 10"/>
                <a:gd name="T10" fmla="*/ 4 w 12"/>
                <a:gd name="T11" fmla="*/ 7 h 10"/>
                <a:gd name="T12" fmla="*/ 11 w 12"/>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11" y="1"/>
                  </a:moveTo>
                  <a:cubicBezTo>
                    <a:pt x="9" y="3"/>
                    <a:pt x="10" y="5"/>
                    <a:pt x="12" y="7"/>
                  </a:cubicBezTo>
                  <a:cubicBezTo>
                    <a:pt x="11" y="9"/>
                    <a:pt x="8" y="9"/>
                    <a:pt x="5" y="10"/>
                  </a:cubicBezTo>
                  <a:cubicBezTo>
                    <a:pt x="5" y="9"/>
                    <a:pt x="5" y="8"/>
                    <a:pt x="5" y="7"/>
                  </a:cubicBezTo>
                  <a:cubicBezTo>
                    <a:pt x="4" y="7"/>
                    <a:pt x="4" y="8"/>
                    <a:pt x="2" y="8"/>
                  </a:cubicBezTo>
                  <a:cubicBezTo>
                    <a:pt x="0" y="7"/>
                    <a:pt x="3" y="8"/>
                    <a:pt x="4" y="7"/>
                  </a:cubicBezTo>
                  <a:cubicBezTo>
                    <a:pt x="5" y="6"/>
                    <a:pt x="8" y="0"/>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4"/>
            <p:cNvSpPr/>
            <p:nvPr>
              <p:custDataLst>
                <p:tags r:id="rId92"/>
              </p:custDataLst>
            </p:nvPr>
          </p:nvSpPr>
          <p:spPr bwMode="auto">
            <a:xfrm>
              <a:off x="15130552" y="-812573"/>
              <a:ext cx="25400" cy="30163"/>
            </a:xfrm>
            <a:custGeom>
              <a:avLst/>
              <a:gdLst>
                <a:gd name="T0" fmla="*/ 2 w 7"/>
                <a:gd name="T1" fmla="*/ 2 h 8"/>
                <a:gd name="T2" fmla="*/ 7 w 7"/>
                <a:gd name="T3" fmla="*/ 0 h 8"/>
                <a:gd name="T4" fmla="*/ 0 w 7"/>
                <a:gd name="T5" fmla="*/ 7 h 8"/>
                <a:gd name="T6" fmla="*/ 2 w 7"/>
                <a:gd name="T7" fmla="*/ 2 h 8"/>
              </a:gdLst>
              <a:ahLst/>
              <a:cxnLst>
                <a:cxn ang="0">
                  <a:pos x="T0" y="T1"/>
                </a:cxn>
                <a:cxn ang="0">
                  <a:pos x="T2" y="T3"/>
                </a:cxn>
                <a:cxn ang="0">
                  <a:pos x="T4" y="T5"/>
                </a:cxn>
                <a:cxn ang="0">
                  <a:pos x="T6" y="T7"/>
                </a:cxn>
              </a:cxnLst>
              <a:rect l="0" t="0" r="r" b="b"/>
              <a:pathLst>
                <a:path w="7" h="8">
                  <a:moveTo>
                    <a:pt x="2" y="2"/>
                  </a:moveTo>
                  <a:cubicBezTo>
                    <a:pt x="3" y="0"/>
                    <a:pt x="4" y="2"/>
                    <a:pt x="7" y="0"/>
                  </a:cubicBezTo>
                  <a:cubicBezTo>
                    <a:pt x="6" y="4"/>
                    <a:pt x="6" y="8"/>
                    <a:pt x="0" y="7"/>
                  </a:cubicBezTo>
                  <a:cubicBezTo>
                    <a:pt x="0" y="6"/>
                    <a:pt x="6"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5"/>
            <p:cNvSpPr/>
            <p:nvPr>
              <p:custDataLst>
                <p:tags r:id="rId93"/>
              </p:custDataLst>
            </p:nvPr>
          </p:nvSpPr>
          <p:spPr bwMode="auto">
            <a:xfrm>
              <a:off x="14465390" y="19277"/>
              <a:ext cx="214313" cy="242888"/>
            </a:xfrm>
            <a:custGeom>
              <a:avLst/>
              <a:gdLst>
                <a:gd name="T0" fmla="*/ 46 w 57"/>
                <a:gd name="T1" fmla="*/ 4 h 65"/>
                <a:gd name="T2" fmla="*/ 51 w 57"/>
                <a:gd name="T3" fmla="*/ 7 h 65"/>
                <a:gd name="T4" fmla="*/ 57 w 57"/>
                <a:gd name="T5" fmla="*/ 11 h 65"/>
                <a:gd name="T6" fmla="*/ 51 w 57"/>
                <a:gd name="T7" fmla="*/ 18 h 65"/>
                <a:gd name="T8" fmla="*/ 50 w 57"/>
                <a:gd name="T9" fmla="*/ 26 h 65"/>
                <a:gd name="T10" fmla="*/ 53 w 57"/>
                <a:gd name="T11" fmla="*/ 29 h 65"/>
                <a:gd name="T12" fmla="*/ 53 w 57"/>
                <a:gd name="T13" fmla="*/ 33 h 65"/>
                <a:gd name="T14" fmla="*/ 55 w 57"/>
                <a:gd name="T15" fmla="*/ 36 h 65"/>
                <a:gd name="T16" fmla="*/ 48 w 57"/>
                <a:gd name="T17" fmla="*/ 40 h 65"/>
                <a:gd name="T18" fmla="*/ 47 w 57"/>
                <a:gd name="T19" fmla="*/ 47 h 65"/>
                <a:gd name="T20" fmla="*/ 47 w 57"/>
                <a:gd name="T21" fmla="*/ 50 h 65"/>
                <a:gd name="T22" fmla="*/ 44 w 57"/>
                <a:gd name="T23" fmla="*/ 50 h 65"/>
                <a:gd name="T24" fmla="*/ 40 w 57"/>
                <a:gd name="T25" fmla="*/ 56 h 65"/>
                <a:gd name="T26" fmla="*/ 40 w 57"/>
                <a:gd name="T27" fmla="*/ 64 h 65"/>
                <a:gd name="T28" fmla="*/ 26 w 57"/>
                <a:gd name="T29" fmla="*/ 60 h 65"/>
                <a:gd name="T30" fmla="*/ 25 w 57"/>
                <a:gd name="T31" fmla="*/ 63 h 65"/>
                <a:gd name="T32" fmla="*/ 20 w 57"/>
                <a:gd name="T33" fmla="*/ 60 h 65"/>
                <a:gd name="T34" fmla="*/ 13 w 57"/>
                <a:gd name="T35" fmla="*/ 60 h 65"/>
                <a:gd name="T36" fmla="*/ 9 w 57"/>
                <a:gd name="T37" fmla="*/ 59 h 65"/>
                <a:gd name="T38" fmla="*/ 4 w 57"/>
                <a:gd name="T39" fmla="*/ 50 h 65"/>
                <a:gd name="T40" fmla="*/ 5 w 57"/>
                <a:gd name="T41" fmla="*/ 45 h 65"/>
                <a:gd name="T42" fmla="*/ 4 w 57"/>
                <a:gd name="T43" fmla="*/ 45 h 65"/>
                <a:gd name="T44" fmla="*/ 2 w 57"/>
                <a:gd name="T45" fmla="*/ 33 h 65"/>
                <a:gd name="T46" fmla="*/ 16 w 57"/>
                <a:gd name="T47" fmla="*/ 32 h 65"/>
                <a:gd name="T48" fmla="*/ 16 w 57"/>
                <a:gd name="T49" fmla="*/ 28 h 65"/>
                <a:gd name="T50" fmla="*/ 26 w 57"/>
                <a:gd name="T51" fmla="*/ 21 h 65"/>
                <a:gd name="T52" fmla="*/ 34 w 57"/>
                <a:gd name="T53" fmla="*/ 18 h 65"/>
                <a:gd name="T54" fmla="*/ 36 w 57"/>
                <a:gd name="T55" fmla="*/ 14 h 65"/>
                <a:gd name="T56" fmla="*/ 39 w 57"/>
                <a:gd name="T57" fmla="*/ 14 h 65"/>
                <a:gd name="T58" fmla="*/ 41 w 57"/>
                <a:gd name="T59" fmla="*/ 11 h 65"/>
                <a:gd name="T60" fmla="*/ 47 w 57"/>
                <a:gd name="T61" fmla="*/ 4 h 65"/>
                <a:gd name="T62" fmla="*/ 46 w 57"/>
                <a:gd name="T63" fmla="*/ 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65">
                  <a:moveTo>
                    <a:pt x="46" y="4"/>
                  </a:moveTo>
                  <a:cubicBezTo>
                    <a:pt x="47" y="0"/>
                    <a:pt x="49" y="7"/>
                    <a:pt x="51" y="7"/>
                  </a:cubicBezTo>
                  <a:cubicBezTo>
                    <a:pt x="53" y="8"/>
                    <a:pt x="54" y="11"/>
                    <a:pt x="57" y="11"/>
                  </a:cubicBezTo>
                  <a:cubicBezTo>
                    <a:pt x="56" y="14"/>
                    <a:pt x="56" y="18"/>
                    <a:pt x="51" y="18"/>
                  </a:cubicBezTo>
                  <a:cubicBezTo>
                    <a:pt x="50" y="20"/>
                    <a:pt x="53" y="26"/>
                    <a:pt x="50" y="26"/>
                  </a:cubicBezTo>
                  <a:cubicBezTo>
                    <a:pt x="49" y="28"/>
                    <a:pt x="52" y="28"/>
                    <a:pt x="53" y="29"/>
                  </a:cubicBezTo>
                  <a:cubicBezTo>
                    <a:pt x="53" y="30"/>
                    <a:pt x="52" y="32"/>
                    <a:pt x="53" y="33"/>
                  </a:cubicBezTo>
                  <a:cubicBezTo>
                    <a:pt x="53" y="35"/>
                    <a:pt x="55" y="35"/>
                    <a:pt x="55" y="36"/>
                  </a:cubicBezTo>
                  <a:cubicBezTo>
                    <a:pt x="55" y="40"/>
                    <a:pt x="51" y="43"/>
                    <a:pt x="48" y="40"/>
                  </a:cubicBezTo>
                  <a:cubicBezTo>
                    <a:pt x="49" y="44"/>
                    <a:pt x="51" y="44"/>
                    <a:pt x="47" y="47"/>
                  </a:cubicBezTo>
                  <a:cubicBezTo>
                    <a:pt x="47" y="48"/>
                    <a:pt x="47" y="50"/>
                    <a:pt x="47" y="50"/>
                  </a:cubicBezTo>
                  <a:cubicBezTo>
                    <a:pt x="47" y="51"/>
                    <a:pt x="45" y="50"/>
                    <a:pt x="44" y="50"/>
                  </a:cubicBezTo>
                  <a:cubicBezTo>
                    <a:pt x="43" y="52"/>
                    <a:pt x="44" y="57"/>
                    <a:pt x="40" y="56"/>
                  </a:cubicBezTo>
                  <a:cubicBezTo>
                    <a:pt x="43" y="58"/>
                    <a:pt x="39" y="59"/>
                    <a:pt x="40" y="64"/>
                  </a:cubicBezTo>
                  <a:cubicBezTo>
                    <a:pt x="33" y="65"/>
                    <a:pt x="31" y="61"/>
                    <a:pt x="26" y="60"/>
                  </a:cubicBezTo>
                  <a:cubicBezTo>
                    <a:pt x="25" y="60"/>
                    <a:pt x="25" y="62"/>
                    <a:pt x="25" y="63"/>
                  </a:cubicBezTo>
                  <a:cubicBezTo>
                    <a:pt x="22" y="64"/>
                    <a:pt x="21" y="60"/>
                    <a:pt x="20" y="60"/>
                  </a:cubicBezTo>
                  <a:cubicBezTo>
                    <a:pt x="18" y="59"/>
                    <a:pt x="15" y="61"/>
                    <a:pt x="13" y="60"/>
                  </a:cubicBezTo>
                  <a:cubicBezTo>
                    <a:pt x="12" y="60"/>
                    <a:pt x="14" y="56"/>
                    <a:pt x="9" y="59"/>
                  </a:cubicBezTo>
                  <a:cubicBezTo>
                    <a:pt x="8" y="55"/>
                    <a:pt x="8" y="51"/>
                    <a:pt x="4" y="50"/>
                  </a:cubicBezTo>
                  <a:cubicBezTo>
                    <a:pt x="3" y="48"/>
                    <a:pt x="5" y="47"/>
                    <a:pt x="5" y="45"/>
                  </a:cubicBezTo>
                  <a:cubicBezTo>
                    <a:pt x="5" y="43"/>
                    <a:pt x="3" y="44"/>
                    <a:pt x="4" y="45"/>
                  </a:cubicBezTo>
                  <a:cubicBezTo>
                    <a:pt x="0" y="42"/>
                    <a:pt x="3" y="38"/>
                    <a:pt x="2" y="33"/>
                  </a:cubicBezTo>
                  <a:cubicBezTo>
                    <a:pt x="8" y="34"/>
                    <a:pt x="12" y="33"/>
                    <a:pt x="16" y="32"/>
                  </a:cubicBezTo>
                  <a:cubicBezTo>
                    <a:pt x="16" y="30"/>
                    <a:pt x="19" y="28"/>
                    <a:pt x="16" y="28"/>
                  </a:cubicBezTo>
                  <a:cubicBezTo>
                    <a:pt x="17" y="26"/>
                    <a:pt x="29" y="23"/>
                    <a:pt x="26" y="21"/>
                  </a:cubicBezTo>
                  <a:cubicBezTo>
                    <a:pt x="28" y="19"/>
                    <a:pt x="31" y="18"/>
                    <a:pt x="34" y="18"/>
                  </a:cubicBezTo>
                  <a:cubicBezTo>
                    <a:pt x="37" y="18"/>
                    <a:pt x="35" y="15"/>
                    <a:pt x="36" y="14"/>
                  </a:cubicBezTo>
                  <a:cubicBezTo>
                    <a:pt x="36" y="13"/>
                    <a:pt x="38" y="14"/>
                    <a:pt x="39" y="14"/>
                  </a:cubicBezTo>
                  <a:cubicBezTo>
                    <a:pt x="40" y="13"/>
                    <a:pt x="39" y="10"/>
                    <a:pt x="41" y="11"/>
                  </a:cubicBezTo>
                  <a:cubicBezTo>
                    <a:pt x="40" y="5"/>
                    <a:pt x="45" y="6"/>
                    <a:pt x="47" y="4"/>
                  </a:cubicBezTo>
                  <a:cubicBezTo>
                    <a:pt x="47" y="4"/>
                    <a:pt x="46" y="4"/>
                    <a:pt x="4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96"/>
            <p:cNvSpPr/>
            <p:nvPr>
              <p:custDataLst>
                <p:tags r:id="rId94"/>
              </p:custDataLst>
            </p:nvPr>
          </p:nvSpPr>
          <p:spPr bwMode="auto">
            <a:xfrm>
              <a:off x="14682877" y="195489"/>
              <a:ext cx="98425" cy="109538"/>
            </a:xfrm>
            <a:custGeom>
              <a:avLst/>
              <a:gdLst>
                <a:gd name="T0" fmla="*/ 23 w 26"/>
                <a:gd name="T1" fmla="*/ 0 h 29"/>
                <a:gd name="T2" fmla="*/ 18 w 26"/>
                <a:gd name="T3" fmla="*/ 6 h 29"/>
                <a:gd name="T4" fmla="*/ 17 w 26"/>
                <a:gd name="T5" fmla="*/ 6 h 29"/>
                <a:gd name="T6" fmla="*/ 18 w 26"/>
                <a:gd name="T7" fmla="*/ 10 h 29"/>
                <a:gd name="T8" fmla="*/ 21 w 26"/>
                <a:gd name="T9" fmla="*/ 13 h 29"/>
                <a:gd name="T10" fmla="*/ 23 w 26"/>
                <a:gd name="T11" fmla="*/ 26 h 29"/>
                <a:gd name="T12" fmla="*/ 17 w 26"/>
                <a:gd name="T13" fmla="*/ 26 h 29"/>
                <a:gd name="T14" fmla="*/ 13 w 26"/>
                <a:gd name="T15" fmla="*/ 12 h 29"/>
                <a:gd name="T16" fmla="*/ 7 w 26"/>
                <a:gd name="T17" fmla="*/ 16 h 29"/>
                <a:gd name="T18" fmla="*/ 7 w 26"/>
                <a:gd name="T19" fmla="*/ 24 h 29"/>
                <a:gd name="T20" fmla="*/ 3 w 26"/>
                <a:gd name="T21" fmla="*/ 28 h 29"/>
                <a:gd name="T22" fmla="*/ 2 w 26"/>
                <a:gd name="T23" fmla="*/ 21 h 29"/>
                <a:gd name="T24" fmla="*/ 3 w 26"/>
                <a:gd name="T25" fmla="*/ 20 h 29"/>
                <a:gd name="T26" fmla="*/ 2 w 26"/>
                <a:gd name="T27" fmla="*/ 19 h 29"/>
                <a:gd name="T28" fmla="*/ 3 w 26"/>
                <a:gd name="T29" fmla="*/ 13 h 29"/>
                <a:gd name="T30" fmla="*/ 0 w 26"/>
                <a:gd name="T31" fmla="*/ 10 h 29"/>
                <a:gd name="T32" fmla="*/ 11 w 26"/>
                <a:gd name="T33" fmla="*/ 0 h 29"/>
                <a:gd name="T34" fmla="*/ 23 w 26"/>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9">
                  <a:moveTo>
                    <a:pt x="23" y="0"/>
                  </a:moveTo>
                  <a:cubicBezTo>
                    <a:pt x="26" y="6"/>
                    <a:pt x="16" y="4"/>
                    <a:pt x="18" y="6"/>
                  </a:cubicBezTo>
                  <a:cubicBezTo>
                    <a:pt x="20" y="8"/>
                    <a:pt x="19" y="6"/>
                    <a:pt x="17" y="6"/>
                  </a:cubicBezTo>
                  <a:cubicBezTo>
                    <a:pt x="17" y="8"/>
                    <a:pt x="18" y="9"/>
                    <a:pt x="18" y="10"/>
                  </a:cubicBezTo>
                  <a:cubicBezTo>
                    <a:pt x="19" y="11"/>
                    <a:pt x="21" y="12"/>
                    <a:pt x="21" y="13"/>
                  </a:cubicBezTo>
                  <a:cubicBezTo>
                    <a:pt x="22" y="16"/>
                    <a:pt x="22" y="21"/>
                    <a:pt x="23" y="26"/>
                  </a:cubicBezTo>
                  <a:cubicBezTo>
                    <a:pt x="21" y="26"/>
                    <a:pt x="19" y="26"/>
                    <a:pt x="17" y="26"/>
                  </a:cubicBezTo>
                  <a:cubicBezTo>
                    <a:pt x="15" y="21"/>
                    <a:pt x="13" y="17"/>
                    <a:pt x="13" y="12"/>
                  </a:cubicBezTo>
                  <a:cubicBezTo>
                    <a:pt x="10" y="12"/>
                    <a:pt x="12" y="17"/>
                    <a:pt x="7" y="16"/>
                  </a:cubicBezTo>
                  <a:cubicBezTo>
                    <a:pt x="7" y="19"/>
                    <a:pt x="7" y="21"/>
                    <a:pt x="7" y="24"/>
                  </a:cubicBezTo>
                  <a:cubicBezTo>
                    <a:pt x="8" y="27"/>
                    <a:pt x="3" y="26"/>
                    <a:pt x="3" y="28"/>
                  </a:cubicBezTo>
                  <a:cubicBezTo>
                    <a:pt x="1" y="29"/>
                    <a:pt x="1" y="24"/>
                    <a:pt x="2" y="21"/>
                  </a:cubicBezTo>
                  <a:cubicBezTo>
                    <a:pt x="2" y="21"/>
                    <a:pt x="3" y="20"/>
                    <a:pt x="3" y="20"/>
                  </a:cubicBezTo>
                  <a:cubicBezTo>
                    <a:pt x="3" y="18"/>
                    <a:pt x="2" y="19"/>
                    <a:pt x="2" y="19"/>
                  </a:cubicBezTo>
                  <a:cubicBezTo>
                    <a:pt x="1" y="18"/>
                    <a:pt x="4" y="15"/>
                    <a:pt x="3" y="13"/>
                  </a:cubicBezTo>
                  <a:cubicBezTo>
                    <a:pt x="4" y="11"/>
                    <a:pt x="2" y="10"/>
                    <a:pt x="0" y="10"/>
                  </a:cubicBezTo>
                  <a:cubicBezTo>
                    <a:pt x="2" y="5"/>
                    <a:pt x="4" y="0"/>
                    <a:pt x="11" y="0"/>
                  </a:cubicBezTo>
                  <a:cubicBezTo>
                    <a:pt x="7" y="5"/>
                    <a:pt x="19" y="1"/>
                    <a:pt x="2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97"/>
            <p:cNvSpPr/>
            <p:nvPr>
              <p:custDataLst>
                <p:tags r:id="rId95"/>
              </p:custDataLst>
            </p:nvPr>
          </p:nvSpPr>
          <p:spPr bwMode="auto">
            <a:xfrm>
              <a:off x="14393952" y="305027"/>
              <a:ext cx="225425" cy="63500"/>
            </a:xfrm>
            <a:custGeom>
              <a:avLst/>
              <a:gdLst>
                <a:gd name="T0" fmla="*/ 1 w 60"/>
                <a:gd name="T1" fmla="*/ 5 h 17"/>
                <a:gd name="T2" fmla="*/ 7 w 60"/>
                <a:gd name="T3" fmla="*/ 1 h 17"/>
                <a:gd name="T4" fmla="*/ 10 w 60"/>
                <a:gd name="T5" fmla="*/ 4 h 17"/>
                <a:gd name="T6" fmla="*/ 13 w 60"/>
                <a:gd name="T7" fmla="*/ 5 h 17"/>
                <a:gd name="T8" fmla="*/ 27 w 60"/>
                <a:gd name="T9" fmla="*/ 8 h 17"/>
                <a:gd name="T10" fmla="*/ 41 w 60"/>
                <a:gd name="T11" fmla="*/ 6 h 17"/>
                <a:gd name="T12" fmla="*/ 44 w 60"/>
                <a:gd name="T13" fmla="*/ 9 h 17"/>
                <a:gd name="T14" fmla="*/ 48 w 60"/>
                <a:gd name="T15" fmla="*/ 11 h 17"/>
                <a:gd name="T16" fmla="*/ 55 w 60"/>
                <a:gd name="T17" fmla="*/ 11 h 17"/>
                <a:gd name="T18" fmla="*/ 56 w 60"/>
                <a:gd name="T19" fmla="*/ 15 h 17"/>
                <a:gd name="T20" fmla="*/ 53 w 60"/>
                <a:gd name="T21" fmla="*/ 15 h 17"/>
                <a:gd name="T22" fmla="*/ 25 w 60"/>
                <a:gd name="T23" fmla="*/ 11 h 17"/>
                <a:gd name="T24" fmla="*/ 18 w 60"/>
                <a:gd name="T25" fmla="*/ 11 h 17"/>
                <a:gd name="T26" fmla="*/ 8 w 60"/>
                <a:gd name="T27" fmla="*/ 8 h 17"/>
                <a:gd name="T28" fmla="*/ 1 w 60"/>
                <a:gd name="T2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7">
                  <a:moveTo>
                    <a:pt x="1" y="5"/>
                  </a:moveTo>
                  <a:cubicBezTo>
                    <a:pt x="0" y="1"/>
                    <a:pt x="6" y="3"/>
                    <a:pt x="7" y="1"/>
                  </a:cubicBezTo>
                  <a:cubicBezTo>
                    <a:pt x="10" y="0"/>
                    <a:pt x="9" y="3"/>
                    <a:pt x="10" y="4"/>
                  </a:cubicBezTo>
                  <a:cubicBezTo>
                    <a:pt x="11" y="4"/>
                    <a:pt x="13" y="3"/>
                    <a:pt x="13" y="5"/>
                  </a:cubicBezTo>
                  <a:cubicBezTo>
                    <a:pt x="19" y="3"/>
                    <a:pt x="21" y="4"/>
                    <a:pt x="27" y="8"/>
                  </a:cubicBezTo>
                  <a:cubicBezTo>
                    <a:pt x="32" y="5"/>
                    <a:pt x="34" y="6"/>
                    <a:pt x="41" y="6"/>
                  </a:cubicBezTo>
                  <a:cubicBezTo>
                    <a:pt x="43" y="6"/>
                    <a:pt x="43" y="8"/>
                    <a:pt x="44" y="9"/>
                  </a:cubicBezTo>
                  <a:cubicBezTo>
                    <a:pt x="46" y="9"/>
                    <a:pt x="48" y="9"/>
                    <a:pt x="48" y="11"/>
                  </a:cubicBezTo>
                  <a:cubicBezTo>
                    <a:pt x="51" y="9"/>
                    <a:pt x="55" y="14"/>
                    <a:pt x="55" y="11"/>
                  </a:cubicBezTo>
                  <a:cubicBezTo>
                    <a:pt x="60" y="11"/>
                    <a:pt x="52" y="15"/>
                    <a:pt x="56" y="15"/>
                  </a:cubicBezTo>
                  <a:cubicBezTo>
                    <a:pt x="56" y="17"/>
                    <a:pt x="55" y="15"/>
                    <a:pt x="53" y="15"/>
                  </a:cubicBezTo>
                  <a:cubicBezTo>
                    <a:pt x="43" y="17"/>
                    <a:pt x="34" y="12"/>
                    <a:pt x="25" y="11"/>
                  </a:cubicBezTo>
                  <a:cubicBezTo>
                    <a:pt x="23" y="10"/>
                    <a:pt x="21" y="11"/>
                    <a:pt x="18" y="11"/>
                  </a:cubicBezTo>
                  <a:cubicBezTo>
                    <a:pt x="15" y="10"/>
                    <a:pt x="12" y="9"/>
                    <a:pt x="8" y="8"/>
                  </a:cubicBezTo>
                  <a:cubicBezTo>
                    <a:pt x="6" y="7"/>
                    <a:pt x="2" y="8"/>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98"/>
            <p:cNvSpPr/>
            <p:nvPr>
              <p:custDataLst>
                <p:tags r:id="rId96"/>
              </p:custDataLst>
            </p:nvPr>
          </p:nvSpPr>
          <p:spPr bwMode="auto">
            <a:xfrm>
              <a:off x="14693990" y="379639"/>
              <a:ext cx="30163" cy="11113"/>
            </a:xfrm>
            <a:custGeom>
              <a:avLst/>
              <a:gdLst>
                <a:gd name="T0" fmla="*/ 3 w 8"/>
                <a:gd name="T1" fmla="*/ 2 h 3"/>
                <a:gd name="T2" fmla="*/ 8 w 8"/>
                <a:gd name="T3" fmla="*/ 3 h 3"/>
                <a:gd name="T4" fmla="*/ 3 w 8"/>
                <a:gd name="T5" fmla="*/ 3 h 3"/>
                <a:gd name="T6" fmla="*/ 1 w 8"/>
                <a:gd name="T7" fmla="*/ 2 h 3"/>
                <a:gd name="T8" fmla="*/ 3 w 8"/>
                <a:gd name="T9" fmla="*/ 2 h 3"/>
              </a:gdLst>
              <a:ahLst/>
              <a:cxnLst>
                <a:cxn ang="0">
                  <a:pos x="T0" y="T1"/>
                </a:cxn>
                <a:cxn ang="0">
                  <a:pos x="T2" y="T3"/>
                </a:cxn>
                <a:cxn ang="0">
                  <a:pos x="T4" y="T5"/>
                </a:cxn>
                <a:cxn ang="0">
                  <a:pos x="T6" y="T7"/>
                </a:cxn>
                <a:cxn ang="0">
                  <a:pos x="T8" y="T9"/>
                </a:cxn>
              </a:cxnLst>
              <a:rect l="0" t="0" r="r" b="b"/>
              <a:pathLst>
                <a:path w="8" h="3">
                  <a:moveTo>
                    <a:pt x="3" y="2"/>
                  </a:moveTo>
                  <a:cubicBezTo>
                    <a:pt x="5" y="2"/>
                    <a:pt x="8" y="1"/>
                    <a:pt x="8" y="3"/>
                  </a:cubicBezTo>
                  <a:cubicBezTo>
                    <a:pt x="7" y="3"/>
                    <a:pt x="5" y="3"/>
                    <a:pt x="3" y="3"/>
                  </a:cubicBezTo>
                  <a:cubicBezTo>
                    <a:pt x="3" y="2"/>
                    <a:pt x="2" y="2"/>
                    <a:pt x="1" y="2"/>
                  </a:cubicBezTo>
                  <a:cubicBezTo>
                    <a:pt x="0" y="0"/>
                    <a:pt x="2"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99"/>
            <p:cNvSpPr/>
            <p:nvPr>
              <p:custDataLst>
                <p:tags r:id="rId97"/>
              </p:custDataLst>
            </p:nvPr>
          </p:nvSpPr>
          <p:spPr bwMode="auto">
            <a:xfrm>
              <a:off x="15697290" y="1105127"/>
              <a:ext cx="165100" cy="165100"/>
            </a:xfrm>
            <a:custGeom>
              <a:avLst/>
              <a:gdLst>
                <a:gd name="T0" fmla="*/ 1 w 44"/>
                <a:gd name="T1" fmla="*/ 38 h 44"/>
                <a:gd name="T2" fmla="*/ 4 w 44"/>
                <a:gd name="T3" fmla="*/ 32 h 44"/>
                <a:gd name="T4" fmla="*/ 7 w 44"/>
                <a:gd name="T5" fmla="*/ 31 h 44"/>
                <a:gd name="T6" fmla="*/ 7 w 44"/>
                <a:gd name="T7" fmla="*/ 28 h 44"/>
                <a:gd name="T8" fmla="*/ 9 w 44"/>
                <a:gd name="T9" fmla="*/ 28 h 44"/>
                <a:gd name="T10" fmla="*/ 11 w 44"/>
                <a:gd name="T11" fmla="*/ 25 h 44"/>
                <a:gd name="T12" fmla="*/ 16 w 44"/>
                <a:gd name="T13" fmla="*/ 24 h 44"/>
                <a:gd name="T14" fmla="*/ 19 w 44"/>
                <a:gd name="T15" fmla="*/ 21 h 44"/>
                <a:gd name="T16" fmla="*/ 22 w 44"/>
                <a:gd name="T17" fmla="*/ 17 h 44"/>
                <a:gd name="T18" fmla="*/ 25 w 44"/>
                <a:gd name="T19" fmla="*/ 14 h 44"/>
                <a:gd name="T20" fmla="*/ 29 w 44"/>
                <a:gd name="T21" fmla="*/ 15 h 44"/>
                <a:gd name="T22" fmla="*/ 28 w 44"/>
                <a:gd name="T23" fmla="*/ 10 h 44"/>
                <a:gd name="T24" fmla="*/ 33 w 44"/>
                <a:gd name="T25" fmla="*/ 3 h 44"/>
                <a:gd name="T26" fmla="*/ 37 w 44"/>
                <a:gd name="T27" fmla="*/ 0 h 44"/>
                <a:gd name="T28" fmla="*/ 42 w 44"/>
                <a:gd name="T29" fmla="*/ 3 h 44"/>
                <a:gd name="T30" fmla="*/ 43 w 44"/>
                <a:gd name="T31" fmla="*/ 10 h 44"/>
                <a:gd name="T32" fmla="*/ 42 w 44"/>
                <a:gd name="T33" fmla="*/ 14 h 44"/>
                <a:gd name="T34" fmla="*/ 39 w 44"/>
                <a:gd name="T35" fmla="*/ 14 h 44"/>
                <a:gd name="T36" fmla="*/ 37 w 44"/>
                <a:gd name="T37" fmla="*/ 21 h 44"/>
                <a:gd name="T38" fmla="*/ 32 w 44"/>
                <a:gd name="T39" fmla="*/ 22 h 44"/>
                <a:gd name="T40" fmla="*/ 28 w 44"/>
                <a:gd name="T41" fmla="*/ 32 h 44"/>
                <a:gd name="T42" fmla="*/ 25 w 44"/>
                <a:gd name="T43" fmla="*/ 38 h 44"/>
                <a:gd name="T44" fmla="*/ 22 w 44"/>
                <a:gd name="T45" fmla="*/ 40 h 44"/>
                <a:gd name="T46" fmla="*/ 11 w 44"/>
                <a:gd name="T47" fmla="*/ 36 h 44"/>
                <a:gd name="T48" fmla="*/ 5 w 44"/>
                <a:gd name="T49" fmla="*/ 38 h 44"/>
                <a:gd name="T50" fmla="*/ 4 w 44"/>
                <a:gd name="T51" fmla="*/ 35 h 44"/>
                <a:gd name="T52" fmla="*/ 1 w 44"/>
                <a:gd name="T53" fmla="*/ 3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44">
                  <a:moveTo>
                    <a:pt x="1" y="38"/>
                  </a:moveTo>
                  <a:cubicBezTo>
                    <a:pt x="0" y="36"/>
                    <a:pt x="3" y="34"/>
                    <a:pt x="4" y="32"/>
                  </a:cubicBezTo>
                  <a:cubicBezTo>
                    <a:pt x="4" y="32"/>
                    <a:pt x="6" y="31"/>
                    <a:pt x="7" y="31"/>
                  </a:cubicBezTo>
                  <a:cubicBezTo>
                    <a:pt x="7" y="30"/>
                    <a:pt x="6" y="28"/>
                    <a:pt x="7" y="28"/>
                  </a:cubicBezTo>
                  <a:cubicBezTo>
                    <a:pt x="7" y="27"/>
                    <a:pt x="9" y="28"/>
                    <a:pt x="9" y="28"/>
                  </a:cubicBezTo>
                  <a:cubicBezTo>
                    <a:pt x="10" y="27"/>
                    <a:pt x="10" y="25"/>
                    <a:pt x="11" y="25"/>
                  </a:cubicBezTo>
                  <a:cubicBezTo>
                    <a:pt x="13" y="24"/>
                    <a:pt x="16" y="25"/>
                    <a:pt x="16" y="24"/>
                  </a:cubicBezTo>
                  <a:cubicBezTo>
                    <a:pt x="17" y="21"/>
                    <a:pt x="16" y="21"/>
                    <a:pt x="19" y="21"/>
                  </a:cubicBezTo>
                  <a:cubicBezTo>
                    <a:pt x="22" y="20"/>
                    <a:pt x="21" y="18"/>
                    <a:pt x="22" y="17"/>
                  </a:cubicBezTo>
                  <a:cubicBezTo>
                    <a:pt x="22" y="16"/>
                    <a:pt x="26" y="20"/>
                    <a:pt x="25" y="14"/>
                  </a:cubicBezTo>
                  <a:cubicBezTo>
                    <a:pt x="27" y="13"/>
                    <a:pt x="27" y="15"/>
                    <a:pt x="29" y="15"/>
                  </a:cubicBezTo>
                  <a:cubicBezTo>
                    <a:pt x="29" y="13"/>
                    <a:pt x="27" y="12"/>
                    <a:pt x="28" y="10"/>
                  </a:cubicBezTo>
                  <a:cubicBezTo>
                    <a:pt x="33" y="11"/>
                    <a:pt x="32" y="4"/>
                    <a:pt x="33" y="3"/>
                  </a:cubicBezTo>
                  <a:cubicBezTo>
                    <a:pt x="34" y="1"/>
                    <a:pt x="38" y="2"/>
                    <a:pt x="37" y="0"/>
                  </a:cubicBezTo>
                  <a:cubicBezTo>
                    <a:pt x="39" y="1"/>
                    <a:pt x="39" y="3"/>
                    <a:pt x="42" y="3"/>
                  </a:cubicBezTo>
                  <a:cubicBezTo>
                    <a:pt x="40" y="6"/>
                    <a:pt x="44" y="6"/>
                    <a:pt x="43" y="10"/>
                  </a:cubicBezTo>
                  <a:cubicBezTo>
                    <a:pt x="41" y="9"/>
                    <a:pt x="42" y="12"/>
                    <a:pt x="42" y="14"/>
                  </a:cubicBezTo>
                  <a:cubicBezTo>
                    <a:pt x="41" y="14"/>
                    <a:pt x="39" y="13"/>
                    <a:pt x="39" y="14"/>
                  </a:cubicBezTo>
                  <a:cubicBezTo>
                    <a:pt x="38" y="14"/>
                    <a:pt x="38" y="18"/>
                    <a:pt x="37" y="21"/>
                  </a:cubicBezTo>
                  <a:cubicBezTo>
                    <a:pt x="35" y="23"/>
                    <a:pt x="35" y="20"/>
                    <a:pt x="32" y="22"/>
                  </a:cubicBezTo>
                  <a:cubicBezTo>
                    <a:pt x="28" y="24"/>
                    <a:pt x="29" y="29"/>
                    <a:pt x="28" y="32"/>
                  </a:cubicBezTo>
                  <a:cubicBezTo>
                    <a:pt x="27" y="33"/>
                    <a:pt x="23" y="33"/>
                    <a:pt x="25" y="38"/>
                  </a:cubicBezTo>
                  <a:cubicBezTo>
                    <a:pt x="22" y="37"/>
                    <a:pt x="22" y="39"/>
                    <a:pt x="22" y="40"/>
                  </a:cubicBezTo>
                  <a:cubicBezTo>
                    <a:pt x="19" y="37"/>
                    <a:pt x="11" y="44"/>
                    <a:pt x="11" y="36"/>
                  </a:cubicBezTo>
                  <a:cubicBezTo>
                    <a:pt x="10" y="37"/>
                    <a:pt x="7" y="39"/>
                    <a:pt x="5" y="38"/>
                  </a:cubicBezTo>
                  <a:cubicBezTo>
                    <a:pt x="5" y="38"/>
                    <a:pt x="4" y="35"/>
                    <a:pt x="4" y="35"/>
                  </a:cubicBezTo>
                  <a:cubicBezTo>
                    <a:pt x="1" y="35"/>
                    <a:pt x="7" y="40"/>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0"/>
            <p:cNvSpPr/>
            <p:nvPr>
              <p:custDataLst>
                <p:tags r:id="rId98"/>
              </p:custDataLst>
            </p:nvPr>
          </p:nvSpPr>
          <p:spPr bwMode="auto">
            <a:xfrm>
              <a:off x="10060077" y="-2144486"/>
              <a:ext cx="228600" cy="169863"/>
            </a:xfrm>
            <a:custGeom>
              <a:avLst/>
              <a:gdLst>
                <a:gd name="T0" fmla="*/ 16 w 61"/>
                <a:gd name="T1" fmla="*/ 0 h 45"/>
                <a:gd name="T2" fmla="*/ 23 w 61"/>
                <a:gd name="T3" fmla="*/ 5 h 45"/>
                <a:gd name="T4" fmla="*/ 28 w 61"/>
                <a:gd name="T5" fmla="*/ 7 h 45"/>
                <a:gd name="T6" fmla="*/ 30 w 61"/>
                <a:gd name="T7" fmla="*/ 7 h 45"/>
                <a:gd name="T8" fmla="*/ 32 w 61"/>
                <a:gd name="T9" fmla="*/ 8 h 45"/>
                <a:gd name="T10" fmla="*/ 36 w 61"/>
                <a:gd name="T11" fmla="*/ 11 h 45"/>
                <a:gd name="T12" fmla="*/ 40 w 61"/>
                <a:gd name="T13" fmla="*/ 11 h 45"/>
                <a:gd name="T14" fmla="*/ 49 w 61"/>
                <a:gd name="T15" fmla="*/ 14 h 45"/>
                <a:gd name="T16" fmla="*/ 49 w 61"/>
                <a:gd name="T17" fmla="*/ 18 h 45"/>
                <a:gd name="T18" fmla="*/ 53 w 61"/>
                <a:gd name="T19" fmla="*/ 18 h 45"/>
                <a:gd name="T20" fmla="*/ 53 w 61"/>
                <a:gd name="T21" fmla="*/ 21 h 45"/>
                <a:gd name="T22" fmla="*/ 61 w 61"/>
                <a:gd name="T23" fmla="*/ 26 h 45"/>
                <a:gd name="T24" fmla="*/ 60 w 61"/>
                <a:gd name="T25" fmla="*/ 30 h 45"/>
                <a:gd name="T26" fmla="*/ 57 w 61"/>
                <a:gd name="T27" fmla="*/ 29 h 45"/>
                <a:gd name="T28" fmla="*/ 50 w 61"/>
                <a:gd name="T29" fmla="*/ 33 h 45"/>
                <a:gd name="T30" fmla="*/ 49 w 61"/>
                <a:gd name="T31" fmla="*/ 36 h 45"/>
                <a:gd name="T32" fmla="*/ 46 w 61"/>
                <a:gd name="T33" fmla="*/ 39 h 45"/>
                <a:gd name="T34" fmla="*/ 37 w 61"/>
                <a:gd name="T35" fmla="*/ 39 h 45"/>
                <a:gd name="T36" fmla="*/ 37 w 61"/>
                <a:gd name="T37" fmla="*/ 40 h 45"/>
                <a:gd name="T38" fmla="*/ 32 w 61"/>
                <a:gd name="T39" fmla="*/ 42 h 45"/>
                <a:gd name="T40" fmla="*/ 30 w 61"/>
                <a:gd name="T41" fmla="*/ 39 h 45"/>
                <a:gd name="T42" fmla="*/ 22 w 61"/>
                <a:gd name="T43" fmla="*/ 39 h 45"/>
                <a:gd name="T44" fmla="*/ 19 w 61"/>
                <a:gd name="T45" fmla="*/ 36 h 45"/>
                <a:gd name="T46" fmla="*/ 23 w 61"/>
                <a:gd name="T47" fmla="*/ 33 h 45"/>
                <a:gd name="T48" fmla="*/ 16 w 61"/>
                <a:gd name="T49" fmla="*/ 32 h 45"/>
                <a:gd name="T50" fmla="*/ 21 w 61"/>
                <a:gd name="T51" fmla="*/ 29 h 45"/>
                <a:gd name="T52" fmla="*/ 23 w 61"/>
                <a:gd name="T53" fmla="*/ 26 h 45"/>
                <a:gd name="T54" fmla="*/ 28 w 61"/>
                <a:gd name="T55" fmla="*/ 28 h 45"/>
                <a:gd name="T56" fmla="*/ 26 w 61"/>
                <a:gd name="T57" fmla="*/ 23 h 45"/>
                <a:gd name="T58" fmla="*/ 14 w 61"/>
                <a:gd name="T59" fmla="*/ 26 h 45"/>
                <a:gd name="T60" fmla="*/ 9 w 61"/>
                <a:gd name="T61" fmla="*/ 25 h 45"/>
                <a:gd name="T62" fmla="*/ 7 w 61"/>
                <a:gd name="T63" fmla="*/ 22 h 45"/>
                <a:gd name="T64" fmla="*/ 1 w 61"/>
                <a:gd name="T65" fmla="*/ 19 h 45"/>
                <a:gd name="T66" fmla="*/ 0 w 61"/>
                <a:gd name="T67" fmla="*/ 15 h 45"/>
                <a:gd name="T68" fmla="*/ 4 w 61"/>
                <a:gd name="T69" fmla="*/ 12 h 45"/>
                <a:gd name="T70" fmla="*/ 7 w 61"/>
                <a:gd name="T71" fmla="*/ 9 h 45"/>
                <a:gd name="T72" fmla="*/ 8 w 61"/>
                <a:gd name="T73" fmla="*/ 5 h 45"/>
                <a:gd name="T74" fmla="*/ 11 w 61"/>
                <a:gd name="T75" fmla="*/ 5 h 45"/>
                <a:gd name="T76" fmla="*/ 14 w 61"/>
                <a:gd name="T77" fmla="*/ 2 h 45"/>
                <a:gd name="T78" fmla="*/ 16 w 61"/>
                <a:gd name="T7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 h="45">
                  <a:moveTo>
                    <a:pt x="16" y="0"/>
                  </a:moveTo>
                  <a:cubicBezTo>
                    <a:pt x="18" y="2"/>
                    <a:pt x="22" y="2"/>
                    <a:pt x="23" y="5"/>
                  </a:cubicBezTo>
                  <a:cubicBezTo>
                    <a:pt x="26" y="4"/>
                    <a:pt x="27" y="6"/>
                    <a:pt x="28" y="7"/>
                  </a:cubicBezTo>
                  <a:cubicBezTo>
                    <a:pt x="28" y="7"/>
                    <a:pt x="30" y="6"/>
                    <a:pt x="30" y="7"/>
                  </a:cubicBezTo>
                  <a:cubicBezTo>
                    <a:pt x="31" y="7"/>
                    <a:pt x="31" y="9"/>
                    <a:pt x="32" y="8"/>
                  </a:cubicBezTo>
                  <a:cubicBezTo>
                    <a:pt x="34" y="6"/>
                    <a:pt x="33" y="9"/>
                    <a:pt x="36" y="11"/>
                  </a:cubicBezTo>
                  <a:cubicBezTo>
                    <a:pt x="37" y="11"/>
                    <a:pt x="39" y="10"/>
                    <a:pt x="40" y="11"/>
                  </a:cubicBezTo>
                  <a:cubicBezTo>
                    <a:pt x="41" y="11"/>
                    <a:pt x="43" y="16"/>
                    <a:pt x="49" y="14"/>
                  </a:cubicBezTo>
                  <a:cubicBezTo>
                    <a:pt x="49" y="15"/>
                    <a:pt x="49" y="16"/>
                    <a:pt x="49" y="18"/>
                  </a:cubicBezTo>
                  <a:cubicBezTo>
                    <a:pt x="50" y="18"/>
                    <a:pt x="52" y="17"/>
                    <a:pt x="53" y="18"/>
                  </a:cubicBezTo>
                  <a:cubicBezTo>
                    <a:pt x="53" y="18"/>
                    <a:pt x="52" y="20"/>
                    <a:pt x="53" y="21"/>
                  </a:cubicBezTo>
                  <a:cubicBezTo>
                    <a:pt x="55" y="22"/>
                    <a:pt x="58" y="23"/>
                    <a:pt x="61" y="26"/>
                  </a:cubicBezTo>
                  <a:cubicBezTo>
                    <a:pt x="61" y="27"/>
                    <a:pt x="61" y="30"/>
                    <a:pt x="60" y="30"/>
                  </a:cubicBezTo>
                  <a:cubicBezTo>
                    <a:pt x="58" y="31"/>
                    <a:pt x="57" y="29"/>
                    <a:pt x="57" y="29"/>
                  </a:cubicBezTo>
                  <a:cubicBezTo>
                    <a:pt x="54" y="30"/>
                    <a:pt x="53" y="32"/>
                    <a:pt x="50" y="33"/>
                  </a:cubicBezTo>
                  <a:cubicBezTo>
                    <a:pt x="49" y="33"/>
                    <a:pt x="49" y="35"/>
                    <a:pt x="49" y="36"/>
                  </a:cubicBezTo>
                  <a:cubicBezTo>
                    <a:pt x="46" y="36"/>
                    <a:pt x="46" y="37"/>
                    <a:pt x="46" y="39"/>
                  </a:cubicBezTo>
                  <a:cubicBezTo>
                    <a:pt x="41" y="40"/>
                    <a:pt x="40" y="36"/>
                    <a:pt x="37" y="39"/>
                  </a:cubicBezTo>
                  <a:cubicBezTo>
                    <a:pt x="36" y="39"/>
                    <a:pt x="37" y="40"/>
                    <a:pt x="37" y="40"/>
                  </a:cubicBezTo>
                  <a:cubicBezTo>
                    <a:pt x="37" y="45"/>
                    <a:pt x="32" y="37"/>
                    <a:pt x="32" y="42"/>
                  </a:cubicBezTo>
                  <a:cubicBezTo>
                    <a:pt x="30" y="42"/>
                    <a:pt x="31" y="40"/>
                    <a:pt x="30" y="39"/>
                  </a:cubicBezTo>
                  <a:cubicBezTo>
                    <a:pt x="27" y="42"/>
                    <a:pt x="26" y="38"/>
                    <a:pt x="22" y="39"/>
                  </a:cubicBezTo>
                  <a:cubicBezTo>
                    <a:pt x="22" y="36"/>
                    <a:pt x="21" y="36"/>
                    <a:pt x="19" y="36"/>
                  </a:cubicBezTo>
                  <a:cubicBezTo>
                    <a:pt x="19" y="34"/>
                    <a:pt x="23" y="36"/>
                    <a:pt x="23" y="33"/>
                  </a:cubicBezTo>
                  <a:cubicBezTo>
                    <a:pt x="24" y="30"/>
                    <a:pt x="18" y="33"/>
                    <a:pt x="16" y="32"/>
                  </a:cubicBezTo>
                  <a:cubicBezTo>
                    <a:pt x="15" y="28"/>
                    <a:pt x="19" y="30"/>
                    <a:pt x="21" y="29"/>
                  </a:cubicBezTo>
                  <a:cubicBezTo>
                    <a:pt x="21" y="29"/>
                    <a:pt x="23" y="26"/>
                    <a:pt x="23" y="26"/>
                  </a:cubicBezTo>
                  <a:cubicBezTo>
                    <a:pt x="24" y="26"/>
                    <a:pt x="26" y="28"/>
                    <a:pt x="28" y="28"/>
                  </a:cubicBezTo>
                  <a:cubicBezTo>
                    <a:pt x="28" y="25"/>
                    <a:pt x="26" y="25"/>
                    <a:pt x="26" y="23"/>
                  </a:cubicBezTo>
                  <a:cubicBezTo>
                    <a:pt x="25" y="24"/>
                    <a:pt x="16" y="24"/>
                    <a:pt x="14" y="26"/>
                  </a:cubicBezTo>
                  <a:cubicBezTo>
                    <a:pt x="11" y="29"/>
                    <a:pt x="13" y="26"/>
                    <a:pt x="9" y="25"/>
                  </a:cubicBezTo>
                  <a:cubicBezTo>
                    <a:pt x="5" y="24"/>
                    <a:pt x="2" y="26"/>
                    <a:pt x="7" y="22"/>
                  </a:cubicBezTo>
                  <a:cubicBezTo>
                    <a:pt x="6" y="19"/>
                    <a:pt x="2" y="21"/>
                    <a:pt x="1" y="19"/>
                  </a:cubicBezTo>
                  <a:cubicBezTo>
                    <a:pt x="3" y="16"/>
                    <a:pt x="6" y="12"/>
                    <a:pt x="0" y="15"/>
                  </a:cubicBezTo>
                  <a:cubicBezTo>
                    <a:pt x="0" y="13"/>
                    <a:pt x="1" y="12"/>
                    <a:pt x="4" y="12"/>
                  </a:cubicBezTo>
                  <a:cubicBezTo>
                    <a:pt x="5" y="12"/>
                    <a:pt x="5" y="9"/>
                    <a:pt x="7" y="9"/>
                  </a:cubicBezTo>
                  <a:cubicBezTo>
                    <a:pt x="9" y="9"/>
                    <a:pt x="7" y="6"/>
                    <a:pt x="8" y="5"/>
                  </a:cubicBezTo>
                  <a:cubicBezTo>
                    <a:pt x="8" y="5"/>
                    <a:pt x="10" y="5"/>
                    <a:pt x="11" y="5"/>
                  </a:cubicBezTo>
                  <a:cubicBezTo>
                    <a:pt x="12" y="5"/>
                    <a:pt x="12" y="2"/>
                    <a:pt x="14" y="2"/>
                  </a:cubicBezTo>
                  <a:cubicBezTo>
                    <a:pt x="14" y="1"/>
                    <a:pt x="16"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1"/>
            <p:cNvSpPr/>
            <p:nvPr>
              <p:custDataLst>
                <p:tags r:id="rId99"/>
              </p:custDataLst>
            </p:nvPr>
          </p:nvSpPr>
          <p:spPr bwMode="auto">
            <a:xfrm>
              <a:off x="12358777" y="-2084161"/>
              <a:ext cx="307975" cy="153988"/>
            </a:xfrm>
            <a:custGeom>
              <a:avLst/>
              <a:gdLst>
                <a:gd name="T0" fmla="*/ 29 w 82"/>
                <a:gd name="T1" fmla="*/ 28 h 41"/>
                <a:gd name="T2" fmla="*/ 26 w 82"/>
                <a:gd name="T3" fmla="*/ 30 h 41"/>
                <a:gd name="T4" fmla="*/ 19 w 82"/>
                <a:gd name="T5" fmla="*/ 28 h 41"/>
                <a:gd name="T6" fmla="*/ 23 w 82"/>
                <a:gd name="T7" fmla="*/ 26 h 41"/>
                <a:gd name="T8" fmla="*/ 31 w 82"/>
                <a:gd name="T9" fmla="*/ 20 h 41"/>
                <a:gd name="T10" fmla="*/ 29 w 82"/>
                <a:gd name="T11" fmla="*/ 16 h 41"/>
                <a:gd name="T12" fmla="*/ 22 w 82"/>
                <a:gd name="T13" fmla="*/ 16 h 41"/>
                <a:gd name="T14" fmla="*/ 15 w 82"/>
                <a:gd name="T15" fmla="*/ 21 h 41"/>
                <a:gd name="T16" fmla="*/ 5 w 82"/>
                <a:gd name="T17" fmla="*/ 20 h 41"/>
                <a:gd name="T18" fmla="*/ 6 w 82"/>
                <a:gd name="T19" fmla="*/ 10 h 41"/>
                <a:gd name="T20" fmla="*/ 3 w 82"/>
                <a:gd name="T21" fmla="*/ 12 h 41"/>
                <a:gd name="T22" fmla="*/ 2 w 82"/>
                <a:gd name="T23" fmla="*/ 5 h 41"/>
                <a:gd name="T24" fmla="*/ 5 w 82"/>
                <a:gd name="T25" fmla="*/ 6 h 41"/>
                <a:gd name="T26" fmla="*/ 13 w 82"/>
                <a:gd name="T27" fmla="*/ 3 h 41"/>
                <a:gd name="T28" fmla="*/ 15 w 82"/>
                <a:gd name="T29" fmla="*/ 7 h 41"/>
                <a:gd name="T30" fmla="*/ 26 w 82"/>
                <a:gd name="T31" fmla="*/ 9 h 41"/>
                <a:gd name="T32" fmla="*/ 30 w 82"/>
                <a:gd name="T33" fmla="*/ 3 h 41"/>
                <a:gd name="T34" fmla="*/ 44 w 82"/>
                <a:gd name="T35" fmla="*/ 5 h 41"/>
                <a:gd name="T36" fmla="*/ 45 w 82"/>
                <a:gd name="T37" fmla="*/ 5 h 41"/>
                <a:gd name="T38" fmla="*/ 51 w 82"/>
                <a:gd name="T39" fmla="*/ 9 h 41"/>
                <a:gd name="T40" fmla="*/ 50 w 82"/>
                <a:gd name="T41" fmla="*/ 12 h 41"/>
                <a:gd name="T42" fmla="*/ 57 w 82"/>
                <a:gd name="T43" fmla="*/ 10 h 41"/>
                <a:gd name="T44" fmla="*/ 65 w 82"/>
                <a:gd name="T45" fmla="*/ 13 h 41"/>
                <a:gd name="T46" fmla="*/ 67 w 82"/>
                <a:gd name="T47" fmla="*/ 16 h 41"/>
                <a:gd name="T48" fmla="*/ 68 w 82"/>
                <a:gd name="T49" fmla="*/ 17 h 41"/>
                <a:gd name="T50" fmla="*/ 69 w 82"/>
                <a:gd name="T51" fmla="*/ 20 h 41"/>
                <a:gd name="T52" fmla="*/ 72 w 82"/>
                <a:gd name="T53" fmla="*/ 20 h 41"/>
                <a:gd name="T54" fmla="*/ 72 w 82"/>
                <a:gd name="T55" fmla="*/ 23 h 41"/>
                <a:gd name="T56" fmla="*/ 75 w 82"/>
                <a:gd name="T57" fmla="*/ 23 h 41"/>
                <a:gd name="T58" fmla="*/ 76 w 82"/>
                <a:gd name="T59" fmla="*/ 27 h 41"/>
                <a:gd name="T60" fmla="*/ 81 w 82"/>
                <a:gd name="T61" fmla="*/ 27 h 41"/>
                <a:gd name="T62" fmla="*/ 76 w 82"/>
                <a:gd name="T63" fmla="*/ 30 h 41"/>
                <a:gd name="T64" fmla="*/ 76 w 82"/>
                <a:gd name="T65" fmla="*/ 31 h 41"/>
                <a:gd name="T66" fmla="*/ 62 w 82"/>
                <a:gd name="T67" fmla="*/ 31 h 41"/>
                <a:gd name="T68" fmla="*/ 62 w 82"/>
                <a:gd name="T69" fmla="*/ 23 h 41"/>
                <a:gd name="T70" fmla="*/ 48 w 82"/>
                <a:gd name="T71" fmla="*/ 21 h 41"/>
                <a:gd name="T72" fmla="*/ 47 w 82"/>
                <a:gd name="T73" fmla="*/ 26 h 41"/>
                <a:gd name="T74" fmla="*/ 44 w 82"/>
                <a:gd name="T75" fmla="*/ 26 h 41"/>
                <a:gd name="T76" fmla="*/ 41 w 82"/>
                <a:gd name="T77" fmla="*/ 28 h 41"/>
                <a:gd name="T78" fmla="*/ 43 w 82"/>
                <a:gd name="T79" fmla="*/ 30 h 41"/>
                <a:gd name="T80" fmla="*/ 38 w 82"/>
                <a:gd name="T81" fmla="*/ 31 h 41"/>
                <a:gd name="T82" fmla="*/ 38 w 82"/>
                <a:gd name="T83" fmla="*/ 40 h 41"/>
                <a:gd name="T84" fmla="*/ 20 w 82"/>
                <a:gd name="T85" fmla="*/ 34 h 41"/>
                <a:gd name="T86" fmla="*/ 24 w 82"/>
                <a:gd name="T87" fmla="*/ 31 h 41"/>
                <a:gd name="T88" fmla="*/ 30 w 82"/>
                <a:gd name="T89" fmla="*/ 31 h 41"/>
                <a:gd name="T90" fmla="*/ 29 w 82"/>
                <a:gd name="T91"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41">
                  <a:moveTo>
                    <a:pt x="29" y="28"/>
                  </a:moveTo>
                  <a:cubicBezTo>
                    <a:pt x="28" y="25"/>
                    <a:pt x="26" y="30"/>
                    <a:pt x="26" y="30"/>
                  </a:cubicBezTo>
                  <a:cubicBezTo>
                    <a:pt x="24" y="30"/>
                    <a:pt x="22" y="27"/>
                    <a:pt x="19" y="28"/>
                  </a:cubicBezTo>
                  <a:cubicBezTo>
                    <a:pt x="19" y="26"/>
                    <a:pt x="21" y="27"/>
                    <a:pt x="23" y="26"/>
                  </a:cubicBezTo>
                  <a:cubicBezTo>
                    <a:pt x="26" y="24"/>
                    <a:pt x="28" y="20"/>
                    <a:pt x="31" y="20"/>
                  </a:cubicBezTo>
                  <a:cubicBezTo>
                    <a:pt x="31" y="19"/>
                    <a:pt x="28" y="19"/>
                    <a:pt x="29" y="16"/>
                  </a:cubicBezTo>
                  <a:cubicBezTo>
                    <a:pt x="26" y="15"/>
                    <a:pt x="23" y="20"/>
                    <a:pt x="22" y="16"/>
                  </a:cubicBezTo>
                  <a:cubicBezTo>
                    <a:pt x="20" y="18"/>
                    <a:pt x="17" y="20"/>
                    <a:pt x="15" y="21"/>
                  </a:cubicBezTo>
                  <a:cubicBezTo>
                    <a:pt x="10" y="22"/>
                    <a:pt x="10" y="19"/>
                    <a:pt x="5" y="20"/>
                  </a:cubicBezTo>
                  <a:cubicBezTo>
                    <a:pt x="8" y="17"/>
                    <a:pt x="8" y="14"/>
                    <a:pt x="6" y="10"/>
                  </a:cubicBezTo>
                  <a:cubicBezTo>
                    <a:pt x="5" y="10"/>
                    <a:pt x="4" y="11"/>
                    <a:pt x="3" y="12"/>
                  </a:cubicBezTo>
                  <a:cubicBezTo>
                    <a:pt x="0" y="12"/>
                    <a:pt x="3" y="7"/>
                    <a:pt x="2" y="5"/>
                  </a:cubicBezTo>
                  <a:cubicBezTo>
                    <a:pt x="4" y="4"/>
                    <a:pt x="4" y="5"/>
                    <a:pt x="5" y="6"/>
                  </a:cubicBezTo>
                  <a:cubicBezTo>
                    <a:pt x="6" y="3"/>
                    <a:pt x="13" y="6"/>
                    <a:pt x="13" y="3"/>
                  </a:cubicBezTo>
                  <a:cubicBezTo>
                    <a:pt x="15" y="3"/>
                    <a:pt x="14" y="6"/>
                    <a:pt x="15" y="7"/>
                  </a:cubicBezTo>
                  <a:cubicBezTo>
                    <a:pt x="20" y="8"/>
                    <a:pt x="25" y="0"/>
                    <a:pt x="26" y="9"/>
                  </a:cubicBezTo>
                  <a:cubicBezTo>
                    <a:pt x="30" y="9"/>
                    <a:pt x="30" y="7"/>
                    <a:pt x="30" y="3"/>
                  </a:cubicBezTo>
                  <a:cubicBezTo>
                    <a:pt x="34" y="5"/>
                    <a:pt x="38" y="4"/>
                    <a:pt x="44" y="5"/>
                  </a:cubicBezTo>
                  <a:cubicBezTo>
                    <a:pt x="45" y="5"/>
                    <a:pt x="45" y="7"/>
                    <a:pt x="45" y="5"/>
                  </a:cubicBezTo>
                  <a:cubicBezTo>
                    <a:pt x="48" y="5"/>
                    <a:pt x="46" y="11"/>
                    <a:pt x="51" y="9"/>
                  </a:cubicBezTo>
                  <a:cubicBezTo>
                    <a:pt x="51" y="10"/>
                    <a:pt x="50" y="10"/>
                    <a:pt x="50" y="12"/>
                  </a:cubicBezTo>
                  <a:cubicBezTo>
                    <a:pt x="52" y="11"/>
                    <a:pt x="57" y="13"/>
                    <a:pt x="57" y="10"/>
                  </a:cubicBezTo>
                  <a:cubicBezTo>
                    <a:pt x="58" y="12"/>
                    <a:pt x="59" y="14"/>
                    <a:pt x="65" y="13"/>
                  </a:cubicBezTo>
                  <a:cubicBezTo>
                    <a:pt x="63" y="16"/>
                    <a:pt x="64" y="15"/>
                    <a:pt x="67" y="16"/>
                  </a:cubicBezTo>
                  <a:cubicBezTo>
                    <a:pt x="67" y="16"/>
                    <a:pt x="66" y="17"/>
                    <a:pt x="68" y="17"/>
                  </a:cubicBezTo>
                  <a:cubicBezTo>
                    <a:pt x="70" y="17"/>
                    <a:pt x="68" y="19"/>
                    <a:pt x="69" y="20"/>
                  </a:cubicBezTo>
                  <a:cubicBezTo>
                    <a:pt x="70" y="20"/>
                    <a:pt x="72" y="20"/>
                    <a:pt x="72" y="20"/>
                  </a:cubicBezTo>
                  <a:cubicBezTo>
                    <a:pt x="73" y="21"/>
                    <a:pt x="72" y="22"/>
                    <a:pt x="72" y="23"/>
                  </a:cubicBezTo>
                  <a:cubicBezTo>
                    <a:pt x="73" y="23"/>
                    <a:pt x="75" y="22"/>
                    <a:pt x="75" y="23"/>
                  </a:cubicBezTo>
                  <a:cubicBezTo>
                    <a:pt x="76" y="24"/>
                    <a:pt x="75" y="26"/>
                    <a:pt x="76" y="27"/>
                  </a:cubicBezTo>
                  <a:cubicBezTo>
                    <a:pt x="79" y="27"/>
                    <a:pt x="80" y="25"/>
                    <a:pt x="81" y="27"/>
                  </a:cubicBezTo>
                  <a:cubicBezTo>
                    <a:pt x="82" y="31"/>
                    <a:pt x="77" y="29"/>
                    <a:pt x="76" y="30"/>
                  </a:cubicBezTo>
                  <a:cubicBezTo>
                    <a:pt x="76" y="30"/>
                    <a:pt x="76" y="31"/>
                    <a:pt x="76" y="31"/>
                  </a:cubicBezTo>
                  <a:cubicBezTo>
                    <a:pt x="73" y="32"/>
                    <a:pt x="67" y="30"/>
                    <a:pt x="62" y="31"/>
                  </a:cubicBezTo>
                  <a:cubicBezTo>
                    <a:pt x="61" y="27"/>
                    <a:pt x="62" y="28"/>
                    <a:pt x="62" y="23"/>
                  </a:cubicBezTo>
                  <a:cubicBezTo>
                    <a:pt x="61" y="19"/>
                    <a:pt x="51" y="19"/>
                    <a:pt x="48" y="21"/>
                  </a:cubicBezTo>
                  <a:cubicBezTo>
                    <a:pt x="46" y="21"/>
                    <a:pt x="48" y="24"/>
                    <a:pt x="47" y="26"/>
                  </a:cubicBezTo>
                  <a:cubicBezTo>
                    <a:pt x="47" y="26"/>
                    <a:pt x="44" y="25"/>
                    <a:pt x="44" y="26"/>
                  </a:cubicBezTo>
                  <a:cubicBezTo>
                    <a:pt x="43" y="27"/>
                    <a:pt x="44" y="29"/>
                    <a:pt x="41" y="28"/>
                  </a:cubicBezTo>
                  <a:cubicBezTo>
                    <a:pt x="41" y="30"/>
                    <a:pt x="42" y="30"/>
                    <a:pt x="43" y="30"/>
                  </a:cubicBezTo>
                  <a:cubicBezTo>
                    <a:pt x="42" y="31"/>
                    <a:pt x="40" y="31"/>
                    <a:pt x="38" y="31"/>
                  </a:cubicBezTo>
                  <a:cubicBezTo>
                    <a:pt x="37" y="36"/>
                    <a:pt x="38" y="34"/>
                    <a:pt x="38" y="40"/>
                  </a:cubicBezTo>
                  <a:cubicBezTo>
                    <a:pt x="34" y="41"/>
                    <a:pt x="21" y="41"/>
                    <a:pt x="20" y="34"/>
                  </a:cubicBezTo>
                  <a:cubicBezTo>
                    <a:pt x="23" y="34"/>
                    <a:pt x="24" y="33"/>
                    <a:pt x="24" y="31"/>
                  </a:cubicBezTo>
                  <a:cubicBezTo>
                    <a:pt x="28" y="31"/>
                    <a:pt x="27" y="34"/>
                    <a:pt x="30" y="31"/>
                  </a:cubicBezTo>
                  <a:cubicBezTo>
                    <a:pt x="29" y="30"/>
                    <a:pt x="26" y="29"/>
                    <a:pt x="29"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2"/>
            <p:cNvSpPr/>
            <p:nvPr>
              <p:custDataLst>
                <p:tags r:id="rId100"/>
              </p:custDataLst>
            </p:nvPr>
          </p:nvSpPr>
          <p:spPr bwMode="auto">
            <a:xfrm>
              <a:off x="9493340" y="-1963511"/>
              <a:ext cx="146050" cy="79375"/>
            </a:xfrm>
            <a:custGeom>
              <a:avLst/>
              <a:gdLst>
                <a:gd name="T0" fmla="*/ 38 w 39"/>
                <a:gd name="T1" fmla="*/ 3 h 21"/>
                <a:gd name="T2" fmla="*/ 38 w 39"/>
                <a:gd name="T3" fmla="*/ 8 h 21"/>
                <a:gd name="T4" fmla="*/ 36 w 39"/>
                <a:gd name="T5" fmla="*/ 8 h 21"/>
                <a:gd name="T6" fmla="*/ 36 w 39"/>
                <a:gd name="T7" fmla="*/ 12 h 21"/>
                <a:gd name="T8" fmla="*/ 31 w 39"/>
                <a:gd name="T9" fmla="*/ 15 h 21"/>
                <a:gd name="T10" fmla="*/ 27 w 39"/>
                <a:gd name="T11" fmla="*/ 10 h 21"/>
                <a:gd name="T12" fmla="*/ 23 w 39"/>
                <a:gd name="T13" fmla="*/ 13 h 21"/>
                <a:gd name="T14" fmla="*/ 17 w 39"/>
                <a:gd name="T15" fmla="*/ 19 h 21"/>
                <a:gd name="T16" fmla="*/ 2 w 39"/>
                <a:gd name="T17" fmla="*/ 19 h 21"/>
                <a:gd name="T18" fmla="*/ 0 w 39"/>
                <a:gd name="T19" fmla="*/ 13 h 21"/>
                <a:gd name="T20" fmla="*/ 6 w 39"/>
                <a:gd name="T21" fmla="*/ 15 h 21"/>
                <a:gd name="T22" fmla="*/ 12 w 39"/>
                <a:gd name="T23" fmla="*/ 10 h 21"/>
                <a:gd name="T24" fmla="*/ 14 w 39"/>
                <a:gd name="T25" fmla="*/ 8 h 21"/>
                <a:gd name="T26" fmla="*/ 19 w 39"/>
                <a:gd name="T27" fmla="*/ 6 h 21"/>
                <a:gd name="T28" fmla="*/ 20 w 39"/>
                <a:gd name="T29" fmla="*/ 6 h 21"/>
                <a:gd name="T30" fmla="*/ 23 w 39"/>
                <a:gd name="T31" fmla="*/ 3 h 21"/>
                <a:gd name="T32" fmla="*/ 28 w 39"/>
                <a:gd name="T33" fmla="*/ 3 h 21"/>
                <a:gd name="T34" fmla="*/ 38 w 39"/>
                <a:gd name="T3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1">
                  <a:moveTo>
                    <a:pt x="38" y="3"/>
                  </a:moveTo>
                  <a:cubicBezTo>
                    <a:pt x="38" y="4"/>
                    <a:pt x="39" y="7"/>
                    <a:pt x="38" y="8"/>
                  </a:cubicBezTo>
                  <a:cubicBezTo>
                    <a:pt x="38" y="8"/>
                    <a:pt x="36" y="7"/>
                    <a:pt x="36" y="8"/>
                  </a:cubicBezTo>
                  <a:cubicBezTo>
                    <a:pt x="35" y="8"/>
                    <a:pt x="37" y="12"/>
                    <a:pt x="36" y="12"/>
                  </a:cubicBezTo>
                  <a:cubicBezTo>
                    <a:pt x="34" y="12"/>
                    <a:pt x="32" y="10"/>
                    <a:pt x="31" y="15"/>
                  </a:cubicBezTo>
                  <a:cubicBezTo>
                    <a:pt x="29" y="15"/>
                    <a:pt x="30" y="10"/>
                    <a:pt x="27" y="10"/>
                  </a:cubicBezTo>
                  <a:cubicBezTo>
                    <a:pt x="24" y="10"/>
                    <a:pt x="25" y="13"/>
                    <a:pt x="23" y="13"/>
                  </a:cubicBezTo>
                  <a:cubicBezTo>
                    <a:pt x="21" y="15"/>
                    <a:pt x="17" y="15"/>
                    <a:pt x="17" y="19"/>
                  </a:cubicBezTo>
                  <a:cubicBezTo>
                    <a:pt x="11" y="21"/>
                    <a:pt x="8" y="20"/>
                    <a:pt x="2" y="19"/>
                  </a:cubicBezTo>
                  <a:cubicBezTo>
                    <a:pt x="2" y="16"/>
                    <a:pt x="0" y="16"/>
                    <a:pt x="0" y="13"/>
                  </a:cubicBezTo>
                  <a:cubicBezTo>
                    <a:pt x="2" y="14"/>
                    <a:pt x="4" y="15"/>
                    <a:pt x="6" y="15"/>
                  </a:cubicBezTo>
                  <a:cubicBezTo>
                    <a:pt x="9" y="15"/>
                    <a:pt x="9" y="11"/>
                    <a:pt x="12" y="10"/>
                  </a:cubicBezTo>
                  <a:cubicBezTo>
                    <a:pt x="12" y="10"/>
                    <a:pt x="14" y="7"/>
                    <a:pt x="14" y="8"/>
                  </a:cubicBezTo>
                  <a:cubicBezTo>
                    <a:pt x="17" y="10"/>
                    <a:pt x="15" y="6"/>
                    <a:pt x="19" y="6"/>
                  </a:cubicBezTo>
                  <a:cubicBezTo>
                    <a:pt x="19" y="6"/>
                    <a:pt x="20" y="6"/>
                    <a:pt x="20" y="6"/>
                  </a:cubicBezTo>
                  <a:cubicBezTo>
                    <a:pt x="21" y="6"/>
                    <a:pt x="23" y="4"/>
                    <a:pt x="23" y="3"/>
                  </a:cubicBezTo>
                  <a:cubicBezTo>
                    <a:pt x="25" y="3"/>
                    <a:pt x="27" y="4"/>
                    <a:pt x="28" y="3"/>
                  </a:cubicBezTo>
                  <a:cubicBezTo>
                    <a:pt x="30" y="3"/>
                    <a:pt x="35" y="0"/>
                    <a:pt x="3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3"/>
            <p:cNvSpPr/>
            <p:nvPr>
              <p:custDataLst>
                <p:tags r:id="rId101"/>
              </p:custDataLst>
            </p:nvPr>
          </p:nvSpPr>
          <p:spPr bwMode="auto">
            <a:xfrm>
              <a:off x="9891802" y="-1930173"/>
              <a:ext cx="146050" cy="76200"/>
            </a:xfrm>
            <a:custGeom>
              <a:avLst/>
              <a:gdLst>
                <a:gd name="T0" fmla="*/ 35 w 39"/>
                <a:gd name="T1" fmla="*/ 1 h 20"/>
                <a:gd name="T2" fmla="*/ 39 w 39"/>
                <a:gd name="T3" fmla="*/ 14 h 20"/>
                <a:gd name="T4" fmla="*/ 36 w 39"/>
                <a:gd name="T5" fmla="*/ 13 h 20"/>
                <a:gd name="T6" fmla="*/ 36 w 39"/>
                <a:gd name="T7" fmla="*/ 17 h 20"/>
                <a:gd name="T8" fmla="*/ 31 w 39"/>
                <a:gd name="T9" fmla="*/ 18 h 20"/>
                <a:gd name="T10" fmla="*/ 29 w 39"/>
                <a:gd name="T11" fmla="*/ 20 h 20"/>
                <a:gd name="T12" fmla="*/ 25 w 39"/>
                <a:gd name="T13" fmla="*/ 20 h 20"/>
                <a:gd name="T14" fmla="*/ 25 w 39"/>
                <a:gd name="T15" fmla="*/ 14 h 20"/>
                <a:gd name="T16" fmla="*/ 11 w 39"/>
                <a:gd name="T17" fmla="*/ 13 h 20"/>
                <a:gd name="T18" fmla="*/ 0 w 39"/>
                <a:gd name="T19" fmla="*/ 6 h 20"/>
                <a:gd name="T20" fmla="*/ 1 w 39"/>
                <a:gd name="T21" fmla="*/ 3 h 20"/>
                <a:gd name="T22" fmla="*/ 4 w 39"/>
                <a:gd name="T23" fmla="*/ 4 h 20"/>
                <a:gd name="T24" fmla="*/ 11 w 39"/>
                <a:gd name="T25" fmla="*/ 7 h 20"/>
                <a:gd name="T26" fmla="*/ 14 w 39"/>
                <a:gd name="T27" fmla="*/ 7 h 20"/>
                <a:gd name="T28" fmla="*/ 15 w 39"/>
                <a:gd name="T29" fmla="*/ 10 h 20"/>
                <a:gd name="T30" fmla="*/ 16 w 39"/>
                <a:gd name="T31" fmla="*/ 4 h 20"/>
                <a:gd name="T32" fmla="*/ 19 w 39"/>
                <a:gd name="T33" fmla="*/ 7 h 20"/>
                <a:gd name="T34" fmla="*/ 35 w 39"/>
                <a:gd name="T3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20">
                  <a:moveTo>
                    <a:pt x="35" y="1"/>
                  </a:moveTo>
                  <a:cubicBezTo>
                    <a:pt x="33" y="9"/>
                    <a:pt x="39" y="9"/>
                    <a:pt x="39" y="14"/>
                  </a:cubicBezTo>
                  <a:cubicBezTo>
                    <a:pt x="38" y="14"/>
                    <a:pt x="37" y="12"/>
                    <a:pt x="36" y="13"/>
                  </a:cubicBezTo>
                  <a:cubicBezTo>
                    <a:pt x="35" y="13"/>
                    <a:pt x="37" y="16"/>
                    <a:pt x="36" y="17"/>
                  </a:cubicBezTo>
                  <a:cubicBezTo>
                    <a:pt x="35" y="18"/>
                    <a:pt x="32" y="18"/>
                    <a:pt x="31" y="18"/>
                  </a:cubicBezTo>
                  <a:cubicBezTo>
                    <a:pt x="30" y="18"/>
                    <a:pt x="30" y="20"/>
                    <a:pt x="29" y="20"/>
                  </a:cubicBezTo>
                  <a:cubicBezTo>
                    <a:pt x="28" y="20"/>
                    <a:pt x="26" y="20"/>
                    <a:pt x="25" y="20"/>
                  </a:cubicBezTo>
                  <a:cubicBezTo>
                    <a:pt x="23" y="18"/>
                    <a:pt x="23" y="16"/>
                    <a:pt x="25" y="14"/>
                  </a:cubicBezTo>
                  <a:cubicBezTo>
                    <a:pt x="20" y="16"/>
                    <a:pt x="17" y="13"/>
                    <a:pt x="11" y="13"/>
                  </a:cubicBezTo>
                  <a:cubicBezTo>
                    <a:pt x="10" y="8"/>
                    <a:pt x="3" y="8"/>
                    <a:pt x="0" y="6"/>
                  </a:cubicBezTo>
                  <a:cubicBezTo>
                    <a:pt x="0" y="6"/>
                    <a:pt x="1" y="3"/>
                    <a:pt x="1" y="3"/>
                  </a:cubicBezTo>
                  <a:cubicBezTo>
                    <a:pt x="3" y="2"/>
                    <a:pt x="3" y="4"/>
                    <a:pt x="4" y="4"/>
                  </a:cubicBezTo>
                  <a:cubicBezTo>
                    <a:pt x="6" y="5"/>
                    <a:pt x="10" y="6"/>
                    <a:pt x="11" y="7"/>
                  </a:cubicBezTo>
                  <a:cubicBezTo>
                    <a:pt x="11" y="8"/>
                    <a:pt x="13" y="7"/>
                    <a:pt x="14" y="7"/>
                  </a:cubicBezTo>
                  <a:cubicBezTo>
                    <a:pt x="14" y="8"/>
                    <a:pt x="13" y="10"/>
                    <a:pt x="15" y="10"/>
                  </a:cubicBezTo>
                  <a:cubicBezTo>
                    <a:pt x="19" y="9"/>
                    <a:pt x="13" y="6"/>
                    <a:pt x="16" y="4"/>
                  </a:cubicBezTo>
                  <a:cubicBezTo>
                    <a:pt x="19" y="2"/>
                    <a:pt x="19" y="7"/>
                    <a:pt x="19" y="7"/>
                  </a:cubicBezTo>
                  <a:cubicBezTo>
                    <a:pt x="24" y="7"/>
                    <a:pt x="26"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4"/>
            <p:cNvSpPr/>
            <p:nvPr>
              <p:custDataLst>
                <p:tags r:id="rId102"/>
              </p:custDataLst>
            </p:nvPr>
          </p:nvSpPr>
          <p:spPr bwMode="auto">
            <a:xfrm>
              <a:off x="9609227" y="-1930173"/>
              <a:ext cx="258763" cy="101600"/>
            </a:xfrm>
            <a:custGeom>
              <a:avLst/>
              <a:gdLst>
                <a:gd name="T0" fmla="*/ 31 w 69"/>
                <a:gd name="T1" fmla="*/ 10 h 27"/>
                <a:gd name="T2" fmla="*/ 45 w 69"/>
                <a:gd name="T3" fmla="*/ 16 h 27"/>
                <a:gd name="T4" fmla="*/ 45 w 69"/>
                <a:gd name="T5" fmla="*/ 8 h 27"/>
                <a:gd name="T6" fmla="*/ 41 w 69"/>
                <a:gd name="T7" fmla="*/ 3 h 27"/>
                <a:gd name="T8" fmla="*/ 51 w 69"/>
                <a:gd name="T9" fmla="*/ 1 h 27"/>
                <a:gd name="T10" fmla="*/ 54 w 69"/>
                <a:gd name="T11" fmla="*/ 4 h 27"/>
                <a:gd name="T12" fmla="*/ 54 w 69"/>
                <a:gd name="T13" fmla="*/ 7 h 27"/>
                <a:gd name="T14" fmla="*/ 59 w 69"/>
                <a:gd name="T15" fmla="*/ 11 h 27"/>
                <a:gd name="T16" fmla="*/ 63 w 69"/>
                <a:gd name="T17" fmla="*/ 8 h 27"/>
                <a:gd name="T18" fmla="*/ 68 w 69"/>
                <a:gd name="T19" fmla="*/ 11 h 27"/>
                <a:gd name="T20" fmla="*/ 69 w 69"/>
                <a:gd name="T21" fmla="*/ 14 h 27"/>
                <a:gd name="T22" fmla="*/ 68 w 69"/>
                <a:gd name="T23" fmla="*/ 20 h 27"/>
                <a:gd name="T24" fmla="*/ 59 w 69"/>
                <a:gd name="T25" fmla="*/ 21 h 27"/>
                <a:gd name="T26" fmla="*/ 54 w 69"/>
                <a:gd name="T27" fmla="*/ 20 h 27"/>
                <a:gd name="T28" fmla="*/ 41 w 69"/>
                <a:gd name="T29" fmla="*/ 23 h 27"/>
                <a:gd name="T30" fmla="*/ 38 w 69"/>
                <a:gd name="T31" fmla="*/ 23 h 27"/>
                <a:gd name="T32" fmla="*/ 34 w 69"/>
                <a:gd name="T33" fmla="*/ 24 h 27"/>
                <a:gd name="T34" fmla="*/ 20 w 69"/>
                <a:gd name="T35" fmla="*/ 27 h 27"/>
                <a:gd name="T36" fmla="*/ 33 w 69"/>
                <a:gd name="T37" fmla="*/ 23 h 27"/>
                <a:gd name="T38" fmla="*/ 26 w 69"/>
                <a:gd name="T39" fmla="*/ 20 h 27"/>
                <a:gd name="T40" fmla="*/ 20 w 69"/>
                <a:gd name="T41" fmla="*/ 17 h 27"/>
                <a:gd name="T42" fmla="*/ 14 w 69"/>
                <a:gd name="T43" fmla="*/ 20 h 27"/>
                <a:gd name="T44" fmla="*/ 10 w 69"/>
                <a:gd name="T45" fmla="*/ 18 h 27"/>
                <a:gd name="T46" fmla="*/ 0 w 69"/>
                <a:gd name="T47" fmla="*/ 17 h 27"/>
                <a:gd name="T48" fmla="*/ 3 w 69"/>
                <a:gd name="T49" fmla="*/ 14 h 27"/>
                <a:gd name="T50" fmla="*/ 5 w 69"/>
                <a:gd name="T51" fmla="*/ 10 h 27"/>
                <a:gd name="T52" fmla="*/ 10 w 69"/>
                <a:gd name="T53" fmla="*/ 8 h 27"/>
                <a:gd name="T54" fmla="*/ 9 w 69"/>
                <a:gd name="T55" fmla="*/ 6 h 27"/>
                <a:gd name="T56" fmla="*/ 12 w 69"/>
                <a:gd name="T57" fmla="*/ 6 h 27"/>
                <a:gd name="T58" fmla="*/ 16 w 69"/>
                <a:gd name="T59" fmla="*/ 4 h 27"/>
                <a:gd name="T60" fmla="*/ 23 w 69"/>
                <a:gd name="T61" fmla="*/ 6 h 27"/>
                <a:gd name="T62" fmla="*/ 24 w 69"/>
                <a:gd name="T63" fmla="*/ 8 h 27"/>
                <a:gd name="T64" fmla="*/ 27 w 69"/>
                <a:gd name="T65" fmla="*/ 8 h 27"/>
                <a:gd name="T66" fmla="*/ 27 w 69"/>
                <a:gd name="T67" fmla="*/ 13 h 27"/>
                <a:gd name="T68" fmla="*/ 31 w 69"/>
                <a:gd name="T6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27">
                  <a:moveTo>
                    <a:pt x="31" y="10"/>
                  </a:moveTo>
                  <a:cubicBezTo>
                    <a:pt x="30" y="15"/>
                    <a:pt x="43" y="12"/>
                    <a:pt x="45" y="16"/>
                  </a:cubicBezTo>
                  <a:cubicBezTo>
                    <a:pt x="48" y="10"/>
                    <a:pt x="36" y="9"/>
                    <a:pt x="45" y="8"/>
                  </a:cubicBezTo>
                  <a:cubicBezTo>
                    <a:pt x="47" y="3"/>
                    <a:pt x="39" y="8"/>
                    <a:pt x="41" y="3"/>
                  </a:cubicBezTo>
                  <a:cubicBezTo>
                    <a:pt x="45" y="4"/>
                    <a:pt x="46" y="0"/>
                    <a:pt x="51" y="1"/>
                  </a:cubicBezTo>
                  <a:cubicBezTo>
                    <a:pt x="50" y="4"/>
                    <a:pt x="53" y="3"/>
                    <a:pt x="54" y="4"/>
                  </a:cubicBezTo>
                  <a:cubicBezTo>
                    <a:pt x="54" y="5"/>
                    <a:pt x="53" y="7"/>
                    <a:pt x="54" y="7"/>
                  </a:cubicBezTo>
                  <a:cubicBezTo>
                    <a:pt x="55" y="8"/>
                    <a:pt x="57" y="9"/>
                    <a:pt x="59" y="11"/>
                  </a:cubicBezTo>
                  <a:cubicBezTo>
                    <a:pt x="61" y="10"/>
                    <a:pt x="61" y="8"/>
                    <a:pt x="63" y="8"/>
                  </a:cubicBezTo>
                  <a:cubicBezTo>
                    <a:pt x="66" y="8"/>
                    <a:pt x="67" y="10"/>
                    <a:pt x="68" y="11"/>
                  </a:cubicBezTo>
                  <a:cubicBezTo>
                    <a:pt x="68" y="11"/>
                    <a:pt x="69" y="14"/>
                    <a:pt x="69" y="14"/>
                  </a:cubicBezTo>
                  <a:cubicBezTo>
                    <a:pt x="67" y="16"/>
                    <a:pt x="69" y="15"/>
                    <a:pt x="68" y="20"/>
                  </a:cubicBezTo>
                  <a:cubicBezTo>
                    <a:pt x="65" y="16"/>
                    <a:pt x="62" y="21"/>
                    <a:pt x="59" y="21"/>
                  </a:cubicBezTo>
                  <a:cubicBezTo>
                    <a:pt x="57" y="21"/>
                    <a:pt x="56" y="20"/>
                    <a:pt x="54" y="20"/>
                  </a:cubicBezTo>
                  <a:cubicBezTo>
                    <a:pt x="50" y="20"/>
                    <a:pt x="44" y="21"/>
                    <a:pt x="41" y="23"/>
                  </a:cubicBezTo>
                  <a:cubicBezTo>
                    <a:pt x="40" y="23"/>
                    <a:pt x="38" y="22"/>
                    <a:pt x="38" y="23"/>
                  </a:cubicBezTo>
                  <a:cubicBezTo>
                    <a:pt x="37" y="24"/>
                    <a:pt x="36" y="23"/>
                    <a:pt x="34" y="24"/>
                  </a:cubicBezTo>
                  <a:cubicBezTo>
                    <a:pt x="32" y="24"/>
                    <a:pt x="25" y="26"/>
                    <a:pt x="20" y="27"/>
                  </a:cubicBezTo>
                  <a:cubicBezTo>
                    <a:pt x="21" y="22"/>
                    <a:pt x="27" y="23"/>
                    <a:pt x="33" y="23"/>
                  </a:cubicBezTo>
                  <a:cubicBezTo>
                    <a:pt x="33" y="16"/>
                    <a:pt x="28" y="20"/>
                    <a:pt x="26" y="20"/>
                  </a:cubicBezTo>
                  <a:cubicBezTo>
                    <a:pt x="23" y="19"/>
                    <a:pt x="22" y="19"/>
                    <a:pt x="20" y="17"/>
                  </a:cubicBezTo>
                  <a:cubicBezTo>
                    <a:pt x="17" y="16"/>
                    <a:pt x="17" y="19"/>
                    <a:pt x="14" y="20"/>
                  </a:cubicBezTo>
                  <a:cubicBezTo>
                    <a:pt x="12" y="20"/>
                    <a:pt x="12" y="19"/>
                    <a:pt x="10" y="18"/>
                  </a:cubicBezTo>
                  <a:cubicBezTo>
                    <a:pt x="7" y="18"/>
                    <a:pt x="3" y="19"/>
                    <a:pt x="0" y="17"/>
                  </a:cubicBezTo>
                  <a:cubicBezTo>
                    <a:pt x="0" y="15"/>
                    <a:pt x="2" y="15"/>
                    <a:pt x="3" y="14"/>
                  </a:cubicBezTo>
                  <a:cubicBezTo>
                    <a:pt x="3" y="14"/>
                    <a:pt x="4" y="10"/>
                    <a:pt x="5" y="10"/>
                  </a:cubicBezTo>
                  <a:cubicBezTo>
                    <a:pt x="6" y="9"/>
                    <a:pt x="9" y="10"/>
                    <a:pt x="10" y="8"/>
                  </a:cubicBezTo>
                  <a:cubicBezTo>
                    <a:pt x="11" y="8"/>
                    <a:pt x="5" y="7"/>
                    <a:pt x="9" y="6"/>
                  </a:cubicBezTo>
                  <a:cubicBezTo>
                    <a:pt x="10" y="5"/>
                    <a:pt x="11" y="6"/>
                    <a:pt x="12" y="6"/>
                  </a:cubicBezTo>
                  <a:cubicBezTo>
                    <a:pt x="13" y="5"/>
                    <a:pt x="14" y="4"/>
                    <a:pt x="16" y="4"/>
                  </a:cubicBezTo>
                  <a:cubicBezTo>
                    <a:pt x="17" y="4"/>
                    <a:pt x="22" y="5"/>
                    <a:pt x="23" y="6"/>
                  </a:cubicBezTo>
                  <a:cubicBezTo>
                    <a:pt x="24" y="6"/>
                    <a:pt x="23" y="8"/>
                    <a:pt x="24" y="8"/>
                  </a:cubicBezTo>
                  <a:cubicBezTo>
                    <a:pt x="25" y="9"/>
                    <a:pt x="27" y="8"/>
                    <a:pt x="27" y="8"/>
                  </a:cubicBezTo>
                  <a:cubicBezTo>
                    <a:pt x="28" y="10"/>
                    <a:pt x="24" y="13"/>
                    <a:pt x="27" y="13"/>
                  </a:cubicBezTo>
                  <a:cubicBezTo>
                    <a:pt x="28" y="13"/>
                    <a:pt x="29" y="9"/>
                    <a:pt x="3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5"/>
            <p:cNvSpPr/>
            <p:nvPr>
              <p:custDataLst>
                <p:tags r:id="rId103"/>
              </p:custDataLst>
            </p:nvPr>
          </p:nvSpPr>
          <p:spPr bwMode="auto">
            <a:xfrm>
              <a:off x="9433015" y="-1828573"/>
              <a:ext cx="206375" cy="139700"/>
            </a:xfrm>
            <a:custGeom>
              <a:avLst/>
              <a:gdLst>
                <a:gd name="T0" fmla="*/ 7 w 55"/>
                <a:gd name="T1" fmla="*/ 1 h 37"/>
                <a:gd name="T2" fmla="*/ 30 w 55"/>
                <a:gd name="T3" fmla="*/ 3 h 37"/>
                <a:gd name="T4" fmla="*/ 33 w 55"/>
                <a:gd name="T5" fmla="*/ 3 h 37"/>
                <a:gd name="T6" fmla="*/ 39 w 55"/>
                <a:gd name="T7" fmla="*/ 4 h 37"/>
                <a:gd name="T8" fmla="*/ 44 w 55"/>
                <a:gd name="T9" fmla="*/ 4 h 37"/>
                <a:gd name="T10" fmla="*/ 46 w 55"/>
                <a:gd name="T11" fmla="*/ 5 h 37"/>
                <a:gd name="T12" fmla="*/ 54 w 55"/>
                <a:gd name="T13" fmla="*/ 11 h 37"/>
                <a:gd name="T14" fmla="*/ 42 w 55"/>
                <a:gd name="T15" fmla="*/ 14 h 37"/>
                <a:gd name="T16" fmla="*/ 40 w 55"/>
                <a:gd name="T17" fmla="*/ 17 h 37"/>
                <a:gd name="T18" fmla="*/ 37 w 55"/>
                <a:gd name="T19" fmla="*/ 15 h 37"/>
                <a:gd name="T20" fmla="*/ 36 w 55"/>
                <a:gd name="T21" fmla="*/ 17 h 37"/>
                <a:gd name="T22" fmla="*/ 37 w 55"/>
                <a:gd name="T23" fmla="*/ 18 h 37"/>
                <a:gd name="T24" fmla="*/ 35 w 55"/>
                <a:gd name="T25" fmla="*/ 19 h 37"/>
                <a:gd name="T26" fmla="*/ 35 w 55"/>
                <a:gd name="T27" fmla="*/ 22 h 37"/>
                <a:gd name="T28" fmla="*/ 32 w 55"/>
                <a:gd name="T29" fmla="*/ 22 h 37"/>
                <a:gd name="T30" fmla="*/ 29 w 55"/>
                <a:gd name="T31" fmla="*/ 25 h 37"/>
                <a:gd name="T32" fmla="*/ 29 w 55"/>
                <a:gd name="T33" fmla="*/ 31 h 37"/>
                <a:gd name="T34" fmla="*/ 12 w 55"/>
                <a:gd name="T35" fmla="*/ 35 h 37"/>
                <a:gd name="T36" fmla="*/ 0 w 55"/>
                <a:gd name="T37" fmla="*/ 26 h 37"/>
                <a:gd name="T38" fmla="*/ 4 w 55"/>
                <a:gd name="T39" fmla="*/ 24 h 37"/>
                <a:gd name="T40" fmla="*/ 5 w 55"/>
                <a:gd name="T41" fmla="*/ 21 h 37"/>
                <a:gd name="T42" fmla="*/ 4 w 55"/>
                <a:gd name="T43" fmla="*/ 15 h 37"/>
                <a:gd name="T44" fmla="*/ 7 w 55"/>
                <a:gd name="T45" fmla="*/ 14 h 37"/>
                <a:gd name="T46" fmla="*/ 9 w 55"/>
                <a:gd name="T47" fmla="*/ 8 h 37"/>
                <a:gd name="T48" fmla="*/ 7 w 55"/>
                <a:gd name="T4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37">
                  <a:moveTo>
                    <a:pt x="7" y="1"/>
                  </a:moveTo>
                  <a:cubicBezTo>
                    <a:pt x="15" y="1"/>
                    <a:pt x="24" y="0"/>
                    <a:pt x="30" y="3"/>
                  </a:cubicBezTo>
                  <a:cubicBezTo>
                    <a:pt x="31" y="3"/>
                    <a:pt x="33" y="2"/>
                    <a:pt x="33" y="3"/>
                  </a:cubicBezTo>
                  <a:cubicBezTo>
                    <a:pt x="35" y="4"/>
                    <a:pt x="37" y="3"/>
                    <a:pt x="39" y="4"/>
                  </a:cubicBezTo>
                  <a:cubicBezTo>
                    <a:pt x="41" y="6"/>
                    <a:pt x="39" y="2"/>
                    <a:pt x="44" y="4"/>
                  </a:cubicBezTo>
                  <a:cubicBezTo>
                    <a:pt x="45" y="4"/>
                    <a:pt x="45" y="5"/>
                    <a:pt x="46" y="5"/>
                  </a:cubicBezTo>
                  <a:cubicBezTo>
                    <a:pt x="47" y="5"/>
                    <a:pt x="55" y="7"/>
                    <a:pt x="54" y="11"/>
                  </a:cubicBezTo>
                  <a:cubicBezTo>
                    <a:pt x="50" y="12"/>
                    <a:pt x="45" y="12"/>
                    <a:pt x="42" y="14"/>
                  </a:cubicBezTo>
                  <a:cubicBezTo>
                    <a:pt x="40" y="14"/>
                    <a:pt x="41" y="16"/>
                    <a:pt x="40" y="17"/>
                  </a:cubicBezTo>
                  <a:cubicBezTo>
                    <a:pt x="40" y="17"/>
                    <a:pt x="38" y="14"/>
                    <a:pt x="37" y="15"/>
                  </a:cubicBezTo>
                  <a:cubicBezTo>
                    <a:pt x="38" y="15"/>
                    <a:pt x="36" y="17"/>
                    <a:pt x="36" y="17"/>
                  </a:cubicBezTo>
                  <a:cubicBezTo>
                    <a:pt x="36" y="17"/>
                    <a:pt x="37" y="18"/>
                    <a:pt x="37" y="18"/>
                  </a:cubicBezTo>
                  <a:cubicBezTo>
                    <a:pt x="37" y="19"/>
                    <a:pt x="35" y="18"/>
                    <a:pt x="35" y="19"/>
                  </a:cubicBezTo>
                  <a:cubicBezTo>
                    <a:pt x="34" y="20"/>
                    <a:pt x="35" y="22"/>
                    <a:pt x="35" y="22"/>
                  </a:cubicBezTo>
                  <a:cubicBezTo>
                    <a:pt x="34" y="23"/>
                    <a:pt x="32" y="22"/>
                    <a:pt x="32" y="22"/>
                  </a:cubicBezTo>
                  <a:cubicBezTo>
                    <a:pt x="31" y="23"/>
                    <a:pt x="31" y="25"/>
                    <a:pt x="29" y="25"/>
                  </a:cubicBezTo>
                  <a:cubicBezTo>
                    <a:pt x="29" y="27"/>
                    <a:pt x="29" y="29"/>
                    <a:pt x="29" y="31"/>
                  </a:cubicBezTo>
                  <a:cubicBezTo>
                    <a:pt x="22" y="30"/>
                    <a:pt x="23" y="37"/>
                    <a:pt x="12" y="35"/>
                  </a:cubicBezTo>
                  <a:cubicBezTo>
                    <a:pt x="14" y="26"/>
                    <a:pt x="5" y="28"/>
                    <a:pt x="0" y="26"/>
                  </a:cubicBezTo>
                  <a:cubicBezTo>
                    <a:pt x="0" y="25"/>
                    <a:pt x="3" y="25"/>
                    <a:pt x="4" y="24"/>
                  </a:cubicBezTo>
                  <a:cubicBezTo>
                    <a:pt x="4" y="23"/>
                    <a:pt x="1" y="20"/>
                    <a:pt x="5" y="21"/>
                  </a:cubicBezTo>
                  <a:cubicBezTo>
                    <a:pt x="5" y="18"/>
                    <a:pt x="3" y="18"/>
                    <a:pt x="4" y="15"/>
                  </a:cubicBezTo>
                  <a:cubicBezTo>
                    <a:pt x="6" y="17"/>
                    <a:pt x="6" y="16"/>
                    <a:pt x="7" y="14"/>
                  </a:cubicBezTo>
                  <a:cubicBezTo>
                    <a:pt x="7" y="12"/>
                    <a:pt x="9" y="12"/>
                    <a:pt x="9" y="8"/>
                  </a:cubicBezTo>
                  <a:cubicBezTo>
                    <a:pt x="10" y="4"/>
                    <a:pt x="5" y="6"/>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6"/>
            <p:cNvSpPr/>
            <p:nvPr>
              <p:custDataLst>
                <p:tags r:id="rId104"/>
              </p:custDataLst>
            </p:nvPr>
          </p:nvSpPr>
          <p:spPr bwMode="auto">
            <a:xfrm>
              <a:off x="9845765" y="-1798411"/>
              <a:ext cx="46038" cy="34925"/>
            </a:xfrm>
            <a:custGeom>
              <a:avLst/>
              <a:gdLst>
                <a:gd name="T0" fmla="*/ 2 w 12"/>
                <a:gd name="T1" fmla="*/ 0 h 9"/>
                <a:gd name="T2" fmla="*/ 10 w 12"/>
                <a:gd name="T3" fmla="*/ 0 h 9"/>
                <a:gd name="T4" fmla="*/ 12 w 12"/>
                <a:gd name="T5" fmla="*/ 6 h 9"/>
                <a:gd name="T6" fmla="*/ 9 w 12"/>
                <a:gd name="T7" fmla="*/ 9 h 9"/>
                <a:gd name="T8" fmla="*/ 0 w 12"/>
                <a:gd name="T9" fmla="*/ 4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cubicBezTo>
                    <a:pt x="5" y="0"/>
                    <a:pt x="7" y="0"/>
                    <a:pt x="10" y="0"/>
                  </a:cubicBezTo>
                  <a:cubicBezTo>
                    <a:pt x="10" y="3"/>
                    <a:pt x="12" y="3"/>
                    <a:pt x="12" y="6"/>
                  </a:cubicBezTo>
                  <a:cubicBezTo>
                    <a:pt x="9" y="5"/>
                    <a:pt x="9" y="7"/>
                    <a:pt x="9" y="9"/>
                  </a:cubicBezTo>
                  <a:cubicBezTo>
                    <a:pt x="7" y="7"/>
                    <a:pt x="5" y="4"/>
                    <a:pt x="0" y="4"/>
                  </a:cubicBezTo>
                  <a:cubicBezTo>
                    <a:pt x="1" y="3"/>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07"/>
            <p:cNvSpPr/>
            <p:nvPr>
              <p:custDataLst>
                <p:tags r:id="rId105"/>
              </p:custDataLst>
            </p:nvPr>
          </p:nvSpPr>
          <p:spPr bwMode="auto">
            <a:xfrm>
              <a:off x="10075952" y="-1812698"/>
              <a:ext cx="104775" cy="74613"/>
            </a:xfrm>
            <a:custGeom>
              <a:avLst/>
              <a:gdLst>
                <a:gd name="T0" fmla="*/ 25 w 28"/>
                <a:gd name="T1" fmla="*/ 1 h 20"/>
                <a:gd name="T2" fmla="*/ 26 w 28"/>
                <a:gd name="T3" fmla="*/ 8 h 20"/>
                <a:gd name="T4" fmla="*/ 24 w 28"/>
                <a:gd name="T5" fmla="*/ 11 h 20"/>
                <a:gd name="T6" fmla="*/ 17 w 28"/>
                <a:gd name="T7" fmla="*/ 13 h 20"/>
                <a:gd name="T8" fmla="*/ 5 w 28"/>
                <a:gd name="T9" fmla="*/ 20 h 20"/>
                <a:gd name="T10" fmla="*/ 4 w 28"/>
                <a:gd name="T11" fmla="*/ 14 h 20"/>
                <a:gd name="T12" fmla="*/ 1 w 28"/>
                <a:gd name="T13" fmla="*/ 11 h 20"/>
                <a:gd name="T14" fmla="*/ 1 w 28"/>
                <a:gd name="T15" fmla="*/ 4 h 20"/>
                <a:gd name="T16" fmla="*/ 4 w 28"/>
                <a:gd name="T17" fmla="*/ 1 h 20"/>
                <a:gd name="T18" fmla="*/ 8 w 28"/>
                <a:gd name="T19" fmla="*/ 0 h 20"/>
                <a:gd name="T20" fmla="*/ 19 w 28"/>
                <a:gd name="T21" fmla="*/ 3 h 20"/>
                <a:gd name="T22" fmla="*/ 25 w 28"/>
                <a:gd name="T23"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0">
                  <a:moveTo>
                    <a:pt x="25" y="1"/>
                  </a:moveTo>
                  <a:cubicBezTo>
                    <a:pt x="28" y="1"/>
                    <a:pt x="26" y="6"/>
                    <a:pt x="26" y="8"/>
                  </a:cubicBezTo>
                  <a:cubicBezTo>
                    <a:pt x="24" y="8"/>
                    <a:pt x="24" y="9"/>
                    <a:pt x="24" y="11"/>
                  </a:cubicBezTo>
                  <a:cubicBezTo>
                    <a:pt x="19" y="9"/>
                    <a:pt x="18" y="16"/>
                    <a:pt x="17" y="13"/>
                  </a:cubicBezTo>
                  <a:cubicBezTo>
                    <a:pt x="13" y="15"/>
                    <a:pt x="11" y="19"/>
                    <a:pt x="5" y="20"/>
                  </a:cubicBezTo>
                  <a:cubicBezTo>
                    <a:pt x="4" y="18"/>
                    <a:pt x="4" y="16"/>
                    <a:pt x="4" y="14"/>
                  </a:cubicBezTo>
                  <a:cubicBezTo>
                    <a:pt x="3" y="13"/>
                    <a:pt x="2" y="13"/>
                    <a:pt x="1" y="11"/>
                  </a:cubicBezTo>
                  <a:cubicBezTo>
                    <a:pt x="0" y="9"/>
                    <a:pt x="2" y="6"/>
                    <a:pt x="1" y="4"/>
                  </a:cubicBezTo>
                  <a:cubicBezTo>
                    <a:pt x="4" y="5"/>
                    <a:pt x="4" y="3"/>
                    <a:pt x="4" y="1"/>
                  </a:cubicBezTo>
                  <a:cubicBezTo>
                    <a:pt x="6" y="1"/>
                    <a:pt x="8" y="2"/>
                    <a:pt x="8" y="0"/>
                  </a:cubicBezTo>
                  <a:cubicBezTo>
                    <a:pt x="10" y="3"/>
                    <a:pt x="17" y="0"/>
                    <a:pt x="19" y="3"/>
                  </a:cubicBezTo>
                  <a:cubicBezTo>
                    <a:pt x="22" y="3"/>
                    <a:pt x="25" y="3"/>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08"/>
            <p:cNvSpPr/>
            <p:nvPr>
              <p:custDataLst>
                <p:tags r:id="rId106"/>
              </p:custDataLst>
            </p:nvPr>
          </p:nvSpPr>
          <p:spPr bwMode="auto">
            <a:xfrm>
              <a:off x="11611065" y="-1523773"/>
              <a:ext cx="225425" cy="109538"/>
            </a:xfrm>
            <a:custGeom>
              <a:avLst/>
              <a:gdLst>
                <a:gd name="T0" fmla="*/ 44 w 60"/>
                <a:gd name="T1" fmla="*/ 0 h 29"/>
                <a:gd name="T2" fmla="*/ 49 w 60"/>
                <a:gd name="T3" fmla="*/ 3 h 29"/>
                <a:gd name="T4" fmla="*/ 54 w 60"/>
                <a:gd name="T5" fmla="*/ 4 h 29"/>
                <a:gd name="T6" fmla="*/ 52 w 60"/>
                <a:gd name="T7" fmla="*/ 7 h 29"/>
                <a:gd name="T8" fmla="*/ 59 w 60"/>
                <a:gd name="T9" fmla="*/ 11 h 29"/>
                <a:gd name="T10" fmla="*/ 55 w 60"/>
                <a:gd name="T11" fmla="*/ 20 h 29"/>
                <a:gd name="T12" fmla="*/ 51 w 60"/>
                <a:gd name="T13" fmla="*/ 21 h 29"/>
                <a:gd name="T14" fmla="*/ 45 w 60"/>
                <a:gd name="T15" fmla="*/ 24 h 29"/>
                <a:gd name="T16" fmla="*/ 41 w 60"/>
                <a:gd name="T17" fmla="*/ 25 h 29"/>
                <a:gd name="T18" fmla="*/ 38 w 60"/>
                <a:gd name="T19" fmla="*/ 27 h 29"/>
                <a:gd name="T20" fmla="*/ 21 w 60"/>
                <a:gd name="T21" fmla="*/ 28 h 29"/>
                <a:gd name="T22" fmla="*/ 20 w 60"/>
                <a:gd name="T23" fmla="*/ 27 h 29"/>
                <a:gd name="T24" fmla="*/ 14 w 60"/>
                <a:gd name="T25" fmla="*/ 24 h 29"/>
                <a:gd name="T26" fmla="*/ 12 w 60"/>
                <a:gd name="T27" fmla="*/ 23 h 29"/>
                <a:gd name="T28" fmla="*/ 14 w 60"/>
                <a:gd name="T29" fmla="*/ 21 h 29"/>
                <a:gd name="T30" fmla="*/ 10 w 60"/>
                <a:gd name="T31" fmla="*/ 18 h 29"/>
                <a:gd name="T32" fmla="*/ 10 w 60"/>
                <a:gd name="T33" fmla="*/ 10 h 29"/>
                <a:gd name="T34" fmla="*/ 2 w 60"/>
                <a:gd name="T35" fmla="*/ 11 h 29"/>
                <a:gd name="T36" fmla="*/ 5 w 60"/>
                <a:gd name="T37" fmla="*/ 6 h 29"/>
                <a:gd name="T38" fmla="*/ 16 w 60"/>
                <a:gd name="T39" fmla="*/ 6 h 29"/>
                <a:gd name="T40" fmla="*/ 17 w 60"/>
                <a:gd name="T41" fmla="*/ 11 h 29"/>
                <a:gd name="T42" fmla="*/ 21 w 60"/>
                <a:gd name="T43" fmla="*/ 6 h 29"/>
                <a:gd name="T44" fmla="*/ 30 w 60"/>
                <a:gd name="T45" fmla="*/ 9 h 29"/>
                <a:gd name="T46" fmla="*/ 33 w 60"/>
                <a:gd name="T47" fmla="*/ 6 h 29"/>
                <a:gd name="T48" fmla="*/ 41 w 60"/>
                <a:gd name="T49" fmla="*/ 4 h 29"/>
                <a:gd name="T50" fmla="*/ 44 w 60"/>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29">
                  <a:moveTo>
                    <a:pt x="44" y="0"/>
                  </a:moveTo>
                  <a:cubicBezTo>
                    <a:pt x="45" y="0"/>
                    <a:pt x="47" y="2"/>
                    <a:pt x="49" y="3"/>
                  </a:cubicBezTo>
                  <a:cubicBezTo>
                    <a:pt x="50" y="3"/>
                    <a:pt x="53" y="4"/>
                    <a:pt x="54" y="4"/>
                  </a:cubicBezTo>
                  <a:cubicBezTo>
                    <a:pt x="54" y="4"/>
                    <a:pt x="52" y="7"/>
                    <a:pt x="52" y="7"/>
                  </a:cubicBezTo>
                  <a:cubicBezTo>
                    <a:pt x="52" y="10"/>
                    <a:pt x="56" y="12"/>
                    <a:pt x="59" y="11"/>
                  </a:cubicBezTo>
                  <a:cubicBezTo>
                    <a:pt x="60" y="15"/>
                    <a:pt x="59" y="17"/>
                    <a:pt x="55" y="20"/>
                  </a:cubicBezTo>
                  <a:cubicBezTo>
                    <a:pt x="54" y="21"/>
                    <a:pt x="52" y="20"/>
                    <a:pt x="51" y="21"/>
                  </a:cubicBezTo>
                  <a:cubicBezTo>
                    <a:pt x="48" y="23"/>
                    <a:pt x="49" y="23"/>
                    <a:pt x="45" y="24"/>
                  </a:cubicBezTo>
                  <a:cubicBezTo>
                    <a:pt x="45" y="24"/>
                    <a:pt x="41" y="25"/>
                    <a:pt x="41" y="25"/>
                  </a:cubicBezTo>
                  <a:cubicBezTo>
                    <a:pt x="40" y="26"/>
                    <a:pt x="40" y="26"/>
                    <a:pt x="38" y="27"/>
                  </a:cubicBezTo>
                  <a:cubicBezTo>
                    <a:pt x="37" y="27"/>
                    <a:pt x="26" y="29"/>
                    <a:pt x="21" y="28"/>
                  </a:cubicBezTo>
                  <a:cubicBezTo>
                    <a:pt x="21" y="28"/>
                    <a:pt x="21" y="27"/>
                    <a:pt x="20" y="27"/>
                  </a:cubicBezTo>
                  <a:cubicBezTo>
                    <a:pt x="18" y="27"/>
                    <a:pt x="17" y="24"/>
                    <a:pt x="14" y="24"/>
                  </a:cubicBezTo>
                  <a:cubicBezTo>
                    <a:pt x="13" y="24"/>
                    <a:pt x="13" y="22"/>
                    <a:pt x="12" y="23"/>
                  </a:cubicBezTo>
                  <a:cubicBezTo>
                    <a:pt x="12" y="21"/>
                    <a:pt x="13" y="21"/>
                    <a:pt x="14" y="21"/>
                  </a:cubicBezTo>
                  <a:cubicBezTo>
                    <a:pt x="14" y="19"/>
                    <a:pt x="11" y="20"/>
                    <a:pt x="10" y="18"/>
                  </a:cubicBezTo>
                  <a:cubicBezTo>
                    <a:pt x="9" y="16"/>
                    <a:pt x="11" y="14"/>
                    <a:pt x="10" y="10"/>
                  </a:cubicBezTo>
                  <a:cubicBezTo>
                    <a:pt x="5" y="8"/>
                    <a:pt x="5" y="15"/>
                    <a:pt x="2" y="11"/>
                  </a:cubicBezTo>
                  <a:cubicBezTo>
                    <a:pt x="0" y="7"/>
                    <a:pt x="6" y="10"/>
                    <a:pt x="5" y="6"/>
                  </a:cubicBezTo>
                  <a:cubicBezTo>
                    <a:pt x="10" y="7"/>
                    <a:pt x="9" y="6"/>
                    <a:pt x="16" y="6"/>
                  </a:cubicBezTo>
                  <a:cubicBezTo>
                    <a:pt x="17" y="9"/>
                    <a:pt x="20" y="8"/>
                    <a:pt x="17" y="11"/>
                  </a:cubicBezTo>
                  <a:cubicBezTo>
                    <a:pt x="21" y="12"/>
                    <a:pt x="22" y="9"/>
                    <a:pt x="21" y="6"/>
                  </a:cubicBezTo>
                  <a:cubicBezTo>
                    <a:pt x="22" y="8"/>
                    <a:pt x="34" y="2"/>
                    <a:pt x="30" y="9"/>
                  </a:cubicBezTo>
                  <a:cubicBezTo>
                    <a:pt x="33" y="10"/>
                    <a:pt x="32" y="6"/>
                    <a:pt x="33" y="6"/>
                  </a:cubicBezTo>
                  <a:cubicBezTo>
                    <a:pt x="35" y="4"/>
                    <a:pt x="38" y="5"/>
                    <a:pt x="41" y="4"/>
                  </a:cubicBezTo>
                  <a:cubicBezTo>
                    <a:pt x="43" y="4"/>
                    <a:pt x="44" y="2"/>
                    <a:pt x="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09"/>
            <p:cNvSpPr/>
            <p:nvPr>
              <p:custDataLst>
                <p:tags r:id="rId107"/>
              </p:custDataLst>
            </p:nvPr>
          </p:nvSpPr>
          <p:spPr bwMode="auto">
            <a:xfrm>
              <a:off x="10260102" y="-1496786"/>
              <a:ext cx="134938" cy="93663"/>
            </a:xfrm>
            <a:custGeom>
              <a:avLst/>
              <a:gdLst>
                <a:gd name="T0" fmla="*/ 10 w 36"/>
                <a:gd name="T1" fmla="*/ 0 h 25"/>
                <a:gd name="T2" fmla="*/ 18 w 36"/>
                <a:gd name="T3" fmla="*/ 9 h 25"/>
                <a:gd name="T4" fmla="*/ 21 w 36"/>
                <a:gd name="T5" fmla="*/ 7 h 25"/>
                <a:gd name="T6" fmla="*/ 25 w 36"/>
                <a:gd name="T7" fmla="*/ 11 h 25"/>
                <a:gd name="T8" fmla="*/ 31 w 36"/>
                <a:gd name="T9" fmla="*/ 18 h 25"/>
                <a:gd name="T10" fmla="*/ 36 w 36"/>
                <a:gd name="T11" fmla="*/ 20 h 25"/>
                <a:gd name="T12" fmla="*/ 18 w 36"/>
                <a:gd name="T13" fmla="*/ 21 h 25"/>
                <a:gd name="T14" fmla="*/ 11 w 36"/>
                <a:gd name="T15" fmla="*/ 25 h 25"/>
                <a:gd name="T16" fmla="*/ 0 w 36"/>
                <a:gd name="T17" fmla="*/ 21 h 25"/>
                <a:gd name="T18" fmla="*/ 3 w 36"/>
                <a:gd name="T19" fmla="*/ 20 h 25"/>
                <a:gd name="T20" fmla="*/ 4 w 36"/>
                <a:gd name="T21" fmla="*/ 17 h 25"/>
                <a:gd name="T22" fmla="*/ 4 w 36"/>
                <a:gd name="T23" fmla="*/ 4 h 25"/>
                <a:gd name="T24" fmla="*/ 10 w 36"/>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5">
                  <a:moveTo>
                    <a:pt x="10" y="0"/>
                  </a:moveTo>
                  <a:cubicBezTo>
                    <a:pt x="12" y="4"/>
                    <a:pt x="19" y="2"/>
                    <a:pt x="18" y="9"/>
                  </a:cubicBezTo>
                  <a:cubicBezTo>
                    <a:pt x="19" y="10"/>
                    <a:pt x="21" y="7"/>
                    <a:pt x="21" y="7"/>
                  </a:cubicBezTo>
                  <a:cubicBezTo>
                    <a:pt x="23" y="8"/>
                    <a:pt x="22" y="11"/>
                    <a:pt x="25" y="11"/>
                  </a:cubicBezTo>
                  <a:cubicBezTo>
                    <a:pt x="27" y="11"/>
                    <a:pt x="29" y="16"/>
                    <a:pt x="31" y="18"/>
                  </a:cubicBezTo>
                  <a:cubicBezTo>
                    <a:pt x="35" y="17"/>
                    <a:pt x="34" y="17"/>
                    <a:pt x="36" y="20"/>
                  </a:cubicBezTo>
                  <a:cubicBezTo>
                    <a:pt x="33" y="23"/>
                    <a:pt x="24" y="20"/>
                    <a:pt x="18" y="21"/>
                  </a:cubicBezTo>
                  <a:cubicBezTo>
                    <a:pt x="16" y="23"/>
                    <a:pt x="12" y="23"/>
                    <a:pt x="11" y="25"/>
                  </a:cubicBezTo>
                  <a:cubicBezTo>
                    <a:pt x="8" y="23"/>
                    <a:pt x="6" y="20"/>
                    <a:pt x="0" y="21"/>
                  </a:cubicBezTo>
                  <a:cubicBezTo>
                    <a:pt x="0" y="20"/>
                    <a:pt x="2" y="20"/>
                    <a:pt x="3" y="20"/>
                  </a:cubicBezTo>
                  <a:cubicBezTo>
                    <a:pt x="1" y="18"/>
                    <a:pt x="1" y="17"/>
                    <a:pt x="4" y="17"/>
                  </a:cubicBezTo>
                  <a:cubicBezTo>
                    <a:pt x="1" y="12"/>
                    <a:pt x="4" y="10"/>
                    <a:pt x="4" y="4"/>
                  </a:cubicBezTo>
                  <a:cubicBezTo>
                    <a:pt x="7" y="4"/>
                    <a:pt x="10" y="4"/>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0"/>
            <p:cNvSpPr/>
            <p:nvPr>
              <p:custDataLst>
                <p:tags r:id="rId108"/>
              </p:custDataLst>
            </p:nvPr>
          </p:nvSpPr>
          <p:spPr bwMode="auto">
            <a:xfrm>
              <a:off x="14179640" y="55789"/>
              <a:ext cx="225425" cy="241300"/>
            </a:xfrm>
            <a:custGeom>
              <a:avLst/>
              <a:gdLst>
                <a:gd name="T0" fmla="*/ 5 w 60"/>
                <a:gd name="T1" fmla="*/ 9 h 64"/>
                <a:gd name="T2" fmla="*/ 2 w 60"/>
                <a:gd name="T3" fmla="*/ 8 h 64"/>
                <a:gd name="T4" fmla="*/ 0 w 60"/>
                <a:gd name="T5" fmla="*/ 4 h 64"/>
                <a:gd name="T6" fmla="*/ 11 w 60"/>
                <a:gd name="T7" fmla="*/ 2 h 64"/>
                <a:gd name="T8" fmla="*/ 16 w 60"/>
                <a:gd name="T9" fmla="*/ 5 h 64"/>
                <a:gd name="T10" fmla="*/ 16 w 60"/>
                <a:gd name="T11" fmla="*/ 8 h 64"/>
                <a:gd name="T12" fmla="*/ 19 w 60"/>
                <a:gd name="T13" fmla="*/ 11 h 64"/>
                <a:gd name="T14" fmla="*/ 25 w 60"/>
                <a:gd name="T15" fmla="*/ 14 h 64"/>
                <a:gd name="T16" fmla="*/ 35 w 60"/>
                <a:gd name="T17" fmla="*/ 22 h 64"/>
                <a:gd name="T18" fmla="*/ 37 w 60"/>
                <a:gd name="T19" fmla="*/ 26 h 64"/>
                <a:gd name="T20" fmla="*/ 42 w 60"/>
                <a:gd name="T21" fmla="*/ 28 h 64"/>
                <a:gd name="T22" fmla="*/ 44 w 60"/>
                <a:gd name="T23" fmla="*/ 30 h 64"/>
                <a:gd name="T24" fmla="*/ 44 w 60"/>
                <a:gd name="T25" fmla="*/ 33 h 64"/>
                <a:gd name="T26" fmla="*/ 47 w 60"/>
                <a:gd name="T27" fmla="*/ 36 h 64"/>
                <a:gd name="T28" fmla="*/ 51 w 60"/>
                <a:gd name="T29" fmla="*/ 40 h 64"/>
                <a:gd name="T30" fmla="*/ 54 w 60"/>
                <a:gd name="T31" fmla="*/ 43 h 64"/>
                <a:gd name="T32" fmla="*/ 57 w 60"/>
                <a:gd name="T33" fmla="*/ 50 h 64"/>
                <a:gd name="T34" fmla="*/ 58 w 60"/>
                <a:gd name="T35" fmla="*/ 56 h 64"/>
                <a:gd name="T36" fmla="*/ 60 w 60"/>
                <a:gd name="T37" fmla="*/ 60 h 64"/>
                <a:gd name="T38" fmla="*/ 53 w 60"/>
                <a:gd name="T39" fmla="*/ 61 h 64"/>
                <a:gd name="T40" fmla="*/ 47 w 60"/>
                <a:gd name="T41" fmla="*/ 61 h 64"/>
                <a:gd name="T42" fmla="*/ 47 w 60"/>
                <a:gd name="T43" fmla="*/ 58 h 64"/>
                <a:gd name="T44" fmla="*/ 44 w 60"/>
                <a:gd name="T45" fmla="*/ 58 h 64"/>
                <a:gd name="T46" fmla="*/ 37 w 60"/>
                <a:gd name="T47" fmla="*/ 53 h 64"/>
                <a:gd name="T48" fmla="*/ 39 w 60"/>
                <a:gd name="T49" fmla="*/ 50 h 64"/>
                <a:gd name="T50" fmla="*/ 37 w 60"/>
                <a:gd name="T51" fmla="*/ 50 h 64"/>
                <a:gd name="T52" fmla="*/ 36 w 60"/>
                <a:gd name="T53" fmla="*/ 47 h 64"/>
                <a:gd name="T54" fmla="*/ 33 w 60"/>
                <a:gd name="T55" fmla="*/ 47 h 64"/>
                <a:gd name="T56" fmla="*/ 28 w 60"/>
                <a:gd name="T57" fmla="*/ 42 h 64"/>
                <a:gd name="T58" fmla="*/ 25 w 60"/>
                <a:gd name="T59" fmla="*/ 32 h 64"/>
                <a:gd name="T60" fmla="*/ 23 w 60"/>
                <a:gd name="T61" fmla="*/ 35 h 64"/>
                <a:gd name="T62" fmla="*/ 21 w 60"/>
                <a:gd name="T63" fmla="*/ 28 h 64"/>
                <a:gd name="T64" fmla="*/ 18 w 60"/>
                <a:gd name="T65" fmla="*/ 25 h 64"/>
                <a:gd name="T66" fmla="*/ 15 w 60"/>
                <a:gd name="T67" fmla="*/ 23 h 64"/>
                <a:gd name="T68" fmla="*/ 14 w 60"/>
                <a:gd name="T69" fmla="*/ 18 h 64"/>
                <a:gd name="T70" fmla="*/ 9 w 60"/>
                <a:gd name="T71" fmla="*/ 15 h 64"/>
                <a:gd name="T72" fmla="*/ 7 w 60"/>
                <a:gd name="T73" fmla="*/ 12 h 64"/>
                <a:gd name="T74" fmla="*/ 5 w 60"/>
                <a:gd name="T7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4">
                  <a:moveTo>
                    <a:pt x="5" y="9"/>
                  </a:moveTo>
                  <a:cubicBezTo>
                    <a:pt x="5" y="8"/>
                    <a:pt x="3" y="9"/>
                    <a:pt x="2" y="8"/>
                  </a:cubicBezTo>
                  <a:cubicBezTo>
                    <a:pt x="1" y="7"/>
                    <a:pt x="2" y="3"/>
                    <a:pt x="0" y="4"/>
                  </a:cubicBezTo>
                  <a:cubicBezTo>
                    <a:pt x="3" y="0"/>
                    <a:pt x="6" y="5"/>
                    <a:pt x="11" y="2"/>
                  </a:cubicBezTo>
                  <a:cubicBezTo>
                    <a:pt x="10" y="6"/>
                    <a:pt x="15" y="4"/>
                    <a:pt x="16" y="5"/>
                  </a:cubicBezTo>
                  <a:cubicBezTo>
                    <a:pt x="17" y="5"/>
                    <a:pt x="16" y="8"/>
                    <a:pt x="16" y="8"/>
                  </a:cubicBezTo>
                  <a:cubicBezTo>
                    <a:pt x="18" y="9"/>
                    <a:pt x="20" y="8"/>
                    <a:pt x="19" y="11"/>
                  </a:cubicBezTo>
                  <a:cubicBezTo>
                    <a:pt x="23" y="10"/>
                    <a:pt x="22" y="13"/>
                    <a:pt x="25" y="14"/>
                  </a:cubicBezTo>
                  <a:cubicBezTo>
                    <a:pt x="27" y="14"/>
                    <a:pt x="31" y="22"/>
                    <a:pt x="35" y="22"/>
                  </a:cubicBezTo>
                  <a:cubicBezTo>
                    <a:pt x="38" y="22"/>
                    <a:pt x="36" y="25"/>
                    <a:pt x="37" y="26"/>
                  </a:cubicBezTo>
                  <a:cubicBezTo>
                    <a:pt x="38" y="27"/>
                    <a:pt x="41" y="27"/>
                    <a:pt x="42" y="28"/>
                  </a:cubicBezTo>
                  <a:cubicBezTo>
                    <a:pt x="42" y="28"/>
                    <a:pt x="44" y="30"/>
                    <a:pt x="44" y="30"/>
                  </a:cubicBezTo>
                  <a:cubicBezTo>
                    <a:pt x="45" y="31"/>
                    <a:pt x="44" y="33"/>
                    <a:pt x="44" y="33"/>
                  </a:cubicBezTo>
                  <a:cubicBezTo>
                    <a:pt x="45" y="34"/>
                    <a:pt x="46" y="35"/>
                    <a:pt x="47" y="36"/>
                  </a:cubicBezTo>
                  <a:cubicBezTo>
                    <a:pt x="48" y="37"/>
                    <a:pt x="49" y="40"/>
                    <a:pt x="51" y="40"/>
                  </a:cubicBezTo>
                  <a:cubicBezTo>
                    <a:pt x="52" y="40"/>
                    <a:pt x="54" y="43"/>
                    <a:pt x="54" y="43"/>
                  </a:cubicBezTo>
                  <a:cubicBezTo>
                    <a:pt x="56" y="44"/>
                    <a:pt x="55" y="50"/>
                    <a:pt x="57" y="50"/>
                  </a:cubicBezTo>
                  <a:cubicBezTo>
                    <a:pt x="59" y="50"/>
                    <a:pt x="59" y="54"/>
                    <a:pt x="58" y="56"/>
                  </a:cubicBezTo>
                  <a:cubicBezTo>
                    <a:pt x="58" y="58"/>
                    <a:pt x="55" y="60"/>
                    <a:pt x="60" y="60"/>
                  </a:cubicBezTo>
                  <a:cubicBezTo>
                    <a:pt x="59" y="64"/>
                    <a:pt x="55" y="62"/>
                    <a:pt x="53" y="61"/>
                  </a:cubicBezTo>
                  <a:cubicBezTo>
                    <a:pt x="51" y="61"/>
                    <a:pt x="49" y="62"/>
                    <a:pt x="47" y="61"/>
                  </a:cubicBezTo>
                  <a:cubicBezTo>
                    <a:pt x="47" y="61"/>
                    <a:pt x="48" y="59"/>
                    <a:pt x="47" y="58"/>
                  </a:cubicBezTo>
                  <a:cubicBezTo>
                    <a:pt x="47" y="58"/>
                    <a:pt x="45" y="59"/>
                    <a:pt x="44" y="58"/>
                  </a:cubicBezTo>
                  <a:cubicBezTo>
                    <a:pt x="43" y="57"/>
                    <a:pt x="41" y="53"/>
                    <a:pt x="37" y="53"/>
                  </a:cubicBezTo>
                  <a:cubicBezTo>
                    <a:pt x="38" y="52"/>
                    <a:pt x="39" y="51"/>
                    <a:pt x="39" y="50"/>
                  </a:cubicBezTo>
                  <a:cubicBezTo>
                    <a:pt x="39" y="48"/>
                    <a:pt x="37" y="49"/>
                    <a:pt x="37" y="50"/>
                  </a:cubicBezTo>
                  <a:cubicBezTo>
                    <a:pt x="36" y="50"/>
                    <a:pt x="37" y="48"/>
                    <a:pt x="36" y="47"/>
                  </a:cubicBezTo>
                  <a:cubicBezTo>
                    <a:pt x="35" y="47"/>
                    <a:pt x="34" y="48"/>
                    <a:pt x="33" y="47"/>
                  </a:cubicBezTo>
                  <a:cubicBezTo>
                    <a:pt x="31" y="45"/>
                    <a:pt x="31" y="42"/>
                    <a:pt x="28" y="42"/>
                  </a:cubicBezTo>
                  <a:cubicBezTo>
                    <a:pt x="29" y="36"/>
                    <a:pt x="25" y="36"/>
                    <a:pt x="25" y="32"/>
                  </a:cubicBezTo>
                  <a:cubicBezTo>
                    <a:pt x="23" y="32"/>
                    <a:pt x="24" y="34"/>
                    <a:pt x="23" y="35"/>
                  </a:cubicBezTo>
                  <a:cubicBezTo>
                    <a:pt x="21" y="33"/>
                    <a:pt x="22" y="30"/>
                    <a:pt x="21" y="28"/>
                  </a:cubicBezTo>
                  <a:cubicBezTo>
                    <a:pt x="20" y="27"/>
                    <a:pt x="18" y="25"/>
                    <a:pt x="18" y="25"/>
                  </a:cubicBezTo>
                  <a:cubicBezTo>
                    <a:pt x="17" y="24"/>
                    <a:pt x="17" y="23"/>
                    <a:pt x="15" y="23"/>
                  </a:cubicBezTo>
                  <a:cubicBezTo>
                    <a:pt x="16" y="20"/>
                    <a:pt x="14" y="20"/>
                    <a:pt x="14" y="18"/>
                  </a:cubicBezTo>
                  <a:cubicBezTo>
                    <a:pt x="13" y="16"/>
                    <a:pt x="11" y="16"/>
                    <a:pt x="9" y="15"/>
                  </a:cubicBezTo>
                  <a:cubicBezTo>
                    <a:pt x="9" y="15"/>
                    <a:pt x="6" y="12"/>
                    <a:pt x="7" y="12"/>
                  </a:cubicBezTo>
                  <a:cubicBezTo>
                    <a:pt x="6" y="9"/>
                    <a:pt x="1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1"/>
            <p:cNvSpPr/>
            <p:nvPr>
              <p:custDataLst>
                <p:tags r:id="rId109"/>
              </p:custDataLst>
            </p:nvPr>
          </p:nvSpPr>
          <p:spPr bwMode="auto">
            <a:xfrm>
              <a:off x="13060452" y="435202"/>
              <a:ext cx="161925" cy="293688"/>
            </a:xfrm>
            <a:custGeom>
              <a:avLst/>
              <a:gdLst>
                <a:gd name="T0" fmla="*/ 32 w 43"/>
                <a:gd name="T1" fmla="*/ 0 h 78"/>
                <a:gd name="T2" fmla="*/ 38 w 43"/>
                <a:gd name="T3" fmla="*/ 1 h 78"/>
                <a:gd name="T4" fmla="*/ 35 w 43"/>
                <a:gd name="T5" fmla="*/ 26 h 78"/>
                <a:gd name="T6" fmla="*/ 32 w 43"/>
                <a:gd name="T7" fmla="*/ 43 h 78"/>
                <a:gd name="T8" fmla="*/ 28 w 43"/>
                <a:gd name="T9" fmla="*/ 50 h 78"/>
                <a:gd name="T10" fmla="*/ 27 w 43"/>
                <a:gd name="T11" fmla="*/ 58 h 78"/>
                <a:gd name="T12" fmla="*/ 27 w 43"/>
                <a:gd name="T13" fmla="*/ 61 h 78"/>
                <a:gd name="T14" fmla="*/ 24 w 43"/>
                <a:gd name="T15" fmla="*/ 63 h 78"/>
                <a:gd name="T16" fmla="*/ 23 w 43"/>
                <a:gd name="T17" fmla="*/ 71 h 78"/>
                <a:gd name="T18" fmla="*/ 21 w 43"/>
                <a:gd name="T19" fmla="*/ 72 h 78"/>
                <a:gd name="T20" fmla="*/ 20 w 43"/>
                <a:gd name="T21" fmla="*/ 77 h 78"/>
                <a:gd name="T22" fmla="*/ 6 w 43"/>
                <a:gd name="T23" fmla="*/ 78 h 78"/>
                <a:gd name="T24" fmla="*/ 4 w 43"/>
                <a:gd name="T25" fmla="*/ 71 h 78"/>
                <a:gd name="T26" fmla="*/ 3 w 43"/>
                <a:gd name="T27" fmla="*/ 68 h 78"/>
                <a:gd name="T28" fmla="*/ 0 w 43"/>
                <a:gd name="T29" fmla="*/ 67 h 78"/>
                <a:gd name="T30" fmla="*/ 0 w 43"/>
                <a:gd name="T31" fmla="*/ 61 h 78"/>
                <a:gd name="T32" fmla="*/ 2 w 43"/>
                <a:gd name="T33" fmla="*/ 60 h 78"/>
                <a:gd name="T34" fmla="*/ 0 w 43"/>
                <a:gd name="T35" fmla="*/ 58 h 78"/>
                <a:gd name="T36" fmla="*/ 3 w 43"/>
                <a:gd name="T37" fmla="*/ 53 h 78"/>
                <a:gd name="T38" fmla="*/ 3 w 43"/>
                <a:gd name="T39" fmla="*/ 50 h 78"/>
                <a:gd name="T40" fmla="*/ 6 w 43"/>
                <a:gd name="T41" fmla="*/ 49 h 78"/>
                <a:gd name="T42" fmla="*/ 9 w 43"/>
                <a:gd name="T43" fmla="*/ 42 h 78"/>
                <a:gd name="T44" fmla="*/ 6 w 43"/>
                <a:gd name="T45" fmla="*/ 37 h 78"/>
                <a:gd name="T46" fmla="*/ 6 w 43"/>
                <a:gd name="T47" fmla="*/ 29 h 78"/>
                <a:gd name="T48" fmla="*/ 9 w 43"/>
                <a:gd name="T49" fmla="*/ 26 h 78"/>
                <a:gd name="T50" fmla="*/ 13 w 43"/>
                <a:gd name="T51" fmla="*/ 23 h 78"/>
                <a:gd name="T52" fmla="*/ 20 w 43"/>
                <a:gd name="T53" fmla="*/ 18 h 78"/>
                <a:gd name="T54" fmla="*/ 24 w 43"/>
                <a:gd name="T55" fmla="*/ 19 h 78"/>
                <a:gd name="T56" fmla="*/ 25 w 43"/>
                <a:gd name="T57" fmla="*/ 11 h 78"/>
                <a:gd name="T58" fmla="*/ 30 w 43"/>
                <a:gd name="T59" fmla="*/ 9 h 78"/>
                <a:gd name="T60" fmla="*/ 32 w 43"/>
                <a:gd name="T6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78">
                  <a:moveTo>
                    <a:pt x="32" y="0"/>
                  </a:moveTo>
                  <a:cubicBezTo>
                    <a:pt x="34" y="1"/>
                    <a:pt x="36" y="1"/>
                    <a:pt x="38" y="1"/>
                  </a:cubicBezTo>
                  <a:cubicBezTo>
                    <a:pt x="36" y="8"/>
                    <a:pt x="43" y="21"/>
                    <a:pt x="35" y="26"/>
                  </a:cubicBezTo>
                  <a:cubicBezTo>
                    <a:pt x="35" y="33"/>
                    <a:pt x="34" y="37"/>
                    <a:pt x="32" y="43"/>
                  </a:cubicBezTo>
                  <a:cubicBezTo>
                    <a:pt x="32" y="45"/>
                    <a:pt x="31" y="50"/>
                    <a:pt x="28" y="50"/>
                  </a:cubicBezTo>
                  <a:cubicBezTo>
                    <a:pt x="29" y="54"/>
                    <a:pt x="27" y="56"/>
                    <a:pt x="27" y="58"/>
                  </a:cubicBezTo>
                  <a:cubicBezTo>
                    <a:pt x="27" y="59"/>
                    <a:pt x="27" y="61"/>
                    <a:pt x="27" y="61"/>
                  </a:cubicBezTo>
                  <a:cubicBezTo>
                    <a:pt x="27" y="62"/>
                    <a:pt x="24" y="62"/>
                    <a:pt x="24" y="63"/>
                  </a:cubicBezTo>
                  <a:cubicBezTo>
                    <a:pt x="23" y="65"/>
                    <a:pt x="24" y="68"/>
                    <a:pt x="23" y="71"/>
                  </a:cubicBezTo>
                  <a:cubicBezTo>
                    <a:pt x="22" y="72"/>
                    <a:pt x="21" y="71"/>
                    <a:pt x="21" y="72"/>
                  </a:cubicBezTo>
                  <a:cubicBezTo>
                    <a:pt x="21" y="74"/>
                    <a:pt x="19" y="75"/>
                    <a:pt x="20" y="77"/>
                  </a:cubicBezTo>
                  <a:cubicBezTo>
                    <a:pt x="16" y="78"/>
                    <a:pt x="11" y="78"/>
                    <a:pt x="6" y="78"/>
                  </a:cubicBezTo>
                  <a:cubicBezTo>
                    <a:pt x="6" y="75"/>
                    <a:pt x="3" y="75"/>
                    <a:pt x="4" y="71"/>
                  </a:cubicBezTo>
                  <a:cubicBezTo>
                    <a:pt x="3" y="71"/>
                    <a:pt x="3" y="69"/>
                    <a:pt x="3" y="68"/>
                  </a:cubicBezTo>
                  <a:cubicBezTo>
                    <a:pt x="1" y="69"/>
                    <a:pt x="0" y="68"/>
                    <a:pt x="0" y="67"/>
                  </a:cubicBezTo>
                  <a:cubicBezTo>
                    <a:pt x="0" y="65"/>
                    <a:pt x="0" y="63"/>
                    <a:pt x="0" y="61"/>
                  </a:cubicBezTo>
                  <a:cubicBezTo>
                    <a:pt x="0" y="60"/>
                    <a:pt x="1" y="60"/>
                    <a:pt x="2" y="60"/>
                  </a:cubicBezTo>
                  <a:cubicBezTo>
                    <a:pt x="2" y="59"/>
                    <a:pt x="0" y="58"/>
                    <a:pt x="0" y="58"/>
                  </a:cubicBezTo>
                  <a:cubicBezTo>
                    <a:pt x="1" y="56"/>
                    <a:pt x="2" y="54"/>
                    <a:pt x="3" y="53"/>
                  </a:cubicBezTo>
                  <a:cubicBezTo>
                    <a:pt x="3" y="52"/>
                    <a:pt x="3" y="50"/>
                    <a:pt x="3" y="50"/>
                  </a:cubicBezTo>
                  <a:cubicBezTo>
                    <a:pt x="3" y="50"/>
                    <a:pt x="6" y="49"/>
                    <a:pt x="6" y="49"/>
                  </a:cubicBezTo>
                  <a:cubicBezTo>
                    <a:pt x="6" y="46"/>
                    <a:pt x="4" y="37"/>
                    <a:pt x="9" y="42"/>
                  </a:cubicBezTo>
                  <a:cubicBezTo>
                    <a:pt x="9" y="39"/>
                    <a:pt x="6" y="40"/>
                    <a:pt x="6" y="37"/>
                  </a:cubicBezTo>
                  <a:cubicBezTo>
                    <a:pt x="6" y="35"/>
                    <a:pt x="6" y="32"/>
                    <a:pt x="6" y="29"/>
                  </a:cubicBezTo>
                  <a:cubicBezTo>
                    <a:pt x="8" y="30"/>
                    <a:pt x="8" y="28"/>
                    <a:pt x="9" y="26"/>
                  </a:cubicBezTo>
                  <a:cubicBezTo>
                    <a:pt x="11" y="27"/>
                    <a:pt x="12" y="24"/>
                    <a:pt x="13" y="23"/>
                  </a:cubicBezTo>
                  <a:cubicBezTo>
                    <a:pt x="15" y="22"/>
                    <a:pt x="21" y="23"/>
                    <a:pt x="20" y="18"/>
                  </a:cubicBezTo>
                  <a:cubicBezTo>
                    <a:pt x="22" y="17"/>
                    <a:pt x="22" y="19"/>
                    <a:pt x="24" y="19"/>
                  </a:cubicBezTo>
                  <a:cubicBezTo>
                    <a:pt x="23" y="15"/>
                    <a:pt x="25" y="14"/>
                    <a:pt x="25" y="11"/>
                  </a:cubicBezTo>
                  <a:cubicBezTo>
                    <a:pt x="30" y="13"/>
                    <a:pt x="28" y="2"/>
                    <a:pt x="30" y="9"/>
                  </a:cubicBezTo>
                  <a:cubicBezTo>
                    <a:pt x="34" y="7"/>
                    <a:pt x="30" y="2"/>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112"/>
            <p:cNvSpPr/>
            <p:nvPr>
              <p:custDataLst>
                <p:tags r:id="rId110"/>
              </p:custDataLst>
            </p:nvPr>
          </p:nvSpPr>
          <p:spPr bwMode="auto">
            <a:xfrm>
              <a:off x="14559052" y="420914"/>
              <a:ext cx="868363" cy="635000"/>
            </a:xfrm>
            <a:custGeom>
              <a:avLst/>
              <a:gdLst>
                <a:gd name="T0" fmla="*/ 134 w 231"/>
                <a:gd name="T1" fmla="*/ 13 h 169"/>
                <a:gd name="T2" fmla="*/ 129 w 231"/>
                <a:gd name="T3" fmla="*/ 16 h 169"/>
                <a:gd name="T4" fmla="*/ 136 w 231"/>
                <a:gd name="T5" fmla="*/ 25 h 169"/>
                <a:gd name="T6" fmla="*/ 155 w 231"/>
                <a:gd name="T7" fmla="*/ 36 h 169"/>
                <a:gd name="T8" fmla="*/ 161 w 231"/>
                <a:gd name="T9" fmla="*/ 27 h 169"/>
                <a:gd name="T10" fmla="*/ 162 w 231"/>
                <a:gd name="T11" fmla="*/ 22 h 169"/>
                <a:gd name="T12" fmla="*/ 164 w 231"/>
                <a:gd name="T13" fmla="*/ 9 h 169"/>
                <a:gd name="T14" fmla="*/ 168 w 231"/>
                <a:gd name="T15" fmla="*/ 2 h 169"/>
                <a:gd name="T16" fmla="*/ 172 w 231"/>
                <a:gd name="T17" fmla="*/ 8 h 169"/>
                <a:gd name="T18" fmla="*/ 179 w 231"/>
                <a:gd name="T19" fmla="*/ 22 h 169"/>
                <a:gd name="T20" fmla="*/ 186 w 231"/>
                <a:gd name="T21" fmla="*/ 32 h 169"/>
                <a:gd name="T22" fmla="*/ 193 w 231"/>
                <a:gd name="T23" fmla="*/ 41 h 169"/>
                <a:gd name="T24" fmla="*/ 197 w 231"/>
                <a:gd name="T25" fmla="*/ 53 h 169"/>
                <a:gd name="T26" fmla="*/ 202 w 231"/>
                <a:gd name="T27" fmla="*/ 55 h 169"/>
                <a:gd name="T28" fmla="*/ 210 w 231"/>
                <a:gd name="T29" fmla="*/ 61 h 169"/>
                <a:gd name="T30" fmla="*/ 217 w 231"/>
                <a:gd name="T31" fmla="*/ 75 h 169"/>
                <a:gd name="T32" fmla="*/ 220 w 231"/>
                <a:gd name="T33" fmla="*/ 78 h 169"/>
                <a:gd name="T34" fmla="*/ 228 w 231"/>
                <a:gd name="T35" fmla="*/ 83 h 169"/>
                <a:gd name="T36" fmla="*/ 231 w 231"/>
                <a:gd name="T37" fmla="*/ 107 h 169"/>
                <a:gd name="T38" fmla="*/ 227 w 231"/>
                <a:gd name="T39" fmla="*/ 119 h 169"/>
                <a:gd name="T40" fmla="*/ 227 w 231"/>
                <a:gd name="T41" fmla="*/ 123 h 169"/>
                <a:gd name="T42" fmla="*/ 224 w 231"/>
                <a:gd name="T43" fmla="*/ 131 h 169"/>
                <a:gd name="T44" fmla="*/ 216 w 231"/>
                <a:gd name="T45" fmla="*/ 138 h 169"/>
                <a:gd name="T46" fmla="*/ 209 w 231"/>
                <a:gd name="T47" fmla="*/ 159 h 169"/>
                <a:gd name="T48" fmla="*/ 196 w 231"/>
                <a:gd name="T49" fmla="*/ 165 h 169"/>
                <a:gd name="T50" fmla="*/ 190 w 231"/>
                <a:gd name="T51" fmla="*/ 169 h 169"/>
                <a:gd name="T52" fmla="*/ 179 w 231"/>
                <a:gd name="T53" fmla="*/ 166 h 169"/>
                <a:gd name="T54" fmla="*/ 154 w 231"/>
                <a:gd name="T55" fmla="*/ 162 h 169"/>
                <a:gd name="T56" fmla="*/ 152 w 231"/>
                <a:gd name="T57" fmla="*/ 154 h 169"/>
                <a:gd name="T58" fmla="*/ 151 w 231"/>
                <a:gd name="T59" fmla="*/ 149 h 169"/>
                <a:gd name="T60" fmla="*/ 140 w 231"/>
                <a:gd name="T61" fmla="*/ 141 h 169"/>
                <a:gd name="T62" fmla="*/ 134 w 231"/>
                <a:gd name="T63" fmla="*/ 134 h 169"/>
                <a:gd name="T64" fmla="*/ 123 w 231"/>
                <a:gd name="T65" fmla="*/ 130 h 169"/>
                <a:gd name="T66" fmla="*/ 117 w 231"/>
                <a:gd name="T67" fmla="*/ 127 h 169"/>
                <a:gd name="T68" fmla="*/ 91 w 231"/>
                <a:gd name="T69" fmla="*/ 121 h 169"/>
                <a:gd name="T70" fmla="*/ 77 w 231"/>
                <a:gd name="T71" fmla="*/ 126 h 169"/>
                <a:gd name="T72" fmla="*/ 71 w 231"/>
                <a:gd name="T73" fmla="*/ 128 h 169"/>
                <a:gd name="T74" fmla="*/ 67 w 231"/>
                <a:gd name="T75" fmla="*/ 133 h 169"/>
                <a:gd name="T76" fmla="*/ 64 w 231"/>
                <a:gd name="T77" fmla="*/ 133 h 169"/>
                <a:gd name="T78" fmla="*/ 39 w 231"/>
                <a:gd name="T79" fmla="*/ 137 h 169"/>
                <a:gd name="T80" fmla="*/ 35 w 231"/>
                <a:gd name="T81" fmla="*/ 140 h 169"/>
                <a:gd name="T82" fmla="*/ 11 w 231"/>
                <a:gd name="T83" fmla="*/ 144 h 169"/>
                <a:gd name="T84" fmla="*/ 14 w 231"/>
                <a:gd name="T85" fmla="*/ 128 h 169"/>
                <a:gd name="T86" fmla="*/ 11 w 231"/>
                <a:gd name="T87" fmla="*/ 120 h 169"/>
                <a:gd name="T88" fmla="*/ 11 w 231"/>
                <a:gd name="T89" fmla="*/ 114 h 169"/>
                <a:gd name="T90" fmla="*/ 7 w 231"/>
                <a:gd name="T91" fmla="*/ 106 h 169"/>
                <a:gd name="T92" fmla="*/ 5 w 231"/>
                <a:gd name="T93" fmla="*/ 99 h 169"/>
                <a:gd name="T94" fmla="*/ 2 w 231"/>
                <a:gd name="T95" fmla="*/ 91 h 169"/>
                <a:gd name="T96" fmla="*/ 4 w 231"/>
                <a:gd name="T97" fmla="*/ 83 h 169"/>
                <a:gd name="T98" fmla="*/ 4 w 231"/>
                <a:gd name="T99" fmla="*/ 65 h 169"/>
                <a:gd name="T100" fmla="*/ 19 w 231"/>
                <a:gd name="T101" fmla="*/ 55 h 169"/>
                <a:gd name="T102" fmla="*/ 37 w 231"/>
                <a:gd name="T103" fmla="*/ 51 h 169"/>
                <a:gd name="T104" fmla="*/ 47 w 231"/>
                <a:gd name="T105" fmla="*/ 47 h 169"/>
                <a:gd name="T106" fmla="*/ 51 w 231"/>
                <a:gd name="T107" fmla="*/ 32 h 169"/>
                <a:gd name="T108" fmla="*/ 64 w 231"/>
                <a:gd name="T109" fmla="*/ 32 h 169"/>
                <a:gd name="T110" fmla="*/ 67 w 231"/>
                <a:gd name="T111" fmla="*/ 22 h 169"/>
                <a:gd name="T112" fmla="*/ 78 w 231"/>
                <a:gd name="T113" fmla="*/ 15 h 169"/>
                <a:gd name="T114" fmla="*/ 87 w 231"/>
                <a:gd name="T115" fmla="*/ 19 h 169"/>
                <a:gd name="T116" fmla="*/ 89 w 231"/>
                <a:gd name="T117" fmla="*/ 20 h 169"/>
                <a:gd name="T118" fmla="*/ 92 w 231"/>
                <a:gd name="T119" fmla="*/ 18 h 169"/>
                <a:gd name="T120" fmla="*/ 102 w 231"/>
                <a:gd name="T121" fmla="*/ 9 h 169"/>
                <a:gd name="T122" fmla="*/ 109 w 231"/>
                <a:gd name="T123" fmla="*/ 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69">
                  <a:moveTo>
                    <a:pt x="134" y="6"/>
                  </a:moveTo>
                  <a:cubicBezTo>
                    <a:pt x="134" y="9"/>
                    <a:pt x="134" y="11"/>
                    <a:pt x="134" y="13"/>
                  </a:cubicBezTo>
                  <a:cubicBezTo>
                    <a:pt x="133" y="13"/>
                    <a:pt x="131" y="13"/>
                    <a:pt x="130" y="13"/>
                  </a:cubicBezTo>
                  <a:cubicBezTo>
                    <a:pt x="132" y="15"/>
                    <a:pt x="131" y="16"/>
                    <a:pt x="129" y="16"/>
                  </a:cubicBezTo>
                  <a:cubicBezTo>
                    <a:pt x="131" y="19"/>
                    <a:pt x="128" y="18"/>
                    <a:pt x="129" y="22"/>
                  </a:cubicBezTo>
                  <a:cubicBezTo>
                    <a:pt x="130" y="24"/>
                    <a:pt x="132" y="25"/>
                    <a:pt x="136" y="25"/>
                  </a:cubicBezTo>
                  <a:cubicBezTo>
                    <a:pt x="136" y="31"/>
                    <a:pt x="145" y="28"/>
                    <a:pt x="145" y="34"/>
                  </a:cubicBezTo>
                  <a:cubicBezTo>
                    <a:pt x="149" y="34"/>
                    <a:pt x="153" y="34"/>
                    <a:pt x="155" y="36"/>
                  </a:cubicBezTo>
                  <a:cubicBezTo>
                    <a:pt x="158" y="35"/>
                    <a:pt x="155" y="29"/>
                    <a:pt x="161" y="32"/>
                  </a:cubicBezTo>
                  <a:cubicBezTo>
                    <a:pt x="160" y="31"/>
                    <a:pt x="159" y="27"/>
                    <a:pt x="161" y="27"/>
                  </a:cubicBezTo>
                  <a:cubicBezTo>
                    <a:pt x="163" y="27"/>
                    <a:pt x="161" y="25"/>
                    <a:pt x="161" y="23"/>
                  </a:cubicBezTo>
                  <a:cubicBezTo>
                    <a:pt x="161" y="23"/>
                    <a:pt x="162" y="23"/>
                    <a:pt x="162" y="22"/>
                  </a:cubicBezTo>
                  <a:cubicBezTo>
                    <a:pt x="162" y="20"/>
                    <a:pt x="164" y="19"/>
                    <a:pt x="164" y="16"/>
                  </a:cubicBezTo>
                  <a:cubicBezTo>
                    <a:pt x="163" y="15"/>
                    <a:pt x="162" y="13"/>
                    <a:pt x="164" y="9"/>
                  </a:cubicBezTo>
                  <a:cubicBezTo>
                    <a:pt x="164" y="9"/>
                    <a:pt x="166" y="9"/>
                    <a:pt x="167" y="9"/>
                  </a:cubicBezTo>
                  <a:cubicBezTo>
                    <a:pt x="168" y="8"/>
                    <a:pt x="167" y="3"/>
                    <a:pt x="168" y="2"/>
                  </a:cubicBezTo>
                  <a:cubicBezTo>
                    <a:pt x="171" y="2"/>
                    <a:pt x="169" y="6"/>
                    <a:pt x="171" y="8"/>
                  </a:cubicBezTo>
                  <a:cubicBezTo>
                    <a:pt x="171" y="8"/>
                    <a:pt x="172" y="8"/>
                    <a:pt x="172" y="8"/>
                  </a:cubicBezTo>
                  <a:cubicBezTo>
                    <a:pt x="173" y="10"/>
                    <a:pt x="174" y="13"/>
                    <a:pt x="175" y="15"/>
                  </a:cubicBezTo>
                  <a:cubicBezTo>
                    <a:pt x="176" y="17"/>
                    <a:pt x="179" y="19"/>
                    <a:pt x="179" y="22"/>
                  </a:cubicBezTo>
                  <a:cubicBezTo>
                    <a:pt x="183" y="18"/>
                    <a:pt x="180" y="24"/>
                    <a:pt x="185" y="23"/>
                  </a:cubicBezTo>
                  <a:cubicBezTo>
                    <a:pt x="185" y="26"/>
                    <a:pt x="184" y="30"/>
                    <a:pt x="186" y="32"/>
                  </a:cubicBezTo>
                  <a:cubicBezTo>
                    <a:pt x="188" y="34"/>
                    <a:pt x="186" y="37"/>
                    <a:pt x="188" y="41"/>
                  </a:cubicBezTo>
                  <a:cubicBezTo>
                    <a:pt x="191" y="37"/>
                    <a:pt x="188" y="41"/>
                    <a:pt x="193" y="41"/>
                  </a:cubicBezTo>
                  <a:cubicBezTo>
                    <a:pt x="194" y="44"/>
                    <a:pt x="192" y="44"/>
                    <a:pt x="192" y="46"/>
                  </a:cubicBezTo>
                  <a:cubicBezTo>
                    <a:pt x="194" y="48"/>
                    <a:pt x="198" y="48"/>
                    <a:pt x="197" y="53"/>
                  </a:cubicBezTo>
                  <a:cubicBezTo>
                    <a:pt x="198" y="53"/>
                    <a:pt x="201" y="52"/>
                    <a:pt x="202" y="53"/>
                  </a:cubicBezTo>
                  <a:cubicBezTo>
                    <a:pt x="202" y="53"/>
                    <a:pt x="201" y="55"/>
                    <a:pt x="202" y="55"/>
                  </a:cubicBezTo>
                  <a:cubicBezTo>
                    <a:pt x="202" y="56"/>
                    <a:pt x="204" y="55"/>
                    <a:pt x="204" y="55"/>
                  </a:cubicBezTo>
                  <a:cubicBezTo>
                    <a:pt x="206" y="58"/>
                    <a:pt x="206" y="62"/>
                    <a:pt x="210" y="61"/>
                  </a:cubicBezTo>
                  <a:cubicBezTo>
                    <a:pt x="210" y="65"/>
                    <a:pt x="213" y="69"/>
                    <a:pt x="214" y="71"/>
                  </a:cubicBezTo>
                  <a:cubicBezTo>
                    <a:pt x="215" y="72"/>
                    <a:pt x="216" y="74"/>
                    <a:pt x="217" y="75"/>
                  </a:cubicBezTo>
                  <a:cubicBezTo>
                    <a:pt x="217" y="76"/>
                    <a:pt x="219" y="75"/>
                    <a:pt x="220" y="75"/>
                  </a:cubicBezTo>
                  <a:cubicBezTo>
                    <a:pt x="220" y="76"/>
                    <a:pt x="219" y="78"/>
                    <a:pt x="220" y="78"/>
                  </a:cubicBezTo>
                  <a:cubicBezTo>
                    <a:pt x="221" y="79"/>
                    <a:pt x="223" y="79"/>
                    <a:pt x="223" y="78"/>
                  </a:cubicBezTo>
                  <a:cubicBezTo>
                    <a:pt x="226" y="81"/>
                    <a:pt x="223" y="85"/>
                    <a:pt x="228" y="83"/>
                  </a:cubicBezTo>
                  <a:cubicBezTo>
                    <a:pt x="225" y="87"/>
                    <a:pt x="229" y="93"/>
                    <a:pt x="230" y="99"/>
                  </a:cubicBezTo>
                  <a:cubicBezTo>
                    <a:pt x="230" y="102"/>
                    <a:pt x="228" y="105"/>
                    <a:pt x="231" y="107"/>
                  </a:cubicBezTo>
                  <a:cubicBezTo>
                    <a:pt x="228" y="110"/>
                    <a:pt x="229" y="111"/>
                    <a:pt x="228" y="117"/>
                  </a:cubicBezTo>
                  <a:cubicBezTo>
                    <a:pt x="228" y="117"/>
                    <a:pt x="226" y="118"/>
                    <a:pt x="227" y="119"/>
                  </a:cubicBezTo>
                  <a:cubicBezTo>
                    <a:pt x="227" y="119"/>
                    <a:pt x="228" y="119"/>
                    <a:pt x="228" y="119"/>
                  </a:cubicBezTo>
                  <a:cubicBezTo>
                    <a:pt x="228" y="119"/>
                    <a:pt x="227" y="122"/>
                    <a:pt x="227" y="123"/>
                  </a:cubicBezTo>
                  <a:cubicBezTo>
                    <a:pt x="227" y="123"/>
                    <a:pt x="224" y="124"/>
                    <a:pt x="224" y="124"/>
                  </a:cubicBezTo>
                  <a:cubicBezTo>
                    <a:pt x="224" y="126"/>
                    <a:pt x="227" y="128"/>
                    <a:pt x="224" y="131"/>
                  </a:cubicBezTo>
                  <a:cubicBezTo>
                    <a:pt x="221" y="131"/>
                    <a:pt x="222" y="135"/>
                    <a:pt x="218" y="134"/>
                  </a:cubicBezTo>
                  <a:cubicBezTo>
                    <a:pt x="219" y="137"/>
                    <a:pt x="218" y="138"/>
                    <a:pt x="216" y="138"/>
                  </a:cubicBezTo>
                  <a:cubicBezTo>
                    <a:pt x="217" y="144"/>
                    <a:pt x="213" y="145"/>
                    <a:pt x="214" y="151"/>
                  </a:cubicBezTo>
                  <a:cubicBezTo>
                    <a:pt x="208" y="150"/>
                    <a:pt x="209" y="155"/>
                    <a:pt x="209" y="159"/>
                  </a:cubicBezTo>
                  <a:cubicBezTo>
                    <a:pt x="207" y="159"/>
                    <a:pt x="204" y="159"/>
                    <a:pt x="204" y="161"/>
                  </a:cubicBezTo>
                  <a:cubicBezTo>
                    <a:pt x="204" y="163"/>
                    <a:pt x="199" y="163"/>
                    <a:pt x="196" y="165"/>
                  </a:cubicBezTo>
                  <a:cubicBezTo>
                    <a:pt x="195" y="165"/>
                    <a:pt x="194" y="167"/>
                    <a:pt x="193" y="168"/>
                  </a:cubicBezTo>
                  <a:cubicBezTo>
                    <a:pt x="192" y="168"/>
                    <a:pt x="190" y="167"/>
                    <a:pt x="190" y="169"/>
                  </a:cubicBezTo>
                  <a:cubicBezTo>
                    <a:pt x="187" y="167"/>
                    <a:pt x="186" y="164"/>
                    <a:pt x="182" y="163"/>
                  </a:cubicBezTo>
                  <a:cubicBezTo>
                    <a:pt x="179" y="162"/>
                    <a:pt x="180" y="166"/>
                    <a:pt x="179" y="166"/>
                  </a:cubicBezTo>
                  <a:cubicBezTo>
                    <a:pt x="176" y="168"/>
                    <a:pt x="171" y="166"/>
                    <a:pt x="169" y="169"/>
                  </a:cubicBezTo>
                  <a:cubicBezTo>
                    <a:pt x="164" y="167"/>
                    <a:pt x="161" y="163"/>
                    <a:pt x="154" y="162"/>
                  </a:cubicBezTo>
                  <a:cubicBezTo>
                    <a:pt x="155" y="160"/>
                    <a:pt x="155" y="159"/>
                    <a:pt x="154" y="155"/>
                  </a:cubicBezTo>
                  <a:cubicBezTo>
                    <a:pt x="154" y="154"/>
                    <a:pt x="153" y="155"/>
                    <a:pt x="152" y="154"/>
                  </a:cubicBezTo>
                  <a:cubicBezTo>
                    <a:pt x="152" y="153"/>
                    <a:pt x="153" y="153"/>
                    <a:pt x="152" y="152"/>
                  </a:cubicBezTo>
                  <a:cubicBezTo>
                    <a:pt x="152" y="151"/>
                    <a:pt x="149" y="150"/>
                    <a:pt x="151" y="149"/>
                  </a:cubicBezTo>
                  <a:cubicBezTo>
                    <a:pt x="150" y="148"/>
                    <a:pt x="145" y="145"/>
                    <a:pt x="144" y="148"/>
                  </a:cubicBezTo>
                  <a:cubicBezTo>
                    <a:pt x="142" y="146"/>
                    <a:pt x="142" y="143"/>
                    <a:pt x="140" y="141"/>
                  </a:cubicBezTo>
                  <a:cubicBezTo>
                    <a:pt x="139" y="138"/>
                    <a:pt x="141" y="137"/>
                    <a:pt x="141" y="135"/>
                  </a:cubicBezTo>
                  <a:cubicBezTo>
                    <a:pt x="140" y="134"/>
                    <a:pt x="139" y="135"/>
                    <a:pt x="134" y="134"/>
                  </a:cubicBezTo>
                  <a:cubicBezTo>
                    <a:pt x="131" y="136"/>
                    <a:pt x="132" y="141"/>
                    <a:pt x="126" y="140"/>
                  </a:cubicBezTo>
                  <a:cubicBezTo>
                    <a:pt x="127" y="134"/>
                    <a:pt x="122" y="135"/>
                    <a:pt x="123" y="130"/>
                  </a:cubicBezTo>
                  <a:cubicBezTo>
                    <a:pt x="120" y="130"/>
                    <a:pt x="119" y="127"/>
                    <a:pt x="115" y="128"/>
                  </a:cubicBezTo>
                  <a:cubicBezTo>
                    <a:pt x="115" y="127"/>
                    <a:pt x="116" y="127"/>
                    <a:pt x="117" y="127"/>
                  </a:cubicBezTo>
                  <a:cubicBezTo>
                    <a:pt x="114" y="123"/>
                    <a:pt x="110" y="127"/>
                    <a:pt x="103" y="126"/>
                  </a:cubicBezTo>
                  <a:cubicBezTo>
                    <a:pt x="99" y="125"/>
                    <a:pt x="95" y="123"/>
                    <a:pt x="91" y="121"/>
                  </a:cubicBezTo>
                  <a:cubicBezTo>
                    <a:pt x="88" y="122"/>
                    <a:pt x="83" y="122"/>
                    <a:pt x="82" y="126"/>
                  </a:cubicBezTo>
                  <a:cubicBezTo>
                    <a:pt x="80" y="126"/>
                    <a:pt x="79" y="125"/>
                    <a:pt x="77" y="126"/>
                  </a:cubicBezTo>
                  <a:cubicBezTo>
                    <a:pt x="75" y="126"/>
                    <a:pt x="76" y="127"/>
                    <a:pt x="75" y="127"/>
                  </a:cubicBezTo>
                  <a:cubicBezTo>
                    <a:pt x="73" y="128"/>
                    <a:pt x="74" y="125"/>
                    <a:pt x="71" y="128"/>
                  </a:cubicBezTo>
                  <a:cubicBezTo>
                    <a:pt x="71" y="129"/>
                    <a:pt x="69" y="130"/>
                    <a:pt x="70" y="131"/>
                  </a:cubicBezTo>
                  <a:cubicBezTo>
                    <a:pt x="68" y="129"/>
                    <a:pt x="67" y="127"/>
                    <a:pt x="67" y="133"/>
                  </a:cubicBezTo>
                  <a:cubicBezTo>
                    <a:pt x="66" y="132"/>
                    <a:pt x="66" y="131"/>
                    <a:pt x="64" y="131"/>
                  </a:cubicBezTo>
                  <a:cubicBezTo>
                    <a:pt x="62" y="131"/>
                    <a:pt x="64" y="133"/>
                    <a:pt x="64" y="133"/>
                  </a:cubicBezTo>
                  <a:cubicBezTo>
                    <a:pt x="62" y="136"/>
                    <a:pt x="58" y="134"/>
                    <a:pt x="57" y="138"/>
                  </a:cubicBezTo>
                  <a:cubicBezTo>
                    <a:pt x="53" y="135"/>
                    <a:pt x="45" y="137"/>
                    <a:pt x="39" y="137"/>
                  </a:cubicBezTo>
                  <a:cubicBezTo>
                    <a:pt x="37" y="136"/>
                    <a:pt x="38" y="139"/>
                    <a:pt x="37" y="140"/>
                  </a:cubicBezTo>
                  <a:cubicBezTo>
                    <a:pt x="37" y="140"/>
                    <a:pt x="35" y="139"/>
                    <a:pt x="35" y="140"/>
                  </a:cubicBezTo>
                  <a:cubicBezTo>
                    <a:pt x="33" y="140"/>
                    <a:pt x="32" y="141"/>
                    <a:pt x="30" y="141"/>
                  </a:cubicBezTo>
                  <a:cubicBezTo>
                    <a:pt x="26" y="142"/>
                    <a:pt x="19" y="145"/>
                    <a:pt x="11" y="144"/>
                  </a:cubicBezTo>
                  <a:cubicBezTo>
                    <a:pt x="12" y="140"/>
                    <a:pt x="11" y="135"/>
                    <a:pt x="15" y="135"/>
                  </a:cubicBezTo>
                  <a:cubicBezTo>
                    <a:pt x="14" y="134"/>
                    <a:pt x="17" y="129"/>
                    <a:pt x="14" y="128"/>
                  </a:cubicBezTo>
                  <a:cubicBezTo>
                    <a:pt x="10" y="128"/>
                    <a:pt x="15" y="127"/>
                    <a:pt x="14" y="123"/>
                  </a:cubicBezTo>
                  <a:cubicBezTo>
                    <a:pt x="12" y="119"/>
                    <a:pt x="12" y="126"/>
                    <a:pt x="11" y="120"/>
                  </a:cubicBezTo>
                  <a:cubicBezTo>
                    <a:pt x="11" y="120"/>
                    <a:pt x="11" y="117"/>
                    <a:pt x="11" y="117"/>
                  </a:cubicBezTo>
                  <a:cubicBezTo>
                    <a:pt x="9" y="116"/>
                    <a:pt x="11" y="117"/>
                    <a:pt x="11" y="114"/>
                  </a:cubicBezTo>
                  <a:cubicBezTo>
                    <a:pt x="10" y="112"/>
                    <a:pt x="7" y="109"/>
                    <a:pt x="9" y="107"/>
                  </a:cubicBezTo>
                  <a:cubicBezTo>
                    <a:pt x="10" y="106"/>
                    <a:pt x="7" y="107"/>
                    <a:pt x="7" y="106"/>
                  </a:cubicBezTo>
                  <a:cubicBezTo>
                    <a:pt x="6" y="105"/>
                    <a:pt x="7" y="104"/>
                    <a:pt x="7" y="103"/>
                  </a:cubicBezTo>
                  <a:cubicBezTo>
                    <a:pt x="7" y="103"/>
                    <a:pt x="5" y="99"/>
                    <a:pt x="5" y="99"/>
                  </a:cubicBezTo>
                  <a:cubicBezTo>
                    <a:pt x="3" y="97"/>
                    <a:pt x="6" y="98"/>
                    <a:pt x="5" y="96"/>
                  </a:cubicBezTo>
                  <a:cubicBezTo>
                    <a:pt x="5" y="94"/>
                    <a:pt x="2" y="93"/>
                    <a:pt x="2" y="91"/>
                  </a:cubicBezTo>
                  <a:cubicBezTo>
                    <a:pt x="6" y="91"/>
                    <a:pt x="4" y="85"/>
                    <a:pt x="7" y="85"/>
                  </a:cubicBezTo>
                  <a:cubicBezTo>
                    <a:pt x="7" y="83"/>
                    <a:pt x="4" y="84"/>
                    <a:pt x="4" y="83"/>
                  </a:cubicBezTo>
                  <a:cubicBezTo>
                    <a:pt x="3" y="82"/>
                    <a:pt x="5" y="78"/>
                    <a:pt x="1" y="79"/>
                  </a:cubicBezTo>
                  <a:cubicBezTo>
                    <a:pt x="0" y="73"/>
                    <a:pt x="3" y="70"/>
                    <a:pt x="4" y="65"/>
                  </a:cubicBezTo>
                  <a:cubicBezTo>
                    <a:pt x="5" y="68"/>
                    <a:pt x="11" y="66"/>
                    <a:pt x="11" y="62"/>
                  </a:cubicBezTo>
                  <a:cubicBezTo>
                    <a:pt x="11" y="60"/>
                    <a:pt x="20" y="62"/>
                    <a:pt x="19" y="55"/>
                  </a:cubicBezTo>
                  <a:cubicBezTo>
                    <a:pt x="27" y="56"/>
                    <a:pt x="31" y="53"/>
                    <a:pt x="37" y="53"/>
                  </a:cubicBezTo>
                  <a:cubicBezTo>
                    <a:pt x="39" y="53"/>
                    <a:pt x="38" y="51"/>
                    <a:pt x="37" y="51"/>
                  </a:cubicBezTo>
                  <a:cubicBezTo>
                    <a:pt x="40" y="48"/>
                    <a:pt x="44" y="51"/>
                    <a:pt x="44" y="46"/>
                  </a:cubicBezTo>
                  <a:cubicBezTo>
                    <a:pt x="46" y="46"/>
                    <a:pt x="46" y="47"/>
                    <a:pt x="47" y="47"/>
                  </a:cubicBezTo>
                  <a:cubicBezTo>
                    <a:pt x="51" y="48"/>
                    <a:pt x="46" y="41"/>
                    <a:pt x="51" y="43"/>
                  </a:cubicBezTo>
                  <a:cubicBezTo>
                    <a:pt x="50" y="37"/>
                    <a:pt x="51" y="38"/>
                    <a:pt x="51" y="32"/>
                  </a:cubicBezTo>
                  <a:cubicBezTo>
                    <a:pt x="55" y="32"/>
                    <a:pt x="57" y="33"/>
                    <a:pt x="60" y="34"/>
                  </a:cubicBezTo>
                  <a:cubicBezTo>
                    <a:pt x="61" y="34"/>
                    <a:pt x="61" y="31"/>
                    <a:pt x="64" y="32"/>
                  </a:cubicBezTo>
                  <a:cubicBezTo>
                    <a:pt x="62" y="28"/>
                    <a:pt x="68" y="26"/>
                    <a:pt x="64" y="26"/>
                  </a:cubicBezTo>
                  <a:cubicBezTo>
                    <a:pt x="65" y="25"/>
                    <a:pt x="67" y="25"/>
                    <a:pt x="67" y="22"/>
                  </a:cubicBezTo>
                  <a:cubicBezTo>
                    <a:pt x="71" y="23"/>
                    <a:pt x="69" y="17"/>
                    <a:pt x="74" y="19"/>
                  </a:cubicBezTo>
                  <a:cubicBezTo>
                    <a:pt x="75" y="18"/>
                    <a:pt x="77" y="16"/>
                    <a:pt x="78" y="15"/>
                  </a:cubicBezTo>
                  <a:cubicBezTo>
                    <a:pt x="80" y="16"/>
                    <a:pt x="82" y="17"/>
                    <a:pt x="85" y="16"/>
                  </a:cubicBezTo>
                  <a:cubicBezTo>
                    <a:pt x="82" y="19"/>
                    <a:pt x="86" y="18"/>
                    <a:pt x="87" y="19"/>
                  </a:cubicBezTo>
                  <a:cubicBezTo>
                    <a:pt x="87" y="19"/>
                    <a:pt x="86" y="20"/>
                    <a:pt x="87" y="20"/>
                  </a:cubicBezTo>
                  <a:cubicBezTo>
                    <a:pt x="87" y="21"/>
                    <a:pt x="89" y="20"/>
                    <a:pt x="89" y="20"/>
                  </a:cubicBezTo>
                  <a:cubicBezTo>
                    <a:pt x="90" y="21"/>
                    <a:pt x="91" y="25"/>
                    <a:pt x="95" y="23"/>
                  </a:cubicBezTo>
                  <a:cubicBezTo>
                    <a:pt x="97" y="24"/>
                    <a:pt x="96" y="16"/>
                    <a:pt x="92" y="18"/>
                  </a:cubicBezTo>
                  <a:cubicBezTo>
                    <a:pt x="93" y="16"/>
                    <a:pt x="95" y="15"/>
                    <a:pt x="96" y="15"/>
                  </a:cubicBezTo>
                  <a:cubicBezTo>
                    <a:pt x="97" y="11"/>
                    <a:pt x="98" y="9"/>
                    <a:pt x="102" y="9"/>
                  </a:cubicBezTo>
                  <a:cubicBezTo>
                    <a:pt x="102" y="6"/>
                    <a:pt x="103" y="5"/>
                    <a:pt x="106" y="5"/>
                  </a:cubicBezTo>
                  <a:cubicBezTo>
                    <a:pt x="104" y="9"/>
                    <a:pt x="105" y="7"/>
                    <a:pt x="109" y="6"/>
                  </a:cubicBezTo>
                  <a:cubicBezTo>
                    <a:pt x="115" y="0"/>
                    <a:pt x="126" y="6"/>
                    <a:pt x="13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custDataLst>
              <p:tags r:id="rId111"/>
            </p:custDataLst>
          </p:nvPr>
        </p:nvSpPr>
        <p:spPr>
          <a:xfrm>
            <a:off x="2293200" y="1512926"/>
            <a:ext cx="7610400" cy="2174063"/>
          </a:xfrm>
        </p:spPr>
        <p:txBody>
          <a:bodyPr anchor="b">
            <a:normAutofit/>
          </a:bodyPr>
          <a:lstStyle>
            <a:lvl1pPr algn="ctr">
              <a:defRPr sz="6000">
                <a:solidFill>
                  <a:schemeClr val="bg1"/>
                </a:solidFill>
                <a:latin typeface="+mn-ea"/>
                <a:ea typeface="+mn-ea"/>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2"/>
            </p:custDataLst>
          </p:nvPr>
        </p:nvSpPr>
        <p:spPr/>
        <p:txBody>
          <a:bodyPr/>
          <a:lstStyle/>
          <a:p>
            <a:fld id="{E064B8C9-A378-4C64-B7A4-AF6AC2E53730}" type="datetimeFigureOut">
              <a:rPr lang="zh-CN" altLang="en-US" smtClean="0"/>
            </a:fld>
            <a:endParaRPr lang="zh-CN" altLang="en-US"/>
          </a:p>
        </p:txBody>
      </p:sp>
      <p:sp>
        <p:nvSpPr>
          <p:cNvPr id="4" name="页脚占位符 3"/>
          <p:cNvSpPr>
            <a:spLocks noGrp="1"/>
          </p:cNvSpPr>
          <p:nvPr>
            <p:ph type="ftr" sz="quarter" idx="11"/>
            <p:custDataLst>
              <p:tags r:id="rId113"/>
            </p:custDataLst>
          </p:nvPr>
        </p:nvSpPr>
        <p:spPr/>
        <p:txBody>
          <a:bodyPr/>
          <a:lstStyle/>
          <a:p>
            <a:endParaRPr lang="zh-CN" altLang="en-US" dirty="0"/>
          </a:p>
        </p:txBody>
      </p:sp>
      <p:sp>
        <p:nvSpPr>
          <p:cNvPr id="5" name="灯片编号占位符 4"/>
          <p:cNvSpPr>
            <a:spLocks noGrp="1"/>
          </p:cNvSpPr>
          <p:nvPr>
            <p:ph type="sldNum" sz="quarter" idx="12"/>
            <p:custDataLst>
              <p:tags r:id="rId114"/>
            </p:custDataLst>
          </p:nvPr>
        </p:nvSpPr>
        <p:spPr>
          <a:xfrm>
            <a:off x="8610600" y="6387382"/>
            <a:ext cx="2743200" cy="365125"/>
          </a:xfrm>
        </p:spPr>
        <p:txBody>
          <a:bodyPr/>
          <a:lstStyle/>
          <a:p>
            <a:fld id="{60D4C947-7C49-4D5F-B96C-B396F3737F2A}" type="slidenum">
              <a:rPr lang="zh-CN" altLang="en-US" smtClean="0"/>
            </a:fld>
            <a:endParaRPr lang="zh-CN" altLang="en-US"/>
          </a:p>
        </p:txBody>
      </p:sp>
      <p:cxnSp>
        <p:nvCxnSpPr>
          <p:cNvPr id="118" name="直接连接符 117"/>
          <p:cNvCxnSpPr/>
          <p:nvPr>
            <p:custDataLst>
              <p:tags r:id="rId115"/>
            </p:custDataLst>
          </p:nvPr>
        </p:nvCxnSpPr>
        <p:spPr>
          <a:xfrm>
            <a:off x="2274051" y="3803029"/>
            <a:ext cx="764389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内容占位符 6"/>
          <p:cNvSpPr>
            <a:spLocks noGrp="1"/>
          </p:cNvSpPr>
          <p:nvPr>
            <p:ph sz="quarter" idx="13" hasCustomPrompt="1"/>
            <p:custDataLst>
              <p:tags r:id="rId116"/>
            </p:custDataLst>
          </p:nvPr>
        </p:nvSpPr>
        <p:spPr>
          <a:xfrm>
            <a:off x="2293201" y="3933194"/>
            <a:ext cx="7618924" cy="928692"/>
          </a:xfrm>
        </p:spPr>
        <p:txBody>
          <a:bodyPr/>
          <a:lstStyle>
            <a:lvl1pPr marL="0" indent="0" algn="ctr">
              <a:buNone/>
              <a:defRPr>
                <a:solidFill>
                  <a:schemeClr val="bg1"/>
                </a:solidFill>
              </a:defRPr>
            </a:lvl1pPr>
          </a:lstStyle>
          <a:p>
            <a:pPr lvl="0"/>
            <a:r>
              <a:rPr lang="zh-CN" altLang="en-US" dirty="0"/>
              <a:t>单击此处编辑母版标题样式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6" name="Group 4"/>
          <p:cNvGrpSpPr>
            <a:grpSpLocks noChangeAspect="1"/>
          </p:cNvGrpSpPr>
          <p:nvPr userDrawn="1">
            <p:custDataLst>
              <p:tags r:id="rId2"/>
            </p:custDataLst>
          </p:nvPr>
        </p:nvGrpSpPr>
        <p:grpSpPr bwMode="auto">
          <a:xfrm rot="674801" flipH="1">
            <a:off x="62409" y="596397"/>
            <a:ext cx="1482430" cy="785941"/>
            <a:chOff x="1900" y="1132"/>
            <a:chExt cx="3878" cy="2056"/>
          </a:xfrm>
        </p:grpSpPr>
        <p:sp>
          <p:nvSpPr>
            <p:cNvPr id="7" name="Freeform 5"/>
            <p:cNvSpPr/>
            <p:nvPr>
              <p:custDataLst>
                <p:tags r:id="rId3"/>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8" name="Freeform 6"/>
            <p:cNvSpPr/>
            <p:nvPr>
              <p:custDataLst>
                <p:tags r:id="rId4"/>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9" name="Freeform 7"/>
            <p:cNvSpPr/>
            <p:nvPr>
              <p:custDataLst>
                <p:tags r:id="rId5"/>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0" name="Freeform 8"/>
            <p:cNvSpPr/>
            <p:nvPr>
              <p:custDataLst>
                <p:tags r:id="rId6"/>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11" name="Group 4"/>
          <p:cNvGrpSpPr>
            <a:grpSpLocks noChangeAspect="1"/>
          </p:cNvGrpSpPr>
          <p:nvPr userDrawn="1">
            <p:custDataLst>
              <p:tags r:id="rId7"/>
            </p:custDataLst>
          </p:nvPr>
        </p:nvGrpSpPr>
        <p:grpSpPr bwMode="auto">
          <a:xfrm rot="674801" flipH="1">
            <a:off x="10485644" y="5935043"/>
            <a:ext cx="1482430" cy="785941"/>
            <a:chOff x="1900" y="1132"/>
            <a:chExt cx="3878" cy="2056"/>
          </a:xfrm>
        </p:grpSpPr>
        <p:sp>
          <p:nvSpPr>
            <p:cNvPr id="12" name="Freeform 5"/>
            <p:cNvSpPr/>
            <p:nvPr>
              <p:custDataLst>
                <p:tags r:id="rId8"/>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6"/>
            <p:cNvSpPr/>
            <p:nvPr>
              <p:custDataLst>
                <p:tags r:id="rId9"/>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4" name="Freeform 7"/>
            <p:cNvSpPr/>
            <p:nvPr>
              <p:custDataLst>
                <p:tags r:id="rId10"/>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5" name="Freeform 8"/>
            <p:cNvSpPr/>
            <p:nvPr>
              <p:custDataLst>
                <p:tags r:id="rId11"/>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p:custDataLst>
              <p:tags r:id="rId1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p:txBody>
          <a:bodyPr/>
          <a:lstStyle/>
          <a:p>
            <a:endParaRPr lang="zh-CN" altLang="en-US" dirty="0"/>
          </a:p>
        </p:txBody>
      </p:sp>
      <p:sp>
        <p:nvSpPr>
          <p:cNvPr id="5" name="灯片编号占位符 4"/>
          <p:cNvSpPr>
            <a:spLocks noGrp="1"/>
          </p:cNvSpPr>
          <p:nvPr>
            <p:ph type="sldNum" sz="quarter" idx="12"/>
            <p:custDataLst>
              <p:tags r:id="rId1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Group 4"/>
          <p:cNvGrpSpPr>
            <a:grpSpLocks noChangeAspect="1"/>
          </p:cNvGrpSpPr>
          <p:nvPr userDrawn="1">
            <p:custDataLst>
              <p:tags r:id="rId3"/>
            </p:custDataLst>
          </p:nvPr>
        </p:nvGrpSpPr>
        <p:grpSpPr bwMode="auto">
          <a:xfrm rot="674801" flipH="1">
            <a:off x="329924" y="471962"/>
            <a:ext cx="1255007" cy="665368"/>
            <a:chOff x="1900" y="1132"/>
            <a:chExt cx="3878" cy="2056"/>
          </a:xfrm>
        </p:grpSpPr>
        <p:sp>
          <p:nvSpPr>
            <p:cNvPr id="10"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1"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2"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hasCustomPrompt="1"/>
            <p:custDataLst>
              <p:tags r:id="rId8"/>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9"/>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0" name="Group 4"/>
          <p:cNvGrpSpPr>
            <a:grpSpLocks noChangeAspect="1"/>
          </p:cNvGrpSpPr>
          <p:nvPr userDrawn="1">
            <p:custDataLst>
              <p:tags r:id="rId3"/>
            </p:custDataLst>
          </p:nvPr>
        </p:nvGrpSpPr>
        <p:grpSpPr bwMode="auto">
          <a:xfrm rot="674801" flipH="1">
            <a:off x="10619568" y="459374"/>
            <a:ext cx="1262914" cy="669560"/>
            <a:chOff x="1900" y="1132"/>
            <a:chExt cx="3878" cy="2056"/>
          </a:xfrm>
        </p:grpSpPr>
        <p:sp>
          <p:nvSpPr>
            <p:cNvPr id="11"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2"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4"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hasCustomPrompt="1"/>
            <p:custDataLst>
              <p:tags r:id="rId8"/>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2"/>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1" name="Group 4"/>
          <p:cNvGrpSpPr>
            <a:grpSpLocks noChangeAspect="1"/>
          </p:cNvGrpSpPr>
          <p:nvPr userDrawn="1">
            <p:custDataLst>
              <p:tags r:id="rId3"/>
            </p:custDataLst>
          </p:nvPr>
        </p:nvGrpSpPr>
        <p:grpSpPr bwMode="auto">
          <a:xfrm rot="674801" flipH="1">
            <a:off x="197440" y="6102900"/>
            <a:ext cx="960163" cy="509050"/>
            <a:chOff x="1900" y="1132"/>
            <a:chExt cx="3878" cy="2056"/>
          </a:xfrm>
        </p:grpSpPr>
        <p:sp>
          <p:nvSpPr>
            <p:cNvPr id="12"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4"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5"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16" name="Group 4"/>
          <p:cNvGrpSpPr>
            <a:grpSpLocks noChangeAspect="1"/>
          </p:cNvGrpSpPr>
          <p:nvPr userDrawn="1">
            <p:custDataLst>
              <p:tags r:id="rId8"/>
            </p:custDataLst>
          </p:nvPr>
        </p:nvGrpSpPr>
        <p:grpSpPr bwMode="auto">
          <a:xfrm rot="674801" flipH="1">
            <a:off x="11027074" y="6144463"/>
            <a:ext cx="960163" cy="509050"/>
            <a:chOff x="1900" y="1132"/>
            <a:chExt cx="3878" cy="2056"/>
          </a:xfrm>
        </p:grpSpPr>
        <p:sp>
          <p:nvSpPr>
            <p:cNvPr id="17"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8"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9"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20"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p:custDataLst>
              <p:tags r:id="rId1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0" name="Group 4"/>
          <p:cNvGrpSpPr>
            <a:grpSpLocks noChangeAspect="1"/>
          </p:cNvGrpSpPr>
          <p:nvPr userDrawn="1">
            <p:custDataLst>
              <p:tags r:id="rId3"/>
            </p:custDataLst>
          </p:nvPr>
        </p:nvGrpSpPr>
        <p:grpSpPr bwMode="auto">
          <a:xfrm rot="674801" flipH="1">
            <a:off x="10708422" y="422537"/>
            <a:ext cx="960163" cy="509050"/>
            <a:chOff x="1900" y="1132"/>
            <a:chExt cx="3878" cy="2056"/>
          </a:xfrm>
        </p:grpSpPr>
        <p:sp>
          <p:nvSpPr>
            <p:cNvPr id="11"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2"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4"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15" name="Group 4"/>
          <p:cNvGrpSpPr>
            <a:grpSpLocks noChangeAspect="1"/>
          </p:cNvGrpSpPr>
          <p:nvPr userDrawn="1">
            <p:custDataLst>
              <p:tags r:id="rId8"/>
            </p:custDataLst>
          </p:nvPr>
        </p:nvGrpSpPr>
        <p:grpSpPr bwMode="auto">
          <a:xfrm rot="674801" flipH="1">
            <a:off x="146641" y="344030"/>
            <a:ext cx="960163" cy="509050"/>
            <a:chOff x="1900" y="1132"/>
            <a:chExt cx="3878" cy="2056"/>
          </a:xfrm>
        </p:grpSpPr>
        <p:sp>
          <p:nvSpPr>
            <p:cNvPr id="16"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7"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8"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9"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p:custDataLst>
              <p:tags r:id="rId1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Group 4"/>
          <p:cNvGrpSpPr>
            <a:grpSpLocks noChangeAspect="1"/>
          </p:cNvGrpSpPr>
          <p:nvPr userDrawn="1">
            <p:custDataLst>
              <p:tags r:id="rId3"/>
            </p:custDataLst>
          </p:nvPr>
        </p:nvGrpSpPr>
        <p:grpSpPr bwMode="auto">
          <a:xfrm rot="21006235" flipH="1">
            <a:off x="11013220" y="6177077"/>
            <a:ext cx="960163" cy="509050"/>
            <a:chOff x="1900" y="1132"/>
            <a:chExt cx="3878" cy="2056"/>
          </a:xfrm>
        </p:grpSpPr>
        <p:sp>
          <p:nvSpPr>
            <p:cNvPr id="14"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5"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6"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7"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p:custDataLst>
              <p:tags r:id="rId8"/>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2"/>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3"/>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4"/>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5"/>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8" name="Group 4"/>
          <p:cNvGrpSpPr>
            <a:grpSpLocks noChangeAspect="1"/>
          </p:cNvGrpSpPr>
          <p:nvPr userDrawn="1">
            <p:custDataLst>
              <p:tags r:id="rId3"/>
            </p:custDataLst>
          </p:nvPr>
        </p:nvGrpSpPr>
        <p:grpSpPr bwMode="auto">
          <a:xfrm rot="674801" flipH="1">
            <a:off x="-55995" y="401504"/>
            <a:ext cx="2231605" cy="1183131"/>
            <a:chOff x="1900" y="1132"/>
            <a:chExt cx="3878" cy="2056"/>
          </a:xfrm>
        </p:grpSpPr>
        <p:sp>
          <p:nvSpPr>
            <p:cNvPr id="9" name="Freeform 5"/>
            <p:cNvSpPr/>
            <p:nvPr>
              <p:custDataLst>
                <p:tags r:id="rId4"/>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1" name="Freeform 6"/>
            <p:cNvSpPr/>
            <p:nvPr>
              <p:custDataLst>
                <p:tags r:id="rId5"/>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2" name="Freeform 7"/>
            <p:cNvSpPr/>
            <p:nvPr>
              <p:custDataLst>
                <p:tags r:id="rId6"/>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 name="Freeform 8"/>
            <p:cNvSpPr/>
            <p:nvPr>
              <p:custDataLst>
                <p:tags r:id="rId7"/>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14" name="Group 4"/>
          <p:cNvGrpSpPr>
            <a:grpSpLocks noChangeAspect="1"/>
          </p:cNvGrpSpPr>
          <p:nvPr userDrawn="1">
            <p:custDataLst>
              <p:tags r:id="rId8"/>
            </p:custDataLst>
          </p:nvPr>
        </p:nvGrpSpPr>
        <p:grpSpPr bwMode="auto">
          <a:xfrm rot="674801" flipH="1">
            <a:off x="10711773" y="6110383"/>
            <a:ext cx="1200806" cy="636632"/>
            <a:chOff x="1900" y="1132"/>
            <a:chExt cx="3878" cy="2056"/>
          </a:xfrm>
        </p:grpSpPr>
        <p:sp>
          <p:nvSpPr>
            <p:cNvPr id="15" name="Freeform 5"/>
            <p:cNvSpPr/>
            <p:nvPr>
              <p:custDataLst>
                <p:tags r:id="rId9"/>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6" name="Freeform 6"/>
            <p:cNvSpPr/>
            <p:nvPr>
              <p:custDataLst>
                <p:tags r:id="rId10"/>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7" name="Freeform 7"/>
            <p:cNvSpPr/>
            <p:nvPr>
              <p:custDataLst>
                <p:tags r:id="rId11"/>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8" name="Freeform 8"/>
            <p:cNvSpPr/>
            <p:nvPr>
              <p:custDataLst>
                <p:tags r:id="rId12"/>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2" name="标题 1"/>
          <p:cNvSpPr>
            <a:spLocks noGrp="1"/>
          </p:cNvSpPr>
          <p:nvPr>
            <p:ph type="title" hasCustomPrompt="1"/>
            <p:custDataLst>
              <p:tags r:id="rId1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5"/>
            </p:custDataLst>
          </p:nvPr>
        </p:nvSpPr>
        <p:spPr/>
        <p:txBody>
          <a:bodyPr/>
          <a:lstStyle/>
          <a:p>
            <a:endParaRPr lang="zh-CN" altLang="en-US" dirty="0"/>
          </a:p>
        </p:txBody>
      </p:sp>
      <p:sp>
        <p:nvSpPr>
          <p:cNvPr id="5" name="灯片编号占位符 4"/>
          <p:cNvSpPr>
            <a:spLocks noGrp="1"/>
          </p:cNvSpPr>
          <p:nvPr>
            <p:ph type="sldNum" sz="quarter" idx="12"/>
            <p:custDataLst>
              <p:tags r:id="rId1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内容占位符 2"/>
          <p:cNvSpPr>
            <a:spLocks noGrp="1"/>
          </p:cNvSpPr>
          <p:nvPr>
            <p:ph idx="1" hasCustomPrompt="1"/>
            <p:custDataLst>
              <p:tags r:id="rId3"/>
            </p:custDataLst>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8D79B3E1-521E-4C78-B507-DA663BC0021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11"/>
            <p:custDataLst>
              <p:tags r:id="rId3"/>
            </p:custDataLst>
          </p:nvPr>
        </p:nvSpPr>
        <p:spPr/>
        <p:txBody>
          <a:bodyPr/>
          <a:lstStyle/>
          <a:p>
            <a:endParaRPr lang="zh-CN" altLang="en-US" dirty="0"/>
          </a:p>
        </p:txBody>
      </p:sp>
      <p:sp>
        <p:nvSpPr>
          <p:cNvPr id="6" name="灯片编号占位符 5"/>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dirty="0"/>
          </a:p>
        </p:txBody>
      </p:sp>
      <p:sp>
        <p:nvSpPr>
          <p:cNvPr id="2" name="标题 1"/>
          <p:cNvSpPr>
            <a:spLocks noGrp="1"/>
          </p:cNvSpPr>
          <p:nvPr>
            <p:ph type="title"/>
            <p:custDataLst>
              <p:tags r:id="rId5"/>
            </p:custDataLst>
          </p:nvPr>
        </p:nvSpPr>
        <p:spPr>
          <a:xfrm>
            <a:off x="838200" y="3358120"/>
            <a:ext cx="8392596" cy="1848117"/>
          </a:xfrm>
        </p:spPr>
        <p:txBody>
          <a:bodyPr anchor="b"/>
          <a:lstStyle>
            <a:lvl1pPr algn="l">
              <a:defRPr sz="6000">
                <a:solidFill>
                  <a:schemeClr val="tx1"/>
                </a:solidFill>
                <a:latin typeface="+mn-ea"/>
                <a:ea typeface="+mn-ea"/>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6"/>
            </p:custDataLst>
          </p:nvPr>
        </p:nvSpPr>
        <p:spPr>
          <a:xfrm>
            <a:off x="838200" y="5233225"/>
            <a:ext cx="8392596" cy="1040623"/>
          </a:xfr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编辑文本</a:t>
            </a:r>
            <a:endParaRPr lang="zh-CN" altLang="en-US" dirty="0"/>
          </a:p>
        </p:txBody>
      </p:sp>
      <p:sp>
        <p:nvSpPr>
          <p:cNvPr id="9" name="任意多边形 17"/>
          <p:cNvSpPr/>
          <p:nvPr>
            <p:custDataLst>
              <p:tags r:id="rId7"/>
            </p:custDataLst>
          </p:nvPr>
        </p:nvSpPr>
        <p:spPr>
          <a:xfrm>
            <a:off x="0" y="-44033"/>
            <a:ext cx="12193033" cy="3146322"/>
          </a:xfrm>
          <a:custGeom>
            <a:avLst/>
            <a:gdLst>
              <a:gd name="connsiteX0" fmla="*/ 0 w 12206748"/>
              <a:gd name="connsiteY0" fmla="*/ 19664 h 3146322"/>
              <a:gd name="connsiteX1" fmla="*/ 0 w 12206748"/>
              <a:gd name="connsiteY1" fmla="*/ 3146322 h 3146322"/>
              <a:gd name="connsiteX2" fmla="*/ 12206748 w 12206748"/>
              <a:gd name="connsiteY2" fmla="*/ 776748 h 3146322"/>
              <a:gd name="connsiteX3" fmla="*/ 12206748 w 12206748"/>
              <a:gd name="connsiteY3" fmla="*/ 0 h 3146322"/>
              <a:gd name="connsiteX4" fmla="*/ 0 w 12206748"/>
              <a:gd name="connsiteY4" fmla="*/ 19664 h 3146322"/>
              <a:gd name="connsiteX0-1" fmla="*/ 0 w 12206748"/>
              <a:gd name="connsiteY0-2" fmla="*/ 19664 h 3149612"/>
              <a:gd name="connsiteX1-3" fmla="*/ 16446 w 12206748"/>
              <a:gd name="connsiteY1-4" fmla="*/ 3149612 h 3149612"/>
              <a:gd name="connsiteX2-5" fmla="*/ 12206748 w 12206748"/>
              <a:gd name="connsiteY2-6" fmla="*/ 776748 h 3149612"/>
              <a:gd name="connsiteX3-7" fmla="*/ 12206748 w 12206748"/>
              <a:gd name="connsiteY3-8" fmla="*/ 0 h 3149612"/>
              <a:gd name="connsiteX4-9" fmla="*/ 0 w 12206748"/>
              <a:gd name="connsiteY4-10" fmla="*/ 19664 h 3149612"/>
              <a:gd name="connsiteX0-11" fmla="*/ 0 w 12193591"/>
              <a:gd name="connsiteY0-12" fmla="*/ 22953 h 3149612"/>
              <a:gd name="connsiteX1-13" fmla="*/ 3289 w 12193591"/>
              <a:gd name="connsiteY1-14" fmla="*/ 3149612 h 3149612"/>
              <a:gd name="connsiteX2-15" fmla="*/ 12193591 w 12193591"/>
              <a:gd name="connsiteY2-16" fmla="*/ 776748 h 3149612"/>
              <a:gd name="connsiteX3-17" fmla="*/ 12193591 w 12193591"/>
              <a:gd name="connsiteY3-18" fmla="*/ 0 h 3149612"/>
              <a:gd name="connsiteX4-19" fmla="*/ 0 w 12193591"/>
              <a:gd name="connsiteY4-20" fmla="*/ 22953 h 3149612"/>
              <a:gd name="connsiteX0-21" fmla="*/ 0 w 12193591"/>
              <a:gd name="connsiteY0-22" fmla="*/ 16374 h 3149612"/>
              <a:gd name="connsiteX1-23" fmla="*/ 3289 w 12193591"/>
              <a:gd name="connsiteY1-24" fmla="*/ 3149612 h 3149612"/>
              <a:gd name="connsiteX2-25" fmla="*/ 12193591 w 12193591"/>
              <a:gd name="connsiteY2-26" fmla="*/ 776748 h 3149612"/>
              <a:gd name="connsiteX3-27" fmla="*/ 12193591 w 12193591"/>
              <a:gd name="connsiteY3-28" fmla="*/ 0 h 3149612"/>
              <a:gd name="connsiteX4-29" fmla="*/ 0 w 12193591"/>
              <a:gd name="connsiteY4-30" fmla="*/ 16374 h 3149612"/>
              <a:gd name="connsiteX0-31" fmla="*/ 6673 w 12200264"/>
              <a:gd name="connsiteY0-32" fmla="*/ 16374 h 3152901"/>
              <a:gd name="connsiteX1-33" fmla="*/ 95 w 12200264"/>
              <a:gd name="connsiteY1-34" fmla="*/ 3152901 h 3152901"/>
              <a:gd name="connsiteX2-35" fmla="*/ 12200264 w 12200264"/>
              <a:gd name="connsiteY2-36" fmla="*/ 776748 h 3152901"/>
              <a:gd name="connsiteX3-37" fmla="*/ 12200264 w 12200264"/>
              <a:gd name="connsiteY3-38" fmla="*/ 0 h 3152901"/>
              <a:gd name="connsiteX4-39" fmla="*/ 6673 w 12200264"/>
              <a:gd name="connsiteY4-40" fmla="*/ 16374 h 3152901"/>
              <a:gd name="connsiteX0-41" fmla="*/ 3433 w 12200314"/>
              <a:gd name="connsiteY0-42" fmla="*/ 16374 h 3152901"/>
              <a:gd name="connsiteX1-43" fmla="*/ 145 w 12200314"/>
              <a:gd name="connsiteY1-44" fmla="*/ 3152901 h 3152901"/>
              <a:gd name="connsiteX2-45" fmla="*/ 12200314 w 12200314"/>
              <a:gd name="connsiteY2-46" fmla="*/ 776748 h 3152901"/>
              <a:gd name="connsiteX3-47" fmla="*/ 12200314 w 12200314"/>
              <a:gd name="connsiteY3-48" fmla="*/ 0 h 3152901"/>
              <a:gd name="connsiteX4-49" fmla="*/ 3433 w 12200314"/>
              <a:gd name="connsiteY4-50" fmla="*/ 16374 h 3152901"/>
              <a:gd name="connsiteX0-51" fmla="*/ 0 w 12196881"/>
              <a:gd name="connsiteY0-52" fmla="*/ 16374 h 3146322"/>
              <a:gd name="connsiteX1-53" fmla="*/ 6580 w 12196881"/>
              <a:gd name="connsiteY1-54" fmla="*/ 3146322 h 3146322"/>
              <a:gd name="connsiteX2-55" fmla="*/ 12196881 w 12196881"/>
              <a:gd name="connsiteY2-56" fmla="*/ 776748 h 3146322"/>
              <a:gd name="connsiteX3-57" fmla="*/ 12196881 w 12196881"/>
              <a:gd name="connsiteY3-58" fmla="*/ 0 h 3146322"/>
              <a:gd name="connsiteX4-59" fmla="*/ 0 w 12196881"/>
              <a:gd name="connsiteY4-60" fmla="*/ 16374 h 3146322"/>
              <a:gd name="connsiteX0-61" fmla="*/ 3432 w 12200313"/>
              <a:gd name="connsiteY0-62" fmla="*/ 16374 h 3146322"/>
              <a:gd name="connsiteX1-63" fmla="*/ 145 w 12200313"/>
              <a:gd name="connsiteY1-64" fmla="*/ 3146322 h 3146322"/>
              <a:gd name="connsiteX2-65" fmla="*/ 12200313 w 12200313"/>
              <a:gd name="connsiteY2-66" fmla="*/ 776748 h 3146322"/>
              <a:gd name="connsiteX3-67" fmla="*/ 12200313 w 12200313"/>
              <a:gd name="connsiteY3-68" fmla="*/ 0 h 3146322"/>
              <a:gd name="connsiteX4-69" fmla="*/ 3432 w 12200313"/>
              <a:gd name="connsiteY4-70" fmla="*/ 16374 h 3146322"/>
              <a:gd name="connsiteX0-71" fmla="*/ 0 w 12206748"/>
              <a:gd name="connsiteY0-72" fmla="*/ 16374 h 3146322"/>
              <a:gd name="connsiteX1-73" fmla="*/ 6580 w 12206748"/>
              <a:gd name="connsiteY1-74" fmla="*/ 3146322 h 3146322"/>
              <a:gd name="connsiteX2-75" fmla="*/ 12206748 w 12206748"/>
              <a:gd name="connsiteY2-76" fmla="*/ 776748 h 3146322"/>
              <a:gd name="connsiteX3-77" fmla="*/ 12206748 w 12206748"/>
              <a:gd name="connsiteY3-78" fmla="*/ 0 h 3146322"/>
              <a:gd name="connsiteX4-79" fmla="*/ 0 w 12206748"/>
              <a:gd name="connsiteY4-80" fmla="*/ 16374 h 3146322"/>
              <a:gd name="connsiteX0-81" fmla="*/ 1034 w 12207782"/>
              <a:gd name="connsiteY0-82" fmla="*/ 16374 h 3146322"/>
              <a:gd name="connsiteX1-83" fmla="*/ 246 w 12207782"/>
              <a:gd name="connsiteY1-84" fmla="*/ 3146322 h 3146322"/>
              <a:gd name="connsiteX2-85" fmla="*/ 12207782 w 12207782"/>
              <a:gd name="connsiteY2-86" fmla="*/ 776748 h 3146322"/>
              <a:gd name="connsiteX3-87" fmla="*/ 12207782 w 12207782"/>
              <a:gd name="connsiteY3-88" fmla="*/ 0 h 3146322"/>
              <a:gd name="connsiteX4-89" fmla="*/ 1034 w 12207782"/>
              <a:gd name="connsiteY4-90" fmla="*/ 16374 h 31463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07782" h="3146322">
                <a:moveTo>
                  <a:pt x="1034" y="16374"/>
                </a:moveTo>
                <a:cubicBezTo>
                  <a:pt x="2130" y="1058594"/>
                  <a:pt x="-850" y="2104102"/>
                  <a:pt x="246" y="3146322"/>
                </a:cubicBezTo>
                <a:lnTo>
                  <a:pt x="12207782" y="776748"/>
                </a:lnTo>
                <a:lnTo>
                  <a:pt x="12207782" y="0"/>
                </a:lnTo>
                <a:lnTo>
                  <a:pt x="1034" y="16374"/>
                </a:lnTo>
                <a:close/>
              </a:path>
            </a:pathLst>
          </a:custGeom>
          <a:gradFill>
            <a:gsLst>
              <a:gs pos="0">
                <a:schemeClr val="accent2">
                  <a:lumMod val="60000"/>
                  <a:lumOff val="40000"/>
                </a:schemeClr>
              </a:gs>
              <a:gs pos="48000">
                <a:schemeClr val="accent2"/>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六边形 7"/>
          <p:cNvSpPr/>
          <p:nvPr>
            <p:custDataLst>
              <p:tags r:id="rId8"/>
            </p:custDataLst>
          </p:nvPr>
        </p:nvSpPr>
        <p:spPr>
          <a:xfrm rot="16200000">
            <a:off x="734728" y="295751"/>
            <a:ext cx="1572800" cy="1741962"/>
          </a:xfrm>
          <a:prstGeom prst="hex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8D79B3E1-521E-4C78-B507-DA663BC00210}"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lvl1pPr>
              <a:defRPr>
                <a:solidFill>
                  <a:schemeClr val="accent1"/>
                </a:solidFill>
              </a:defRPr>
            </a:lvl1pPr>
          </a:lstStyle>
          <a:p>
            <a:r>
              <a:rPr lang="zh-CN" altLang="en-US" dirty="0"/>
              <a:t>单击此处编辑母版标题样式</a:t>
            </a:r>
            <a:endParaRPr lang="zh-CN" altLang="en-US" dirty="0"/>
          </a:p>
        </p:txBody>
      </p:sp>
      <p:sp>
        <p:nvSpPr>
          <p:cNvPr id="3" name="文本占位符 2"/>
          <p:cNvSpPr>
            <a:spLocks noGrp="1"/>
          </p:cNvSpPr>
          <p:nvPr>
            <p:ph type="body" idx="1" hasCustomPrompt="1"/>
            <p:custDataLst>
              <p:tags r:id="rId3"/>
            </p:custDataLst>
          </p:nvPr>
        </p:nvSpPr>
        <p:spPr>
          <a:xfrm>
            <a:off x="839788" y="1743075"/>
            <a:ext cx="5157787" cy="733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endParaRPr lang="zh-CN" altLang="en-US" dirty="0"/>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hasCustomPrompt="1"/>
            <p:custDataLst>
              <p:tags r:id="rId5"/>
            </p:custDataLst>
          </p:nvPr>
        </p:nvSpPr>
        <p:spPr>
          <a:xfrm>
            <a:off x="6172200" y="1743075"/>
            <a:ext cx="5183188" cy="7334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编辑文本</a:t>
            </a:r>
            <a:endParaRPr lang="zh-CN" altLang="en-US" dirty="0"/>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8D79B3E1-521E-4C78-B507-DA663BC00210}"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918CA3FF-6E51-428B-A57D-246A52E2B12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微软雅黑" panose="020B0503020204020204" charset="-122"/>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064B8C9-A378-4C64-B7A4-AF6AC2E53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60D4C947-7C49-4D5F-B96C-B396F3737F2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lstStyle>
            <a:lvl1pPr>
              <a:defRPr sz="32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9961122" y="365125"/>
            <a:ext cx="1392677" cy="5811838"/>
          </a:xfrm>
        </p:spPr>
        <p:txBody>
          <a:bodyPr vert="eaVert"/>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838200" y="365125"/>
            <a:ext cx="8967280" cy="5811838"/>
          </a:xfrm>
        </p:spPr>
        <p:txBody>
          <a:bodyPr vert="eaVert"/>
          <a:lstStyle>
            <a:lvl1pPr>
              <a:defRPr sz="2400"/>
            </a:lvl1pPr>
            <a:lvl2pPr>
              <a:defRPr sz="2000"/>
            </a:lvl2pPr>
            <a:lvl3pPr>
              <a:defRPr sz="1800"/>
            </a:lvl3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noChangeArrowheads="1"/>
          </p:cNvSpPr>
          <p:nvPr>
            <p:ph type="dt" sz="half" idx="10"/>
            <p:custDataLst>
              <p:tags r:id="rId4"/>
            </p:custDataLst>
          </p:nvPr>
        </p:nvSpPr>
        <p:spPr/>
        <p:txBody>
          <a:bodyPr/>
          <a:lstStyle>
            <a:lvl1pPr>
              <a:defRPr/>
            </a:lvl1pPr>
          </a:lstStyle>
          <a:p>
            <a:fld id="{4D63A677-E8B9-45CF-91F4-5B5B6469D09C}"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custDataLst>
              <p:tags r:id="rId5"/>
            </p:custDataLst>
          </p:nvPr>
        </p:nvSpPr>
        <p:spPr/>
        <p:txBody>
          <a:bodyPr/>
          <a:lstStyle>
            <a:lvl1pPr>
              <a:defRPr/>
            </a:lvl1pPr>
          </a:lstStyle>
          <a:p>
            <a:endParaRPr lang="zh-CN" altLang="zh-CN"/>
          </a:p>
        </p:txBody>
      </p:sp>
      <p:sp>
        <p:nvSpPr>
          <p:cNvPr id="6" name="灯片编号占位符 5"/>
          <p:cNvSpPr>
            <a:spLocks noGrp="1" noChangeArrowheads="1"/>
          </p:cNvSpPr>
          <p:nvPr>
            <p:ph type="sldNum" sz="quarter" idx="12"/>
            <p:custDataLst>
              <p:tags r:id="rId6"/>
            </p:custDataLst>
          </p:nvPr>
        </p:nvSpPr>
        <p:spPr/>
        <p:txBody>
          <a:bodyPr/>
          <a:lstStyle>
            <a:lvl1pPr>
              <a:defRPr/>
            </a:lvl1pPr>
          </a:lstStyle>
          <a:p>
            <a:fld id="{4627A72B-71C5-4CC3-957C-63ED0D8C9BBD}" type="slidenum">
              <a:rPr lang="zh-CN" altLang="en-US"/>
            </a:fld>
            <a:endParaRPr lang="zh-CN" altLang="en-US" sz="1800">
              <a:solidFill>
                <a:schemeClr val="tx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5" Type="http://schemas.openxmlformats.org/officeDocument/2006/relationships/theme" Target="../theme/theme1.xml"/><Relationship Id="rId24" Type="http://schemas.openxmlformats.org/officeDocument/2006/relationships/tags" Target="../tags/tag384.xml"/><Relationship Id="rId23" Type="http://schemas.openxmlformats.org/officeDocument/2006/relationships/tags" Target="../tags/tag383.xml"/><Relationship Id="rId22" Type="http://schemas.openxmlformats.org/officeDocument/2006/relationships/tags" Target="../tags/tag382.xml"/><Relationship Id="rId21" Type="http://schemas.openxmlformats.org/officeDocument/2006/relationships/tags" Target="../tags/tag381.xml"/><Relationship Id="rId20" Type="http://schemas.openxmlformats.org/officeDocument/2006/relationships/tags" Target="../tags/tag380.xml"/><Relationship Id="rId2" Type="http://schemas.openxmlformats.org/officeDocument/2006/relationships/slideLayout" Target="../slideLayouts/slideLayout2.xml"/><Relationship Id="rId19" Type="http://schemas.openxmlformats.org/officeDocument/2006/relationships/tags" Target="../tags/tag37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064B8C9-A378-4C64-B7A4-AF6AC2E53730}" type="datetimeFigureOut">
              <a:rPr lang="zh-CN" altLang="en-US" smtClean="0"/>
            </a:fld>
            <a:endParaRPr lang="zh-CN" altLang="en-US" dirty="0"/>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60D4C947-7C49-4D5F-B96C-B396F3737F2A}"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88.xml"/><Relationship Id="rId5" Type="http://schemas.openxmlformats.org/officeDocument/2006/relationships/image" Target="../media/image4.png"/><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png"/><Relationship Id="rId13" Type="http://schemas.openxmlformats.org/officeDocument/2006/relationships/slideLayout" Target="../slideLayouts/slideLayout7.xml"/><Relationship Id="rId12" Type="http://schemas.openxmlformats.org/officeDocument/2006/relationships/tags" Target="../tags/tag463.xml"/><Relationship Id="rId11" Type="http://schemas.openxmlformats.org/officeDocument/2006/relationships/image" Target="../media/image4.png"/><Relationship Id="rId10" Type="http://schemas.openxmlformats.org/officeDocument/2006/relationships/tags" Target="../tags/tag462.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image" Target="../media/image4.png"/><Relationship Id="rId7" Type="http://schemas.openxmlformats.org/officeDocument/2006/relationships/tags" Target="../tags/tag467.xml"/><Relationship Id="rId6" Type="http://schemas.openxmlformats.org/officeDocument/2006/relationships/image" Target="../media/image39.png"/><Relationship Id="rId5" Type="http://schemas.openxmlformats.org/officeDocument/2006/relationships/tags" Target="../tags/tag466.xml"/><Relationship Id="rId4" Type="http://schemas.openxmlformats.org/officeDocument/2006/relationships/image" Target="../media/image38.png"/><Relationship Id="rId3" Type="http://schemas.openxmlformats.org/officeDocument/2006/relationships/tags" Target="../tags/tag465.xml"/><Relationship Id="rId2" Type="http://schemas.openxmlformats.org/officeDocument/2006/relationships/tags" Target="../tags/tag464.xml"/><Relationship Id="rId10" Type="http://schemas.openxmlformats.org/officeDocument/2006/relationships/slideLayout" Target="../slideLayouts/slideLayout7.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tags" Target="../tags/tag472.xml"/><Relationship Id="rId8" Type="http://schemas.openxmlformats.org/officeDocument/2006/relationships/image" Target="../media/image4.png"/><Relationship Id="rId7" Type="http://schemas.openxmlformats.org/officeDocument/2006/relationships/tags" Target="../tags/tag471.xml"/><Relationship Id="rId6" Type="http://schemas.openxmlformats.org/officeDocument/2006/relationships/image" Target="../media/image42.png"/><Relationship Id="rId5" Type="http://schemas.openxmlformats.org/officeDocument/2006/relationships/tags" Target="../tags/tag470.xml"/><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tags" Target="../tags/tag469.xml"/><Relationship Id="rId10" Type="http://schemas.openxmlformats.org/officeDocument/2006/relationships/slideLayout" Target="../slideLayouts/slideLayout7.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tags" Target="../tags/tag474.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tags" Target="../tags/tag473.xml"/><Relationship Id="rId3" Type="http://schemas.openxmlformats.org/officeDocument/2006/relationships/image" Target="../media/image43.svg"/><Relationship Id="rId2" Type="http://schemas.openxmlformats.org/officeDocument/2006/relationships/image" Target="../media/image40.png"/><Relationship Id="rId15" Type="http://schemas.openxmlformats.org/officeDocument/2006/relationships/slideLayout" Target="../slideLayouts/slideLayout7.xml"/><Relationship Id="rId14" Type="http://schemas.openxmlformats.org/officeDocument/2006/relationships/tags" Target="../tags/tag476.xml"/><Relationship Id="rId13" Type="http://schemas.openxmlformats.org/officeDocument/2006/relationships/image" Target="../media/image49.svg"/><Relationship Id="rId12" Type="http://schemas.openxmlformats.org/officeDocument/2006/relationships/image" Target="../media/image48.svg"/><Relationship Id="rId11" Type="http://schemas.openxmlformats.org/officeDocument/2006/relationships/image" Target="../media/image47.svg"/><Relationship Id="rId10" Type="http://schemas.openxmlformats.org/officeDocument/2006/relationships/tags" Target="../tags/tag475.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9" Type="http://schemas.openxmlformats.org/officeDocument/2006/relationships/tags" Target="../tags/tag484.xml"/><Relationship Id="rId8" Type="http://schemas.openxmlformats.org/officeDocument/2006/relationships/tags" Target="../tags/tag483.xml"/><Relationship Id="rId7" Type="http://schemas.openxmlformats.org/officeDocument/2006/relationships/tags" Target="../tags/tag482.xml"/><Relationship Id="rId6" Type="http://schemas.openxmlformats.org/officeDocument/2006/relationships/tags" Target="../tags/tag481.xml"/><Relationship Id="rId5" Type="http://schemas.openxmlformats.org/officeDocument/2006/relationships/tags" Target="../tags/tag480.xml"/><Relationship Id="rId4" Type="http://schemas.openxmlformats.org/officeDocument/2006/relationships/tags" Target="../tags/tag479.xml"/><Relationship Id="rId3" Type="http://schemas.openxmlformats.org/officeDocument/2006/relationships/tags" Target="../tags/tag478.xml"/><Relationship Id="rId2" Type="http://schemas.openxmlformats.org/officeDocument/2006/relationships/tags" Target="../tags/tag477.xml"/><Relationship Id="rId17" Type="http://schemas.openxmlformats.org/officeDocument/2006/relationships/slideLayout" Target="../slideLayouts/slideLayout7.xml"/><Relationship Id="rId16" Type="http://schemas.openxmlformats.org/officeDocument/2006/relationships/tags" Target="../tags/tag490.xml"/><Relationship Id="rId15" Type="http://schemas.openxmlformats.org/officeDocument/2006/relationships/image" Target="../media/image4.png"/><Relationship Id="rId14" Type="http://schemas.openxmlformats.org/officeDocument/2006/relationships/tags" Target="../tags/tag489.xml"/><Relationship Id="rId13" Type="http://schemas.openxmlformats.org/officeDocument/2006/relationships/tags" Target="../tags/tag488.xml"/><Relationship Id="rId12" Type="http://schemas.openxmlformats.org/officeDocument/2006/relationships/tags" Target="../tags/tag487.xml"/><Relationship Id="rId11" Type="http://schemas.openxmlformats.org/officeDocument/2006/relationships/tags" Target="../tags/tag486.xml"/><Relationship Id="rId10" Type="http://schemas.openxmlformats.org/officeDocument/2006/relationships/tags" Target="../tags/tag485.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11.xml"/><Relationship Id="rId6" Type="http://schemas.openxmlformats.org/officeDocument/2006/relationships/tags" Target="../tags/tag494.xml"/><Relationship Id="rId5" Type="http://schemas.openxmlformats.org/officeDocument/2006/relationships/image" Target="../media/image4.png"/><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tags" Target="../tags/tag49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6" Type="http://schemas.openxmlformats.org/officeDocument/2006/relationships/slideLayout" Target="../slideLayouts/slideLayout7.xml"/><Relationship Id="rId25" Type="http://schemas.openxmlformats.org/officeDocument/2006/relationships/tags" Target="../tags/tag411.xml"/><Relationship Id="rId24" Type="http://schemas.openxmlformats.org/officeDocument/2006/relationships/image" Target="../media/image4.png"/><Relationship Id="rId23" Type="http://schemas.openxmlformats.org/officeDocument/2006/relationships/tags" Target="../tags/tag410.xml"/><Relationship Id="rId22" Type="http://schemas.openxmlformats.org/officeDocument/2006/relationships/tags" Target="../tags/tag409.xml"/><Relationship Id="rId21" Type="http://schemas.openxmlformats.org/officeDocument/2006/relationships/tags" Target="../tags/tag408.xml"/><Relationship Id="rId20" Type="http://schemas.openxmlformats.org/officeDocument/2006/relationships/tags" Target="../tags/tag407.xml"/><Relationship Id="rId2" Type="http://schemas.openxmlformats.org/officeDocument/2006/relationships/tags" Target="../tags/tag389.xml"/><Relationship Id="rId19" Type="http://schemas.openxmlformats.org/officeDocument/2006/relationships/tags" Target="../tags/tag406.xml"/><Relationship Id="rId18" Type="http://schemas.openxmlformats.org/officeDocument/2006/relationships/tags" Target="../tags/tag405.xml"/><Relationship Id="rId17" Type="http://schemas.openxmlformats.org/officeDocument/2006/relationships/tags" Target="../tags/tag404.xml"/><Relationship Id="rId16" Type="http://schemas.openxmlformats.org/officeDocument/2006/relationships/tags" Target="../tags/tag403.xml"/><Relationship Id="rId15" Type="http://schemas.openxmlformats.org/officeDocument/2006/relationships/tags" Target="../tags/tag402.xml"/><Relationship Id="rId14" Type="http://schemas.openxmlformats.org/officeDocument/2006/relationships/tags" Target="../tags/tag401.xml"/><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416.xml"/><Relationship Id="rId7" Type="http://schemas.openxmlformats.org/officeDocument/2006/relationships/image" Target="../media/image6.png"/><Relationship Id="rId6" Type="http://schemas.openxmlformats.org/officeDocument/2006/relationships/tags" Target="../tags/tag415.xml"/><Relationship Id="rId5" Type="http://schemas.openxmlformats.org/officeDocument/2006/relationships/tags" Target="../tags/tag414.xml"/><Relationship Id="rId4" Type="http://schemas.openxmlformats.org/officeDocument/2006/relationships/tags" Target="../tags/tag413.xml"/><Relationship Id="rId3" Type="http://schemas.openxmlformats.org/officeDocument/2006/relationships/image" Target="../media/image5.png"/><Relationship Id="rId2" Type="http://schemas.openxmlformats.org/officeDocument/2006/relationships/tags" Target="../tags/tag412.xml"/><Relationship Id="rId11" Type="http://schemas.openxmlformats.org/officeDocument/2006/relationships/slideLayout" Target="../slideLayouts/slideLayout2.xml"/><Relationship Id="rId10" Type="http://schemas.openxmlformats.org/officeDocument/2006/relationships/tags" Target="../tags/tag417.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image" Target="../media/image9.png"/><Relationship Id="rId7" Type="http://schemas.openxmlformats.org/officeDocument/2006/relationships/tags" Target="../tags/tag421.xml"/><Relationship Id="rId6" Type="http://schemas.openxmlformats.org/officeDocument/2006/relationships/image" Target="../media/image8.png"/><Relationship Id="rId5" Type="http://schemas.openxmlformats.org/officeDocument/2006/relationships/tags" Target="../tags/tag420.xml"/><Relationship Id="rId4" Type="http://schemas.openxmlformats.org/officeDocument/2006/relationships/image" Target="../media/image7.png"/><Relationship Id="rId3" Type="http://schemas.openxmlformats.org/officeDocument/2006/relationships/tags" Target="../tags/tag419.xml"/><Relationship Id="rId2" Type="http://schemas.openxmlformats.org/officeDocument/2006/relationships/tags" Target="../tags/tag418.xml"/><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423.xml"/><Relationship Id="rId10" Type="http://schemas.openxmlformats.org/officeDocument/2006/relationships/image" Target="../media/image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tags" Target="../tags/tag428.xml"/><Relationship Id="rId8" Type="http://schemas.openxmlformats.org/officeDocument/2006/relationships/image" Target="../media/image4.png"/><Relationship Id="rId7" Type="http://schemas.openxmlformats.org/officeDocument/2006/relationships/tags" Target="../tags/tag427.xml"/><Relationship Id="rId6" Type="http://schemas.openxmlformats.org/officeDocument/2006/relationships/image" Target="../media/image11.png"/><Relationship Id="rId5" Type="http://schemas.openxmlformats.org/officeDocument/2006/relationships/tags" Target="../tags/tag426.xml"/><Relationship Id="rId4" Type="http://schemas.openxmlformats.org/officeDocument/2006/relationships/image" Target="../media/image10.png"/><Relationship Id="rId3" Type="http://schemas.openxmlformats.org/officeDocument/2006/relationships/tags" Target="../tags/tag425.xml"/><Relationship Id="rId2" Type="http://schemas.openxmlformats.org/officeDocument/2006/relationships/tags" Target="../tags/tag424.xml"/><Relationship Id="rId15" Type="http://schemas.openxmlformats.org/officeDocument/2006/relationships/notesSlide" Target="../notesSlides/notesSlide2.xml"/><Relationship Id="rId14" Type="http://schemas.openxmlformats.org/officeDocument/2006/relationships/slideLayout" Target="../slideLayouts/slideLayout8.xml"/><Relationship Id="rId13" Type="http://schemas.openxmlformats.org/officeDocument/2006/relationships/tags" Target="../tags/tag430.xml"/><Relationship Id="rId12" Type="http://schemas.openxmlformats.org/officeDocument/2006/relationships/image" Target="../media/image13.png"/><Relationship Id="rId11" Type="http://schemas.openxmlformats.org/officeDocument/2006/relationships/tags" Target="../tags/tag429.xml"/><Relationship Id="rId10" Type="http://schemas.openxmlformats.org/officeDocument/2006/relationships/image" Target="../media/image12.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tags" Target="../tags/tag434.xml"/><Relationship Id="rId5" Type="http://schemas.openxmlformats.org/officeDocument/2006/relationships/image" Target="../media/image14.png"/><Relationship Id="rId4" Type="http://schemas.openxmlformats.org/officeDocument/2006/relationships/tags" Target="../tags/tag433.xml"/><Relationship Id="rId3" Type="http://schemas.openxmlformats.org/officeDocument/2006/relationships/tags" Target="../tags/tag432.xml"/><Relationship Id="rId20" Type="http://schemas.openxmlformats.org/officeDocument/2006/relationships/notesSlide" Target="../notesSlides/notesSlide3.xml"/><Relationship Id="rId2" Type="http://schemas.openxmlformats.org/officeDocument/2006/relationships/tags" Target="../tags/tag431.xml"/><Relationship Id="rId19" Type="http://schemas.openxmlformats.org/officeDocument/2006/relationships/slideLayout" Target="../slideLayouts/slideLayout7.xml"/><Relationship Id="rId18" Type="http://schemas.openxmlformats.org/officeDocument/2006/relationships/tags" Target="../tags/tag440.xml"/><Relationship Id="rId17" Type="http://schemas.openxmlformats.org/officeDocument/2006/relationships/image" Target="../media/image4.png"/><Relationship Id="rId16" Type="http://schemas.openxmlformats.org/officeDocument/2006/relationships/tags" Target="../tags/tag439.xml"/><Relationship Id="rId15" Type="http://schemas.openxmlformats.org/officeDocument/2006/relationships/tags" Target="../tags/tag438.xml"/><Relationship Id="rId14" Type="http://schemas.openxmlformats.org/officeDocument/2006/relationships/image" Target="../media/image19.png"/><Relationship Id="rId13" Type="http://schemas.openxmlformats.org/officeDocument/2006/relationships/tags" Target="../tags/tag437.xml"/><Relationship Id="rId12" Type="http://schemas.openxmlformats.org/officeDocument/2006/relationships/image" Target="../media/image18.png"/><Relationship Id="rId11" Type="http://schemas.openxmlformats.org/officeDocument/2006/relationships/tags" Target="../tags/tag436.xml"/><Relationship Id="rId10" Type="http://schemas.openxmlformats.org/officeDocument/2006/relationships/image" Target="../media/image17.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tags" Target="../tags/tag444.xml"/><Relationship Id="rId8" Type="http://schemas.openxmlformats.org/officeDocument/2006/relationships/image" Target="../media/image22.png"/><Relationship Id="rId7" Type="http://schemas.openxmlformats.org/officeDocument/2006/relationships/tags" Target="../tags/tag443.xml"/><Relationship Id="rId6" Type="http://schemas.openxmlformats.org/officeDocument/2006/relationships/image" Target="../media/image4.png"/><Relationship Id="rId5" Type="http://schemas.openxmlformats.org/officeDocument/2006/relationships/tags" Target="../tags/tag442.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tags" Target="../tags/tag441.xml"/><Relationship Id="rId10" Type="http://schemas.openxmlformats.org/officeDocument/2006/relationships/slideLayout" Target="../slideLayouts/slideLayout7.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9" Type="http://schemas.openxmlformats.org/officeDocument/2006/relationships/tags" Target="../tags/tag451.xml"/><Relationship Id="rId8" Type="http://schemas.openxmlformats.org/officeDocument/2006/relationships/tags" Target="../tags/tag450.xml"/><Relationship Id="rId7" Type="http://schemas.openxmlformats.org/officeDocument/2006/relationships/tags" Target="../tags/tag449.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image" Target="../media/image23.jpeg"/><Relationship Id="rId3" Type="http://schemas.openxmlformats.org/officeDocument/2006/relationships/tags" Target="../tags/tag446.xml"/><Relationship Id="rId2" Type="http://schemas.openxmlformats.org/officeDocument/2006/relationships/tags" Target="../tags/tag445.xml"/><Relationship Id="rId17" Type="http://schemas.openxmlformats.org/officeDocument/2006/relationships/slideLayout" Target="../slideLayouts/slideLayout7.xml"/><Relationship Id="rId16" Type="http://schemas.openxmlformats.org/officeDocument/2006/relationships/tags" Target="../tags/tag455.xml"/><Relationship Id="rId15" Type="http://schemas.openxmlformats.org/officeDocument/2006/relationships/image" Target="../media/image25.png"/><Relationship Id="rId14" Type="http://schemas.openxmlformats.org/officeDocument/2006/relationships/tags" Target="../tags/tag454.xml"/><Relationship Id="rId13" Type="http://schemas.openxmlformats.org/officeDocument/2006/relationships/image" Target="../media/image4.png"/><Relationship Id="rId12" Type="http://schemas.openxmlformats.org/officeDocument/2006/relationships/tags" Target="../tags/tag453.xml"/><Relationship Id="rId11" Type="http://schemas.openxmlformats.org/officeDocument/2006/relationships/image" Target="../media/image24.png"/><Relationship Id="rId10" Type="http://schemas.openxmlformats.org/officeDocument/2006/relationships/tags" Target="../tags/tag452.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tags" Target="../tags/tag459.xml"/><Relationship Id="rId7" Type="http://schemas.openxmlformats.org/officeDocument/2006/relationships/image" Target="../media/image27.png"/><Relationship Id="rId6" Type="http://schemas.openxmlformats.org/officeDocument/2006/relationships/tags" Target="../tags/tag458.xml"/><Relationship Id="rId5" Type="http://schemas.openxmlformats.org/officeDocument/2006/relationships/tags" Target="../tags/tag457.xml"/><Relationship Id="rId4" Type="http://schemas.openxmlformats.org/officeDocument/2006/relationships/image" Target="../media/image4.png"/><Relationship Id="rId3" Type="http://schemas.openxmlformats.org/officeDocument/2006/relationships/tags" Target="../tags/tag456.xml"/><Relationship Id="rId2" Type="http://schemas.openxmlformats.org/officeDocument/2006/relationships/image" Target="../media/image26.png"/><Relationship Id="rId13" Type="http://schemas.openxmlformats.org/officeDocument/2006/relationships/slideLayout" Target="../slideLayouts/slideLayout7.xml"/><Relationship Id="rId12" Type="http://schemas.openxmlformats.org/officeDocument/2006/relationships/tags" Target="../tags/tag461.xml"/><Relationship Id="rId11" Type="http://schemas.openxmlformats.org/officeDocument/2006/relationships/image" Target="../media/image29.jpeg"/><Relationship Id="rId10" Type="http://schemas.openxmlformats.org/officeDocument/2006/relationships/tags" Target="../tags/tag460.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p:sp>
        <p:nvSpPr>
          <p:cNvPr id="4" name="标题 3"/>
          <p:cNvSpPr>
            <a:spLocks noGrp="1"/>
          </p:cNvSpPr>
          <p:nvPr>
            <p:ph type="ctrTitle"/>
            <p:custDataLst>
              <p:tags r:id="rId2"/>
            </p:custDataLst>
          </p:nvPr>
        </p:nvSpPr>
        <p:spPr>
          <a:xfrm>
            <a:off x="1028065" y="2821305"/>
            <a:ext cx="10135870" cy="662305"/>
          </a:xfrm>
        </p:spPr>
        <p:txBody>
          <a:bodyPr>
            <a:normAutofit fontScale="90000"/>
          </a:bodyPr>
          <a:p>
            <a:r>
              <a:rPr lang="zh-CN" altLang="en-US" sz="3555"/>
              <a:t>基于地面伽马射线探测器阵列的</a:t>
            </a:r>
            <a:r>
              <a:rPr lang="zh-CN" altLang="en-US" sz="3555"/>
              <a:t>下行地面伽马射线观测</a:t>
            </a:r>
            <a:endParaRPr lang="zh-CN" altLang="en-US" sz="3555"/>
          </a:p>
        </p:txBody>
      </p:sp>
      <p:sp>
        <p:nvSpPr>
          <p:cNvPr id="5" name="副标题 4"/>
          <p:cNvSpPr>
            <a:spLocks noGrp="1"/>
          </p:cNvSpPr>
          <p:nvPr>
            <p:ph type="subTitle" idx="1"/>
            <p:custDataLst>
              <p:tags r:id="rId3"/>
            </p:custDataLst>
          </p:nvPr>
        </p:nvSpPr>
        <p:spPr>
          <a:xfrm>
            <a:off x="1577975" y="3908425"/>
            <a:ext cx="8813165" cy="1659255"/>
          </a:xfrm>
        </p:spPr>
        <p:txBody>
          <a:bodyPr>
            <a:normAutofit/>
          </a:bodyPr>
          <a:p>
            <a:r>
              <a:rPr lang="zh-CN" altLang="en-US" sz="2000" dirty="0"/>
              <a:t>报告人：李想，何俊燊，熊雨涵，尹舒昂，郭妙彬，邓新艺，刘宏邦</a:t>
            </a:r>
            <a:r>
              <a:rPr lang="en-US" altLang="zh-CN" sz="2000" dirty="0"/>
              <a:t>*</a:t>
            </a:r>
            <a:endParaRPr lang="zh-CN" altLang="en-US" sz="2000" dirty="0"/>
          </a:p>
          <a:p>
            <a:r>
              <a:rPr lang="zh-CN" altLang="en-US" sz="2000" dirty="0"/>
              <a:t>单位：广西大学</a:t>
            </a:r>
            <a:r>
              <a:rPr lang="en-US" altLang="zh-CN" sz="2000" dirty="0"/>
              <a:t> </a:t>
            </a:r>
            <a:r>
              <a:rPr lang="zh-CN" altLang="en-US" sz="2000" dirty="0"/>
              <a:t>物理科学与工程技术</a:t>
            </a:r>
            <a:r>
              <a:rPr lang="zh-CN" altLang="en-US" sz="2000" dirty="0"/>
              <a:t>学院</a:t>
            </a:r>
            <a:endParaRPr lang="zh-CN" altLang="en-US" sz="2000" dirty="0"/>
          </a:p>
          <a:p>
            <a:r>
              <a:rPr lang="en-US" altLang="zh-CN" sz="2000" dirty="0"/>
              <a:t>2023.8.11</a:t>
            </a:r>
            <a:endParaRPr lang="en-US" altLang="zh-CN" sz="2000" dirty="0"/>
          </a:p>
          <a:p>
            <a:r>
              <a:rPr lang="zh-CN" altLang="en-US" sz="2000" dirty="0"/>
              <a:t>第二十一届全国核电子学与核探测技术学术</a:t>
            </a:r>
            <a:r>
              <a:rPr lang="zh-CN" altLang="en-US" sz="2000" dirty="0"/>
              <a:t>年会</a:t>
            </a:r>
            <a:endParaRPr lang="zh-CN" altLang="en-US" sz="2000" dirty="0"/>
          </a:p>
        </p:txBody>
      </p:sp>
      <p:pic>
        <p:nvPicPr>
          <p:cNvPr id="3" name="图片 2"/>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4743450" y="197485"/>
            <a:ext cx="2705735" cy="2487930"/>
          </a:xfrm>
          <a:prstGeom prst="rect">
            <a:avLst/>
          </a:prstGeom>
        </p:spPr>
      </p:pic>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p:sp>
        <p:nvSpPr>
          <p:cNvPr id="2" name="文本框 1"/>
          <p:cNvSpPr txBox="1"/>
          <p:nvPr/>
        </p:nvSpPr>
        <p:spPr>
          <a:xfrm>
            <a:off x="4792345" y="250825"/>
            <a:ext cx="2486660" cy="534035"/>
          </a:xfrm>
          <a:prstGeom prst="rect">
            <a:avLst/>
          </a:prstGeom>
          <a:noFill/>
        </p:spPr>
        <p:txBody>
          <a:bodyPr wrap="square" rtlCol="0" anchor="t">
            <a:spAutoFit/>
          </a:bodyPr>
          <a:p>
            <a:pPr>
              <a:lnSpc>
                <a:spcPct val="90000"/>
              </a:lnSpc>
              <a:buClrTx/>
              <a:buSzTx/>
              <a:buFontTx/>
            </a:pPr>
            <a:r>
              <a:rPr lang="zh-CN" altLang="en-US" sz="3200" dirty="0">
                <a:solidFill>
                  <a:schemeClr val="accent1"/>
                </a:solidFill>
                <a:latin typeface="+mj-lt"/>
                <a:ea typeface="+mj-ea"/>
                <a:cs typeface="+mj-cs"/>
                <a:sym typeface="+mn-ea"/>
              </a:rPr>
              <a:t>探测器</a:t>
            </a:r>
            <a:r>
              <a:rPr lang="zh-CN" altLang="en-US" sz="3200" dirty="0">
                <a:solidFill>
                  <a:schemeClr val="accent1"/>
                </a:solidFill>
                <a:latin typeface="+mj-lt"/>
                <a:ea typeface="+mj-ea"/>
                <a:cs typeface="+mj-cs"/>
                <a:sym typeface="+mn-ea"/>
              </a:rPr>
              <a:t>阵列</a:t>
            </a:r>
            <a:endParaRPr lang="zh-CN" altLang="en-US" sz="3200" dirty="0">
              <a:solidFill>
                <a:schemeClr val="accent1"/>
              </a:solidFill>
              <a:latin typeface="+mj-lt"/>
              <a:ea typeface="+mj-ea"/>
              <a:cs typeface="+mj-cs"/>
              <a:sym typeface="+mn-ea"/>
            </a:endParaRPr>
          </a:p>
        </p:txBody>
      </p:sp>
      <p:pic>
        <p:nvPicPr>
          <p:cNvPr id="4" name="图片 3" descr="图片6"/>
          <p:cNvPicPr>
            <a:picLocks noChangeAspect="1"/>
          </p:cNvPicPr>
          <p:nvPr/>
        </p:nvPicPr>
        <p:blipFill>
          <a:blip r:embed="rId2"/>
          <a:stretch>
            <a:fillRect/>
          </a:stretch>
        </p:blipFill>
        <p:spPr>
          <a:xfrm>
            <a:off x="6020435" y="1540510"/>
            <a:ext cx="5809615" cy="4030345"/>
          </a:xfrm>
          <a:prstGeom prst="rect">
            <a:avLst/>
          </a:prstGeom>
        </p:spPr>
      </p:pic>
      <p:sp>
        <p:nvSpPr>
          <p:cNvPr id="5" name="椭圆 4"/>
          <p:cNvSpPr/>
          <p:nvPr/>
        </p:nvSpPr>
        <p:spPr>
          <a:xfrm>
            <a:off x="597535" y="654685"/>
            <a:ext cx="3082925" cy="3041650"/>
          </a:xfrm>
          <a:prstGeom prst="ellipse">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2463800" y="2886075"/>
            <a:ext cx="3115310" cy="3184525"/>
          </a:xfrm>
          <a:prstGeom prst="ellipse">
            <a:avLst/>
          </a:prstGeom>
          <a:blipFill rotWithShape="1">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3680460" y="784860"/>
            <a:ext cx="1014095" cy="994410"/>
          </a:xfrm>
          <a:prstGeom prst="ellipse">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770255" y="3971290"/>
            <a:ext cx="932815" cy="923290"/>
          </a:xfrm>
          <a:prstGeom prst="ellipse">
            <a:avLst/>
          </a:prstGeom>
          <a:blipFill rotWithShape="1">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1327785" y="4864735"/>
            <a:ext cx="1115695" cy="1013460"/>
          </a:xfrm>
          <a:prstGeom prst="ellipse">
            <a:avLst/>
          </a:prstGeom>
          <a:blipFill rotWithShape="1">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4411980" y="1779270"/>
            <a:ext cx="1430020" cy="1318895"/>
          </a:xfrm>
          <a:prstGeom prst="ellipse">
            <a:avLst/>
          </a:prstGeom>
          <a:blipFill rotWithShape="1">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4528185" y="883920"/>
            <a:ext cx="1213485" cy="1125855"/>
          </a:xfrm>
          <a:prstGeom prst="ellipse">
            <a:avLst/>
          </a:prstGeom>
          <a:blipFill rotWithShape="1">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p:cNvPicPr>
            <a:picLocks noChangeAspect="1"/>
          </p:cNvPicPr>
          <p:nvPr>
            <p:custDataLst>
              <p:tags r:id="rId10"/>
            </p:custDataLst>
          </p:nvPr>
        </p:nvPicPr>
        <p:blipFill>
          <a:blip r:embed="rId11"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sp>
        <p:nvSpPr>
          <p:cNvPr id="3" name="文本框 2"/>
          <p:cNvSpPr txBox="1"/>
          <p:nvPr>
            <p:custDataLst>
              <p:tags r:id="rId2"/>
            </p:custDataLst>
          </p:nvPr>
        </p:nvSpPr>
        <p:spPr>
          <a:xfrm>
            <a:off x="4548505" y="285115"/>
            <a:ext cx="3094355" cy="534035"/>
          </a:xfrm>
          <a:prstGeom prst="rect">
            <a:avLst/>
          </a:prstGeom>
          <a:noFill/>
        </p:spPr>
        <p:txBody>
          <a:bodyPr wrap="square" rtlCol="0" anchor="t">
            <a:spAutoFit/>
          </a:bodyPr>
          <a:p>
            <a:pPr>
              <a:lnSpc>
                <a:spcPct val="90000"/>
              </a:lnSpc>
              <a:buClrTx/>
              <a:buSzTx/>
              <a:buFontTx/>
            </a:pPr>
            <a:r>
              <a:rPr lang="zh-CN" altLang="en-US" sz="3200" dirty="0">
                <a:solidFill>
                  <a:schemeClr val="accent1"/>
                </a:solidFill>
                <a:latin typeface="+mj-lt"/>
                <a:ea typeface="+mj-ea"/>
                <a:cs typeface="+mj-cs"/>
                <a:sym typeface="+mn-ea"/>
              </a:rPr>
              <a:t>广西省气候环境</a:t>
            </a:r>
            <a:endParaRPr lang="zh-CN" altLang="en-US" sz="3200" dirty="0">
              <a:solidFill>
                <a:schemeClr val="accent1"/>
              </a:solidFill>
              <a:latin typeface="+mj-lt"/>
              <a:ea typeface="+mj-ea"/>
              <a:cs typeface="+mj-cs"/>
              <a:sym typeface="+mn-ea"/>
            </a:endParaRPr>
          </a:p>
        </p:txBody>
      </p:sp>
      <p:pic>
        <p:nvPicPr>
          <p:cNvPr id="2" name="图片 1"/>
          <p:cNvPicPr>
            <a:picLocks noChangeAspect="1"/>
          </p:cNvPicPr>
          <p:nvPr>
            <p:custDataLst>
              <p:tags r:id="rId3"/>
            </p:custDataLst>
          </p:nvPr>
        </p:nvPicPr>
        <p:blipFill>
          <a:blip r:embed="rId4"/>
          <a:stretch>
            <a:fillRect/>
          </a:stretch>
        </p:blipFill>
        <p:spPr>
          <a:xfrm>
            <a:off x="487680" y="1259840"/>
            <a:ext cx="5735955" cy="5384800"/>
          </a:xfrm>
          <a:prstGeom prst="rect">
            <a:avLst/>
          </a:prstGeom>
        </p:spPr>
      </p:pic>
      <p:sp>
        <p:nvSpPr>
          <p:cNvPr id="4" name="文本框 3"/>
          <p:cNvSpPr txBox="1"/>
          <p:nvPr/>
        </p:nvSpPr>
        <p:spPr>
          <a:xfrm>
            <a:off x="591820" y="857250"/>
            <a:ext cx="4354830" cy="368300"/>
          </a:xfrm>
          <a:prstGeom prst="rect">
            <a:avLst/>
          </a:prstGeom>
          <a:noFill/>
        </p:spPr>
        <p:txBody>
          <a:bodyPr wrap="square" rtlCol="0">
            <a:spAutoFit/>
          </a:bodyPr>
          <a:p>
            <a:r>
              <a:rPr lang="en-US" altLang="zh-CN"/>
              <a:t>2022</a:t>
            </a:r>
            <a:r>
              <a:rPr lang="zh-CN" altLang="en-US"/>
              <a:t>年广西省闪电数量</a:t>
            </a:r>
            <a:r>
              <a:rPr lang="zh-CN" altLang="en-US"/>
              <a:t>及分布</a:t>
            </a:r>
            <a:endParaRPr lang="zh-CN" altLang="en-US"/>
          </a:p>
        </p:txBody>
      </p:sp>
      <p:sp>
        <p:nvSpPr>
          <p:cNvPr id="5" name="文本框 4"/>
          <p:cNvSpPr txBox="1"/>
          <p:nvPr/>
        </p:nvSpPr>
        <p:spPr>
          <a:xfrm>
            <a:off x="6429375" y="950595"/>
            <a:ext cx="5762625" cy="1091565"/>
          </a:xfrm>
          <a:prstGeom prst="rect">
            <a:avLst/>
          </a:prstGeom>
          <a:noFill/>
        </p:spPr>
        <p:txBody>
          <a:bodyPr wrap="square" rtlCol="0" anchor="t">
            <a:noAutofit/>
          </a:bodyPr>
          <a:p>
            <a:pPr indent="0">
              <a:lnSpc>
                <a:spcPct val="110000"/>
              </a:lnSpc>
              <a:buFont typeface="Arial" panose="020B0604020202020204" pitchFamily="34" charset="0"/>
              <a:buNone/>
            </a:pPr>
            <a:r>
              <a:rPr lang="zh-CN" altLang="en-US">
                <a:sym typeface="+mn-ea"/>
              </a:rPr>
              <a:t>根据广西三维雷电定位检测系统检测显示：</a:t>
            </a:r>
            <a:endParaRPr lang="zh-CN" altLang="en-US">
              <a:sym typeface="+mn-ea"/>
            </a:endParaRPr>
          </a:p>
          <a:p>
            <a:pPr indent="0">
              <a:lnSpc>
                <a:spcPct val="110000"/>
              </a:lnSpc>
              <a:buFont typeface="Arial" panose="020B0604020202020204" pitchFamily="34" charset="0"/>
              <a:buNone/>
            </a:pPr>
            <a:r>
              <a:rPr lang="en-US" altLang="zh-CN"/>
              <a:t>2023.7.24-2023.7.30,南宁市共</a:t>
            </a:r>
            <a:r>
              <a:rPr lang="zh-CN" altLang="en-US"/>
              <a:t>发</a:t>
            </a:r>
            <a:r>
              <a:rPr lang="en-US" altLang="zh-CN"/>
              <a:t>生闪电总闪 </a:t>
            </a:r>
            <a:r>
              <a:rPr lang="en-US" altLang="zh-CN">
                <a:solidFill>
                  <a:srgbClr val="FF0000"/>
                </a:solidFill>
              </a:rPr>
              <a:t>8957 </a:t>
            </a:r>
            <a:r>
              <a:rPr lang="en-US" altLang="zh-CN"/>
              <a:t>次</a:t>
            </a:r>
            <a:r>
              <a:rPr lang="en-US" altLang="zh-CN">
                <a:sym typeface="+mn-ea"/>
              </a:rPr>
              <a:t>2023.7.31-2023.8.6</a:t>
            </a:r>
            <a:r>
              <a:rPr lang="zh-CN" altLang="en-US"/>
              <a:t>,南宁市共生发闪电总闪 </a:t>
            </a:r>
            <a:r>
              <a:rPr lang="zh-CN" altLang="en-US">
                <a:solidFill>
                  <a:srgbClr val="FF0000"/>
                </a:solidFill>
              </a:rPr>
              <a:t>4308</a:t>
            </a:r>
            <a:r>
              <a:rPr lang="zh-CN" altLang="en-US">
                <a:solidFill>
                  <a:schemeClr val="tx1"/>
                </a:solidFill>
              </a:rPr>
              <a:t>次</a:t>
            </a:r>
            <a:endParaRPr lang="zh-CN" altLang="en-US">
              <a:solidFill>
                <a:schemeClr val="tx1"/>
              </a:solidFill>
            </a:endParaRPr>
          </a:p>
        </p:txBody>
      </p:sp>
      <p:pic>
        <p:nvPicPr>
          <p:cNvPr id="6" name="图片 5"/>
          <p:cNvPicPr>
            <a:picLocks noChangeAspect="1"/>
          </p:cNvPicPr>
          <p:nvPr>
            <p:custDataLst>
              <p:tags r:id="rId5"/>
            </p:custDataLst>
          </p:nvPr>
        </p:nvPicPr>
        <p:blipFill>
          <a:blip r:embed="rId6"/>
          <a:stretch>
            <a:fillRect/>
          </a:stretch>
        </p:blipFill>
        <p:spPr>
          <a:xfrm>
            <a:off x="6645910" y="2246630"/>
            <a:ext cx="5200650" cy="3769995"/>
          </a:xfrm>
          <a:prstGeom prst="rect">
            <a:avLst/>
          </a:prstGeom>
        </p:spPr>
      </p:pic>
      <p:sp>
        <p:nvSpPr>
          <p:cNvPr id="7" name="文本框 6"/>
          <p:cNvSpPr txBox="1"/>
          <p:nvPr/>
        </p:nvSpPr>
        <p:spPr>
          <a:xfrm>
            <a:off x="6868160" y="6108700"/>
            <a:ext cx="4756150" cy="306705"/>
          </a:xfrm>
          <a:prstGeom prst="rect">
            <a:avLst/>
          </a:prstGeom>
          <a:noFill/>
        </p:spPr>
        <p:txBody>
          <a:bodyPr wrap="square" rtlCol="0" anchor="t">
            <a:spAutoFit/>
          </a:bodyPr>
          <a:p>
            <a:pPr algn="l">
              <a:buClrTx/>
              <a:buSzTx/>
              <a:buFontTx/>
            </a:pPr>
            <a:r>
              <a:rPr lang="zh-CN" altLang="en-US" sz="1400"/>
              <a:t>7月31日-8月6日 南宁市闪电密度分布图（单位：次/km2</a:t>
            </a:r>
            <a:r>
              <a:rPr lang="en-US" altLang="zh-CN" sz="1400"/>
              <a:t>）</a:t>
            </a:r>
            <a:endParaRPr lang="en-US" altLang="zh-CN" sz="1400"/>
          </a:p>
        </p:txBody>
      </p:sp>
      <p:sp>
        <p:nvSpPr>
          <p:cNvPr id="8" name="文本框 7"/>
          <p:cNvSpPr txBox="1"/>
          <p:nvPr/>
        </p:nvSpPr>
        <p:spPr>
          <a:xfrm>
            <a:off x="8056245" y="6415405"/>
            <a:ext cx="3851910" cy="368300"/>
          </a:xfrm>
          <a:prstGeom prst="rect">
            <a:avLst/>
          </a:prstGeom>
          <a:noFill/>
        </p:spPr>
        <p:txBody>
          <a:bodyPr wrap="square" rtlCol="0">
            <a:spAutoFit/>
          </a:bodyPr>
          <a:p>
            <a:r>
              <a:rPr lang="zh-CN" altLang="en-US"/>
              <a:t>数据来源：南宁市防雷减灾管理</a:t>
            </a:r>
            <a:r>
              <a:rPr lang="zh-CN" altLang="en-US"/>
              <a:t>中心</a:t>
            </a:r>
            <a:endParaRPr lang="zh-CN" altLang="en-US"/>
          </a:p>
        </p:txBody>
      </p:sp>
      <p:pic>
        <p:nvPicPr>
          <p:cNvPr id="32" name="图片 31"/>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1005820" y="120015"/>
            <a:ext cx="1122045" cy="1031875"/>
          </a:xfrm>
          <a:prstGeom prst="rect">
            <a:avLst/>
          </a:prstGeom>
        </p:spPr>
      </p:pic>
    </p:spTree>
    <p:custDataLst>
      <p:tags r:id="rId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p:sp>
        <p:nvSpPr>
          <p:cNvPr id="2" name="文本框 1"/>
          <p:cNvSpPr txBox="1"/>
          <p:nvPr>
            <p:custDataLst>
              <p:tags r:id="rId2"/>
            </p:custDataLst>
          </p:nvPr>
        </p:nvSpPr>
        <p:spPr>
          <a:xfrm>
            <a:off x="389255" y="322580"/>
            <a:ext cx="4970145" cy="534035"/>
          </a:xfrm>
          <a:prstGeom prst="rect">
            <a:avLst/>
          </a:prstGeom>
          <a:noFill/>
        </p:spPr>
        <p:txBody>
          <a:bodyPr wrap="square" rtlCol="0" anchor="t">
            <a:spAutoFit/>
          </a:bodyPr>
          <a:p>
            <a:pPr>
              <a:lnSpc>
                <a:spcPct val="90000"/>
              </a:lnSpc>
              <a:buClrTx/>
              <a:buSzTx/>
              <a:buFontTx/>
            </a:pPr>
            <a:r>
              <a:rPr lang="en-US" altLang="zh-CN" sz="3200" dirty="0">
                <a:solidFill>
                  <a:schemeClr val="accent1"/>
                </a:solidFill>
                <a:latin typeface="+mj-lt"/>
                <a:ea typeface="+mj-ea"/>
                <a:cs typeface="+mj-cs"/>
                <a:sym typeface="+mn-ea"/>
              </a:rPr>
              <a:t>2023.07.30 16:56:56</a:t>
            </a:r>
            <a:endParaRPr lang="en-US" altLang="zh-CN" sz="3200" dirty="0">
              <a:solidFill>
                <a:schemeClr val="accent1"/>
              </a:solidFill>
              <a:latin typeface="+mj-lt"/>
              <a:ea typeface="+mj-ea"/>
              <a:cs typeface="+mj-cs"/>
              <a:sym typeface="+mn-ea"/>
            </a:endParaRPr>
          </a:p>
        </p:txBody>
      </p:sp>
      <p:pic>
        <p:nvPicPr>
          <p:cNvPr id="3" name="图片 2" descr="7.30-tim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75" y="937260"/>
            <a:ext cx="7651750" cy="5740400"/>
          </a:xfrm>
          <a:prstGeom prst="rect">
            <a:avLst/>
          </a:prstGeom>
        </p:spPr>
      </p:pic>
      <p:sp>
        <p:nvSpPr>
          <p:cNvPr id="4" name="矩形 3"/>
          <p:cNvSpPr/>
          <p:nvPr/>
        </p:nvSpPr>
        <p:spPr>
          <a:xfrm>
            <a:off x="721995" y="1071245"/>
            <a:ext cx="4848860" cy="1431925"/>
          </a:xfrm>
          <a:prstGeom prst="rect">
            <a:avLst/>
          </a:prstGeom>
          <a:noFill/>
          <a:ln w="34925">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5123815" y="322580"/>
            <a:ext cx="6096000" cy="460375"/>
          </a:xfrm>
          <a:prstGeom prst="rect">
            <a:avLst/>
          </a:prstGeom>
          <a:noFill/>
        </p:spPr>
        <p:txBody>
          <a:bodyPr wrap="square" rtlCol="0" anchor="t">
            <a:spAutoFit/>
          </a:bodyPr>
          <a:p>
            <a:r>
              <a:rPr lang="zh-CN" altLang="en-US" sz="2400" dirty="0">
                <a:solidFill>
                  <a:schemeClr val="accent1"/>
                </a:solidFill>
                <a:latin typeface="+mj-lt"/>
                <a:ea typeface="+mj-ea"/>
                <a:cs typeface="+mj-cs"/>
                <a:sym typeface="+mn-ea"/>
              </a:rPr>
              <a:t>Gamma ray glow</a:t>
            </a:r>
            <a:r>
              <a:rPr lang="en-US" altLang="zh-CN" sz="2400" dirty="0">
                <a:solidFill>
                  <a:schemeClr val="accent1"/>
                </a:solidFill>
                <a:latin typeface="+mj-lt"/>
                <a:ea typeface="+mj-ea"/>
                <a:cs typeface="+mj-cs"/>
                <a:sym typeface="+mn-ea"/>
              </a:rPr>
              <a:t>???</a:t>
            </a:r>
            <a:endParaRPr lang="en-US" altLang="zh-CN" sz="2400" dirty="0">
              <a:solidFill>
                <a:schemeClr val="accent1"/>
              </a:solidFill>
              <a:latin typeface="+mj-lt"/>
              <a:ea typeface="+mj-ea"/>
              <a:cs typeface="+mj-cs"/>
              <a:sym typeface="+mn-ea"/>
            </a:endParaRPr>
          </a:p>
        </p:txBody>
      </p:sp>
      <p:pic>
        <p:nvPicPr>
          <p:cNvPr id="9" name="图片 8"/>
          <p:cNvPicPr>
            <a:picLocks noChangeAspect="1"/>
          </p:cNvPicPr>
          <p:nvPr>
            <p:custDataLst>
              <p:tags r:id="rId5"/>
            </p:custDataLst>
          </p:nvPr>
        </p:nvPicPr>
        <p:blipFill>
          <a:blip r:embed="rId6"/>
          <a:stretch>
            <a:fillRect/>
          </a:stretch>
        </p:blipFill>
        <p:spPr>
          <a:xfrm>
            <a:off x="7835900" y="937260"/>
            <a:ext cx="4242435" cy="5154930"/>
          </a:xfrm>
          <a:prstGeom prst="rect">
            <a:avLst/>
          </a:prstGeom>
        </p:spPr>
      </p:pic>
      <p:sp>
        <p:nvSpPr>
          <p:cNvPr id="10" name="文本框 9"/>
          <p:cNvSpPr txBox="1"/>
          <p:nvPr/>
        </p:nvSpPr>
        <p:spPr>
          <a:xfrm>
            <a:off x="9513570" y="6246495"/>
            <a:ext cx="2564765" cy="281305"/>
          </a:xfrm>
          <a:prstGeom prst="rect">
            <a:avLst/>
          </a:prstGeom>
          <a:noFill/>
        </p:spPr>
        <p:txBody>
          <a:bodyPr wrap="square" rtlCol="0" anchor="t">
            <a:noAutofit/>
          </a:bodyPr>
          <a:p>
            <a:r>
              <a:rPr lang="zh-CN" altLang="en-US">
                <a:sym typeface="+mn-ea"/>
              </a:rPr>
              <a:t>M. Tsurumi</a:t>
            </a:r>
            <a:r>
              <a:rPr lang="en-US" altLang="zh-CN">
                <a:sym typeface="+mn-ea"/>
              </a:rPr>
              <a:t> et al. [</a:t>
            </a:r>
            <a:r>
              <a:rPr lang="zh-CN" altLang="en-US">
                <a:sym typeface="+mn-ea"/>
              </a:rPr>
              <a:t>20</a:t>
            </a:r>
            <a:r>
              <a:rPr lang="en-US" altLang="zh-CN">
                <a:sym typeface="+mn-ea"/>
              </a:rPr>
              <a:t>23]</a:t>
            </a:r>
            <a:endParaRPr lang="en-US" altLang="zh-CN">
              <a:sym typeface="+mn-ea"/>
            </a:endParaRPr>
          </a:p>
        </p:txBody>
      </p:sp>
      <p:pic>
        <p:nvPicPr>
          <p:cNvPr id="19" name="图片 18"/>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9"/>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p:pic>
        <p:nvPicPr>
          <p:cNvPr id="20" name="图片 19" descr="07.30.17.56.56.bin"/>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261" y="1341734"/>
            <a:ext cx="2526701" cy="1895496"/>
          </a:xfrm>
          <a:prstGeom prst="rect">
            <a:avLst/>
          </a:prstGeom>
        </p:spPr>
      </p:pic>
      <p:sp>
        <p:nvSpPr>
          <p:cNvPr id="3" name="文本框 2"/>
          <p:cNvSpPr txBox="1"/>
          <p:nvPr/>
        </p:nvSpPr>
        <p:spPr>
          <a:xfrm>
            <a:off x="610235" y="1031875"/>
            <a:ext cx="2613025" cy="241935"/>
          </a:xfrm>
          <a:prstGeom prst="rect">
            <a:avLst/>
          </a:prstGeom>
          <a:noFill/>
        </p:spPr>
        <p:txBody>
          <a:bodyPr wrap="square" rtlCol="0" anchor="t">
            <a:noAutofit/>
          </a:bodyPr>
          <a:p>
            <a:pPr>
              <a:lnSpc>
                <a:spcPct val="90000"/>
              </a:lnSpc>
              <a:buClrTx/>
              <a:buSzTx/>
              <a:buFontTx/>
            </a:pPr>
            <a:r>
              <a:rPr lang="en-US" altLang="zh-CN" sz="1400" dirty="0">
                <a:solidFill>
                  <a:schemeClr val="accent1"/>
                </a:solidFill>
                <a:latin typeface="+mj-lt"/>
                <a:ea typeface="+mj-ea"/>
                <a:cs typeface="+mj-cs"/>
                <a:sym typeface="+mn-ea"/>
              </a:rPr>
              <a:t>2023.07.30 16:56:56-17:56:56</a:t>
            </a:r>
            <a:endParaRPr lang="en-US" altLang="zh-CN" sz="1400" dirty="0">
              <a:solidFill>
                <a:schemeClr val="accent1"/>
              </a:solidFill>
              <a:latin typeface="+mj-lt"/>
              <a:ea typeface="+mj-ea"/>
              <a:cs typeface="+mj-cs"/>
              <a:sym typeface="+mn-ea"/>
            </a:endParaRPr>
          </a:p>
        </p:txBody>
      </p:sp>
      <p:pic>
        <p:nvPicPr>
          <p:cNvPr id="19" name="图片 18"/>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
        <p:nvSpPr>
          <p:cNvPr id="2" name="文本框 1"/>
          <p:cNvSpPr txBox="1"/>
          <p:nvPr/>
        </p:nvSpPr>
        <p:spPr>
          <a:xfrm>
            <a:off x="423545" y="3601720"/>
            <a:ext cx="3030220" cy="460375"/>
          </a:xfrm>
          <a:prstGeom prst="rect">
            <a:avLst/>
          </a:prstGeom>
          <a:noFill/>
        </p:spPr>
        <p:txBody>
          <a:bodyPr wrap="square" rtlCol="0">
            <a:spAutoFit/>
          </a:bodyPr>
          <a:p>
            <a:r>
              <a:rPr lang="zh-CN" altLang="en-US" sz="2400"/>
              <a:t>高能，低能交替出现</a:t>
            </a:r>
            <a:endParaRPr lang="zh-CN" altLang="en-US" sz="2400"/>
          </a:p>
        </p:txBody>
      </p:sp>
      <p:sp>
        <p:nvSpPr>
          <p:cNvPr id="16" name="文本框 15"/>
          <p:cNvSpPr txBox="1"/>
          <p:nvPr/>
        </p:nvSpPr>
        <p:spPr>
          <a:xfrm>
            <a:off x="610235" y="480695"/>
            <a:ext cx="3643630" cy="460375"/>
          </a:xfrm>
          <a:prstGeom prst="rect">
            <a:avLst/>
          </a:prstGeom>
          <a:noFill/>
        </p:spPr>
        <p:txBody>
          <a:bodyPr wrap="square" rtlCol="0">
            <a:spAutoFit/>
          </a:bodyPr>
          <a:p>
            <a:r>
              <a:rPr lang="zh-CN" altLang="en-US" sz="2400"/>
              <a:t>信号周期性出现</a:t>
            </a:r>
            <a:endParaRPr lang="zh-CN" altLang="en-US" sz="2400"/>
          </a:p>
        </p:txBody>
      </p:sp>
      <p:sp>
        <p:nvSpPr>
          <p:cNvPr id="29" name="文本框 28"/>
          <p:cNvSpPr txBox="1"/>
          <p:nvPr/>
        </p:nvSpPr>
        <p:spPr>
          <a:xfrm>
            <a:off x="8970010" y="394970"/>
            <a:ext cx="1971040" cy="460375"/>
          </a:xfrm>
          <a:prstGeom prst="rect">
            <a:avLst/>
          </a:prstGeom>
          <a:noFill/>
        </p:spPr>
        <p:txBody>
          <a:bodyPr wrap="square" rtlCol="0">
            <a:spAutoFit/>
          </a:bodyPr>
          <a:p>
            <a:r>
              <a:rPr lang="zh-CN" altLang="en-US" sz="2400"/>
              <a:t>背景</a:t>
            </a:r>
            <a:endParaRPr lang="zh-CN" altLang="en-US" sz="2400"/>
          </a:p>
        </p:txBody>
      </p:sp>
      <p:pic>
        <p:nvPicPr>
          <p:cNvPr id="5" name="图片 4" descr="backgroud-energy"/>
          <p:cNvPicPr>
            <a:picLocks noChangeAspect="1"/>
          </p:cNvPicPr>
          <p:nvPr/>
        </p:nvPicPr>
        <p:blipFill>
          <a:blip r:embed="rId6"/>
          <a:stretch>
            <a:fillRect/>
          </a:stretch>
        </p:blipFill>
        <p:spPr>
          <a:xfrm>
            <a:off x="8970010" y="4266565"/>
            <a:ext cx="2948136" cy="2210400"/>
          </a:xfrm>
          <a:prstGeom prst="rect">
            <a:avLst/>
          </a:prstGeom>
        </p:spPr>
      </p:pic>
      <p:pic>
        <p:nvPicPr>
          <p:cNvPr id="6" name="图片 5" descr="backgroud-time"/>
          <p:cNvPicPr>
            <a:picLocks noChangeAspect="1"/>
          </p:cNvPicPr>
          <p:nvPr/>
        </p:nvPicPr>
        <p:blipFill>
          <a:blip r:embed="rId7"/>
          <a:stretch>
            <a:fillRect/>
          </a:stretch>
        </p:blipFill>
        <p:spPr>
          <a:xfrm>
            <a:off x="8970010" y="1186180"/>
            <a:ext cx="2948136" cy="2210400"/>
          </a:xfrm>
          <a:prstGeom prst="rect">
            <a:avLst/>
          </a:prstGeom>
        </p:spPr>
      </p:pic>
      <p:pic>
        <p:nvPicPr>
          <p:cNvPr id="9" name="图片 8"/>
          <p:cNvPicPr>
            <a:picLocks noChangeAspect="1"/>
          </p:cNvPicPr>
          <p:nvPr>
            <p:custDataLst>
              <p:tags r:id="rId8"/>
            </p:custDataLst>
          </p:nvPr>
        </p:nvPicPr>
        <p:blipFill>
          <a:blip r:embed="rId9"/>
          <a:stretch>
            <a:fillRect/>
          </a:stretch>
        </p:blipFill>
        <p:spPr>
          <a:xfrm>
            <a:off x="518795" y="4266565"/>
            <a:ext cx="2815161" cy="2210400"/>
          </a:xfrm>
          <a:prstGeom prst="rect">
            <a:avLst/>
          </a:prstGeom>
        </p:spPr>
      </p:pic>
      <p:sp>
        <p:nvSpPr>
          <p:cNvPr id="10" name="椭圆 9"/>
          <p:cNvSpPr/>
          <p:nvPr/>
        </p:nvSpPr>
        <p:spPr>
          <a:xfrm>
            <a:off x="1501775" y="1582420"/>
            <a:ext cx="179705" cy="1720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custDataLst>
              <p:tags r:id="rId10"/>
            </p:custDataLst>
          </p:nvPr>
        </p:nvSpPr>
        <p:spPr>
          <a:xfrm>
            <a:off x="1795780" y="1577340"/>
            <a:ext cx="179705" cy="1720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4488815" y="394970"/>
            <a:ext cx="3213735" cy="460375"/>
          </a:xfrm>
          <a:prstGeom prst="rect">
            <a:avLst/>
          </a:prstGeom>
          <a:noFill/>
        </p:spPr>
        <p:txBody>
          <a:bodyPr wrap="square" rtlCol="0" anchor="t">
            <a:spAutoFit/>
          </a:bodyPr>
          <a:p>
            <a:r>
              <a:rPr lang="zh-CN" altLang="en-US" sz="2400">
                <a:sym typeface="+mn-ea"/>
              </a:rPr>
              <a:t>周期性信号多次</a:t>
            </a:r>
            <a:r>
              <a:rPr lang="zh-CN" altLang="en-US" sz="2400">
                <a:sym typeface="+mn-ea"/>
              </a:rPr>
              <a:t>出现</a:t>
            </a:r>
            <a:endParaRPr lang="zh-CN" altLang="en-US" sz="2400">
              <a:sym typeface="+mn-ea"/>
            </a:endParaRPr>
          </a:p>
        </p:txBody>
      </p:sp>
      <p:pic>
        <p:nvPicPr>
          <p:cNvPr id="4" name="图片 3" descr="08.03.23.53.03.bin"/>
          <p:cNvPicPr>
            <a:picLocks noChangeAspect="1"/>
          </p:cNvPicPr>
          <p:nvPr/>
        </p:nvPicPr>
        <p:blipFill>
          <a:blip r:embed="rId2">
            <a:extLst>
              <a:ext uri="{96DAC541-7B7A-43D3-8B79-37D633B846F1}">
                <asvg:svgBlip xmlns:asvg="http://schemas.microsoft.com/office/drawing/2016/SVG/main" r:embed="rId11"/>
              </a:ext>
            </a:extLst>
          </a:blip>
          <a:stretch>
            <a:fillRect/>
          </a:stretch>
        </p:blipFill>
        <p:spPr>
          <a:xfrm>
            <a:off x="3577590" y="1322070"/>
            <a:ext cx="2529600" cy="1897200"/>
          </a:xfrm>
          <a:prstGeom prst="rect">
            <a:avLst/>
          </a:prstGeom>
        </p:spPr>
      </p:pic>
      <p:sp>
        <p:nvSpPr>
          <p:cNvPr id="7" name="文本框 6"/>
          <p:cNvSpPr txBox="1"/>
          <p:nvPr/>
        </p:nvSpPr>
        <p:spPr>
          <a:xfrm>
            <a:off x="3521075" y="989330"/>
            <a:ext cx="2642870" cy="284480"/>
          </a:xfrm>
          <a:prstGeom prst="rect">
            <a:avLst/>
          </a:prstGeom>
          <a:noFill/>
        </p:spPr>
        <p:txBody>
          <a:bodyPr wrap="square" rtlCol="0" anchor="t">
            <a:spAutoFit/>
          </a:bodyPr>
          <a:p>
            <a:pPr>
              <a:lnSpc>
                <a:spcPct val="90000"/>
              </a:lnSpc>
              <a:buClrTx/>
              <a:buSzTx/>
              <a:buFontTx/>
            </a:pPr>
            <a:r>
              <a:rPr lang="en-US" altLang="zh-CN" sz="1400" dirty="0">
                <a:solidFill>
                  <a:schemeClr val="accent1"/>
                </a:solidFill>
                <a:latin typeface="+mj-lt"/>
                <a:ea typeface="+mj-ea"/>
                <a:cs typeface="+mj-cs"/>
                <a:sym typeface="+mn-ea"/>
              </a:rPr>
              <a:t>2023.08.03 21:53:03-23:53:03</a:t>
            </a:r>
            <a:endParaRPr lang="en-US" altLang="zh-CN" sz="1400" dirty="0">
              <a:solidFill>
                <a:schemeClr val="accent1"/>
              </a:solidFill>
              <a:latin typeface="+mj-lt"/>
              <a:ea typeface="+mj-ea"/>
              <a:cs typeface="+mj-cs"/>
              <a:sym typeface="+mn-ea"/>
            </a:endParaRPr>
          </a:p>
        </p:txBody>
      </p:sp>
      <p:sp>
        <p:nvSpPr>
          <p:cNvPr id="11" name="文本框 10"/>
          <p:cNvSpPr txBox="1"/>
          <p:nvPr/>
        </p:nvSpPr>
        <p:spPr>
          <a:xfrm>
            <a:off x="6221095" y="982345"/>
            <a:ext cx="3308985" cy="284480"/>
          </a:xfrm>
          <a:prstGeom prst="rect">
            <a:avLst/>
          </a:prstGeom>
          <a:noFill/>
        </p:spPr>
        <p:txBody>
          <a:bodyPr wrap="square" rtlCol="0" anchor="t">
            <a:spAutoFit/>
          </a:bodyPr>
          <a:p>
            <a:pPr>
              <a:lnSpc>
                <a:spcPct val="90000"/>
              </a:lnSpc>
              <a:buClrTx/>
              <a:buSzTx/>
              <a:buFontTx/>
            </a:pPr>
            <a:r>
              <a:rPr lang="en-US" altLang="zh-CN" sz="1400" dirty="0">
                <a:solidFill>
                  <a:schemeClr val="accent1"/>
                </a:solidFill>
                <a:latin typeface="+mj-lt"/>
                <a:ea typeface="+mj-ea"/>
                <a:cs typeface="+mj-cs"/>
                <a:sym typeface="+mn-ea"/>
              </a:rPr>
              <a:t>2023.08.04 01:53:03-03:53:03</a:t>
            </a:r>
            <a:endParaRPr lang="en-US" altLang="zh-CN" sz="1400" dirty="0">
              <a:solidFill>
                <a:schemeClr val="accent1"/>
              </a:solidFill>
              <a:latin typeface="+mj-lt"/>
              <a:ea typeface="+mj-ea"/>
              <a:cs typeface="+mj-cs"/>
              <a:sym typeface="+mn-ea"/>
            </a:endParaRPr>
          </a:p>
        </p:txBody>
      </p:sp>
      <p:pic>
        <p:nvPicPr>
          <p:cNvPr id="15" name="图片 14" descr="08.04.03.53.04.bin"/>
          <p:cNvPicPr>
            <a:picLocks noChangeAspect="1"/>
          </p:cNvPicPr>
          <p:nvPr/>
        </p:nvPicPr>
        <p:blipFill>
          <a:blip r:embed="rId2">
            <a:extLst>
              <a:ext uri="{96DAC541-7B7A-43D3-8B79-37D633B846F1}">
                <asvg:svgBlip xmlns:asvg="http://schemas.microsoft.com/office/drawing/2016/SVG/main" r:embed="rId12"/>
              </a:ext>
            </a:extLst>
          </a:blip>
          <a:stretch>
            <a:fillRect/>
          </a:stretch>
        </p:blipFill>
        <p:spPr>
          <a:xfrm>
            <a:off x="6221095" y="1322070"/>
            <a:ext cx="2529600" cy="1897200"/>
          </a:xfrm>
          <a:prstGeom prst="rect">
            <a:avLst/>
          </a:prstGeom>
        </p:spPr>
      </p:pic>
      <p:pic>
        <p:nvPicPr>
          <p:cNvPr id="17" name="图片 16" descr="08.08.11.29.15.bin"/>
          <p:cNvPicPr>
            <a:picLocks noChangeAspect="1"/>
          </p:cNvPicPr>
          <p:nvPr/>
        </p:nvPicPr>
        <p:blipFill>
          <a:blip r:embed="rId2">
            <a:extLst>
              <a:ext uri="{96DAC541-7B7A-43D3-8B79-37D633B846F1}">
                <asvg:svgBlip xmlns:asvg="http://schemas.microsoft.com/office/drawing/2016/SVG/main" r:embed="rId13"/>
              </a:ext>
            </a:extLst>
          </a:blip>
          <a:stretch>
            <a:fillRect/>
          </a:stretch>
        </p:blipFill>
        <p:spPr>
          <a:xfrm>
            <a:off x="4189095" y="3853180"/>
            <a:ext cx="3812540" cy="2859405"/>
          </a:xfrm>
          <a:prstGeom prst="rect">
            <a:avLst/>
          </a:prstGeom>
        </p:spPr>
      </p:pic>
      <p:sp>
        <p:nvSpPr>
          <p:cNvPr id="18" name="文本框 17"/>
          <p:cNvSpPr txBox="1"/>
          <p:nvPr/>
        </p:nvSpPr>
        <p:spPr>
          <a:xfrm>
            <a:off x="4653280" y="3505200"/>
            <a:ext cx="2627630" cy="284480"/>
          </a:xfrm>
          <a:prstGeom prst="rect">
            <a:avLst/>
          </a:prstGeom>
          <a:noFill/>
        </p:spPr>
        <p:txBody>
          <a:bodyPr wrap="square" rtlCol="0" anchor="t">
            <a:spAutoFit/>
          </a:bodyPr>
          <a:p>
            <a:pPr>
              <a:lnSpc>
                <a:spcPct val="90000"/>
              </a:lnSpc>
              <a:buClrTx/>
              <a:buSzTx/>
              <a:buFontTx/>
            </a:pPr>
            <a:r>
              <a:rPr lang="en-US" altLang="zh-CN" sz="1400" dirty="0">
                <a:solidFill>
                  <a:schemeClr val="accent1"/>
                </a:solidFill>
                <a:latin typeface="+mj-lt"/>
                <a:ea typeface="+mj-ea"/>
                <a:cs typeface="+mj-cs"/>
                <a:sym typeface="+mn-ea"/>
              </a:rPr>
              <a:t>2023.08.08 09:29:15-11:29:15</a:t>
            </a:r>
            <a:endParaRPr lang="en-US" altLang="zh-CN" sz="1400" dirty="0">
              <a:solidFill>
                <a:schemeClr val="accent1"/>
              </a:solidFill>
              <a:latin typeface="+mj-lt"/>
              <a:ea typeface="+mj-ea"/>
              <a:cs typeface="+mj-cs"/>
              <a:sym typeface="+mn-ea"/>
            </a:endParaRPr>
          </a:p>
        </p:txBody>
      </p:sp>
    </p:spTree>
    <p:custDataLst>
      <p:tags r:id="rId1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grpSp>
        <p:nvGrpSpPr>
          <p:cNvPr id="23" name="Group 4"/>
          <p:cNvGrpSpPr>
            <a:grpSpLocks noChangeAspect="1"/>
          </p:cNvGrpSpPr>
          <p:nvPr userDrawn="1">
            <p:custDataLst>
              <p:tags r:id="rId2"/>
            </p:custDataLst>
          </p:nvPr>
        </p:nvGrpSpPr>
        <p:grpSpPr bwMode="auto">
          <a:xfrm rot="674801" flipH="1">
            <a:off x="62409" y="596397"/>
            <a:ext cx="1482430" cy="785941"/>
            <a:chOff x="1900" y="1132"/>
            <a:chExt cx="3878" cy="2056"/>
          </a:xfrm>
        </p:grpSpPr>
        <p:sp>
          <p:nvSpPr>
            <p:cNvPr id="24" name="Freeform 5"/>
            <p:cNvSpPr/>
            <p:nvPr>
              <p:custDataLst>
                <p:tags r:id="rId3"/>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5" name="Freeform 6"/>
            <p:cNvSpPr/>
            <p:nvPr>
              <p:custDataLst>
                <p:tags r:id="rId4"/>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lt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6" name="Freeform 7"/>
            <p:cNvSpPr/>
            <p:nvPr>
              <p:custDataLst>
                <p:tags r:id="rId5"/>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l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7" name="Freeform 8"/>
            <p:cNvSpPr/>
            <p:nvPr>
              <p:custDataLst>
                <p:tags r:id="rId6"/>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grpSp>
      <p:grpSp>
        <p:nvGrpSpPr>
          <p:cNvPr id="17" name="Group 4"/>
          <p:cNvGrpSpPr>
            <a:grpSpLocks noChangeAspect="1"/>
          </p:cNvGrpSpPr>
          <p:nvPr userDrawn="1">
            <p:custDataLst>
              <p:tags r:id="rId7"/>
            </p:custDataLst>
          </p:nvPr>
        </p:nvGrpSpPr>
        <p:grpSpPr bwMode="auto">
          <a:xfrm rot="674801" flipH="1">
            <a:off x="10403729" y="5935043"/>
            <a:ext cx="1482430" cy="785941"/>
            <a:chOff x="1900" y="1132"/>
            <a:chExt cx="3878" cy="2056"/>
          </a:xfrm>
        </p:grpSpPr>
        <p:sp>
          <p:nvSpPr>
            <p:cNvPr id="18" name="Freeform 5"/>
            <p:cNvSpPr/>
            <p:nvPr>
              <p:custDataLst>
                <p:tags r:id="rId8"/>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0" name="Freeform 6"/>
            <p:cNvSpPr/>
            <p:nvPr>
              <p:custDataLst>
                <p:tags r:id="rId9"/>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lt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1" name="Freeform 7"/>
            <p:cNvSpPr/>
            <p:nvPr>
              <p:custDataLst>
                <p:tags r:id="rId10"/>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l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2" name="Freeform 8"/>
            <p:cNvSpPr/>
            <p:nvPr>
              <p:custDataLst>
                <p:tags r:id="rId11"/>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grpSp>
      <p:sp>
        <p:nvSpPr>
          <p:cNvPr id="15" name="文本框 14"/>
          <p:cNvSpPr txBox="1"/>
          <p:nvPr>
            <p:custDataLst>
              <p:tags r:id="rId12"/>
            </p:custDataLst>
          </p:nvPr>
        </p:nvSpPr>
        <p:spPr>
          <a:xfrm>
            <a:off x="609562" y="609539"/>
            <a:ext cx="10972876" cy="614044"/>
          </a:xfrm>
          <a:prstGeom prst="rect">
            <a:avLst/>
          </a:prstGeom>
          <a:noFill/>
        </p:spPr>
        <p:txBody>
          <a:bodyPr wrap="square" lIns="63500" tIns="25400" rIns="63500" bIns="25400" rtlCol="0" anchor="t" anchorCtr="0">
            <a:normAutofit/>
          </a:bodyPr>
          <a:p>
            <a:pPr marL="0" indent="0" algn="ctr">
              <a:lnSpc>
                <a:spcPct val="100000"/>
              </a:lnSpc>
              <a:spcBef>
                <a:spcPts val="0"/>
              </a:spcBef>
              <a:spcAft>
                <a:spcPts val="0"/>
              </a:spcAft>
              <a:buSzPct val="100000"/>
              <a:buNone/>
            </a:pPr>
            <a:r>
              <a:rPr lang="zh-CN" altLang="en-US" sz="3600" b="1" spc="200" dirty="0">
                <a:solidFill>
                  <a:schemeClr val="accent1"/>
                </a:solidFill>
                <a:uFillTx/>
                <a:latin typeface="黑体" panose="02010609060101010101" charset="-122"/>
                <a:ea typeface="黑体" panose="02010609060101010101" charset="-122"/>
                <a:sym typeface="+mn-ea"/>
              </a:rPr>
              <a:t>总结与展望</a:t>
            </a:r>
            <a:endParaRPr lang="zh-CN" altLang="en-US" sz="3600" b="1" spc="200" dirty="0">
              <a:solidFill>
                <a:schemeClr val="accent1"/>
              </a:solidFill>
              <a:uFillTx/>
              <a:latin typeface="黑体" panose="02010609060101010101" charset="-122"/>
              <a:ea typeface="黑体" panose="02010609060101010101" charset="-122"/>
              <a:sym typeface="+mn-ea"/>
            </a:endParaRPr>
          </a:p>
        </p:txBody>
      </p:sp>
      <p:sp>
        <p:nvSpPr>
          <p:cNvPr id="16" name="Title 6"/>
          <p:cNvSpPr txBox="1"/>
          <p:nvPr>
            <p:custDataLst>
              <p:tags r:id="rId13"/>
            </p:custDataLst>
          </p:nvPr>
        </p:nvSpPr>
        <p:spPr>
          <a:xfrm>
            <a:off x="862330" y="1223645"/>
            <a:ext cx="10383520" cy="509460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04800" lvl="0" indent="-304800" algn="l" fontAlgn="ctr">
              <a:lnSpc>
                <a:spcPct val="120000"/>
              </a:lnSpc>
              <a:spcBef>
                <a:spcPts val="0"/>
              </a:spcBef>
              <a:spcAft>
                <a:spcPts val="800"/>
              </a:spcAft>
              <a:buSzPct val="100000"/>
              <a:buFont typeface="Wingdings" panose="05000000000000000000" charset="0"/>
              <a:buChar char="l"/>
            </a:pPr>
            <a:r>
              <a:rPr lang="zh-CN" altLang="en-US" sz="2000" spc="80">
                <a:ln w="3175">
                  <a:noFill/>
                  <a:prstDash val="dash"/>
                </a:ln>
                <a:solidFill>
                  <a:schemeClr val="tx1"/>
                </a:solidFill>
                <a:uFillTx/>
                <a:latin typeface="黑体" panose="02010609060101010101" charset="-122"/>
                <a:ea typeface="黑体" panose="02010609060101010101" charset="-122"/>
                <a:cs typeface="黑体" panose="02010609060101010101" charset="-122"/>
              </a:rPr>
              <a:t>总结</a:t>
            </a:r>
            <a:endParaRPr lang="zh-CN" altLang="en-US" sz="2000" spc="8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地面伽马射线对于研究闪电始发机制，云层起电机制等大气问题，研究强电场气体介质中粒子输运，强电场中相对论性粒子的相互作用等物理问题具有重要意义。</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上行地面伽马射线自1994年首次观测后各个卫星均有观测结果，有良好的数据基础</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下行地面伽马射线有效的地基观测平台不多，可积极推动建设</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卫星与地基探测器的联合观测对上行地面伽马射线与下行地面伽马射线的产生机制，云层电场结构区分的研究有积极的推进作用</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304800" lvl="0" indent="-304800" algn="l" fontAlgn="ctr">
              <a:lnSpc>
                <a:spcPct val="120000"/>
              </a:lnSpc>
              <a:spcBef>
                <a:spcPts val="0"/>
              </a:spcBef>
              <a:spcAft>
                <a:spcPts val="800"/>
              </a:spcAft>
              <a:buSzPct val="100000"/>
              <a:buFont typeface="Wingdings" panose="05000000000000000000" charset="0"/>
              <a:buChar char="l"/>
            </a:pPr>
            <a:r>
              <a:rPr lang="zh-CN" altLang="en-US" sz="2000" spc="80">
                <a:ln w="3175">
                  <a:noFill/>
                  <a:prstDash val="dash"/>
                </a:ln>
                <a:solidFill>
                  <a:schemeClr val="tx1"/>
                </a:solidFill>
                <a:uFillTx/>
                <a:latin typeface="黑体" panose="02010609060101010101" charset="-122"/>
                <a:ea typeface="黑体" panose="02010609060101010101" charset="-122"/>
                <a:cs typeface="黑体" panose="02010609060101010101" charset="-122"/>
              </a:rPr>
              <a:t>展望</a:t>
            </a:r>
            <a:endParaRPr lang="zh-CN" altLang="en-US" sz="2000" spc="8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地面伽马射线的产生机制尚不清楚，有巨大的研究空间</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a:p>
            <a:pPr marL="584200" lvl="1" indent="-279400" algn="l" fontAlgn="ctr">
              <a:lnSpc>
                <a:spcPct val="120000"/>
              </a:lnSpc>
              <a:spcBef>
                <a:spcPts val="0"/>
              </a:spcBef>
              <a:spcAft>
                <a:spcPts val="800"/>
              </a:spcAft>
              <a:buSzPct val="100000"/>
              <a:buFont typeface="Calibri Light" panose="020F0302020204030204" charset="0"/>
              <a:buAutoNum type="arabicPeriod"/>
            </a:pPr>
            <a:r>
              <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rPr>
              <a:t>地面伽马射线全球事例数众多，受当地云层高度，风速，湿度等天气情况影响较大，可通过完善的天气监测获得更加全面的天气信息，研究地面伽马射线的产生条件</a:t>
            </a:r>
            <a:endParaRPr lang="zh-CN" altLang="en-US" sz="2000" spc="60">
              <a:ln w="3175">
                <a:noFill/>
                <a:prstDash val="dash"/>
              </a:ln>
              <a:solidFill>
                <a:schemeClr val="tx1"/>
              </a:solidFill>
              <a:uFillTx/>
              <a:latin typeface="黑体" panose="02010609060101010101" charset="-122"/>
              <a:ea typeface="黑体" panose="02010609060101010101" charset="-122"/>
              <a:cs typeface="黑体" panose="02010609060101010101" charset="-122"/>
            </a:endParaRPr>
          </a:p>
        </p:txBody>
      </p:sp>
      <p:pic>
        <p:nvPicPr>
          <p:cNvPr id="19" name="图片 18"/>
          <p:cNvPicPr>
            <a:picLocks noChangeAspect="1"/>
          </p:cNvPicPr>
          <p:nvPr>
            <p:custDataLst>
              <p:tags r:id="rId14"/>
            </p:custDataLst>
          </p:nvPr>
        </p:nvPicPr>
        <p:blipFill>
          <a:blip r:embed="rId15"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1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en-US" altLang="zh-CN">
                <a:latin typeface="+mj-lt"/>
                <a:ea typeface="+mj-ea"/>
              </a:rPr>
              <a:t>THANK YOU</a:t>
            </a:r>
            <a:endParaRPr lang="en-US" altLang="zh-CN">
              <a:latin typeface="+mj-lt"/>
              <a:ea typeface="+mj-ea"/>
            </a:endParaRPr>
          </a:p>
        </p:txBody>
      </p:sp>
      <p:sp>
        <p:nvSpPr>
          <p:cNvPr id="3" name="副标题 2"/>
          <p:cNvSpPr>
            <a:spLocks noGrp="1"/>
          </p:cNvSpPr>
          <p:nvPr>
            <p:ph sz="quarter" idx="13"/>
            <p:custDataLst>
              <p:tags r:id="rId3"/>
            </p:custDataLst>
          </p:nvPr>
        </p:nvSpPr>
        <p:spPr/>
        <p:txBody>
          <a:bodyPr>
            <a:normAutofit/>
          </a:bodyPr>
          <a:lstStyle/>
          <a:p>
            <a:pPr algn="ctr"/>
            <a:r>
              <a:rPr lang="zh-CN" altLang="en-US" dirty="0" err="1"/>
              <a:t>敬请</a:t>
            </a:r>
            <a:r>
              <a:rPr lang="zh-CN" altLang="en-US" dirty="0" err="1"/>
              <a:t>批评指正</a:t>
            </a:r>
            <a:endParaRPr lang="zh-CN" altLang="en-US" dirty="0" err="1"/>
          </a:p>
        </p:txBody>
      </p:sp>
      <p:pic>
        <p:nvPicPr>
          <p:cNvPr id="19" name="图片 18"/>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grpSp>
        <p:nvGrpSpPr>
          <p:cNvPr id="8" name="Group 4"/>
          <p:cNvGrpSpPr>
            <a:grpSpLocks noChangeAspect="1"/>
          </p:cNvGrpSpPr>
          <p:nvPr userDrawn="1">
            <p:custDataLst>
              <p:tags r:id="rId2"/>
            </p:custDataLst>
          </p:nvPr>
        </p:nvGrpSpPr>
        <p:grpSpPr bwMode="auto">
          <a:xfrm rot="674801" flipH="1">
            <a:off x="62409" y="596397"/>
            <a:ext cx="1482430" cy="785941"/>
            <a:chOff x="1900" y="1132"/>
            <a:chExt cx="3878" cy="2056"/>
          </a:xfrm>
        </p:grpSpPr>
        <p:sp>
          <p:nvSpPr>
            <p:cNvPr id="10" name="Freeform 5"/>
            <p:cNvSpPr/>
            <p:nvPr>
              <p:custDataLst>
                <p:tags r:id="rId3"/>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16" name="Freeform 6"/>
            <p:cNvSpPr/>
            <p:nvPr>
              <p:custDataLst>
                <p:tags r:id="rId4"/>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lt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17" name="Freeform 7"/>
            <p:cNvSpPr/>
            <p:nvPr>
              <p:custDataLst>
                <p:tags r:id="rId5"/>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l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20" name="Freeform 8"/>
            <p:cNvSpPr/>
            <p:nvPr>
              <p:custDataLst>
                <p:tags r:id="rId6"/>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grpSp>
      <p:grpSp>
        <p:nvGrpSpPr>
          <p:cNvPr id="3" name="Group 4"/>
          <p:cNvGrpSpPr>
            <a:grpSpLocks noChangeAspect="1"/>
          </p:cNvGrpSpPr>
          <p:nvPr userDrawn="1">
            <p:custDataLst>
              <p:tags r:id="rId7"/>
            </p:custDataLst>
          </p:nvPr>
        </p:nvGrpSpPr>
        <p:grpSpPr bwMode="auto">
          <a:xfrm rot="674801" flipH="1">
            <a:off x="10485644" y="5935043"/>
            <a:ext cx="1482430" cy="785941"/>
            <a:chOff x="1900" y="1132"/>
            <a:chExt cx="3878" cy="2056"/>
          </a:xfrm>
        </p:grpSpPr>
        <p:sp>
          <p:nvSpPr>
            <p:cNvPr id="4" name="Freeform 5"/>
            <p:cNvSpPr/>
            <p:nvPr>
              <p:custDataLst>
                <p:tags r:id="rId8"/>
              </p:custDataLst>
            </p:nvPr>
          </p:nvSpPr>
          <p:spPr bwMode="auto">
            <a:xfrm>
              <a:off x="1900" y="1132"/>
              <a:ext cx="3878" cy="1131"/>
            </a:xfrm>
            <a:custGeom>
              <a:avLst/>
              <a:gdLst>
                <a:gd name="T0" fmla="*/ 0 w 3878"/>
                <a:gd name="T1" fmla="*/ 0 h 1131"/>
                <a:gd name="T2" fmla="*/ 3878 w 3878"/>
                <a:gd name="T3" fmla="*/ 697 h 1131"/>
                <a:gd name="T4" fmla="*/ 2943 w 3878"/>
                <a:gd name="T5" fmla="*/ 1131 h 1131"/>
                <a:gd name="T6" fmla="*/ 0 w 3878"/>
                <a:gd name="T7" fmla="*/ 0 h 1131"/>
              </a:gdLst>
              <a:ahLst/>
              <a:cxnLst>
                <a:cxn ang="0">
                  <a:pos x="T0" y="T1"/>
                </a:cxn>
                <a:cxn ang="0">
                  <a:pos x="T2" y="T3"/>
                </a:cxn>
                <a:cxn ang="0">
                  <a:pos x="T4" y="T5"/>
                </a:cxn>
                <a:cxn ang="0">
                  <a:pos x="T6" y="T7"/>
                </a:cxn>
              </a:cxnLst>
              <a:rect l="0" t="0" r="r" b="b"/>
              <a:pathLst>
                <a:path w="3878" h="1131">
                  <a:moveTo>
                    <a:pt x="0" y="0"/>
                  </a:moveTo>
                  <a:lnTo>
                    <a:pt x="3878" y="697"/>
                  </a:lnTo>
                  <a:lnTo>
                    <a:pt x="2943" y="1131"/>
                  </a:lnTo>
                  <a:lnTo>
                    <a:pt x="0" y="0"/>
                  </a:lnTo>
                  <a:close/>
                </a:path>
              </a:pathLst>
            </a:custGeom>
            <a:solidFill>
              <a:schemeClr val="lt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13" name="Freeform 6"/>
            <p:cNvSpPr/>
            <p:nvPr>
              <p:custDataLst>
                <p:tags r:id="rId9"/>
              </p:custDataLst>
            </p:nvPr>
          </p:nvSpPr>
          <p:spPr bwMode="auto">
            <a:xfrm>
              <a:off x="1900" y="1132"/>
              <a:ext cx="2943" cy="2056"/>
            </a:xfrm>
            <a:custGeom>
              <a:avLst/>
              <a:gdLst>
                <a:gd name="T0" fmla="*/ 0 w 2943"/>
                <a:gd name="T1" fmla="*/ 0 h 2056"/>
                <a:gd name="T2" fmla="*/ 2943 w 2943"/>
                <a:gd name="T3" fmla="*/ 1131 h 2056"/>
                <a:gd name="T4" fmla="*/ 2567 w 2943"/>
                <a:gd name="T5" fmla="*/ 2056 h 2056"/>
                <a:gd name="T6" fmla="*/ 0 w 2943"/>
                <a:gd name="T7" fmla="*/ 0 h 2056"/>
              </a:gdLst>
              <a:ahLst/>
              <a:cxnLst>
                <a:cxn ang="0">
                  <a:pos x="T0" y="T1"/>
                </a:cxn>
                <a:cxn ang="0">
                  <a:pos x="T2" y="T3"/>
                </a:cxn>
                <a:cxn ang="0">
                  <a:pos x="T4" y="T5"/>
                </a:cxn>
                <a:cxn ang="0">
                  <a:pos x="T6" y="T7"/>
                </a:cxn>
              </a:cxnLst>
              <a:rect l="0" t="0" r="r" b="b"/>
              <a:pathLst>
                <a:path w="2943" h="2056">
                  <a:moveTo>
                    <a:pt x="0" y="0"/>
                  </a:moveTo>
                  <a:lnTo>
                    <a:pt x="2943" y="1131"/>
                  </a:lnTo>
                  <a:lnTo>
                    <a:pt x="2567" y="2056"/>
                  </a:lnTo>
                  <a:lnTo>
                    <a:pt x="0" y="0"/>
                  </a:lnTo>
                  <a:close/>
                </a:path>
              </a:pathLst>
            </a:custGeom>
            <a:solidFill>
              <a:schemeClr val="lt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5" name="Freeform 7"/>
            <p:cNvSpPr/>
            <p:nvPr>
              <p:custDataLst>
                <p:tags r:id="rId10"/>
              </p:custDataLst>
            </p:nvPr>
          </p:nvSpPr>
          <p:spPr bwMode="auto">
            <a:xfrm>
              <a:off x="1900" y="1132"/>
              <a:ext cx="2567" cy="2056"/>
            </a:xfrm>
            <a:custGeom>
              <a:avLst/>
              <a:gdLst>
                <a:gd name="T0" fmla="*/ 2567 w 2567"/>
                <a:gd name="T1" fmla="*/ 2056 h 2056"/>
                <a:gd name="T2" fmla="*/ 2418 w 2567"/>
                <a:gd name="T3" fmla="*/ 1233 h 2056"/>
                <a:gd name="T4" fmla="*/ 0 w 2567"/>
                <a:gd name="T5" fmla="*/ 0 h 2056"/>
                <a:gd name="T6" fmla="*/ 2567 w 2567"/>
                <a:gd name="T7" fmla="*/ 2056 h 2056"/>
              </a:gdLst>
              <a:ahLst/>
              <a:cxnLst>
                <a:cxn ang="0">
                  <a:pos x="T0" y="T1"/>
                </a:cxn>
                <a:cxn ang="0">
                  <a:pos x="T2" y="T3"/>
                </a:cxn>
                <a:cxn ang="0">
                  <a:pos x="T4" y="T5"/>
                </a:cxn>
                <a:cxn ang="0">
                  <a:pos x="T6" y="T7"/>
                </a:cxn>
              </a:cxnLst>
              <a:rect l="0" t="0" r="r" b="b"/>
              <a:pathLst>
                <a:path w="2567" h="2056">
                  <a:moveTo>
                    <a:pt x="2567" y="2056"/>
                  </a:moveTo>
                  <a:lnTo>
                    <a:pt x="2418" y="1233"/>
                  </a:lnTo>
                  <a:lnTo>
                    <a:pt x="0" y="0"/>
                  </a:lnTo>
                  <a:lnTo>
                    <a:pt x="2567" y="2056"/>
                  </a:lnTo>
                  <a:close/>
                </a:path>
              </a:pathLst>
            </a:custGeom>
            <a:solidFill>
              <a:schemeClr val="lt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sp>
          <p:nvSpPr>
            <p:cNvPr id="7" name="Freeform 8"/>
            <p:cNvSpPr/>
            <p:nvPr>
              <p:custDataLst>
                <p:tags r:id="rId11"/>
              </p:custDataLst>
            </p:nvPr>
          </p:nvSpPr>
          <p:spPr bwMode="auto">
            <a:xfrm>
              <a:off x="1900" y="1132"/>
              <a:ext cx="2418" cy="1667"/>
            </a:xfrm>
            <a:custGeom>
              <a:avLst/>
              <a:gdLst>
                <a:gd name="T0" fmla="*/ 0 w 2418"/>
                <a:gd name="T1" fmla="*/ 0 h 1667"/>
                <a:gd name="T2" fmla="*/ 1209 w 2418"/>
                <a:gd name="T3" fmla="*/ 1667 h 1667"/>
                <a:gd name="T4" fmla="*/ 2418 w 2418"/>
                <a:gd name="T5" fmla="*/ 1233 h 1667"/>
                <a:gd name="T6" fmla="*/ 0 w 2418"/>
                <a:gd name="T7" fmla="*/ 0 h 1667"/>
              </a:gdLst>
              <a:ahLst/>
              <a:cxnLst>
                <a:cxn ang="0">
                  <a:pos x="T0" y="T1"/>
                </a:cxn>
                <a:cxn ang="0">
                  <a:pos x="T2" y="T3"/>
                </a:cxn>
                <a:cxn ang="0">
                  <a:pos x="T4" y="T5"/>
                </a:cxn>
                <a:cxn ang="0">
                  <a:pos x="T6" y="T7"/>
                </a:cxn>
              </a:cxnLst>
              <a:rect l="0" t="0" r="r" b="b"/>
              <a:pathLst>
                <a:path w="2418" h="1667">
                  <a:moveTo>
                    <a:pt x="0" y="0"/>
                  </a:moveTo>
                  <a:lnTo>
                    <a:pt x="1209" y="1667"/>
                  </a:lnTo>
                  <a:lnTo>
                    <a:pt x="2418" y="1233"/>
                  </a:lnTo>
                  <a:lnTo>
                    <a:pt x="0" y="0"/>
                  </a:lnTo>
                  <a:close/>
                </a:path>
              </a:pathLst>
            </a:custGeom>
            <a:solidFill>
              <a:schemeClr val="lt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schemeClr val="dk1">
                    <a:lumMod val="65000"/>
                    <a:lumOff val="35000"/>
                  </a:schemeClr>
                </a:solidFill>
                <a:latin typeface="黑体" panose="02010609060101010101" charset="-122"/>
                <a:ea typeface="黑体" panose="02010609060101010101" charset="-122"/>
              </a:endParaRPr>
            </a:p>
          </p:txBody>
        </p:sp>
      </p:grpSp>
      <p:sp>
        <p:nvSpPr>
          <p:cNvPr id="9" name="任意多边形: 形状 8"/>
          <p:cNvSpPr/>
          <p:nvPr>
            <p:custDataLst>
              <p:tags r:id="rId12"/>
            </p:custDataLst>
          </p:nvPr>
        </p:nvSpPr>
        <p:spPr>
          <a:xfrm>
            <a:off x="3642682" y="0"/>
            <a:ext cx="4906637" cy="2362200"/>
          </a:xfrm>
          <a:custGeom>
            <a:avLst/>
            <a:gdLst>
              <a:gd name="connsiteX0" fmla="*/ 0 w 4220763"/>
              <a:gd name="connsiteY0" fmla="*/ 0 h 2032000"/>
              <a:gd name="connsiteX1" fmla="*/ 244475 w 4220763"/>
              <a:gd name="connsiteY1" fmla="*/ 0 h 2032000"/>
              <a:gd name="connsiteX2" fmla="*/ 249961 w 4220763"/>
              <a:gd name="connsiteY2" fmla="*/ 108654 h 2032000"/>
              <a:gd name="connsiteX3" fmla="*/ 2110381 w 4220763"/>
              <a:gd name="connsiteY3" fmla="*/ 1787525 h 2032000"/>
              <a:gd name="connsiteX4" fmla="*/ 3970801 w 4220763"/>
              <a:gd name="connsiteY4" fmla="*/ 108654 h 2032000"/>
              <a:gd name="connsiteX5" fmla="*/ 3976288 w 4220763"/>
              <a:gd name="connsiteY5" fmla="*/ 0 h 2032000"/>
              <a:gd name="connsiteX6" fmla="*/ 4220763 w 4220763"/>
              <a:gd name="connsiteY6" fmla="*/ 0 h 2032000"/>
              <a:gd name="connsiteX7" fmla="*/ 4214014 w 4220763"/>
              <a:gd name="connsiteY7" fmla="*/ 133651 h 2032000"/>
              <a:gd name="connsiteX8" fmla="*/ 2110381 w 4220763"/>
              <a:gd name="connsiteY8" fmla="*/ 2032000 h 2032000"/>
              <a:gd name="connsiteX9" fmla="*/ 6748 w 4220763"/>
              <a:gd name="connsiteY9" fmla="*/ 133651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0763" h="2032000">
                <a:moveTo>
                  <a:pt x="0" y="0"/>
                </a:moveTo>
                <a:lnTo>
                  <a:pt x="244475" y="0"/>
                </a:lnTo>
                <a:lnTo>
                  <a:pt x="249961" y="108654"/>
                </a:lnTo>
                <a:cubicBezTo>
                  <a:pt x="345728" y="1051651"/>
                  <a:pt x="1142118" y="1787525"/>
                  <a:pt x="2110381" y="1787525"/>
                </a:cubicBezTo>
                <a:cubicBezTo>
                  <a:pt x="3078644" y="1787525"/>
                  <a:pt x="3875035" y="1051651"/>
                  <a:pt x="3970801" y="108654"/>
                </a:cubicBezTo>
                <a:lnTo>
                  <a:pt x="3976288" y="0"/>
                </a:lnTo>
                <a:lnTo>
                  <a:pt x="4220763" y="0"/>
                </a:lnTo>
                <a:lnTo>
                  <a:pt x="4214014" y="133651"/>
                </a:lnTo>
                <a:cubicBezTo>
                  <a:pt x="4105728" y="1199925"/>
                  <a:pt x="3205226" y="2032000"/>
                  <a:pt x="2110381" y="2032000"/>
                </a:cubicBezTo>
                <a:cubicBezTo>
                  <a:pt x="1015537" y="2032000"/>
                  <a:pt x="115034" y="1199925"/>
                  <a:pt x="6748" y="1336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solidFill>
                <a:schemeClr val="dk1">
                  <a:lumMod val="75000"/>
                  <a:lumOff val="25000"/>
                </a:schemeClr>
              </a:solidFill>
              <a:latin typeface="黑体" panose="02010609060101010101" charset="-122"/>
              <a:ea typeface="黑体" panose="02010609060101010101" charset="-122"/>
            </a:endParaRPr>
          </a:p>
        </p:txBody>
      </p:sp>
      <p:sp>
        <p:nvSpPr>
          <p:cNvPr id="11" name="文本框 61"/>
          <p:cNvSpPr txBox="1"/>
          <p:nvPr>
            <p:custDataLst>
              <p:tags r:id="rId13"/>
            </p:custDataLst>
          </p:nvPr>
        </p:nvSpPr>
        <p:spPr>
          <a:xfrm>
            <a:off x="5201292" y="146059"/>
            <a:ext cx="1789417" cy="1091839"/>
          </a:xfrm>
          <a:prstGeom prst="rect">
            <a:avLst/>
          </a:prstGeom>
          <a:noFill/>
        </p:spPr>
        <p:txBody>
          <a:bodyPr wrap="square"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spcBef>
                <a:spcPts val="0"/>
              </a:spcBef>
              <a:spcAft>
                <a:spcPts val="0"/>
              </a:spcAft>
              <a:buSzPct val="100000"/>
              <a:buNone/>
            </a:pPr>
            <a:r>
              <a:rPr lang="zh-CN" altLang="en-US" sz="5400" b="1" spc="380">
                <a:solidFill>
                  <a:schemeClr val="accent1"/>
                </a:solidFill>
                <a:latin typeface="黑体" panose="02010609060101010101" charset="-122"/>
                <a:ea typeface="黑体" panose="02010609060101010101" charset="-122"/>
              </a:rPr>
              <a:t>目录</a:t>
            </a:r>
            <a:endParaRPr lang="zh-CN" altLang="en-US" sz="5400" b="1" spc="380">
              <a:solidFill>
                <a:schemeClr val="accent1"/>
              </a:solidFill>
              <a:latin typeface="黑体" panose="02010609060101010101" charset="-122"/>
              <a:ea typeface="黑体" panose="02010609060101010101" charset="-122"/>
            </a:endParaRPr>
          </a:p>
        </p:txBody>
      </p:sp>
      <p:sp>
        <p:nvSpPr>
          <p:cNvPr id="12" name="文本框 60"/>
          <p:cNvSpPr txBox="1"/>
          <p:nvPr>
            <p:custDataLst>
              <p:tags r:id="rId14"/>
            </p:custDataLst>
          </p:nvPr>
        </p:nvSpPr>
        <p:spPr>
          <a:xfrm>
            <a:off x="5201292" y="1276178"/>
            <a:ext cx="1789417" cy="495300"/>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2000" spc="150">
                <a:solidFill>
                  <a:schemeClr val="dk1">
                    <a:lumMod val="75000"/>
                    <a:lumOff val="25000"/>
                  </a:schemeClr>
                </a:solidFill>
                <a:latin typeface="黑体" panose="02010609060101010101" charset="-122"/>
                <a:ea typeface="黑体" panose="02010609060101010101" charset="-122"/>
                <a:sym typeface="Arial" panose="020B0604020202020204" pitchFamily="34" charset="0"/>
              </a:rPr>
              <a:t>CONTENTS</a:t>
            </a:r>
            <a:endParaRPr lang="en-US" altLang="zh-CN" sz="2000" spc="150">
              <a:solidFill>
                <a:schemeClr val="dk1">
                  <a:lumMod val="75000"/>
                  <a:lumOff val="25000"/>
                </a:schemeClr>
              </a:solidFill>
              <a:latin typeface="黑体" panose="02010609060101010101" charset="-122"/>
              <a:ea typeface="黑体" panose="02010609060101010101" charset="-122"/>
              <a:sym typeface="Arial" panose="020B0604020202020204" pitchFamily="34" charset="0"/>
            </a:endParaRPr>
          </a:p>
        </p:txBody>
      </p:sp>
      <p:sp>
        <p:nvSpPr>
          <p:cNvPr id="14" name="文本框 61"/>
          <p:cNvSpPr txBox="1"/>
          <p:nvPr>
            <p:custDataLst>
              <p:tags r:id="rId15"/>
            </p:custDataLst>
          </p:nvPr>
        </p:nvSpPr>
        <p:spPr>
          <a:xfrm>
            <a:off x="1270829" y="3900285"/>
            <a:ext cx="1706809" cy="1225173"/>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altLang="en-US" sz="2000" spc="120">
                <a:solidFill>
                  <a:schemeClr val="tx1"/>
                </a:solidFill>
                <a:latin typeface="黑体" panose="02010609060101010101" charset="-122"/>
                <a:ea typeface="黑体" panose="02010609060101010101" charset="-122"/>
              </a:rPr>
              <a:t>什么是地面伽马射线及其产生机制</a:t>
            </a:r>
            <a:endParaRPr lang="zh-CN" altLang="en-US" sz="2000" spc="120">
              <a:solidFill>
                <a:schemeClr val="tx1"/>
              </a:solidFill>
              <a:latin typeface="黑体" panose="02010609060101010101" charset="-122"/>
              <a:ea typeface="黑体" panose="02010609060101010101" charset="-122"/>
            </a:endParaRPr>
          </a:p>
        </p:txBody>
      </p:sp>
      <p:sp>
        <p:nvSpPr>
          <p:cNvPr id="15" name="文本框 58"/>
          <p:cNvSpPr txBox="1"/>
          <p:nvPr>
            <p:custDataLst>
              <p:tags r:id="rId16"/>
            </p:custDataLst>
          </p:nvPr>
        </p:nvSpPr>
        <p:spPr>
          <a:xfrm>
            <a:off x="1597214" y="2842149"/>
            <a:ext cx="1054039" cy="965949"/>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spc="300" dirty="0">
                <a:solidFill>
                  <a:schemeClr val="tx1"/>
                </a:solidFill>
                <a:latin typeface="黑体" panose="02010609060101010101" charset="-122"/>
                <a:ea typeface="黑体" panose="02010609060101010101" charset="-122"/>
              </a:rPr>
              <a:t>01</a:t>
            </a:r>
            <a:endParaRPr lang="en-US" altLang="zh-CN" sz="5400" b="1" spc="300" dirty="0">
              <a:solidFill>
                <a:schemeClr val="tx1"/>
              </a:solidFill>
              <a:latin typeface="黑体" panose="02010609060101010101" charset="-122"/>
              <a:ea typeface="黑体" panose="02010609060101010101" charset="-122"/>
            </a:endParaRPr>
          </a:p>
        </p:txBody>
      </p:sp>
      <p:sp>
        <p:nvSpPr>
          <p:cNvPr id="18" name="文本框 61"/>
          <p:cNvSpPr txBox="1"/>
          <p:nvPr>
            <p:custDataLst>
              <p:tags r:id="rId17"/>
            </p:custDataLst>
          </p:nvPr>
        </p:nvSpPr>
        <p:spPr>
          <a:xfrm>
            <a:off x="3938994" y="3900285"/>
            <a:ext cx="1706809" cy="1225173"/>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altLang="en-US" sz="2000" spc="120">
                <a:solidFill>
                  <a:schemeClr val="tx1"/>
                </a:solidFill>
                <a:latin typeface="黑体" panose="02010609060101010101" charset="-122"/>
                <a:ea typeface="黑体" panose="02010609060101010101" charset="-122"/>
              </a:rPr>
              <a:t>上行地面伽马射线的观测结果</a:t>
            </a:r>
            <a:endParaRPr lang="zh-CN" altLang="en-US" sz="2000" spc="120">
              <a:solidFill>
                <a:schemeClr val="tx1"/>
              </a:solidFill>
              <a:latin typeface="黑体" panose="02010609060101010101" charset="-122"/>
              <a:ea typeface="黑体" panose="02010609060101010101" charset="-122"/>
            </a:endParaRPr>
          </a:p>
        </p:txBody>
      </p:sp>
      <p:sp>
        <p:nvSpPr>
          <p:cNvPr id="19" name="文本框 58"/>
          <p:cNvSpPr txBox="1"/>
          <p:nvPr>
            <p:custDataLst>
              <p:tags r:id="rId18"/>
            </p:custDataLst>
          </p:nvPr>
        </p:nvSpPr>
        <p:spPr>
          <a:xfrm>
            <a:off x="4265379" y="2842149"/>
            <a:ext cx="1054039" cy="965949"/>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spc="300" dirty="0">
                <a:solidFill>
                  <a:schemeClr val="tx1"/>
                </a:solidFill>
                <a:latin typeface="黑体" panose="02010609060101010101" charset="-122"/>
                <a:ea typeface="黑体" panose="02010609060101010101" charset="-122"/>
              </a:rPr>
              <a:t>02</a:t>
            </a:r>
            <a:endParaRPr lang="en-US" altLang="zh-CN" sz="5400" b="1" spc="300" dirty="0">
              <a:solidFill>
                <a:schemeClr val="tx1"/>
              </a:solidFill>
              <a:latin typeface="黑体" panose="02010609060101010101" charset="-122"/>
              <a:ea typeface="黑体" panose="02010609060101010101" charset="-122"/>
            </a:endParaRPr>
          </a:p>
        </p:txBody>
      </p:sp>
      <p:sp>
        <p:nvSpPr>
          <p:cNvPr id="21" name="文本框 61"/>
          <p:cNvSpPr txBox="1"/>
          <p:nvPr>
            <p:custDataLst>
              <p:tags r:id="rId19"/>
            </p:custDataLst>
          </p:nvPr>
        </p:nvSpPr>
        <p:spPr>
          <a:xfrm>
            <a:off x="6607159" y="3900285"/>
            <a:ext cx="1706809" cy="1225173"/>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altLang="en-US" sz="2000" spc="120">
                <a:solidFill>
                  <a:schemeClr val="tx1"/>
                </a:solidFill>
                <a:latin typeface="黑体" panose="02010609060101010101" charset="-122"/>
                <a:ea typeface="黑体" panose="02010609060101010101" charset="-122"/>
              </a:rPr>
              <a:t>下行地面伽马射线的研究现状</a:t>
            </a:r>
            <a:endParaRPr lang="zh-CN" altLang="en-US" sz="2000" spc="120">
              <a:solidFill>
                <a:schemeClr val="tx1"/>
              </a:solidFill>
              <a:latin typeface="黑体" panose="02010609060101010101" charset="-122"/>
              <a:ea typeface="黑体" panose="02010609060101010101" charset="-122"/>
            </a:endParaRPr>
          </a:p>
        </p:txBody>
      </p:sp>
      <p:sp>
        <p:nvSpPr>
          <p:cNvPr id="22" name="文本框 58"/>
          <p:cNvSpPr txBox="1"/>
          <p:nvPr>
            <p:custDataLst>
              <p:tags r:id="rId20"/>
            </p:custDataLst>
          </p:nvPr>
        </p:nvSpPr>
        <p:spPr>
          <a:xfrm>
            <a:off x="6933544" y="2842149"/>
            <a:ext cx="1054039" cy="965949"/>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spc="300" dirty="0">
                <a:solidFill>
                  <a:schemeClr val="tx1"/>
                </a:solidFill>
                <a:latin typeface="黑体" panose="02010609060101010101" charset="-122"/>
                <a:ea typeface="黑体" panose="02010609060101010101" charset="-122"/>
              </a:rPr>
              <a:t>03</a:t>
            </a:r>
            <a:endParaRPr lang="en-US" altLang="zh-CN" sz="5400" b="1" spc="300" dirty="0">
              <a:solidFill>
                <a:schemeClr val="tx1"/>
              </a:solidFill>
              <a:latin typeface="黑体" panose="02010609060101010101" charset="-122"/>
              <a:ea typeface="黑体" panose="02010609060101010101" charset="-122"/>
            </a:endParaRPr>
          </a:p>
        </p:txBody>
      </p:sp>
      <p:sp>
        <p:nvSpPr>
          <p:cNvPr id="24" name="文本框 61"/>
          <p:cNvSpPr txBox="1"/>
          <p:nvPr>
            <p:custDataLst>
              <p:tags r:id="rId21"/>
            </p:custDataLst>
          </p:nvPr>
        </p:nvSpPr>
        <p:spPr>
          <a:xfrm>
            <a:off x="9275323" y="3900285"/>
            <a:ext cx="1706809" cy="1225173"/>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20000"/>
              </a:lnSpc>
              <a:spcBef>
                <a:spcPts val="0"/>
              </a:spcBef>
              <a:spcAft>
                <a:spcPts val="800"/>
              </a:spcAft>
              <a:buSzPct val="100000"/>
            </a:pPr>
            <a:r>
              <a:rPr lang="zh-CN" altLang="en-US" sz="2000" spc="120">
                <a:solidFill>
                  <a:schemeClr val="tx1"/>
                </a:solidFill>
                <a:latin typeface="黑体" panose="02010609060101010101" charset="-122"/>
                <a:ea typeface="黑体" panose="02010609060101010101" charset="-122"/>
              </a:rPr>
              <a:t>我们的探测器设计及最新观测结果</a:t>
            </a:r>
            <a:endParaRPr lang="zh-CN" altLang="en-US" sz="2000" spc="120">
              <a:solidFill>
                <a:schemeClr val="tx1"/>
              </a:solidFill>
              <a:latin typeface="黑体" panose="02010609060101010101" charset="-122"/>
              <a:ea typeface="黑体" panose="02010609060101010101" charset="-122"/>
            </a:endParaRPr>
          </a:p>
        </p:txBody>
      </p:sp>
      <p:sp>
        <p:nvSpPr>
          <p:cNvPr id="25" name="文本框 58"/>
          <p:cNvSpPr txBox="1"/>
          <p:nvPr>
            <p:custDataLst>
              <p:tags r:id="rId22"/>
            </p:custDataLst>
          </p:nvPr>
        </p:nvSpPr>
        <p:spPr>
          <a:xfrm>
            <a:off x="9601708" y="2842149"/>
            <a:ext cx="1054039" cy="965949"/>
          </a:xfrm>
          <a:prstGeom prst="rect">
            <a:avLst/>
          </a:prstGeom>
          <a:noFill/>
        </p:spPr>
        <p:txBody>
          <a:bodyPr wrap="square" lIns="0" tIns="0" rIns="0" bIns="0"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5400" b="1" spc="300" dirty="0">
                <a:solidFill>
                  <a:schemeClr val="tx1"/>
                </a:solidFill>
                <a:latin typeface="黑体" panose="02010609060101010101" charset="-122"/>
                <a:ea typeface="黑体" panose="02010609060101010101" charset="-122"/>
              </a:rPr>
              <a:t>04</a:t>
            </a:r>
            <a:endParaRPr lang="en-US" altLang="zh-CN" sz="5400" b="1" spc="300" dirty="0">
              <a:solidFill>
                <a:schemeClr val="tx1"/>
              </a:solidFill>
              <a:latin typeface="黑体" panose="02010609060101010101" charset="-122"/>
              <a:ea typeface="黑体" panose="02010609060101010101" charset="-122"/>
            </a:endParaRPr>
          </a:p>
        </p:txBody>
      </p:sp>
      <p:pic>
        <p:nvPicPr>
          <p:cNvPr id="2" name="图片 1"/>
          <p:cNvPicPr>
            <a:picLocks noChangeAspect="1"/>
          </p:cNvPicPr>
          <p:nvPr>
            <p:custDataLst>
              <p:tags r:id="rId23"/>
            </p:custDataLst>
          </p:nvPr>
        </p:nvPicPr>
        <p:blipFill>
          <a:blip r:embed="rId24"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2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sp>
        <p:nvSpPr>
          <p:cNvPr id="3" name="标题 2"/>
          <p:cNvSpPr>
            <a:spLocks noGrp="1"/>
          </p:cNvSpPr>
          <p:nvPr>
            <p:ph type="title"/>
            <p:custDataLst>
              <p:tags r:id="rId2"/>
            </p:custDataLst>
          </p:nvPr>
        </p:nvSpPr>
        <p:spPr>
          <a:xfrm>
            <a:off x="4752340" y="97155"/>
            <a:ext cx="3232150" cy="785495"/>
          </a:xfrm>
        </p:spPr>
        <p:txBody>
          <a:bodyPr>
            <a:normAutofit/>
          </a:bodyPr>
          <a:p>
            <a:r>
              <a:rPr lang="zh-CN" altLang="en-US" sz="3200" dirty="0"/>
              <a:t>地面伽马射线</a:t>
            </a:r>
            <a:endParaRPr lang="zh-CN" altLang="en-US" sz="3200" dirty="0"/>
          </a:p>
        </p:txBody>
      </p:sp>
      <p:pic>
        <p:nvPicPr>
          <p:cNvPr id="2" name="图片 1" descr="图片"/>
          <p:cNvPicPr>
            <a:picLocks noChangeAspect="1"/>
          </p:cNvPicPr>
          <p:nvPr/>
        </p:nvPicPr>
        <p:blipFill>
          <a:blip r:embed="rId3"/>
          <a:stretch>
            <a:fillRect/>
          </a:stretch>
        </p:blipFill>
        <p:spPr>
          <a:xfrm>
            <a:off x="232410" y="1821180"/>
            <a:ext cx="7196455" cy="4390390"/>
          </a:xfrm>
          <a:prstGeom prst="rect">
            <a:avLst/>
          </a:prstGeom>
        </p:spPr>
      </p:pic>
      <p:sp>
        <p:nvSpPr>
          <p:cNvPr id="4" name="文本框 3"/>
          <p:cNvSpPr txBox="1"/>
          <p:nvPr/>
        </p:nvSpPr>
        <p:spPr>
          <a:xfrm>
            <a:off x="2708910" y="6211570"/>
            <a:ext cx="2479040" cy="368300"/>
          </a:xfrm>
          <a:prstGeom prst="rect">
            <a:avLst/>
          </a:prstGeom>
          <a:noFill/>
        </p:spPr>
        <p:txBody>
          <a:bodyPr wrap="square" rtlCol="0" anchor="t">
            <a:spAutoFit/>
          </a:bodyPr>
          <a:p>
            <a:r>
              <a:rPr lang="zh-CN" altLang="en-US">
                <a:solidFill>
                  <a:schemeClr val="tx1"/>
                </a:solidFill>
                <a:effectLst>
                  <a:outerShdw blurRad="38100" dist="25400" dir="5400000" algn="ctr" rotWithShape="0">
                    <a:srgbClr val="6E747A">
                      <a:alpha val="43000"/>
                    </a:srgbClr>
                  </a:outerShdw>
                </a:effectLst>
                <a:sym typeface="+mn-ea"/>
              </a:rPr>
              <a:t>云层电场三级结构图</a:t>
            </a:r>
            <a:endParaRPr lang="zh-CN" altLang="en-US">
              <a:solidFill>
                <a:schemeClr val="tx1"/>
              </a:solidFill>
              <a:effectLst>
                <a:outerShdw blurRad="38100" dist="25400" dir="5400000" algn="ctr" rotWithShape="0">
                  <a:srgbClr val="6E747A">
                    <a:alpha val="43000"/>
                  </a:srgbClr>
                </a:outerShdw>
              </a:effectLst>
              <a:sym typeface="+mn-ea"/>
            </a:endParaRPr>
          </a:p>
        </p:txBody>
      </p:sp>
      <p:sp>
        <p:nvSpPr>
          <p:cNvPr id="6" name="文本框 5"/>
          <p:cNvSpPr txBox="1"/>
          <p:nvPr>
            <p:custDataLst>
              <p:tags r:id="rId4"/>
            </p:custDataLst>
          </p:nvPr>
        </p:nvSpPr>
        <p:spPr>
          <a:xfrm>
            <a:off x="113665" y="882650"/>
            <a:ext cx="7433310" cy="648970"/>
          </a:xfrm>
          <a:prstGeom prst="rect">
            <a:avLst/>
          </a:prstGeom>
          <a:noFill/>
        </p:spPr>
        <p:txBody>
          <a:bodyPr wrap="square" rtlCol="0" anchor="t">
            <a:noAutofit/>
          </a:bodyPr>
          <a:p>
            <a:r>
              <a:rPr lang="zh-CN" altLang="en-US">
                <a:solidFill>
                  <a:schemeClr val="accent1"/>
                </a:solidFill>
                <a:effectLst>
                  <a:outerShdw blurRad="38100" dist="25400" dir="5400000" algn="ctr" rotWithShape="0">
                    <a:srgbClr val="6E747A">
                      <a:alpha val="43000"/>
                    </a:srgbClr>
                  </a:outerShdw>
                </a:effectLst>
                <a:sym typeface="+mn-ea"/>
              </a:rPr>
              <a:t>地面伽马射线的</a:t>
            </a:r>
            <a:r>
              <a:rPr lang="zh-CN" altLang="en-US">
                <a:solidFill>
                  <a:schemeClr val="accent1"/>
                </a:solidFill>
                <a:effectLst>
                  <a:outerShdw blurRad="38100" dist="25400" dir="5400000" algn="ctr" rotWithShape="0">
                    <a:srgbClr val="6E747A">
                      <a:alpha val="43000"/>
                    </a:srgbClr>
                  </a:outerShdw>
                </a:effectLst>
                <a:sym typeface="+mn-ea"/>
              </a:rPr>
              <a:t>定义：</a:t>
            </a:r>
            <a:endParaRPr lang="zh-CN" altLang="en-US">
              <a:solidFill>
                <a:schemeClr val="accent1"/>
              </a:solidFill>
              <a:effectLst>
                <a:outerShdw blurRad="38100" dist="25400" dir="5400000" algn="ctr" rotWithShape="0">
                  <a:srgbClr val="6E747A">
                    <a:alpha val="43000"/>
                  </a:srgbClr>
                </a:outerShdw>
              </a:effectLst>
              <a:sym typeface="+mn-ea"/>
            </a:endParaRPr>
          </a:p>
          <a:p>
            <a:r>
              <a:rPr lang="zh-CN" altLang="en-US">
                <a:solidFill>
                  <a:schemeClr val="accent1"/>
                </a:solidFill>
                <a:effectLst>
                  <a:outerShdw blurRad="38100" dist="25400" dir="5400000" algn="ctr" rotWithShape="0">
                    <a:srgbClr val="6E747A">
                      <a:alpha val="43000"/>
                    </a:srgbClr>
                  </a:outerShdw>
                </a:effectLst>
                <a:sym typeface="+mn-ea"/>
              </a:rPr>
              <a:t>由雷暴云层中的相对论电子与云层粒子发生韧致辐射产生的高能</a:t>
            </a:r>
            <a:r>
              <a:rPr lang="zh-CN" altLang="en-US">
                <a:solidFill>
                  <a:schemeClr val="accent1"/>
                </a:solidFill>
                <a:effectLst>
                  <a:outerShdw blurRad="38100" dist="25400" dir="5400000" algn="ctr" rotWithShape="0">
                    <a:srgbClr val="6E747A">
                      <a:alpha val="43000"/>
                    </a:srgbClr>
                  </a:outerShdw>
                </a:effectLst>
                <a:sym typeface="+mn-ea"/>
              </a:rPr>
              <a:t>伽马光子</a:t>
            </a:r>
            <a:endParaRPr lang="zh-CN" altLang="en-US">
              <a:solidFill>
                <a:schemeClr val="accent1"/>
              </a:solidFill>
              <a:effectLst>
                <a:outerShdw blurRad="38100" dist="25400" dir="5400000" algn="ctr" rotWithShape="0">
                  <a:srgbClr val="6E747A">
                    <a:alpha val="43000"/>
                  </a:srgbClr>
                </a:outerShdw>
              </a:effectLst>
              <a:sym typeface="+mn-ea"/>
            </a:endParaRPr>
          </a:p>
        </p:txBody>
      </p:sp>
      <p:sp>
        <p:nvSpPr>
          <p:cNvPr id="8" name="文本框 7"/>
          <p:cNvSpPr txBox="1"/>
          <p:nvPr>
            <p:custDataLst>
              <p:tags r:id="rId5"/>
            </p:custDataLst>
          </p:nvPr>
        </p:nvSpPr>
        <p:spPr>
          <a:xfrm>
            <a:off x="7546975" y="1271270"/>
            <a:ext cx="4634230" cy="1419860"/>
          </a:xfrm>
          <a:prstGeom prst="rect">
            <a:avLst/>
          </a:prstGeom>
          <a:noFill/>
        </p:spPr>
        <p:txBody>
          <a:bodyPr wrap="square" rtlCol="0">
            <a:spAutoFit/>
          </a:bodyPr>
          <a:p>
            <a:pPr algn="l">
              <a:lnSpc>
                <a:spcPct val="120000"/>
              </a:lnSpc>
              <a:buClrTx/>
              <a:buSzTx/>
              <a:buNone/>
            </a:pPr>
            <a:r>
              <a:rPr lang="zh-CN" altLang="en-US">
                <a:solidFill>
                  <a:schemeClr val="accent1"/>
                </a:solidFill>
                <a:effectLst>
                  <a:outerShdw blurRad="38100" dist="25400" dir="5400000" algn="ctr" rotWithShape="0">
                    <a:srgbClr val="6E747A">
                      <a:alpha val="43000"/>
                    </a:srgbClr>
                  </a:outerShdw>
                </a:effectLst>
                <a:sym typeface="+mn-ea"/>
              </a:rPr>
              <a:t>根据伽马光子的出</a:t>
            </a:r>
            <a:r>
              <a:rPr lang="zh-CN" altLang="en-US">
                <a:solidFill>
                  <a:schemeClr val="accent1"/>
                </a:solidFill>
                <a:effectLst>
                  <a:outerShdw blurRad="38100" dist="25400" dir="5400000" algn="ctr" rotWithShape="0">
                    <a:srgbClr val="6E747A">
                      <a:alpha val="43000"/>
                    </a:srgbClr>
                  </a:outerShdw>
                </a:effectLst>
                <a:sym typeface="+mn-ea"/>
              </a:rPr>
              <a:t>射方向：</a:t>
            </a:r>
            <a:endParaRPr lang="zh-CN" altLang="en-US">
              <a:solidFill>
                <a:schemeClr val="accent1"/>
              </a:solidFill>
              <a:effectLst>
                <a:outerShdw blurRad="38100" dist="25400" dir="5400000" algn="ctr" rotWithShape="0">
                  <a:srgbClr val="6E747A">
                    <a:alpha val="43000"/>
                  </a:srgbClr>
                </a:outerShdw>
              </a:effectLst>
              <a:sym typeface="+mn-ea"/>
            </a:endParaRPr>
          </a:p>
          <a:p>
            <a:pPr marL="285750" indent="-285750" algn="l">
              <a:lnSpc>
                <a:spcPct val="120000"/>
              </a:lnSpc>
              <a:buClrTx/>
              <a:buSzTx/>
              <a:buFont typeface="Arial" panose="020B0604020202020204" pitchFamily="34" charset="0"/>
              <a:buChar char="•"/>
            </a:pPr>
            <a:r>
              <a:rPr lang="zh-CN" altLang="en-US">
                <a:solidFill>
                  <a:schemeClr val="accent1"/>
                </a:solidFill>
                <a:effectLst>
                  <a:outerShdw blurRad="38100" dist="25400" dir="5400000" algn="ctr" rotWithShape="0">
                    <a:srgbClr val="6E747A">
                      <a:alpha val="43000"/>
                    </a:srgbClr>
                  </a:outerShdw>
                </a:effectLst>
                <a:sym typeface="+mn-ea"/>
              </a:rPr>
              <a:t>上行地面伽马射线</a:t>
            </a:r>
            <a:r>
              <a:rPr lang="en-US" altLang="zh-CN">
                <a:solidFill>
                  <a:schemeClr val="accent1"/>
                </a:solidFill>
                <a:effectLst>
                  <a:outerShdw blurRad="38100" dist="25400" dir="5400000" algn="ctr" rotWithShape="0">
                    <a:srgbClr val="6E747A">
                      <a:alpha val="43000"/>
                    </a:srgbClr>
                  </a:outerShdw>
                </a:effectLst>
                <a:sym typeface="+mn-ea"/>
              </a:rPr>
              <a:t>(</a:t>
            </a:r>
            <a:r>
              <a:rPr lang="zh-CN" altLang="en-US">
                <a:solidFill>
                  <a:schemeClr val="accent1"/>
                </a:solidFill>
                <a:effectLst>
                  <a:outerShdw blurRad="38100" dist="25400" dir="5400000" algn="ctr" rotWithShape="0">
                    <a:srgbClr val="6E747A">
                      <a:alpha val="43000"/>
                    </a:srgbClr>
                  </a:outerShdw>
                </a:effectLst>
                <a:sym typeface="+mn-ea"/>
              </a:rPr>
              <a:t>可被近地卫星探测</a:t>
            </a:r>
            <a:r>
              <a:rPr lang="en-US" altLang="zh-CN">
                <a:solidFill>
                  <a:schemeClr val="accent1"/>
                </a:solidFill>
                <a:effectLst>
                  <a:outerShdw blurRad="38100" dist="25400" dir="5400000" algn="ctr" rotWithShape="0">
                    <a:srgbClr val="6E747A">
                      <a:alpha val="43000"/>
                    </a:srgbClr>
                  </a:outerShdw>
                </a:effectLst>
                <a:sym typeface="+mn-ea"/>
              </a:rPr>
              <a:t>)</a:t>
            </a:r>
            <a:endParaRPr lang="zh-CN" altLang="en-US">
              <a:solidFill>
                <a:schemeClr val="accent1"/>
              </a:solidFill>
              <a:effectLst>
                <a:outerShdw blurRad="38100" dist="25400" dir="5400000" algn="ctr" rotWithShape="0">
                  <a:srgbClr val="6E747A">
                    <a:alpha val="43000"/>
                  </a:srgbClr>
                </a:outerShdw>
              </a:effectLst>
              <a:sym typeface="+mn-ea"/>
            </a:endParaRPr>
          </a:p>
          <a:p>
            <a:pPr marL="285750" indent="-285750" algn="l">
              <a:lnSpc>
                <a:spcPct val="120000"/>
              </a:lnSpc>
              <a:buClrTx/>
              <a:buSzTx/>
              <a:buFont typeface="Arial" panose="020B0604020202020204" pitchFamily="34" charset="0"/>
              <a:buChar char="•"/>
            </a:pPr>
            <a:r>
              <a:rPr lang="zh-CN" altLang="en-US">
                <a:solidFill>
                  <a:schemeClr val="accent1"/>
                </a:solidFill>
                <a:effectLst>
                  <a:outerShdw blurRad="38100" dist="25400" dir="5400000" algn="ctr" rotWithShape="0">
                    <a:srgbClr val="6E747A">
                      <a:alpha val="43000"/>
                    </a:srgbClr>
                  </a:outerShdw>
                </a:effectLst>
                <a:sym typeface="+mn-ea"/>
              </a:rPr>
              <a:t>下行地面伽马射线</a:t>
            </a:r>
            <a:r>
              <a:rPr lang="en-US" altLang="zh-CN">
                <a:solidFill>
                  <a:schemeClr val="accent1"/>
                </a:solidFill>
                <a:effectLst>
                  <a:outerShdw blurRad="38100" dist="25400" dir="5400000" algn="ctr" rotWithShape="0">
                    <a:srgbClr val="6E747A">
                      <a:alpha val="43000"/>
                    </a:srgbClr>
                  </a:outerShdw>
                </a:effectLst>
                <a:sym typeface="+mn-ea"/>
              </a:rPr>
              <a:t>(</a:t>
            </a:r>
            <a:r>
              <a:rPr lang="zh-CN" altLang="en-US">
                <a:solidFill>
                  <a:schemeClr val="accent1"/>
                </a:solidFill>
                <a:effectLst>
                  <a:outerShdw blurRad="38100" dist="25400" dir="5400000" algn="ctr" rotWithShape="0">
                    <a:srgbClr val="6E747A">
                      <a:alpha val="43000"/>
                    </a:srgbClr>
                  </a:outerShdw>
                </a:effectLst>
                <a:sym typeface="+mn-ea"/>
              </a:rPr>
              <a:t>可被地基高能探测器探测</a:t>
            </a:r>
            <a:r>
              <a:rPr lang="en-US" altLang="zh-CN">
                <a:solidFill>
                  <a:schemeClr val="accent1"/>
                </a:solidFill>
                <a:effectLst>
                  <a:outerShdw blurRad="38100" dist="25400" dir="5400000" algn="ctr" rotWithShape="0">
                    <a:srgbClr val="6E747A">
                      <a:alpha val="43000"/>
                    </a:srgbClr>
                  </a:outerShdw>
                </a:effectLst>
                <a:sym typeface="+mn-ea"/>
              </a:rPr>
              <a:t>)</a:t>
            </a:r>
            <a:endParaRPr lang="zh-CN" altLang="en-US">
              <a:solidFill>
                <a:schemeClr val="accent1"/>
              </a:solidFill>
              <a:effectLst>
                <a:outerShdw blurRad="38100" dist="25400" dir="5400000" algn="ctr" rotWithShape="0">
                  <a:srgbClr val="6E747A">
                    <a:alpha val="43000"/>
                  </a:srgbClr>
                </a:outerShdw>
              </a:effectLst>
            </a:endParaRPr>
          </a:p>
        </p:txBody>
      </p:sp>
      <p:sp>
        <p:nvSpPr>
          <p:cNvPr id="10" name="文本框 9"/>
          <p:cNvSpPr txBox="1"/>
          <p:nvPr/>
        </p:nvSpPr>
        <p:spPr>
          <a:xfrm>
            <a:off x="7579995" y="2804160"/>
            <a:ext cx="4474845" cy="755650"/>
          </a:xfrm>
          <a:prstGeom prst="rect">
            <a:avLst/>
          </a:prstGeom>
          <a:noFill/>
        </p:spPr>
        <p:txBody>
          <a:bodyPr wrap="square" rtlCol="0" anchor="t">
            <a:spAutoFit/>
          </a:bodyPr>
          <a:p>
            <a:pPr algn="l">
              <a:lnSpc>
                <a:spcPct val="120000"/>
              </a:lnSpc>
              <a:buClrTx/>
              <a:buSzTx/>
              <a:buNone/>
            </a:pPr>
            <a:r>
              <a:rPr lang="zh-CN" altLang="en-US">
                <a:solidFill>
                  <a:schemeClr val="accent1"/>
                </a:solidFill>
                <a:effectLst>
                  <a:outerShdw blurRad="38100" dist="25400" dir="5400000" algn="ctr" rotWithShape="0">
                    <a:srgbClr val="6E747A">
                      <a:alpha val="43000"/>
                    </a:srgbClr>
                  </a:outerShdw>
                </a:effectLst>
                <a:sym typeface="+mn-ea"/>
              </a:rPr>
              <a:t>根据伽马光子的信号持续</a:t>
            </a:r>
            <a:r>
              <a:rPr lang="zh-CN" altLang="en-US">
                <a:solidFill>
                  <a:schemeClr val="accent1"/>
                </a:solidFill>
                <a:effectLst>
                  <a:outerShdw blurRad="38100" dist="25400" dir="5400000" algn="ctr" rotWithShape="0">
                    <a:srgbClr val="6E747A">
                      <a:alpha val="43000"/>
                    </a:srgbClr>
                  </a:outerShdw>
                </a:effectLst>
                <a:sym typeface="+mn-ea"/>
              </a:rPr>
              <a:t>时间：</a:t>
            </a:r>
            <a:endParaRPr lang="zh-CN" altLang="en-US">
              <a:solidFill>
                <a:schemeClr val="accent1"/>
              </a:solidFill>
              <a:effectLst>
                <a:outerShdw blurRad="38100" dist="25400" dir="5400000" algn="ctr" rotWithShape="0">
                  <a:srgbClr val="6E747A">
                    <a:alpha val="43000"/>
                  </a:srgbClr>
                </a:outerShdw>
              </a:effectLst>
              <a:sym typeface="+mn-ea"/>
            </a:endParaRPr>
          </a:p>
          <a:p>
            <a:pPr algn="l">
              <a:lnSpc>
                <a:spcPct val="120000"/>
              </a:lnSpc>
              <a:buClrTx/>
              <a:buSzTx/>
              <a:buNone/>
            </a:pPr>
            <a:r>
              <a:rPr lang="en-US" altLang="zh-CN">
                <a:solidFill>
                  <a:schemeClr val="accent1"/>
                </a:solidFill>
                <a:effectLst>
                  <a:outerShdw blurRad="38100" dist="25400" dir="5400000" algn="ctr" rotWithShape="0">
                    <a:srgbClr val="6E747A">
                      <a:alpha val="43000"/>
                    </a:srgbClr>
                  </a:outerShdw>
                </a:effectLst>
                <a:sym typeface="+mn-ea"/>
              </a:rPr>
              <a:t>TGF   TGF-af</a:t>
            </a:r>
            <a:r>
              <a:rPr lang="en-US" altLang="zh-CN">
                <a:solidFill>
                  <a:schemeClr val="accent1"/>
                </a:solidFill>
                <a:effectLst>
                  <a:outerShdw blurRad="38100" dist="25400" dir="5400000" algn="ctr" rotWithShape="0">
                    <a:srgbClr val="6E747A">
                      <a:alpha val="43000"/>
                    </a:srgbClr>
                  </a:outerShdw>
                </a:effectLst>
                <a:sym typeface="+mn-ea"/>
              </a:rPr>
              <a:t>te</a:t>
            </a:r>
            <a:r>
              <a:rPr lang="en-US" altLang="zh-CN">
                <a:solidFill>
                  <a:schemeClr val="accent1"/>
                </a:solidFill>
                <a:effectLst>
                  <a:outerShdw blurRad="38100" dist="25400" dir="5400000" algn="ctr" rotWithShape="0">
                    <a:srgbClr val="6E747A">
                      <a:alpha val="43000"/>
                    </a:srgbClr>
                  </a:outerShdw>
                </a:effectLst>
                <a:sym typeface="+mn-ea"/>
              </a:rPr>
              <a:t>rglows  Gamma-ray golw</a:t>
            </a:r>
            <a:endParaRPr lang="en-US" altLang="zh-CN">
              <a:solidFill>
                <a:schemeClr val="accent1"/>
              </a:solidFill>
              <a:effectLst>
                <a:outerShdw blurRad="38100" dist="25400" dir="5400000" algn="ctr" rotWithShape="0">
                  <a:srgbClr val="6E747A">
                    <a:alpha val="43000"/>
                  </a:srgbClr>
                </a:outerShdw>
              </a:effectLst>
              <a:sym typeface="+mn-ea"/>
            </a:endParaRPr>
          </a:p>
        </p:txBody>
      </p:sp>
      <p:pic>
        <p:nvPicPr>
          <p:cNvPr id="12" name="图片 11"/>
          <p:cNvPicPr>
            <a:picLocks noChangeAspect="1"/>
          </p:cNvPicPr>
          <p:nvPr>
            <p:custDataLst>
              <p:tags r:id="rId6"/>
            </p:custDataLst>
          </p:nvPr>
        </p:nvPicPr>
        <p:blipFill>
          <a:blip r:embed="rId7"/>
          <a:stretch>
            <a:fillRect/>
          </a:stretch>
        </p:blipFill>
        <p:spPr>
          <a:xfrm>
            <a:off x="7579995" y="3672840"/>
            <a:ext cx="4476115" cy="2064385"/>
          </a:xfrm>
          <a:prstGeom prst="rect">
            <a:avLst/>
          </a:prstGeom>
        </p:spPr>
      </p:pic>
      <p:sp>
        <p:nvSpPr>
          <p:cNvPr id="13" name="文本框 12"/>
          <p:cNvSpPr txBox="1"/>
          <p:nvPr/>
        </p:nvSpPr>
        <p:spPr>
          <a:xfrm>
            <a:off x="9695815" y="5896610"/>
            <a:ext cx="2303145" cy="368300"/>
          </a:xfrm>
          <a:prstGeom prst="rect">
            <a:avLst/>
          </a:prstGeom>
          <a:noFill/>
        </p:spPr>
        <p:txBody>
          <a:bodyPr wrap="square" rtlCol="0" anchor="t">
            <a:spAutoFit/>
          </a:bodyPr>
          <a:p>
            <a:r>
              <a:rPr lang="zh-CN" altLang="en-US"/>
              <a:t>C. Rutjes</a:t>
            </a:r>
            <a:r>
              <a:rPr lang="en-US" altLang="zh-CN"/>
              <a:t> et al.[2017]</a:t>
            </a:r>
            <a:endParaRPr lang="en-US" altLang="zh-CN"/>
          </a:p>
        </p:txBody>
      </p:sp>
      <p:pic>
        <p:nvPicPr>
          <p:cNvPr id="14" name="图片 13"/>
          <p:cNvPicPr>
            <a:picLocks noChangeAspect="1"/>
          </p:cNvPicPr>
          <p:nvPr>
            <p:custDataLst>
              <p:tags r:id="rId8"/>
            </p:custDataLst>
          </p:nvPr>
        </p:nvPicPr>
        <p:blipFill>
          <a:blip r:embed="rId9"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1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993390" y="126365"/>
            <a:ext cx="6205220" cy="1123315"/>
          </a:xfrm>
        </p:spPr>
        <p:txBody>
          <a:bodyPr>
            <a:normAutofit/>
          </a:bodyPr>
          <a:lstStyle/>
          <a:p>
            <a:r>
              <a:rPr lang="zh-CN" altLang="en-US" sz="3200" dirty="0"/>
              <a:t>地面伽马射线</a:t>
            </a:r>
            <a:r>
              <a:rPr lang="zh-CN" altLang="en-US" sz="3200" dirty="0"/>
              <a:t>可能产生机制</a:t>
            </a:r>
            <a:endParaRPr lang="zh-CN" altLang="en-US" sz="3200" dirty="0"/>
          </a:p>
        </p:txBody>
      </p:sp>
      <p:pic>
        <p:nvPicPr>
          <p:cNvPr id="10" name="图片 9"/>
          <p:cNvPicPr>
            <a:picLocks noChangeAspect="1"/>
          </p:cNvPicPr>
          <p:nvPr>
            <p:custDataLst>
              <p:tags r:id="rId3"/>
            </p:custDataLst>
          </p:nvPr>
        </p:nvPicPr>
        <p:blipFill>
          <a:blip r:embed="rId4"/>
          <a:stretch>
            <a:fillRect/>
          </a:stretch>
        </p:blipFill>
        <p:spPr>
          <a:xfrm>
            <a:off x="88900" y="1376045"/>
            <a:ext cx="5307965" cy="4742180"/>
          </a:xfrm>
          <a:prstGeom prst="rect">
            <a:avLst/>
          </a:prstGeom>
          <a:effectLst>
            <a:softEdge rad="31750"/>
          </a:effectLst>
        </p:spPr>
      </p:pic>
      <p:sp>
        <p:nvSpPr>
          <p:cNvPr id="11" name="文本框 10"/>
          <p:cNvSpPr txBox="1"/>
          <p:nvPr/>
        </p:nvSpPr>
        <p:spPr>
          <a:xfrm>
            <a:off x="520065" y="6189980"/>
            <a:ext cx="6096000" cy="368300"/>
          </a:xfrm>
          <a:prstGeom prst="rect">
            <a:avLst/>
          </a:prstGeom>
          <a:noFill/>
        </p:spPr>
        <p:txBody>
          <a:bodyPr wrap="square" rtlCol="0" anchor="t">
            <a:spAutoFit/>
          </a:bodyPr>
          <a:p>
            <a:r>
              <a:rPr lang="zh-CN" altLang="en-US">
                <a:solidFill>
                  <a:schemeClr val="bg1"/>
                </a:solidFill>
              </a:rPr>
              <a:t>I-相对论反馈机制 </a:t>
            </a:r>
            <a:r>
              <a:rPr lang="en-US" altLang="zh-CN">
                <a:solidFill>
                  <a:schemeClr val="bg1"/>
                </a:solidFill>
              </a:rPr>
              <a:t>       </a:t>
            </a:r>
            <a:r>
              <a:rPr lang="zh-CN" altLang="en-US">
                <a:solidFill>
                  <a:schemeClr val="bg1"/>
                </a:solidFill>
              </a:rPr>
              <a:t>II-闪电先导机制</a:t>
            </a:r>
            <a:endParaRPr lang="zh-CN" altLang="en-US">
              <a:solidFill>
                <a:schemeClr val="bg1"/>
              </a:solidFill>
            </a:endParaRPr>
          </a:p>
        </p:txBody>
      </p:sp>
      <p:sp>
        <p:nvSpPr>
          <p:cNvPr id="12" name="文本框 11"/>
          <p:cNvSpPr txBox="1"/>
          <p:nvPr/>
        </p:nvSpPr>
        <p:spPr>
          <a:xfrm>
            <a:off x="5958840" y="1048385"/>
            <a:ext cx="6096000" cy="922020"/>
          </a:xfrm>
          <a:prstGeom prst="rect">
            <a:avLst/>
          </a:prstGeom>
          <a:noFill/>
        </p:spPr>
        <p:txBody>
          <a:bodyPr wrap="square" rtlCol="0" anchor="t">
            <a:spAutoFit/>
          </a:bodyPr>
          <a:p>
            <a:r>
              <a:rPr lang="zh-CN" altLang="en-US">
                <a:solidFill>
                  <a:schemeClr val="accent1"/>
                </a:solidFill>
                <a:effectLst>
                  <a:outerShdw blurRad="38100" dist="25400" dir="5400000" algn="ctr" rotWithShape="0">
                    <a:srgbClr val="6E747A">
                      <a:alpha val="43000"/>
                    </a:srgbClr>
                  </a:outerShdw>
                </a:effectLst>
                <a:sym typeface="+mn-ea"/>
              </a:rPr>
              <a:t>I-相对论反馈机制</a:t>
            </a:r>
            <a:endParaRPr lang="zh-CN" altLang="en-US">
              <a:solidFill>
                <a:schemeClr val="accent1"/>
              </a:solidFill>
              <a:effectLst>
                <a:outerShdw blurRad="38100" dist="25400" dir="5400000" algn="ctr" rotWithShape="0">
                  <a:srgbClr val="6E747A">
                    <a:alpha val="43000"/>
                  </a:srgbClr>
                </a:outerShdw>
              </a:effectLst>
              <a:sym typeface="+mn-ea"/>
            </a:endParaRPr>
          </a:p>
          <a:p>
            <a:pPr marL="285750" indent="-285750">
              <a:buFont typeface="Arial" panose="020B0604020202020204" pitchFamily="34" charset="0"/>
              <a:buChar char="•"/>
            </a:pPr>
            <a:r>
              <a:rPr lang="zh-CN" altLang="en-US">
                <a:solidFill>
                  <a:schemeClr val="tx1"/>
                </a:solidFill>
                <a:sym typeface="+mn-ea"/>
              </a:rPr>
              <a:t>母电子由宇宙线产生</a:t>
            </a:r>
            <a:endParaRPr lang="zh-CN" altLang="en-US">
              <a:solidFill>
                <a:schemeClr val="tx1"/>
              </a:solidFill>
              <a:sym typeface="+mn-ea"/>
            </a:endParaRPr>
          </a:p>
          <a:p>
            <a:pPr marL="285750" indent="-285750">
              <a:buFont typeface="Arial" panose="020B0604020202020204" pitchFamily="34" charset="0"/>
              <a:buChar char="•"/>
            </a:pPr>
            <a:r>
              <a:rPr lang="zh-CN" altLang="en-US">
                <a:solidFill>
                  <a:schemeClr val="tx1"/>
                </a:solidFill>
                <a:sym typeface="+mn-ea"/>
              </a:rPr>
              <a:t>云层电场视为大范围平行电场</a:t>
            </a:r>
            <a:endParaRPr lang="zh-CN" altLang="en-US">
              <a:solidFill>
                <a:schemeClr val="tx1"/>
              </a:solidFill>
              <a:sym typeface="+mn-ea"/>
            </a:endParaRPr>
          </a:p>
        </p:txBody>
      </p:sp>
      <p:sp>
        <p:nvSpPr>
          <p:cNvPr id="13" name="文本框 12"/>
          <p:cNvSpPr txBox="1"/>
          <p:nvPr/>
        </p:nvSpPr>
        <p:spPr>
          <a:xfrm>
            <a:off x="5958840" y="2102485"/>
            <a:ext cx="6096000" cy="922020"/>
          </a:xfrm>
          <a:prstGeom prst="rect">
            <a:avLst/>
          </a:prstGeom>
          <a:noFill/>
        </p:spPr>
        <p:txBody>
          <a:bodyPr wrap="square" rtlCol="0" anchor="t">
            <a:spAutoFit/>
          </a:bodyPr>
          <a:p>
            <a:r>
              <a:rPr lang="zh-CN" altLang="en-US">
                <a:solidFill>
                  <a:schemeClr val="accent1"/>
                </a:solidFill>
                <a:effectLst>
                  <a:outerShdw blurRad="38100" dist="25400" dir="5400000" algn="ctr" rotWithShape="0">
                    <a:srgbClr val="6E747A">
                      <a:alpha val="43000"/>
                    </a:srgbClr>
                  </a:outerShdw>
                </a:effectLst>
                <a:sym typeface="+mn-ea"/>
              </a:rPr>
              <a:t>II-闪电先导机制</a:t>
            </a:r>
            <a:endParaRPr lang="zh-CN" altLang="en-US">
              <a:solidFill>
                <a:schemeClr val="accent1"/>
              </a:solidFill>
              <a:effectLst>
                <a:outerShdw blurRad="38100" dist="25400" dir="5400000" algn="ctr" rotWithShape="0">
                  <a:srgbClr val="6E747A">
                    <a:alpha val="43000"/>
                  </a:srgbClr>
                </a:outerShdw>
              </a:effectLst>
              <a:sym typeface="+mn-ea"/>
            </a:endParaRPr>
          </a:p>
          <a:p>
            <a:pPr marL="285750" indent="-285750" algn="l">
              <a:buClrTx/>
              <a:buSzTx/>
              <a:buFont typeface="Arial" panose="020B0604020202020204" pitchFamily="34" charset="0"/>
              <a:buChar char="•"/>
            </a:pPr>
            <a:r>
              <a:rPr lang="zh-CN" altLang="en-US">
                <a:solidFill>
                  <a:schemeClr val="tx1"/>
                </a:solidFill>
                <a:sym typeface="+mn-ea"/>
              </a:rPr>
              <a:t>母电子为热发射电子</a:t>
            </a:r>
            <a:endParaRPr lang="zh-CN" altLang="en-US">
              <a:solidFill>
                <a:schemeClr val="tx1"/>
              </a:solidFill>
              <a:sym typeface="+mn-ea"/>
            </a:endParaRPr>
          </a:p>
          <a:p>
            <a:pPr marL="285750" indent="-285750" algn="l">
              <a:buClrTx/>
              <a:buSzTx/>
              <a:buFont typeface="Arial" panose="020B0604020202020204" pitchFamily="34" charset="0"/>
              <a:buChar char="•"/>
            </a:pPr>
            <a:r>
              <a:rPr lang="zh-CN" altLang="en-US">
                <a:solidFill>
                  <a:schemeClr val="tx1"/>
                </a:solidFill>
                <a:sym typeface="+mn-ea"/>
              </a:rPr>
              <a:t>在步进先导中产生的局域强电场</a:t>
            </a:r>
            <a:endParaRPr lang="zh-CN" altLang="en-US">
              <a:solidFill>
                <a:schemeClr val="tx1"/>
              </a:solidFill>
              <a:sym typeface="+mn-ea"/>
            </a:endParaRPr>
          </a:p>
        </p:txBody>
      </p:sp>
      <p:pic>
        <p:nvPicPr>
          <p:cNvPr id="14" name="图片 13"/>
          <p:cNvPicPr>
            <a:picLocks noChangeAspect="1"/>
          </p:cNvPicPr>
          <p:nvPr>
            <p:custDataLst>
              <p:tags r:id="rId5"/>
            </p:custDataLst>
          </p:nvPr>
        </p:nvPicPr>
        <p:blipFill>
          <a:blip r:embed="rId6"/>
          <a:stretch>
            <a:fillRect/>
          </a:stretch>
        </p:blipFill>
        <p:spPr>
          <a:xfrm>
            <a:off x="5565775" y="3095625"/>
            <a:ext cx="2811780" cy="3190875"/>
          </a:xfrm>
          <a:prstGeom prst="rect">
            <a:avLst/>
          </a:prstGeom>
          <a:ln w="28575" cmpd="sng">
            <a:solidFill>
              <a:schemeClr val="accent1">
                <a:shade val="50000"/>
              </a:schemeClr>
            </a:solidFill>
            <a:prstDash val="solid"/>
          </a:ln>
        </p:spPr>
      </p:pic>
      <p:sp>
        <p:nvSpPr>
          <p:cNvPr id="15" name="文本框 14"/>
          <p:cNvSpPr txBox="1"/>
          <p:nvPr/>
        </p:nvSpPr>
        <p:spPr>
          <a:xfrm>
            <a:off x="5748655" y="6479540"/>
            <a:ext cx="2628900" cy="290830"/>
          </a:xfrm>
          <a:prstGeom prst="rect">
            <a:avLst/>
          </a:prstGeom>
          <a:noFill/>
        </p:spPr>
        <p:txBody>
          <a:bodyPr wrap="square" rtlCol="0" anchor="t">
            <a:noAutofit/>
          </a:bodyPr>
          <a:p>
            <a:r>
              <a:rPr lang="zh-CN" altLang="en-US"/>
              <a:t> M.A. Uman</a:t>
            </a:r>
            <a:r>
              <a:rPr lang="en-US" altLang="zh-CN"/>
              <a:t> et al.</a:t>
            </a:r>
            <a:r>
              <a:rPr lang="zh-CN" altLang="en-US"/>
              <a:t> </a:t>
            </a:r>
            <a:r>
              <a:rPr lang="en-US" altLang="zh-CN"/>
              <a:t>[</a:t>
            </a:r>
            <a:r>
              <a:rPr lang="zh-CN" altLang="en-US"/>
              <a:t>2001</a:t>
            </a:r>
            <a:r>
              <a:rPr lang="en-US" altLang="zh-CN"/>
              <a:t>]</a:t>
            </a:r>
            <a:endParaRPr lang="en-US" altLang="zh-CN" sz="900"/>
          </a:p>
        </p:txBody>
      </p:sp>
      <p:pic>
        <p:nvPicPr>
          <p:cNvPr id="17" name="图片 16"/>
          <p:cNvPicPr>
            <a:picLocks noChangeAspect="1"/>
          </p:cNvPicPr>
          <p:nvPr>
            <p:custDataLst>
              <p:tags r:id="rId7"/>
            </p:custDataLst>
          </p:nvPr>
        </p:nvPicPr>
        <p:blipFill>
          <a:blip r:embed="rId8"/>
          <a:stretch>
            <a:fillRect/>
          </a:stretch>
        </p:blipFill>
        <p:spPr>
          <a:xfrm>
            <a:off x="8546465" y="3561715"/>
            <a:ext cx="3505200" cy="2433955"/>
          </a:xfrm>
          <a:prstGeom prst="rect">
            <a:avLst/>
          </a:prstGeom>
          <a:ln w="28575" cmpd="sng">
            <a:solidFill>
              <a:schemeClr val="accent1">
                <a:shade val="50000"/>
              </a:schemeClr>
            </a:solidFill>
            <a:prstDash val="solid"/>
          </a:ln>
        </p:spPr>
      </p:pic>
      <p:sp>
        <p:nvSpPr>
          <p:cNvPr id="18" name="文本框 17"/>
          <p:cNvSpPr txBox="1"/>
          <p:nvPr/>
        </p:nvSpPr>
        <p:spPr>
          <a:xfrm>
            <a:off x="9806305" y="6118225"/>
            <a:ext cx="2172970" cy="290830"/>
          </a:xfrm>
          <a:prstGeom prst="rect">
            <a:avLst/>
          </a:prstGeom>
          <a:noFill/>
        </p:spPr>
        <p:txBody>
          <a:bodyPr wrap="square" rtlCol="0" anchor="t">
            <a:noAutofit/>
          </a:bodyPr>
          <a:p>
            <a:r>
              <a:rPr lang="zh-CN" altLang="en-US">
                <a:sym typeface="+mn-ea"/>
              </a:rPr>
              <a:t>Babich</a:t>
            </a:r>
            <a:r>
              <a:rPr lang="en-US" altLang="zh-CN">
                <a:sym typeface="+mn-ea"/>
              </a:rPr>
              <a:t> et al. [</a:t>
            </a:r>
            <a:r>
              <a:rPr lang="zh-CN" altLang="en-US">
                <a:sym typeface="+mn-ea"/>
              </a:rPr>
              <a:t>2015</a:t>
            </a:r>
            <a:r>
              <a:rPr lang="en-US" altLang="zh-CN">
                <a:sym typeface="+mn-ea"/>
              </a:rPr>
              <a:t>]</a:t>
            </a:r>
            <a:endParaRPr lang="en-US" altLang="zh-CN">
              <a:sym typeface="+mn-ea"/>
            </a:endParaRPr>
          </a:p>
        </p:txBody>
      </p:sp>
      <p:pic>
        <p:nvPicPr>
          <p:cNvPr id="19" name="图片 18"/>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Tree>
    <p:custDataLst>
      <p:tags r:id="rId1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68910" y="300990"/>
            <a:ext cx="4280535" cy="768985"/>
          </a:xfrm>
        </p:spPr>
        <p:txBody>
          <a:bodyPr>
            <a:normAutofit/>
          </a:bodyPr>
          <a:lstStyle/>
          <a:p>
            <a:pPr marL="0" indent="0" algn="l" fontAlgn="auto">
              <a:buClrTx/>
              <a:buSzTx/>
              <a:buFontTx/>
            </a:pPr>
            <a:r>
              <a:rPr lang="zh-CN" altLang="en-US" sz="2400" dirty="0">
                <a:solidFill>
                  <a:schemeClr val="accent1"/>
                </a:solidFill>
              </a:rPr>
              <a:t>地面伽马射线闪光</a:t>
            </a:r>
            <a:br>
              <a:rPr lang="zh-CN" altLang="en-US" sz="2400" dirty="0">
                <a:solidFill>
                  <a:schemeClr val="accent1"/>
                </a:solidFill>
              </a:rPr>
            </a:br>
            <a:r>
              <a:rPr lang="en-US" altLang="zh-CN" sz="2400" dirty="0">
                <a:solidFill>
                  <a:schemeClr val="accent1"/>
                </a:solidFill>
              </a:rPr>
              <a:t>T</a:t>
            </a:r>
            <a:r>
              <a:rPr lang="zh-CN" altLang="en-US" sz="2400" dirty="0">
                <a:solidFill>
                  <a:schemeClr val="accent1"/>
                </a:solidFill>
              </a:rPr>
              <a:t>errestrial </a:t>
            </a:r>
            <a:r>
              <a:rPr lang="en-US" altLang="zh-CN" sz="2400" dirty="0">
                <a:solidFill>
                  <a:schemeClr val="accent1"/>
                </a:solidFill>
              </a:rPr>
              <a:t>G</a:t>
            </a:r>
            <a:r>
              <a:rPr lang="zh-CN" altLang="en-US" sz="2400" dirty="0">
                <a:solidFill>
                  <a:schemeClr val="accent1"/>
                </a:solidFill>
              </a:rPr>
              <a:t>amma ray</a:t>
            </a:r>
            <a:r>
              <a:rPr lang="en-US" altLang="zh-CN" sz="2400" dirty="0">
                <a:solidFill>
                  <a:schemeClr val="accent1"/>
                </a:solidFill>
              </a:rPr>
              <a:t> Flash</a:t>
            </a:r>
            <a:endParaRPr lang="en-US" altLang="zh-CN" sz="2400" dirty="0">
              <a:solidFill>
                <a:schemeClr val="accent1"/>
              </a:solidFill>
            </a:endParaRPr>
          </a:p>
        </p:txBody>
      </p:sp>
      <p:pic>
        <p:nvPicPr>
          <p:cNvPr id="4" name="图片 3"/>
          <p:cNvPicPr>
            <a:picLocks noChangeAspect="1"/>
          </p:cNvPicPr>
          <p:nvPr>
            <p:custDataLst>
              <p:tags r:id="rId3"/>
            </p:custDataLst>
          </p:nvPr>
        </p:nvPicPr>
        <p:blipFill>
          <a:blip r:embed="rId4"/>
          <a:stretch>
            <a:fillRect/>
          </a:stretch>
        </p:blipFill>
        <p:spPr>
          <a:xfrm>
            <a:off x="917575" y="4232910"/>
            <a:ext cx="3336925" cy="225044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917575" y="1522730"/>
            <a:ext cx="3336925" cy="2257425"/>
          </a:xfrm>
          <a:prstGeom prst="rect">
            <a:avLst/>
          </a:prstGeom>
        </p:spPr>
      </p:pic>
      <p:sp>
        <p:nvSpPr>
          <p:cNvPr id="11" name="文本框 10"/>
          <p:cNvSpPr txBox="1"/>
          <p:nvPr/>
        </p:nvSpPr>
        <p:spPr>
          <a:xfrm>
            <a:off x="1786255" y="6489700"/>
            <a:ext cx="2468245" cy="368300"/>
          </a:xfrm>
          <a:prstGeom prst="rect">
            <a:avLst/>
          </a:prstGeom>
          <a:noFill/>
        </p:spPr>
        <p:txBody>
          <a:bodyPr wrap="square" rtlCol="0" anchor="t">
            <a:spAutoFit/>
          </a:bodyPr>
          <a:p>
            <a:r>
              <a:rPr lang="zh-CN" altLang="en-US"/>
              <a:t>M.S.Briggs</a:t>
            </a:r>
            <a:r>
              <a:rPr lang="en-US" altLang="zh-CN"/>
              <a:t> et al.[2010]</a:t>
            </a:r>
            <a:endParaRPr lang="en-US" altLang="zh-CN"/>
          </a:p>
        </p:txBody>
      </p:sp>
      <p:sp>
        <p:nvSpPr>
          <p:cNvPr id="3" name="文本框 2"/>
          <p:cNvSpPr txBox="1"/>
          <p:nvPr/>
        </p:nvSpPr>
        <p:spPr>
          <a:xfrm>
            <a:off x="80645" y="3828415"/>
            <a:ext cx="2666365" cy="405765"/>
          </a:xfrm>
          <a:prstGeom prst="rect">
            <a:avLst/>
          </a:prstGeom>
          <a:noFill/>
        </p:spPr>
        <p:txBody>
          <a:bodyPr wrap="square" rtlCol="0" anchor="t">
            <a:noAutofit/>
          </a:bodyPr>
          <a:p>
            <a:r>
              <a:rPr lang="zh-CN" altLang="en-US">
                <a:solidFill>
                  <a:srgbClr val="FF0000"/>
                </a:solidFill>
                <a:sym typeface="+mn-ea"/>
              </a:rPr>
              <a:t>能量高</a:t>
            </a:r>
            <a:r>
              <a:rPr lang="en-US" altLang="zh-CN">
                <a:solidFill>
                  <a:schemeClr val="bg1"/>
                </a:solidFill>
                <a:sym typeface="+mn-ea"/>
              </a:rPr>
              <a:t>(&gt;20Mev)</a:t>
            </a:r>
            <a:endParaRPr lang="zh-CN" altLang="en-US">
              <a:solidFill>
                <a:schemeClr val="bg1"/>
              </a:solidFill>
              <a:sym typeface="+mn-ea"/>
            </a:endParaRPr>
          </a:p>
        </p:txBody>
      </p:sp>
      <p:sp>
        <p:nvSpPr>
          <p:cNvPr id="8" name="文本框 7"/>
          <p:cNvSpPr txBox="1"/>
          <p:nvPr/>
        </p:nvSpPr>
        <p:spPr>
          <a:xfrm>
            <a:off x="168910" y="1157605"/>
            <a:ext cx="3506470" cy="316865"/>
          </a:xfrm>
          <a:prstGeom prst="rect">
            <a:avLst/>
          </a:prstGeom>
          <a:noFill/>
        </p:spPr>
        <p:txBody>
          <a:bodyPr wrap="square" rtlCol="0" anchor="t">
            <a:noAutofit/>
          </a:bodyPr>
          <a:p>
            <a:r>
              <a:rPr lang="zh-CN" altLang="en-US">
                <a:solidFill>
                  <a:srgbClr val="FF0000"/>
                </a:solidFill>
                <a:sym typeface="+mn-ea"/>
              </a:rPr>
              <a:t>时间短</a:t>
            </a:r>
            <a:r>
              <a:rPr lang="en-US" altLang="zh-CN">
                <a:solidFill>
                  <a:schemeClr val="bg1"/>
                </a:solidFill>
                <a:sym typeface="+mn-ea"/>
              </a:rPr>
              <a:t> (~ms)</a:t>
            </a:r>
            <a:endParaRPr lang="en-US" altLang="zh-CN">
              <a:solidFill>
                <a:schemeClr val="bg1"/>
              </a:solidFill>
              <a:sym typeface="+mn-ea"/>
            </a:endParaRPr>
          </a:p>
        </p:txBody>
      </p:sp>
      <p:pic>
        <p:nvPicPr>
          <p:cNvPr id="32" name="图片 31"/>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10770870" y="164465"/>
            <a:ext cx="1080135" cy="993140"/>
          </a:xfrm>
          <a:prstGeom prst="rect">
            <a:avLst/>
          </a:prstGeom>
        </p:spPr>
      </p:pic>
      <p:sp>
        <p:nvSpPr>
          <p:cNvPr id="5" name="文本框 4"/>
          <p:cNvSpPr txBox="1"/>
          <p:nvPr/>
        </p:nvSpPr>
        <p:spPr>
          <a:xfrm>
            <a:off x="4989830" y="290195"/>
            <a:ext cx="2593975" cy="779780"/>
          </a:xfrm>
          <a:prstGeom prst="rect">
            <a:avLst/>
          </a:prstGeom>
          <a:noFill/>
        </p:spPr>
        <p:txBody>
          <a:bodyPr wrap="square" rtlCol="0" anchor="t">
            <a:spAutoFit/>
          </a:bodyPr>
          <a:p>
            <a:pPr indent="0" algn="l" fontAlgn="auto">
              <a:lnSpc>
                <a:spcPct val="80000"/>
              </a:lnSpc>
              <a:buClrTx/>
              <a:buSzTx/>
              <a:buFontTx/>
            </a:pPr>
            <a:r>
              <a:rPr lang="zh-CN" altLang="en-US" sz="2400" dirty="0">
                <a:solidFill>
                  <a:schemeClr val="accent1"/>
                </a:solidFill>
                <a:latin typeface="+mj-lt"/>
                <a:ea typeface="+mj-ea"/>
                <a:cs typeface="+mj-cs"/>
              </a:rPr>
              <a:t>伽马射线晕</a:t>
            </a:r>
            <a:endParaRPr lang="zh-CN" altLang="en-US" sz="2400" dirty="0">
              <a:solidFill>
                <a:schemeClr val="accent1"/>
              </a:solidFill>
              <a:latin typeface="+mj-lt"/>
              <a:ea typeface="+mj-ea"/>
              <a:cs typeface="+mj-cs"/>
            </a:endParaRPr>
          </a:p>
          <a:p>
            <a:pPr indent="0" algn="l" fontAlgn="auto">
              <a:lnSpc>
                <a:spcPct val="80000"/>
              </a:lnSpc>
              <a:buClrTx/>
              <a:buSzTx/>
              <a:buFontTx/>
            </a:pPr>
            <a:r>
              <a:rPr lang="zh-CN" altLang="en-US" sz="2400" dirty="0">
                <a:solidFill>
                  <a:schemeClr val="accent1"/>
                </a:solidFill>
                <a:latin typeface="+mj-lt"/>
                <a:ea typeface="+mj-ea"/>
                <a:cs typeface="+mj-cs"/>
              </a:rPr>
              <a:t>Gamma ray glow</a:t>
            </a:r>
            <a:r>
              <a:rPr lang="zh-CN" altLang="en-US" sz="3200" dirty="0">
                <a:solidFill>
                  <a:schemeClr val="accent1"/>
                </a:solidFill>
                <a:latin typeface="+mj-lt"/>
                <a:ea typeface="+mj-ea"/>
                <a:cs typeface="+mj-cs"/>
              </a:rPr>
              <a:t> </a:t>
            </a:r>
            <a:endParaRPr lang="zh-CN" altLang="en-US" sz="3200" dirty="0">
              <a:solidFill>
                <a:schemeClr val="accent1"/>
              </a:solidFill>
              <a:latin typeface="+mj-lt"/>
              <a:ea typeface="+mj-ea"/>
              <a:cs typeface="+mj-cs"/>
            </a:endParaRPr>
          </a:p>
        </p:txBody>
      </p:sp>
      <p:sp>
        <p:nvSpPr>
          <p:cNvPr id="10" name="文本框 9"/>
          <p:cNvSpPr txBox="1"/>
          <p:nvPr/>
        </p:nvSpPr>
        <p:spPr>
          <a:xfrm>
            <a:off x="4989830" y="1157605"/>
            <a:ext cx="2391410" cy="368300"/>
          </a:xfrm>
          <a:prstGeom prst="rect">
            <a:avLst/>
          </a:prstGeom>
          <a:noFill/>
        </p:spPr>
        <p:txBody>
          <a:bodyPr wrap="square" rtlCol="0" anchor="t">
            <a:spAutoFit/>
          </a:bodyPr>
          <a:p>
            <a:r>
              <a:rPr lang="zh-CN" altLang="en-US">
                <a:solidFill>
                  <a:srgbClr val="FF0000"/>
                </a:solidFill>
                <a:sym typeface="+mn-ea"/>
              </a:rPr>
              <a:t>时间长</a:t>
            </a:r>
            <a:r>
              <a:rPr lang="en-US" altLang="zh-CN">
                <a:solidFill>
                  <a:schemeClr val="bg1"/>
                </a:solidFill>
                <a:sym typeface="+mn-ea"/>
              </a:rPr>
              <a:t> (s~</a:t>
            </a:r>
            <a:r>
              <a:rPr lang="en-US" altLang="zh-CN">
                <a:solidFill>
                  <a:schemeClr val="bg1"/>
                </a:solidFill>
                <a:sym typeface="+mn-ea"/>
              </a:rPr>
              <a:t>min)</a:t>
            </a:r>
            <a:endParaRPr lang="en-US" altLang="zh-CN">
              <a:solidFill>
                <a:schemeClr val="bg1"/>
              </a:solidFill>
              <a:sym typeface="+mn-ea"/>
            </a:endParaRPr>
          </a:p>
        </p:txBody>
      </p:sp>
      <p:pic>
        <p:nvPicPr>
          <p:cNvPr id="6" name="图片 5"/>
          <p:cNvPicPr>
            <a:picLocks noChangeAspect="1"/>
          </p:cNvPicPr>
          <p:nvPr>
            <p:custDataLst>
              <p:tags r:id="rId9"/>
            </p:custDataLst>
          </p:nvPr>
        </p:nvPicPr>
        <p:blipFill>
          <a:blip r:embed="rId10"/>
          <a:stretch>
            <a:fillRect/>
          </a:stretch>
        </p:blipFill>
        <p:spPr>
          <a:xfrm>
            <a:off x="4989830" y="1613535"/>
            <a:ext cx="3505200" cy="4896485"/>
          </a:xfrm>
          <a:prstGeom prst="rect">
            <a:avLst/>
          </a:prstGeom>
        </p:spPr>
      </p:pic>
      <p:sp>
        <p:nvSpPr>
          <p:cNvPr id="7" name="文本框 6"/>
          <p:cNvSpPr txBox="1"/>
          <p:nvPr/>
        </p:nvSpPr>
        <p:spPr>
          <a:xfrm>
            <a:off x="6802120" y="6492240"/>
            <a:ext cx="2190115" cy="368300"/>
          </a:xfrm>
          <a:prstGeom prst="rect">
            <a:avLst/>
          </a:prstGeom>
          <a:noFill/>
        </p:spPr>
        <p:txBody>
          <a:bodyPr wrap="square" rtlCol="0" anchor="t">
            <a:spAutoFit/>
          </a:bodyPr>
          <a:p>
            <a:r>
              <a:rPr lang="zh-CN" altLang="en-US"/>
              <a:t>Y. Wada</a:t>
            </a:r>
            <a:r>
              <a:rPr lang="en-US" altLang="zh-CN"/>
              <a:t> et al.[2021]</a:t>
            </a:r>
            <a:endParaRPr lang="en-US" altLang="zh-CN"/>
          </a:p>
        </p:txBody>
      </p:sp>
      <p:pic>
        <p:nvPicPr>
          <p:cNvPr id="13" name="图片 12"/>
          <p:cNvPicPr>
            <a:picLocks noChangeAspect="1"/>
          </p:cNvPicPr>
          <p:nvPr>
            <p:custDataLst>
              <p:tags r:id="rId11"/>
            </p:custDataLst>
          </p:nvPr>
        </p:nvPicPr>
        <p:blipFill>
          <a:blip r:embed="rId12"/>
          <a:stretch>
            <a:fillRect/>
          </a:stretch>
        </p:blipFill>
        <p:spPr>
          <a:xfrm>
            <a:off x="8975725" y="2505710"/>
            <a:ext cx="2875280" cy="2352040"/>
          </a:xfrm>
          <a:prstGeom prst="rect">
            <a:avLst/>
          </a:prstGeom>
        </p:spPr>
      </p:pic>
      <p:sp>
        <p:nvSpPr>
          <p:cNvPr id="14" name="文本框 13"/>
          <p:cNvSpPr txBox="1"/>
          <p:nvPr/>
        </p:nvSpPr>
        <p:spPr>
          <a:xfrm>
            <a:off x="8912860" y="2071370"/>
            <a:ext cx="2234565" cy="351155"/>
          </a:xfrm>
          <a:prstGeom prst="rect">
            <a:avLst/>
          </a:prstGeom>
          <a:noFill/>
        </p:spPr>
        <p:txBody>
          <a:bodyPr wrap="square" rtlCol="0" anchor="t">
            <a:noAutofit/>
          </a:bodyPr>
          <a:p>
            <a:r>
              <a:rPr lang="zh-CN" altLang="en-US">
                <a:solidFill>
                  <a:srgbClr val="FF0000"/>
                </a:solidFill>
                <a:sym typeface="+mn-ea"/>
              </a:rPr>
              <a:t>能量高</a:t>
            </a:r>
            <a:r>
              <a:rPr lang="en-US" altLang="zh-CN">
                <a:solidFill>
                  <a:schemeClr val="bg1"/>
                </a:solidFill>
                <a:sym typeface="+mn-ea"/>
              </a:rPr>
              <a:t>(~10Mev)</a:t>
            </a:r>
            <a:endParaRPr lang="en-US" altLang="zh-CN">
              <a:solidFill>
                <a:schemeClr val="bg1"/>
              </a:solidFill>
              <a:sym typeface="+mn-ea"/>
            </a:endParaRPr>
          </a:p>
        </p:txBody>
      </p:sp>
      <p:sp>
        <p:nvSpPr>
          <p:cNvPr id="15" name="文本框 14"/>
          <p:cNvSpPr txBox="1"/>
          <p:nvPr/>
        </p:nvSpPr>
        <p:spPr>
          <a:xfrm>
            <a:off x="9337040" y="4940935"/>
            <a:ext cx="2513965" cy="349885"/>
          </a:xfrm>
          <a:prstGeom prst="rect">
            <a:avLst/>
          </a:prstGeom>
          <a:noFill/>
        </p:spPr>
        <p:txBody>
          <a:bodyPr wrap="square" rtlCol="0" anchor="t">
            <a:noAutofit/>
          </a:bodyPr>
          <a:p>
            <a:pPr algn="l">
              <a:buClrTx/>
              <a:buSzTx/>
              <a:buFontTx/>
            </a:pPr>
            <a:r>
              <a:rPr lang="zh-CN" altLang="en-US"/>
              <a:t>J.R. Dwyer et </a:t>
            </a:r>
            <a:r>
              <a:rPr lang="en-US" altLang="zh-CN"/>
              <a:t>a</a:t>
            </a:r>
            <a:r>
              <a:rPr lang="zh-CN" altLang="en-US"/>
              <a:t>l.</a:t>
            </a:r>
            <a:r>
              <a:rPr lang="en-US" altLang="zh-CN"/>
              <a:t>[2012]</a:t>
            </a:r>
            <a:endParaRPr lang="en-US" altLang="zh-CN"/>
          </a:p>
        </p:txBody>
      </p:sp>
    </p:spTree>
    <p:custDataLst>
      <p:tags r:id="rId1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custDataLst>
              <p:tags r:id="rId2"/>
            </p:custDataLst>
          </p:nvPr>
        </p:nvSpPr>
        <p:spPr>
          <a:xfrm>
            <a:off x="3298190" y="-1270"/>
            <a:ext cx="5594985" cy="1123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zh-CN" altLang="en-US" sz="3200" dirty="0"/>
              <a:t>近地卫星</a:t>
            </a:r>
            <a:r>
              <a:rPr lang="en-US" altLang="zh-CN" sz="3200" dirty="0"/>
              <a:t>--</a:t>
            </a:r>
            <a:r>
              <a:rPr lang="zh-CN" altLang="en-US" sz="3200" dirty="0"/>
              <a:t>上行</a:t>
            </a:r>
            <a:r>
              <a:rPr lang="zh-CN" altLang="en-US" sz="3200" dirty="0"/>
              <a:t>地面伽马射线</a:t>
            </a:r>
            <a:endParaRPr lang="zh-CN" altLang="en-US" sz="3200" dirty="0"/>
          </a:p>
        </p:txBody>
      </p:sp>
      <p:graphicFrame>
        <p:nvGraphicFramePr>
          <p:cNvPr id="3" name="表格 2"/>
          <p:cNvGraphicFramePr/>
          <p:nvPr>
            <p:custDataLst>
              <p:tags r:id="rId3"/>
            </p:custDataLst>
          </p:nvPr>
        </p:nvGraphicFramePr>
        <p:xfrm>
          <a:off x="2747806" y="2776072"/>
          <a:ext cx="6962140" cy="3430270"/>
        </p:xfrm>
        <a:graphic>
          <a:graphicData uri="http://schemas.openxmlformats.org/drawingml/2006/table">
            <a:tbl>
              <a:tblPr firstRow="1" bandRow="1">
                <a:tableStyleId>{98026AAE-A59C-4E9F-9417-6E562D79C9FB}</a:tableStyleId>
              </a:tblPr>
              <a:tblGrid>
                <a:gridCol w="1170940"/>
                <a:gridCol w="1768475"/>
                <a:gridCol w="842010"/>
                <a:gridCol w="1474470"/>
                <a:gridCol w="1706245"/>
              </a:tblGrid>
              <a:tr h="335280">
                <a:tc>
                  <a:txBody>
                    <a:bodyPr/>
                    <a:p>
                      <a:pPr indent="0" algn="ctr">
                        <a:lnSpc>
                          <a:spcPct val="120000"/>
                        </a:lnSpc>
                        <a:spcBef>
                          <a:spcPts val="0"/>
                        </a:spcBef>
                        <a:spcAft>
                          <a:spcPts val="0"/>
                        </a:spcAft>
                        <a:buNone/>
                      </a:pPr>
                      <a:r>
                        <a:rPr lang="en-US" sz="1300" b="1" spc="120">
                          <a:solidFill>
                            <a:srgbClr val="646464"/>
                          </a:solidFill>
                          <a:latin typeface="微软雅黑" panose="020B0503020204020204" charset="-122"/>
                          <a:ea typeface="微软雅黑" panose="020B0503020204020204" charset="-122"/>
                        </a:rPr>
                        <a:t>空间探测器</a:t>
                      </a:r>
                      <a:endParaRPr lang="en-US" sz="1300" b="1" spc="12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en-US" sz="1300" b="1" spc="120">
                          <a:solidFill>
                            <a:srgbClr val="646464"/>
                          </a:solidFill>
                          <a:latin typeface="微软雅黑" panose="020B0503020204020204" charset="-122"/>
                          <a:ea typeface="微软雅黑" panose="020B0503020204020204" charset="-122"/>
                        </a:rPr>
                        <a:t>探测起止时间</a:t>
                      </a:r>
                      <a:endParaRPr lang="en-US" sz="1300" b="1" spc="12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en-US" sz="1300" b="1" spc="120">
                          <a:solidFill>
                            <a:srgbClr val="646464"/>
                          </a:solidFill>
                          <a:latin typeface="微软雅黑" panose="020B0503020204020204" charset="-122"/>
                          <a:ea typeface="微软雅黑" panose="020B0503020204020204" charset="-122"/>
                        </a:rPr>
                        <a:t>飞行高度</a:t>
                      </a:r>
                      <a:endParaRPr lang="en-US" sz="1300" b="1" spc="12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en-US" sz="1300" b="1" spc="120">
                          <a:solidFill>
                            <a:srgbClr val="646464"/>
                          </a:solidFill>
                          <a:latin typeface="微软雅黑" panose="020B0503020204020204" charset="-122"/>
                          <a:ea typeface="微软雅黑" panose="020B0503020204020204" charset="-122"/>
                        </a:rPr>
                        <a:t>探测能段</a:t>
                      </a:r>
                      <a:endParaRPr lang="en-US" sz="1300" b="1" spc="12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c>
                  <a:txBody>
                    <a:bodyPr/>
                    <a:p>
                      <a:pPr indent="0" algn="ctr">
                        <a:lnSpc>
                          <a:spcPct val="120000"/>
                        </a:lnSpc>
                        <a:spcBef>
                          <a:spcPts val="0"/>
                        </a:spcBef>
                        <a:spcAft>
                          <a:spcPts val="0"/>
                        </a:spcAft>
                        <a:buNone/>
                      </a:pPr>
                      <a:r>
                        <a:rPr lang="en-US" sz="1300" b="1" spc="120">
                          <a:solidFill>
                            <a:srgbClr val="646464"/>
                          </a:solidFill>
                          <a:latin typeface="微软雅黑" panose="020B0503020204020204" charset="-122"/>
                          <a:ea typeface="微软雅黑" panose="020B0503020204020204" charset="-122"/>
                        </a:rPr>
                        <a:t>事件数</a:t>
                      </a:r>
                      <a:endParaRPr lang="en-US" sz="1300" b="1" spc="12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FFFFFF"/>
                    </a:solidFill>
                  </a:tcPr>
                </a:tc>
              </a:tr>
              <a:tr h="286385">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BATSE/CGRO</a:t>
                      </a:r>
                      <a:endParaRPr 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1991.4-2000.6</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400km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300kev-1Mev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76(1991.4-2000.6)</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285750">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RHESSI</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2002.4-2018.8</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590km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3kev-17Mev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805(2002.3-2007.11)</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1092835">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MCL/AGILE</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2007.4-2020.4</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550km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300kev-100Mev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34(2008.6-2009.5)</a:t>
                      </a:r>
                      <a:endParaRPr lang="en-US" sz="11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498(2009.3-2015.3)</a:t>
                      </a:r>
                      <a:endParaRPr lang="en-US" sz="1100" b="0" spc="60">
                        <a:solidFill>
                          <a:srgbClr val="404040"/>
                        </a:solidFill>
                        <a:latin typeface="微软雅黑" panose="020B0503020204020204" charset="-122"/>
                        <a:ea typeface="微软雅黑" panose="020B0503020204020204" charset="-122"/>
                      </a:endParaRPr>
                    </a:p>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1711(2017.11-2015.3)</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285750">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BGM/Fermi</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cs typeface="微软雅黑" panose="020B0503020204020204" charset="-122"/>
                        </a:rPr>
                        <a:t>2008.6-至今</a:t>
                      </a:r>
                      <a:endParaRPr lang="en-US" altLang="en-US" sz="11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550km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8kev-40Mev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4144(2008.6-2016.7)</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286385">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MXGS/ASIM</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cs typeface="微软雅黑" panose="020B0503020204020204" charset="-122"/>
                        </a:rPr>
                        <a:t>2018.4-至今</a:t>
                      </a:r>
                      <a:endParaRPr lang="en-US" altLang="en-US" sz="11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400km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15kev-20Mev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cs typeface="微软雅黑" panose="020B0503020204020204" charset="-122"/>
                        </a:rPr>
                        <a:t>217（2018.6-2019.4）</a:t>
                      </a:r>
                      <a:endParaRPr lang="en-US" altLang="en-US" sz="11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285750">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Light-1</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2021.11-2023.1</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380km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20kev-3Mev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尚无统计数据</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286385">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GECAM</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cs typeface="微软雅黑" panose="020B0503020204020204" charset="-122"/>
                        </a:rPr>
                        <a:t>2020.11-至今</a:t>
                      </a:r>
                      <a:endParaRPr lang="en-US" altLang="en-US" sz="11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600km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15kev-5Mev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14(2020.11-2022.8)</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285750">
                <a:tc>
                  <a:txBody>
                    <a:bodyPr/>
                    <a:p>
                      <a:pPr indent="0" algn="ctr">
                        <a:lnSpc>
                          <a:spcPct val="120000"/>
                        </a:lnSpc>
                        <a:spcBef>
                          <a:spcPts val="0"/>
                        </a:spcBef>
                        <a:spcAft>
                          <a:spcPts val="0"/>
                        </a:spcAft>
                        <a:buNone/>
                      </a:pPr>
                      <a:r>
                        <a:rPr lang="en-US" sz="1100" b="0" spc="60">
                          <a:solidFill>
                            <a:srgbClr val="646464"/>
                          </a:solidFill>
                          <a:latin typeface="微软雅黑" panose="020B0503020204020204" charset="-122"/>
                          <a:ea typeface="微软雅黑" panose="020B0503020204020204" charset="-122"/>
                        </a:rPr>
                        <a:t>HE/HXMT</a:t>
                      </a:r>
                      <a:endParaRPr lang="en-US" altLang="en-US" sz="1100" b="0" spc="60">
                        <a:solidFill>
                          <a:srgbClr val="646464"/>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cs typeface="微软雅黑" panose="020B0503020204020204" charset="-122"/>
                        </a:rPr>
                        <a:t>2017.5-至今</a:t>
                      </a:r>
                      <a:endParaRPr lang="en-US" altLang="en-US" sz="11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550km</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p>
                      <a:pPr indent="0" algn="ctr">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200kev-3Mev</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c>
                  <a:txBody>
                    <a:bodyPr/>
                    <a:p>
                      <a:pPr indent="0" algn="l">
                        <a:lnSpc>
                          <a:spcPct val="120000"/>
                        </a:lnSpc>
                        <a:spcBef>
                          <a:spcPts val="0"/>
                        </a:spcBef>
                        <a:spcAft>
                          <a:spcPts val="0"/>
                        </a:spcAft>
                        <a:buNone/>
                      </a:pPr>
                      <a:r>
                        <a:rPr lang="en-US" sz="1100" b="0" spc="60">
                          <a:solidFill>
                            <a:srgbClr val="404040"/>
                          </a:solidFill>
                          <a:latin typeface="微软雅黑" panose="020B0503020204020204" charset="-122"/>
                          <a:ea typeface="微软雅黑" panose="020B0503020204020204" charset="-122"/>
                        </a:rPr>
                        <a:t>尚无统计数据</a:t>
                      </a:r>
                      <a:endParaRPr lang="en-US" altLang="en-US" sz="1100" b="0" spc="60">
                        <a:solidFill>
                          <a:srgbClr val="404040"/>
                        </a:solidFill>
                        <a:latin typeface="微软雅黑" panose="020B0503020204020204" charset="-122"/>
                        <a:ea typeface="微软雅黑" panose="020B0503020204020204" charset="-122"/>
                      </a:endParaRPr>
                    </a:p>
                  </a:txBody>
                  <a:tcPr marL="25400" marR="25400" marT="6350" marB="6350" vert="horz" anchor="ctr" anchorCtr="0">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solidFill>
                      <a:srgbClr val="F2F2F2"/>
                    </a:solidFill>
                  </a:tcPr>
                </a:tc>
              </a:tr>
            </a:tbl>
          </a:graphicData>
        </a:graphic>
      </p:graphicFrame>
      <p:sp>
        <p:nvSpPr>
          <p:cNvPr id="7" name="文本框 6"/>
          <p:cNvSpPr txBox="1"/>
          <p:nvPr/>
        </p:nvSpPr>
        <p:spPr>
          <a:xfrm rot="20820000">
            <a:off x="2684145" y="883285"/>
            <a:ext cx="2263140" cy="645160"/>
          </a:xfrm>
          <a:prstGeom prst="rect">
            <a:avLst/>
          </a:prstGeom>
          <a:noFill/>
        </p:spPr>
        <p:txBody>
          <a:bodyPr wrap="square" rtlCol="0" anchor="t">
            <a:spAutoFit/>
          </a:bodyPr>
          <a:p>
            <a:r>
              <a:rPr lang="zh-CN" altLang="en-US"/>
              <a:t>RHESSI</a:t>
            </a:r>
            <a:endParaRPr lang="zh-CN" altLang="en-US"/>
          </a:p>
          <a:p>
            <a:r>
              <a:rPr lang="zh-CN" altLang="en-US"/>
              <a:t>(Smith et al. [2005])</a:t>
            </a:r>
            <a:endParaRPr lang="zh-CN" altLang="en-US"/>
          </a:p>
        </p:txBody>
      </p:sp>
      <p:sp>
        <p:nvSpPr>
          <p:cNvPr id="8" name="文本框 7"/>
          <p:cNvSpPr txBox="1"/>
          <p:nvPr/>
        </p:nvSpPr>
        <p:spPr>
          <a:xfrm rot="780000">
            <a:off x="6036310" y="1040765"/>
            <a:ext cx="2618740" cy="645160"/>
          </a:xfrm>
          <a:prstGeom prst="rect">
            <a:avLst/>
          </a:prstGeom>
          <a:noFill/>
        </p:spPr>
        <p:txBody>
          <a:bodyPr wrap="square" rtlCol="0" anchor="t">
            <a:spAutoFit/>
          </a:bodyPr>
          <a:p>
            <a:r>
              <a:rPr lang="zh-CN" altLang="en-US"/>
              <a:t>Fermi/GBM</a:t>
            </a:r>
            <a:endParaRPr lang="zh-CN" altLang="en-US"/>
          </a:p>
          <a:p>
            <a:r>
              <a:rPr lang="zh-CN" altLang="en-US"/>
              <a:t>(Briggs et al. [2010])</a:t>
            </a:r>
            <a:endParaRPr lang="zh-CN" altLang="en-US"/>
          </a:p>
        </p:txBody>
      </p:sp>
      <p:sp>
        <p:nvSpPr>
          <p:cNvPr id="9" name="文本框 8"/>
          <p:cNvSpPr txBox="1"/>
          <p:nvPr/>
        </p:nvSpPr>
        <p:spPr>
          <a:xfrm rot="1080000">
            <a:off x="9211945" y="1194435"/>
            <a:ext cx="2950210" cy="645160"/>
          </a:xfrm>
          <a:prstGeom prst="rect">
            <a:avLst/>
          </a:prstGeom>
          <a:noFill/>
        </p:spPr>
        <p:txBody>
          <a:bodyPr wrap="square" rtlCol="0" anchor="t">
            <a:spAutoFit/>
          </a:bodyPr>
          <a:p>
            <a:r>
              <a:rPr lang="zh-CN" altLang="en-US"/>
              <a:t>AGILE</a:t>
            </a:r>
            <a:endParaRPr lang="zh-CN" altLang="en-US"/>
          </a:p>
          <a:p>
            <a:r>
              <a:rPr lang="zh-CN" altLang="en-US"/>
              <a:t>(Marisaldi et al. [2010])</a:t>
            </a:r>
            <a:endParaRPr lang="zh-CN" altLang="en-US"/>
          </a:p>
        </p:txBody>
      </p:sp>
      <p:sp>
        <p:nvSpPr>
          <p:cNvPr id="10" name="文本框 9"/>
          <p:cNvSpPr txBox="1"/>
          <p:nvPr/>
        </p:nvSpPr>
        <p:spPr>
          <a:xfrm rot="1200000">
            <a:off x="9963785" y="3539490"/>
            <a:ext cx="2596515" cy="645160"/>
          </a:xfrm>
          <a:prstGeom prst="rect">
            <a:avLst/>
          </a:prstGeom>
          <a:noFill/>
        </p:spPr>
        <p:txBody>
          <a:bodyPr wrap="square" rtlCol="0" anchor="t">
            <a:spAutoFit/>
          </a:bodyPr>
          <a:p>
            <a:r>
              <a:rPr lang="zh-CN" altLang="en-US"/>
              <a:t>Insight-HXMT</a:t>
            </a:r>
            <a:endParaRPr lang="zh-CN" altLang="en-US"/>
          </a:p>
          <a:p>
            <a:r>
              <a:rPr lang="zh-CN" altLang="en-US"/>
              <a:t>(Zhang et al. [2020])</a:t>
            </a:r>
            <a:endParaRPr lang="zh-CN" altLang="en-US"/>
          </a:p>
        </p:txBody>
      </p:sp>
      <p:sp>
        <p:nvSpPr>
          <p:cNvPr id="11" name="文本框 10"/>
          <p:cNvSpPr txBox="1"/>
          <p:nvPr/>
        </p:nvSpPr>
        <p:spPr>
          <a:xfrm rot="20400000">
            <a:off x="5080" y="1623695"/>
            <a:ext cx="3047365" cy="645160"/>
          </a:xfrm>
          <a:prstGeom prst="rect">
            <a:avLst/>
          </a:prstGeom>
          <a:noFill/>
        </p:spPr>
        <p:txBody>
          <a:bodyPr wrap="square" rtlCol="0" anchor="t">
            <a:spAutoFit/>
          </a:bodyPr>
          <a:p>
            <a:r>
              <a:rPr lang="zh-CN" altLang="en-US"/>
              <a:t>GECAM</a:t>
            </a:r>
            <a:endParaRPr lang="zh-CN" altLang="en-US"/>
          </a:p>
          <a:p>
            <a:r>
              <a:rPr lang="zh-CN" altLang="en-US"/>
              <a:t>（Y. Zhao</a:t>
            </a:r>
            <a:r>
              <a:rPr lang="en-US" altLang="zh-CN"/>
              <a:t> et al.[2023])</a:t>
            </a:r>
            <a:endParaRPr lang="en-US" altLang="zh-CN"/>
          </a:p>
        </p:txBody>
      </p:sp>
      <p:pic>
        <p:nvPicPr>
          <p:cNvPr id="12" name="图片 11"/>
          <p:cNvPicPr>
            <a:picLocks noChangeAspect="1"/>
          </p:cNvPicPr>
          <p:nvPr>
            <p:custDataLst>
              <p:tags r:id="rId4"/>
            </p:custDataLst>
          </p:nvPr>
        </p:nvPicPr>
        <p:blipFill>
          <a:blip r:embed="rId5"/>
          <a:stretch>
            <a:fillRect/>
          </a:stretch>
        </p:blipFill>
        <p:spPr>
          <a:xfrm rot="20160000">
            <a:off x="406400" y="2503170"/>
            <a:ext cx="1874520" cy="1090295"/>
          </a:xfrm>
          <a:prstGeom prst="rect">
            <a:avLst/>
          </a:prstGeom>
        </p:spPr>
      </p:pic>
      <p:pic>
        <p:nvPicPr>
          <p:cNvPr id="13" name="图片 12"/>
          <p:cNvPicPr>
            <a:picLocks noChangeAspect="1"/>
          </p:cNvPicPr>
          <p:nvPr>
            <p:custDataLst>
              <p:tags r:id="rId6"/>
            </p:custDataLst>
          </p:nvPr>
        </p:nvPicPr>
        <p:blipFill>
          <a:blip r:embed="rId7"/>
          <a:stretch>
            <a:fillRect/>
          </a:stretch>
        </p:blipFill>
        <p:spPr>
          <a:xfrm rot="20520000">
            <a:off x="3663315" y="1466850"/>
            <a:ext cx="963295" cy="1212215"/>
          </a:xfrm>
          <a:prstGeom prst="rect">
            <a:avLst/>
          </a:prstGeom>
        </p:spPr>
      </p:pic>
      <p:pic>
        <p:nvPicPr>
          <p:cNvPr id="14" name="图片 13" descr="OIP-C"/>
          <p:cNvPicPr>
            <a:picLocks noChangeAspect="1"/>
          </p:cNvPicPr>
          <p:nvPr/>
        </p:nvPicPr>
        <p:blipFill>
          <a:blip r:embed="rId8"/>
          <a:stretch>
            <a:fillRect/>
          </a:stretch>
        </p:blipFill>
        <p:spPr>
          <a:xfrm rot="21360000">
            <a:off x="5887720" y="1398270"/>
            <a:ext cx="1485265" cy="833120"/>
          </a:xfrm>
          <a:prstGeom prst="rect">
            <a:avLst/>
          </a:prstGeom>
        </p:spPr>
      </p:pic>
      <p:pic>
        <p:nvPicPr>
          <p:cNvPr id="17" name="图片 16"/>
          <p:cNvPicPr>
            <a:picLocks noChangeAspect="1"/>
          </p:cNvPicPr>
          <p:nvPr>
            <p:custDataLst>
              <p:tags r:id="rId9"/>
            </p:custDataLst>
          </p:nvPr>
        </p:nvPicPr>
        <p:blipFill>
          <a:blip r:embed="rId10"/>
          <a:stretch>
            <a:fillRect/>
          </a:stretch>
        </p:blipFill>
        <p:spPr>
          <a:xfrm rot="1800000">
            <a:off x="9076690" y="1764665"/>
            <a:ext cx="2140585" cy="873125"/>
          </a:xfrm>
          <a:prstGeom prst="rect">
            <a:avLst/>
          </a:prstGeom>
        </p:spPr>
      </p:pic>
      <p:pic>
        <p:nvPicPr>
          <p:cNvPr id="29" name="图片 28"/>
          <p:cNvPicPr>
            <a:picLocks noChangeAspect="1"/>
          </p:cNvPicPr>
          <p:nvPr>
            <p:custDataLst>
              <p:tags r:id="rId11"/>
            </p:custDataLst>
          </p:nvPr>
        </p:nvPicPr>
        <p:blipFill>
          <a:blip r:embed="rId12"/>
          <a:stretch>
            <a:fillRect/>
          </a:stretch>
        </p:blipFill>
        <p:spPr>
          <a:xfrm rot="1440000">
            <a:off x="9410700" y="4061460"/>
            <a:ext cx="3145155" cy="1780540"/>
          </a:xfrm>
          <a:prstGeom prst="rect">
            <a:avLst/>
          </a:prstGeom>
        </p:spPr>
      </p:pic>
      <p:pic>
        <p:nvPicPr>
          <p:cNvPr id="30" name="图片 29"/>
          <p:cNvPicPr>
            <a:picLocks noChangeAspect="1"/>
          </p:cNvPicPr>
          <p:nvPr>
            <p:custDataLst>
              <p:tags r:id="rId13"/>
            </p:custDataLst>
          </p:nvPr>
        </p:nvPicPr>
        <p:blipFill>
          <a:blip r:embed="rId14"/>
          <a:stretch>
            <a:fillRect/>
          </a:stretch>
        </p:blipFill>
        <p:spPr>
          <a:xfrm rot="18960000">
            <a:off x="-99695" y="4444365"/>
            <a:ext cx="2677160" cy="2007870"/>
          </a:xfrm>
          <a:prstGeom prst="rect">
            <a:avLst/>
          </a:prstGeom>
        </p:spPr>
      </p:pic>
      <p:sp>
        <p:nvSpPr>
          <p:cNvPr id="31" name="文本框 30"/>
          <p:cNvSpPr txBox="1"/>
          <p:nvPr>
            <p:custDataLst>
              <p:tags r:id="rId15"/>
            </p:custDataLst>
          </p:nvPr>
        </p:nvSpPr>
        <p:spPr>
          <a:xfrm rot="20220000">
            <a:off x="59055" y="3738880"/>
            <a:ext cx="3047365" cy="922020"/>
          </a:xfrm>
          <a:prstGeom prst="rect">
            <a:avLst/>
          </a:prstGeom>
          <a:noFill/>
        </p:spPr>
        <p:txBody>
          <a:bodyPr wrap="square" rtlCol="0" anchor="t">
            <a:spAutoFit/>
          </a:bodyPr>
          <a:p>
            <a:r>
              <a:rPr lang="en-US" altLang="zh-CN"/>
              <a:t>ASIM</a:t>
            </a:r>
            <a:endParaRPr lang="zh-CN" altLang="en-US"/>
          </a:p>
          <a:p>
            <a:r>
              <a:rPr lang="zh-CN" altLang="en-US"/>
              <a:t>（Nikolai Østgaard</a:t>
            </a:r>
            <a:r>
              <a:rPr lang="en-US" altLang="zh-CN"/>
              <a:t> et al.[2019])</a:t>
            </a:r>
            <a:endParaRPr lang="en-US" altLang="zh-CN"/>
          </a:p>
        </p:txBody>
      </p:sp>
      <p:pic>
        <p:nvPicPr>
          <p:cNvPr id="32" name="图片 31"/>
          <p:cNvPicPr>
            <a:picLocks noChangeAspect="1"/>
          </p:cNvPicPr>
          <p:nvPr>
            <p:custDataLst>
              <p:tags r:id="rId16"/>
            </p:custDataLst>
          </p:nvPr>
        </p:nvPicPr>
        <p:blipFill>
          <a:blip r:embed="rId17" cstate="print">
            <a:extLst>
              <a:ext uri="{28A0092B-C50C-407E-A947-70E740481C1C}">
                <a14:useLocalDpi xmlns:a14="http://schemas.microsoft.com/office/drawing/2010/main" val="0"/>
              </a:ext>
            </a:extLst>
          </a:blip>
          <a:stretch>
            <a:fillRect/>
          </a:stretch>
        </p:blipFill>
        <p:spPr>
          <a:xfrm>
            <a:off x="11003915" y="164465"/>
            <a:ext cx="1080135" cy="993140"/>
          </a:xfrm>
          <a:prstGeom prst="rect">
            <a:avLst/>
          </a:prstGeom>
        </p:spPr>
      </p:pic>
      <p:sp>
        <p:nvSpPr>
          <p:cNvPr id="4" name="文本框 3"/>
          <p:cNvSpPr txBox="1"/>
          <p:nvPr/>
        </p:nvSpPr>
        <p:spPr>
          <a:xfrm>
            <a:off x="5219065" y="2345055"/>
            <a:ext cx="1897380" cy="368300"/>
          </a:xfrm>
          <a:prstGeom prst="rect">
            <a:avLst/>
          </a:prstGeom>
          <a:noFill/>
        </p:spPr>
        <p:txBody>
          <a:bodyPr wrap="square" rtlCol="0" anchor="t">
            <a:noAutofit/>
          </a:bodyPr>
          <a:p>
            <a:r>
              <a:rPr lang="zh-CN" altLang="en-US">
                <a:solidFill>
                  <a:srgbClr val="FF0000"/>
                </a:solidFill>
                <a:sym typeface="+mn-ea"/>
              </a:rPr>
              <a:t>非偶发事件</a:t>
            </a:r>
            <a:endParaRPr lang="zh-CN" altLang="en-US">
              <a:solidFill>
                <a:srgbClr val="FF0000"/>
              </a:solidFill>
              <a:sym typeface="+mn-ea"/>
            </a:endParaRPr>
          </a:p>
        </p:txBody>
      </p:sp>
    </p:spTree>
    <p:custDataLst>
      <p:tags r:id="rId1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sp>
        <p:nvSpPr>
          <p:cNvPr id="2" name="文本框 1"/>
          <p:cNvSpPr txBox="1"/>
          <p:nvPr/>
        </p:nvSpPr>
        <p:spPr>
          <a:xfrm>
            <a:off x="2677795" y="285115"/>
            <a:ext cx="6837045" cy="534035"/>
          </a:xfrm>
          <a:prstGeom prst="rect">
            <a:avLst/>
          </a:prstGeom>
          <a:noFill/>
        </p:spPr>
        <p:txBody>
          <a:bodyPr wrap="square" rtlCol="0" anchor="t">
            <a:spAutoFit/>
          </a:bodyPr>
          <a:p>
            <a:pPr>
              <a:lnSpc>
                <a:spcPct val="90000"/>
              </a:lnSpc>
              <a:buClrTx/>
              <a:buSzTx/>
              <a:buFontTx/>
            </a:pPr>
            <a:r>
              <a:rPr lang="zh-CN" altLang="en-US" sz="3200" dirty="0">
                <a:solidFill>
                  <a:schemeClr val="accent1"/>
                </a:solidFill>
                <a:latin typeface="+mj-lt"/>
                <a:ea typeface="+mj-ea"/>
                <a:cs typeface="+mj-cs"/>
                <a:sym typeface="+mn-ea"/>
              </a:rPr>
              <a:t>地基高能探测器--下行地面伽马射线</a:t>
            </a:r>
            <a:endParaRPr lang="zh-CN" altLang="en-US" sz="3200" dirty="0">
              <a:solidFill>
                <a:schemeClr val="accent1"/>
              </a:solidFill>
              <a:latin typeface="+mj-lt"/>
              <a:ea typeface="+mj-ea"/>
              <a:cs typeface="+mj-cs"/>
              <a:sym typeface="+mn-ea"/>
            </a:endParaRPr>
          </a:p>
        </p:txBody>
      </p:sp>
      <p:sp>
        <p:nvSpPr>
          <p:cNvPr id="3" name="文本框 2"/>
          <p:cNvSpPr txBox="1"/>
          <p:nvPr/>
        </p:nvSpPr>
        <p:spPr>
          <a:xfrm>
            <a:off x="8478520" y="5026660"/>
            <a:ext cx="3002280" cy="1476375"/>
          </a:xfrm>
          <a:prstGeom prst="rect">
            <a:avLst/>
          </a:prstGeom>
          <a:noFill/>
        </p:spPr>
        <p:txBody>
          <a:bodyPr wrap="square" rtlCol="0">
            <a:spAutoFit/>
          </a:bodyPr>
          <a:p>
            <a:r>
              <a:rPr lang="zh-CN" altLang="en-US"/>
              <a:t>现状：</a:t>
            </a:r>
            <a:endParaRPr lang="zh-CN" altLang="en-US"/>
          </a:p>
          <a:p>
            <a:r>
              <a:rPr lang="en-US" altLang="zh-CN"/>
              <a:t>1.</a:t>
            </a:r>
            <a:r>
              <a:rPr lang="zh-CN" altLang="en-US"/>
              <a:t>设备少</a:t>
            </a:r>
            <a:endParaRPr lang="zh-CN" altLang="en-US"/>
          </a:p>
          <a:p>
            <a:r>
              <a:rPr lang="en-US" altLang="zh-CN"/>
              <a:t>2.</a:t>
            </a:r>
            <a:r>
              <a:rPr lang="zh-CN" altLang="en-US"/>
              <a:t>数据少</a:t>
            </a:r>
            <a:endParaRPr lang="zh-CN" altLang="en-US"/>
          </a:p>
          <a:p>
            <a:r>
              <a:rPr lang="en-US" altLang="zh-CN"/>
              <a:t>3.</a:t>
            </a:r>
            <a:r>
              <a:rPr lang="zh-CN" altLang="en-US"/>
              <a:t>覆盖面不大</a:t>
            </a:r>
            <a:endParaRPr lang="zh-CN" altLang="en-US"/>
          </a:p>
          <a:p>
            <a:endParaRPr lang="zh-CN" altLang="en-US"/>
          </a:p>
        </p:txBody>
      </p:sp>
      <p:sp>
        <p:nvSpPr>
          <p:cNvPr id="4" name="文本框 3"/>
          <p:cNvSpPr txBox="1"/>
          <p:nvPr>
            <p:custDataLst>
              <p:tags r:id="rId2"/>
            </p:custDataLst>
          </p:nvPr>
        </p:nvSpPr>
        <p:spPr>
          <a:xfrm>
            <a:off x="1216025" y="5026660"/>
            <a:ext cx="5993130" cy="1476375"/>
          </a:xfrm>
          <a:prstGeom prst="rect">
            <a:avLst/>
          </a:prstGeom>
          <a:noFill/>
        </p:spPr>
        <p:txBody>
          <a:bodyPr wrap="square" rtlCol="0">
            <a:spAutoFit/>
          </a:bodyPr>
          <a:p>
            <a:r>
              <a:rPr lang="zh-CN" altLang="en-US"/>
              <a:t>优点：</a:t>
            </a:r>
            <a:endParaRPr lang="zh-CN" altLang="en-US"/>
          </a:p>
          <a:p>
            <a:r>
              <a:rPr lang="en-US" altLang="zh-CN"/>
              <a:t>1.</a:t>
            </a:r>
            <a:r>
              <a:rPr lang="zh-CN" altLang="en-US"/>
              <a:t>相对于近地卫星与源的距离更近，更容易探测到</a:t>
            </a:r>
            <a:r>
              <a:rPr lang="zh-CN" altLang="en-US"/>
              <a:t>信号</a:t>
            </a:r>
            <a:endParaRPr lang="zh-CN" altLang="en-US"/>
          </a:p>
          <a:p>
            <a:r>
              <a:rPr lang="en-US" altLang="zh-CN"/>
              <a:t>2.</a:t>
            </a:r>
            <a:r>
              <a:rPr lang="zh-CN" altLang="en-US"/>
              <a:t>放置于地面，可控性强</a:t>
            </a:r>
            <a:endParaRPr lang="zh-CN" altLang="en-US"/>
          </a:p>
          <a:p>
            <a:r>
              <a:rPr lang="en-US" altLang="zh-CN"/>
              <a:t>3.</a:t>
            </a:r>
            <a:r>
              <a:rPr lang="zh-CN" altLang="en-US"/>
              <a:t>可与地面湿度传感器等协同工作，信息更全</a:t>
            </a:r>
            <a:r>
              <a:rPr lang="zh-CN" altLang="en-US"/>
              <a:t>面</a:t>
            </a:r>
            <a:endParaRPr lang="zh-CN" altLang="en-US"/>
          </a:p>
          <a:p>
            <a:r>
              <a:rPr lang="en-US" altLang="zh-CN"/>
              <a:t>4.</a:t>
            </a:r>
            <a:r>
              <a:rPr lang="zh-CN" altLang="en-US"/>
              <a:t>相对与近地卫星成本更低</a:t>
            </a:r>
            <a:endParaRPr lang="zh-CN" altLang="en-US"/>
          </a:p>
        </p:txBody>
      </p:sp>
      <p:pic>
        <p:nvPicPr>
          <p:cNvPr id="5" name="图片 4" descr="det"/>
          <p:cNvPicPr>
            <a:picLocks noChangeAspect="1"/>
          </p:cNvPicPr>
          <p:nvPr/>
        </p:nvPicPr>
        <p:blipFill>
          <a:blip r:embed="rId3"/>
          <a:stretch>
            <a:fillRect/>
          </a:stretch>
        </p:blipFill>
        <p:spPr>
          <a:xfrm>
            <a:off x="8382635" y="1028700"/>
            <a:ext cx="3457575" cy="1945005"/>
          </a:xfrm>
          <a:prstGeom prst="rect">
            <a:avLst/>
          </a:prstGeom>
        </p:spPr>
      </p:pic>
      <p:pic>
        <p:nvPicPr>
          <p:cNvPr id="6" name="图片 5" descr="DJI_0473"/>
          <p:cNvPicPr>
            <a:picLocks noChangeAspect="1"/>
          </p:cNvPicPr>
          <p:nvPr/>
        </p:nvPicPr>
        <p:blipFill>
          <a:blip r:embed="rId4"/>
          <a:stretch>
            <a:fillRect/>
          </a:stretch>
        </p:blipFill>
        <p:spPr>
          <a:xfrm>
            <a:off x="8382635" y="2914015"/>
            <a:ext cx="3457575" cy="1944370"/>
          </a:xfrm>
          <a:prstGeom prst="rect">
            <a:avLst/>
          </a:prstGeom>
        </p:spPr>
      </p:pic>
      <p:pic>
        <p:nvPicPr>
          <p:cNvPr id="19" name="图片 18"/>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305435" y="1148080"/>
            <a:ext cx="7953375" cy="3313430"/>
          </a:xfrm>
          <a:prstGeom prst="rect">
            <a:avLst/>
          </a:prstGeom>
        </p:spPr>
      </p:pic>
      <p:sp>
        <p:nvSpPr>
          <p:cNvPr id="8" name="文本框 7"/>
          <p:cNvSpPr txBox="1"/>
          <p:nvPr/>
        </p:nvSpPr>
        <p:spPr>
          <a:xfrm>
            <a:off x="6183630" y="4559935"/>
            <a:ext cx="1936750" cy="368300"/>
          </a:xfrm>
          <a:prstGeom prst="rect">
            <a:avLst/>
          </a:prstGeom>
          <a:noFill/>
        </p:spPr>
        <p:txBody>
          <a:bodyPr wrap="square" rtlCol="0" anchor="t">
            <a:spAutoFit/>
          </a:bodyPr>
          <a:p>
            <a:r>
              <a:rPr lang="zh-CN" altLang="en-US"/>
              <a:t>Said et al. (2013)</a:t>
            </a:r>
            <a:endParaRPr lang="zh-CN" altLang="en-US"/>
          </a:p>
        </p:txBody>
      </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p:sp>
        <p:nvSpPr>
          <p:cNvPr id="3" name="文本框 2"/>
          <p:cNvSpPr txBox="1"/>
          <p:nvPr>
            <p:custDataLst>
              <p:tags r:id="rId2"/>
            </p:custDataLst>
          </p:nvPr>
        </p:nvSpPr>
        <p:spPr>
          <a:xfrm>
            <a:off x="4548505" y="285115"/>
            <a:ext cx="3094355" cy="534035"/>
          </a:xfrm>
          <a:prstGeom prst="rect">
            <a:avLst/>
          </a:prstGeom>
          <a:noFill/>
        </p:spPr>
        <p:txBody>
          <a:bodyPr wrap="square" rtlCol="0" anchor="t">
            <a:spAutoFit/>
          </a:bodyPr>
          <a:p>
            <a:pPr>
              <a:lnSpc>
                <a:spcPct val="90000"/>
              </a:lnSpc>
              <a:buClrTx/>
              <a:buSzTx/>
              <a:buFontTx/>
            </a:pPr>
            <a:r>
              <a:rPr lang="zh-CN" altLang="en-US" sz="3200" dirty="0">
                <a:solidFill>
                  <a:schemeClr val="accent1"/>
                </a:solidFill>
                <a:latin typeface="+mj-lt"/>
                <a:ea typeface="+mj-ea"/>
                <a:cs typeface="+mj-cs"/>
                <a:sym typeface="+mn-ea"/>
              </a:rPr>
              <a:t>我们的探测器</a:t>
            </a:r>
            <a:endParaRPr lang="zh-CN" altLang="en-US" sz="3200" dirty="0">
              <a:solidFill>
                <a:schemeClr val="accent1"/>
              </a:solidFill>
              <a:latin typeface="+mj-lt"/>
              <a:ea typeface="+mj-ea"/>
              <a:cs typeface="+mj-cs"/>
              <a:sym typeface="+mn-ea"/>
            </a:endParaRPr>
          </a:p>
        </p:txBody>
      </p:sp>
      <p:pic>
        <p:nvPicPr>
          <p:cNvPr id="5" name="图片 4" descr="IMG_20230728_165022"/>
          <p:cNvPicPr>
            <a:picLocks noChangeAspect="1"/>
          </p:cNvPicPr>
          <p:nvPr>
            <p:custDataLst>
              <p:tags r:id="rId3"/>
            </p:custDataLst>
          </p:nvPr>
        </p:nvPicPr>
        <p:blipFill>
          <a:blip r:embed="rId4"/>
          <a:srcRect r="1420" b="18468"/>
          <a:stretch>
            <a:fillRect/>
          </a:stretch>
        </p:blipFill>
        <p:spPr>
          <a:xfrm>
            <a:off x="1125220" y="819150"/>
            <a:ext cx="3938905" cy="2407285"/>
          </a:xfrm>
          <a:prstGeom prst="rect">
            <a:avLst/>
          </a:prstGeom>
        </p:spPr>
      </p:pic>
      <p:cxnSp>
        <p:nvCxnSpPr>
          <p:cNvPr id="11" name="直接箭头连接符 10"/>
          <p:cNvCxnSpPr/>
          <p:nvPr>
            <p:custDataLst>
              <p:tags r:id="rId5"/>
            </p:custDataLst>
          </p:nvPr>
        </p:nvCxnSpPr>
        <p:spPr>
          <a:xfrm flipV="1">
            <a:off x="1919605" y="988695"/>
            <a:ext cx="2582545" cy="1651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6"/>
            </p:custDataLst>
          </p:nvPr>
        </p:nvSpPr>
        <p:spPr>
          <a:xfrm>
            <a:off x="2822575" y="620395"/>
            <a:ext cx="902335" cy="368300"/>
          </a:xfrm>
          <a:prstGeom prst="rect">
            <a:avLst/>
          </a:prstGeom>
          <a:noFill/>
        </p:spPr>
        <p:txBody>
          <a:bodyPr wrap="square" rtlCol="0">
            <a:spAutoFit/>
          </a:bodyPr>
          <a:p>
            <a:r>
              <a:rPr lang="en-US" altLang="zh-CN"/>
              <a:t>600cm</a:t>
            </a:r>
            <a:endParaRPr lang="en-US" altLang="zh-CN"/>
          </a:p>
        </p:txBody>
      </p:sp>
      <p:cxnSp>
        <p:nvCxnSpPr>
          <p:cNvPr id="13" name="直接箭头连接符 12"/>
          <p:cNvCxnSpPr/>
          <p:nvPr>
            <p:custDataLst>
              <p:tags r:id="rId7"/>
            </p:custDataLst>
          </p:nvPr>
        </p:nvCxnSpPr>
        <p:spPr>
          <a:xfrm flipH="1">
            <a:off x="1518285" y="1174115"/>
            <a:ext cx="202565" cy="1440815"/>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8"/>
            </p:custDataLst>
          </p:nvPr>
        </p:nvSpPr>
        <p:spPr>
          <a:xfrm rot="420000">
            <a:off x="640080" y="1657985"/>
            <a:ext cx="958215" cy="368300"/>
          </a:xfrm>
          <a:prstGeom prst="rect">
            <a:avLst/>
          </a:prstGeom>
          <a:noFill/>
        </p:spPr>
        <p:txBody>
          <a:bodyPr wrap="square" rtlCol="0">
            <a:spAutoFit/>
          </a:bodyPr>
          <a:p>
            <a:r>
              <a:rPr lang="en-US" altLang="zh-CN"/>
              <a:t>400cm</a:t>
            </a:r>
            <a:endParaRPr lang="en-US" altLang="zh-CN"/>
          </a:p>
        </p:txBody>
      </p:sp>
      <p:cxnSp>
        <p:nvCxnSpPr>
          <p:cNvPr id="15" name="直接箭头连接符 14"/>
          <p:cNvCxnSpPr/>
          <p:nvPr>
            <p:custDataLst>
              <p:tags r:id="rId9"/>
            </p:custDataLst>
          </p:nvPr>
        </p:nvCxnSpPr>
        <p:spPr>
          <a:xfrm>
            <a:off x="1616710" y="2794635"/>
            <a:ext cx="274320" cy="385445"/>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10"/>
            </p:custDataLst>
          </p:nvPr>
        </p:nvSpPr>
        <p:spPr>
          <a:xfrm>
            <a:off x="711200" y="2922905"/>
            <a:ext cx="1009650" cy="368300"/>
          </a:xfrm>
          <a:prstGeom prst="rect">
            <a:avLst/>
          </a:prstGeom>
          <a:noFill/>
        </p:spPr>
        <p:txBody>
          <a:bodyPr wrap="square" rtlCol="0">
            <a:spAutoFit/>
          </a:bodyPr>
          <a:p>
            <a:r>
              <a:rPr lang="en-US" altLang="zh-CN"/>
              <a:t>230cm</a:t>
            </a:r>
            <a:endParaRPr lang="en-US" altLang="zh-CN"/>
          </a:p>
        </p:txBody>
      </p:sp>
      <p:sp>
        <p:nvSpPr>
          <p:cNvPr id="2" name="文本框 1"/>
          <p:cNvSpPr txBox="1"/>
          <p:nvPr/>
        </p:nvSpPr>
        <p:spPr>
          <a:xfrm>
            <a:off x="5518150" y="1260475"/>
            <a:ext cx="6558915" cy="1753235"/>
          </a:xfrm>
          <a:prstGeom prst="rect">
            <a:avLst/>
          </a:prstGeom>
          <a:noFill/>
        </p:spPr>
        <p:txBody>
          <a:bodyPr wrap="square" rtlCol="0">
            <a:spAutoFit/>
          </a:bodyPr>
          <a:p>
            <a:r>
              <a:rPr lang="zh-CN" altLang="en-US"/>
              <a:t>探测器</a:t>
            </a:r>
            <a:endParaRPr lang="zh-CN" altLang="en-US"/>
          </a:p>
          <a:p>
            <a:pPr marL="285750" indent="-285750">
              <a:buFont typeface="Arial" panose="020B0604020202020204" pitchFamily="34" charset="0"/>
              <a:buChar char="•"/>
            </a:pPr>
            <a:r>
              <a:rPr lang="en-US" altLang="zh-CN"/>
              <a:t>BGO</a:t>
            </a:r>
            <a:r>
              <a:rPr lang="zh-CN" altLang="en-US"/>
              <a:t>晶体（</a:t>
            </a:r>
            <a:r>
              <a:rPr lang="en-US" altLang="zh-CN"/>
              <a:t>7.5cm*7.5cm*1cm)</a:t>
            </a:r>
            <a:endParaRPr lang="en-US" altLang="zh-CN"/>
          </a:p>
          <a:p>
            <a:pPr marL="285750" indent="-285750">
              <a:buFont typeface="Arial" panose="020B0604020202020204" pitchFamily="34" charset="0"/>
              <a:buChar char="•"/>
            </a:pPr>
            <a:r>
              <a:rPr lang="zh-CN" altLang="en-US"/>
              <a:t>光电倍增管</a:t>
            </a:r>
            <a:endParaRPr lang="zh-CN" altLang="en-US"/>
          </a:p>
          <a:p>
            <a:pPr marL="285750" indent="-285750">
              <a:buFont typeface="Arial" panose="020B0604020202020204" pitchFamily="34" charset="0"/>
              <a:buChar char="•"/>
            </a:pPr>
            <a:r>
              <a:rPr lang="zh-CN" altLang="en-US"/>
              <a:t>探测能段：</a:t>
            </a:r>
            <a:r>
              <a:rPr lang="en-US" altLang="zh-CN"/>
              <a:t>0.6~5M</a:t>
            </a:r>
            <a:r>
              <a:rPr lang="en-US" altLang="zh-CN"/>
              <a:t>eV</a:t>
            </a:r>
            <a:endParaRPr lang="en-US" altLang="zh-CN"/>
          </a:p>
          <a:p>
            <a:pPr marL="285750" indent="-285750">
              <a:buFont typeface="Arial" panose="020B0604020202020204" pitchFamily="34" charset="0"/>
              <a:buChar char="•"/>
            </a:pPr>
            <a:r>
              <a:rPr lang="zh-CN" altLang="en-US"/>
              <a:t>大小：</a:t>
            </a:r>
            <a:r>
              <a:rPr lang="en-US" altLang="zh-CN"/>
              <a:t>600cm*400cm*230cm</a:t>
            </a:r>
            <a:endParaRPr lang="en-US" altLang="zh-CN"/>
          </a:p>
          <a:p>
            <a:pPr marL="285750" indent="-285750">
              <a:buFont typeface="Arial" panose="020B0604020202020204" pitchFamily="34" charset="0"/>
              <a:buChar char="•"/>
            </a:pPr>
            <a:r>
              <a:rPr lang="zh-CN" altLang="en-US"/>
              <a:t>能量分辨率：</a:t>
            </a:r>
            <a:r>
              <a:rPr lang="en-US" altLang="zh-CN"/>
              <a:t>@1173.23keV 15.33%  @1332.49keV 18.27%</a:t>
            </a:r>
            <a:endParaRPr lang="en-US" altLang="zh-CN"/>
          </a:p>
        </p:txBody>
      </p:sp>
      <p:pic>
        <p:nvPicPr>
          <p:cNvPr id="6" name="图片 5" descr="Co60"/>
          <p:cNvPicPr>
            <a:picLocks noChangeAspect="1"/>
          </p:cNvPicPr>
          <p:nvPr/>
        </p:nvPicPr>
        <p:blipFill>
          <a:blip r:embed="rId11"/>
          <a:stretch>
            <a:fillRect/>
          </a:stretch>
        </p:blipFill>
        <p:spPr>
          <a:xfrm>
            <a:off x="6612890" y="3180080"/>
            <a:ext cx="4471670" cy="3352800"/>
          </a:xfrm>
          <a:prstGeom prst="rect">
            <a:avLst/>
          </a:prstGeom>
        </p:spPr>
      </p:pic>
      <p:pic>
        <p:nvPicPr>
          <p:cNvPr id="19" name="图片 18"/>
          <p:cNvPicPr>
            <a:picLocks noChangeAspect="1"/>
          </p:cNvPicPr>
          <p:nvPr>
            <p:custDataLst>
              <p:tags r:id="rId12"/>
            </p:custDataLst>
          </p:nvPr>
        </p:nvPicPr>
        <p:blipFill>
          <a:blip r:embed="rId13"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pic>
        <p:nvPicPr>
          <p:cNvPr id="10" name="图片 9"/>
          <p:cNvPicPr>
            <a:picLocks noChangeAspect="1"/>
          </p:cNvPicPr>
          <p:nvPr>
            <p:custDataLst>
              <p:tags r:id="rId14"/>
            </p:custDataLst>
          </p:nvPr>
        </p:nvPicPr>
        <p:blipFill>
          <a:blip r:embed="rId15"/>
          <a:stretch>
            <a:fillRect/>
          </a:stretch>
        </p:blipFill>
        <p:spPr>
          <a:xfrm>
            <a:off x="711200" y="3728085"/>
            <a:ext cx="5125085" cy="2884170"/>
          </a:xfrm>
          <a:prstGeom prst="rect">
            <a:avLst/>
          </a:prstGeom>
        </p:spPr>
      </p:pic>
      <p:sp>
        <p:nvSpPr>
          <p:cNvPr id="17" name="文本框 16"/>
          <p:cNvSpPr txBox="1"/>
          <p:nvPr/>
        </p:nvSpPr>
        <p:spPr>
          <a:xfrm>
            <a:off x="803910" y="3325495"/>
            <a:ext cx="4260215" cy="368300"/>
          </a:xfrm>
          <a:prstGeom prst="rect">
            <a:avLst/>
          </a:prstGeom>
          <a:noFill/>
        </p:spPr>
        <p:txBody>
          <a:bodyPr wrap="square" rtlCol="0">
            <a:spAutoFit/>
          </a:bodyPr>
          <a:p>
            <a:r>
              <a:rPr lang="zh-CN" altLang="en-US"/>
              <a:t>目前已在稳定</a:t>
            </a:r>
            <a:r>
              <a:rPr lang="zh-CN" altLang="en-US"/>
              <a:t>运行</a:t>
            </a:r>
            <a:endParaRPr lang="zh-CN" altLang="en-US"/>
          </a:p>
        </p:txBody>
      </p:sp>
    </p:spTree>
    <p:custDataLst>
      <p:tags r:id="rId1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9000"/>
          </a:blip>
          <a:stretch>
            <a:fillRect/>
          </a:stretch>
        </a:blipFill>
        <a:effectLst/>
      </p:bgPr>
    </p:bg>
    <p:spTree>
      <p:nvGrpSpPr>
        <p:cNvPr id="1" name=""/>
        <p:cNvGrpSpPr/>
        <p:nvPr/>
      </p:nvGrpSpPr>
      <p:grpSpPr/>
      <p:pic>
        <p:nvPicPr>
          <p:cNvPr id="6" name="图片 5" descr="图片4"/>
          <p:cNvPicPr>
            <a:picLocks noChangeAspect="1"/>
          </p:cNvPicPr>
          <p:nvPr/>
        </p:nvPicPr>
        <p:blipFill>
          <a:blip r:embed="rId2"/>
          <a:stretch>
            <a:fillRect/>
          </a:stretch>
        </p:blipFill>
        <p:spPr>
          <a:xfrm>
            <a:off x="7496175" y="2898775"/>
            <a:ext cx="4476115" cy="3632835"/>
          </a:xfrm>
          <a:prstGeom prst="rect">
            <a:avLst/>
          </a:prstGeom>
        </p:spPr>
      </p:pic>
      <p:pic>
        <p:nvPicPr>
          <p:cNvPr id="19" name="图片 18"/>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11084560" y="97155"/>
            <a:ext cx="970280" cy="892175"/>
          </a:xfrm>
          <a:prstGeom prst="rect">
            <a:avLst/>
          </a:prstGeom>
        </p:spPr>
      </p:pic>
      <p:sp>
        <p:nvSpPr>
          <p:cNvPr id="3" name="文本框 2"/>
          <p:cNvSpPr txBox="1"/>
          <p:nvPr>
            <p:custDataLst>
              <p:tags r:id="rId5"/>
            </p:custDataLst>
          </p:nvPr>
        </p:nvSpPr>
        <p:spPr>
          <a:xfrm>
            <a:off x="4929505" y="215265"/>
            <a:ext cx="2332355" cy="534035"/>
          </a:xfrm>
          <a:prstGeom prst="rect">
            <a:avLst/>
          </a:prstGeom>
          <a:noFill/>
        </p:spPr>
        <p:txBody>
          <a:bodyPr wrap="square" rtlCol="0" anchor="t">
            <a:spAutoFit/>
          </a:bodyPr>
          <a:p>
            <a:pPr>
              <a:lnSpc>
                <a:spcPct val="90000"/>
              </a:lnSpc>
              <a:buClrTx/>
              <a:buSzTx/>
              <a:buFontTx/>
            </a:pPr>
            <a:r>
              <a:rPr lang="zh-CN" altLang="en-US" sz="3200" dirty="0">
                <a:solidFill>
                  <a:schemeClr val="accent1"/>
                </a:solidFill>
                <a:latin typeface="+mj-lt"/>
                <a:ea typeface="+mj-ea"/>
                <a:cs typeface="+mj-cs"/>
                <a:sym typeface="+mn-ea"/>
              </a:rPr>
              <a:t>探测器</a:t>
            </a:r>
            <a:r>
              <a:rPr lang="zh-CN" altLang="en-US" sz="3200" dirty="0">
                <a:solidFill>
                  <a:schemeClr val="accent1"/>
                </a:solidFill>
                <a:latin typeface="+mj-lt"/>
                <a:ea typeface="+mj-ea"/>
                <a:cs typeface="+mj-cs"/>
                <a:sym typeface="+mn-ea"/>
              </a:rPr>
              <a:t>设计</a:t>
            </a:r>
            <a:endParaRPr lang="zh-CN" altLang="en-US" sz="3200" dirty="0">
              <a:solidFill>
                <a:schemeClr val="accent1"/>
              </a:solidFill>
              <a:latin typeface="+mj-lt"/>
              <a:ea typeface="+mj-ea"/>
              <a:cs typeface="+mj-cs"/>
              <a:sym typeface="+mn-ea"/>
            </a:endParaRPr>
          </a:p>
        </p:txBody>
      </p:sp>
      <p:pic>
        <p:nvPicPr>
          <p:cNvPr id="2" name="图片 1"/>
          <p:cNvPicPr>
            <a:picLocks noChangeAspect="1"/>
          </p:cNvPicPr>
          <p:nvPr>
            <p:custDataLst>
              <p:tags r:id="rId6"/>
            </p:custDataLst>
          </p:nvPr>
        </p:nvPicPr>
        <p:blipFill>
          <a:blip r:embed="rId7"/>
          <a:stretch>
            <a:fillRect/>
          </a:stretch>
        </p:blipFill>
        <p:spPr>
          <a:xfrm>
            <a:off x="69850" y="685800"/>
            <a:ext cx="7962900" cy="6172200"/>
          </a:xfrm>
          <a:prstGeom prst="rect">
            <a:avLst/>
          </a:prstGeom>
        </p:spPr>
      </p:pic>
      <p:pic>
        <p:nvPicPr>
          <p:cNvPr id="7" name="图片 -2147482594" descr="IMG_20221124_095447"/>
          <p:cNvPicPr>
            <a:picLocks noChangeAspect="1"/>
          </p:cNvPicPr>
          <p:nvPr>
            <p:custDataLst>
              <p:tags r:id="rId8"/>
            </p:custDataLst>
          </p:nvPr>
        </p:nvPicPr>
        <p:blipFill>
          <a:blip r:embed="rId9"/>
          <a:stretch>
            <a:fillRect/>
          </a:stretch>
        </p:blipFill>
        <p:spPr>
          <a:xfrm>
            <a:off x="7748270" y="1086485"/>
            <a:ext cx="1806575" cy="1546860"/>
          </a:xfrm>
          <a:prstGeom prst="rect">
            <a:avLst/>
          </a:prstGeom>
          <a:noFill/>
          <a:ln w="9525">
            <a:noFill/>
          </a:ln>
        </p:spPr>
      </p:pic>
      <p:pic>
        <p:nvPicPr>
          <p:cNvPr id="9" name="图片 8" descr="微信图片_20230810224750"/>
          <p:cNvPicPr>
            <a:picLocks noChangeAspect="1"/>
          </p:cNvPicPr>
          <p:nvPr>
            <p:custDataLst>
              <p:tags r:id="rId10"/>
            </p:custDataLst>
          </p:nvPr>
        </p:nvPicPr>
        <p:blipFill>
          <a:blip r:embed="rId11"/>
          <a:stretch>
            <a:fillRect/>
          </a:stretch>
        </p:blipFill>
        <p:spPr>
          <a:xfrm>
            <a:off x="9787890" y="1087120"/>
            <a:ext cx="2060575" cy="1546225"/>
          </a:xfrm>
          <a:prstGeom prst="rect">
            <a:avLst/>
          </a:prstGeom>
        </p:spPr>
      </p:pic>
    </p:spTree>
    <p:custDataLst>
      <p:tags r:id="rId1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3*i*2"/>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8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2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SLIDE_BACKGROUND_TYPE" val="frame"/>
  <p:tag name="KSO_WM_SLIDE_BK_DARK_LIGHT" val="2"/>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29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9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3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4*i*1"/>
  <p:tag name="KSO_WM_UNIT_LAYERLEVEL" val="1"/>
  <p:tag name="KSO_WM_TAG_VERSION" val="1.0"/>
  <p:tag name="KSO_WM_BEAUTIFY_FLAG" val="#wm#"/>
  <p:tag name="KSO_WM_SLIDE_BACKGROUND_TYPE" val="leftRight"/>
  <p:tag name="KSO_WM_SLIDE_BK_DARK_LIGHT" val="2"/>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0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1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31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5*i*1"/>
  <p:tag name="KSO_WM_UNIT_LAYERLEVEL" val="1"/>
  <p:tag name="KSO_WM_TAG_VERSION" val="1.0"/>
  <p:tag name="KSO_WM_BEAUTIFY_FLAG" val="#wm#"/>
  <p:tag name="KSO_WM_SLIDE_BACKGROUND_TYPE" val="topBottom"/>
  <p:tag name="KSO_WM_SLIDE_BK_DARK_LIGHT" val="2"/>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2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2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33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6*i*1"/>
  <p:tag name="KSO_WM_UNIT_LAYERLEVEL" val="1"/>
  <p:tag name="KSO_WM_TAG_VERSION" val="1.0"/>
  <p:tag name="KSO_WM_BEAUTIFY_FLAG" val="#wm#"/>
  <p:tag name="KSO_WM_SLIDE_BACKGROUND_TYPE" val="bottomTop"/>
  <p:tag name="KSO_WM_SLIDE_BK_DARK_LIGHT" val="2"/>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4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34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7*i*1"/>
  <p:tag name="KSO_WM_UNIT_LAYERLEVEL" val="1"/>
  <p:tag name="KSO_WM_TAG_VERSION" val="1.0"/>
  <p:tag name="KSO_WM_BEAUTIFY_FLAG" val="#wm#"/>
  <p:tag name="KSO_WM_SLIDE_BACKGROUND_TYPE" val="navigation"/>
  <p:tag name="KSO_WM_SLIDE_BK_DARK_LIGHT" val="2"/>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5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5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36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Lst>
</file>

<file path=ppt/tags/tag37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6092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60926"/>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4.xml><?xml version="1.0" encoding="utf-8"?>
<p:tagLst xmlns:p="http://schemas.openxmlformats.org/presentationml/2006/main">
  <p:tag name="KSO_WM_TEMPLATE_THUMBS_INDEX" val="1、3、10、11、15、19、20、23、25、28、31、37、44、46、48"/>
  <p:tag name="KSO_WM_TEMPLATE_SUBCATEGORY" val="0"/>
  <p:tag name="KSO_WM_TEMPLATE_MASTER_TYPE" val="1"/>
  <p:tag name="KSO_WM_TEMPLATE_COLOR_TYPE" val="0"/>
  <p:tag name="KSO_WM_TAG_VERSION" val="1.0"/>
  <p:tag name="KSO_WM_BEAUTIFY_FLAG" val="#wm#"/>
  <p:tag name="KSO_WM_TEMPLATE_CATEGORY" val="custom"/>
  <p:tag name="KSO_WM_TEMPLATE_INDEX" val="20160926"/>
</p:tagLst>
</file>

<file path=ppt/tags/tag385.xml><?xml version="1.0" encoding="utf-8"?>
<p:tagLst xmlns:p="http://schemas.openxmlformats.org/presentationml/2006/main">
  <p:tag name="KSO_WM_UNIT_ISCONTENTSTITLE" val="0"/>
  <p:tag name="KSO_WM_UNIT_ISNUMDGMTITLE" val="0"/>
  <p:tag name="KSO_WM_UNIT_PRESET_TEXT" val="BUSINESS REPORTS"/>
  <p:tag name="KSO_WM_UNIT_NOCLEAR" val="0"/>
  <p:tag name="KSO_WM_UNIT_VALUE" val="24"/>
  <p:tag name="KSO_WM_UNIT_HIGHLIGHT" val="0"/>
  <p:tag name="KSO_WM_UNIT_COMPATIBLE" val="0"/>
  <p:tag name="KSO_WM_UNIT_DIAGRAM_ISNUMVISUAL" val="0"/>
  <p:tag name="KSO_WM_UNIT_DIAGRAM_ISREFERUNIT" val="0"/>
  <p:tag name="KSO_WM_UNIT_TYPE" val="a"/>
  <p:tag name="KSO_WM_UNIT_INDEX" val="1"/>
  <p:tag name="KSO_WM_UNIT_ID" val="custom20160926_1*a*1"/>
  <p:tag name="KSO_WM_TEMPLATE_CATEGORY" val="custom"/>
  <p:tag name="KSO_WM_TEMPLATE_INDEX" val="20160926"/>
  <p:tag name="KSO_WM_UNIT_LAYERLEVEL" val="1"/>
  <p:tag name="KSO_WM_TAG_VERSION" val="1.0"/>
  <p:tag name="KSO_WM_BEAUTIFY_FLAG" val="#wm#"/>
</p:tagLst>
</file>

<file path=ppt/tags/tag386.xml><?xml version="1.0" encoding="utf-8"?>
<p:tagLst xmlns:p="http://schemas.openxmlformats.org/presentationml/2006/main">
  <p:tag name="KSO_WM_UNIT_SUBTYPE" val="a"/>
  <p:tag name="KSO_WM_UNIT_PRESET_TEXT_INDEX" val="4"/>
  <p:tag name="KSO_WM_UNIT_PRESET_TEXT_LEN" val="57"/>
  <p:tag name="KSO_WM_UNIT_NOCLEAR" val="0"/>
  <p:tag name="KSO_WM_UNIT_VALUE" val="75"/>
  <p:tag name="KSO_WM_UNIT_HIGHLIGHT" val="0"/>
  <p:tag name="KSO_WM_UNIT_COMPATIBLE" val="0"/>
  <p:tag name="KSO_WM_UNIT_DIAGRAM_ISNUMVISUAL" val="0"/>
  <p:tag name="KSO_WM_UNIT_DIAGRAM_ISREFERUNIT" val="0"/>
  <p:tag name="KSO_WM_UNIT_TYPE" val="f"/>
  <p:tag name="KSO_WM_UNIT_INDEX" val="1"/>
  <p:tag name="KSO_WM_UNIT_ID" val="custom20160926_1*f*1"/>
  <p:tag name="KSO_WM_TEMPLATE_CATEGORY" val="custom"/>
  <p:tag name="KSO_WM_TEMPLATE_INDEX" val="20160926"/>
  <p:tag name="KSO_WM_UNIT_LAYERLEVEL" val="1"/>
  <p:tag name="KSO_WM_TAG_VERSION" val="1.0"/>
  <p:tag name="KSO_WM_BEAUTIFY_FLAG" val="#wm#"/>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TEMPLATE_THUMBS_INDEX" val="1、3、10、11、15、19、20、23、25、28、31、37、44、46、48"/>
  <p:tag name="KSO_WM_SLIDE_ID" val="custom20160926_1"/>
  <p:tag name="KSO_WM_TEMPLATE_SUBCATEGORY" val="0"/>
  <p:tag name="KSO_WM_TEMPLATE_MASTER_TYPE" val="1"/>
  <p:tag name="KSO_WM_TEMPLATE_COLOR_TYPE" val="0"/>
  <p:tag name="KSO_WM_SLIDE_TYPE" val="title"/>
  <p:tag name="KSO_WM_SLIDE_ITEM_CNT" val="0"/>
  <p:tag name="KSO_WM_SLIDE_INDEX" val="1"/>
  <p:tag name="KSO_WM_TAG_VERSION" val="1.0"/>
  <p:tag name="KSO_WM_BEAUTIFY_FLAG" val="#wm#"/>
  <p:tag name="KSO_WM_TEMPLATE_CATEGORY" val="custom"/>
  <p:tag name="KSO_WM_TEMPLATE_INDEX" val="20160926"/>
  <p:tag name="KSO_WM_SLIDE_LAYOUT" val="a_f_k"/>
  <p:tag name="KSO_WM_SLIDE_LAYOUT_CNT" val="1_1_1"/>
  <p:tag name="KSO_WM_SPECIAL_SOURCE" val="bdnull"/>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 name="KSO_WM_UNIT_FILL_FORE_SCHEMECOLOR_INDEX_BRIGHTNESS" val="-0.1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 name="KSO_WM_UNIT_FILL_FORE_SCHEMECOLOR_INDEX_BRIGHTNESS" val="-0.3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 name="KSO_WM_UNIT_FILL_FORE_SCHEMECOLOR_INDEX_BRIGHTNESS" val="-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 name="KSO_WM_UNIT_FILL_FORE_SCHEMECOLOR_INDEX_BRIGHTNESS" val="-0.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 name="KSO_WM_UNIT_FILL_FORE_SCHEMECOLOR_INDEX_BRIGHTNESS" val="-0.1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 name="KSO_WM_UNIT_FILL_FORE_SCHEMECOLOR_INDEX_BRIGHTNESS" val="-0.3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 name="KSO_WM_UNIT_FILL_FORE_SCHEMECOLOR_INDEX_BRIGHTNESS" val="-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 name="KSO_WM_UNIT_FILL_FORE_SCHEMECOLOR_INDEX_BRIGHTNESS" val="-0.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16919_2*i*2"/>
  <p:tag name="KSO_WM_TEMPLATE_CATEGORY" val="diagram"/>
  <p:tag name="KSO_WM_TEMPLATE_INDEX" val="20216919"/>
  <p:tag name="KSO_WM_UNIT_LAYERLEVEL" val="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25"/>
  <p:tag name="KSO_WM_UNIT_TEXT_FILL_FORE_SCHEMECOLOR_INDEX" val="13"/>
  <p:tag name="KSO_WM_UNIT_TEXT_FILL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0.xml><?xml version="1.0" encoding="utf-8"?>
<p:tagLst xmlns:p="http://schemas.openxmlformats.org/presentationml/2006/main">
  <p:tag name="KSO_WM_UNIT_ISCONTENTSTITLE" val="1"/>
  <p:tag name="KSO_WM_UNIT_ISNUMDGMTITLE" val="0"/>
  <p:tag name="KSO_WM_UNIT_PRESET_TEXT" val="目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16919_2*a*1"/>
  <p:tag name="KSO_WM_TEMPLATE_CATEGORY" val="diagram"/>
  <p:tag name="KSO_WM_TEMPLATE_INDEX" val="20216919"/>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1.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diagram20216919_2*b*1"/>
  <p:tag name="KSO_WM_TEMPLATE_CATEGORY" val="diagram"/>
  <p:tag name="KSO_WM_TEMPLATE_INDEX" val="20216919"/>
  <p:tag name="KSO_WM_UNIT_LAYERLEVEL" val="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2.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6919_2*l_h_f*1_1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16919_2*l_h_i*1_1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4.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6919_2*l_h_f*1_2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16919_2*l_h_i*1_2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6.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6919_2*l_h_f*1_3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16919_2*l_h_i*1_3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8.xml><?xml version="1.0" encoding="utf-8"?>
<p:tagLst xmlns:p="http://schemas.openxmlformats.org/presentationml/2006/main">
  <p:tag name="KSO_WM_UNIT_SUBTYPE" val="a"/>
  <p:tag name="KSO_WM_UNIT_PRESET_TEXT" val="单击此处输入正文"/>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6919_2*l_h_f*1_4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16919_2*l_h_i*1_4_1"/>
  <p:tag name="KSO_WM_TEMPLATE_CATEGORY" val="diagram"/>
  <p:tag name="KSO_WM_TEMPLATE_INDEX" val="20216919"/>
  <p:tag name="KSO_WM_UNIT_LAYERLEVEL" val="1_1_1"/>
  <p:tag name="KSO_WM_TAG_VERSION" val="1.0"/>
  <p:tag name="KSO_WM_BEAUTIFY_FLAG" val="#wm#"/>
  <p:tag name="KSO_WM_UNIT_TEXT_FILL_FORE_SCHEMECOLOR_INDEX_BRIGHTNESS" val="0.25"/>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wm#"/>
  <p:tag name="KSO_WM_TEMPLATE_CATEGORY" val="diagram"/>
  <p:tag name="KSO_WM_TEMPLATE_INDEX" val="20216919"/>
  <p:tag name="KSO_WM_SPECIAL_SOURCE" val="bdnull"/>
  <p:tag name="KSO_WM_SLIDE_ID" val="diagram20216919_2"/>
  <p:tag name="KSO_WM_TEMPLATE_SUBCATEGORY" val="0"/>
  <p:tag name="KSO_WM_TEMPLATE_MASTER_TYPE" val="0"/>
  <p:tag name="KSO_WM_TEMPLATE_COLOR_TYPE" val="1"/>
  <p:tag name="KSO_WM_SLIDE_TYPE" val="contents"/>
  <p:tag name="KSO_WM_SLIDE_SUBTYPE" val="diag"/>
  <p:tag name="KSO_WM_SLIDE_ITEM_CNT" val="4"/>
  <p:tag name="KSO_WM_SLIDE_INDEX" val="2"/>
  <p:tag name="KSO_WM_DIAGRAM_GROUP_CODE" val="l1-1"/>
  <p:tag name="KSO_WM_SLIDE_DIAGTYPE" val="l"/>
  <p:tag name="KSO_WM_TAG_VERSION" val="1.0"/>
  <p:tag name="KSO_WM_SLIDE_LAYOUT" val="a_b_l"/>
  <p:tag name="KSO_WM_SLIDE_LAYOUT_CNT" val="1_1_1"/>
  <p:tag name="KSO_WM_SLIDE_BACKGROUND_TYPE" val="general"/>
</p:tagLst>
</file>

<file path=ppt/tags/tag412.xml><?xml version="1.0" encoding="utf-8"?>
<p:tagLst xmlns:p="http://schemas.openxmlformats.org/presentationml/2006/main">
  <p:tag name="KSO_WM_UNIT_ISCONTENTSTITLE" val="0"/>
  <p:tag name="KSO_WM_UNIT_ISNUMDGMTITLE" val="0"/>
  <p:tag name="KSO_WM_UNIT_PRESET_TEXT_INDEX" val="3"/>
  <p:tag name="KSO_WM_UNIT_PRESET_TEXT_LEN" val="17"/>
  <p:tag name="KSO_WM_UNIT_NOCLEAR" val="0"/>
  <p:tag name="KSO_WM_UNIT_VALUE" val="40"/>
  <p:tag name="KSO_WM_UNIT_HIGHLIGHT" val="0"/>
  <p:tag name="KSO_WM_UNIT_COMPATIBLE" val="0"/>
  <p:tag name="KSO_WM_UNIT_DIAGRAM_ISNUMVISUAL" val="0"/>
  <p:tag name="KSO_WM_UNIT_DIAGRAM_ISREFERUNIT" val="0"/>
  <p:tag name="KSO_WM_UNIT_TYPE" val="a"/>
  <p:tag name="KSO_WM_UNIT_INDEX" val="1"/>
  <p:tag name="KSO_WM_UNIT_ID" val="custom20160926_4*a*1"/>
  <p:tag name="KSO_WM_TEMPLATE_CATEGORY" val="custom"/>
  <p:tag name="KSO_WM_TEMPLATE_INDEX" val="20160926"/>
  <p:tag name="KSO_WM_UNIT_LAYERLEVEL" val="1"/>
  <p:tag name="KSO_WM_TAG_VERSION" val="1.0"/>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18.xml><?xml version="1.0" encoding="utf-8"?>
<p:tagLst xmlns:p="http://schemas.openxmlformats.org/presentationml/2006/main">
  <p:tag name="KSO_WM_UNIT_ISCONTENTSTITLE" val="0"/>
  <p:tag name="KSO_WM_UNIT_ISNUMDGMTITLE" val="0"/>
  <p:tag name="KSO_WM_UNIT_PRESET_TEXT_INDEX" val="3"/>
  <p:tag name="KSO_WM_UNIT_PRESET_TEXT_LEN" val="17"/>
  <p:tag name="KSO_WM_UNIT_NOCLEAR" val="0"/>
  <p:tag name="KSO_WM_UNIT_VALUE" val="40"/>
  <p:tag name="KSO_WM_UNIT_HIGHLIGHT" val="0"/>
  <p:tag name="KSO_WM_UNIT_COMPATIBLE" val="0"/>
  <p:tag name="KSO_WM_UNIT_DIAGRAM_ISNUMVISUAL" val="0"/>
  <p:tag name="KSO_WM_UNIT_DIAGRAM_ISREFERUNIT" val="0"/>
  <p:tag name="KSO_WM_UNIT_TYPE" val="a"/>
  <p:tag name="KSO_WM_UNIT_INDEX" val="1"/>
  <p:tag name="KSO_WM_UNIT_ID" val="custom20160926_4*a*1"/>
  <p:tag name="KSO_WM_TEMPLATE_CATEGORY" val="custom"/>
  <p:tag name="KSO_WM_TEMPLATE_INDEX" val="20160926"/>
  <p:tag name="KSO_WM_UNIT_LAYERLEVEL" val="1"/>
  <p:tag name="KSO_WM_TAG_VERSION" val="1.0"/>
  <p:tag name="KSO_WM_BEAUTIFY_FLAG" val="#wm#"/>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SLIDE_ID" val="custom20160926_4"/>
  <p:tag name="KSO_WM_TEMPLATE_SUBCATEGORY" val="0"/>
  <p:tag name="KSO_WM_TEMPLATE_MASTER_TYPE" val="1"/>
  <p:tag name="KSO_WM_TEMPLATE_COLOR_TYPE" val="0"/>
  <p:tag name="KSO_WM_SLIDE_TYPE" val="text"/>
  <p:tag name="KSO_WM_SLIDE_ITEM_CNT" val="0"/>
  <p:tag name="KSO_WM_SLIDE_INDEX" val="4"/>
  <p:tag name="KSO_WM_SLIDE_SIZE" val="828*457"/>
  <p:tag name="KSO_WM_SLIDE_POSITION" val="66*28"/>
  <p:tag name="KSO_WM_TAG_VERSION" val="1.0"/>
  <p:tag name="KSO_WM_BEAUTIFY_FLAG" val="#wm#"/>
  <p:tag name="KSO_WM_TEMPLATE_CATEGORY" val="custom"/>
  <p:tag name="KSO_WM_TEMPLATE_INDEX" val="20160926"/>
  <p:tag name="KSO_WM_SLIDE_LAYOUT" val="a_f"/>
  <p:tag name="KSO_WM_SLIDE_LAYOUT_CNT" val="1_1"/>
  <p:tag name="KSO_WM_SPECIAL_SOURCE" val="bdnull"/>
</p:tagLst>
</file>

<file path=ppt/tags/tag424.xml><?xml version="1.0" encoding="utf-8"?>
<p:tagLst xmlns:p="http://schemas.openxmlformats.org/presentationml/2006/main">
  <p:tag name="KSO_WM_UNIT_ISCONTENTSTITLE" val="0"/>
  <p:tag name="KSO_WM_UNIT_ISNUMDGMTITLE" val="0"/>
  <p:tag name="KSO_WM_UNIT_PRESET_TEXT_INDEX" val="3"/>
  <p:tag name="KSO_WM_UNIT_PRESET_TEXT_LEN" val="17"/>
  <p:tag name="KSO_WM_UNIT_NOCLEAR" val="0"/>
  <p:tag name="KSO_WM_UNIT_VALUE" val="33"/>
  <p:tag name="KSO_WM_UNIT_HIGHLIGHT" val="0"/>
  <p:tag name="KSO_WM_UNIT_COMPATIBLE" val="0"/>
  <p:tag name="KSO_WM_UNIT_DIAGRAM_ISNUMVISUAL" val="0"/>
  <p:tag name="KSO_WM_UNIT_DIAGRAM_ISREFERUNIT" val="0"/>
  <p:tag name="KSO_WM_UNIT_TYPE" val="a"/>
  <p:tag name="KSO_WM_UNIT_INDEX" val="1"/>
  <p:tag name="KSO_WM_UNIT_ID" val="custom20160926_2*a*1"/>
  <p:tag name="KSO_WM_TEMPLATE_CATEGORY" val="custom"/>
  <p:tag name="KSO_WM_TEMPLATE_INDEX" val="20160926"/>
  <p:tag name="KSO_WM_UNIT_LAYERLEVEL" val="1"/>
  <p:tag name="KSO_WM_TAG_VERSION" val="1.0"/>
  <p:tag name="KSO_WM_BEAUTIFY_FLAG" val="#wm#"/>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0.xml><?xml version="1.0" encoding="utf-8"?>
<p:tagLst xmlns:p="http://schemas.openxmlformats.org/presentationml/2006/main">
  <p:tag name="KSO_WM_SLIDE_ID" val="custom20160926_2"/>
  <p:tag name="KSO_WM_TEMPLATE_SUBCATEGORY" val="0"/>
  <p:tag name="KSO_WM_TEMPLATE_MASTER_TYPE" val="1"/>
  <p:tag name="KSO_WM_TEMPLATE_COLOR_TYPE" val="0"/>
  <p:tag name="KSO_WM_SLIDE_TYPE" val="text"/>
  <p:tag name="KSO_WM_SLIDE_ITEM_CNT" val="0"/>
  <p:tag name="KSO_WM_SLIDE_INDEX" val="2"/>
  <p:tag name="KSO_WM_SLIDE_SIZE" val="827*426"/>
  <p:tag name="KSO_WM_SLIDE_POSITION" val="66*36"/>
  <p:tag name="KSO_WM_TAG_VERSION" val="1.0"/>
  <p:tag name="KSO_WM_BEAUTIFY_FLAG" val="#wm#"/>
  <p:tag name="KSO_WM_TEMPLATE_CATEGORY" val="custom"/>
  <p:tag name="KSO_WM_TEMPLATE_INDEX" val="20160926"/>
  <p:tag name="KSO_WM_SLIDE_LAYOUT" val="a_d_f"/>
  <p:tag name="KSO_WM_SLIDE_LAYOUT_CNT" val="1_1_1"/>
  <p:tag name="KSO_WM_SPECIAL_SOURCE" val="bdnull"/>
</p:tagLst>
</file>

<file path=ppt/tags/tag431.xml><?xml version="1.0" encoding="utf-8"?>
<p:tagLst xmlns:p="http://schemas.openxmlformats.org/presentationml/2006/main">
  <p:tag name="KSO_WM_UNIT_ISCONTENTSTITLE" val="0"/>
  <p:tag name="KSO_WM_UNIT_ISNUMDGMTITLE" val="0"/>
  <p:tag name="KSO_WM_UNIT_PRESET_TEXT_INDEX" val="3"/>
  <p:tag name="KSO_WM_UNIT_PRESET_TEXT_LEN" val="17"/>
  <p:tag name="KSO_WM_UNIT_NOCLEAR" val="0"/>
  <p:tag name="KSO_WM_UNIT_VALUE" val="40"/>
  <p:tag name="KSO_WM_UNIT_HIGHLIGHT" val="0"/>
  <p:tag name="KSO_WM_UNIT_COMPATIBLE" val="0"/>
  <p:tag name="KSO_WM_UNIT_DIAGRAM_ISNUMVISUAL" val="0"/>
  <p:tag name="KSO_WM_UNIT_DIAGRAM_ISREFERUNIT" val="0"/>
  <p:tag name="KSO_WM_UNIT_TYPE" val="a"/>
  <p:tag name="KSO_WM_UNIT_INDEX" val="1"/>
  <p:tag name="KSO_WM_UNIT_ID" val="custom20160926_4*a*1"/>
  <p:tag name="KSO_WM_TEMPLATE_CATEGORY" val="custom"/>
  <p:tag name="KSO_WM_TEMPLATE_INDEX" val="20160926"/>
  <p:tag name="KSO_WM_UNIT_LAYERLEVEL" val="1"/>
  <p:tag name="KSO_WM_TAG_VERSION" val="1.0"/>
  <p:tag name="KSO_WM_BEAUTIFY_FLAG" val=""/>
</p:tagLst>
</file>

<file path=ppt/tags/tag432.xml><?xml version="1.0" encoding="utf-8"?>
<p:tagLst xmlns:p="http://schemas.openxmlformats.org/presentationml/2006/main">
  <p:tag name="KSO_WM_UNIT_TABLE_BEAUTIFY" val="smartTable{e8f67642-b73e-400c-bb2e-7e3f92b368f1}"/>
  <p:tag name="TABLE_ENDDRAG_ORIGIN_RECT" val="558*283"/>
  <p:tag name="TABLE_ENDDRAG_RECT" val="281*152*558*283"/>
  <p:tag name="TABLE_RECT" val="216.363*218.588*548.2*270.1"/>
  <p:tag name="TABLE_EMPHASIZE_COLOR" val="6579300"/>
  <p:tag name="TABLE_ONEKEY_SKIN_IDX" val="0"/>
  <p:tag name="TABLE_SKINIDX" val="-1"/>
  <p:tag name="TABLE_COLORIDX" val="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0.xml><?xml version="1.0" encoding="utf-8"?>
<p:tagLst xmlns:p="http://schemas.openxmlformats.org/presentationml/2006/main">
  <p:tag name="KSO_WM_SLIDE_ID" val="custom20160926_21"/>
  <p:tag name="KSO_WM_TEMPLATE_SUBCATEGORY" val="0"/>
  <p:tag name="KSO_WM_TEMPLATE_MASTER_TYPE" val="1"/>
  <p:tag name="KSO_WM_TEMPLATE_COLOR_TYPE" val="0"/>
  <p:tag name="KSO_WM_SLIDE_TYPE" val="text"/>
  <p:tag name="KSO_WM_SLIDE_ITEM_CNT" val="4"/>
  <p:tag name="KSO_WM_SLIDE_INDEX" val="21"/>
  <p:tag name="KSO_WM_SLIDE_SIZE" val="800.643*289.827"/>
  <p:tag name="KSO_WM_SLIDE_POSITION" val="82.1787*175.836"/>
  <p:tag name="KSO_WM_DIAGRAM_GROUP_CODE" val="l1-2"/>
  <p:tag name="KSO_WM_SLIDE_DIAGTYPE" val="l"/>
  <p:tag name="KSO_WM_TAG_VERSION" val="1.0"/>
  <p:tag name="KSO_WM_BEAUTIFY_FLAG" val="#wm#"/>
  <p:tag name="KSO_WM_TEMPLATE_CATEGORY" val="custom"/>
  <p:tag name="KSO_WM_TEMPLATE_INDEX" val="20160926"/>
  <p:tag name="KSO_WM_SLIDE_LAYOUT" val="a_l"/>
  <p:tag name="KSO_WM_SLIDE_LAYOUT_CNT" val="1_1"/>
  <p:tag name="KSO_WM_SPECIAL_SOURCE" val="bdnull"/>
</p:tagLst>
</file>

<file path=ppt/tags/tag441.xml><?xml version="1.0" encoding="utf-8"?>
<p:tagLst xmlns:p="http://schemas.openxmlformats.org/presentationml/2006/main">
  <p:tag name="KSO_WM_UNIT_MEDIACOVER_STYLEID" val="1"/>
  <p:tag name="KSO_WM_UNIT_MEDIACOVER_TEXTSTATE" val="0"/>
  <p:tag name="KSO_WM_UNIT_MEDIACOVER_BTN_STATE" val="1"/>
  <p:tag name="KSO_WM_UNIT_MEDIACOVER_BTN_POS" val="c"/>
  <p:tag name="KSO_WM_UNIT_MEDIACOVER_BTN_STYLE" val="ee0bc779c1f3d7f3e90c96344320e69a"/>
  <p:tag name="KSO_WM_UNIT_MEDIACOVER_RGB" val="000000"/>
  <p:tag name="KSO_WM_UNIT_MEDIACOVER_TRANSPARENCY" val="0.5"/>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wm#"/>
  <p:tag name="KSO_WM_TEMPLATE_CATEGORY" val="custom"/>
  <p:tag name="KSO_WM_TEMPLATE_INDEX" val="20160926"/>
  <p:tag name="KSO_WM_SPECIAL_SOURCE" val="bdnull"/>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 name="KSO_WM_UNIT_FILL_FORE_SCHEMECOLOR_INDEX_BRIGHTNESS" val="-0.1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 name="KSO_WM_UNIT_FILL_FORE_SCHEMECOLOR_INDEX_BRIGHTNESS" val="-0.3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 name="KSO_WM_UNIT_FILL_FORE_SCHEMECOLOR_INDEX_BRIGHTNESS" val="-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 name="KSO_WM_UNIT_FILL_FORE_SCHEMECOLOR_INDEX_BRIGHTNESS" val="-0.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2*i*1"/>
  <p:tag name="KSO_WM_UNIT_LAYERLEVEL" val="1"/>
  <p:tag name="KSO_WM_TAG_VERSION" val="1.0"/>
  <p:tag name="KSO_WM_BEAUTIFY_FLAG" val="#wm#"/>
  <p:tag name="KSO_WM_SLIDE_BACKGROUND_TYPE" val="general"/>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0"/>
  <p:tag name="KSO_WM_UNIT_ID" val="_12*m_i*1_10"/>
  <p:tag name="KSO_WM_UNIT_LAYERLEVEL" val="1_1"/>
  <p:tag name="KSO_WM_TAG_VERSION" val="1.0"/>
  <p:tag name="KSO_WM_BEAUTIFY_FLAG" val="#wm#"/>
  <p:tag name="KSO_WM_SLIDE_BACKGROUND_TYPE" val="general"/>
  <p:tag name="KSO_WM_UNIT_FILL_FORE_SCHEMECOLOR_INDEX_BRIGHTNESS" val="-0.1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1"/>
  <p:tag name="KSO_WM_UNIT_ID" val="_12*m_i*1_11"/>
  <p:tag name="KSO_WM_UNIT_LAYERLEVEL" val="1_1"/>
  <p:tag name="KSO_WM_TAG_VERSION" val="1.0"/>
  <p:tag name="KSO_WM_BEAUTIFY_FLAG" val="#wm#"/>
  <p:tag name="KSO_WM_SLIDE_BACKGROUND_TYPE" val="general"/>
  <p:tag name="KSO_WM_UNIT_FILL_FORE_SCHEMECOLOR_INDEX_BRIGHTNESS" val="-0.3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2"/>
  <p:tag name="KSO_WM_UNIT_ID" val="_12*m_i*1_12"/>
  <p:tag name="KSO_WM_UNIT_LAYERLEVEL" val="1_1"/>
  <p:tag name="KSO_WM_TAG_VERSION" val="1.0"/>
  <p:tag name="KSO_WM_BEAUTIFY_FLAG" val="#wm#"/>
  <p:tag name="KSO_WM_SLIDE_BACKGROUND_TYPE" val="general"/>
  <p:tag name="KSO_WM_UNIT_FILL_FORE_SCHEMECOLOR_INDEX_BRIGHTNESS" val="-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3"/>
  <p:tag name="KSO_WM_UNIT_ID" val="_12*m_i*1_13"/>
  <p:tag name="KSO_WM_UNIT_LAYERLEVEL" val="1_1"/>
  <p:tag name="KSO_WM_TAG_VERSION" val="1.0"/>
  <p:tag name="KSO_WM_BEAUTIFY_FLAG" val="#wm#"/>
  <p:tag name="KSO_WM_SLIDE_BACKGROUND_TYPE" val="general"/>
  <p:tag name="KSO_WM_UNIT_FILL_FORE_SCHEMECOLOR_INDEX_BRIGHTNESS" val="-0.05"/>
  <p:tag name="KSO_WM_UNIT_FILL_FORE_SCHEMECOLOR_INDEX" val="14"/>
  <p:tag name="KSO_WM_UNIT_FILL_TYPE" val="1"/>
  <p:tag name="KSO_WM_UNIT_TEXT_FILL_FORE_SCHEMECOLOR_INDEX_BRIGHTNESS" val="0.35"/>
  <p:tag name="KSO_WM_UNIT_TEXT_FILL_FORE_SCHEMECOLOR_INDEX" val="13"/>
  <p:tag name="KSO_WM_UNIT_TEXT_FILL_TYPE" val="1"/>
</p:tagLst>
</file>

<file path=ppt/tags/tag487.xml><?xml version="1.0" encoding="utf-8"?>
<p:tagLst xmlns:p="http://schemas.openxmlformats.org/presentationml/2006/main">
  <p:tag name="KSO_WM_UNIT_ISCONTENTSTITLE" val="0"/>
  <p:tag name="KSO_WM_UNIT_ISNUMDGMTITLE" val="0"/>
  <p:tag name="KSO_WM_UNIT_NOCLEAR" val="0"/>
  <p:tag name="KSO_WM_UNIT_VALUE" val="27"/>
  <p:tag name="KSO_WM_UNIT_HIGHLIGHT" val="0"/>
  <p:tag name="KSO_WM_UNIT_COMPATIBLE" val="0"/>
  <p:tag name="KSO_WM_UNIT_DIAGRAM_ISNUMVISUAL" val="0"/>
  <p:tag name="KSO_WM_UNIT_DIAGRAM_ISREFERUNIT" val="0"/>
  <p:tag name="KSO_WM_UNIT_TYPE" val="a"/>
  <p:tag name="KSO_WM_UNIT_INDEX" val="1"/>
  <p:tag name="KSO_WM_UNIT_ID" val="diagram20213673_1*a*1"/>
  <p:tag name="KSO_WM_TEMPLATE_CATEGORY" val="diagram"/>
  <p:tag name="KSO_WM_TEMPLATE_INDEX" val="2021367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b37919134acb4a51bbcb8f9b669509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t&quot;,&quot;fill_mode&quot;:&quot;full&quot;,&quot;sacle_strategy&quot;:&quot;smart&quot;}"/>
  <p:tag name="KSO_WM_ASSEMBLE_CHIP_INDEX" val="cb75ab1854554ce1b4f35158b54f7333"/>
  <p:tag name="KSO_WM_UNIT_TEXT_FILL_FORE_SCHEMECOLOR_INDEX_BRIGHTNESS" val="0"/>
  <p:tag name="KSO_WM_UNIT_TEXT_FILL_FORE_SCHEMECOLOR_INDEX" val="13"/>
  <p:tag name="KSO_WM_UNIT_TEXT_FILL_TYPE" val="1"/>
  <p:tag name="KSO_WM_TEMPLATE_ASSEMBLE_XID" val="60656eb54054ed1e2fb7fe8f"/>
  <p:tag name="KSO_WM_TEMPLATE_ASSEMBLE_GROUPID" val="60656eb54054ed1e2fb7fe8f"/>
</p:tagLst>
</file>

<file path=ppt/tags/tag48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3673_1*f*1"/>
  <p:tag name="KSO_WM_TEMPLATE_CATEGORY" val="diagram"/>
  <p:tag name="KSO_WM_TEMPLATE_INDEX" val="20213673"/>
  <p:tag name="KSO_WM_UNIT_LAYERLEVEL" val="1"/>
  <p:tag name="KSO_WM_TAG_VERSION" val="1.0"/>
  <p:tag name="KSO_WM_BEAUTIFY_FLAG" val="#wm#"/>
  <p:tag name="KSO_WM_UNIT_DEFAULT_FONT" val="14;20;2"/>
  <p:tag name="KSO_WM_UNIT_BLOCK" val="0"/>
  <p:tag name="KSO_WM_UNIT_VALUE" val="225"/>
  <p:tag name="KSO_WM_UNIT_SHOW_EDIT_AREA_INDICATION" val="1"/>
  <p:tag name="KSO_WM_CHIP_GROUPID" val="5e6b05596848fb12bee65ac8"/>
  <p:tag name="KSO_WM_CHIP_XID" val="5e6b05596848fb12bee65aca"/>
  <p:tag name="KSO_WM_UNIT_DEC_AREA_ID" val="c5974a3a47a7438db28ffdaeb587b99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2b0899fbad14fb9990a409e9b2989d8"/>
  <p:tag name="KSO_WM_UNIT_SUPPORT_UNIT_TYPE" val="[&quot;d&quot;,&quot;β&quot;,&quot;θ&quot;]"/>
  <p:tag name="KSO_WM_UNIT_TEXT_FILL_FORE_SCHEMECOLOR_INDEX_BRIGHTNESS" val="0.25"/>
  <p:tag name="KSO_WM_UNIT_TEXT_FILL_FORE_SCHEMECOLOR_INDEX" val="13"/>
  <p:tag name="KSO_WM_UNIT_TEXT_FILL_TYPE" val="1"/>
  <p:tag name="KSO_WM_TEMPLATE_ASSEMBLE_XID" val="60656eb54054ed1e2fb7fe8f"/>
  <p:tag name="KSO_WM_TEMPLATE_ASSEMBLE_GROUPID" val="60656eb54054ed1e2fb7fe8f"/>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0.xml><?xml version="1.0" encoding="utf-8"?>
<p:tagLst xmlns:p="http://schemas.openxmlformats.org/presentationml/2006/main">
  <p:tag name="KSO_WM_BEAUTIFY_FLAG" val="#wm#"/>
  <p:tag name="KSO_WM_TEMPLATE_CATEGORY" val="diagram"/>
  <p:tag name="KSO_WM_TEMPLATE_INDEX" val="20213673"/>
  <p:tag name="KSO_WM_SPECIAL_SOURCE" val="bdnull"/>
  <p:tag name="KSO_WM_SLIDE_ID" val="diagram2021367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SLIDE_LAYOUT" val="a_f"/>
  <p:tag name="KSO_WM_SLIDE_LAYOUT_CNT" val="1_1"/>
  <p:tag name="KSO_WM_TEMPLATE_THUMBS_INDEX" val="1、4、7、12、13、14、15、16、17、18、20、24、25、28、33、36、40、43、44"/>
  <p:tag name="KSO_WM_SLIDE_LAYOUT_INFO" val="{&quot;backgroundInfo&quot;:[{&quot;bottom&quot;:0,&quot;bottomAbs&quot;:false,&quot;left&quot;:0,&quot;leftAbs&quot;:false,&quot;right&quot;:0,&quot;rightAbs&quot;:false,&quot;top&quot;:0,&quot;topAbs&quot;:false,&quot;type&quot;:&quot;general&quot;}],&quot;id&quot;:&quot;2021-04-01T15:14:58&quot;,&quot;maxSize&quot;:{&quot;size1&quot;:31.1},&quot;minSize&quot;:{&quot;size1&quot;:20},&quot;normalSize&quot;:{&quot;size1&quot;:20.00018518518518},&quot;subLayout&quot;:[{&quot;id&quot;:&quot;2021-04-01T15:14:58&quot;,&quot;margin&quot;:{&quot;bottom&quot;:0.21199998259544373,&quot;left&quot;:1.6929999589920044,&quot;right&quot;:1.6929999589920044,&quot;top&quot;:1.6929999589920044},&quot;type&quot;:0},{&quot;id&quot;:&quot;2021-04-01T15:14:58&quot;,&quot;margin&quot;:{&quot;bottom&quot;:2.117000102996826,&quot;left&quot;:5.502999782562256,&quot;right&quot;:5.502999782562256,&quot;top&quot;:1.6929999589920044},&quot;type&quot;:0}],&quot;type&quot;:0}"/>
  <p:tag name="KSO_WM_SLIDE_BACKGROUND" val="[&quot;general&quot;]"/>
  <p:tag name="KSO_WM_SLIDE_RATIO" val="1.777778"/>
  <p:tag name="KSO_WM_SLIDE_SIZE" val="864*420"/>
  <p:tag name="KSO_WM_SLIDE_POSITION" val="47*4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9675b553136823a5e61e2"/>
  <p:tag name="KSO_WM_CHIP_FILLPROP" val="[[{&quot;text_align&quot;:&quot;ct&quot;,&quot;text_direction&quot;:&quot;horizontal&quot;,&quot;support_big_font&quot;:false,&quot;picture_toward&quot;:0,&quot;picture_dockside&quot;:[],&quot;fill_id&quot;:&quot;f4e552a498f24ec88a7a49012f3332fe&quot;,&quot;fill_align&quot;:&quot;ct&quot;,&quot;chip_types&quot;:[&quot;header&quot;]},{&quot;text_align&quot;:&quot;lm&quot;,&quot;text_direction&quot;:&quot;horizontal&quot;,&quot;support_features&quot;:[&quot;collage&quot;],&quot;support_big_font&quot;:false,&quot;picture_toward&quot;:0,&quot;picture_dockside&quot;:[],&quot;fill_id&quot;:&quot;174da224636a4d3fbb0d51f2ce0d7c1d&quot;,&quot;fill_align&quot;:&quot;cm&quot;,&quot;chip_types&quot;:[&quot;pictext&quot;,&quot;text&quot;,&quot;picture&quot;,&quot;table&quot;,&quot;video&quot;]}]]"/>
  <p:tag name="FIXED_XID_TMP" val="5f5ee1ca4d6848d78f644aed"/>
  <p:tag name="KSO_WM_CHIP_DECFILLPROP" val="[]"/>
  <p:tag name="KSO_WM_SLIDE_CAN_ADD_NAVIGATION" val="1"/>
  <p:tag name="KSO_WM_CHIP_GROUPID" val="5f5ee1ca4d6848d78f644aed"/>
  <p:tag name="KSO_WM_SLIDE_BACKGROUND_TYPE" val="general"/>
  <p:tag name="KSO_WM_SLIDE_SUPPORT_FEATURE_TYPE" val="0"/>
  <p:tag name="KSO_WM_TEMPLATE_ASSEMBLE_XID" val="60656eb54054ed1e2fb7fe8f"/>
  <p:tag name="KSO_WM_TEMPLATE_ASSEMBLE_GROUPID" val="60656eb54054ed1e2fb7fe8f"/>
</p:tagLst>
</file>

<file path=ppt/tags/tag491.xml><?xml version="1.0" encoding="utf-8"?>
<p:tagLst xmlns:p="http://schemas.openxmlformats.org/presentationml/2006/main">
  <p:tag name="KSO_WM_UNIT_ISCONTENTSTITLE" val="0"/>
  <p:tag name="KSO_WM_UNIT_ISNUMDGMTITLE" val="0"/>
  <p:tag name="KSO_WM_UNIT_NOCLEAR" val="0"/>
  <p:tag name="KSO_WM_UNIT_VALUE" val="20"/>
  <p:tag name="KSO_WM_UNIT_HIGHLIGHT" val="0"/>
  <p:tag name="KSO_WM_UNIT_COMPATIBLE" val="0"/>
  <p:tag name="KSO_WM_UNIT_DIAGRAM_ISNUMVISUAL" val="0"/>
  <p:tag name="KSO_WM_UNIT_DIAGRAM_ISREFERUNIT" val="0"/>
  <p:tag name="KSO_WM_UNIT_TYPE" val="a"/>
  <p:tag name="KSO_WM_UNIT_INDEX" val="1"/>
  <p:tag name="KSO_WM_UNIT_ID" val="custom20160926_48*a*1"/>
  <p:tag name="KSO_WM_TEMPLATE_CATEGORY" val="custom"/>
  <p:tag name="KSO_WM_TEMPLATE_INDEX" val="20160926"/>
  <p:tag name="KSO_WM_UNIT_LAYERLEVEL" val="1"/>
  <p:tag name="KSO_WM_TAG_VERSION" val="1.0"/>
  <p:tag name="KSO_WM_BEAUTIFY_FLAG" val="#wm#"/>
  <p:tag name="KSO_WM_UNIT_PRESET_TEXT" val="THANK YOU"/>
</p:tagLst>
</file>

<file path=ppt/tags/tag492.xml><?xml version="1.0" encoding="utf-8"?>
<p:tagLst xmlns:p="http://schemas.openxmlformats.org/presentationml/2006/main">
  <p:tag name="KSO_WM_UNIT_ISCONTENTSTITLE" val="0"/>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UNIT_TYPE" val="f"/>
  <p:tag name="KSO_WM_UNIT_INDEX" val="1"/>
  <p:tag name="KSO_WM_UNIT_ID" val="custom20160926_48*f*1"/>
  <p:tag name="KSO_WM_TEMPLATE_CATEGORY" val="custom"/>
  <p:tag name="KSO_WM_TEMPLATE_INDEX" val="20160926"/>
  <p:tag name="KSO_WM_UNIT_LAYERLEVEL" val="1"/>
  <p:tag name="KSO_WM_TAG_VERSION" val="1.0"/>
  <p:tag name="KSO_WM_BEAUTIFY_FLAG" val="#wm#"/>
  <p:tag name="KSO_WM_UNIT_PRESET_TEXT" val="Lorem ipsum dolor sit amet, consectetur adipisicing elit."/>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SLIDE_ID" val="custom20160926_48"/>
  <p:tag name="KSO_WM_TEMPLATE_SUBCATEGORY" val="0"/>
  <p:tag name="KSO_WM_TEMPLATE_MASTER_TYPE" val="1"/>
  <p:tag name="KSO_WM_TEMPLATE_COLOR_TYPE" val="0"/>
  <p:tag name="KSO_WM_SLIDE_TYPE" val="endPage"/>
  <p:tag name="KSO_WM_SLIDE_ITEM_CNT" val="0"/>
  <p:tag name="KSO_WM_SLIDE_INDEX" val="48"/>
  <p:tag name="KSO_WM_TAG_VERSION" val="1.0"/>
  <p:tag name="KSO_WM_BEAUTIFY_FLAG" val="#wm#"/>
  <p:tag name="KSO_WM_TEMPLATE_CATEGORY" val="custom"/>
  <p:tag name="KSO_WM_TEMPLATE_INDEX" val="20160926"/>
  <p:tag name="KSO_WM_SLIDE_LAYOUT" val="a_f"/>
  <p:tag name="KSO_WM_SLIDE_LAYOUT_CNT" val="1_1"/>
  <p:tag name="KSO_WM_SPECIAL_SOURCE" val="bdnull"/>
</p:tagLst>
</file>

<file path=ppt/tags/tag495.xml><?xml version="1.0" encoding="utf-8"?>
<p:tagLst xmlns:p="http://schemas.openxmlformats.org/presentationml/2006/main">
  <p:tag name="COMMONDATA" val="eyJoZGlkIjoiNjZmMjEwN2Q0YmViMjM1NGFiMzg3MGMzZDA1MTBkYWEifQ=="/>
  <p:tag name="KSO_WPP_MARK_KEY" val="dcc54464-38a5-4401-8187-94d26d64aa7e"/>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20160926">
      <a:dk1>
        <a:srgbClr val="000000"/>
      </a:dk1>
      <a:lt1>
        <a:srgbClr val="FFFFFF"/>
      </a:lt1>
      <a:dk2>
        <a:srgbClr val="D9D9D9"/>
      </a:dk2>
      <a:lt2>
        <a:srgbClr val="F2F2F2"/>
      </a:lt2>
      <a:accent1>
        <a:srgbClr val="11366A"/>
      </a:accent1>
      <a:accent2>
        <a:srgbClr val="245380"/>
      </a:accent2>
      <a:accent3>
        <a:srgbClr val="48889F"/>
      </a:accent3>
      <a:accent4>
        <a:srgbClr val="8CBACB"/>
      </a:accent4>
      <a:accent5>
        <a:srgbClr val="BBACC5"/>
      </a:accent5>
      <a:accent6>
        <a:srgbClr val="8E759F"/>
      </a:accent6>
      <a:hlink>
        <a:srgbClr val="7F7F7F"/>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2274</Words>
  <Application>WPS 演示</Application>
  <PresentationFormat>宽屏</PresentationFormat>
  <Paragraphs>277</Paragraphs>
  <Slides>15</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15</vt:i4>
      </vt:variant>
    </vt:vector>
  </HeadingPairs>
  <TitlesOfParts>
    <vt:vector size="26" baseType="lpstr">
      <vt:lpstr>Arial</vt:lpstr>
      <vt:lpstr>宋体</vt:lpstr>
      <vt:lpstr>Wingdings</vt:lpstr>
      <vt:lpstr>微软雅黑</vt:lpstr>
      <vt:lpstr>黑体</vt:lpstr>
      <vt:lpstr>Segoe UI</vt:lpstr>
      <vt:lpstr>Wingdings</vt:lpstr>
      <vt:lpstr>Calibri Light</vt:lpstr>
      <vt:lpstr>Arial Unicode MS</vt:lpstr>
      <vt:lpstr>Calibri</vt:lpstr>
      <vt:lpstr>1_Office 主题​​</vt:lpstr>
      <vt:lpstr>基于地面伽马射线探测器阵列的下行地面伽马射线观测</vt:lpstr>
      <vt:lpstr>PowerPoint 演示文稿</vt:lpstr>
      <vt:lpstr>地面伽马射线</vt:lpstr>
      <vt:lpstr>地面伽马射线可能产生机制</vt:lpstr>
      <vt:lpstr>地面伽马射线闪光 Terrestrial Gamma ray Flash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李想</dc:creator>
  <cp:lastModifiedBy>Eris</cp:lastModifiedBy>
  <cp:revision>34</cp:revision>
  <dcterms:created xsi:type="dcterms:W3CDTF">2023-07-27T06:02:00Z</dcterms:created>
  <dcterms:modified xsi:type="dcterms:W3CDTF">2023-08-10T19:10:30Z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6B8FA472945E4197BB1C1AC5FABB86E1_12</vt:lpwstr>
  </property>
  <property fmtid="{D5CDD505-2E9C-101B-9397-08002B2CF9AE}" pid="3" name="KSOProductBuildVer">
    <vt:lpwstr>2052-11.1.0.14309</vt:lpwstr>
  </property>
</Properties>
</file>